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  <p:sldId id="370" r:id="rId119"/>
    <p:sldId id="371" r:id="rId120"/>
    <p:sldId id="372" r:id="rId121"/>
    <p:sldId id="373" r:id="rId122"/>
    <p:sldId id="374" r:id="rId123"/>
    <p:sldId id="375" r:id="rId124"/>
    <p:sldId id="376" r:id="rId125"/>
    <p:sldId id="377" r:id="rId126"/>
    <p:sldId id="378" r:id="rId127"/>
    <p:sldId id="379" r:id="rId128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84A1D7-862A-4A0E-897B-1092115A7342}" v="3" dt="2023-11-07T21:05:21.39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86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presProps" Target="presProps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viewProps" Target="viewProps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tableStyles" Target="tableStyles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4.png"/><Relationship Id="rId13" Type="http://schemas.openxmlformats.org/officeDocument/2006/relationships/image" Target="../media/image486.png"/><Relationship Id="rId3" Type="http://schemas.openxmlformats.org/officeDocument/2006/relationships/image" Target="../media/image65.png"/><Relationship Id="rId7" Type="http://schemas.openxmlformats.org/officeDocument/2006/relationships/image" Target="../media/image483.png"/><Relationship Id="rId12" Type="http://schemas.openxmlformats.org/officeDocument/2006/relationships/image" Target="../media/image462.png"/><Relationship Id="rId2" Type="http://schemas.openxmlformats.org/officeDocument/2006/relationships/image" Target="../media/image4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7.png"/><Relationship Id="rId11" Type="http://schemas.openxmlformats.org/officeDocument/2006/relationships/image" Target="../media/image485.png"/><Relationship Id="rId5" Type="http://schemas.openxmlformats.org/officeDocument/2006/relationships/image" Target="../media/image67.png"/><Relationship Id="rId10" Type="http://schemas.openxmlformats.org/officeDocument/2006/relationships/image" Target="../media/image285.png"/><Relationship Id="rId4" Type="http://schemas.openxmlformats.org/officeDocument/2006/relationships/image" Target="../media/image129.png"/><Relationship Id="rId9" Type="http://schemas.openxmlformats.org/officeDocument/2006/relationships/image" Target="../media/image365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3.png"/><Relationship Id="rId13" Type="http://schemas.openxmlformats.org/officeDocument/2006/relationships/image" Target="../media/image498.png"/><Relationship Id="rId18" Type="http://schemas.openxmlformats.org/officeDocument/2006/relationships/image" Target="../media/image160.png"/><Relationship Id="rId3" Type="http://schemas.openxmlformats.org/officeDocument/2006/relationships/image" Target="../media/image488.png"/><Relationship Id="rId21" Type="http://schemas.openxmlformats.org/officeDocument/2006/relationships/image" Target="../media/image73.png"/><Relationship Id="rId7" Type="http://schemas.openxmlformats.org/officeDocument/2006/relationships/image" Target="../media/image492.png"/><Relationship Id="rId12" Type="http://schemas.openxmlformats.org/officeDocument/2006/relationships/image" Target="../media/image497.png"/><Relationship Id="rId17" Type="http://schemas.openxmlformats.org/officeDocument/2006/relationships/image" Target="../media/image74.png"/><Relationship Id="rId2" Type="http://schemas.openxmlformats.org/officeDocument/2006/relationships/image" Target="../media/image487.png"/><Relationship Id="rId16" Type="http://schemas.openxmlformats.org/officeDocument/2006/relationships/image" Target="../media/image84.png"/><Relationship Id="rId20" Type="http://schemas.openxmlformats.org/officeDocument/2006/relationships/image" Target="../media/image1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1.png"/><Relationship Id="rId11" Type="http://schemas.openxmlformats.org/officeDocument/2006/relationships/image" Target="../media/image496.png"/><Relationship Id="rId5" Type="http://schemas.openxmlformats.org/officeDocument/2006/relationships/image" Target="../media/image490.png"/><Relationship Id="rId15" Type="http://schemas.openxmlformats.org/officeDocument/2006/relationships/image" Target="../media/image83.png"/><Relationship Id="rId10" Type="http://schemas.openxmlformats.org/officeDocument/2006/relationships/image" Target="../media/image495.png"/><Relationship Id="rId19" Type="http://schemas.openxmlformats.org/officeDocument/2006/relationships/image" Target="../media/image500.png"/><Relationship Id="rId4" Type="http://schemas.openxmlformats.org/officeDocument/2006/relationships/image" Target="../media/image489.png"/><Relationship Id="rId9" Type="http://schemas.openxmlformats.org/officeDocument/2006/relationships/image" Target="../media/image494.png"/><Relationship Id="rId14" Type="http://schemas.openxmlformats.org/officeDocument/2006/relationships/image" Target="../media/image499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502.png"/><Relationship Id="rId7" Type="http://schemas.openxmlformats.org/officeDocument/2006/relationships/image" Target="../media/image503.png"/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117.png"/><Relationship Id="rId4" Type="http://schemas.openxmlformats.org/officeDocument/2006/relationships/image" Target="../media/image65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505.png"/><Relationship Id="rId7" Type="http://schemas.openxmlformats.org/officeDocument/2006/relationships/image" Target="../media/image74.png"/><Relationship Id="rId2" Type="http://schemas.openxmlformats.org/officeDocument/2006/relationships/image" Target="../media/image5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126.png"/><Relationship Id="rId10" Type="http://schemas.openxmlformats.org/officeDocument/2006/relationships/image" Target="../media/image151.png"/><Relationship Id="rId4" Type="http://schemas.openxmlformats.org/officeDocument/2006/relationships/image" Target="../media/image125.png"/><Relationship Id="rId9" Type="http://schemas.openxmlformats.org/officeDocument/2006/relationships/image" Target="../media/image506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508.png"/><Relationship Id="rId7" Type="http://schemas.openxmlformats.org/officeDocument/2006/relationships/image" Target="../media/image503.png"/><Relationship Id="rId2" Type="http://schemas.openxmlformats.org/officeDocument/2006/relationships/image" Target="../media/image50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129.png"/><Relationship Id="rId4" Type="http://schemas.openxmlformats.org/officeDocument/2006/relationships/image" Target="../media/image65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36.png"/><Relationship Id="rId7" Type="http://schemas.openxmlformats.org/officeDocument/2006/relationships/image" Target="../media/image74.png"/><Relationship Id="rId2" Type="http://schemas.openxmlformats.org/officeDocument/2006/relationships/image" Target="../media/image5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0.png"/><Relationship Id="rId5" Type="http://schemas.openxmlformats.org/officeDocument/2006/relationships/image" Target="../media/image73.png"/><Relationship Id="rId10" Type="http://schemas.openxmlformats.org/officeDocument/2006/relationships/image" Target="../media/image162.png"/><Relationship Id="rId4" Type="http://schemas.openxmlformats.org/officeDocument/2006/relationships/image" Target="../media/image137.png"/><Relationship Id="rId9" Type="http://schemas.openxmlformats.org/officeDocument/2006/relationships/image" Target="../media/image511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2.png"/><Relationship Id="rId3" Type="http://schemas.openxmlformats.org/officeDocument/2006/relationships/image" Target="../media/image429.png"/><Relationship Id="rId7" Type="http://schemas.openxmlformats.org/officeDocument/2006/relationships/image" Target="../media/image431.png"/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0.png"/><Relationship Id="rId5" Type="http://schemas.openxmlformats.org/officeDocument/2006/relationships/image" Target="../media/image67.png"/><Relationship Id="rId4" Type="http://schemas.openxmlformats.org/officeDocument/2006/relationships/image" Target="../media/image65.png"/><Relationship Id="rId9" Type="http://schemas.openxmlformats.org/officeDocument/2006/relationships/image" Target="../media/image513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410.png"/><Relationship Id="rId7" Type="http://schemas.openxmlformats.org/officeDocument/2006/relationships/image" Target="../media/image74.png"/><Relationship Id="rId2" Type="http://schemas.openxmlformats.org/officeDocument/2006/relationships/image" Target="../media/image5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466.png"/><Relationship Id="rId10" Type="http://schemas.openxmlformats.org/officeDocument/2006/relationships/image" Target="../media/image435.png"/><Relationship Id="rId4" Type="http://schemas.openxmlformats.org/officeDocument/2006/relationships/image" Target="../media/image411.png"/><Relationship Id="rId9" Type="http://schemas.openxmlformats.org/officeDocument/2006/relationships/image" Target="../media/image515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518.png"/><Relationship Id="rId3" Type="http://schemas.openxmlformats.org/officeDocument/2006/relationships/image" Target="../media/image65.png"/><Relationship Id="rId7" Type="http://schemas.openxmlformats.org/officeDocument/2006/relationships/image" Target="../media/image438.png"/><Relationship Id="rId12" Type="http://schemas.openxmlformats.org/officeDocument/2006/relationships/image" Target="../media/image517.png"/><Relationship Id="rId2" Type="http://schemas.openxmlformats.org/officeDocument/2006/relationships/image" Target="../media/image436.png"/><Relationship Id="rId16" Type="http://schemas.openxmlformats.org/officeDocument/2006/relationships/image" Target="../media/image5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1.png"/><Relationship Id="rId11" Type="http://schemas.openxmlformats.org/officeDocument/2006/relationships/image" Target="../media/image229.png"/><Relationship Id="rId5" Type="http://schemas.openxmlformats.org/officeDocument/2006/relationships/image" Target="../media/image437.png"/><Relationship Id="rId15" Type="http://schemas.openxmlformats.org/officeDocument/2006/relationships/image" Target="../media/image520.png"/><Relationship Id="rId10" Type="http://schemas.openxmlformats.org/officeDocument/2006/relationships/image" Target="../media/image227.png"/><Relationship Id="rId4" Type="http://schemas.openxmlformats.org/officeDocument/2006/relationships/image" Target="../media/image67.png"/><Relationship Id="rId9" Type="http://schemas.openxmlformats.org/officeDocument/2006/relationships/image" Target="../media/image516.png"/><Relationship Id="rId14" Type="http://schemas.openxmlformats.org/officeDocument/2006/relationships/image" Target="../media/image519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424.png"/><Relationship Id="rId7" Type="http://schemas.openxmlformats.org/officeDocument/2006/relationships/image" Target="../media/image74.png"/><Relationship Id="rId2" Type="http://schemas.openxmlformats.org/officeDocument/2006/relationships/image" Target="../media/image5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3.png"/><Relationship Id="rId5" Type="http://schemas.openxmlformats.org/officeDocument/2006/relationships/image" Target="../media/image73.png"/><Relationship Id="rId10" Type="http://schemas.openxmlformats.org/officeDocument/2006/relationships/image" Target="../media/image525.png"/><Relationship Id="rId4" Type="http://schemas.openxmlformats.org/officeDocument/2006/relationships/image" Target="../media/image173.png"/><Relationship Id="rId9" Type="http://schemas.openxmlformats.org/officeDocument/2006/relationships/image" Target="../media/image5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2.png"/><Relationship Id="rId7" Type="http://schemas.openxmlformats.org/officeDocument/2006/relationships/image" Target="../media/image104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84.png"/><Relationship Id="rId10" Type="http://schemas.openxmlformats.org/officeDocument/2006/relationships/image" Target="../media/image107.png"/><Relationship Id="rId4" Type="http://schemas.openxmlformats.org/officeDocument/2006/relationships/image" Target="../media/image103.png"/><Relationship Id="rId9" Type="http://schemas.openxmlformats.org/officeDocument/2006/relationships/image" Target="../media/image106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27.png"/><Relationship Id="rId7" Type="http://schemas.openxmlformats.org/officeDocument/2006/relationships/image" Target="../media/image531.png"/><Relationship Id="rId12" Type="http://schemas.openxmlformats.org/officeDocument/2006/relationships/image" Target="../media/image73.png"/><Relationship Id="rId2" Type="http://schemas.openxmlformats.org/officeDocument/2006/relationships/image" Target="../media/image5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0.png"/><Relationship Id="rId11" Type="http://schemas.openxmlformats.org/officeDocument/2006/relationships/image" Target="../media/image427.png"/><Relationship Id="rId5" Type="http://schemas.openxmlformats.org/officeDocument/2006/relationships/image" Target="../media/image529.png"/><Relationship Id="rId10" Type="http://schemas.openxmlformats.org/officeDocument/2006/relationships/image" Target="../media/image532.png"/><Relationship Id="rId4" Type="http://schemas.openxmlformats.org/officeDocument/2006/relationships/image" Target="../media/image528.png"/><Relationship Id="rId9" Type="http://schemas.openxmlformats.org/officeDocument/2006/relationships/image" Target="../media/image85.png"/></Relationships>
</file>

<file path=ppt/slides/_rels/slide1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54.png"/><Relationship Id="rId21" Type="http://schemas.openxmlformats.org/officeDocument/2006/relationships/image" Target="../media/image549.png"/><Relationship Id="rId42" Type="http://schemas.openxmlformats.org/officeDocument/2006/relationships/image" Target="../media/image570.png"/><Relationship Id="rId47" Type="http://schemas.openxmlformats.org/officeDocument/2006/relationships/image" Target="../media/image575.png"/><Relationship Id="rId63" Type="http://schemas.openxmlformats.org/officeDocument/2006/relationships/image" Target="../media/image591.png"/><Relationship Id="rId68" Type="http://schemas.openxmlformats.org/officeDocument/2006/relationships/image" Target="../media/image596.png"/><Relationship Id="rId84" Type="http://schemas.openxmlformats.org/officeDocument/2006/relationships/image" Target="../media/image612.png"/><Relationship Id="rId16" Type="http://schemas.openxmlformats.org/officeDocument/2006/relationships/image" Target="../media/image544.png"/><Relationship Id="rId11" Type="http://schemas.openxmlformats.org/officeDocument/2006/relationships/image" Target="../media/image85.png"/><Relationship Id="rId32" Type="http://schemas.openxmlformats.org/officeDocument/2006/relationships/image" Target="../media/image560.png"/><Relationship Id="rId37" Type="http://schemas.openxmlformats.org/officeDocument/2006/relationships/image" Target="../media/image565.png"/><Relationship Id="rId53" Type="http://schemas.openxmlformats.org/officeDocument/2006/relationships/image" Target="../media/image581.png"/><Relationship Id="rId58" Type="http://schemas.openxmlformats.org/officeDocument/2006/relationships/image" Target="../media/image586.png"/><Relationship Id="rId74" Type="http://schemas.openxmlformats.org/officeDocument/2006/relationships/image" Target="../media/image602.png"/><Relationship Id="rId79" Type="http://schemas.openxmlformats.org/officeDocument/2006/relationships/image" Target="../media/image607.png"/><Relationship Id="rId5" Type="http://schemas.openxmlformats.org/officeDocument/2006/relationships/image" Target="../media/image536.png"/><Relationship Id="rId19" Type="http://schemas.openxmlformats.org/officeDocument/2006/relationships/image" Target="../media/image547.png"/><Relationship Id="rId14" Type="http://schemas.openxmlformats.org/officeDocument/2006/relationships/image" Target="../media/image73.png"/><Relationship Id="rId22" Type="http://schemas.openxmlformats.org/officeDocument/2006/relationships/image" Target="../media/image550.png"/><Relationship Id="rId27" Type="http://schemas.openxmlformats.org/officeDocument/2006/relationships/image" Target="../media/image555.png"/><Relationship Id="rId30" Type="http://schemas.openxmlformats.org/officeDocument/2006/relationships/image" Target="../media/image558.png"/><Relationship Id="rId35" Type="http://schemas.openxmlformats.org/officeDocument/2006/relationships/image" Target="../media/image563.png"/><Relationship Id="rId43" Type="http://schemas.openxmlformats.org/officeDocument/2006/relationships/image" Target="../media/image571.png"/><Relationship Id="rId48" Type="http://schemas.openxmlformats.org/officeDocument/2006/relationships/image" Target="../media/image576.png"/><Relationship Id="rId56" Type="http://schemas.openxmlformats.org/officeDocument/2006/relationships/image" Target="../media/image584.png"/><Relationship Id="rId64" Type="http://schemas.openxmlformats.org/officeDocument/2006/relationships/image" Target="../media/image592.png"/><Relationship Id="rId69" Type="http://schemas.openxmlformats.org/officeDocument/2006/relationships/image" Target="../media/image597.png"/><Relationship Id="rId77" Type="http://schemas.openxmlformats.org/officeDocument/2006/relationships/image" Target="../media/image605.png"/><Relationship Id="rId8" Type="http://schemas.openxmlformats.org/officeDocument/2006/relationships/image" Target="../media/image539.png"/><Relationship Id="rId51" Type="http://schemas.openxmlformats.org/officeDocument/2006/relationships/image" Target="../media/image579.png"/><Relationship Id="rId72" Type="http://schemas.openxmlformats.org/officeDocument/2006/relationships/image" Target="../media/image600.png"/><Relationship Id="rId80" Type="http://schemas.openxmlformats.org/officeDocument/2006/relationships/image" Target="../media/image608.png"/><Relationship Id="rId85" Type="http://schemas.openxmlformats.org/officeDocument/2006/relationships/image" Target="../media/image613.png"/><Relationship Id="rId3" Type="http://schemas.openxmlformats.org/officeDocument/2006/relationships/image" Target="../media/image534.png"/><Relationship Id="rId12" Type="http://schemas.openxmlformats.org/officeDocument/2006/relationships/image" Target="../media/image541.png"/><Relationship Id="rId17" Type="http://schemas.openxmlformats.org/officeDocument/2006/relationships/image" Target="../media/image545.png"/><Relationship Id="rId25" Type="http://schemas.openxmlformats.org/officeDocument/2006/relationships/image" Target="../media/image553.png"/><Relationship Id="rId33" Type="http://schemas.openxmlformats.org/officeDocument/2006/relationships/image" Target="../media/image561.png"/><Relationship Id="rId38" Type="http://schemas.openxmlformats.org/officeDocument/2006/relationships/image" Target="../media/image566.png"/><Relationship Id="rId46" Type="http://schemas.openxmlformats.org/officeDocument/2006/relationships/image" Target="../media/image574.png"/><Relationship Id="rId59" Type="http://schemas.openxmlformats.org/officeDocument/2006/relationships/image" Target="../media/image587.png"/><Relationship Id="rId67" Type="http://schemas.openxmlformats.org/officeDocument/2006/relationships/image" Target="../media/image595.png"/><Relationship Id="rId20" Type="http://schemas.openxmlformats.org/officeDocument/2006/relationships/image" Target="../media/image548.png"/><Relationship Id="rId41" Type="http://schemas.openxmlformats.org/officeDocument/2006/relationships/image" Target="../media/image569.png"/><Relationship Id="rId54" Type="http://schemas.openxmlformats.org/officeDocument/2006/relationships/image" Target="../media/image582.png"/><Relationship Id="rId62" Type="http://schemas.openxmlformats.org/officeDocument/2006/relationships/image" Target="../media/image590.png"/><Relationship Id="rId70" Type="http://schemas.openxmlformats.org/officeDocument/2006/relationships/image" Target="../media/image598.png"/><Relationship Id="rId75" Type="http://schemas.openxmlformats.org/officeDocument/2006/relationships/image" Target="../media/image603.png"/><Relationship Id="rId83" Type="http://schemas.openxmlformats.org/officeDocument/2006/relationships/image" Target="../media/image6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7.png"/><Relationship Id="rId15" Type="http://schemas.openxmlformats.org/officeDocument/2006/relationships/image" Target="../media/image543.png"/><Relationship Id="rId23" Type="http://schemas.openxmlformats.org/officeDocument/2006/relationships/image" Target="../media/image551.png"/><Relationship Id="rId28" Type="http://schemas.openxmlformats.org/officeDocument/2006/relationships/image" Target="../media/image556.png"/><Relationship Id="rId36" Type="http://schemas.openxmlformats.org/officeDocument/2006/relationships/image" Target="../media/image564.png"/><Relationship Id="rId49" Type="http://schemas.openxmlformats.org/officeDocument/2006/relationships/image" Target="../media/image577.png"/><Relationship Id="rId57" Type="http://schemas.openxmlformats.org/officeDocument/2006/relationships/image" Target="../media/image585.png"/><Relationship Id="rId10" Type="http://schemas.openxmlformats.org/officeDocument/2006/relationships/image" Target="../media/image74.png"/><Relationship Id="rId31" Type="http://schemas.openxmlformats.org/officeDocument/2006/relationships/image" Target="../media/image559.png"/><Relationship Id="rId44" Type="http://schemas.openxmlformats.org/officeDocument/2006/relationships/image" Target="../media/image572.png"/><Relationship Id="rId52" Type="http://schemas.openxmlformats.org/officeDocument/2006/relationships/image" Target="../media/image580.png"/><Relationship Id="rId60" Type="http://schemas.openxmlformats.org/officeDocument/2006/relationships/image" Target="../media/image588.png"/><Relationship Id="rId65" Type="http://schemas.openxmlformats.org/officeDocument/2006/relationships/image" Target="../media/image593.png"/><Relationship Id="rId73" Type="http://schemas.openxmlformats.org/officeDocument/2006/relationships/image" Target="../media/image601.png"/><Relationship Id="rId78" Type="http://schemas.openxmlformats.org/officeDocument/2006/relationships/image" Target="../media/image606.png"/><Relationship Id="rId81" Type="http://schemas.openxmlformats.org/officeDocument/2006/relationships/image" Target="../media/image609.png"/><Relationship Id="rId86" Type="http://schemas.openxmlformats.org/officeDocument/2006/relationships/image" Target="../media/image614.png"/><Relationship Id="rId4" Type="http://schemas.openxmlformats.org/officeDocument/2006/relationships/image" Target="../media/image535.png"/><Relationship Id="rId9" Type="http://schemas.openxmlformats.org/officeDocument/2006/relationships/image" Target="../media/image540.png"/><Relationship Id="rId13" Type="http://schemas.openxmlformats.org/officeDocument/2006/relationships/image" Target="../media/image542.png"/><Relationship Id="rId18" Type="http://schemas.openxmlformats.org/officeDocument/2006/relationships/image" Target="../media/image546.png"/><Relationship Id="rId39" Type="http://schemas.openxmlformats.org/officeDocument/2006/relationships/image" Target="../media/image567.png"/><Relationship Id="rId34" Type="http://schemas.openxmlformats.org/officeDocument/2006/relationships/image" Target="../media/image562.png"/><Relationship Id="rId50" Type="http://schemas.openxmlformats.org/officeDocument/2006/relationships/image" Target="../media/image578.png"/><Relationship Id="rId55" Type="http://schemas.openxmlformats.org/officeDocument/2006/relationships/image" Target="../media/image583.png"/><Relationship Id="rId76" Type="http://schemas.openxmlformats.org/officeDocument/2006/relationships/image" Target="../media/image604.png"/><Relationship Id="rId7" Type="http://schemas.openxmlformats.org/officeDocument/2006/relationships/image" Target="../media/image538.png"/><Relationship Id="rId71" Type="http://schemas.openxmlformats.org/officeDocument/2006/relationships/image" Target="../media/image599.png"/><Relationship Id="rId2" Type="http://schemas.openxmlformats.org/officeDocument/2006/relationships/image" Target="../media/image533.png"/><Relationship Id="rId29" Type="http://schemas.openxmlformats.org/officeDocument/2006/relationships/image" Target="../media/image557.png"/><Relationship Id="rId24" Type="http://schemas.openxmlformats.org/officeDocument/2006/relationships/image" Target="../media/image552.png"/><Relationship Id="rId40" Type="http://schemas.openxmlformats.org/officeDocument/2006/relationships/image" Target="../media/image568.png"/><Relationship Id="rId45" Type="http://schemas.openxmlformats.org/officeDocument/2006/relationships/image" Target="../media/image573.png"/><Relationship Id="rId66" Type="http://schemas.openxmlformats.org/officeDocument/2006/relationships/image" Target="../media/image594.png"/><Relationship Id="rId87" Type="http://schemas.openxmlformats.org/officeDocument/2006/relationships/image" Target="../media/image615.png"/><Relationship Id="rId61" Type="http://schemas.openxmlformats.org/officeDocument/2006/relationships/image" Target="../media/image589.png"/><Relationship Id="rId82" Type="http://schemas.openxmlformats.org/officeDocument/2006/relationships/image" Target="../media/image610.png"/></Relationships>
</file>

<file path=ppt/slides/_rels/slide1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3.png"/><Relationship Id="rId21" Type="http://schemas.openxmlformats.org/officeDocument/2006/relationships/image" Target="../media/image74.png"/><Relationship Id="rId42" Type="http://schemas.openxmlformats.org/officeDocument/2006/relationships/image" Target="../media/image645.png"/><Relationship Id="rId47" Type="http://schemas.openxmlformats.org/officeDocument/2006/relationships/image" Target="../media/image650.png"/><Relationship Id="rId63" Type="http://schemas.openxmlformats.org/officeDocument/2006/relationships/image" Target="../media/image666.png"/><Relationship Id="rId68" Type="http://schemas.openxmlformats.org/officeDocument/2006/relationships/image" Target="../media/image671.png"/><Relationship Id="rId84" Type="http://schemas.openxmlformats.org/officeDocument/2006/relationships/image" Target="../media/image687.png"/><Relationship Id="rId89" Type="http://schemas.openxmlformats.org/officeDocument/2006/relationships/image" Target="../media/image692.png"/><Relationship Id="rId16" Type="http://schemas.openxmlformats.org/officeDocument/2006/relationships/image" Target="../media/image624.png"/><Relationship Id="rId11" Type="http://schemas.openxmlformats.org/officeDocument/2006/relationships/image" Target="../media/image619.png"/><Relationship Id="rId32" Type="http://schemas.openxmlformats.org/officeDocument/2006/relationships/image" Target="../media/image635.png"/><Relationship Id="rId37" Type="http://schemas.openxmlformats.org/officeDocument/2006/relationships/image" Target="../media/image640.png"/><Relationship Id="rId53" Type="http://schemas.openxmlformats.org/officeDocument/2006/relationships/image" Target="../media/image656.png"/><Relationship Id="rId58" Type="http://schemas.openxmlformats.org/officeDocument/2006/relationships/image" Target="../media/image661.png"/><Relationship Id="rId74" Type="http://schemas.openxmlformats.org/officeDocument/2006/relationships/image" Target="../media/image677.png"/><Relationship Id="rId79" Type="http://schemas.openxmlformats.org/officeDocument/2006/relationships/image" Target="../media/image682.png"/><Relationship Id="rId102" Type="http://schemas.openxmlformats.org/officeDocument/2006/relationships/image" Target="../media/image704.png"/><Relationship Id="rId5" Type="http://schemas.openxmlformats.org/officeDocument/2006/relationships/image" Target="../media/image536.png"/><Relationship Id="rId90" Type="http://schemas.openxmlformats.org/officeDocument/2006/relationships/image" Target="../media/image693.png"/><Relationship Id="rId95" Type="http://schemas.openxmlformats.org/officeDocument/2006/relationships/image" Target="../media/image698.png"/><Relationship Id="rId22" Type="http://schemas.openxmlformats.org/officeDocument/2006/relationships/image" Target="../media/image85.png"/><Relationship Id="rId27" Type="http://schemas.openxmlformats.org/officeDocument/2006/relationships/image" Target="../media/image631.png"/><Relationship Id="rId43" Type="http://schemas.openxmlformats.org/officeDocument/2006/relationships/image" Target="../media/image646.png"/><Relationship Id="rId48" Type="http://schemas.openxmlformats.org/officeDocument/2006/relationships/image" Target="../media/image651.png"/><Relationship Id="rId64" Type="http://schemas.openxmlformats.org/officeDocument/2006/relationships/image" Target="../media/image667.png"/><Relationship Id="rId69" Type="http://schemas.openxmlformats.org/officeDocument/2006/relationships/image" Target="../media/image672.png"/><Relationship Id="rId80" Type="http://schemas.openxmlformats.org/officeDocument/2006/relationships/image" Target="../media/image683.png"/><Relationship Id="rId85" Type="http://schemas.openxmlformats.org/officeDocument/2006/relationships/image" Target="../media/image688.png"/><Relationship Id="rId12" Type="http://schemas.openxmlformats.org/officeDocument/2006/relationships/image" Target="../media/image620.png"/><Relationship Id="rId17" Type="http://schemas.openxmlformats.org/officeDocument/2006/relationships/image" Target="../media/image625.png"/><Relationship Id="rId25" Type="http://schemas.openxmlformats.org/officeDocument/2006/relationships/image" Target="../media/image630.png"/><Relationship Id="rId33" Type="http://schemas.openxmlformats.org/officeDocument/2006/relationships/image" Target="../media/image636.png"/><Relationship Id="rId38" Type="http://schemas.openxmlformats.org/officeDocument/2006/relationships/image" Target="../media/image641.png"/><Relationship Id="rId46" Type="http://schemas.openxmlformats.org/officeDocument/2006/relationships/image" Target="../media/image649.png"/><Relationship Id="rId59" Type="http://schemas.openxmlformats.org/officeDocument/2006/relationships/image" Target="../media/image662.png"/><Relationship Id="rId67" Type="http://schemas.openxmlformats.org/officeDocument/2006/relationships/image" Target="../media/image670.png"/><Relationship Id="rId20" Type="http://schemas.openxmlformats.org/officeDocument/2006/relationships/image" Target="../media/image628.png"/><Relationship Id="rId41" Type="http://schemas.openxmlformats.org/officeDocument/2006/relationships/image" Target="../media/image644.png"/><Relationship Id="rId54" Type="http://schemas.openxmlformats.org/officeDocument/2006/relationships/image" Target="../media/image657.png"/><Relationship Id="rId62" Type="http://schemas.openxmlformats.org/officeDocument/2006/relationships/image" Target="../media/image665.png"/><Relationship Id="rId70" Type="http://schemas.openxmlformats.org/officeDocument/2006/relationships/image" Target="../media/image673.png"/><Relationship Id="rId75" Type="http://schemas.openxmlformats.org/officeDocument/2006/relationships/image" Target="../media/image678.png"/><Relationship Id="rId83" Type="http://schemas.openxmlformats.org/officeDocument/2006/relationships/image" Target="../media/image686.png"/><Relationship Id="rId88" Type="http://schemas.openxmlformats.org/officeDocument/2006/relationships/image" Target="../media/image691.png"/><Relationship Id="rId91" Type="http://schemas.openxmlformats.org/officeDocument/2006/relationships/image" Target="../media/image694.png"/><Relationship Id="rId96" Type="http://schemas.openxmlformats.org/officeDocument/2006/relationships/image" Target="../media/image69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7.png"/><Relationship Id="rId15" Type="http://schemas.openxmlformats.org/officeDocument/2006/relationships/image" Target="../media/image623.png"/><Relationship Id="rId23" Type="http://schemas.openxmlformats.org/officeDocument/2006/relationships/image" Target="../media/image629.png"/><Relationship Id="rId28" Type="http://schemas.openxmlformats.org/officeDocument/2006/relationships/image" Target="../media/image632.png"/><Relationship Id="rId36" Type="http://schemas.openxmlformats.org/officeDocument/2006/relationships/image" Target="../media/image639.png"/><Relationship Id="rId49" Type="http://schemas.openxmlformats.org/officeDocument/2006/relationships/image" Target="../media/image652.png"/><Relationship Id="rId57" Type="http://schemas.openxmlformats.org/officeDocument/2006/relationships/image" Target="../media/image660.png"/><Relationship Id="rId10" Type="http://schemas.openxmlformats.org/officeDocument/2006/relationships/image" Target="../media/image618.png"/><Relationship Id="rId31" Type="http://schemas.openxmlformats.org/officeDocument/2006/relationships/image" Target="../media/image612.png"/><Relationship Id="rId44" Type="http://schemas.openxmlformats.org/officeDocument/2006/relationships/image" Target="../media/image647.png"/><Relationship Id="rId52" Type="http://schemas.openxmlformats.org/officeDocument/2006/relationships/image" Target="../media/image655.png"/><Relationship Id="rId60" Type="http://schemas.openxmlformats.org/officeDocument/2006/relationships/image" Target="../media/image663.png"/><Relationship Id="rId65" Type="http://schemas.openxmlformats.org/officeDocument/2006/relationships/image" Target="../media/image668.png"/><Relationship Id="rId73" Type="http://schemas.openxmlformats.org/officeDocument/2006/relationships/image" Target="../media/image676.png"/><Relationship Id="rId78" Type="http://schemas.openxmlformats.org/officeDocument/2006/relationships/image" Target="../media/image681.png"/><Relationship Id="rId81" Type="http://schemas.openxmlformats.org/officeDocument/2006/relationships/image" Target="../media/image684.png"/><Relationship Id="rId86" Type="http://schemas.openxmlformats.org/officeDocument/2006/relationships/image" Target="../media/image689.png"/><Relationship Id="rId94" Type="http://schemas.openxmlformats.org/officeDocument/2006/relationships/image" Target="../media/image697.png"/><Relationship Id="rId99" Type="http://schemas.openxmlformats.org/officeDocument/2006/relationships/image" Target="../media/image701.png"/><Relationship Id="rId101" Type="http://schemas.openxmlformats.org/officeDocument/2006/relationships/image" Target="../media/image703.png"/><Relationship Id="rId4" Type="http://schemas.openxmlformats.org/officeDocument/2006/relationships/image" Target="../media/image616.png"/><Relationship Id="rId9" Type="http://schemas.openxmlformats.org/officeDocument/2006/relationships/image" Target="../media/image540.png"/><Relationship Id="rId13" Type="http://schemas.openxmlformats.org/officeDocument/2006/relationships/image" Target="../media/image621.png"/><Relationship Id="rId18" Type="http://schemas.openxmlformats.org/officeDocument/2006/relationships/image" Target="../media/image626.png"/><Relationship Id="rId39" Type="http://schemas.openxmlformats.org/officeDocument/2006/relationships/image" Target="../media/image642.png"/><Relationship Id="rId34" Type="http://schemas.openxmlformats.org/officeDocument/2006/relationships/image" Target="../media/image637.png"/><Relationship Id="rId50" Type="http://schemas.openxmlformats.org/officeDocument/2006/relationships/image" Target="../media/image653.png"/><Relationship Id="rId55" Type="http://schemas.openxmlformats.org/officeDocument/2006/relationships/image" Target="../media/image658.png"/><Relationship Id="rId76" Type="http://schemas.openxmlformats.org/officeDocument/2006/relationships/image" Target="../media/image679.png"/><Relationship Id="rId97" Type="http://schemas.openxmlformats.org/officeDocument/2006/relationships/image" Target="../media/image594.png"/><Relationship Id="rId7" Type="http://schemas.openxmlformats.org/officeDocument/2006/relationships/image" Target="../media/image617.png"/><Relationship Id="rId71" Type="http://schemas.openxmlformats.org/officeDocument/2006/relationships/image" Target="../media/image674.png"/><Relationship Id="rId92" Type="http://schemas.openxmlformats.org/officeDocument/2006/relationships/image" Target="../media/image695.png"/><Relationship Id="rId2" Type="http://schemas.openxmlformats.org/officeDocument/2006/relationships/image" Target="../media/image533.png"/><Relationship Id="rId29" Type="http://schemas.openxmlformats.org/officeDocument/2006/relationships/image" Target="../media/image633.png"/><Relationship Id="rId24" Type="http://schemas.openxmlformats.org/officeDocument/2006/relationships/image" Target="../media/image427.png"/><Relationship Id="rId40" Type="http://schemas.openxmlformats.org/officeDocument/2006/relationships/image" Target="../media/image643.png"/><Relationship Id="rId45" Type="http://schemas.openxmlformats.org/officeDocument/2006/relationships/image" Target="../media/image648.png"/><Relationship Id="rId66" Type="http://schemas.openxmlformats.org/officeDocument/2006/relationships/image" Target="../media/image669.png"/><Relationship Id="rId87" Type="http://schemas.openxmlformats.org/officeDocument/2006/relationships/image" Target="../media/image690.png"/><Relationship Id="rId61" Type="http://schemas.openxmlformats.org/officeDocument/2006/relationships/image" Target="../media/image664.png"/><Relationship Id="rId82" Type="http://schemas.openxmlformats.org/officeDocument/2006/relationships/image" Target="../media/image685.png"/><Relationship Id="rId19" Type="http://schemas.openxmlformats.org/officeDocument/2006/relationships/image" Target="../media/image627.png"/><Relationship Id="rId14" Type="http://schemas.openxmlformats.org/officeDocument/2006/relationships/image" Target="../media/image622.png"/><Relationship Id="rId30" Type="http://schemas.openxmlformats.org/officeDocument/2006/relationships/image" Target="../media/image634.png"/><Relationship Id="rId35" Type="http://schemas.openxmlformats.org/officeDocument/2006/relationships/image" Target="../media/image638.png"/><Relationship Id="rId56" Type="http://schemas.openxmlformats.org/officeDocument/2006/relationships/image" Target="../media/image659.png"/><Relationship Id="rId77" Type="http://schemas.openxmlformats.org/officeDocument/2006/relationships/image" Target="../media/image680.png"/><Relationship Id="rId100" Type="http://schemas.openxmlformats.org/officeDocument/2006/relationships/image" Target="../media/image702.png"/><Relationship Id="rId8" Type="http://schemas.openxmlformats.org/officeDocument/2006/relationships/image" Target="../media/image539.png"/><Relationship Id="rId51" Type="http://schemas.openxmlformats.org/officeDocument/2006/relationships/image" Target="../media/image654.png"/><Relationship Id="rId72" Type="http://schemas.openxmlformats.org/officeDocument/2006/relationships/image" Target="../media/image675.png"/><Relationship Id="rId93" Type="http://schemas.openxmlformats.org/officeDocument/2006/relationships/image" Target="../media/image696.png"/><Relationship Id="rId98" Type="http://schemas.openxmlformats.org/officeDocument/2006/relationships/image" Target="../media/image700.png"/><Relationship Id="rId3" Type="http://schemas.openxmlformats.org/officeDocument/2006/relationships/image" Target="../media/image534.png"/></Relationships>
</file>

<file path=ppt/slides/_rels/slide1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16.png"/><Relationship Id="rId21" Type="http://schemas.openxmlformats.org/officeDocument/2006/relationships/image" Target="../media/image712.png"/><Relationship Id="rId42" Type="http://schemas.openxmlformats.org/officeDocument/2006/relationships/image" Target="../media/image732.png"/><Relationship Id="rId47" Type="http://schemas.openxmlformats.org/officeDocument/2006/relationships/image" Target="../media/image737.png"/><Relationship Id="rId63" Type="http://schemas.openxmlformats.org/officeDocument/2006/relationships/image" Target="../media/image753.png"/><Relationship Id="rId68" Type="http://schemas.openxmlformats.org/officeDocument/2006/relationships/image" Target="../media/image758.png"/><Relationship Id="rId84" Type="http://schemas.openxmlformats.org/officeDocument/2006/relationships/image" Target="../media/image774.png"/><Relationship Id="rId16" Type="http://schemas.openxmlformats.org/officeDocument/2006/relationships/image" Target="../media/image711.png"/><Relationship Id="rId11" Type="http://schemas.openxmlformats.org/officeDocument/2006/relationships/image" Target="../media/image706.png"/><Relationship Id="rId32" Type="http://schemas.openxmlformats.org/officeDocument/2006/relationships/image" Target="../media/image722.png"/><Relationship Id="rId37" Type="http://schemas.openxmlformats.org/officeDocument/2006/relationships/image" Target="../media/image727.png"/><Relationship Id="rId53" Type="http://schemas.openxmlformats.org/officeDocument/2006/relationships/image" Target="../media/image743.png"/><Relationship Id="rId58" Type="http://schemas.openxmlformats.org/officeDocument/2006/relationships/image" Target="../media/image748.png"/><Relationship Id="rId74" Type="http://schemas.openxmlformats.org/officeDocument/2006/relationships/image" Target="../media/image764.png"/><Relationship Id="rId79" Type="http://schemas.openxmlformats.org/officeDocument/2006/relationships/image" Target="../media/image769.png"/><Relationship Id="rId5" Type="http://schemas.openxmlformats.org/officeDocument/2006/relationships/image" Target="../media/image536.png"/><Relationship Id="rId61" Type="http://schemas.openxmlformats.org/officeDocument/2006/relationships/image" Target="../media/image751.png"/><Relationship Id="rId82" Type="http://schemas.openxmlformats.org/officeDocument/2006/relationships/image" Target="../media/image772.png"/><Relationship Id="rId19" Type="http://schemas.openxmlformats.org/officeDocument/2006/relationships/image" Target="../media/image541.png"/><Relationship Id="rId14" Type="http://schemas.openxmlformats.org/officeDocument/2006/relationships/image" Target="../media/image709.png"/><Relationship Id="rId22" Type="http://schemas.openxmlformats.org/officeDocument/2006/relationships/image" Target="../media/image73.png"/><Relationship Id="rId27" Type="http://schemas.openxmlformats.org/officeDocument/2006/relationships/image" Target="../media/image717.png"/><Relationship Id="rId30" Type="http://schemas.openxmlformats.org/officeDocument/2006/relationships/image" Target="../media/image720.png"/><Relationship Id="rId35" Type="http://schemas.openxmlformats.org/officeDocument/2006/relationships/image" Target="../media/image725.png"/><Relationship Id="rId43" Type="http://schemas.openxmlformats.org/officeDocument/2006/relationships/image" Target="../media/image733.png"/><Relationship Id="rId48" Type="http://schemas.openxmlformats.org/officeDocument/2006/relationships/image" Target="../media/image738.png"/><Relationship Id="rId56" Type="http://schemas.openxmlformats.org/officeDocument/2006/relationships/image" Target="../media/image746.png"/><Relationship Id="rId64" Type="http://schemas.openxmlformats.org/officeDocument/2006/relationships/image" Target="../media/image754.png"/><Relationship Id="rId69" Type="http://schemas.openxmlformats.org/officeDocument/2006/relationships/image" Target="../media/image759.png"/><Relationship Id="rId77" Type="http://schemas.openxmlformats.org/officeDocument/2006/relationships/image" Target="../media/image767.png"/><Relationship Id="rId8" Type="http://schemas.openxmlformats.org/officeDocument/2006/relationships/image" Target="../media/image539.png"/><Relationship Id="rId51" Type="http://schemas.openxmlformats.org/officeDocument/2006/relationships/image" Target="../media/image741.png"/><Relationship Id="rId72" Type="http://schemas.openxmlformats.org/officeDocument/2006/relationships/image" Target="../media/image762.png"/><Relationship Id="rId80" Type="http://schemas.openxmlformats.org/officeDocument/2006/relationships/image" Target="../media/image770.png"/><Relationship Id="rId3" Type="http://schemas.openxmlformats.org/officeDocument/2006/relationships/image" Target="../media/image534.png"/><Relationship Id="rId12" Type="http://schemas.openxmlformats.org/officeDocument/2006/relationships/image" Target="../media/image707.png"/><Relationship Id="rId17" Type="http://schemas.openxmlformats.org/officeDocument/2006/relationships/image" Target="../media/image74.png"/><Relationship Id="rId25" Type="http://schemas.openxmlformats.org/officeDocument/2006/relationships/image" Target="../media/image715.png"/><Relationship Id="rId33" Type="http://schemas.openxmlformats.org/officeDocument/2006/relationships/image" Target="../media/image723.png"/><Relationship Id="rId38" Type="http://schemas.openxmlformats.org/officeDocument/2006/relationships/image" Target="../media/image728.png"/><Relationship Id="rId46" Type="http://schemas.openxmlformats.org/officeDocument/2006/relationships/image" Target="../media/image736.png"/><Relationship Id="rId59" Type="http://schemas.openxmlformats.org/officeDocument/2006/relationships/image" Target="../media/image749.png"/><Relationship Id="rId67" Type="http://schemas.openxmlformats.org/officeDocument/2006/relationships/image" Target="../media/image757.png"/><Relationship Id="rId20" Type="http://schemas.openxmlformats.org/officeDocument/2006/relationships/image" Target="../media/image542.png"/><Relationship Id="rId41" Type="http://schemas.openxmlformats.org/officeDocument/2006/relationships/image" Target="../media/image731.png"/><Relationship Id="rId54" Type="http://schemas.openxmlformats.org/officeDocument/2006/relationships/image" Target="../media/image744.png"/><Relationship Id="rId62" Type="http://schemas.openxmlformats.org/officeDocument/2006/relationships/image" Target="../media/image752.png"/><Relationship Id="rId70" Type="http://schemas.openxmlformats.org/officeDocument/2006/relationships/image" Target="../media/image760.png"/><Relationship Id="rId75" Type="http://schemas.openxmlformats.org/officeDocument/2006/relationships/image" Target="../media/image765.png"/><Relationship Id="rId83" Type="http://schemas.openxmlformats.org/officeDocument/2006/relationships/image" Target="../media/image7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7.png"/><Relationship Id="rId15" Type="http://schemas.openxmlformats.org/officeDocument/2006/relationships/image" Target="../media/image710.png"/><Relationship Id="rId23" Type="http://schemas.openxmlformats.org/officeDocument/2006/relationships/image" Target="../media/image713.png"/><Relationship Id="rId28" Type="http://schemas.openxmlformats.org/officeDocument/2006/relationships/image" Target="../media/image718.png"/><Relationship Id="rId36" Type="http://schemas.openxmlformats.org/officeDocument/2006/relationships/image" Target="../media/image726.png"/><Relationship Id="rId49" Type="http://schemas.openxmlformats.org/officeDocument/2006/relationships/image" Target="../media/image739.png"/><Relationship Id="rId57" Type="http://schemas.openxmlformats.org/officeDocument/2006/relationships/image" Target="../media/image747.png"/><Relationship Id="rId10" Type="http://schemas.openxmlformats.org/officeDocument/2006/relationships/image" Target="../media/image705.png"/><Relationship Id="rId31" Type="http://schemas.openxmlformats.org/officeDocument/2006/relationships/image" Target="../media/image721.png"/><Relationship Id="rId44" Type="http://schemas.openxmlformats.org/officeDocument/2006/relationships/image" Target="../media/image734.png"/><Relationship Id="rId52" Type="http://schemas.openxmlformats.org/officeDocument/2006/relationships/image" Target="../media/image742.png"/><Relationship Id="rId60" Type="http://schemas.openxmlformats.org/officeDocument/2006/relationships/image" Target="../media/image750.png"/><Relationship Id="rId65" Type="http://schemas.openxmlformats.org/officeDocument/2006/relationships/image" Target="../media/image755.png"/><Relationship Id="rId73" Type="http://schemas.openxmlformats.org/officeDocument/2006/relationships/image" Target="../media/image763.png"/><Relationship Id="rId78" Type="http://schemas.openxmlformats.org/officeDocument/2006/relationships/image" Target="../media/image768.png"/><Relationship Id="rId81" Type="http://schemas.openxmlformats.org/officeDocument/2006/relationships/image" Target="../media/image771.png"/><Relationship Id="rId4" Type="http://schemas.openxmlformats.org/officeDocument/2006/relationships/image" Target="../media/image535.png"/><Relationship Id="rId9" Type="http://schemas.openxmlformats.org/officeDocument/2006/relationships/image" Target="../media/image540.png"/><Relationship Id="rId13" Type="http://schemas.openxmlformats.org/officeDocument/2006/relationships/image" Target="../media/image708.png"/><Relationship Id="rId18" Type="http://schemas.openxmlformats.org/officeDocument/2006/relationships/image" Target="../media/image85.png"/><Relationship Id="rId39" Type="http://schemas.openxmlformats.org/officeDocument/2006/relationships/image" Target="../media/image729.png"/><Relationship Id="rId34" Type="http://schemas.openxmlformats.org/officeDocument/2006/relationships/image" Target="../media/image724.png"/><Relationship Id="rId50" Type="http://schemas.openxmlformats.org/officeDocument/2006/relationships/image" Target="../media/image740.png"/><Relationship Id="rId55" Type="http://schemas.openxmlformats.org/officeDocument/2006/relationships/image" Target="../media/image745.png"/><Relationship Id="rId76" Type="http://schemas.openxmlformats.org/officeDocument/2006/relationships/image" Target="../media/image766.png"/><Relationship Id="rId7" Type="http://schemas.openxmlformats.org/officeDocument/2006/relationships/image" Target="../media/image538.png"/><Relationship Id="rId71" Type="http://schemas.openxmlformats.org/officeDocument/2006/relationships/image" Target="../media/image761.png"/><Relationship Id="rId2" Type="http://schemas.openxmlformats.org/officeDocument/2006/relationships/image" Target="../media/image533.png"/><Relationship Id="rId29" Type="http://schemas.openxmlformats.org/officeDocument/2006/relationships/image" Target="../media/image719.png"/><Relationship Id="rId24" Type="http://schemas.openxmlformats.org/officeDocument/2006/relationships/image" Target="../media/image714.png"/><Relationship Id="rId40" Type="http://schemas.openxmlformats.org/officeDocument/2006/relationships/image" Target="../media/image730.png"/><Relationship Id="rId45" Type="http://schemas.openxmlformats.org/officeDocument/2006/relationships/image" Target="../media/image735.png"/><Relationship Id="rId66" Type="http://schemas.openxmlformats.org/officeDocument/2006/relationships/image" Target="../media/image756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9.png"/><Relationship Id="rId3" Type="http://schemas.openxmlformats.org/officeDocument/2006/relationships/image" Target="../media/image775.png"/><Relationship Id="rId7" Type="http://schemas.openxmlformats.org/officeDocument/2006/relationships/image" Target="../media/image73.png"/><Relationship Id="rId2" Type="http://schemas.openxmlformats.org/officeDocument/2006/relationships/image" Target="../media/image5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8.png"/><Relationship Id="rId11" Type="http://schemas.openxmlformats.org/officeDocument/2006/relationships/image" Target="../media/image782.png"/><Relationship Id="rId5" Type="http://schemas.openxmlformats.org/officeDocument/2006/relationships/image" Target="../media/image777.png"/><Relationship Id="rId10" Type="http://schemas.openxmlformats.org/officeDocument/2006/relationships/image" Target="../media/image781.png"/><Relationship Id="rId4" Type="http://schemas.openxmlformats.org/officeDocument/2006/relationships/image" Target="../media/image776.png"/><Relationship Id="rId9" Type="http://schemas.openxmlformats.org/officeDocument/2006/relationships/image" Target="../media/image780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9.png"/><Relationship Id="rId3" Type="http://schemas.openxmlformats.org/officeDocument/2006/relationships/image" Target="../media/image775.png"/><Relationship Id="rId7" Type="http://schemas.openxmlformats.org/officeDocument/2006/relationships/image" Target="../media/image73.png"/><Relationship Id="rId2" Type="http://schemas.openxmlformats.org/officeDocument/2006/relationships/image" Target="../media/image5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8.png"/><Relationship Id="rId11" Type="http://schemas.openxmlformats.org/officeDocument/2006/relationships/image" Target="../media/image785.png"/><Relationship Id="rId5" Type="http://schemas.openxmlformats.org/officeDocument/2006/relationships/image" Target="../media/image777.png"/><Relationship Id="rId10" Type="http://schemas.openxmlformats.org/officeDocument/2006/relationships/image" Target="../media/image784.png"/><Relationship Id="rId4" Type="http://schemas.openxmlformats.org/officeDocument/2006/relationships/image" Target="../media/image776.png"/><Relationship Id="rId9" Type="http://schemas.openxmlformats.org/officeDocument/2006/relationships/image" Target="../media/image783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9.png"/><Relationship Id="rId3" Type="http://schemas.openxmlformats.org/officeDocument/2006/relationships/image" Target="../media/image775.png"/><Relationship Id="rId7" Type="http://schemas.openxmlformats.org/officeDocument/2006/relationships/image" Target="../media/image73.png"/><Relationship Id="rId2" Type="http://schemas.openxmlformats.org/officeDocument/2006/relationships/image" Target="../media/image5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6.png"/><Relationship Id="rId11" Type="http://schemas.openxmlformats.org/officeDocument/2006/relationships/image" Target="../media/image782.png"/><Relationship Id="rId5" Type="http://schemas.openxmlformats.org/officeDocument/2006/relationships/image" Target="../media/image777.png"/><Relationship Id="rId10" Type="http://schemas.openxmlformats.org/officeDocument/2006/relationships/image" Target="../media/image787.png"/><Relationship Id="rId4" Type="http://schemas.openxmlformats.org/officeDocument/2006/relationships/image" Target="../media/image776.png"/><Relationship Id="rId9" Type="http://schemas.openxmlformats.org/officeDocument/2006/relationships/image" Target="../media/image783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9.png"/><Relationship Id="rId3" Type="http://schemas.openxmlformats.org/officeDocument/2006/relationships/image" Target="../media/image775.png"/><Relationship Id="rId7" Type="http://schemas.openxmlformats.org/officeDocument/2006/relationships/image" Target="../media/image73.png"/><Relationship Id="rId2" Type="http://schemas.openxmlformats.org/officeDocument/2006/relationships/image" Target="../media/image5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8.png"/><Relationship Id="rId11" Type="http://schemas.openxmlformats.org/officeDocument/2006/relationships/image" Target="../media/image785.png"/><Relationship Id="rId5" Type="http://schemas.openxmlformats.org/officeDocument/2006/relationships/image" Target="../media/image777.png"/><Relationship Id="rId10" Type="http://schemas.openxmlformats.org/officeDocument/2006/relationships/image" Target="../media/image784.png"/><Relationship Id="rId4" Type="http://schemas.openxmlformats.org/officeDocument/2006/relationships/image" Target="../media/image776.png"/><Relationship Id="rId9" Type="http://schemas.openxmlformats.org/officeDocument/2006/relationships/image" Target="../media/image783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9.png"/><Relationship Id="rId3" Type="http://schemas.openxmlformats.org/officeDocument/2006/relationships/image" Target="../media/image775.png"/><Relationship Id="rId7" Type="http://schemas.openxmlformats.org/officeDocument/2006/relationships/image" Target="../media/image73.png"/><Relationship Id="rId2" Type="http://schemas.openxmlformats.org/officeDocument/2006/relationships/image" Target="../media/image5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6.png"/><Relationship Id="rId11" Type="http://schemas.openxmlformats.org/officeDocument/2006/relationships/image" Target="../media/image782.png"/><Relationship Id="rId5" Type="http://schemas.openxmlformats.org/officeDocument/2006/relationships/image" Target="../media/image788.png"/><Relationship Id="rId10" Type="http://schemas.openxmlformats.org/officeDocument/2006/relationships/image" Target="../media/image781.png"/><Relationship Id="rId4" Type="http://schemas.openxmlformats.org/officeDocument/2006/relationships/image" Target="../media/image776.png"/><Relationship Id="rId9" Type="http://schemas.openxmlformats.org/officeDocument/2006/relationships/image" Target="../media/image783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9.png"/><Relationship Id="rId3" Type="http://schemas.openxmlformats.org/officeDocument/2006/relationships/image" Target="../media/image775.png"/><Relationship Id="rId7" Type="http://schemas.openxmlformats.org/officeDocument/2006/relationships/image" Target="../media/image73.png"/><Relationship Id="rId2" Type="http://schemas.openxmlformats.org/officeDocument/2006/relationships/image" Target="../media/image5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6.png"/><Relationship Id="rId11" Type="http://schemas.openxmlformats.org/officeDocument/2006/relationships/image" Target="../media/image782.png"/><Relationship Id="rId5" Type="http://schemas.openxmlformats.org/officeDocument/2006/relationships/image" Target="../media/image789.png"/><Relationship Id="rId10" Type="http://schemas.openxmlformats.org/officeDocument/2006/relationships/image" Target="../media/image787.png"/><Relationship Id="rId4" Type="http://schemas.openxmlformats.org/officeDocument/2006/relationships/image" Target="../media/image776.png"/><Relationship Id="rId9" Type="http://schemas.openxmlformats.org/officeDocument/2006/relationships/image" Target="../media/image78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109.png"/><Relationship Id="rId7" Type="http://schemas.openxmlformats.org/officeDocument/2006/relationships/image" Target="../media/image11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9.png"/><Relationship Id="rId3" Type="http://schemas.openxmlformats.org/officeDocument/2006/relationships/image" Target="../media/image775.png"/><Relationship Id="rId7" Type="http://schemas.openxmlformats.org/officeDocument/2006/relationships/image" Target="../media/image73.png"/><Relationship Id="rId2" Type="http://schemas.openxmlformats.org/officeDocument/2006/relationships/image" Target="../media/image5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6.png"/><Relationship Id="rId11" Type="http://schemas.openxmlformats.org/officeDocument/2006/relationships/image" Target="../media/image782.png"/><Relationship Id="rId5" Type="http://schemas.openxmlformats.org/officeDocument/2006/relationships/image" Target="../media/image789.png"/><Relationship Id="rId10" Type="http://schemas.openxmlformats.org/officeDocument/2006/relationships/image" Target="../media/image787.png"/><Relationship Id="rId4" Type="http://schemas.openxmlformats.org/officeDocument/2006/relationships/image" Target="../media/image776.png"/><Relationship Id="rId9" Type="http://schemas.openxmlformats.org/officeDocument/2006/relationships/image" Target="../media/image783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9.png"/><Relationship Id="rId3" Type="http://schemas.openxmlformats.org/officeDocument/2006/relationships/image" Target="../media/image775.png"/><Relationship Id="rId7" Type="http://schemas.openxmlformats.org/officeDocument/2006/relationships/image" Target="../media/image73.png"/><Relationship Id="rId2" Type="http://schemas.openxmlformats.org/officeDocument/2006/relationships/image" Target="../media/image5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1.png"/><Relationship Id="rId11" Type="http://schemas.openxmlformats.org/officeDocument/2006/relationships/image" Target="../media/image785.png"/><Relationship Id="rId5" Type="http://schemas.openxmlformats.org/officeDocument/2006/relationships/image" Target="../media/image790.png"/><Relationship Id="rId10" Type="http://schemas.openxmlformats.org/officeDocument/2006/relationships/image" Target="../media/image784.png"/><Relationship Id="rId4" Type="http://schemas.openxmlformats.org/officeDocument/2006/relationships/image" Target="../media/image776.png"/><Relationship Id="rId9" Type="http://schemas.openxmlformats.org/officeDocument/2006/relationships/image" Target="../media/image783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9.png"/><Relationship Id="rId3" Type="http://schemas.openxmlformats.org/officeDocument/2006/relationships/image" Target="../media/image775.png"/><Relationship Id="rId7" Type="http://schemas.openxmlformats.org/officeDocument/2006/relationships/image" Target="../media/image73.png"/><Relationship Id="rId2" Type="http://schemas.openxmlformats.org/officeDocument/2006/relationships/image" Target="../media/image5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6.png"/><Relationship Id="rId11" Type="http://schemas.openxmlformats.org/officeDocument/2006/relationships/image" Target="../media/image785.png"/><Relationship Id="rId5" Type="http://schemas.openxmlformats.org/officeDocument/2006/relationships/image" Target="../media/image788.png"/><Relationship Id="rId10" Type="http://schemas.openxmlformats.org/officeDocument/2006/relationships/image" Target="../media/image792.png"/><Relationship Id="rId4" Type="http://schemas.openxmlformats.org/officeDocument/2006/relationships/image" Target="../media/image776.png"/><Relationship Id="rId9" Type="http://schemas.openxmlformats.org/officeDocument/2006/relationships/image" Target="../media/image783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9.png"/><Relationship Id="rId3" Type="http://schemas.openxmlformats.org/officeDocument/2006/relationships/image" Target="../media/image775.png"/><Relationship Id="rId7" Type="http://schemas.openxmlformats.org/officeDocument/2006/relationships/image" Target="../media/image73.png"/><Relationship Id="rId2" Type="http://schemas.openxmlformats.org/officeDocument/2006/relationships/image" Target="../media/image5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6.png"/><Relationship Id="rId11" Type="http://schemas.openxmlformats.org/officeDocument/2006/relationships/image" Target="../media/image782.png"/><Relationship Id="rId5" Type="http://schemas.openxmlformats.org/officeDocument/2006/relationships/image" Target="../media/image788.png"/><Relationship Id="rId10" Type="http://schemas.openxmlformats.org/officeDocument/2006/relationships/image" Target="../media/image793.png"/><Relationship Id="rId4" Type="http://schemas.openxmlformats.org/officeDocument/2006/relationships/image" Target="../media/image776.png"/><Relationship Id="rId9" Type="http://schemas.openxmlformats.org/officeDocument/2006/relationships/image" Target="../media/image780.png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12.png"/><Relationship Id="rId7" Type="http://schemas.openxmlformats.org/officeDocument/2006/relationships/image" Target="../media/image104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84.png"/><Relationship Id="rId10" Type="http://schemas.openxmlformats.org/officeDocument/2006/relationships/image" Target="../media/image115.png"/><Relationship Id="rId4" Type="http://schemas.openxmlformats.org/officeDocument/2006/relationships/image" Target="../media/image113.png"/><Relationship Id="rId9" Type="http://schemas.openxmlformats.org/officeDocument/2006/relationships/image" Target="../media/image1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65.png"/><Relationship Id="rId7" Type="http://schemas.openxmlformats.org/officeDocument/2006/relationships/image" Target="../media/image119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67.png"/><Relationship Id="rId10" Type="http://schemas.openxmlformats.org/officeDocument/2006/relationships/image" Target="../media/image122.png"/><Relationship Id="rId4" Type="http://schemas.openxmlformats.org/officeDocument/2006/relationships/image" Target="../media/image117.png"/><Relationship Id="rId9" Type="http://schemas.openxmlformats.org/officeDocument/2006/relationships/image" Target="../media/image1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5.png"/><Relationship Id="rId7" Type="http://schemas.openxmlformats.org/officeDocument/2006/relationships/image" Target="../media/image7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126.png"/><Relationship Id="rId9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65.png"/><Relationship Id="rId7" Type="http://schemas.openxmlformats.org/officeDocument/2006/relationships/image" Target="../media/image130.png"/><Relationship Id="rId12" Type="http://schemas.openxmlformats.org/officeDocument/2006/relationships/image" Target="../media/image134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8.png"/><Relationship Id="rId11" Type="http://schemas.openxmlformats.org/officeDocument/2006/relationships/image" Target="../media/image122.png"/><Relationship Id="rId5" Type="http://schemas.openxmlformats.org/officeDocument/2006/relationships/image" Target="../media/image67.png"/><Relationship Id="rId10" Type="http://schemas.openxmlformats.org/officeDocument/2006/relationships/image" Target="../media/image133.png"/><Relationship Id="rId4" Type="http://schemas.openxmlformats.org/officeDocument/2006/relationships/image" Target="../media/image129.png"/><Relationship Id="rId9" Type="http://schemas.openxmlformats.org/officeDocument/2006/relationships/image" Target="../media/image1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6.png"/><Relationship Id="rId7" Type="http://schemas.openxmlformats.org/officeDocument/2006/relationships/image" Target="../media/image8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137.png"/><Relationship Id="rId9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11" Type="http://schemas.openxmlformats.org/officeDocument/2006/relationships/image" Target="../media/image95.png"/><Relationship Id="rId5" Type="http://schemas.openxmlformats.org/officeDocument/2006/relationships/image" Target="../media/image67.png"/><Relationship Id="rId10" Type="http://schemas.openxmlformats.org/officeDocument/2006/relationships/image" Target="../media/image143.png"/><Relationship Id="rId4" Type="http://schemas.openxmlformats.org/officeDocument/2006/relationships/image" Target="../media/image66.png"/><Relationship Id="rId9" Type="http://schemas.openxmlformats.org/officeDocument/2006/relationships/image" Target="../media/image1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7.png"/><Relationship Id="rId7" Type="http://schemas.openxmlformats.org/officeDocument/2006/relationships/image" Target="../media/image74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148.png"/><Relationship Id="rId10" Type="http://schemas.openxmlformats.org/officeDocument/2006/relationships/image" Target="../media/image151.png"/><Relationship Id="rId4" Type="http://schemas.openxmlformats.org/officeDocument/2006/relationships/image" Target="../media/image125.png"/><Relationship Id="rId9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56.png"/><Relationship Id="rId3" Type="http://schemas.openxmlformats.org/officeDocument/2006/relationships/image" Target="../media/image65.png"/><Relationship Id="rId7" Type="http://schemas.openxmlformats.org/officeDocument/2006/relationships/image" Target="../media/image81.png"/><Relationship Id="rId12" Type="http://schemas.openxmlformats.org/officeDocument/2006/relationships/image" Target="../media/image155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11" Type="http://schemas.openxmlformats.org/officeDocument/2006/relationships/image" Target="../media/image154.png"/><Relationship Id="rId5" Type="http://schemas.openxmlformats.org/officeDocument/2006/relationships/image" Target="../media/image67.png"/><Relationship Id="rId10" Type="http://schemas.openxmlformats.org/officeDocument/2006/relationships/image" Target="../media/image153.png"/><Relationship Id="rId4" Type="http://schemas.openxmlformats.org/officeDocument/2006/relationships/image" Target="../media/image80.png"/><Relationship Id="rId9" Type="http://schemas.openxmlformats.org/officeDocument/2006/relationships/image" Target="../media/image1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7.png"/><Relationship Id="rId7" Type="http://schemas.openxmlformats.org/officeDocument/2006/relationships/image" Target="../media/image74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9.png"/><Relationship Id="rId5" Type="http://schemas.openxmlformats.org/officeDocument/2006/relationships/image" Target="../media/image73.png"/><Relationship Id="rId10" Type="http://schemas.openxmlformats.org/officeDocument/2006/relationships/image" Target="../media/image162.png"/><Relationship Id="rId4" Type="http://schemas.openxmlformats.org/officeDocument/2006/relationships/image" Target="../media/image158.png"/><Relationship Id="rId9" Type="http://schemas.openxmlformats.org/officeDocument/2006/relationships/image" Target="../media/image1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89.png"/><Relationship Id="rId7" Type="http://schemas.openxmlformats.org/officeDocument/2006/relationships/image" Target="../media/image166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5.png"/><Relationship Id="rId11" Type="http://schemas.openxmlformats.org/officeDocument/2006/relationships/image" Target="../media/image169.png"/><Relationship Id="rId5" Type="http://schemas.openxmlformats.org/officeDocument/2006/relationships/image" Target="../media/image91.png"/><Relationship Id="rId10" Type="http://schemas.openxmlformats.org/officeDocument/2006/relationships/image" Target="../media/image168.png"/><Relationship Id="rId4" Type="http://schemas.openxmlformats.org/officeDocument/2006/relationships/image" Target="../media/image164.png"/><Relationship Id="rId9" Type="http://schemas.openxmlformats.org/officeDocument/2006/relationships/image" Target="../media/image1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71.png"/><Relationship Id="rId7" Type="http://schemas.openxmlformats.org/officeDocument/2006/relationships/image" Target="../media/image104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173.png"/><Relationship Id="rId10" Type="http://schemas.openxmlformats.org/officeDocument/2006/relationships/image" Target="../media/image176.png"/><Relationship Id="rId4" Type="http://schemas.openxmlformats.org/officeDocument/2006/relationships/image" Target="../media/image172.png"/><Relationship Id="rId9" Type="http://schemas.openxmlformats.org/officeDocument/2006/relationships/image" Target="../media/image17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4.png"/><Relationship Id="rId3" Type="http://schemas.openxmlformats.org/officeDocument/2006/relationships/image" Target="../media/image89.png"/><Relationship Id="rId7" Type="http://schemas.openxmlformats.org/officeDocument/2006/relationships/image" Target="../media/image166.png"/><Relationship Id="rId12" Type="http://schemas.openxmlformats.org/officeDocument/2006/relationships/image" Target="../media/image183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8.png"/><Relationship Id="rId11" Type="http://schemas.openxmlformats.org/officeDocument/2006/relationships/image" Target="../media/image182.png"/><Relationship Id="rId5" Type="http://schemas.openxmlformats.org/officeDocument/2006/relationships/image" Target="../media/image91.png"/><Relationship Id="rId10" Type="http://schemas.openxmlformats.org/officeDocument/2006/relationships/image" Target="../media/image181.png"/><Relationship Id="rId4" Type="http://schemas.openxmlformats.org/officeDocument/2006/relationships/image" Target="../media/image164.png"/><Relationship Id="rId9" Type="http://schemas.openxmlformats.org/officeDocument/2006/relationships/image" Target="../media/image1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86.png"/><Relationship Id="rId7" Type="http://schemas.openxmlformats.org/officeDocument/2006/relationships/image" Target="../media/image104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7.png"/><Relationship Id="rId5" Type="http://schemas.openxmlformats.org/officeDocument/2006/relationships/image" Target="../media/image73.png"/><Relationship Id="rId10" Type="http://schemas.openxmlformats.org/officeDocument/2006/relationships/image" Target="../media/image189.png"/><Relationship Id="rId4" Type="http://schemas.openxmlformats.org/officeDocument/2006/relationships/image" Target="../media/image173.png"/><Relationship Id="rId9" Type="http://schemas.openxmlformats.org/officeDocument/2006/relationships/image" Target="../media/image18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91.png"/><Relationship Id="rId7" Type="http://schemas.openxmlformats.org/officeDocument/2006/relationships/image" Target="../media/image14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93.png"/><Relationship Id="rId7" Type="http://schemas.openxmlformats.org/officeDocument/2006/relationships/image" Target="../media/image75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194.png"/><Relationship Id="rId9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97.png"/><Relationship Id="rId7" Type="http://schemas.openxmlformats.org/officeDocument/2006/relationships/image" Target="../media/image140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80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9.png"/><Relationship Id="rId7" Type="http://schemas.openxmlformats.org/officeDocument/2006/relationships/image" Target="../media/image85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200.png"/><Relationship Id="rId9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18.png"/><Relationship Id="rId5" Type="http://schemas.openxmlformats.org/officeDocument/2006/relationships/image" Target="../media/image25.png"/><Relationship Id="rId15" Type="http://schemas.openxmlformats.org/officeDocument/2006/relationships/image" Target="../media/image9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6.png"/><Relationship Id="rId5" Type="http://schemas.openxmlformats.org/officeDocument/2006/relationships/image" Target="../media/image205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13" Type="http://schemas.openxmlformats.org/officeDocument/2006/relationships/image" Target="../media/image104.png"/><Relationship Id="rId3" Type="http://schemas.openxmlformats.org/officeDocument/2006/relationships/image" Target="../media/image211.png"/><Relationship Id="rId7" Type="http://schemas.openxmlformats.org/officeDocument/2006/relationships/image" Target="../media/image212.png"/><Relationship Id="rId12" Type="http://schemas.openxmlformats.org/officeDocument/2006/relationships/image" Target="../media/image105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11" Type="http://schemas.openxmlformats.org/officeDocument/2006/relationships/image" Target="../media/image216.png"/><Relationship Id="rId5" Type="http://schemas.openxmlformats.org/officeDocument/2006/relationships/image" Target="../media/image84.png"/><Relationship Id="rId15" Type="http://schemas.openxmlformats.org/officeDocument/2006/relationships/image" Target="../media/image176.png"/><Relationship Id="rId10" Type="http://schemas.openxmlformats.org/officeDocument/2006/relationships/image" Target="../media/image215.png"/><Relationship Id="rId4" Type="http://schemas.openxmlformats.org/officeDocument/2006/relationships/image" Target="../media/image103.png"/><Relationship Id="rId9" Type="http://schemas.openxmlformats.org/officeDocument/2006/relationships/image" Target="../media/image214.png"/><Relationship Id="rId14" Type="http://schemas.openxmlformats.org/officeDocument/2006/relationships/image" Target="../media/image2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219.png"/><Relationship Id="rId7" Type="http://schemas.openxmlformats.org/officeDocument/2006/relationships/image" Target="../media/image220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6.png"/><Relationship Id="rId5" Type="http://schemas.openxmlformats.org/officeDocument/2006/relationships/image" Target="../media/image205.png"/><Relationship Id="rId4" Type="http://schemas.openxmlformats.org/officeDocument/2006/relationships/image" Target="../media/image20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223.png"/><Relationship Id="rId3" Type="http://schemas.openxmlformats.org/officeDocument/2006/relationships/image" Target="../media/image221.png"/><Relationship Id="rId7" Type="http://schemas.openxmlformats.org/officeDocument/2006/relationships/image" Target="../media/image111.png"/><Relationship Id="rId12" Type="http://schemas.openxmlformats.org/officeDocument/2006/relationships/image" Target="../media/image105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6.png"/><Relationship Id="rId11" Type="http://schemas.openxmlformats.org/officeDocument/2006/relationships/image" Target="../media/image104.png"/><Relationship Id="rId5" Type="http://schemas.openxmlformats.org/officeDocument/2006/relationships/image" Target="../media/image215.png"/><Relationship Id="rId10" Type="http://schemas.openxmlformats.org/officeDocument/2006/relationships/image" Target="../media/image73.png"/><Relationship Id="rId4" Type="http://schemas.openxmlformats.org/officeDocument/2006/relationships/image" Target="../media/image222.png"/><Relationship Id="rId9" Type="http://schemas.openxmlformats.org/officeDocument/2006/relationships/image" Target="../media/image84.png"/><Relationship Id="rId14" Type="http://schemas.openxmlformats.org/officeDocument/2006/relationships/image" Target="../media/image18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229.png"/><Relationship Id="rId3" Type="http://schemas.openxmlformats.org/officeDocument/2006/relationships/image" Target="../media/image89.png"/><Relationship Id="rId7" Type="http://schemas.openxmlformats.org/officeDocument/2006/relationships/image" Target="../media/image225.png"/><Relationship Id="rId12" Type="http://schemas.openxmlformats.org/officeDocument/2006/relationships/image" Target="../media/image98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5.png"/><Relationship Id="rId11" Type="http://schemas.openxmlformats.org/officeDocument/2006/relationships/image" Target="../media/image228.png"/><Relationship Id="rId5" Type="http://schemas.openxmlformats.org/officeDocument/2006/relationships/image" Target="../media/image164.png"/><Relationship Id="rId10" Type="http://schemas.openxmlformats.org/officeDocument/2006/relationships/image" Target="../media/image227.png"/><Relationship Id="rId4" Type="http://schemas.openxmlformats.org/officeDocument/2006/relationships/image" Target="../media/image91.png"/><Relationship Id="rId9" Type="http://schemas.openxmlformats.org/officeDocument/2006/relationships/image" Target="../media/image226.png"/><Relationship Id="rId14" Type="http://schemas.openxmlformats.org/officeDocument/2006/relationships/image" Target="../media/image2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232.png"/><Relationship Id="rId7" Type="http://schemas.openxmlformats.org/officeDocument/2006/relationships/image" Target="../media/image104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137.png"/><Relationship Id="rId10" Type="http://schemas.openxmlformats.org/officeDocument/2006/relationships/image" Target="../media/image235.png"/><Relationship Id="rId4" Type="http://schemas.openxmlformats.org/officeDocument/2006/relationships/image" Target="../media/image233.png"/><Relationship Id="rId9" Type="http://schemas.openxmlformats.org/officeDocument/2006/relationships/image" Target="../media/image23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13" Type="http://schemas.openxmlformats.org/officeDocument/2006/relationships/image" Target="../media/image242.png"/><Relationship Id="rId3" Type="http://schemas.openxmlformats.org/officeDocument/2006/relationships/image" Target="../media/image89.png"/><Relationship Id="rId7" Type="http://schemas.openxmlformats.org/officeDocument/2006/relationships/image" Target="../media/image225.png"/><Relationship Id="rId12" Type="http://schemas.openxmlformats.org/officeDocument/2006/relationships/image" Target="../media/image241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8.png"/><Relationship Id="rId11" Type="http://schemas.openxmlformats.org/officeDocument/2006/relationships/image" Target="../media/image240.png"/><Relationship Id="rId5" Type="http://schemas.openxmlformats.org/officeDocument/2006/relationships/image" Target="../media/image164.png"/><Relationship Id="rId10" Type="http://schemas.openxmlformats.org/officeDocument/2006/relationships/image" Target="../media/image239.png"/><Relationship Id="rId4" Type="http://schemas.openxmlformats.org/officeDocument/2006/relationships/image" Target="../media/image91.png"/><Relationship Id="rId9" Type="http://schemas.openxmlformats.org/officeDocument/2006/relationships/image" Target="../media/image23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244.png"/><Relationship Id="rId7" Type="http://schemas.openxmlformats.org/officeDocument/2006/relationships/image" Target="../media/image246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5.png"/><Relationship Id="rId11" Type="http://schemas.openxmlformats.org/officeDocument/2006/relationships/image" Target="../media/image248.png"/><Relationship Id="rId5" Type="http://schemas.openxmlformats.org/officeDocument/2006/relationships/image" Target="../media/image73.png"/><Relationship Id="rId10" Type="http://schemas.openxmlformats.org/officeDocument/2006/relationships/image" Target="../media/image247.png"/><Relationship Id="rId4" Type="http://schemas.openxmlformats.org/officeDocument/2006/relationships/image" Target="../media/image137.png"/><Relationship Id="rId9" Type="http://schemas.openxmlformats.org/officeDocument/2006/relationships/image" Target="../media/image10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3" Type="http://schemas.openxmlformats.org/officeDocument/2006/relationships/image" Target="../media/image250.png"/><Relationship Id="rId7" Type="http://schemas.openxmlformats.org/officeDocument/2006/relationships/image" Target="../media/image252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png"/><Relationship Id="rId5" Type="http://schemas.openxmlformats.org/officeDocument/2006/relationships/image" Target="../media/image251.png"/><Relationship Id="rId4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255.png"/><Relationship Id="rId7" Type="http://schemas.openxmlformats.org/officeDocument/2006/relationships/image" Target="../media/image104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7.png"/><Relationship Id="rId5" Type="http://schemas.openxmlformats.org/officeDocument/2006/relationships/image" Target="../media/image73.png"/><Relationship Id="rId10" Type="http://schemas.openxmlformats.org/officeDocument/2006/relationships/image" Target="../media/image107.png"/><Relationship Id="rId4" Type="http://schemas.openxmlformats.org/officeDocument/2006/relationships/image" Target="../media/image256.png"/><Relationship Id="rId9" Type="http://schemas.openxmlformats.org/officeDocument/2006/relationships/image" Target="../media/image25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4.png"/><Relationship Id="rId3" Type="http://schemas.openxmlformats.org/officeDocument/2006/relationships/image" Target="../media/image31.png"/><Relationship Id="rId21" Type="http://schemas.openxmlformats.org/officeDocument/2006/relationships/image" Target="../media/image1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image" Target="../media/image9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38.png"/><Relationship Id="rId24" Type="http://schemas.openxmlformats.org/officeDocument/2006/relationships/image" Target="../media/image48.png"/><Relationship Id="rId5" Type="http://schemas.openxmlformats.org/officeDocument/2006/relationships/image" Target="../media/image33.png"/><Relationship Id="rId15" Type="http://schemas.openxmlformats.org/officeDocument/2006/relationships/image" Target="../media/image41.png"/><Relationship Id="rId23" Type="http://schemas.openxmlformats.org/officeDocument/2006/relationships/image" Target="../media/image47.png"/><Relationship Id="rId10" Type="http://schemas.openxmlformats.org/officeDocument/2006/relationships/image" Target="../media/image37.png"/><Relationship Id="rId19" Type="http://schemas.openxmlformats.org/officeDocument/2006/relationships/image" Target="../media/image45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26.png"/><Relationship Id="rId22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13" Type="http://schemas.openxmlformats.org/officeDocument/2006/relationships/image" Target="../media/image266.png"/><Relationship Id="rId3" Type="http://schemas.openxmlformats.org/officeDocument/2006/relationships/image" Target="../media/image89.png"/><Relationship Id="rId7" Type="http://schemas.openxmlformats.org/officeDocument/2006/relationships/image" Target="../media/image253.png"/><Relationship Id="rId12" Type="http://schemas.openxmlformats.org/officeDocument/2006/relationships/image" Target="../media/image265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0.png"/><Relationship Id="rId11" Type="http://schemas.openxmlformats.org/officeDocument/2006/relationships/image" Target="../media/image264.png"/><Relationship Id="rId5" Type="http://schemas.openxmlformats.org/officeDocument/2006/relationships/image" Target="../media/image91.png"/><Relationship Id="rId10" Type="http://schemas.openxmlformats.org/officeDocument/2006/relationships/image" Target="../media/image263.png"/><Relationship Id="rId4" Type="http://schemas.openxmlformats.org/officeDocument/2006/relationships/image" Target="../media/image251.png"/><Relationship Id="rId9" Type="http://schemas.openxmlformats.org/officeDocument/2006/relationships/image" Target="../media/image262.png"/><Relationship Id="rId14" Type="http://schemas.openxmlformats.org/officeDocument/2006/relationships/image" Target="../media/image26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69.png"/><Relationship Id="rId7" Type="http://schemas.openxmlformats.org/officeDocument/2006/relationships/image" Target="../media/image105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png"/><Relationship Id="rId5" Type="http://schemas.openxmlformats.org/officeDocument/2006/relationships/image" Target="../media/image73.png"/><Relationship Id="rId4" Type="http://schemas.openxmlformats.org/officeDocument/2006/relationships/image" Target="../media/image137.png"/><Relationship Id="rId9" Type="http://schemas.openxmlformats.org/officeDocument/2006/relationships/image" Target="../media/image11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65.png"/><Relationship Id="rId7" Type="http://schemas.openxmlformats.org/officeDocument/2006/relationships/image" Target="../media/image273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2.png"/><Relationship Id="rId11" Type="http://schemas.openxmlformats.org/officeDocument/2006/relationships/image" Target="../media/image275.png"/><Relationship Id="rId5" Type="http://schemas.openxmlformats.org/officeDocument/2006/relationships/image" Target="../media/image66.png"/><Relationship Id="rId10" Type="http://schemas.openxmlformats.org/officeDocument/2006/relationships/image" Target="../media/image263.png"/><Relationship Id="rId4" Type="http://schemas.openxmlformats.org/officeDocument/2006/relationships/image" Target="../media/image67.png"/><Relationship Id="rId9" Type="http://schemas.openxmlformats.org/officeDocument/2006/relationships/image" Target="../media/image27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277.png"/><Relationship Id="rId7" Type="http://schemas.openxmlformats.org/officeDocument/2006/relationships/image" Target="../media/image74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8.png"/><Relationship Id="rId5" Type="http://schemas.openxmlformats.org/officeDocument/2006/relationships/image" Target="../media/image73.png"/><Relationship Id="rId10" Type="http://schemas.openxmlformats.org/officeDocument/2006/relationships/image" Target="../media/image77.png"/><Relationship Id="rId4" Type="http://schemas.openxmlformats.org/officeDocument/2006/relationships/image" Target="../media/image200.png"/><Relationship Id="rId9" Type="http://schemas.openxmlformats.org/officeDocument/2006/relationships/image" Target="../media/image27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image" Target="../media/image65.png"/><Relationship Id="rId7" Type="http://schemas.openxmlformats.org/officeDocument/2006/relationships/image" Target="../media/image28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2.png"/><Relationship Id="rId11" Type="http://schemas.openxmlformats.org/officeDocument/2006/relationships/image" Target="../media/image285.png"/><Relationship Id="rId5" Type="http://schemas.openxmlformats.org/officeDocument/2006/relationships/image" Target="../media/image80.png"/><Relationship Id="rId10" Type="http://schemas.openxmlformats.org/officeDocument/2006/relationships/image" Target="../media/image284.png"/><Relationship Id="rId4" Type="http://schemas.openxmlformats.org/officeDocument/2006/relationships/image" Target="../media/image67.png"/><Relationship Id="rId9" Type="http://schemas.openxmlformats.org/officeDocument/2006/relationships/image" Target="../media/image28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287.png"/><Relationship Id="rId7" Type="http://schemas.openxmlformats.org/officeDocument/2006/relationships/image" Target="../media/image74.png"/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9.png"/><Relationship Id="rId5" Type="http://schemas.openxmlformats.org/officeDocument/2006/relationships/image" Target="../media/image73.png"/><Relationship Id="rId10" Type="http://schemas.openxmlformats.org/officeDocument/2006/relationships/image" Target="../media/image87.png"/><Relationship Id="rId4" Type="http://schemas.openxmlformats.org/officeDocument/2006/relationships/image" Target="../media/image288.png"/><Relationship Id="rId9" Type="http://schemas.openxmlformats.org/officeDocument/2006/relationships/image" Target="../media/image29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png"/><Relationship Id="rId11" Type="http://schemas.openxmlformats.org/officeDocument/2006/relationships/image" Target="../media/image293.png"/><Relationship Id="rId5" Type="http://schemas.openxmlformats.org/officeDocument/2006/relationships/image" Target="../media/image91.png"/><Relationship Id="rId10" Type="http://schemas.openxmlformats.org/officeDocument/2006/relationships/image" Target="../media/image284.png"/><Relationship Id="rId4" Type="http://schemas.openxmlformats.org/officeDocument/2006/relationships/image" Target="../media/image164.png"/><Relationship Id="rId9" Type="http://schemas.openxmlformats.org/officeDocument/2006/relationships/image" Target="../media/image29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295.png"/><Relationship Id="rId7" Type="http://schemas.openxmlformats.org/officeDocument/2006/relationships/image" Target="../media/image104.png"/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288.png"/><Relationship Id="rId10" Type="http://schemas.openxmlformats.org/officeDocument/2006/relationships/image" Target="../media/image176.png"/><Relationship Id="rId4" Type="http://schemas.openxmlformats.org/officeDocument/2006/relationships/image" Target="../media/image296.png"/><Relationship Id="rId9" Type="http://schemas.openxmlformats.org/officeDocument/2006/relationships/image" Target="../media/image29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11" Type="http://schemas.openxmlformats.org/officeDocument/2006/relationships/image" Target="../media/image302.png"/><Relationship Id="rId5" Type="http://schemas.openxmlformats.org/officeDocument/2006/relationships/image" Target="../media/image91.png"/><Relationship Id="rId10" Type="http://schemas.openxmlformats.org/officeDocument/2006/relationships/image" Target="../media/image301.png"/><Relationship Id="rId4" Type="http://schemas.openxmlformats.org/officeDocument/2006/relationships/image" Target="../media/image164.png"/><Relationship Id="rId9" Type="http://schemas.openxmlformats.org/officeDocument/2006/relationships/image" Target="../media/image30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png"/><Relationship Id="rId13" Type="http://schemas.openxmlformats.org/officeDocument/2006/relationships/image" Target="../media/image174.png"/><Relationship Id="rId3" Type="http://schemas.openxmlformats.org/officeDocument/2006/relationships/image" Target="../media/image269.png"/><Relationship Id="rId7" Type="http://schemas.openxmlformats.org/officeDocument/2006/relationships/image" Target="../media/image305.png"/><Relationship Id="rId12" Type="http://schemas.openxmlformats.org/officeDocument/2006/relationships/image" Target="../media/image104.png"/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4.png"/><Relationship Id="rId11" Type="http://schemas.openxmlformats.org/officeDocument/2006/relationships/image" Target="../media/image309.png"/><Relationship Id="rId5" Type="http://schemas.openxmlformats.org/officeDocument/2006/relationships/image" Target="../media/image73.png"/><Relationship Id="rId15" Type="http://schemas.openxmlformats.org/officeDocument/2006/relationships/image" Target="../media/image189.png"/><Relationship Id="rId10" Type="http://schemas.openxmlformats.org/officeDocument/2006/relationships/image" Target="../media/image308.png"/><Relationship Id="rId4" Type="http://schemas.openxmlformats.org/officeDocument/2006/relationships/image" Target="../media/image288.png"/><Relationship Id="rId9" Type="http://schemas.openxmlformats.org/officeDocument/2006/relationships/image" Target="../media/image307.png"/><Relationship Id="rId14" Type="http://schemas.openxmlformats.org/officeDocument/2006/relationships/image" Target="../media/image3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18" Type="http://schemas.openxmlformats.org/officeDocument/2006/relationships/image" Target="../media/image18.png"/><Relationship Id="rId3" Type="http://schemas.openxmlformats.org/officeDocument/2006/relationships/image" Target="../media/image34.png"/><Relationship Id="rId21" Type="http://schemas.openxmlformats.org/officeDocument/2006/relationships/image" Target="../media/image62.png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9.png"/><Relationship Id="rId16" Type="http://schemas.openxmlformats.org/officeDocument/2006/relationships/image" Target="../media/image60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55.png"/><Relationship Id="rId5" Type="http://schemas.openxmlformats.org/officeDocument/2006/relationships/image" Target="../media/image51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19.png"/><Relationship Id="rId4" Type="http://schemas.openxmlformats.org/officeDocument/2006/relationships/image" Target="../media/image50.png"/><Relationship Id="rId9" Type="http://schemas.openxmlformats.org/officeDocument/2006/relationships/image" Target="../media/image38.png"/><Relationship Id="rId14" Type="http://schemas.openxmlformats.org/officeDocument/2006/relationships/image" Target="../media/image58.png"/><Relationship Id="rId22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3" Type="http://schemas.openxmlformats.org/officeDocument/2006/relationships/image" Target="../media/image312.png"/><Relationship Id="rId7" Type="http://schemas.openxmlformats.org/officeDocument/2006/relationships/image" Target="../media/image313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png"/><Relationship Id="rId5" Type="http://schemas.openxmlformats.org/officeDocument/2006/relationships/image" Target="../media/image251.png"/><Relationship Id="rId4" Type="http://schemas.openxmlformats.org/officeDocument/2006/relationships/image" Target="../media/image8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6.png"/><Relationship Id="rId3" Type="http://schemas.openxmlformats.org/officeDocument/2006/relationships/image" Target="../media/image315.png"/><Relationship Id="rId7" Type="http://schemas.openxmlformats.org/officeDocument/2006/relationships/image" Target="../media/image105.png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png"/><Relationship Id="rId5" Type="http://schemas.openxmlformats.org/officeDocument/2006/relationships/image" Target="../media/image73.png"/><Relationship Id="rId4" Type="http://schemas.openxmlformats.org/officeDocument/2006/relationships/image" Target="../media/image84.png"/><Relationship Id="rId9" Type="http://schemas.openxmlformats.org/officeDocument/2006/relationships/image" Target="../media/image17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png"/><Relationship Id="rId3" Type="http://schemas.openxmlformats.org/officeDocument/2006/relationships/image" Target="../media/image89.png"/><Relationship Id="rId7" Type="http://schemas.openxmlformats.org/officeDocument/2006/relationships/image" Target="../media/image253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8.png"/><Relationship Id="rId11" Type="http://schemas.openxmlformats.org/officeDocument/2006/relationships/image" Target="../media/image320.png"/><Relationship Id="rId5" Type="http://schemas.openxmlformats.org/officeDocument/2006/relationships/image" Target="../media/image91.png"/><Relationship Id="rId10" Type="http://schemas.openxmlformats.org/officeDocument/2006/relationships/image" Target="../media/image144.png"/><Relationship Id="rId4" Type="http://schemas.openxmlformats.org/officeDocument/2006/relationships/image" Target="../media/image251.png"/><Relationship Id="rId9" Type="http://schemas.openxmlformats.org/officeDocument/2006/relationships/image" Target="../media/image23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png"/><Relationship Id="rId3" Type="http://schemas.openxmlformats.org/officeDocument/2006/relationships/image" Target="../media/image322.png"/><Relationship Id="rId7" Type="http://schemas.openxmlformats.org/officeDocument/2006/relationships/image" Target="../media/image105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png"/><Relationship Id="rId5" Type="http://schemas.openxmlformats.org/officeDocument/2006/relationships/image" Target="../media/image73.png"/><Relationship Id="rId4" Type="http://schemas.openxmlformats.org/officeDocument/2006/relationships/image" Target="../media/image84.png"/><Relationship Id="rId9" Type="http://schemas.openxmlformats.org/officeDocument/2006/relationships/image" Target="../media/image18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13" Type="http://schemas.openxmlformats.org/officeDocument/2006/relationships/image" Target="../media/image32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328.png"/><Relationship Id="rId2" Type="http://schemas.openxmlformats.org/officeDocument/2006/relationships/image" Target="../media/image291.png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png"/><Relationship Id="rId11" Type="http://schemas.openxmlformats.org/officeDocument/2006/relationships/image" Target="../media/image327.png"/><Relationship Id="rId5" Type="http://schemas.openxmlformats.org/officeDocument/2006/relationships/image" Target="../media/image91.png"/><Relationship Id="rId15" Type="http://schemas.openxmlformats.org/officeDocument/2006/relationships/image" Target="../media/image183.png"/><Relationship Id="rId10" Type="http://schemas.openxmlformats.org/officeDocument/2006/relationships/image" Target="../media/image326.png"/><Relationship Id="rId4" Type="http://schemas.openxmlformats.org/officeDocument/2006/relationships/image" Target="../media/image90.png"/><Relationship Id="rId9" Type="http://schemas.openxmlformats.org/officeDocument/2006/relationships/image" Target="../media/image325.png"/><Relationship Id="rId14" Type="http://schemas.openxmlformats.org/officeDocument/2006/relationships/image" Target="../media/image15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233.png"/><Relationship Id="rId7" Type="http://schemas.openxmlformats.org/officeDocument/2006/relationships/image" Target="../media/image10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png"/><Relationship Id="rId5" Type="http://schemas.openxmlformats.org/officeDocument/2006/relationships/image" Target="../media/image73.png"/><Relationship Id="rId4" Type="http://schemas.openxmlformats.org/officeDocument/2006/relationships/image" Target="../media/image137.png"/><Relationship Id="rId9" Type="http://schemas.openxmlformats.org/officeDocument/2006/relationships/image" Target="../media/image10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298.png"/><Relationship Id="rId7" Type="http://schemas.openxmlformats.org/officeDocument/2006/relationships/image" Target="../media/image110.png"/><Relationship Id="rId2" Type="http://schemas.openxmlformats.org/officeDocument/2006/relationships/image" Target="../media/image3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png"/><Relationship Id="rId3" Type="http://schemas.openxmlformats.org/officeDocument/2006/relationships/image" Target="../media/image244.png"/><Relationship Id="rId7" Type="http://schemas.openxmlformats.org/officeDocument/2006/relationships/image" Target="../media/image104.png"/><Relationship Id="rId2" Type="http://schemas.openxmlformats.org/officeDocument/2006/relationships/image" Target="../media/image3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png"/><Relationship Id="rId5" Type="http://schemas.openxmlformats.org/officeDocument/2006/relationships/image" Target="../media/image73.png"/><Relationship Id="rId4" Type="http://schemas.openxmlformats.org/officeDocument/2006/relationships/image" Target="../media/image137.png"/><Relationship Id="rId9" Type="http://schemas.openxmlformats.org/officeDocument/2006/relationships/image" Target="../media/image11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336.png"/><Relationship Id="rId7" Type="http://schemas.openxmlformats.org/officeDocument/2006/relationships/image" Target="../media/image337.png"/><Relationship Id="rId2" Type="http://schemas.openxmlformats.org/officeDocument/2006/relationships/image" Target="../media/image3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117.png"/><Relationship Id="rId4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276.png"/><Relationship Id="rId7" Type="http://schemas.openxmlformats.org/officeDocument/2006/relationships/image" Target="../media/image74.png"/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200.png"/><Relationship Id="rId10" Type="http://schemas.openxmlformats.org/officeDocument/2006/relationships/image" Target="../media/image151.png"/><Relationship Id="rId4" Type="http://schemas.openxmlformats.org/officeDocument/2006/relationships/image" Target="../media/image277.png"/><Relationship Id="rId9" Type="http://schemas.openxmlformats.org/officeDocument/2006/relationships/image" Target="../media/image3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341.png"/><Relationship Id="rId7" Type="http://schemas.openxmlformats.org/officeDocument/2006/relationships/image" Target="../media/image337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129.png"/><Relationship Id="rId4" Type="http://schemas.openxmlformats.org/officeDocument/2006/relationships/image" Target="../media/image6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287.png"/><Relationship Id="rId7" Type="http://schemas.openxmlformats.org/officeDocument/2006/relationships/image" Target="../media/image74.png"/><Relationship Id="rId2" Type="http://schemas.openxmlformats.org/officeDocument/2006/relationships/image" Target="../media/image3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3.png"/><Relationship Id="rId5" Type="http://schemas.openxmlformats.org/officeDocument/2006/relationships/image" Target="../media/image73.png"/><Relationship Id="rId10" Type="http://schemas.openxmlformats.org/officeDocument/2006/relationships/image" Target="../media/image162.png"/><Relationship Id="rId4" Type="http://schemas.openxmlformats.org/officeDocument/2006/relationships/image" Target="../media/image288.png"/><Relationship Id="rId9" Type="http://schemas.openxmlformats.org/officeDocument/2006/relationships/image" Target="../media/image34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348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11" Type="http://schemas.openxmlformats.org/officeDocument/2006/relationships/image" Target="../media/image347.png"/><Relationship Id="rId5" Type="http://schemas.openxmlformats.org/officeDocument/2006/relationships/image" Target="../media/image67.png"/><Relationship Id="rId10" Type="http://schemas.openxmlformats.org/officeDocument/2006/relationships/image" Target="../media/image346.png"/><Relationship Id="rId4" Type="http://schemas.openxmlformats.org/officeDocument/2006/relationships/image" Target="../media/image66.png"/><Relationship Id="rId9" Type="http://schemas.openxmlformats.org/officeDocument/2006/relationships/image" Target="../media/image14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77.png"/><Relationship Id="rId7" Type="http://schemas.openxmlformats.org/officeDocument/2006/relationships/image" Target="../media/image75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126.png"/><Relationship Id="rId9" Type="http://schemas.openxmlformats.org/officeDocument/2006/relationships/image" Target="../media/image77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52.png"/><Relationship Id="rId7" Type="http://schemas.openxmlformats.org/officeDocument/2006/relationships/image" Target="../media/image140.png"/><Relationship Id="rId2" Type="http://schemas.openxmlformats.org/officeDocument/2006/relationships/image" Target="../media/image3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80.png"/><Relationship Id="rId4" Type="http://schemas.openxmlformats.org/officeDocument/2006/relationships/image" Target="../media/image65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287.png"/><Relationship Id="rId7" Type="http://schemas.openxmlformats.org/officeDocument/2006/relationships/image" Target="../media/image74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1.png"/><Relationship Id="rId5" Type="http://schemas.openxmlformats.org/officeDocument/2006/relationships/image" Target="../media/image73.png"/><Relationship Id="rId10" Type="http://schemas.openxmlformats.org/officeDocument/2006/relationships/image" Target="../media/image87.png"/><Relationship Id="rId4" Type="http://schemas.openxmlformats.org/officeDocument/2006/relationships/image" Target="../media/image137.png"/><Relationship Id="rId9" Type="http://schemas.openxmlformats.org/officeDocument/2006/relationships/image" Target="../media/image8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3" Type="http://schemas.openxmlformats.org/officeDocument/2006/relationships/image" Target="../media/image353.png"/><Relationship Id="rId7" Type="http://schemas.openxmlformats.org/officeDocument/2006/relationships/image" Target="../media/image354.png"/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png"/><Relationship Id="rId5" Type="http://schemas.openxmlformats.org/officeDocument/2006/relationships/image" Target="../media/image251.png"/><Relationship Id="rId4" Type="http://schemas.openxmlformats.org/officeDocument/2006/relationships/image" Target="../media/image8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6.png"/><Relationship Id="rId3" Type="http://schemas.openxmlformats.org/officeDocument/2006/relationships/image" Target="../media/image296.png"/><Relationship Id="rId7" Type="http://schemas.openxmlformats.org/officeDocument/2006/relationships/image" Target="../media/image174.png"/><Relationship Id="rId2" Type="http://schemas.openxmlformats.org/officeDocument/2006/relationships/image" Target="../media/image3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png"/><Relationship Id="rId5" Type="http://schemas.openxmlformats.org/officeDocument/2006/relationships/image" Target="../media/image73.png"/><Relationship Id="rId4" Type="http://schemas.openxmlformats.org/officeDocument/2006/relationships/image" Target="../media/image288.png"/><Relationship Id="rId9" Type="http://schemas.openxmlformats.org/officeDocument/2006/relationships/image" Target="../media/image176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3" Type="http://schemas.openxmlformats.org/officeDocument/2006/relationships/image" Target="../media/image358.png"/><Relationship Id="rId7" Type="http://schemas.openxmlformats.org/officeDocument/2006/relationships/image" Target="../media/image359.png"/><Relationship Id="rId2" Type="http://schemas.openxmlformats.org/officeDocument/2006/relationships/image" Target="../media/image3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png"/><Relationship Id="rId5" Type="http://schemas.openxmlformats.org/officeDocument/2006/relationships/image" Target="../media/image251.png"/><Relationship Id="rId4" Type="http://schemas.openxmlformats.org/officeDocument/2006/relationships/image" Target="../media/image89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3" Type="http://schemas.openxmlformats.org/officeDocument/2006/relationships/image" Target="../media/image269.png"/><Relationship Id="rId7" Type="http://schemas.openxmlformats.org/officeDocument/2006/relationships/image" Target="../media/image174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png"/><Relationship Id="rId5" Type="http://schemas.openxmlformats.org/officeDocument/2006/relationships/image" Target="../media/image73.png"/><Relationship Id="rId4" Type="http://schemas.openxmlformats.org/officeDocument/2006/relationships/image" Target="../media/image288.png"/><Relationship Id="rId9" Type="http://schemas.openxmlformats.org/officeDocument/2006/relationships/image" Target="../media/image18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4.png"/><Relationship Id="rId13" Type="http://schemas.openxmlformats.org/officeDocument/2006/relationships/image" Target="../media/image367.png"/><Relationship Id="rId3" Type="http://schemas.openxmlformats.org/officeDocument/2006/relationships/image" Target="../media/image89.png"/><Relationship Id="rId7" Type="http://schemas.openxmlformats.org/officeDocument/2006/relationships/image" Target="../media/image363.png"/><Relationship Id="rId12" Type="http://schemas.openxmlformats.org/officeDocument/2006/relationships/image" Target="../media/image155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3.png"/><Relationship Id="rId11" Type="http://schemas.openxmlformats.org/officeDocument/2006/relationships/image" Target="../media/image154.png"/><Relationship Id="rId5" Type="http://schemas.openxmlformats.org/officeDocument/2006/relationships/image" Target="../media/image90.png"/><Relationship Id="rId10" Type="http://schemas.openxmlformats.org/officeDocument/2006/relationships/image" Target="../media/image366.png"/><Relationship Id="rId4" Type="http://schemas.openxmlformats.org/officeDocument/2006/relationships/image" Target="../media/image91.png"/><Relationship Id="rId9" Type="http://schemas.openxmlformats.org/officeDocument/2006/relationships/image" Target="../media/image365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2.png"/><Relationship Id="rId3" Type="http://schemas.openxmlformats.org/officeDocument/2006/relationships/image" Target="../media/image369.png"/><Relationship Id="rId7" Type="http://schemas.openxmlformats.org/officeDocument/2006/relationships/image" Target="../media/image371.png"/><Relationship Id="rId12" Type="http://schemas.openxmlformats.org/officeDocument/2006/relationships/image" Target="../media/image107.png"/><Relationship Id="rId2" Type="http://schemas.openxmlformats.org/officeDocument/2006/relationships/image" Target="../media/image3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0.png"/><Relationship Id="rId11" Type="http://schemas.openxmlformats.org/officeDocument/2006/relationships/image" Target="../media/image373.png"/><Relationship Id="rId5" Type="http://schemas.openxmlformats.org/officeDocument/2006/relationships/image" Target="../media/image73.png"/><Relationship Id="rId10" Type="http://schemas.openxmlformats.org/officeDocument/2006/relationships/image" Target="../media/image105.png"/><Relationship Id="rId4" Type="http://schemas.openxmlformats.org/officeDocument/2006/relationships/image" Target="../media/image158.png"/><Relationship Id="rId9" Type="http://schemas.openxmlformats.org/officeDocument/2006/relationships/image" Target="../media/image10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3.png"/><Relationship Id="rId3" Type="http://schemas.openxmlformats.org/officeDocument/2006/relationships/image" Target="../media/image375.png"/><Relationship Id="rId7" Type="http://schemas.openxmlformats.org/officeDocument/2006/relationships/image" Target="../media/image318.png"/><Relationship Id="rId2" Type="http://schemas.openxmlformats.org/officeDocument/2006/relationships/image" Target="../media/image3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5" Type="http://schemas.openxmlformats.org/officeDocument/2006/relationships/image" Target="../media/image91.png"/><Relationship Id="rId4" Type="http://schemas.openxmlformats.org/officeDocument/2006/relationships/image" Target="../media/image89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377.png"/><Relationship Id="rId7" Type="http://schemas.openxmlformats.org/officeDocument/2006/relationships/image" Target="../media/image104.png"/><Relationship Id="rId2" Type="http://schemas.openxmlformats.org/officeDocument/2006/relationships/image" Target="../media/image3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158.png"/><Relationship Id="rId10" Type="http://schemas.openxmlformats.org/officeDocument/2006/relationships/image" Target="../media/image115.png"/><Relationship Id="rId4" Type="http://schemas.openxmlformats.org/officeDocument/2006/relationships/image" Target="../media/image378.png"/><Relationship Id="rId9" Type="http://schemas.openxmlformats.org/officeDocument/2006/relationships/image" Target="../media/image379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381.png"/><Relationship Id="rId7" Type="http://schemas.openxmlformats.org/officeDocument/2006/relationships/image" Target="../media/image382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png"/><Relationship Id="rId5" Type="http://schemas.openxmlformats.org/officeDocument/2006/relationships/image" Target="../media/image164.png"/><Relationship Id="rId4" Type="http://schemas.openxmlformats.org/officeDocument/2006/relationships/image" Target="../media/image89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384.png"/><Relationship Id="rId7" Type="http://schemas.openxmlformats.org/officeDocument/2006/relationships/image" Target="../media/image104.png"/><Relationship Id="rId2" Type="http://schemas.openxmlformats.org/officeDocument/2006/relationships/image" Target="../media/image3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137.png"/><Relationship Id="rId10" Type="http://schemas.openxmlformats.org/officeDocument/2006/relationships/image" Target="../media/image107.png"/><Relationship Id="rId4" Type="http://schemas.openxmlformats.org/officeDocument/2006/relationships/image" Target="../media/image233.png"/><Relationship Id="rId9" Type="http://schemas.openxmlformats.org/officeDocument/2006/relationships/image" Target="../media/image331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386.png"/><Relationship Id="rId7" Type="http://schemas.openxmlformats.org/officeDocument/2006/relationships/image" Target="../media/image387.png"/><Relationship Id="rId2" Type="http://schemas.openxmlformats.org/officeDocument/2006/relationships/image" Target="../media/image3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png"/><Relationship Id="rId5" Type="http://schemas.openxmlformats.org/officeDocument/2006/relationships/image" Target="../media/image164.png"/><Relationship Id="rId4" Type="http://schemas.openxmlformats.org/officeDocument/2006/relationships/image" Target="../media/image89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244.png"/><Relationship Id="rId7" Type="http://schemas.openxmlformats.org/officeDocument/2006/relationships/image" Target="../media/image390.png"/><Relationship Id="rId2" Type="http://schemas.openxmlformats.org/officeDocument/2006/relationships/image" Target="../media/image3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9.png"/><Relationship Id="rId11" Type="http://schemas.openxmlformats.org/officeDocument/2006/relationships/image" Target="../media/image115.png"/><Relationship Id="rId5" Type="http://schemas.openxmlformats.org/officeDocument/2006/relationships/image" Target="../media/image73.png"/><Relationship Id="rId10" Type="http://schemas.openxmlformats.org/officeDocument/2006/relationships/image" Target="../media/image334.png"/><Relationship Id="rId4" Type="http://schemas.openxmlformats.org/officeDocument/2006/relationships/image" Target="../media/image137.png"/><Relationship Id="rId9" Type="http://schemas.openxmlformats.org/officeDocument/2006/relationships/image" Target="../media/image105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1.png"/><Relationship Id="rId13" Type="http://schemas.openxmlformats.org/officeDocument/2006/relationships/image" Target="../media/image396.png"/><Relationship Id="rId3" Type="http://schemas.openxmlformats.org/officeDocument/2006/relationships/image" Target="../media/image89.png"/><Relationship Id="rId7" Type="http://schemas.openxmlformats.org/officeDocument/2006/relationships/image" Target="../media/image225.png"/><Relationship Id="rId12" Type="http://schemas.openxmlformats.org/officeDocument/2006/relationships/image" Target="../media/image39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5.png"/><Relationship Id="rId11" Type="http://schemas.openxmlformats.org/officeDocument/2006/relationships/image" Target="../media/image394.png"/><Relationship Id="rId5" Type="http://schemas.openxmlformats.org/officeDocument/2006/relationships/image" Target="../media/image164.png"/><Relationship Id="rId10" Type="http://schemas.openxmlformats.org/officeDocument/2006/relationships/image" Target="../media/image393.png"/><Relationship Id="rId4" Type="http://schemas.openxmlformats.org/officeDocument/2006/relationships/image" Target="../media/image91.png"/><Relationship Id="rId9" Type="http://schemas.openxmlformats.org/officeDocument/2006/relationships/image" Target="../media/image392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9.png"/><Relationship Id="rId3" Type="http://schemas.openxmlformats.org/officeDocument/2006/relationships/image" Target="../media/image398.png"/><Relationship Id="rId7" Type="http://schemas.openxmlformats.org/officeDocument/2006/relationships/image" Target="../media/image105.png"/><Relationship Id="rId2" Type="http://schemas.openxmlformats.org/officeDocument/2006/relationships/image" Target="../media/image3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png"/><Relationship Id="rId5" Type="http://schemas.openxmlformats.org/officeDocument/2006/relationships/image" Target="../media/image73.png"/><Relationship Id="rId4" Type="http://schemas.openxmlformats.org/officeDocument/2006/relationships/image" Target="../media/image137.png"/><Relationship Id="rId9" Type="http://schemas.openxmlformats.org/officeDocument/2006/relationships/image" Target="../media/image2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9.png"/><Relationship Id="rId7" Type="http://schemas.openxmlformats.org/officeDocument/2006/relationships/image" Target="../media/image6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80.png"/><Relationship Id="rId4" Type="http://schemas.openxmlformats.org/officeDocument/2006/relationships/image" Target="../media/image65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89.png"/><Relationship Id="rId7" Type="http://schemas.openxmlformats.org/officeDocument/2006/relationships/image" Target="../media/image225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8.png"/><Relationship Id="rId5" Type="http://schemas.openxmlformats.org/officeDocument/2006/relationships/image" Target="../media/image164.png"/><Relationship Id="rId4" Type="http://schemas.openxmlformats.org/officeDocument/2006/relationships/image" Target="../media/image91.png"/><Relationship Id="rId9" Type="http://schemas.openxmlformats.org/officeDocument/2006/relationships/image" Target="../media/image401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3" Type="http://schemas.openxmlformats.org/officeDocument/2006/relationships/image" Target="../media/image157.png"/><Relationship Id="rId7" Type="http://schemas.openxmlformats.org/officeDocument/2006/relationships/image" Target="../media/image105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png"/><Relationship Id="rId5" Type="http://schemas.openxmlformats.org/officeDocument/2006/relationships/image" Target="../media/image73.png"/><Relationship Id="rId4" Type="http://schemas.openxmlformats.org/officeDocument/2006/relationships/image" Target="../media/image137.png"/><Relationship Id="rId9" Type="http://schemas.openxmlformats.org/officeDocument/2006/relationships/image" Target="../media/image248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9.png"/><Relationship Id="rId3" Type="http://schemas.openxmlformats.org/officeDocument/2006/relationships/image" Target="../media/image404.png"/><Relationship Id="rId7" Type="http://schemas.openxmlformats.org/officeDocument/2006/relationships/image" Target="../media/image408.png"/><Relationship Id="rId2" Type="http://schemas.openxmlformats.org/officeDocument/2006/relationships/image" Target="../media/image4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7.png"/><Relationship Id="rId5" Type="http://schemas.openxmlformats.org/officeDocument/2006/relationships/image" Target="../media/image406.png"/><Relationship Id="rId4" Type="http://schemas.openxmlformats.org/officeDocument/2006/relationships/image" Target="../media/image405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411.png"/><Relationship Id="rId7" Type="http://schemas.openxmlformats.org/officeDocument/2006/relationships/image" Target="../media/image74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3.png"/><Relationship Id="rId5" Type="http://schemas.openxmlformats.org/officeDocument/2006/relationships/image" Target="../media/image73.png"/><Relationship Id="rId10" Type="http://schemas.openxmlformats.org/officeDocument/2006/relationships/image" Target="../media/image151.png"/><Relationship Id="rId4" Type="http://schemas.openxmlformats.org/officeDocument/2006/relationships/image" Target="../media/image412.png"/><Relationship Id="rId9" Type="http://schemas.openxmlformats.org/officeDocument/2006/relationships/image" Target="../media/image414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8.png"/><Relationship Id="rId3" Type="http://schemas.openxmlformats.org/officeDocument/2006/relationships/image" Target="../media/image416.png"/><Relationship Id="rId7" Type="http://schemas.openxmlformats.org/officeDocument/2006/relationships/image" Target="../media/image408.png"/><Relationship Id="rId2" Type="http://schemas.openxmlformats.org/officeDocument/2006/relationships/image" Target="../media/image4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7.png"/><Relationship Id="rId5" Type="http://schemas.openxmlformats.org/officeDocument/2006/relationships/image" Target="../media/image417.png"/><Relationship Id="rId4" Type="http://schemas.openxmlformats.org/officeDocument/2006/relationships/image" Target="../media/image405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5.png"/><Relationship Id="rId13" Type="http://schemas.openxmlformats.org/officeDocument/2006/relationships/image" Target="../media/image427.png"/><Relationship Id="rId3" Type="http://schemas.openxmlformats.org/officeDocument/2006/relationships/image" Target="../media/image420.png"/><Relationship Id="rId7" Type="http://schemas.openxmlformats.org/officeDocument/2006/relationships/image" Target="../media/image424.png"/><Relationship Id="rId12" Type="http://schemas.openxmlformats.org/officeDocument/2006/relationships/image" Target="../media/image426.png"/><Relationship Id="rId2" Type="http://schemas.openxmlformats.org/officeDocument/2006/relationships/image" Target="../media/image4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3.png"/><Relationship Id="rId11" Type="http://schemas.openxmlformats.org/officeDocument/2006/relationships/image" Target="../media/image85.png"/><Relationship Id="rId5" Type="http://schemas.openxmlformats.org/officeDocument/2006/relationships/image" Target="../media/image422.png"/><Relationship Id="rId10" Type="http://schemas.openxmlformats.org/officeDocument/2006/relationships/image" Target="../media/image74.png"/><Relationship Id="rId4" Type="http://schemas.openxmlformats.org/officeDocument/2006/relationships/image" Target="../media/image421.png"/><Relationship Id="rId9" Type="http://schemas.openxmlformats.org/officeDocument/2006/relationships/image" Target="../media/image73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2.png"/><Relationship Id="rId3" Type="http://schemas.openxmlformats.org/officeDocument/2006/relationships/image" Target="../media/image429.png"/><Relationship Id="rId7" Type="http://schemas.openxmlformats.org/officeDocument/2006/relationships/image" Target="../media/image431.png"/><Relationship Id="rId2" Type="http://schemas.openxmlformats.org/officeDocument/2006/relationships/image" Target="../media/image4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0.png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png"/><Relationship Id="rId3" Type="http://schemas.openxmlformats.org/officeDocument/2006/relationships/image" Target="../media/image277.png"/><Relationship Id="rId7" Type="http://schemas.openxmlformats.org/officeDocument/2006/relationships/image" Target="../media/image434.png"/><Relationship Id="rId2" Type="http://schemas.openxmlformats.org/officeDocument/2006/relationships/image" Target="../media/image4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200.png"/><Relationship Id="rId9" Type="http://schemas.openxmlformats.org/officeDocument/2006/relationships/image" Target="../media/image73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3" Type="http://schemas.openxmlformats.org/officeDocument/2006/relationships/image" Target="../media/image65.png"/><Relationship Id="rId7" Type="http://schemas.openxmlformats.org/officeDocument/2006/relationships/image" Target="../media/image438.png"/><Relationship Id="rId2" Type="http://schemas.openxmlformats.org/officeDocument/2006/relationships/image" Target="../media/image4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1.png"/><Relationship Id="rId11" Type="http://schemas.openxmlformats.org/officeDocument/2006/relationships/image" Target="../media/image440.png"/><Relationship Id="rId5" Type="http://schemas.openxmlformats.org/officeDocument/2006/relationships/image" Target="../media/image437.png"/><Relationship Id="rId10" Type="http://schemas.openxmlformats.org/officeDocument/2006/relationships/image" Target="../media/image395.png"/><Relationship Id="rId4" Type="http://schemas.openxmlformats.org/officeDocument/2006/relationships/image" Target="../media/image67.png"/><Relationship Id="rId9" Type="http://schemas.openxmlformats.org/officeDocument/2006/relationships/image" Target="../media/image132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2.png"/><Relationship Id="rId3" Type="http://schemas.openxmlformats.org/officeDocument/2006/relationships/image" Target="../media/image287.png"/><Relationship Id="rId7" Type="http://schemas.openxmlformats.org/officeDocument/2006/relationships/image" Target="../media/image85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288.png"/><Relationship Id="rId9" Type="http://schemas.openxmlformats.org/officeDocument/2006/relationships/image" Target="../media/image4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3.png"/><Relationship Id="rId7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84.png"/><Relationship Id="rId9" Type="http://schemas.openxmlformats.org/officeDocument/2006/relationships/image" Target="../media/image87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7.png"/><Relationship Id="rId13" Type="http://schemas.openxmlformats.org/officeDocument/2006/relationships/image" Target="../media/image450.png"/><Relationship Id="rId3" Type="http://schemas.openxmlformats.org/officeDocument/2006/relationships/image" Target="../media/image445.png"/><Relationship Id="rId7" Type="http://schemas.openxmlformats.org/officeDocument/2006/relationships/image" Target="../media/image446.png"/><Relationship Id="rId12" Type="http://schemas.openxmlformats.org/officeDocument/2006/relationships/image" Target="../media/image449.png"/><Relationship Id="rId2" Type="http://schemas.openxmlformats.org/officeDocument/2006/relationships/image" Target="../media/image4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4.png"/><Relationship Id="rId11" Type="http://schemas.openxmlformats.org/officeDocument/2006/relationships/image" Target="../media/image348.png"/><Relationship Id="rId5" Type="http://schemas.openxmlformats.org/officeDocument/2006/relationships/image" Target="../media/image91.png"/><Relationship Id="rId10" Type="http://schemas.openxmlformats.org/officeDocument/2006/relationships/image" Target="../media/image448.png"/><Relationship Id="rId4" Type="http://schemas.openxmlformats.org/officeDocument/2006/relationships/image" Target="../media/image251.png"/><Relationship Id="rId9" Type="http://schemas.openxmlformats.org/officeDocument/2006/relationships/image" Target="../media/image346.png"/><Relationship Id="rId14" Type="http://schemas.openxmlformats.org/officeDocument/2006/relationships/image" Target="../media/image451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03.png"/><Relationship Id="rId7" Type="http://schemas.openxmlformats.org/officeDocument/2006/relationships/image" Target="../media/image104.png"/><Relationship Id="rId2" Type="http://schemas.openxmlformats.org/officeDocument/2006/relationships/image" Target="../media/image4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3.png"/><Relationship Id="rId5" Type="http://schemas.openxmlformats.org/officeDocument/2006/relationships/image" Target="../media/image73.png"/><Relationship Id="rId10" Type="http://schemas.openxmlformats.org/officeDocument/2006/relationships/image" Target="../media/image176.png"/><Relationship Id="rId4" Type="http://schemas.openxmlformats.org/officeDocument/2006/relationships/image" Target="../media/image84.png"/><Relationship Id="rId9" Type="http://schemas.openxmlformats.org/officeDocument/2006/relationships/image" Target="../media/image217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5.png"/><Relationship Id="rId3" Type="http://schemas.openxmlformats.org/officeDocument/2006/relationships/image" Target="../media/image445.png"/><Relationship Id="rId7" Type="http://schemas.openxmlformats.org/officeDocument/2006/relationships/image" Target="../media/image446.png"/><Relationship Id="rId2" Type="http://schemas.openxmlformats.org/officeDocument/2006/relationships/image" Target="../media/image4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9.png"/><Relationship Id="rId11" Type="http://schemas.openxmlformats.org/officeDocument/2006/relationships/image" Target="../media/image457.png"/><Relationship Id="rId5" Type="http://schemas.openxmlformats.org/officeDocument/2006/relationships/image" Target="../media/image91.png"/><Relationship Id="rId10" Type="http://schemas.openxmlformats.org/officeDocument/2006/relationships/image" Target="../media/image98.png"/><Relationship Id="rId4" Type="http://schemas.openxmlformats.org/officeDocument/2006/relationships/image" Target="../media/image251.png"/><Relationship Id="rId9" Type="http://schemas.openxmlformats.org/officeDocument/2006/relationships/image" Target="../media/image456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83.png"/><Relationship Id="rId7" Type="http://schemas.openxmlformats.org/officeDocument/2006/relationships/image" Target="../media/image174.png"/><Relationship Id="rId2" Type="http://schemas.openxmlformats.org/officeDocument/2006/relationships/image" Target="../media/image4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png"/><Relationship Id="rId5" Type="http://schemas.openxmlformats.org/officeDocument/2006/relationships/image" Target="../media/image73.png"/><Relationship Id="rId4" Type="http://schemas.openxmlformats.org/officeDocument/2006/relationships/image" Target="../media/image84.png"/><Relationship Id="rId9" Type="http://schemas.openxmlformats.org/officeDocument/2006/relationships/image" Target="../media/image189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1.png"/><Relationship Id="rId3" Type="http://schemas.openxmlformats.org/officeDocument/2006/relationships/image" Target="../media/image65.png"/><Relationship Id="rId7" Type="http://schemas.openxmlformats.org/officeDocument/2006/relationships/image" Target="../media/image460.png"/><Relationship Id="rId12" Type="http://schemas.openxmlformats.org/officeDocument/2006/relationships/image" Target="../media/image464.png"/><Relationship Id="rId2" Type="http://schemas.openxmlformats.org/officeDocument/2006/relationships/image" Target="../media/image4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1.png"/><Relationship Id="rId11" Type="http://schemas.openxmlformats.org/officeDocument/2006/relationships/image" Target="../media/image463.png"/><Relationship Id="rId5" Type="http://schemas.openxmlformats.org/officeDocument/2006/relationships/image" Target="../media/image67.png"/><Relationship Id="rId10" Type="http://schemas.openxmlformats.org/officeDocument/2006/relationships/image" Target="../media/image462.png"/><Relationship Id="rId4" Type="http://schemas.openxmlformats.org/officeDocument/2006/relationships/image" Target="../media/image430.png"/><Relationship Id="rId9" Type="http://schemas.openxmlformats.org/officeDocument/2006/relationships/image" Target="../media/image122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410.png"/><Relationship Id="rId7" Type="http://schemas.openxmlformats.org/officeDocument/2006/relationships/image" Target="../media/image74.png"/><Relationship Id="rId2" Type="http://schemas.openxmlformats.org/officeDocument/2006/relationships/image" Target="../media/image4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466.png"/><Relationship Id="rId10" Type="http://schemas.openxmlformats.org/officeDocument/2006/relationships/image" Target="../media/image151.png"/><Relationship Id="rId4" Type="http://schemas.openxmlformats.org/officeDocument/2006/relationships/image" Target="../media/image411.png"/><Relationship Id="rId9" Type="http://schemas.openxmlformats.org/officeDocument/2006/relationships/image" Target="../media/image467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65.png"/><Relationship Id="rId7" Type="http://schemas.openxmlformats.org/officeDocument/2006/relationships/image" Target="../media/image469.png"/><Relationship Id="rId2" Type="http://schemas.openxmlformats.org/officeDocument/2006/relationships/image" Target="../media/image4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1.png"/><Relationship Id="rId5" Type="http://schemas.openxmlformats.org/officeDocument/2006/relationships/image" Target="../media/image67.png"/><Relationship Id="rId10" Type="http://schemas.openxmlformats.org/officeDocument/2006/relationships/image" Target="../media/image471.png"/><Relationship Id="rId4" Type="http://schemas.openxmlformats.org/officeDocument/2006/relationships/image" Target="../media/image437.png"/><Relationship Id="rId9" Type="http://schemas.openxmlformats.org/officeDocument/2006/relationships/image" Target="../media/image462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424.png"/><Relationship Id="rId7" Type="http://schemas.openxmlformats.org/officeDocument/2006/relationships/image" Target="../media/image74.png"/><Relationship Id="rId2" Type="http://schemas.openxmlformats.org/officeDocument/2006/relationships/image" Target="../media/image4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3.png"/><Relationship Id="rId5" Type="http://schemas.openxmlformats.org/officeDocument/2006/relationships/image" Target="../media/image73.png"/><Relationship Id="rId10" Type="http://schemas.openxmlformats.org/officeDocument/2006/relationships/image" Target="../media/image162.png"/><Relationship Id="rId4" Type="http://schemas.openxmlformats.org/officeDocument/2006/relationships/image" Target="../media/image173.png"/><Relationship Id="rId9" Type="http://schemas.openxmlformats.org/officeDocument/2006/relationships/image" Target="../media/image474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7.png"/><Relationship Id="rId3" Type="http://schemas.openxmlformats.org/officeDocument/2006/relationships/image" Target="../media/image476.png"/><Relationship Id="rId7" Type="http://schemas.openxmlformats.org/officeDocument/2006/relationships/image" Target="../media/image337.png"/><Relationship Id="rId2" Type="http://schemas.openxmlformats.org/officeDocument/2006/relationships/image" Target="../media/image4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117.png"/><Relationship Id="rId4" Type="http://schemas.openxmlformats.org/officeDocument/2006/relationships/image" Target="../media/image65.png"/><Relationship Id="rId9" Type="http://schemas.openxmlformats.org/officeDocument/2006/relationships/image" Target="../media/image478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png"/><Relationship Id="rId3" Type="http://schemas.openxmlformats.org/officeDocument/2006/relationships/image" Target="../media/image480.png"/><Relationship Id="rId7" Type="http://schemas.openxmlformats.org/officeDocument/2006/relationships/image" Target="../media/image151.png"/><Relationship Id="rId2" Type="http://schemas.openxmlformats.org/officeDocument/2006/relationships/image" Target="../media/image4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4.png"/><Relationship Id="rId11" Type="http://schemas.openxmlformats.org/officeDocument/2006/relationships/image" Target="../media/image73.png"/><Relationship Id="rId5" Type="http://schemas.openxmlformats.org/officeDocument/2006/relationships/image" Target="../media/image74.png"/><Relationship Id="rId10" Type="http://schemas.openxmlformats.org/officeDocument/2006/relationships/image" Target="../media/image72.png"/><Relationship Id="rId4" Type="http://schemas.openxmlformats.org/officeDocument/2006/relationships/image" Target="../media/image149.png"/><Relationship Id="rId9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5806" y="867980"/>
            <a:ext cx="236854" cy="275590"/>
          </a:xfrm>
          <a:custGeom>
            <a:avLst/>
            <a:gdLst/>
            <a:ahLst/>
            <a:cxnLst/>
            <a:rect l="l" t="t" r="r" b="b"/>
            <a:pathLst>
              <a:path w="236854" h="275590">
                <a:moveTo>
                  <a:pt x="236410" y="0"/>
                </a:moveTo>
                <a:lnTo>
                  <a:pt x="180784" y="0"/>
                </a:lnTo>
                <a:lnTo>
                  <a:pt x="180784" y="182308"/>
                </a:lnTo>
                <a:lnTo>
                  <a:pt x="55054" y="0"/>
                </a:lnTo>
                <a:lnTo>
                  <a:pt x="0" y="0"/>
                </a:lnTo>
                <a:lnTo>
                  <a:pt x="0" y="275463"/>
                </a:lnTo>
                <a:lnTo>
                  <a:pt x="55435" y="275463"/>
                </a:lnTo>
                <a:lnTo>
                  <a:pt x="55435" y="85928"/>
                </a:lnTo>
                <a:lnTo>
                  <a:pt x="186309" y="275463"/>
                </a:lnTo>
                <a:lnTo>
                  <a:pt x="236410" y="275463"/>
                </a:lnTo>
                <a:lnTo>
                  <a:pt x="236410" y="0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1931" y="864564"/>
            <a:ext cx="599440" cy="283210"/>
          </a:xfrm>
          <a:custGeom>
            <a:avLst/>
            <a:gdLst/>
            <a:ahLst/>
            <a:cxnLst/>
            <a:rect l="l" t="t" r="r" b="b"/>
            <a:pathLst>
              <a:path w="599440" h="283209">
                <a:moveTo>
                  <a:pt x="226504" y="196913"/>
                </a:moveTo>
                <a:lnTo>
                  <a:pt x="214210" y="155829"/>
                </a:lnTo>
                <a:lnTo>
                  <a:pt x="183603" y="129362"/>
                </a:lnTo>
                <a:lnTo>
                  <a:pt x="104203" y="109537"/>
                </a:lnTo>
                <a:lnTo>
                  <a:pt x="94119" y="106984"/>
                </a:lnTo>
                <a:lnTo>
                  <a:pt x="66294" y="85915"/>
                </a:lnTo>
                <a:lnTo>
                  <a:pt x="66294" y="72847"/>
                </a:lnTo>
                <a:lnTo>
                  <a:pt x="100799" y="45021"/>
                </a:lnTo>
                <a:lnTo>
                  <a:pt x="107505" y="44196"/>
                </a:lnTo>
                <a:lnTo>
                  <a:pt x="121907" y="44424"/>
                </a:lnTo>
                <a:lnTo>
                  <a:pt x="164084" y="66103"/>
                </a:lnTo>
                <a:lnTo>
                  <a:pt x="168021" y="83451"/>
                </a:lnTo>
                <a:lnTo>
                  <a:pt x="223837" y="83451"/>
                </a:lnTo>
                <a:lnTo>
                  <a:pt x="210781" y="41236"/>
                </a:lnTo>
                <a:lnTo>
                  <a:pt x="173824" y="11150"/>
                </a:lnTo>
                <a:lnTo>
                  <a:pt x="131025" y="685"/>
                </a:lnTo>
                <a:lnTo>
                  <a:pt x="113919" y="0"/>
                </a:lnTo>
                <a:lnTo>
                  <a:pt x="99326" y="635"/>
                </a:lnTo>
                <a:lnTo>
                  <a:pt x="59905" y="10287"/>
                </a:lnTo>
                <a:lnTo>
                  <a:pt x="21805" y="39535"/>
                </a:lnTo>
                <a:lnTo>
                  <a:pt x="8001" y="84391"/>
                </a:lnTo>
                <a:lnTo>
                  <a:pt x="9398" y="99402"/>
                </a:lnTo>
                <a:lnTo>
                  <a:pt x="26860" y="134975"/>
                </a:lnTo>
                <a:lnTo>
                  <a:pt x="61582" y="156057"/>
                </a:lnTo>
                <a:lnTo>
                  <a:pt x="132905" y="171323"/>
                </a:lnTo>
                <a:lnTo>
                  <a:pt x="140843" y="173609"/>
                </a:lnTo>
                <a:lnTo>
                  <a:pt x="154813" y="179209"/>
                </a:lnTo>
                <a:lnTo>
                  <a:pt x="160362" y="182829"/>
                </a:lnTo>
                <a:lnTo>
                  <a:pt x="168617" y="191706"/>
                </a:lnTo>
                <a:lnTo>
                  <a:pt x="170688" y="197421"/>
                </a:lnTo>
                <a:lnTo>
                  <a:pt x="170688" y="212153"/>
                </a:lnTo>
                <a:lnTo>
                  <a:pt x="136423" y="236943"/>
                </a:lnTo>
                <a:lnTo>
                  <a:pt x="115062" y="239077"/>
                </a:lnTo>
                <a:lnTo>
                  <a:pt x="107797" y="238785"/>
                </a:lnTo>
                <a:lnTo>
                  <a:pt x="62484" y="215646"/>
                </a:lnTo>
                <a:lnTo>
                  <a:pt x="56959" y="200215"/>
                </a:lnTo>
                <a:lnTo>
                  <a:pt x="0" y="200215"/>
                </a:lnTo>
                <a:lnTo>
                  <a:pt x="12661" y="236410"/>
                </a:lnTo>
                <a:lnTo>
                  <a:pt x="47739" y="266941"/>
                </a:lnTo>
                <a:lnTo>
                  <a:pt x="85102" y="279806"/>
                </a:lnTo>
                <a:lnTo>
                  <a:pt x="115252" y="282702"/>
                </a:lnTo>
                <a:lnTo>
                  <a:pt x="131394" y="282054"/>
                </a:lnTo>
                <a:lnTo>
                  <a:pt x="173545" y="272326"/>
                </a:lnTo>
                <a:lnTo>
                  <a:pt x="212496" y="244132"/>
                </a:lnTo>
                <a:lnTo>
                  <a:pt x="226504" y="204038"/>
                </a:lnTo>
                <a:lnTo>
                  <a:pt x="226504" y="196913"/>
                </a:lnTo>
                <a:close/>
              </a:path>
              <a:path w="599440" h="283209">
                <a:moveTo>
                  <a:pt x="599313" y="3416"/>
                </a:moveTo>
                <a:lnTo>
                  <a:pt x="545020" y="3416"/>
                </a:lnTo>
                <a:lnTo>
                  <a:pt x="493776" y="185343"/>
                </a:lnTo>
                <a:lnTo>
                  <a:pt x="441960" y="3416"/>
                </a:lnTo>
                <a:lnTo>
                  <a:pt x="401764" y="3416"/>
                </a:lnTo>
                <a:lnTo>
                  <a:pt x="350520" y="185343"/>
                </a:lnTo>
                <a:lnTo>
                  <a:pt x="299275" y="3416"/>
                </a:lnTo>
                <a:lnTo>
                  <a:pt x="244792" y="3416"/>
                </a:lnTo>
                <a:lnTo>
                  <a:pt x="325945" y="278879"/>
                </a:lnTo>
                <a:lnTo>
                  <a:pt x="369570" y="278879"/>
                </a:lnTo>
                <a:lnTo>
                  <a:pt x="421767" y="98869"/>
                </a:lnTo>
                <a:lnTo>
                  <a:pt x="473583" y="278879"/>
                </a:lnTo>
                <a:lnTo>
                  <a:pt x="517969" y="278879"/>
                </a:lnTo>
                <a:lnTo>
                  <a:pt x="599313" y="3416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117" y="1025142"/>
            <a:ext cx="55880" cy="118110"/>
          </a:xfrm>
          <a:custGeom>
            <a:avLst/>
            <a:gdLst/>
            <a:ahLst/>
            <a:cxnLst/>
            <a:rect l="l" t="t" r="r" b="b"/>
            <a:pathLst>
              <a:path w="55880" h="118109">
                <a:moveTo>
                  <a:pt x="0" y="118110"/>
                </a:moveTo>
                <a:lnTo>
                  <a:pt x="55435" y="118110"/>
                </a:lnTo>
                <a:lnTo>
                  <a:pt x="55435" y="0"/>
                </a:lnTo>
                <a:lnTo>
                  <a:pt x="0" y="0"/>
                </a:lnTo>
                <a:lnTo>
                  <a:pt x="0" y="118110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116" y="867663"/>
            <a:ext cx="231775" cy="275590"/>
          </a:xfrm>
          <a:custGeom>
            <a:avLst/>
            <a:gdLst/>
            <a:ahLst/>
            <a:cxnLst/>
            <a:rect l="l" t="t" r="r" b="b"/>
            <a:pathLst>
              <a:path w="231775" h="275590">
                <a:moveTo>
                  <a:pt x="231648" y="110490"/>
                </a:moveTo>
                <a:lnTo>
                  <a:pt x="55435" y="110490"/>
                </a:lnTo>
                <a:lnTo>
                  <a:pt x="55435" y="0"/>
                </a:lnTo>
                <a:lnTo>
                  <a:pt x="0" y="0"/>
                </a:lnTo>
                <a:lnTo>
                  <a:pt x="0" y="110490"/>
                </a:lnTo>
                <a:lnTo>
                  <a:pt x="0" y="157480"/>
                </a:lnTo>
                <a:lnTo>
                  <a:pt x="176022" y="157480"/>
                </a:lnTo>
                <a:lnTo>
                  <a:pt x="176022" y="275590"/>
                </a:lnTo>
                <a:lnTo>
                  <a:pt x="231648" y="275590"/>
                </a:lnTo>
                <a:lnTo>
                  <a:pt x="231648" y="157480"/>
                </a:lnTo>
                <a:lnTo>
                  <a:pt x="231648" y="110490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6139" y="867662"/>
            <a:ext cx="55880" cy="110489"/>
          </a:xfrm>
          <a:custGeom>
            <a:avLst/>
            <a:gdLst/>
            <a:ahLst/>
            <a:cxnLst/>
            <a:rect l="l" t="t" r="r" b="b"/>
            <a:pathLst>
              <a:path w="55880" h="110490">
                <a:moveTo>
                  <a:pt x="0" y="110489"/>
                </a:moveTo>
                <a:lnTo>
                  <a:pt x="55626" y="110489"/>
                </a:lnTo>
                <a:lnTo>
                  <a:pt x="55626" y="0"/>
                </a:lnTo>
                <a:lnTo>
                  <a:pt x="0" y="0"/>
                </a:lnTo>
                <a:lnTo>
                  <a:pt x="0" y="110489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1287284"/>
            <a:ext cx="6840664" cy="84529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6530" y="942672"/>
            <a:ext cx="178498" cy="20458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994361" y="860370"/>
            <a:ext cx="1236980" cy="287020"/>
            <a:chOff x="1994361" y="860370"/>
            <a:chExt cx="1236980" cy="28702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4361" y="944756"/>
              <a:ext cx="180784" cy="1986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09622" y="860373"/>
              <a:ext cx="513080" cy="287020"/>
            </a:xfrm>
            <a:custGeom>
              <a:avLst/>
              <a:gdLst/>
              <a:ahLst/>
              <a:cxnLst/>
              <a:rect l="l" t="t" r="r" b="b"/>
              <a:pathLst>
                <a:path w="513080" h="287019">
                  <a:moveTo>
                    <a:pt x="193548" y="0"/>
                  </a:moveTo>
                  <a:lnTo>
                    <a:pt x="137731" y="0"/>
                  </a:lnTo>
                  <a:lnTo>
                    <a:pt x="137731" y="112763"/>
                  </a:lnTo>
                  <a:lnTo>
                    <a:pt x="137731" y="182676"/>
                  </a:lnTo>
                  <a:lnTo>
                    <a:pt x="131876" y="223621"/>
                  </a:lnTo>
                  <a:lnTo>
                    <a:pt x="96012" y="246888"/>
                  </a:lnTo>
                  <a:lnTo>
                    <a:pt x="86880" y="245910"/>
                  </a:lnTo>
                  <a:lnTo>
                    <a:pt x="57099" y="211315"/>
                  </a:lnTo>
                  <a:lnTo>
                    <a:pt x="54292" y="182676"/>
                  </a:lnTo>
                  <a:lnTo>
                    <a:pt x="55041" y="167652"/>
                  </a:lnTo>
                  <a:lnTo>
                    <a:pt x="72669" y="130441"/>
                  </a:lnTo>
                  <a:lnTo>
                    <a:pt x="96393" y="122682"/>
                  </a:lnTo>
                  <a:lnTo>
                    <a:pt x="105664" y="122682"/>
                  </a:lnTo>
                  <a:lnTo>
                    <a:pt x="134975" y="156260"/>
                  </a:lnTo>
                  <a:lnTo>
                    <a:pt x="137731" y="182676"/>
                  </a:lnTo>
                  <a:lnTo>
                    <a:pt x="137731" y="112763"/>
                  </a:lnTo>
                  <a:lnTo>
                    <a:pt x="104355" y="86271"/>
                  </a:lnTo>
                  <a:lnTo>
                    <a:pt x="85407" y="82296"/>
                  </a:lnTo>
                  <a:lnTo>
                    <a:pt x="78295" y="82296"/>
                  </a:lnTo>
                  <a:lnTo>
                    <a:pt x="35433" y="94767"/>
                  </a:lnTo>
                  <a:lnTo>
                    <a:pt x="8953" y="129921"/>
                  </a:lnTo>
                  <a:lnTo>
                    <a:pt x="558" y="168529"/>
                  </a:lnTo>
                  <a:lnTo>
                    <a:pt x="0" y="183451"/>
                  </a:lnTo>
                  <a:lnTo>
                    <a:pt x="1371" y="206489"/>
                  </a:lnTo>
                  <a:lnTo>
                    <a:pt x="12420" y="244551"/>
                  </a:lnTo>
                  <a:lnTo>
                    <a:pt x="48564" y="280060"/>
                  </a:lnTo>
                  <a:lnTo>
                    <a:pt x="83820" y="286880"/>
                  </a:lnTo>
                  <a:lnTo>
                    <a:pt x="90817" y="286651"/>
                  </a:lnTo>
                  <a:lnTo>
                    <a:pt x="132207" y="268630"/>
                  </a:lnTo>
                  <a:lnTo>
                    <a:pt x="145503" y="246888"/>
                  </a:lnTo>
                  <a:lnTo>
                    <a:pt x="146875" y="242697"/>
                  </a:lnTo>
                  <a:lnTo>
                    <a:pt x="153162" y="283083"/>
                  </a:lnTo>
                  <a:lnTo>
                    <a:pt x="193548" y="283083"/>
                  </a:lnTo>
                  <a:lnTo>
                    <a:pt x="193548" y="242697"/>
                  </a:lnTo>
                  <a:lnTo>
                    <a:pt x="193548" y="122682"/>
                  </a:lnTo>
                  <a:lnTo>
                    <a:pt x="193548" y="112763"/>
                  </a:lnTo>
                  <a:lnTo>
                    <a:pt x="193548" y="0"/>
                  </a:lnTo>
                  <a:close/>
                </a:path>
                <a:path w="513080" h="287019">
                  <a:moveTo>
                    <a:pt x="512813" y="86106"/>
                  </a:moveTo>
                  <a:lnTo>
                    <a:pt x="462521" y="86106"/>
                  </a:lnTo>
                  <a:lnTo>
                    <a:pt x="425945" y="208216"/>
                  </a:lnTo>
                  <a:lnTo>
                    <a:pt x="424421" y="208216"/>
                  </a:lnTo>
                  <a:lnTo>
                    <a:pt x="387845" y="86106"/>
                  </a:lnTo>
                  <a:lnTo>
                    <a:pt x="348221" y="86106"/>
                  </a:lnTo>
                  <a:lnTo>
                    <a:pt x="312026" y="208216"/>
                  </a:lnTo>
                  <a:lnTo>
                    <a:pt x="310502" y="208216"/>
                  </a:lnTo>
                  <a:lnTo>
                    <a:pt x="272783" y="86106"/>
                  </a:lnTo>
                  <a:lnTo>
                    <a:pt x="223634" y="86106"/>
                  </a:lnTo>
                  <a:lnTo>
                    <a:pt x="287451" y="283083"/>
                  </a:lnTo>
                  <a:lnTo>
                    <a:pt x="330504" y="283083"/>
                  </a:lnTo>
                  <a:lnTo>
                    <a:pt x="367080" y="163830"/>
                  </a:lnTo>
                  <a:lnTo>
                    <a:pt x="403847" y="283083"/>
                  </a:lnTo>
                  <a:lnTo>
                    <a:pt x="448043" y="283083"/>
                  </a:lnTo>
                  <a:lnTo>
                    <a:pt x="512813" y="86106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2349" y="942661"/>
              <a:ext cx="124587" cy="20078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909697" y="868184"/>
              <a:ext cx="321945" cy="277495"/>
            </a:xfrm>
            <a:custGeom>
              <a:avLst/>
              <a:gdLst/>
              <a:ahLst/>
              <a:cxnLst/>
              <a:rect l="l" t="t" r="r" b="b"/>
              <a:pathLst>
                <a:path w="321944" h="277494">
                  <a:moveTo>
                    <a:pt x="53530" y="78282"/>
                  </a:moveTo>
                  <a:lnTo>
                    <a:pt x="381" y="78282"/>
                  </a:lnTo>
                  <a:lnTo>
                    <a:pt x="381" y="275259"/>
                  </a:lnTo>
                  <a:lnTo>
                    <a:pt x="53530" y="275259"/>
                  </a:lnTo>
                  <a:lnTo>
                    <a:pt x="53530" y="78282"/>
                  </a:lnTo>
                  <a:close/>
                </a:path>
                <a:path w="321944" h="277494">
                  <a:moveTo>
                    <a:pt x="54102" y="0"/>
                  </a:moveTo>
                  <a:lnTo>
                    <a:pt x="0" y="0"/>
                  </a:lnTo>
                  <a:lnTo>
                    <a:pt x="0" y="50088"/>
                  </a:lnTo>
                  <a:lnTo>
                    <a:pt x="54102" y="50088"/>
                  </a:lnTo>
                  <a:lnTo>
                    <a:pt x="54102" y="0"/>
                  </a:lnTo>
                  <a:close/>
                </a:path>
                <a:path w="321944" h="277494">
                  <a:moveTo>
                    <a:pt x="224599" y="238315"/>
                  </a:moveTo>
                  <a:lnTo>
                    <a:pt x="194056" y="238315"/>
                  </a:lnTo>
                  <a:lnTo>
                    <a:pt x="190715" y="237959"/>
                  </a:lnTo>
                  <a:lnTo>
                    <a:pt x="180213" y="116967"/>
                  </a:lnTo>
                  <a:lnTo>
                    <a:pt x="224028" y="116967"/>
                  </a:lnTo>
                  <a:lnTo>
                    <a:pt x="224028" y="78092"/>
                  </a:lnTo>
                  <a:lnTo>
                    <a:pt x="180213" y="78092"/>
                  </a:lnTo>
                  <a:lnTo>
                    <a:pt x="180213" y="18846"/>
                  </a:lnTo>
                  <a:lnTo>
                    <a:pt x="140589" y="18846"/>
                  </a:lnTo>
                  <a:lnTo>
                    <a:pt x="126682" y="78295"/>
                  </a:lnTo>
                  <a:lnTo>
                    <a:pt x="92773" y="78295"/>
                  </a:lnTo>
                  <a:lnTo>
                    <a:pt x="92773" y="116967"/>
                  </a:lnTo>
                  <a:lnTo>
                    <a:pt x="124777" y="116967"/>
                  </a:lnTo>
                  <a:lnTo>
                    <a:pt x="124777" y="224218"/>
                  </a:lnTo>
                  <a:lnTo>
                    <a:pt x="125120" y="231889"/>
                  </a:lnTo>
                  <a:lnTo>
                    <a:pt x="143459" y="267030"/>
                  </a:lnTo>
                  <a:lnTo>
                    <a:pt x="190119" y="277368"/>
                  </a:lnTo>
                  <a:lnTo>
                    <a:pt x="199771" y="277368"/>
                  </a:lnTo>
                  <a:lnTo>
                    <a:pt x="207289" y="276860"/>
                  </a:lnTo>
                  <a:lnTo>
                    <a:pt x="218084" y="274828"/>
                  </a:lnTo>
                  <a:lnTo>
                    <a:pt x="222059" y="273748"/>
                  </a:lnTo>
                  <a:lnTo>
                    <a:pt x="224599" y="272605"/>
                  </a:lnTo>
                  <a:lnTo>
                    <a:pt x="224599" y="238315"/>
                  </a:lnTo>
                  <a:close/>
                </a:path>
                <a:path w="321944" h="277494">
                  <a:moveTo>
                    <a:pt x="320992" y="78282"/>
                  </a:moveTo>
                  <a:lnTo>
                    <a:pt x="267843" y="78282"/>
                  </a:lnTo>
                  <a:lnTo>
                    <a:pt x="267843" y="275259"/>
                  </a:lnTo>
                  <a:lnTo>
                    <a:pt x="320992" y="275259"/>
                  </a:lnTo>
                  <a:lnTo>
                    <a:pt x="320992" y="78282"/>
                  </a:lnTo>
                  <a:close/>
                </a:path>
                <a:path w="321944" h="277494">
                  <a:moveTo>
                    <a:pt x="321564" y="0"/>
                  </a:moveTo>
                  <a:lnTo>
                    <a:pt x="267462" y="0"/>
                  </a:lnTo>
                  <a:lnTo>
                    <a:pt x="267462" y="50088"/>
                  </a:lnTo>
                  <a:lnTo>
                    <a:pt x="321564" y="50088"/>
                  </a:lnTo>
                  <a:lnTo>
                    <a:pt x="321564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282307" y="935604"/>
            <a:ext cx="433705" cy="273050"/>
            <a:chOff x="3282307" y="935604"/>
            <a:chExt cx="433705" cy="27305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2307" y="944757"/>
              <a:ext cx="180784" cy="19869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492232" y="935604"/>
              <a:ext cx="223520" cy="273050"/>
            </a:xfrm>
            <a:custGeom>
              <a:avLst/>
              <a:gdLst/>
              <a:ahLst/>
              <a:cxnLst/>
              <a:rect l="l" t="t" r="r" b="b"/>
              <a:pathLst>
                <a:path w="223520" h="273050">
                  <a:moveTo>
                    <a:pt x="108013" y="7823"/>
                  </a:moveTo>
                  <a:lnTo>
                    <a:pt x="60286" y="15062"/>
                  </a:lnTo>
                  <a:lnTo>
                    <a:pt x="27050" y="36207"/>
                  </a:lnTo>
                  <a:lnTo>
                    <a:pt x="14858" y="69545"/>
                  </a:lnTo>
                  <a:lnTo>
                    <a:pt x="15490" y="77683"/>
                  </a:lnTo>
                  <a:lnTo>
                    <a:pt x="37385" y="115546"/>
                  </a:lnTo>
                  <a:lnTo>
                    <a:pt x="54482" y="126314"/>
                  </a:lnTo>
                  <a:lnTo>
                    <a:pt x="44941" y="128368"/>
                  </a:lnTo>
                  <a:lnTo>
                    <a:pt x="14129" y="151079"/>
                  </a:lnTo>
                  <a:lnTo>
                    <a:pt x="14096" y="164350"/>
                  </a:lnTo>
                  <a:lnTo>
                    <a:pt x="15722" y="169392"/>
                  </a:lnTo>
                  <a:lnTo>
                    <a:pt x="22186" y="177152"/>
                  </a:lnTo>
                  <a:lnTo>
                    <a:pt x="25717" y="180187"/>
                  </a:lnTo>
                  <a:lnTo>
                    <a:pt x="33337" y="184645"/>
                  </a:lnTo>
                  <a:lnTo>
                    <a:pt x="38290" y="187451"/>
                  </a:lnTo>
                  <a:lnTo>
                    <a:pt x="37401" y="187972"/>
                  </a:lnTo>
                  <a:lnTo>
                    <a:pt x="34963" y="188950"/>
                  </a:lnTo>
                  <a:lnTo>
                    <a:pt x="26949" y="191871"/>
                  </a:lnTo>
                  <a:lnTo>
                    <a:pt x="22580" y="193967"/>
                  </a:lnTo>
                  <a:lnTo>
                    <a:pt x="13055" y="199440"/>
                  </a:lnTo>
                  <a:lnTo>
                    <a:pt x="8889" y="203085"/>
                  </a:lnTo>
                  <a:lnTo>
                    <a:pt x="1777" y="212216"/>
                  </a:lnTo>
                  <a:lnTo>
                    <a:pt x="0" y="217881"/>
                  </a:lnTo>
                  <a:lnTo>
                    <a:pt x="0" y="224612"/>
                  </a:lnTo>
                  <a:lnTo>
                    <a:pt x="27343" y="259664"/>
                  </a:lnTo>
                  <a:lnTo>
                    <a:pt x="82539" y="272165"/>
                  </a:lnTo>
                  <a:lnTo>
                    <a:pt x="107251" y="272999"/>
                  </a:lnTo>
                  <a:lnTo>
                    <a:pt x="131973" y="271873"/>
                  </a:lnTo>
                  <a:lnTo>
                    <a:pt x="171450" y="262872"/>
                  </a:lnTo>
                  <a:lnTo>
                    <a:pt x="200289" y="241934"/>
                  </a:lnTo>
                  <a:lnTo>
                    <a:pt x="116204" y="241934"/>
                  </a:lnTo>
                  <a:lnTo>
                    <a:pt x="101429" y="241579"/>
                  </a:lnTo>
                  <a:lnTo>
                    <a:pt x="59499" y="232409"/>
                  </a:lnTo>
                  <a:lnTo>
                    <a:pt x="54482" y="226390"/>
                  </a:lnTo>
                  <a:lnTo>
                    <a:pt x="54548" y="213867"/>
                  </a:lnTo>
                  <a:lnTo>
                    <a:pt x="78358" y="195402"/>
                  </a:lnTo>
                  <a:lnTo>
                    <a:pt x="210359" y="195402"/>
                  </a:lnTo>
                  <a:lnTo>
                    <a:pt x="207957" y="188104"/>
                  </a:lnTo>
                  <a:lnTo>
                    <a:pt x="172186" y="158670"/>
                  </a:lnTo>
                  <a:lnTo>
                    <a:pt x="123824" y="151841"/>
                  </a:lnTo>
                  <a:lnTo>
                    <a:pt x="99631" y="150507"/>
                  </a:lnTo>
                  <a:lnTo>
                    <a:pt x="91511" y="149917"/>
                  </a:lnTo>
                  <a:lnTo>
                    <a:pt x="65150" y="144983"/>
                  </a:lnTo>
                  <a:lnTo>
                    <a:pt x="65150" y="139903"/>
                  </a:lnTo>
                  <a:lnTo>
                    <a:pt x="66547" y="138112"/>
                  </a:lnTo>
                  <a:lnTo>
                    <a:pt x="72135" y="135064"/>
                  </a:lnTo>
                  <a:lnTo>
                    <a:pt x="77279" y="134124"/>
                  </a:lnTo>
                  <a:lnTo>
                    <a:pt x="84772" y="133743"/>
                  </a:lnTo>
                  <a:lnTo>
                    <a:pt x="119637" y="133743"/>
                  </a:lnTo>
                  <a:lnTo>
                    <a:pt x="131179" y="132213"/>
                  </a:lnTo>
                  <a:lnTo>
                    <a:pt x="170873" y="114784"/>
                  </a:lnTo>
                  <a:lnTo>
                    <a:pt x="181694" y="103454"/>
                  </a:lnTo>
                  <a:lnTo>
                    <a:pt x="105727" y="103454"/>
                  </a:lnTo>
                  <a:lnTo>
                    <a:pt x="97969" y="102906"/>
                  </a:lnTo>
                  <a:lnTo>
                    <a:pt x="70484" y="81038"/>
                  </a:lnTo>
                  <a:lnTo>
                    <a:pt x="70484" y="71259"/>
                  </a:lnTo>
                  <a:lnTo>
                    <a:pt x="91562" y="39482"/>
                  </a:lnTo>
                  <a:lnTo>
                    <a:pt x="105727" y="37147"/>
                  </a:lnTo>
                  <a:lnTo>
                    <a:pt x="223101" y="37147"/>
                  </a:lnTo>
                  <a:lnTo>
                    <a:pt x="223163" y="23253"/>
                  </a:lnTo>
                  <a:lnTo>
                    <a:pt x="165353" y="23253"/>
                  </a:lnTo>
                  <a:lnTo>
                    <a:pt x="159710" y="19984"/>
                  </a:lnTo>
                  <a:lnTo>
                    <a:pt x="153828" y="17037"/>
                  </a:lnTo>
                  <a:lnTo>
                    <a:pt x="117740" y="8090"/>
                  </a:lnTo>
                  <a:lnTo>
                    <a:pt x="108013" y="7823"/>
                  </a:lnTo>
                  <a:close/>
                </a:path>
                <a:path w="223520" h="273050">
                  <a:moveTo>
                    <a:pt x="210359" y="195402"/>
                  </a:moveTo>
                  <a:lnTo>
                    <a:pt x="78358" y="195402"/>
                  </a:lnTo>
                  <a:lnTo>
                    <a:pt x="84200" y="195656"/>
                  </a:lnTo>
                  <a:lnTo>
                    <a:pt x="139128" y="199339"/>
                  </a:lnTo>
                  <a:lnTo>
                    <a:pt x="146557" y="201536"/>
                  </a:lnTo>
                  <a:lnTo>
                    <a:pt x="156717" y="209029"/>
                  </a:lnTo>
                  <a:lnTo>
                    <a:pt x="159257" y="213867"/>
                  </a:lnTo>
                  <a:lnTo>
                    <a:pt x="159257" y="226961"/>
                  </a:lnTo>
                  <a:lnTo>
                    <a:pt x="116204" y="241934"/>
                  </a:lnTo>
                  <a:lnTo>
                    <a:pt x="200289" y="241934"/>
                  </a:lnTo>
                  <a:lnTo>
                    <a:pt x="205855" y="234588"/>
                  </a:lnTo>
                  <a:lnTo>
                    <a:pt x="210769" y="222581"/>
                  </a:lnTo>
                  <a:lnTo>
                    <a:pt x="212298" y="210248"/>
                  </a:lnTo>
                  <a:lnTo>
                    <a:pt x="212373" y="209029"/>
                  </a:lnTo>
                  <a:lnTo>
                    <a:pt x="211295" y="198244"/>
                  </a:lnTo>
                  <a:lnTo>
                    <a:pt x="210359" y="195402"/>
                  </a:lnTo>
                  <a:close/>
                </a:path>
                <a:path w="223520" h="273050">
                  <a:moveTo>
                    <a:pt x="119637" y="133743"/>
                  </a:moveTo>
                  <a:lnTo>
                    <a:pt x="84772" y="133743"/>
                  </a:lnTo>
                  <a:lnTo>
                    <a:pt x="87312" y="133997"/>
                  </a:lnTo>
                  <a:lnTo>
                    <a:pt x="90589" y="134188"/>
                  </a:lnTo>
                  <a:lnTo>
                    <a:pt x="98590" y="134429"/>
                  </a:lnTo>
                  <a:lnTo>
                    <a:pt x="101790" y="134492"/>
                  </a:lnTo>
                  <a:lnTo>
                    <a:pt x="104203" y="134492"/>
                  </a:lnTo>
                  <a:lnTo>
                    <a:pt x="118281" y="133923"/>
                  </a:lnTo>
                  <a:lnTo>
                    <a:pt x="119637" y="133743"/>
                  </a:lnTo>
                  <a:close/>
                </a:path>
                <a:path w="223520" h="273050">
                  <a:moveTo>
                    <a:pt x="223101" y="37147"/>
                  </a:moveTo>
                  <a:lnTo>
                    <a:pt x="105727" y="37147"/>
                  </a:lnTo>
                  <a:lnTo>
                    <a:pt x="113247" y="37731"/>
                  </a:lnTo>
                  <a:lnTo>
                    <a:pt x="119992" y="39482"/>
                  </a:lnTo>
                  <a:lnTo>
                    <a:pt x="140779" y="71259"/>
                  </a:lnTo>
                  <a:lnTo>
                    <a:pt x="140177" y="78301"/>
                  </a:lnTo>
                  <a:lnTo>
                    <a:pt x="105727" y="103454"/>
                  </a:lnTo>
                  <a:lnTo>
                    <a:pt x="181694" y="103454"/>
                  </a:lnTo>
                  <a:lnTo>
                    <a:pt x="193357" y="66814"/>
                  </a:lnTo>
                  <a:lnTo>
                    <a:pt x="192976" y="63563"/>
                  </a:lnTo>
                  <a:lnTo>
                    <a:pt x="191452" y="55702"/>
                  </a:lnTo>
                  <a:lnTo>
                    <a:pt x="190372" y="52019"/>
                  </a:lnTo>
                  <a:lnTo>
                    <a:pt x="188975" y="48590"/>
                  </a:lnTo>
                  <a:lnTo>
                    <a:pt x="223075" y="43065"/>
                  </a:lnTo>
                  <a:lnTo>
                    <a:pt x="223101" y="37147"/>
                  </a:lnTo>
                  <a:close/>
                </a:path>
                <a:path w="223520" h="273050">
                  <a:moveTo>
                    <a:pt x="223265" y="0"/>
                  </a:moveTo>
                  <a:lnTo>
                    <a:pt x="203532" y="8275"/>
                  </a:lnTo>
                  <a:lnTo>
                    <a:pt x="198183" y="10464"/>
                  </a:lnTo>
                  <a:lnTo>
                    <a:pt x="181800" y="16941"/>
                  </a:lnTo>
                  <a:lnTo>
                    <a:pt x="165353" y="23253"/>
                  </a:lnTo>
                  <a:lnTo>
                    <a:pt x="223163" y="23253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67520" y="1279465"/>
            <a:ext cx="986155" cy="287020"/>
            <a:chOff x="467520" y="1279465"/>
            <a:chExt cx="986155" cy="287020"/>
          </a:xfrm>
        </p:grpSpPr>
        <p:sp>
          <p:nvSpPr>
            <p:cNvPr id="18" name="object 18"/>
            <p:cNvSpPr/>
            <p:nvPr/>
          </p:nvSpPr>
          <p:spPr>
            <a:xfrm>
              <a:off x="467520" y="1306125"/>
              <a:ext cx="132080" cy="259079"/>
            </a:xfrm>
            <a:custGeom>
              <a:avLst/>
              <a:gdLst/>
              <a:ahLst/>
              <a:cxnLst/>
              <a:rect l="l" t="t" r="r" b="b"/>
              <a:pathLst>
                <a:path w="132079" h="259080">
                  <a:moveTo>
                    <a:pt x="87439" y="0"/>
                  </a:moveTo>
                  <a:lnTo>
                    <a:pt x="47815" y="0"/>
                  </a:lnTo>
                  <a:lnTo>
                    <a:pt x="33909" y="59448"/>
                  </a:lnTo>
                  <a:lnTo>
                    <a:pt x="0" y="59448"/>
                  </a:lnTo>
                  <a:lnTo>
                    <a:pt x="0" y="98120"/>
                  </a:lnTo>
                  <a:lnTo>
                    <a:pt x="32004" y="98120"/>
                  </a:lnTo>
                  <a:lnTo>
                    <a:pt x="32004" y="205371"/>
                  </a:lnTo>
                  <a:lnTo>
                    <a:pt x="45216" y="243851"/>
                  </a:lnTo>
                  <a:lnTo>
                    <a:pt x="85122" y="258104"/>
                  </a:lnTo>
                  <a:lnTo>
                    <a:pt x="97345" y="258521"/>
                  </a:lnTo>
                  <a:lnTo>
                    <a:pt x="106997" y="258521"/>
                  </a:lnTo>
                  <a:lnTo>
                    <a:pt x="114515" y="258013"/>
                  </a:lnTo>
                  <a:lnTo>
                    <a:pt x="125310" y="255981"/>
                  </a:lnTo>
                  <a:lnTo>
                    <a:pt x="129286" y="254901"/>
                  </a:lnTo>
                  <a:lnTo>
                    <a:pt x="131826" y="253758"/>
                  </a:lnTo>
                  <a:lnTo>
                    <a:pt x="131826" y="219468"/>
                  </a:lnTo>
                  <a:lnTo>
                    <a:pt x="101282" y="219468"/>
                  </a:lnTo>
                  <a:lnTo>
                    <a:pt x="97942" y="219113"/>
                  </a:lnTo>
                  <a:lnTo>
                    <a:pt x="87439" y="98120"/>
                  </a:lnTo>
                  <a:lnTo>
                    <a:pt x="131254" y="98120"/>
                  </a:lnTo>
                  <a:lnTo>
                    <a:pt x="131254" y="59245"/>
                  </a:lnTo>
                  <a:lnTo>
                    <a:pt x="87439" y="59245"/>
                  </a:lnTo>
                  <a:lnTo>
                    <a:pt x="87439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911" y="1361770"/>
              <a:ext cx="187261" cy="2045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9374" y="1361772"/>
              <a:ext cx="178498" cy="20458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6537" y="1361767"/>
              <a:ext cx="178117" cy="2045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272941" y="1279465"/>
              <a:ext cx="180975" cy="283210"/>
            </a:xfrm>
            <a:custGeom>
              <a:avLst/>
              <a:gdLst/>
              <a:ahLst/>
              <a:cxnLst/>
              <a:rect l="l" t="t" r="r" b="b"/>
              <a:pathLst>
                <a:path w="180975" h="283209">
                  <a:moveTo>
                    <a:pt x="55244" y="0"/>
                  </a:moveTo>
                  <a:lnTo>
                    <a:pt x="0" y="0"/>
                  </a:lnTo>
                  <a:lnTo>
                    <a:pt x="0" y="283082"/>
                  </a:lnTo>
                  <a:lnTo>
                    <a:pt x="55626" y="283082"/>
                  </a:lnTo>
                  <a:lnTo>
                    <a:pt x="55626" y="150875"/>
                  </a:lnTo>
                  <a:lnTo>
                    <a:pt x="57378" y="145440"/>
                  </a:lnTo>
                  <a:lnTo>
                    <a:pt x="64350" y="136690"/>
                  </a:lnTo>
                  <a:lnTo>
                    <a:pt x="68897" y="133413"/>
                  </a:lnTo>
                  <a:lnTo>
                    <a:pt x="80073" y="129095"/>
                  </a:lnTo>
                  <a:lnTo>
                    <a:pt x="85852" y="128015"/>
                  </a:lnTo>
                  <a:lnTo>
                    <a:pt x="100965" y="128015"/>
                  </a:lnTo>
                  <a:lnTo>
                    <a:pt x="108750" y="130403"/>
                  </a:lnTo>
                  <a:lnTo>
                    <a:pt x="121564" y="139928"/>
                  </a:lnTo>
                  <a:lnTo>
                    <a:pt x="124777" y="146761"/>
                  </a:lnTo>
                  <a:lnTo>
                    <a:pt x="124777" y="283082"/>
                  </a:lnTo>
                  <a:lnTo>
                    <a:pt x="180594" y="283082"/>
                  </a:lnTo>
                  <a:lnTo>
                    <a:pt x="180594" y="147446"/>
                  </a:lnTo>
                  <a:lnTo>
                    <a:pt x="180005" y="137826"/>
                  </a:lnTo>
                  <a:lnTo>
                    <a:pt x="160212" y="101272"/>
                  </a:lnTo>
                  <a:lnTo>
                    <a:pt x="121044" y="85422"/>
                  </a:lnTo>
                  <a:lnTo>
                    <a:pt x="111823" y="84962"/>
                  </a:lnTo>
                  <a:lnTo>
                    <a:pt x="104310" y="85248"/>
                  </a:lnTo>
                  <a:lnTo>
                    <a:pt x="62420" y="105384"/>
                  </a:lnTo>
                  <a:lnTo>
                    <a:pt x="55244" y="114490"/>
                  </a:lnTo>
                  <a:lnTo>
                    <a:pt x="55244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52274" y="1361761"/>
            <a:ext cx="1546462" cy="20459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147" y="522902"/>
            <a:ext cx="1515110" cy="1515110"/>
          </a:xfrm>
          <a:custGeom>
            <a:avLst/>
            <a:gdLst/>
            <a:ahLst/>
            <a:cxnLst/>
            <a:rect l="l" t="t" r="r" b="b"/>
            <a:pathLst>
              <a:path w="1515109" h="1515110">
                <a:moveTo>
                  <a:pt x="1358392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358392"/>
                </a:lnTo>
                <a:lnTo>
                  <a:pt x="8001" y="1407871"/>
                </a:lnTo>
                <a:lnTo>
                  <a:pt x="30273" y="1450881"/>
                </a:lnTo>
                <a:lnTo>
                  <a:pt x="64215" y="1484823"/>
                </a:lnTo>
                <a:lnTo>
                  <a:pt x="107226" y="1507095"/>
                </a:lnTo>
                <a:lnTo>
                  <a:pt x="156705" y="1515097"/>
                </a:lnTo>
                <a:lnTo>
                  <a:pt x="1358392" y="1515097"/>
                </a:lnTo>
                <a:lnTo>
                  <a:pt x="1407871" y="1507095"/>
                </a:lnTo>
                <a:lnTo>
                  <a:pt x="1441469" y="1489697"/>
                </a:lnTo>
                <a:lnTo>
                  <a:pt x="156705" y="1489697"/>
                </a:lnTo>
                <a:lnTo>
                  <a:pt x="105643" y="1479362"/>
                </a:lnTo>
                <a:lnTo>
                  <a:pt x="63901" y="1451195"/>
                </a:lnTo>
                <a:lnTo>
                  <a:pt x="35734" y="1409453"/>
                </a:lnTo>
                <a:lnTo>
                  <a:pt x="25399" y="1358392"/>
                </a:lnTo>
                <a:lnTo>
                  <a:pt x="25399" y="156705"/>
                </a:lnTo>
                <a:lnTo>
                  <a:pt x="35734" y="105643"/>
                </a:lnTo>
                <a:lnTo>
                  <a:pt x="63901" y="63901"/>
                </a:lnTo>
                <a:lnTo>
                  <a:pt x="105643" y="35734"/>
                </a:lnTo>
                <a:lnTo>
                  <a:pt x="156705" y="25400"/>
                </a:lnTo>
                <a:lnTo>
                  <a:pt x="1441469" y="25399"/>
                </a:lnTo>
                <a:lnTo>
                  <a:pt x="1407871" y="8001"/>
                </a:lnTo>
                <a:lnTo>
                  <a:pt x="1358392" y="0"/>
                </a:lnTo>
                <a:close/>
              </a:path>
              <a:path w="1515109" h="1515110">
                <a:moveTo>
                  <a:pt x="1441469" y="25399"/>
                </a:moveTo>
                <a:lnTo>
                  <a:pt x="1358392" y="25400"/>
                </a:lnTo>
                <a:lnTo>
                  <a:pt x="1409453" y="35734"/>
                </a:lnTo>
                <a:lnTo>
                  <a:pt x="1451195" y="63901"/>
                </a:lnTo>
                <a:lnTo>
                  <a:pt x="1479362" y="105643"/>
                </a:lnTo>
                <a:lnTo>
                  <a:pt x="1489697" y="156705"/>
                </a:lnTo>
                <a:lnTo>
                  <a:pt x="1489697" y="1358392"/>
                </a:lnTo>
                <a:lnTo>
                  <a:pt x="1479362" y="1409453"/>
                </a:lnTo>
                <a:lnTo>
                  <a:pt x="1451195" y="1451195"/>
                </a:lnTo>
                <a:lnTo>
                  <a:pt x="1409453" y="1479362"/>
                </a:lnTo>
                <a:lnTo>
                  <a:pt x="1358392" y="1489697"/>
                </a:lnTo>
                <a:lnTo>
                  <a:pt x="1441469" y="1489697"/>
                </a:lnTo>
                <a:lnTo>
                  <a:pt x="1450881" y="1484823"/>
                </a:lnTo>
                <a:lnTo>
                  <a:pt x="1484823" y="1450881"/>
                </a:lnTo>
                <a:lnTo>
                  <a:pt x="1507095" y="1407871"/>
                </a:lnTo>
                <a:lnTo>
                  <a:pt x="1515097" y="1358392"/>
                </a:lnTo>
                <a:lnTo>
                  <a:pt x="1515097" y="156705"/>
                </a:lnTo>
                <a:lnTo>
                  <a:pt x="1507095" y="107226"/>
                </a:lnTo>
                <a:lnTo>
                  <a:pt x="1484823" y="64215"/>
                </a:lnTo>
                <a:lnTo>
                  <a:pt x="1450881" y="30273"/>
                </a:lnTo>
                <a:lnTo>
                  <a:pt x="1441469" y="25399"/>
                </a:lnTo>
                <a:close/>
              </a:path>
            </a:pathLst>
          </a:custGeom>
          <a:solidFill>
            <a:srgbClr val="95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3449" y="436603"/>
            <a:ext cx="1460500" cy="167640"/>
            <a:chOff x="473449" y="436603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49" y="436603"/>
              <a:ext cx="1263912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90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05" y="46964"/>
                  </a:moveTo>
                  <a:lnTo>
                    <a:pt x="215" y="46964"/>
                  </a:lnTo>
                  <a:lnTo>
                    <a:pt x="215" y="165150"/>
                  </a:lnTo>
                  <a:lnTo>
                    <a:pt x="32105" y="165150"/>
                  </a:lnTo>
                  <a:lnTo>
                    <a:pt x="32105" y="46964"/>
                  </a:lnTo>
                  <a:close/>
                </a:path>
                <a:path w="33019" h="165734">
                  <a:moveTo>
                    <a:pt x="32448" y="0"/>
                  </a:moveTo>
                  <a:lnTo>
                    <a:pt x="0" y="0"/>
                  </a:lnTo>
                  <a:lnTo>
                    <a:pt x="0" y="30048"/>
                  </a:lnTo>
                  <a:lnTo>
                    <a:pt x="32448" y="30048"/>
                  </a:lnTo>
                  <a:lnTo>
                    <a:pt x="32448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95" y="481398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169" y="481400"/>
            <a:ext cx="102869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5561" y="482661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50" y="481400"/>
            <a:ext cx="499109" cy="157480"/>
            <a:chOff x="2259350" y="481400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350" y="481402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333" y="481400"/>
              <a:ext cx="236598" cy="122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012803" y="1101974"/>
            <a:ext cx="626110" cy="154940"/>
            <a:chOff x="6012803" y="1101974"/>
            <a:chExt cx="626110" cy="15494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2803" y="1105537"/>
              <a:ext cx="111569" cy="1285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45258" y="1140385"/>
              <a:ext cx="241362" cy="955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13459" y="1140829"/>
              <a:ext cx="76911" cy="932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10359" y="1101974"/>
              <a:ext cx="84289" cy="13388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615977" y="1214347"/>
              <a:ext cx="22860" cy="42545"/>
            </a:xfrm>
            <a:custGeom>
              <a:avLst/>
              <a:gdLst/>
              <a:ahLst/>
              <a:cxnLst/>
              <a:rect l="l" t="t" r="r" b="b"/>
              <a:pathLst>
                <a:path w="22859" h="42544">
                  <a:moveTo>
                    <a:pt x="22745" y="0"/>
                  </a:moveTo>
                  <a:lnTo>
                    <a:pt x="2222" y="0"/>
                  </a:lnTo>
                  <a:lnTo>
                    <a:pt x="2222" y="19646"/>
                  </a:lnTo>
                  <a:lnTo>
                    <a:pt x="9944" y="20091"/>
                  </a:lnTo>
                  <a:lnTo>
                    <a:pt x="0" y="42049"/>
                  </a:lnTo>
                  <a:lnTo>
                    <a:pt x="7645" y="42049"/>
                  </a:lnTo>
                  <a:lnTo>
                    <a:pt x="22745" y="17068"/>
                  </a:lnTo>
                  <a:lnTo>
                    <a:pt x="22745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972968" y="1343582"/>
            <a:ext cx="227329" cy="122555"/>
            <a:chOff x="5972968" y="1343582"/>
            <a:chExt cx="227329" cy="122555"/>
          </a:xfrm>
        </p:grpSpPr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72968" y="1345359"/>
              <a:ext cx="77609" cy="9376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077407" y="1343583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5">
                  <a:moveTo>
                    <a:pt x="84010" y="46494"/>
                  </a:moveTo>
                  <a:lnTo>
                    <a:pt x="71780" y="8369"/>
                  </a:lnTo>
                  <a:lnTo>
                    <a:pt x="68097" y="6172"/>
                  </a:lnTo>
                  <a:lnTo>
                    <a:pt x="68097" y="47028"/>
                  </a:lnTo>
                  <a:lnTo>
                    <a:pt x="67652" y="55587"/>
                  </a:lnTo>
                  <a:lnTo>
                    <a:pt x="49911" y="82677"/>
                  </a:lnTo>
                  <a:lnTo>
                    <a:pt x="36639" y="82677"/>
                  </a:lnTo>
                  <a:lnTo>
                    <a:pt x="31851" y="81076"/>
                  </a:lnTo>
                  <a:lnTo>
                    <a:pt x="27063" y="77089"/>
                  </a:lnTo>
                  <a:lnTo>
                    <a:pt x="24155" y="74676"/>
                  </a:lnTo>
                  <a:lnTo>
                    <a:pt x="21259" y="70383"/>
                  </a:lnTo>
                  <a:lnTo>
                    <a:pt x="17335" y="59601"/>
                  </a:lnTo>
                  <a:lnTo>
                    <a:pt x="16446" y="54102"/>
                  </a:lnTo>
                  <a:lnTo>
                    <a:pt x="16395" y="46494"/>
                  </a:lnTo>
                  <a:lnTo>
                    <a:pt x="16776" y="39751"/>
                  </a:lnTo>
                  <a:lnTo>
                    <a:pt x="18008" y="33197"/>
                  </a:lnTo>
                  <a:lnTo>
                    <a:pt x="20066" y="27368"/>
                  </a:lnTo>
                  <a:lnTo>
                    <a:pt x="22948" y="22275"/>
                  </a:lnTo>
                  <a:lnTo>
                    <a:pt x="26060" y="17792"/>
                  </a:lnTo>
                  <a:lnTo>
                    <a:pt x="27317" y="15963"/>
                  </a:lnTo>
                  <a:lnTo>
                    <a:pt x="33782" y="12801"/>
                  </a:lnTo>
                  <a:lnTo>
                    <a:pt x="50723" y="12801"/>
                  </a:lnTo>
                  <a:lnTo>
                    <a:pt x="68097" y="47028"/>
                  </a:lnTo>
                  <a:lnTo>
                    <a:pt x="68097" y="6172"/>
                  </a:lnTo>
                  <a:lnTo>
                    <a:pt x="60579" y="1676"/>
                  </a:lnTo>
                  <a:lnTo>
                    <a:pt x="54114" y="0"/>
                  </a:lnTo>
                  <a:lnTo>
                    <a:pt x="42557" y="0"/>
                  </a:lnTo>
                  <a:lnTo>
                    <a:pt x="16548" y="17792"/>
                  </a:lnTo>
                  <a:lnTo>
                    <a:pt x="16357" y="1778"/>
                  </a:lnTo>
                  <a:lnTo>
                    <a:pt x="0" y="1778"/>
                  </a:lnTo>
                  <a:lnTo>
                    <a:pt x="0" y="122326"/>
                  </a:lnTo>
                  <a:lnTo>
                    <a:pt x="16548" y="122326"/>
                  </a:lnTo>
                  <a:lnTo>
                    <a:pt x="16548" y="77089"/>
                  </a:lnTo>
                  <a:lnTo>
                    <a:pt x="17538" y="79032"/>
                  </a:lnTo>
                  <a:lnTo>
                    <a:pt x="41351" y="95478"/>
                  </a:lnTo>
                  <a:lnTo>
                    <a:pt x="53555" y="95478"/>
                  </a:lnTo>
                  <a:lnTo>
                    <a:pt x="81445" y="67462"/>
                  </a:lnTo>
                  <a:lnTo>
                    <a:pt x="83731" y="54102"/>
                  </a:lnTo>
                  <a:lnTo>
                    <a:pt x="84010" y="46494"/>
                  </a:lnTo>
                  <a:close/>
                </a:path>
                <a:path w="122554" h="122555">
                  <a:moveTo>
                    <a:pt x="122516" y="73964"/>
                  </a:moveTo>
                  <a:lnTo>
                    <a:pt x="101981" y="73964"/>
                  </a:lnTo>
                  <a:lnTo>
                    <a:pt x="101981" y="93611"/>
                  </a:lnTo>
                  <a:lnTo>
                    <a:pt x="109715" y="94056"/>
                  </a:lnTo>
                  <a:lnTo>
                    <a:pt x="99758" y="116014"/>
                  </a:lnTo>
                  <a:lnTo>
                    <a:pt x="107416" y="116014"/>
                  </a:lnTo>
                  <a:lnTo>
                    <a:pt x="122516" y="91033"/>
                  </a:lnTo>
                  <a:lnTo>
                    <a:pt x="122516" y="73964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257797" y="1305174"/>
            <a:ext cx="424815" cy="133985"/>
            <a:chOff x="6257797" y="1305174"/>
            <a:chExt cx="424815" cy="133985"/>
          </a:xfrm>
        </p:grpSpPr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57797" y="1305174"/>
              <a:ext cx="84289" cy="13388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63591" y="1343587"/>
              <a:ext cx="318890" cy="95465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4431833" y="802553"/>
            <a:ext cx="526415" cy="937894"/>
          </a:xfrm>
          <a:custGeom>
            <a:avLst/>
            <a:gdLst/>
            <a:ahLst/>
            <a:cxnLst/>
            <a:rect l="l" t="t" r="r" b="b"/>
            <a:pathLst>
              <a:path w="526414" h="937894">
                <a:moveTo>
                  <a:pt x="358392" y="228904"/>
                </a:moveTo>
                <a:lnTo>
                  <a:pt x="287905" y="228904"/>
                </a:lnTo>
                <a:lnTo>
                  <a:pt x="267281" y="230174"/>
                </a:lnTo>
                <a:lnTo>
                  <a:pt x="227990" y="237794"/>
                </a:lnTo>
                <a:lnTo>
                  <a:pt x="174881" y="258114"/>
                </a:lnTo>
                <a:lnTo>
                  <a:pt x="139043" y="284784"/>
                </a:lnTo>
                <a:lnTo>
                  <a:pt x="104497" y="321614"/>
                </a:lnTo>
                <a:lnTo>
                  <a:pt x="76752" y="363524"/>
                </a:lnTo>
                <a:lnTo>
                  <a:pt x="55170" y="409244"/>
                </a:lnTo>
                <a:lnTo>
                  <a:pt x="39464" y="458774"/>
                </a:lnTo>
                <a:lnTo>
                  <a:pt x="28655" y="510844"/>
                </a:lnTo>
                <a:lnTo>
                  <a:pt x="22396" y="562914"/>
                </a:lnTo>
                <a:lnTo>
                  <a:pt x="19432" y="613714"/>
                </a:lnTo>
                <a:lnTo>
                  <a:pt x="19111" y="648004"/>
                </a:lnTo>
                <a:lnTo>
                  <a:pt x="19268" y="656894"/>
                </a:lnTo>
                <a:lnTo>
                  <a:pt x="23317" y="705154"/>
                </a:lnTo>
                <a:lnTo>
                  <a:pt x="34661" y="754684"/>
                </a:lnTo>
                <a:lnTo>
                  <a:pt x="56348" y="796594"/>
                </a:lnTo>
                <a:lnTo>
                  <a:pt x="90675" y="825804"/>
                </a:lnTo>
                <a:lnTo>
                  <a:pt x="121770" y="835964"/>
                </a:lnTo>
                <a:lnTo>
                  <a:pt x="139915" y="835964"/>
                </a:lnTo>
                <a:lnTo>
                  <a:pt x="161868" y="834694"/>
                </a:lnTo>
                <a:lnTo>
                  <a:pt x="182859" y="828344"/>
                </a:lnTo>
                <a:lnTo>
                  <a:pt x="198435" y="819454"/>
                </a:lnTo>
                <a:lnTo>
                  <a:pt x="139915" y="819454"/>
                </a:lnTo>
                <a:lnTo>
                  <a:pt x="123491" y="818184"/>
                </a:lnTo>
                <a:lnTo>
                  <a:pt x="84632" y="801674"/>
                </a:lnTo>
                <a:lnTo>
                  <a:pt x="58890" y="768654"/>
                </a:lnTo>
                <a:lnTo>
                  <a:pt x="43391" y="728014"/>
                </a:lnTo>
                <a:lnTo>
                  <a:pt x="36483" y="683564"/>
                </a:lnTo>
                <a:lnTo>
                  <a:pt x="34651" y="648004"/>
                </a:lnTo>
                <a:lnTo>
                  <a:pt x="34766" y="625144"/>
                </a:lnTo>
                <a:lnTo>
                  <a:pt x="37464" y="567994"/>
                </a:lnTo>
                <a:lnTo>
                  <a:pt x="42966" y="515924"/>
                </a:lnTo>
                <a:lnTo>
                  <a:pt x="53338" y="465124"/>
                </a:lnTo>
                <a:lnTo>
                  <a:pt x="68930" y="415594"/>
                </a:lnTo>
                <a:lnTo>
                  <a:pt x="90086" y="371144"/>
                </a:lnTo>
                <a:lnTo>
                  <a:pt x="116966" y="329234"/>
                </a:lnTo>
                <a:lnTo>
                  <a:pt x="150208" y="294944"/>
                </a:lnTo>
                <a:lnTo>
                  <a:pt x="184917" y="270814"/>
                </a:lnTo>
                <a:lnTo>
                  <a:pt x="233184" y="251764"/>
                </a:lnTo>
                <a:lnTo>
                  <a:pt x="268573" y="246684"/>
                </a:lnTo>
                <a:lnTo>
                  <a:pt x="288227" y="244144"/>
                </a:lnTo>
                <a:lnTo>
                  <a:pt x="412635" y="244144"/>
                </a:lnTo>
                <a:lnTo>
                  <a:pt x="401781" y="239064"/>
                </a:lnTo>
                <a:lnTo>
                  <a:pt x="389744" y="235254"/>
                </a:lnTo>
                <a:lnTo>
                  <a:pt x="376529" y="232714"/>
                </a:lnTo>
                <a:lnTo>
                  <a:pt x="367242" y="230174"/>
                </a:lnTo>
                <a:lnTo>
                  <a:pt x="358392" y="228904"/>
                </a:lnTo>
                <a:close/>
              </a:path>
              <a:path w="526414" h="937894">
                <a:moveTo>
                  <a:pt x="297420" y="722934"/>
                </a:moveTo>
                <a:lnTo>
                  <a:pt x="283260" y="722934"/>
                </a:lnTo>
                <a:lnTo>
                  <a:pt x="276364" y="772464"/>
                </a:lnTo>
                <a:lnTo>
                  <a:pt x="275646" y="785164"/>
                </a:lnTo>
                <a:lnTo>
                  <a:pt x="276994" y="796594"/>
                </a:lnTo>
                <a:lnTo>
                  <a:pt x="303777" y="832154"/>
                </a:lnTo>
                <a:lnTo>
                  <a:pt x="316460" y="835964"/>
                </a:lnTo>
                <a:lnTo>
                  <a:pt x="331635" y="835964"/>
                </a:lnTo>
                <a:lnTo>
                  <a:pt x="353865" y="833424"/>
                </a:lnTo>
                <a:lnTo>
                  <a:pt x="370489" y="823264"/>
                </a:lnTo>
                <a:lnTo>
                  <a:pt x="372062" y="820724"/>
                </a:lnTo>
                <a:lnTo>
                  <a:pt x="320181" y="820724"/>
                </a:lnTo>
                <a:lnTo>
                  <a:pt x="311765" y="818184"/>
                </a:lnTo>
                <a:lnTo>
                  <a:pt x="291036" y="783894"/>
                </a:lnTo>
                <a:lnTo>
                  <a:pt x="291909" y="775004"/>
                </a:lnTo>
                <a:lnTo>
                  <a:pt x="297420" y="722934"/>
                </a:lnTo>
                <a:close/>
              </a:path>
              <a:path w="526414" h="937894">
                <a:moveTo>
                  <a:pt x="412635" y="244144"/>
                </a:moveTo>
                <a:lnTo>
                  <a:pt x="334425" y="244144"/>
                </a:lnTo>
                <a:lnTo>
                  <a:pt x="343712" y="245414"/>
                </a:lnTo>
                <a:lnTo>
                  <a:pt x="352454" y="245414"/>
                </a:lnTo>
                <a:lnTo>
                  <a:pt x="359687" y="246684"/>
                </a:lnTo>
                <a:lnTo>
                  <a:pt x="365413" y="246684"/>
                </a:lnTo>
                <a:lnTo>
                  <a:pt x="392722" y="253034"/>
                </a:lnTo>
                <a:lnTo>
                  <a:pt x="420354" y="280974"/>
                </a:lnTo>
                <a:lnTo>
                  <a:pt x="422032" y="292404"/>
                </a:lnTo>
                <a:lnTo>
                  <a:pt x="421449" y="306374"/>
                </a:lnTo>
                <a:lnTo>
                  <a:pt x="371360" y="781354"/>
                </a:lnTo>
                <a:lnTo>
                  <a:pt x="349651" y="815644"/>
                </a:lnTo>
                <a:lnTo>
                  <a:pt x="336688" y="820724"/>
                </a:lnTo>
                <a:lnTo>
                  <a:pt x="372062" y="820724"/>
                </a:lnTo>
                <a:lnTo>
                  <a:pt x="381500" y="805484"/>
                </a:lnTo>
                <a:lnTo>
                  <a:pt x="386892" y="781354"/>
                </a:lnTo>
                <a:lnTo>
                  <a:pt x="436981" y="306374"/>
                </a:lnTo>
                <a:lnTo>
                  <a:pt x="437357" y="288594"/>
                </a:lnTo>
                <a:lnTo>
                  <a:pt x="435036" y="273354"/>
                </a:lnTo>
                <a:lnTo>
                  <a:pt x="430018" y="261924"/>
                </a:lnTo>
                <a:lnTo>
                  <a:pt x="422300" y="251764"/>
                </a:lnTo>
                <a:lnTo>
                  <a:pt x="412635" y="244144"/>
                </a:lnTo>
                <a:close/>
              </a:path>
              <a:path w="526414" h="937894">
                <a:moveTo>
                  <a:pt x="309181" y="627684"/>
                </a:moveTo>
                <a:lnTo>
                  <a:pt x="292338" y="672134"/>
                </a:lnTo>
                <a:lnTo>
                  <a:pt x="267938" y="721664"/>
                </a:lnTo>
                <a:lnTo>
                  <a:pt x="236735" y="764844"/>
                </a:lnTo>
                <a:lnTo>
                  <a:pt x="199491" y="799134"/>
                </a:lnTo>
                <a:lnTo>
                  <a:pt x="155934" y="818184"/>
                </a:lnTo>
                <a:lnTo>
                  <a:pt x="139915" y="819454"/>
                </a:lnTo>
                <a:lnTo>
                  <a:pt x="198435" y="819454"/>
                </a:lnTo>
                <a:lnTo>
                  <a:pt x="239698" y="783894"/>
                </a:lnTo>
                <a:lnTo>
                  <a:pt x="270351" y="744524"/>
                </a:lnTo>
                <a:lnTo>
                  <a:pt x="283260" y="722934"/>
                </a:lnTo>
                <a:lnTo>
                  <a:pt x="297420" y="722934"/>
                </a:lnTo>
                <a:lnTo>
                  <a:pt x="302259" y="677214"/>
                </a:lnTo>
                <a:lnTo>
                  <a:pt x="309181" y="627684"/>
                </a:lnTo>
                <a:close/>
              </a:path>
              <a:path w="526414" h="937894">
                <a:moveTo>
                  <a:pt x="441871" y="674674"/>
                </a:moveTo>
                <a:lnTo>
                  <a:pt x="433806" y="678484"/>
                </a:lnTo>
                <a:lnTo>
                  <a:pt x="432930" y="682294"/>
                </a:lnTo>
                <a:lnTo>
                  <a:pt x="435267" y="686104"/>
                </a:lnTo>
                <a:lnTo>
                  <a:pt x="455993" y="753414"/>
                </a:lnTo>
                <a:lnTo>
                  <a:pt x="458279" y="759764"/>
                </a:lnTo>
                <a:lnTo>
                  <a:pt x="461429" y="762304"/>
                </a:lnTo>
                <a:lnTo>
                  <a:pt x="465493" y="763574"/>
                </a:lnTo>
                <a:lnTo>
                  <a:pt x="469506" y="763574"/>
                </a:lnTo>
                <a:lnTo>
                  <a:pt x="473265" y="761034"/>
                </a:lnTo>
                <a:lnTo>
                  <a:pt x="476707" y="755954"/>
                </a:lnTo>
                <a:lnTo>
                  <a:pt x="496865" y="720394"/>
                </a:lnTo>
                <a:lnTo>
                  <a:pt x="476707" y="720394"/>
                </a:lnTo>
                <a:lnTo>
                  <a:pt x="476843" y="719124"/>
                </a:lnTo>
                <a:lnTo>
                  <a:pt x="462902" y="719124"/>
                </a:lnTo>
                <a:lnTo>
                  <a:pt x="447344" y="681024"/>
                </a:lnTo>
                <a:lnTo>
                  <a:pt x="445033" y="675944"/>
                </a:lnTo>
                <a:lnTo>
                  <a:pt x="441871" y="674674"/>
                </a:lnTo>
                <a:close/>
              </a:path>
              <a:path w="526414" h="937894">
                <a:moveTo>
                  <a:pt x="310679" y="320344"/>
                </a:moveTo>
                <a:lnTo>
                  <a:pt x="288600" y="320344"/>
                </a:lnTo>
                <a:lnTo>
                  <a:pt x="276994" y="321614"/>
                </a:lnTo>
                <a:lnTo>
                  <a:pt x="233811" y="334314"/>
                </a:lnTo>
                <a:lnTo>
                  <a:pt x="199334" y="358444"/>
                </a:lnTo>
                <a:lnTo>
                  <a:pt x="173855" y="388924"/>
                </a:lnTo>
                <a:lnTo>
                  <a:pt x="153831" y="425754"/>
                </a:lnTo>
                <a:lnTo>
                  <a:pt x="138287" y="466394"/>
                </a:lnTo>
                <a:lnTo>
                  <a:pt x="126949" y="509574"/>
                </a:lnTo>
                <a:lnTo>
                  <a:pt x="119177" y="552754"/>
                </a:lnTo>
                <a:lnTo>
                  <a:pt x="114697" y="594664"/>
                </a:lnTo>
                <a:lnTo>
                  <a:pt x="112404" y="654354"/>
                </a:lnTo>
                <a:lnTo>
                  <a:pt x="112653" y="667054"/>
                </a:lnTo>
                <a:lnTo>
                  <a:pt x="118313" y="712774"/>
                </a:lnTo>
                <a:lnTo>
                  <a:pt x="143357" y="738174"/>
                </a:lnTo>
                <a:lnTo>
                  <a:pt x="154580" y="735634"/>
                </a:lnTo>
                <a:lnTo>
                  <a:pt x="165808" y="730554"/>
                </a:lnTo>
                <a:lnTo>
                  <a:pt x="175792" y="720394"/>
                </a:lnTo>
                <a:lnTo>
                  <a:pt x="139318" y="720394"/>
                </a:lnTo>
                <a:lnTo>
                  <a:pt x="135000" y="714044"/>
                </a:lnTo>
                <a:lnTo>
                  <a:pt x="128082" y="663244"/>
                </a:lnTo>
                <a:lnTo>
                  <a:pt x="127925" y="654354"/>
                </a:lnTo>
                <a:lnTo>
                  <a:pt x="128027" y="632764"/>
                </a:lnTo>
                <a:lnTo>
                  <a:pt x="131267" y="578154"/>
                </a:lnTo>
                <a:lnTo>
                  <a:pt x="136448" y="537514"/>
                </a:lnTo>
                <a:lnTo>
                  <a:pt x="145097" y="496874"/>
                </a:lnTo>
                <a:lnTo>
                  <a:pt x="157606" y="456234"/>
                </a:lnTo>
                <a:lnTo>
                  <a:pt x="174459" y="418134"/>
                </a:lnTo>
                <a:lnTo>
                  <a:pt x="196034" y="385114"/>
                </a:lnTo>
                <a:lnTo>
                  <a:pt x="233762" y="353364"/>
                </a:lnTo>
                <a:lnTo>
                  <a:pt x="244181" y="347014"/>
                </a:lnTo>
                <a:lnTo>
                  <a:pt x="254064" y="343204"/>
                </a:lnTo>
                <a:lnTo>
                  <a:pt x="263410" y="340664"/>
                </a:lnTo>
                <a:lnTo>
                  <a:pt x="272314" y="338124"/>
                </a:lnTo>
                <a:lnTo>
                  <a:pt x="289146" y="335584"/>
                </a:lnTo>
                <a:lnTo>
                  <a:pt x="335914" y="335584"/>
                </a:lnTo>
                <a:lnTo>
                  <a:pt x="338543" y="324154"/>
                </a:lnTo>
                <a:lnTo>
                  <a:pt x="329682" y="321614"/>
                </a:lnTo>
                <a:lnTo>
                  <a:pt x="320395" y="321614"/>
                </a:lnTo>
                <a:lnTo>
                  <a:pt x="310679" y="320344"/>
                </a:lnTo>
                <a:close/>
              </a:path>
              <a:path w="526414" h="937894">
                <a:moveTo>
                  <a:pt x="335914" y="335584"/>
                </a:moveTo>
                <a:lnTo>
                  <a:pt x="309181" y="335584"/>
                </a:lnTo>
                <a:lnTo>
                  <a:pt x="313766" y="336854"/>
                </a:lnTo>
                <a:lnTo>
                  <a:pt x="319531" y="336854"/>
                </a:lnTo>
                <a:lnTo>
                  <a:pt x="314780" y="358444"/>
                </a:lnTo>
                <a:lnTo>
                  <a:pt x="302701" y="402894"/>
                </a:lnTo>
                <a:lnTo>
                  <a:pt x="287267" y="453694"/>
                </a:lnTo>
                <a:lnTo>
                  <a:pt x="269126" y="504494"/>
                </a:lnTo>
                <a:lnTo>
                  <a:pt x="248660" y="555294"/>
                </a:lnTo>
                <a:lnTo>
                  <a:pt x="227502" y="602284"/>
                </a:lnTo>
                <a:lnTo>
                  <a:pt x="206129" y="645464"/>
                </a:lnTo>
                <a:lnTo>
                  <a:pt x="185827" y="681024"/>
                </a:lnTo>
                <a:lnTo>
                  <a:pt x="158897" y="714044"/>
                </a:lnTo>
                <a:lnTo>
                  <a:pt x="145097" y="720394"/>
                </a:lnTo>
                <a:lnTo>
                  <a:pt x="175792" y="720394"/>
                </a:lnTo>
                <a:lnTo>
                  <a:pt x="200790" y="687374"/>
                </a:lnTo>
                <a:lnTo>
                  <a:pt x="228427" y="636574"/>
                </a:lnTo>
                <a:lnTo>
                  <a:pt x="258650" y="571804"/>
                </a:lnTo>
                <a:lnTo>
                  <a:pt x="286280" y="503224"/>
                </a:lnTo>
                <a:lnTo>
                  <a:pt x="298818" y="466394"/>
                </a:lnTo>
                <a:lnTo>
                  <a:pt x="305502" y="447344"/>
                </a:lnTo>
                <a:lnTo>
                  <a:pt x="311761" y="427024"/>
                </a:lnTo>
                <a:lnTo>
                  <a:pt x="317593" y="407974"/>
                </a:lnTo>
                <a:lnTo>
                  <a:pt x="322999" y="387654"/>
                </a:lnTo>
                <a:lnTo>
                  <a:pt x="332057" y="352094"/>
                </a:lnTo>
                <a:lnTo>
                  <a:pt x="335914" y="335584"/>
                </a:lnTo>
                <a:close/>
              </a:path>
              <a:path w="526414" h="937894">
                <a:moveTo>
                  <a:pt x="506348" y="681024"/>
                </a:moveTo>
                <a:lnTo>
                  <a:pt x="503173" y="682294"/>
                </a:lnTo>
                <a:lnTo>
                  <a:pt x="500900" y="686104"/>
                </a:lnTo>
                <a:lnTo>
                  <a:pt x="476707" y="720394"/>
                </a:lnTo>
                <a:lnTo>
                  <a:pt x="496865" y="720394"/>
                </a:lnTo>
                <a:lnTo>
                  <a:pt x="511263" y="694994"/>
                </a:lnTo>
                <a:lnTo>
                  <a:pt x="514718" y="688644"/>
                </a:lnTo>
                <a:lnTo>
                  <a:pt x="514413" y="684834"/>
                </a:lnTo>
                <a:lnTo>
                  <a:pt x="510400" y="682294"/>
                </a:lnTo>
                <a:lnTo>
                  <a:pt x="506348" y="681024"/>
                </a:lnTo>
                <a:close/>
              </a:path>
              <a:path w="526414" h="937894">
                <a:moveTo>
                  <a:pt x="511863" y="392734"/>
                </a:moveTo>
                <a:lnTo>
                  <a:pt x="499160" y="392734"/>
                </a:lnTo>
                <a:lnTo>
                  <a:pt x="462902" y="719124"/>
                </a:lnTo>
                <a:lnTo>
                  <a:pt x="476843" y="719124"/>
                </a:lnTo>
                <a:lnTo>
                  <a:pt x="511863" y="392734"/>
                </a:lnTo>
                <a:close/>
              </a:path>
              <a:path w="526414" h="937894">
                <a:moveTo>
                  <a:pt x="518159" y="256844"/>
                </a:moveTo>
                <a:lnTo>
                  <a:pt x="512381" y="256844"/>
                </a:lnTo>
                <a:lnTo>
                  <a:pt x="508939" y="259384"/>
                </a:lnTo>
                <a:lnTo>
                  <a:pt x="507809" y="267004"/>
                </a:lnTo>
                <a:lnTo>
                  <a:pt x="501646" y="310184"/>
                </a:lnTo>
                <a:lnTo>
                  <a:pt x="500457" y="317804"/>
                </a:lnTo>
                <a:lnTo>
                  <a:pt x="492301" y="363524"/>
                </a:lnTo>
                <a:lnTo>
                  <a:pt x="477189" y="425754"/>
                </a:lnTo>
                <a:lnTo>
                  <a:pt x="455706" y="498144"/>
                </a:lnTo>
                <a:lnTo>
                  <a:pt x="442804" y="534974"/>
                </a:lnTo>
                <a:lnTo>
                  <a:pt x="428502" y="571804"/>
                </a:lnTo>
                <a:lnTo>
                  <a:pt x="412800" y="607364"/>
                </a:lnTo>
                <a:lnTo>
                  <a:pt x="410489" y="612444"/>
                </a:lnTo>
                <a:lnTo>
                  <a:pt x="411352" y="616254"/>
                </a:lnTo>
                <a:lnTo>
                  <a:pt x="419417" y="620064"/>
                </a:lnTo>
                <a:lnTo>
                  <a:pt x="422579" y="618794"/>
                </a:lnTo>
                <a:lnTo>
                  <a:pt x="424891" y="613714"/>
                </a:lnTo>
                <a:lnTo>
                  <a:pt x="430072" y="603554"/>
                </a:lnTo>
                <a:lnTo>
                  <a:pt x="435255" y="590854"/>
                </a:lnTo>
                <a:lnTo>
                  <a:pt x="440441" y="579424"/>
                </a:lnTo>
                <a:lnTo>
                  <a:pt x="455987" y="537514"/>
                </a:lnTo>
                <a:lnTo>
                  <a:pt x="466343" y="507034"/>
                </a:lnTo>
                <a:lnTo>
                  <a:pt x="471420" y="493064"/>
                </a:lnTo>
                <a:lnTo>
                  <a:pt x="476272" y="477824"/>
                </a:lnTo>
                <a:lnTo>
                  <a:pt x="489445" y="432104"/>
                </a:lnTo>
                <a:lnTo>
                  <a:pt x="499160" y="392734"/>
                </a:lnTo>
                <a:lnTo>
                  <a:pt x="511863" y="392734"/>
                </a:lnTo>
                <a:lnTo>
                  <a:pt x="525081" y="269544"/>
                </a:lnTo>
                <a:lnTo>
                  <a:pt x="526211" y="261924"/>
                </a:lnTo>
                <a:lnTo>
                  <a:pt x="523913" y="258114"/>
                </a:lnTo>
                <a:lnTo>
                  <a:pt x="518159" y="256844"/>
                </a:lnTo>
                <a:close/>
              </a:path>
              <a:path w="526414" h="937894">
                <a:moveTo>
                  <a:pt x="374815" y="272084"/>
                </a:moveTo>
                <a:lnTo>
                  <a:pt x="364982" y="273354"/>
                </a:lnTo>
                <a:lnTo>
                  <a:pt x="357962" y="277164"/>
                </a:lnTo>
                <a:lnTo>
                  <a:pt x="353751" y="284784"/>
                </a:lnTo>
                <a:lnTo>
                  <a:pt x="352348" y="293674"/>
                </a:lnTo>
                <a:lnTo>
                  <a:pt x="353751" y="303834"/>
                </a:lnTo>
                <a:lnTo>
                  <a:pt x="357962" y="311454"/>
                </a:lnTo>
                <a:lnTo>
                  <a:pt x="364982" y="315264"/>
                </a:lnTo>
                <a:lnTo>
                  <a:pt x="374815" y="316534"/>
                </a:lnTo>
                <a:lnTo>
                  <a:pt x="384629" y="315264"/>
                </a:lnTo>
                <a:lnTo>
                  <a:pt x="391647" y="311454"/>
                </a:lnTo>
                <a:lnTo>
                  <a:pt x="395862" y="303834"/>
                </a:lnTo>
                <a:lnTo>
                  <a:pt x="397268" y="293674"/>
                </a:lnTo>
                <a:lnTo>
                  <a:pt x="395862" y="284784"/>
                </a:lnTo>
                <a:lnTo>
                  <a:pt x="391647" y="277164"/>
                </a:lnTo>
                <a:lnTo>
                  <a:pt x="384629" y="273354"/>
                </a:lnTo>
                <a:lnTo>
                  <a:pt x="374815" y="272084"/>
                </a:lnTo>
                <a:close/>
              </a:path>
              <a:path w="526414" h="937894">
                <a:moveTo>
                  <a:pt x="303999" y="873963"/>
                </a:moveTo>
                <a:lnTo>
                  <a:pt x="300532" y="873963"/>
                </a:lnTo>
                <a:lnTo>
                  <a:pt x="293623" y="880871"/>
                </a:lnTo>
                <a:lnTo>
                  <a:pt x="293623" y="884326"/>
                </a:lnTo>
                <a:lnTo>
                  <a:pt x="297078" y="887780"/>
                </a:lnTo>
                <a:lnTo>
                  <a:pt x="312623" y="905052"/>
                </a:lnTo>
                <a:lnTo>
                  <a:pt x="293623" y="924051"/>
                </a:lnTo>
                <a:lnTo>
                  <a:pt x="291312" y="926337"/>
                </a:lnTo>
                <a:lnTo>
                  <a:pt x="291604" y="929500"/>
                </a:lnTo>
                <a:lnTo>
                  <a:pt x="294500" y="933551"/>
                </a:lnTo>
                <a:lnTo>
                  <a:pt x="297345" y="937577"/>
                </a:lnTo>
                <a:lnTo>
                  <a:pt x="301104" y="937272"/>
                </a:lnTo>
                <a:lnTo>
                  <a:pt x="322999" y="915415"/>
                </a:lnTo>
                <a:lnTo>
                  <a:pt x="342777" y="915415"/>
                </a:lnTo>
                <a:lnTo>
                  <a:pt x="333349" y="905052"/>
                </a:lnTo>
                <a:lnTo>
                  <a:pt x="343712" y="894689"/>
                </a:lnTo>
                <a:lnTo>
                  <a:pt x="322999" y="894689"/>
                </a:lnTo>
                <a:lnTo>
                  <a:pt x="307441" y="877417"/>
                </a:lnTo>
                <a:lnTo>
                  <a:pt x="303999" y="873963"/>
                </a:lnTo>
                <a:close/>
              </a:path>
              <a:path w="526414" h="937894">
                <a:moveTo>
                  <a:pt x="342777" y="915415"/>
                </a:moveTo>
                <a:lnTo>
                  <a:pt x="322999" y="915415"/>
                </a:lnTo>
                <a:lnTo>
                  <a:pt x="338543" y="932687"/>
                </a:lnTo>
                <a:lnTo>
                  <a:pt x="341998" y="936142"/>
                </a:lnTo>
                <a:lnTo>
                  <a:pt x="345439" y="936409"/>
                </a:lnTo>
                <a:lnTo>
                  <a:pt x="348894" y="933551"/>
                </a:lnTo>
                <a:lnTo>
                  <a:pt x="352348" y="930655"/>
                </a:lnTo>
                <a:lnTo>
                  <a:pt x="352907" y="927506"/>
                </a:lnTo>
                <a:lnTo>
                  <a:pt x="350634" y="924051"/>
                </a:lnTo>
                <a:lnTo>
                  <a:pt x="342777" y="915415"/>
                </a:lnTo>
                <a:close/>
              </a:path>
              <a:path w="526414" h="937894">
                <a:moveTo>
                  <a:pt x="347167" y="873963"/>
                </a:moveTo>
                <a:lnTo>
                  <a:pt x="343712" y="873963"/>
                </a:lnTo>
                <a:lnTo>
                  <a:pt x="322999" y="894689"/>
                </a:lnTo>
                <a:lnTo>
                  <a:pt x="343712" y="894689"/>
                </a:lnTo>
                <a:lnTo>
                  <a:pt x="354075" y="884326"/>
                </a:lnTo>
                <a:lnTo>
                  <a:pt x="354075" y="880871"/>
                </a:lnTo>
                <a:lnTo>
                  <a:pt x="347167" y="873963"/>
                </a:lnTo>
                <a:close/>
              </a:path>
              <a:path w="526414" h="937894">
                <a:moveTo>
                  <a:pt x="333349" y="0"/>
                </a:moveTo>
                <a:lnTo>
                  <a:pt x="312623" y="0"/>
                </a:lnTo>
                <a:lnTo>
                  <a:pt x="312623" y="5778"/>
                </a:lnTo>
                <a:lnTo>
                  <a:pt x="310895" y="10655"/>
                </a:lnTo>
                <a:lnTo>
                  <a:pt x="307441" y="14681"/>
                </a:lnTo>
                <a:lnTo>
                  <a:pt x="303999" y="18732"/>
                </a:lnTo>
                <a:lnTo>
                  <a:pt x="296481" y="20726"/>
                </a:lnTo>
                <a:lnTo>
                  <a:pt x="283260" y="20726"/>
                </a:lnTo>
                <a:lnTo>
                  <a:pt x="283260" y="34543"/>
                </a:lnTo>
                <a:lnTo>
                  <a:pt x="309181" y="34543"/>
                </a:lnTo>
                <a:lnTo>
                  <a:pt x="309181" y="110540"/>
                </a:lnTo>
                <a:lnTo>
                  <a:pt x="333349" y="110540"/>
                </a:lnTo>
                <a:lnTo>
                  <a:pt x="333349" y="0"/>
                </a:lnTo>
                <a:close/>
              </a:path>
              <a:path w="526414" h="937894">
                <a:moveTo>
                  <a:pt x="143357" y="141058"/>
                </a:moveTo>
                <a:lnTo>
                  <a:pt x="91541" y="212445"/>
                </a:lnTo>
                <a:lnTo>
                  <a:pt x="88950" y="220814"/>
                </a:lnTo>
                <a:lnTo>
                  <a:pt x="92417" y="226555"/>
                </a:lnTo>
                <a:lnTo>
                  <a:pt x="96138" y="227418"/>
                </a:lnTo>
                <a:lnTo>
                  <a:pt x="101917" y="226263"/>
                </a:lnTo>
                <a:lnTo>
                  <a:pt x="176174" y="215899"/>
                </a:lnTo>
                <a:lnTo>
                  <a:pt x="181927" y="214769"/>
                </a:lnTo>
                <a:lnTo>
                  <a:pt x="184518" y="211874"/>
                </a:lnTo>
                <a:lnTo>
                  <a:pt x="183959" y="207263"/>
                </a:lnTo>
                <a:lnTo>
                  <a:pt x="183362" y="202666"/>
                </a:lnTo>
                <a:lnTo>
                  <a:pt x="182563" y="202082"/>
                </a:lnTo>
                <a:lnTo>
                  <a:pt x="134734" y="202082"/>
                </a:lnTo>
                <a:lnTo>
                  <a:pt x="154801" y="191563"/>
                </a:lnTo>
                <a:lnTo>
                  <a:pt x="158336" y="189991"/>
                </a:lnTo>
                <a:lnTo>
                  <a:pt x="127812" y="189991"/>
                </a:lnTo>
                <a:lnTo>
                  <a:pt x="148551" y="153720"/>
                </a:lnTo>
                <a:lnTo>
                  <a:pt x="150837" y="149136"/>
                </a:lnTo>
                <a:lnTo>
                  <a:pt x="150266" y="145681"/>
                </a:lnTo>
                <a:lnTo>
                  <a:pt x="143357" y="141058"/>
                </a:lnTo>
                <a:close/>
              </a:path>
              <a:path w="526414" h="937894">
                <a:moveTo>
                  <a:pt x="180200" y="200355"/>
                </a:moveTo>
                <a:lnTo>
                  <a:pt x="174459" y="200355"/>
                </a:lnTo>
                <a:lnTo>
                  <a:pt x="134734" y="202082"/>
                </a:lnTo>
                <a:lnTo>
                  <a:pt x="182563" y="202082"/>
                </a:lnTo>
                <a:lnTo>
                  <a:pt x="180200" y="200355"/>
                </a:lnTo>
                <a:close/>
              </a:path>
              <a:path w="526414" h="937894">
                <a:moveTo>
                  <a:pt x="338543" y="143357"/>
                </a:moveTo>
                <a:lnTo>
                  <a:pt x="321259" y="143357"/>
                </a:lnTo>
                <a:lnTo>
                  <a:pt x="291893" y="144114"/>
                </a:lnTo>
                <a:lnTo>
                  <a:pt x="238357" y="150162"/>
                </a:lnTo>
                <a:lnTo>
                  <a:pt x="191293" y="162145"/>
                </a:lnTo>
                <a:lnTo>
                  <a:pt x="148111" y="179422"/>
                </a:lnTo>
                <a:lnTo>
                  <a:pt x="127812" y="189991"/>
                </a:lnTo>
                <a:lnTo>
                  <a:pt x="158336" y="189991"/>
                </a:lnTo>
                <a:lnTo>
                  <a:pt x="175304" y="182446"/>
                </a:lnTo>
                <a:lnTo>
                  <a:pt x="196245" y="174727"/>
                </a:lnTo>
                <a:lnTo>
                  <a:pt x="240291" y="163492"/>
                </a:lnTo>
                <a:lnTo>
                  <a:pt x="292107" y="157877"/>
                </a:lnTo>
                <a:lnTo>
                  <a:pt x="321259" y="157175"/>
                </a:lnTo>
                <a:lnTo>
                  <a:pt x="424644" y="157175"/>
                </a:lnTo>
                <a:lnTo>
                  <a:pt x="424891" y="155447"/>
                </a:lnTo>
                <a:lnTo>
                  <a:pt x="423409" y="145084"/>
                </a:lnTo>
                <a:lnTo>
                  <a:pt x="371360" y="145084"/>
                </a:lnTo>
                <a:lnTo>
                  <a:pt x="362168" y="144332"/>
                </a:lnTo>
                <a:lnTo>
                  <a:pt x="353637" y="143792"/>
                </a:lnTo>
                <a:lnTo>
                  <a:pt x="345764" y="143466"/>
                </a:lnTo>
                <a:lnTo>
                  <a:pt x="338543" y="143357"/>
                </a:lnTo>
                <a:close/>
              </a:path>
              <a:path w="526414" h="937894">
                <a:moveTo>
                  <a:pt x="424644" y="157175"/>
                </a:moveTo>
                <a:lnTo>
                  <a:pt x="337680" y="157175"/>
                </a:lnTo>
                <a:lnTo>
                  <a:pt x="344532" y="157286"/>
                </a:lnTo>
                <a:lnTo>
                  <a:pt x="352137" y="157614"/>
                </a:lnTo>
                <a:lnTo>
                  <a:pt x="360502" y="158155"/>
                </a:lnTo>
                <a:lnTo>
                  <a:pt x="369633" y="158902"/>
                </a:lnTo>
                <a:lnTo>
                  <a:pt x="372638" y="169490"/>
                </a:lnTo>
                <a:lnTo>
                  <a:pt x="378245" y="177045"/>
                </a:lnTo>
                <a:lnTo>
                  <a:pt x="386455" y="181574"/>
                </a:lnTo>
                <a:lnTo>
                  <a:pt x="397268" y="183083"/>
                </a:lnTo>
                <a:lnTo>
                  <a:pt x="409348" y="181356"/>
                </a:lnTo>
                <a:lnTo>
                  <a:pt x="417980" y="176175"/>
                </a:lnTo>
                <a:lnTo>
                  <a:pt x="423163" y="167540"/>
                </a:lnTo>
                <a:lnTo>
                  <a:pt x="424644" y="157175"/>
                </a:lnTo>
                <a:close/>
              </a:path>
              <a:path w="526414" h="937894">
                <a:moveTo>
                  <a:pt x="397268" y="127812"/>
                </a:moveTo>
                <a:lnTo>
                  <a:pt x="387877" y="128893"/>
                </a:lnTo>
                <a:lnTo>
                  <a:pt x="380428" y="132133"/>
                </a:lnTo>
                <a:lnTo>
                  <a:pt x="374923" y="137531"/>
                </a:lnTo>
                <a:lnTo>
                  <a:pt x="371360" y="145084"/>
                </a:lnTo>
                <a:lnTo>
                  <a:pt x="423409" y="145084"/>
                </a:lnTo>
                <a:lnTo>
                  <a:pt x="423160" y="143357"/>
                </a:lnTo>
                <a:lnTo>
                  <a:pt x="417980" y="134724"/>
                </a:lnTo>
                <a:lnTo>
                  <a:pt x="409348" y="129541"/>
                </a:lnTo>
                <a:lnTo>
                  <a:pt x="397268" y="127812"/>
                </a:lnTo>
                <a:close/>
              </a:path>
              <a:path w="526414" h="937894">
                <a:moveTo>
                  <a:pt x="259092" y="882599"/>
                </a:moveTo>
                <a:lnTo>
                  <a:pt x="240093" y="882599"/>
                </a:lnTo>
                <a:lnTo>
                  <a:pt x="227990" y="915415"/>
                </a:lnTo>
                <a:lnTo>
                  <a:pt x="225678" y="921169"/>
                </a:lnTo>
                <a:lnTo>
                  <a:pt x="226529" y="924623"/>
                </a:lnTo>
                <a:lnTo>
                  <a:pt x="234607" y="926909"/>
                </a:lnTo>
                <a:lnTo>
                  <a:pt x="237769" y="925182"/>
                </a:lnTo>
                <a:lnTo>
                  <a:pt x="240093" y="920597"/>
                </a:lnTo>
                <a:lnTo>
                  <a:pt x="259092" y="882599"/>
                </a:lnTo>
                <a:close/>
              </a:path>
              <a:path w="526414" h="937894">
                <a:moveTo>
                  <a:pt x="9778" y="846327"/>
                </a:moveTo>
                <a:lnTo>
                  <a:pt x="571" y="853236"/>
                </a:lnTo>
                <a:lnTo>
                  <a:pt x="0" y="857249"/>
                </a:lnTo>
                <a:lnTo>
                  <a:pt x="3467" y="861872"/>
                </a:lnTo>
                <a:lnTo>
                  <a:pt x="44906" y="898618"/>
                </a:lnTo>
                <a:lnTo>
                  <a:pt x="80529" y="914820"/>
                </a:lnTo>
                <a:lnTo>
                  <a:pt x="118525" y="923025"/>
                </a:lnTo>
                <a:lnTo>
                  <a:pt x="138175" y="924051"/>
                </a:lnTo>
                <a:lnTo>
                  <a:pt x="150485" y="923404"/>
                </a:lnTo>
                <a:lnTo>
                  <a:pt x="163221" y="921461"/>
                </a:lnTo>
                <a:lnTo>
                  <a:pt x="176389" y="918222"/>
                </a:lnTo>
                <a:lnTo>
                  <a:pt x="189991" y="913688"/>
                </a:lnTo>
                <a:lnTo>
                  <a:pt x="201978" y="908507"/>
                </a:lnTo>
                <a:lnTo>
                  <a:pt x="138175" y="908507"/>
                </a:lnTo>
                <a:lnTo>
                  <a:pt x="121063" y="907697"/>
                </a:lnTo>
                <a:lnTo>
                  <a:pt x="71678" y="895553"/>
                </a:lnTo>
                <a:lnTo>
                  <a:pt x="29093" y="866890"/>
                </a:lnTo>
                <a:lnTo>
                  <a:pt x="13830" y="847458"/>
                </a:lnTo>
                <a:lnTo>
                  <a:pt x="9778" y="846327"/>
                </a:lnTo>
                <a:close/>
              </a:path>
              <a:path w="526414" h="937894">
                <a:moveTo>
                  <a:pt x="265137" y="870508"/>
                </a:moveTo>
                <a:lnTo>
                  <a:pt x="231444" y="870508"/>
                </a:lnTo>
                <a:lnTo>
                  <a:pt x="220970" y="878704"/>
                </a:lnTo>
                <a:lnTo>
                  <a:pt x="210280" y="886045"/>
                </a:lnTo>
                <a:lnTo>
                  <a:pt x="164507" y="905916"/>
                </a:lnTo>
                <a:lnTo>
                  <a:pt x="138175" y="908507"/>
                </a:lnTo>
                <a:lnTo>
                  <a:pt x="201978" y="908507"/>
                </a:lnTo>
                <a:lnTo>
                  <a:pt x="203476" y="907859"/>
                </a:lnTo>
                <a:lnTo>
                  <a:pt x="216323" y="900734"/>
                </a:lnTo>
                <a:lnTo>
                  <a:pt x="228530" y="892314"/>
                </a:lnTo>
                <a:lnTo>
                  <a:pt x="240093" y="882599"/>
                </a:lnTo>
                <a:lnTo>
                  <a:pt x="259092" y="882599"/>
                </a:lnTo>
                <a:lnTo>
                  <a:pt x="265137" y="870508"/>
                </a:lnTo>
                <a:close/>
              </a:path>
              <a:path w="526414" h="937894">
                <a:moveTo>
                  <a:pt x="266001" y="838822"/>
                </a:moveTo>
                <a:lnTo>
                  <a:pt x="259079" y="841146"/>
                </a:lnTo>
                <a:lnTo>
                  <a:pt x="195173" y="861872"/>
                </a:lnTo>
                <a:lnTo>
                  <a:pt x="189395" y="864158"/>
                </a:lnTo>
                <a:lnTo>
                  <a:pt x="187121" y="867321"/>
                </a:lnTo>
                <a:lnTo>
                  <a:pt x="188277" y="871372"/>
                </a:lnTo>
                <a:lnTo>
                  <a:pt x="189395" y="875398"/>
                </a:lnTo>
                <a:lnTo>
                  <a:pt x="192290" y="876820"/>
                </a:lnTo>
                <a:lnTo>
                  <a:pt x="196900" y="875690"/>
                </a:lnTo>
                <a:lnTo>
                  <a:pt x="231444" y="870508"/>
                </a:lnTo>
                <a:lnTo>
                  <a:pt x="265137" y="870508"/>
                </a:lnTo>
                <a:lnTo>
                  <a:pt x="271183" y="858418"/>
                </a:lnTo>
                <a:lnTo>
                  <a:pt x="274624" y="852639"/>
                </a:lnTo>
                <a:lnTo>
                  <a:pt x="275196" y="847750"/>
                </a:lnTo>
                <a:lnTo>
                  <a:pt x="270586" y="839685"/>
                </a:lnTo>
                <a:lnTo>
                  <a:pt x="266001" y="838822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147" y="522908"/>
            <a:ext cx="1515110" cy="1515110"/>
          </a:xfrm>
          <a:custGeom>
            <a:avLst/>
            <a:gdLst/>
            <a:ahLst/>
            <a:cxnLst/>
            <a:rect l="l" t="t" r="r" b="b"/>
            <a:pathLst>
              <a:path w="1515109" h="1515110">
                <a:moveTo>
                  <a:pt x="1358392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2"/>
                </a:lnTo>
                <a:lnTo>
                  <a:pt x="8001" y="107219"/>
                </a:lnTo>
                <a:lnTo>
                  <a:pt x="0" y="156692"/>
                </a:lnTo>
                <a:lnTo>
                  <a:pt x="0" y="1358392"/>
                </a:lnTo>
                <a:lnTo>
                  <a:pt x="8001" y="1407871"/>
                </a:lnTo>
                <a:lnTo>
                  <a:pt x="30273" y="1450881"/>
                </a:lnTo>
                <a:lnTo>
                  <a:pt x="64215" y="1484823"/>
                </a:lnTo>
                <a:lnTo>
                  <a:pt x="107226" y="1507095"/>
                </a:lnTo>
                <a:lnTo>
                  <a:pt x="156705" y="1515097"/>
                </a:lnTo>
                <a:lnTo>
                  <a:pt x="1358392" y="1515097"/>
                </a:lnTo>
                <a:lnTo>
                  <a:pt x="1407871" y="1507095"/>
                </a:lnTo>
                <a:lnTo>
                  <a:pt x="1441469" y="1489697"/>
                </a:lnTo>
                <a:lnTo>
                  <a:pt x="156705" y="1489697"/>
                </a:lnTo>
                <a:lnTo>
                  <a:pt x="105643" y="1479362"/>
                </a:lnTo>
                <a:lnTo>
                  <a:pt x="63901" y="1451195"/>
                </a:lnTo>
                <a:lnTo>
                  <a:pt x="35734" y="1409453"/>
                </a:lnTo>
                <a:lnTo>
                  <a:pt x="25399" y="1358392"/>
                </a:lnTo>
                <a:lnTo>
                  <a:pt x="25399" y="156692"/>
                </a:lnTo>
                <a:lnTo>
                  <a:pt x="35734" y="105638"/>
                </a:lnTo>
                <a:lnTo>
                  <a:pt x="63901" y="63900"/>
                </a:lnTo>
                <a:lnTo>
                  <a:pt x="105643" y="35734"/>
                </a:lnTo>
                <a:lnTo>
                  <a:pt x="156705" y="25400"/>
                </a:lnTo>
                <a:lnTo>
                  <a:pt x="1441470" y="25400"/>
                </a:lnTo>
                <a:lnTo>
                  <a:pt x="1407871" y="8001"/>
                </a:lnTo>
                <a:lnTo>
                  <a:pt x="1358392" y="0"/>
                </a:lnTo>
                <a:close/>
              </a:path>
              <a:path w="1515109" h="1515110">
                <a:moveTo>
                  <a:pt x="1441470" y="25400"/>
                </a:moveTo>
                <a:lnTo>
                  <a:pt x="1358392" y="25400"/>
                </a:lnTo>
                <a:lnTo>
                  <a:pt x="1409453" y="35734"/>
                </a:lnTo>
                <a:lnTo>
                  <a:pt x="1451195" y="63900"/>
                </a:lnTo>
                <a:lnTo>
                  <a:pt x="1479362" y="105638"/>
                </a:lnTo>
                <a:lnTo>
                  <a:pt x="1489697" y="156692"/>
                </a:lnTo>
                <a:lnTo>
                  <a:pt x="1489697" y="1358392"/>
                </a:lnTo>
                <a:lnTo>
                  <a:pt x="1479362" y="1409453"/>
                </a:lnTo>
                <a:lnTo>
                  <a:pt x="1451195" y="1451195"/>
                </a:lnTo>
                <a:lnTo>
                  <a:pt x="1409453" y="1479362"/>
                </a:lnTo>
                <a:lnTo>
                  <a:pt x="1358392" y="1489697"/>
                </a:lnTo>
                <a:lnTo>
                  <a:pt x="1441469" y="1489697"/>
                </a:lnTo>
                <a:lnTo>
                  <a:pt x="1450881" y="1484823"/>
                </a:lnTo>
                <a:lnTo>
                  <a:pt x="1484823" y="1450881"/>
                </a:lnTo>
                <a:lnTo>
                  <a:pt x="1507095" y="1407871"/>
                </a:lnTo>
                <a:lnTo>
                  <a:pt x="1515097" y="1358392"/>
                </a:lnTo>
                <a:lnTo>
                  <a:pt x="1515097" y="156692"/>
                </a:lnTo>
                <a:lnTo>
                  <a:pt x="1507095" y="107219"/>
                </a:lnTo>
                <a:lnTo>
                  <a:pt x="1484823" y="64212"/>
                </a:lnTo>
                <a:lnTo>
                  <a:pt x="1450881" y="30273"/>
                </a:lnTo>
                <a:lnTo>
                  <a:pt x="1441470" y="25400"/>
                </a:lnTo>
                <a:close/>
              </a:path>
            </a:pathLst>
          </a:custGeom>
          <a:solidFill>
            <a:srgbClr val="95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3436" y="436626"/>
            <a:ext cx="1460500" cy="167640"/>
            <a:chOff x="473436" y="436626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36" y="436626"/>
              <a:ext cx="1263898" cy="1675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52" y="436740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77"/>
                  </a:moveTo>
                  <a:lnTo>
                    <a:pt x="215" y="46977"/>
                  </a:lnTo>
                  <a:lnTo>
                    <a:pt x="215" y="165163"/>
                  </a:lnTo>
                  <a:lnTo>
                    <a:pt x="32118" y="165163"/>
                  </a:lnTo>
                  <a:lnTo>
                    <a:pt x="32118" y="46977"/>
                  </a:lnTo>
                  <a:close/>
                </a:path>
                <a:path w="33019" h="165734">
                  <a:moveTo>
                    <a:pt x="32473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73" y="30060"/>
                  </a:lnTo>
                  <a:lnTo>
                    <a:pt x="32473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56" y="481421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144" y="481422"/>
            <a:ext cx="102882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5535" y="482684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37" y="481422"/>
            <a:ext cx="499109" cy="157480"/>
            <a:chOff x="2259337" y="481422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337" y="481425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308" y="481422"/>
              <a:ext cx="236598" cy="122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947045" y="1105561"/>
            <a:ext cx="476250" cy="151130"/>
            <a:chOff x="5947045" y="1105561"/>
            <a:chExt cx="476250" cy="15113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47045" y="1105561"/>
              <a:ext cx="433129" cy="13031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399989" y="1214370"/>
              <a:ext cx="22860" cy="42545"/>
            </a:xfrm>
            <a:custGeom>
              <a:avLst/>
              <a:gdLst/>
              <a:ahLst/>
              <a:cxnLst/>
              <a:rect l="l" t="t" r="r" b="b"/>
              <a:pathLst>
                <a:path w="22860" h="42544">
                  <a:moveTo>
                    <a:pt x="22758" y="0"/>
                  </a:moveTo>
                  <a:lnTo>
                    <a:pt x="2235" y="0"/>
                  </a:lnTo>
                  <a:lnTo>
                    <a:pt x="2235" y="19646"/>
                  </a:lnTo>
                  <a:lnTo>
                    <a:pt x="9956" y="20091"/>
                  </a:lnTo>
                  <a:lnTo>
                    <a:pt x="0" y="42049"/>
                  </a:lnTo>
                  <a:lnTo>
                    <a:pt x="7645" y="42049"/>
                  </a:lnTo>
                  <a:lnTo>
                    <a:pt x="22758" y="17068"/>
                  </a:lnTo>
                  <a:lnTo>
                    <a:pt x="22758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487107" y="1140405"/>
            <a:ext cx="227329" cy="122555"/>
            <a:chOff x="6487107" y="1140405"/>
            <a:chExt cx="227329" cy="122555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87107" y="1142181"/>
              <a:ext cx="77609" cy="9376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591554" y="1140408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5">
                  <a:moveTo>
                    <a:pt x="84010" y="46494"/>
                  </a:moveTo>
                  <a:lnTo>
                    <a:pt x="71793" y="8369"/>
                  </a:lnTo>
                  <a:lnTo>
                    <a:pt x="68110" y="6172"/>
                  </a:lnTo>
                  <a:lnTo>
                    <a:pt x="68110" y="47028"/>
                  </a:lnTo>
                  <a:lnTo>
                    <a:pt x="67652" y="55587"/>
                  </a:lnTo>
                  <a:lnTo>
                    <a:pt x="49911" y="82677"/>
                  </a:lnTo>
                  <a:lnTo>
                    <a:pt x="36639" y="82677"/>
                  </a:lnTo>
                  <a:lnTo>
                    <a:pt x="31864" y="81076"/>
                  </a:lnTo>
                  <a:lnTo>
                    <a:pt x="27063" y="77089"/>
                  </a:lnTo>
                  <a:lnTo>
                    <a:pt x="24155" y="74676"/>
                  </a:lnTo>
                  <a:lnTo>
                    <a:pt x="21259" y="70383"/>
                  </a:lnTo>
                  <a:lnTo>
                    <a:pt x="17335" y="59601"/>
                  </a:lnTo>
                  <a:lnTo>
                    <a:pt x="16446" y="54102"/>
                  </a:lnTo>
                  <a:lnTo>
                    <a:pt x="16395" y="46494"/>
                  </a:lnTo>
                  <a:lnTo>
                    <a:pt x="16776" y="39751"/>
                  </a:lnTo>
                  <a:lnTo>
                    <a:pt x="33782" y="12801"/>
                  </a:lnTo>
                  <a:lnTo>
                    <a:pt x="50736" y="12801"/>
                  </a:lnTo>
                  <a:lnTo>
                    <a:pt x="68110" y="47028"/>
                  </a:lnTo>
                  <a:lnTo>
                    <a:pt x="68110" y="6172"/>
                  </a:lnTo>
                  <a:lnTo>
                    <a:pt x="60591" y="1676"/>
                  </a:lnTo>
                  <a:lnTo>
                    <a:pt x="54127" y="0"/>
                  </a:lnTo>
                  <a:lnTo>
                    <a:pt x="42570" y="0"/>
                  </a:lnTo>
                  <a:lnTo>
                    <a:pt x="16548" y="17792"/>
                  </a:lnTo>
                  <a:lnTo>
                    <a:pt x="16370" y="1778"/>
                  </a:lnTo>
                  <a:lnTo>
                    <a:pt x="0" y="1778"/>
                  </a:lnTo>
                  <a:lnTo>
                    <a:pt x="0" y="122326"/>
                  </a:lnTo>
                  <a:lnTo>
                    <a:pt x="16548" y="122326"/>
                  </a:lnTo>
                  <a:lnTo>
                    <a:pt x="16548" y="77089"/>
                  </a:lnTo>
                  <a:lnTo>
                    <a:pt x="17551" y="79032"/>
                  </a:lnTo>
                  <a:lnTo>
                    <a:pt x="41351" y="95478"/>
                  </a:lnTo>
                  <a:lnTo>
                    <a:pt x="53555" y="95478"/>
                  </a:lnTo>
                  <a:lnTo>
                    <a:pt x="60502" y="93573"/>
                  </a:lnTo>
                  <a:lnTo>
                    <a:pt x="71983" y="86004"/>
                  </a:lnTo>
                  <a:lnTo>
                    <a:pt x="74625" y="82677"/>
                  </a:lnTo>
                  <a:lnTo>
                    <a:pt x="76390" y="80467"/>
                  </a:lnTo>
                  <a:lnTo>
                    <a:pt x="79451" y="73215"/>
                  </a:lnTo>
                  <a:lnTo>
                    <a:pt x="81445" y="67462"/>
                  </a:lnTo>
                  <a:lnTo>
                    <a:pt x="82867" y="61087"/>
                  </a:lnTo>
                  <a:lnTo>
                    <a:pt x="83718" y="54102"/>
                  </a:lnTo>
                  <a:lnTo>
                    <a:pt x="84010" y="46494"/>
                  </a:lnTo>
                  <a:close/>
                </a:path>
                <a:path w="122554" h="122555">
                  <a:moveTo>
                    <a:pt x="122504" y="73964"/>
                  </a:moveTo>
                  <a:lnTo>
                    <a:pt x="101968" y="73964"/>
                  </a:lnTo>
                  <a:lnTo>
                    <a:pt x="101968" y="93611"/>
                  </a:lnTo>
                  <a:lnTo>
                    <a:pt x="109702" y="94056"/>
                  </a:lnTo>
                  <a:lnTo>
                    <a:pt x="99745" y="116014"/>
                  </a:lnTo>
                  <a:lnTo>
                    <a:pt x="107403" y="116014"/>
                  </a:lnTo>
                  <a:lnTo>
                    <a:pt x="122504" y="91033"/>
                  </a:lnTo>
                  <a:lnTo>
                    <a:pt x="122504" y="73964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968202" y="1305196"/>
            <a:ext cx="467359" cy="154940"/>
            <a:chOff x="5968202" y="1305196"/>
            <a:chExt cx="467359" cy="15494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68202" y="1305196"/>
              <a:ext cx="84277" cy="13388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73984" y="1343609"/>
              <a:ext cx="318890" cy="9546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412689" y="1417570"/>
              <a:ext cx="22860" cy="42545"/>
            </a:xfrm>
            <a:custGeom>
              <a:avLst/>
              <a:gdLst/>
              <a:ahLst/>
              <a:cxnLst/>
              <a:rect l="l" t="t" r="r" b="b"/>
              <a:pathLst>
                <a:path w="22860" h="42544">
                  <a:moveTo>
                    <a:pt x="22771" y="0"/>
                  </a:moveTo>
                  <a:lnTo>
                    <a:pt x="2235" y="0"/>
                  </a:lnTo>
                  <a:lnTo>
                    <a:pt x="2235" y="19646"/>
                  </a:lnTo>
                  <a:lnTo>
                    <a:pt x="9969" y="20091"/>
                  </a:lnTo>
                  <a:lnTo>
                    <a:pt x="0" y="42049"/>
                  </a:lnTo>
                  <a:lnTo>
                    <a:pt x="7658" y="42049"/>
                  </a:lnTo>
                  <a:lnTo>
                    <a:pt x="22771" y="17068"/>
                  </a:lnTo>
                  <a:lnTo>
                    <a:pt x="2277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499833" y="1343605"/>
            <a:ext cx="188595" cy="122555"/>
            <a:chOff x="6499833" y="1343605"/>
            <a:chExt cx="188595" cy="122555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99833" y="1345381"/>
              <a:ext cx="77597" cy="9376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04269" y="1343605"/>
              <a:ext cx="84010" cy="122326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4040639" y="549192"/>
            <a:ext cx="1351280" cy="1280160"/>
          </a:xfrm>
          <a:custGeom>
            <a:avLst/>
            <a:gdLst/>
            <a:ahLst/>
            <a:cxnLst/>
            <a:rect l="l" t="t" r="r" b="b"/>
            <a:pathLst>
              <a:path w="1351279" h="1280160">
                <a:moveTo>
                  <a:pt x="1300568" y="0"/>
                </a:moveTo>
                <a:lnTo>
                  <a:pt x="1297114" y="0"/>
                </a:lnTo>
                <a:lnTo>
                  <a:pt x="1290218" y="6908"/>
                </a:lnTo>
                <a:lnTo>
                  <a:pt x="1290218" y="10350"/>
                </a:lnTo>
                <a:lnTo>
                  <a:pt x="1293672" y="13817"/>
                </a:lnTo>
                <a:lnTo>
                  <a:pt x="1309217" y="31089"/>
                </a:lnTo>
                <a:lnTo>
                  <a:pt x="1287881" y="52412"/>
                </a:lnTo>
                <a:lnTo>
                  <a:pt x="1288186" y="55562"/>
                </a:lnTo>
                <a:lnTo>
                  <a:pt x="1291082" y="59575"/>
                </a:lnTo>
                <a:lnTo>
                  <a:pt x="1293939" y="63639"/>
                </a:lnTo>
                <a:lnTo>
                  <a:pt x="1297686" y="63334"/>
                </a:lnTo>
                <a:lnTo>
                  <a:pt x="1319580" y="41440"/>
                </a:lnTo>
                <a:lnTo>
                  <a:pt x="1339354" y="41440"/>
                </a:lnTo>
                <a:lnTo>
                  <a:pt x="1329931" y="31089"/>
                </a:lnTo>
                <a:lnTo>
                  <a:pt x="1340294" y="20726"/>
                </a:lnTo>
                <a:lnTo>
                  <a:pt x="1319580" y="20726"/>
                </a:lnTo>
                <a:lnTo>
                  <a:pt x="1304036" y="3441"/>
                </a:lnTo>
                <a:lnTo>
                  <a:pt x="1300568" y="0"/>
                </a:lnTo>
                <a:close/>
              </a:path>
              <a:path w="1351279" h="1280160">
                <a:moveTo>
                  <a:pt x="1339354" y="41440"/>
                </a:moveTo>
                <a:lnTo>
                  <a:pt x="1319580" y="41440"/>
                </a:lnTo>
                <a:lnTo>
                  <a:pt x="1335112" y="58724"/>
                </a:lnTo>
                <a:lnTo>
                  <a:pt x="1338580" y="62166"/>
                </a:lnTo>
                <a:lnTo>
                  <a:pt x="1342034" y="62471"/>
                </a:lnTo>
                <a:lnTo>
                  <a:pt x="1345488" y="59575"/>
                </a:lnTo>
                <a:lnTo>
                  <a:pt x="1348930" y="56730"/>
                </a:lnTo>
                <a:lnTo>
                  <a:pt x="1349502" y="53543"/>
                </a:lnTo>
                <a:lnTo>
                  <a:pt x="1347216" y="50076"/>
                </a:lnTo>
                <a:lnTo>
                  <a:pt x="1339354" y="41440"/>
                </a:lnTo>
                <a:close/>
              </a:path>
              <a:path w="1351279" h="1280160">
                <a:moveTo>
                  <a:pt x="1343761" y="0"/>
                </a:moveTo>
                <a:lnTo>
                  <a:pt x="1340294" y="0"/>
                </a:lnTo>
                <a:lnTo>
                  <a:pt x="1319580" y="20726"/>
                </a:lnTo>
                <a:lnTo>
                  <a:pt x="1340294" y="20726"/>
                </a:lnTo>
                <a:lnTo>
                  <a:pt x="1350670" y="10350"/>
                </a:lnTo>
                <a:lnTo>
                  <a:pt x="1350670" y="6908"/>
                </a:lnTo>
                <a:lnTo>
                  <a:pt x="1343761" y="0"/>
                </a:lnTo>
                <a:close/>
              </a:path>
              <a:path w="1351279" h="1280160">
                <a:moveTo>
                  <a:pt x="239044" y="97472"/>
                </a:moveTo>
                <a:lnTo>
                  <a:pt x="229717" y="97472"/>
                </a:lnTo>
                <a:lnTo>
                  <a:pt x="216653" y="98742"/>
                </a:lnTo>
                <a:lnTo>
                  <a:pt x="179944" y="125412"/>
                </a:lnTo>
                <a:lnTo>
                  <a:pt x="173896" y="149542"/>
                </a:lnTo>
                <a:lnTo>
                  <a:pt x="174447" y="164782"/>
                </a:lnTo>
                <a:lnTo>
                  <a:pt x="303987" y="1230312"/>
                </a:lnTo>
                <a:lnTo>
                  <a:pt x="322122" y="1267142"/>
                </a:lnTo>
                <a:lnTo>
                  <a:pt x="348501" y="1279842"/>
                </a:lnTo>
                <a:lnTo>
                  <a:pt x="359244" y="1279842"/>
                </a:lnTo>
                <a:lnTo>
                  <a:pt x="377487" y="1278572"/>
                </a:lnTo>
                <a:lnTo>
                  <a:pt x="392495" y="1270952"/>
                </a:lnTo>
                <a:lnTo>
                  <a:pt x="400342" y="1263332"/>
                </a:lnTo>
                <a:lnTo>
                  <a:pt x="359244" y="1263332"/>
                </a:lnTo>
                <a:lnTo>
                  <a:pt x="345854" y="1260792"/>
                </a:lnTo>
                <a:lnTo>
                  <a:pt x="319531" y="1225232"/>
                </a:lnTo>
                <a:lnTo>
                  <a:pt x="189979" y="159702"/>
                </a:lnTo>
                <a:lnTo>
                  <a:pt x="189225" y="149542"/>
                </a:lnTo>
                <a:lnTo>
                  <a:pt x="190412" y="140652"/>
                </a:lnTo>
                <a:lnTo>
                  <a:pt x="220637" y="113982"/>
                </a:lnTo>
                <a:lnTo>
                  <a:pt x="229717" y="112712"/>
                </a:lnTo>
                <a:lnTo>
                  <a:pt x="269550" y="112712"/>
                </a:lnTo>
                <a:lnTo>
                  <a:pt x="265112" y="108902"/>
                </a:lnTo>
                <a:lnTo>
                  <a:pt x="256742" y="103822"/>
                </a:lnTo>
                <a:lnTo>
                  <a:pt x="248053" y="100012"/>
                </a:lnTo>
                <a:lnTo>
                  <a:pt x="239044" y="97472"/>
                </a:lnTo>
                <a:close/>
              </a:path>
              <a:path w="1351279" h="1280160">
                <a:moveTo>
                  <a:pt x="747669" y="389572"/>
                </a:moveTo>
                <a:lnTo>
                  <a:pt x="730605" y="389572"/>
                </a:lnTo>
                <a:lnTo>
                  <a:pt x="832497" y="1225232"/>
                </a:lnTo>
                <a:lnTo>
                  <a:pt x="852360" y="1267142"/>
                </a:lnTo>
                <a:lnTo>
                  <a:pt x="879403" y="1279842"/>
                </a:lnTo>
                <a:lnTo>
                  <a:pt x="889495" y="1279842"/>
                </a:lnTo>
                <a:lnTo>
                  <a:pt x="907737" y="1278572"/>
                </a:lnTo>
                <a:lnTo>
                  <a:pt x="922745" y="1270952"/>
                </a:lnTo>
                <a:lnTo>
                  <a:pt x="929808" y="1263332"/>
                </a:lnTo>
                <a:lnTo>
                  <a:pt x="889495" y="1263332"/>
                </a:lnTo>
                <a:lnTo>
                  <a:pt x="876322" y="1260792"/>
                </a:lnTo>
                <a:lnTo>
                  <a:pt x="849782" y="1225232"/>
                </a:lnTo>
                <a:lnTo>
                  <a:pt x="747669" y="389572"/>
                </a:lnTo>
                <a:close/>
              </a:path>
              <a:path w="1351279" h="1280160">
                <a:moveTo>
                  <a:pt x="740968" y="313372"/>
                </a:moveTo>
                <a:lnTo>
                  <a:pt x="738632" y="320992"/>
                </a:lnTo>
                <a:lnTo>
                  <a:pt x="736053" y="329882"/>
                </a:lnTo>
                <a:lnTo>
                  <a:pt x="733196" y="337502"/>
                </a:lnTo>
                <a:lnTo>
                  <a:pt x="728656" y="350202"/>
                </a:lnTo>
                <a:lnTo>
                  <a:pt x="726231" y="356552"/>
                </a:lnTo>
                <a:lnTo>
                  <a:pt x="397256" y="1235392"/>
                </a:lnTo>
                <a:lnTo>
                  <a:pt x="367296" y="1263332"/>
                </a:lnTo>
                <a:lnTo>
                  <a:pt x="400342" y="1263332"/>
                </a:lnTo>
                <a:lnTo>
                  <a:pt x="404266" y="1259522"/>
                </a:lnTo>
                <a:lnTo>
                  <a:pt x="412800" y="1243012"/>
                </a:lnTo>
                <a:lnTo>
                  <a:pt x="730605" y="389572"/>
                </a:lnTo>
                <a:lnTo>
                  <a:pt x="747669" y="389572"/>
                </a:lnTo>
                <a:lnTo>
                  <a:pt x="744410" y="362902"/>
                </a:lnTo>
                <a:lnTo>
                  <a:pt x="743598" y="356552"/>
                </a:lnTo>
                <a:lnTo>
                  <a:pt x="742897" y="350202"/>
                </a:lnTo>
                <a:lnTo>
                  <a:pt x="742308" y="343852"/>
                </a:lnTo>
                <a:lnTo>
                  <a:pt x="741235" y="329882"/>
                </a:lnTo>
                <a:lnTo>
                  <a:pt x="741083" y="324802"/>
                </a:lnTo>
                <a:lnTo>
                  <a:pt x="740968" y="313372"/>
                </a:lnTo>
                <a:close/>
              </a:path>
              <a:path w="1351279" h="1280160">
                <a:moveTo>
                  <a:pt x="1329201" y="112712"/>
                </a:moveTo>
                <a:lnTo>
                  <a:pt x="1290218" y="112712"/>
                </a:lnTo>
                <a:lnTo>
                  <a:pt x="1297768" y="113982"/>
                </a:lnTo>
                <a:lnTo>
                  <a:pt x="1304893" y="115252"/>
                </a:lnTo>
                <a:lnTo>
                  <a:pt x="1329805" y="149542"/>
                </a:lnTo>
                <a:lnTo>
                  <a:pt x="1329931" y="157162"/>
                </a:lnTo>
                <a:lnTo>
                  <a:pt x="1328775" y="163512"/>
                </a:lnTo>
                <a:lnTo>
                  <a:pt x="927506" y="1234122"/>
                </a:lnTo>
                <a:lnTo>
                  <a:pt x="889495" y="1263332"/>
                </a:lnTo>
                <a:lnTo>
                  <a:pt x="929808" y="1263332"/>
                </a:lnTo>
                <a:lnTo>
                  <a:pt x="1342034" y="174942"/>
                </a:lnTo>
                <a:lnTo>
                  <a:pt x="1345915" y="147002"/>
                </a:lnTo>
                <a:lnTo>
                  <a:pt x="1343004" y="134302"/>
                </a:lnTo>
                <a:lnTo>
                  <a:pt x="1336852" y="121602"/>
                </a:lnTo>
                <a:lnTo>
                  <a:pt x="1329201" y="112712"/>
                </a:lnTo>
                <a:close/>
              </a:path>
              <a:path w="1351279" h="1280160">
                <a:moveTo>
                  <a:pt x="269550" y="112712"/>
                </a:moveTo>
                <a:lnTo>
                  <a:pt x="229717" y="112712"/>
                </a:lnTo>
                <a:lnTo>
                  <a:pt x="242877" y="115252"/>
                </a:lnTo>
                <a:lnTo>
                  <a:pt x="248977" y="117792"/>
                </a:lnTo>
                <a:lnTo>
                  <a:pt x="373062" y="1015682"/>
                </a:lnTo>
                <a:lnTo>
                  <a:pt x="378244" y="1062672"/>
                </a:lnTo>
                <a:lnTo>
                  <a:pt x="393801" y="1018222"/>
                </a:lnTo>
                <a:lnTo>
                  <a:pt x="404724" y="989012"/>
                </a:lnTo>
                <a:lnTo>
                  <a:pt x="386880" y="989012"/>
                </a:lnTo>
                <a:lnTo>
                  <a:pt x="284988" y="144462"/>
                </a:lnTo>
                <a:lnTo>
                  <a:pt x="282441" y="133032"/>
                </a:lnTo>
                <a:lnTo>
                  <a:pt x="278283" y="122872"/>
                </a:lnTo>
                <a:lnTo>
                  <a:pt x="272509" y="115252"/>
                </a:lnTo>
                <a:lnTo>
                  <a:pt x="269550" y="112712"/>
                </a:lnTo>
                <a:close/>
              </a:path>
              <a:path w="1351279" h="1280160">
                <a:moveTo>
                  <a:pt x="799311" y="112712"/>
                </a:moveTo>
                <a:lnTo>
                  <a:pt x="759968" y="112712"/>
                </a:lnTo>
                <a:lnTo>
                  <a:pt x="775402" y="115252"/>
                </a:lnTo>
                <a:lnTo>
                  <a:pt x="787168" y="121602"/>
                </a:lnTo>
                <a:lnTo>
                  <a:pt x="795261" y="131762"/>
                </a:lnTo>
                <a:lnTo>
                  <a:pt x="799680" y="147002"/>
                </a:lnTo>
                <a:lnTo>
                  <a:pt x="903312" y="1015682"/>
                </a:lnTo>
                <a:lnTo>
                  <a:pt x="908494" y="1062672"/>
                </a:lnTo>
                <a:lnTo>
                  <a:pt x="924051" y="1018222"/>
                </a:lnTo>
                <a:lnTo>
                  <a:pt x="934975" y="989012"/>
                </a:lnTo>
                <a:lnTo>
                  <a:pt x="917130" y="989012"/>
                </a:lnTo>
                <a:lnTo>
                  <a:pt x="815238" y="147002"/>
                </a:lnTo>
                <a:lnTo>
                  <a:pt x="812797" y="135572"/>
                </a:lnTo>
                <a:lnTo>
                  <a:pt x="808961" y="126682"/>
                </a:lnTo>
                <a:lnTo>
                  <a:pt x="803729" y="117792"/>
                </a:lnTo>
                <a:lnTo>
                  <a:pt x="799311" y="112712"/>
                </a:lnTo>
                <a:close/>
              </a:path>
              <a:path w="1351279" h="1280160">
                <a:moveTo>
                  <a:pt x="759968" y="97472"/>
                </a:moveTo>
                <a:lnTo>
                  <a:pt x="751594" y="97472"/>
                </a:lnTo>
                <a:lnTo>
                  <a:pt x="743767" y="98742"/>
                </a:lnTo>
                <a:lnTo>
                  <a:pt x="712732" y="124142"/>
                </a:lnTo>
                <a:lnTo>
                  <a:pt x="386880" y="989012"/>
                </a:lnTo>
                <a:lnTo>
                  <a:pt x="404724" y="989012"/>
                </a:lnTo>
                <a:lnTo>
                  <a:pt x="721969" y="140652"/>
                </a:lnTo>
                <a:lnTo>
                  <a:pt x="728230" y="127952"/>
                </a:lnTo>
                <a:lnTo>
                  <a:pt x="736649" y="120332"/>
                </a:lnTo>
                <a:lnTo>
                  <a:pt x="747228" y="115252"/>
                </a:lnTo>
                <a:lnTo>
                  <a:pt x="759968" y="112712"/>
                </a:lnTo>
                <a:lnTo>
                  <a:pt x="799311" y="112712"/>
                </a:lnTo>
                <a:lnTo>
                  <a:pt x="797102" y="110172"/>
                </a:lnTo>
                <a:lnTo>
                  <a:pt x="789266" y="105092"/>
                </a:lnTo>
                <a:lnTo>
                  <a:pt x="780464" y="100012"/>
                </a:lnTo>
                <a:lnTo>
                  <a:pt x="770697" y="98742"/>
                </a:lnTo>
                <a:lnTo>
                  <a:pt x="759968" y="97472"/>
                </a:lnTo>
                <a:close/>
              </a:path>
              <a:path w="1351279" h="1280160">
                <a:moveTo>
                  <a:pt x="1290218" y="97472"/>
                </a:moveTo>
                <a:lnTo>
                  <a:pt x="1282496" y="97472"/>
                </a:lnTo>
                <a:lnTo>
                  <a:pt x="1274879" y="98742"/>
                </a:lnTo>
                <a:lnTo>
                  <a:pt x="1241355" y="125412"/>
                </a:lnTo>
                <a:lnTo>
                  <a:pt x="917130" y="989012"/>
                </a:lnTo>
                <a:lnTo>
                  <a:pt x="934975" y="989012"/>
                </a:lnTo>
                <a:lnTo>
                  <a:pt x="1252220" y="140652"/>
                </a:lnTo>
                <a:lnTo>
                  <a:pt x="1255129" y="133032"/>
                </a:lnTo>
                <a:lnTo>
                  <a:pt x="1282141" y="112712"/>
                </a:lnTo>
                <a:lnTo>
                  <a:pt x="1329201" y="112712"/>
                </a:lnTo>
                <a:lnTo>
                  <a:pt x="1328108" y="111442"/>
                </a:lnTo>
                <a:lnTo>
                  <a:pt x="1317421" y="103822"/>
                </a:lnTo>
                <a:lnTo>
                  <a:pt x="1304791" y="98742"/>
                </a:lnTo>
                <a:lnTo>
                  <a:pt x="1290218" y="97472"/>
                </a:lnTo>
                <a:close/>
              </a:path>
              <a:path w="1351279" h="1280160">
                <a:moveTo>
                  <a:pt x="149974" y="872172"/>
                </a:moveTo>
                <a:lnTo>
                  <a:pt x="141897" y="877252"/>
                </a:lnTo>
                <a:lnTo>
                  <a:pt x="141033" y="879792"/>
                </a:lnTo>
                <a:lnTo>
                  <a:pt x="143344" y="884872"/>
                </a:lnTo>
                <a:lnTo>
                  <a:pt x="184797" y="948372"/>
                </a:lnTo>
                <a:lnTo>
                  <a:pt x="188252" y="954722"/>
                </a:lnTo>
                <a:lnTo>
                  <a:pt x="191985" y="957262"/>
                </a:lnTo>
                <a:lnTo>
                  <a:pt x="200050" y="954722"/>
                </a:lnTo>
                <a:lnTo>
                  <a:pt x="203200" y="950912"/>
                </a:lnTo>
                <a:lnTo>
                  <a:pt x="205536" y="945832"/>
                </a:lnTo>
                <a:lnTo>
                  <a:pt x="213769" y="912812"/>
                </a:lnTo>
                <a:lnTo>
                  <a:pt x="183083" y="912812"/>
                </a:lnTo>
                <a:lnTo>
                  <a:pt x="155447" y="878522"/>
                </a:lnTo>
                <a:lnTo>
                  <a:pt x="153123" y="873442"/>
                </a:lnTo>
                <a:lnTo>
                  <a:pt x="149974" y="872172"/>
                </a:lnTo>
                <a:close/>
              </a:path>
              <a:path w="1351279" h="1280160">
                <a:moveTo>
                  <a:pt x="101904" y="145732"/>
                </a:moveTo>
                <a:lnTo>
                  <a:pt x="89812" y="147002"/>
                </a:lnTo>
                <a:lnTo>
                  <a:pt x="81176" y="152082"/>
                </a:lnTo>
                <a:lnTo>
                  <a:pt x="75996" y="160972"/>
                </a:lnTo>
                <a:lnTo>
                  <a:pt x="74269" y="173672"/>
                </a:lnTo>
                <a:lnTo>
                  <a:pt x="75670" y="183832"/>
                </a:lnTo>
                <a:lnTo>
                  <a:pt x="79875" y="192722"/>
                </a:lnTo>
                <a:lnTo>
                  <a:pt x="86887" y="197802"/>
                </a:lnTo>
                <a:lnTo>
                  <a:pt x="96710" y="200342"/>
                </a:lnTo>
                <a:lnTo>
                  <a:pt x="183083" y="912812"/>
                </a:lnTo>
                <a:lnTo>
                  <a:pt x="213769" y="912812"/>
                </a:lnTo>
                <a:lnTo>
                  <a:pt x="214719" y="909002"/>
                </a:lnTo>
                <a:lnTo>
                  <a:pt x="196900" y="909002"/>
                </a:lnTo>
                <a:lnTo>
                  <a:pt x="110528" y="199072"/>
                </a:lnTo>
                <a:lnTo>
                  <a:pt x="118838" y="195262"/>
                </a:lnTo>
                <a:lnTo>
                  <a:pt x="124775" y="190182"/>
                </a:lnTo>
                <a:lnTo>
                  <a:pt x="128339" y="182562"/>
                </a:lnTo>
                <a:lnTo>
                  <a:pt x="129527" y="173672"/>
                </a:lnTo>
                <a:lnTo>
                  <a:pt x="127799" y="160972"/>
                </a:lnTo>
                <a:lnTo>
                  <a:pt x="122616" y="152082"/>
                </a:lnTo>
                <a:lnTo>
                  <a:pt x="113984" y="147002"/>
                </a:lnTo>
                <a:lnTo>
                  <a:pt x="101904" y="145732"/>
                </a:lnTo>
                <a:close/>
              </a:path>
              <a:path w="1351279" h="1280160">
                <a:moveTo>
                  <a:pt x="216166" y="859472"/>
                </a:moveTo>
                <a:lnTo>
                  <a:pt x="213004" y="862012"/>
                </a:lnTo>
                <a:lnTo>
                  <a:pt x="210718" y="867092"/>
                </a:lnTo>
                <a:lnTo>
                  <a:pt x="196900" y="909002"/>
                </a:lnTo>
                <a:lnTo>
                  <a:pt x="214719" y="909002"/>
                </a:lnTo>
                <a:lnTo>
                  <a:pt x="224535" y="869632"/>
                </a:lnTo>
                <a:lnTo>
                  <a:pt x="225666" y="865822"/>
                </a:lnTo>
                <a:lnTo>
                  <a:pt x="224231" y="863282"/>
                </a:lnTo>
                <a:lnTo>
                  <a:pt x="216166" y="859472"/>
                </a:lnTo>
                <a:close/>
              </a:path>
              <a:path w="1351279" h="1280160">
                <a:moveTo>
                  <a:pt x="593762" y="293052"/>
                </a:moveTo>
                <a:lnTo>
                  <a:pt x="563067" y="293052"/>
                </a:lnTo>
                <a:lnTo>
                  <a:pt x="404152" y="719772"/>
                </a:lnTo>
                <a:lnTo>
                  <a:pt x="401840" y="724852"/>
                </a:lnTo>
                <a:lnTo>
                  <a:pt x="403009" y="728662"/>
                </a:lnTo>
                <a:lnTo>
                  <a:pt x="412203" y="732472"/>
                </a:lnTo>
                <a:lnTo>
                  <a:pt x="415658" y="729932"/>
                </a:lnTo>
                <a:lnTo>
                  <a:pt x="417982" y="724852"/>
                </a:lnTo>
                <a:lnTo>
                  <a:pt x="576884" y="298132"/>
                </a:lnTo>
                <a:lnTo>
                  <a:pt x="594005" y="298132"/>
                </a:lnTo>
                <a:lnTo>
                  <a:pt x="593762" y="293052"/>
                </a:lnTo>
                <a:close/>
              </a:path>
              <a:path w="1351279" h="1280160">
                <a:moveTo>
                  <a:pt x="909370" y="261302"/>
                </a:moveTo>
                <a:lnTo>
                  <a:pt x="904189" y="262572"/>
                </a:lnTo>
                <a:lnTo>
                  <a:pt x="898994" y="262572"/>
                </a:lnTo>
                <a:lnTo>
                  <a:pt x="896975" y="266382"/>
                </a:lnTo>
                <a:lnTo>
                  <a:pt x="898131" y="271462"/>
                </a:lnTo>
                <a:lnTo>
                  <a:pt x="946505" y="670242"/>
                </a:lnTo>
                <a:lnTo>
                  <a:pt x="947635" y="676592"/>
                </a:lnTo>
                <a:lnTo>
                  <a:pt x="950518" y="679132"/>
                </a:lnTo>
                <a:lnTo>
                  <a:pt x="955128" y="680402"/>
                </a:lnTo>
                <a:lnTo>
                  <a:pt x="959726" y="680402"/>
                </a:lnTo>
                <a:lnTo>
                  <a:pt x="963180" y="677862"/>
                </a:lnTo>
                <a:lnTo>
                  <a:pt x="965504" y="672782"/>
                </a:lnTo>
                <a:lnTo>
                  <a:pt x="974146" y="649922"/>
                </a:lnTo>
                <a:lnTo>
                  <a:pt x="958595" y="649922"/>
                </a:lnTo>
                <a:lnTo>
                  <a:pt x="913688" y="270192"/>
                </a:lnTo>
                <a:lnTo>
                  <a:pt x="912520" y="263842"/>
                </a:lnTo>
                <a:lnTo>
                  <a:pt x="909370" y="261302"/>
                </a:lnTo>
                <a:close/>
              </a:path>
              <a:path w="1351279" h="1280160">
                <a:moveTo>
                  <a:pt x="1124013" y="293052"/>
                </a:moveTo>
                <a:lnTo>
                  <a:pt x="1093317" y="293052"/>
                </a:lnTo>
                <a:lnTo>
                  <a:pt x="958595" y="649922"/>
                </a:lnTo>
                <a:lnTo>
                  <a:pt x="974146" y="649922"/>
                </a:lnTo>
                <a:lnTo>
                  <a:pt x="1107135" y="298132"/>
                </a:lnTo>
                <a:lnTo>
                  <a:pt x="1124255" y="298132"/>
                </a:lnTo>
                <a:lnTo>
                  <a:pt x="1124013" y="293052"/>
                </a:lnTo>
                <a:close/>
              </a:path>
              <a:path w="1351279" h="1280160">
                <a:moveTo>
                  <a:pt x="594005" y="298132"/>
                </a:moveTo>
                <a:lnTo>
                  <a:pt x="576884" y="298132"/>
                </a:lnTo>
                <a:lnTo>
                  <a:pt x="582066" y="337502"/>
                </a:lnTo>
                <a:lnTo>
                  <a:pt x="583196" y="342582"/>
                </a:lnTo>
                <a:lnTo>
                  <a:pt x="585787" y="346392"/>
                </a:lnTo>
                <a:lnTo>
                  <a:pt x="593851" y="345122"/>
                </a:lnTo>
                <a:lnTo>
                  <a:pt x="595883" y="342582"/>
                </a:lnTo>
                <a:lnTo>
                  <a:pt x="595883" y="337502"/>
                </a:lnTo>
                <a:lnTo>
                  <a:pt x="594005" y="298132"/>
                </a:lnTo>
                <a:close/>
              </a:path>
              <a:path w="1351279" h="1280160">
                <a:moveTo>
                  <a:pt x="1124255" y="298132"/>
                </a:moveTo>
                <a:lnTo>
                  <a:pt x="1107135" y="298132"/>
                </a:lnTo>
                <a:lnTo>
                  <a:pt x="1112316" y="337502"/>
                </a:lnTo>
                <a:lnTo>
                  <a:pt x="1113447" y="342582"/>
                </a:lnTo>
                <a:lnTo>
                  <a:pt x="1116037" y="346392"/>
                </a:lnTo>
                <a:lnTo>
                  <a:pt x="1124102" y="345122"/>
                </a:lnTo>
                <a:lnTo>
                  <a:pt x="1126134" y="342582"/>
                </a:lnTo>
                <a:lnTo>
                  <a:pt x="1126134" y="337502"/>
                </a:lnTo>
                <a:lnTo>
                  <a:pt x="1124255" y="298132"/>
                </a:lnTo>
                <a:close/>
              </a:path>
              <a:path w="1351279" h="1280160">
                <a:moveTo>
                  <a:pt x="583780" y="247332"/>
                </a:moveTo>
                <a:lnTo>
                  <a:pt x="579170" y="248602"/>
                </a:lnTo>
                <a:lnTo>
                  <a:pt x="521614" y="312102"/>
                </a:lnTo>
                <a:lnTo>
                  <a:pt x="518147" y="314642"/>
                </a:lnTo>
                <a:lnTo>
                  <a:pt x="517855" y="318452"/>
                </a:lnTo>
                <a:lnTo>
                  <a:pt x="523608" y="324802"/>
                </a:lnTo>
                <a:lnTo>
                  <a:pt x="526796" y="324802"/>
                </a:lnTo>
                <a:lnTo>
                  <a:pt x="530250" y="322262"/>
                </a:lnTo>
                <a:lnTo>
                  <a:pt x="563067" y="293052"/>
                </a:lnTo>
                <a:lnTo>
                  <a:pt x="593762" y="293052"/>
                </a:lnTo>
                <a:lnTo>
                  <a:pt x="592490" y="266382"/>
                </a:lnTo>
                <a:lnTo>
                  <a:pt x="592429" y="257492"/>
                </a:lnTo>
                <a:lnTo>
                  <a:pt x="590702" y="253682"/>
                </a:lnTo>
                <a:lnTo>
                  <a:pt x="587247" y="249872"/>
                </a:lnTo>
                <a:lnTo>
                  <a:pt x="583780" y="247332"/>
                </a:lnTo>
                <a:close/>
              </a:path>
              <a:path w="1351279" h="1280160">
                <a:moveTo>
                  <a:pt x="1114031" y="247332"/>
                </a:moveTo>
                <a:lnTo>
                  <a:pt x="1109421" y="248602"/>
                </a:lnTo>
                <a:lnTo>
                  <a:pt x="1051852" y="312102"/>
                </a:lnTo>
                <a:lnTo>
                  <a:pt x="1048397" y="314642"/>
                </a:lnTo>
                <a:lnTo>
                  <a:pt x="1048105" y="318452"/>
                </a:lnTo>
                <a:lnTo>
                  <a:pt x="1053858" y="324802"/>
                </a:lnTo>
                <a:lnTo>
                  <a:pt x="1057046" y="324802"/>
                </a:lnTo>
                <a:lnTo>
                  <a:pt x="1060500" y="322262"/>
                </a:lnTo>
                <a:lnTo>
                  <a:pt x="1093317" y="293052"/>
                </a:lnTo>
                <a:lnTo>
                  <a:pt x="1124013" y="293052"/>
                </a:lnTo>
                <a:lnTo>
                  <a:pt x="1122740" y="266382"/>
                </a:lnTo>
                <a:lnTo>
                  <a:pt x="1122680" y="257492"/>
                </a:lnTo>
                <a:lnTo>
                  <a:pt x="1120952" y="253682"/>
                </a:lnTo>
                <a:lnTo>
                  <a:pt x="1117498" y="249872"/>
                </a:lnTo>
                <a:lnTo>
                  <a:pt x="1114031" y="247332"/>
                </a:lnTo>
                <a:close/>
              </a:path>
              <a:path w="1351279" h="1280160">
                <a:moveTo>
                  <a:pt x="229717" y="131762"/>
                </a:moveTo>
                <a:lnTo>
                  <a:pt x="219887" y="133032"/>
                </a:lnTo>
                <a:lnTo>
                  <a:pt x="212871" y="138112"/>
                </a:lnTo>
                <a:lnTo>
                  <a:pt x="208664" y="144462"/>
                </a:lnTo>
                <a:lnTo>
                  <a:pt x="207263" y="154622"/>
                </a:lnTo>
                <a:lnTo>
                  <a:pt x="208664" y="164782"/>
                </a:lnTo>
                <a:lnTo>
                  <a:pt x="212871" y="171132"/>
                </a:lnTo>
                <a:lnTo>
                  <a:pt x="219887" y="174942"/>
                </a:lnTo>
                <a:lnTo>
                  <a:pt x="229717" y="176212"/>
                </a:lnTo>
                <a:lnTo>
                  <a:pt x="239532" y="174942"/>
                </a:lnTo>
                <a:lnTo>
                  <a:pt x="246549" y="171132"/>
                </a:lnTo>
                <a:lnTo>
                  <a:pt x="250764" y="164782"/>
                </a:lnTo>
                <a:lnTo>
                  <a:pt x="252171" y="154622"/>
                </a:lnTo>
                <a:lnTo>
                  <a:pt x="250764" y="144462"/>
                </a:lnTo>
                <a:lnTo>
                  <a:pt x="246549" y="138112"/>
                </a:lnTo>
                <a:lnTo>
                  <a:pt x="239532" y="133032"/>
                </a:lnTo>
                <a:lnTo>
                  <a:pt x="229717" y="131762"/>
                </a:lnTo>
                <a:close/>
              </a:path>
              <a:path w="1351279" h="1280160">
                <a:moveTo>
                  <a:pt x="50088" y="259067"/>
                </a:moveTo>
                <a:lnTo>
                  <a:pt x="29362" y="259067"/>
                </a:lnTo>
                <a:lnTo>
                  <a:pt x="29362" y="264845"/>
                </a:lnTo>
                <a:lnTo>
                  <a:pt x="27635" y="269735"/>
                </a:lnTo>
                <a:lnTo>
                  <a:pt x="20713" y="277812"/>
                </a:lnTo>
                <a:lnTo>
                  <a:pt x="13220" y="279806"/>
                </a:lnTo>
                <a:lnTo>
                  <a:pt x="0" y="279806"/>
                </a:lnTo>
                <a:lnTo>
                  <a:pt x="0" y="293623"/>
                </a:lnTo>
                <a:lnTo>
                  <a:pt x="25895" y="293623"/>
                </a:lnTo>
                <a:lnTo>
                  <a:pt x="25895" y="369608"/>
                </a:lnTo>
                <a:lnTo>
                  <a:pt x="50088" y="369608"/>
                </a:lnTo>
                <a:lnTo>
                  <a:pt x="50088" y="259067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2753" y="1160325"/>
            <a:ext cx="1748155" cy="1656714"/>
          </a:xfrm>
          <a:custGeom>
            <a:avLst/>
            <a:gdLst/>
            <a:ahLst/>
            <a:cxnLst/>
            <a:rect l="l" t="t" r="r" b="b"/>
            <a:pathLst>
              <a:path w="1748154" h="1656714">
                <a:moveTo>
                  <a:pt x="1683105" y="0"/>
                </a:moveTo>
                <a:lnTo>
                  <a:pt x="1678635" y="0"/>
                </a:lnTo>
                <a:lnTo>
                  <a:pt x="1669694" y="8940"/>
                </a:lnTo>
                <a:lnTo>
                  <a:pt x="1669694" y="13411"/>
                </a:lnTo>
                <a:lnTo>
                  <a:pt x="1674164" y="17881"/>
                </a:lnTo>
                <a:lnTo>
                  <a:pt x="1694281" y="40246"/>
                </a:lnTo>
                <a:lnTo>
                  <a:pt x="1666684" y="67830"/>
                </a:lnTo>
                <a:lnTo>
                  <a:pt x="1667078" y="71920"/>
                </a:lnTo>
                <a:lnTo>
                  <a:pt x="1670812" y="77114"/>
                </a:lnTo>
                <a:lnTo>
                  <a:pt x="1674520" y="82359"/>
                </a:lnTo>
                <a:lnTo>
                  <a:pt x="1679371" y="81965"/>
                </a:lnTo>
                <a:lnTo>
                  <a:pt x="1707692" y="53644"/>
                </a:lnTo>
                <a:lnTo>
                  <a:pt x="1733284" y="53644"/>
                </a:lnTo>
                <a:lnTo>
                  <a:pt x="1721104" y="40246"/>
                </a:lnTo>
                <a:lnTo>
                  <a:pt x="1734521" y="26822"/>
                </a:lnTo>
                <a:lnTo>
                  <a:pt x="1707692" y="26822"/>
                </a:lnTo>
                <a:lnTo>
                  <a:pt x="1687576" y="4483"/>
                </a:lnTo>
                <a:lnTo>
                  <a:pt x="1683105" y="0"/>
                </a:lnTo>
                <a:close/>
              </a:path>
              <a:path w="1748154" h="1656714">
                <a:moveTo>
                  <a:pt x="1733284" y="53644"/>
                </a:moveTo>
                <a:lnTo>
                  <a:pt x="1707692" y="53644"/>
                </a:lnTo>
                <a:lnTo>
                  <a:pt x="1727809" y="75996"/>
                </a:lnTo>
                <a:lnTo>
                  <a:pt x="1732280" y="80479"/>
                </a:lnTo>
                <a:lnTo>
                  <a:pt x="1736750" y="80848"/>
                </a:lnTo>
                <a:lnTo>
                  <a:pt x="1745691" y="73405"/>
                </a:lnTo>
                <a:lnTo>
                  <a:pt x="1746427" y="69291"/>
                </a:lnTo>
                <a:lnTo>
                  <a:pt x="1743456" y="64833"/>
                </a:lnTo>
                <a:lnTo>
                  <a:pt x="1733284" y="53644"/>
                </a:lnTo>
                <a:close/>
              </a:path>
              <a:path w="1748154" h="1656714">
                <a:moveTo>
                  <a:pt x="1738985" y="0"/>
                </a:moveTo>
                <a:lnTo>
                  <a:pt x="1734515" y="0"/>
                </a:lnTo>
                <a:lnTo>
                  <a:pt x="1707692" y="26822"/>
                </a:lnTo>
                <a:lnTo>
                  <a:pt x="1734521" y="26822"/>
                </a:lnTo>
                <a:lnTo>
                  <a:pt x="1747926" y="13411"/>
                </a:lnTo>
                <a:lnTo>
                  <a:pt x="1747926" y="8940"/>
                </a:lnTo>
                <a:lnTo>
                  <a:pt x="1738985" y="0"/>
                </a:lnTo>
                <a:close/>
              </a:path>
              <a:path w="1748154" h="1656714">
                <a:moveTo>
                  <a:pt x="447581" y="1630883"/>
                </a:moveTo>
                <a:lnTo>
                  <a:pt x="408268" y="1630883"/>
                </a:lnTo>
                <a:lnTo>
                  <a:pt x="416864" y="1643583"/>
                </a:lnTo>
                <a:lnTo>
                  <a:pt x="426979" y="1656283"/>
                </a:lnTo>
                <a:lnTo>
                  <a:pt x="507939" y="1656283"/>
                </a:lnTo>
                <a:lnTo>
                  <a:pt x="515553" y="1643583"/>
                </a:lnTo>
                <a:lnTo>
                  <a:pt x="456105" y="1643583"/>
                </a:lnTo>
                <a:lnTo>
                  <a:pt x="447581" y="1630883"/>
                </a:lnTo>
                <a:close/>
              </a:path>
              <a:path w="1748154" h="1656714">
                <a:moveTo>
                  <a:pt x="968019" y="513283"/>
                </a:moveTo>
                <a:lnTo>
                  <a:pt x="945489" y="513283"/>
                </a:lnTo>
                <a:lnTo>
                  <a:pt x="1077366" y="1592783"/>
                </a:lnTo>
                <a:lnTo>
                  <a:pt x="1093488" y="1630883"/>
                </a:lnTo>
                <a:lnTo>
                  <a:pt x="1114034" y="1656283"/>
                </a:lnTo>
                <a:lnTo>
                  <a:pt x="1174729" y="1656283"/>
                </a:lnTo>
                <a:lnTo>
                  <a:pt x="1194141" y="1643583"/>
                </a:lnTo>
                <a:lnTo>
                  <a:pt x="1142388" y="1643583"/>
                </a:lnTo>
                <a:lnTo>
                  <a:pt x="1134075" y="1630883"/>
                </a:lnTo>
                <a:lnTo>
                  <a:pt x="1118717" y="1630883"/>
                </a:lnTo>
                <a:lnTo>
                  <a:pt x="1112068" y="1618183"/>
                </a:lnTo>
                <a:lnTo>
                  <a:pt x="1106689" y="1618183"/>
                </a:lnTo>
                <a:lnTo>
                  <a:pt x="1102574" y="1605483"/>
                </a:lnTo>
                <a:lnTo>
                  <a:pt x="1099718" y="1592783"/>
                </a:lnTo>
                <a:lnTo>
                  <a:pt x="968019" y="513283"/>
                </a:lnTo>
                <a:close/>
              </a:path>
              <a:path w="1748154" h="1656714">
                <a:moveTo>
                  <a:pt x="962318" y="462483"/>
                </a:moveTo>
                <a:lnTo>
                  <a:pt x="939830" y="462483"/>
                </a:lnTo>
                <a:lnTo>
                  <a:pt x="514096" y="1605483"/>
                </a:lnTo>
                <a:lnTo>
                  <a:pt x="510324" y="1618183"/>
                </a:lnTo>
                <a:lnTo>
                  <a:pt x="505714" y="1618183"/>
                </a:lnTo>
                <a:lnTo>
                  <a:pt x="500265" y="1630883"/>
                </a:lnTo>
                <a:lnTo>
                  <a:pt x="487129" y="1630883"/>
                </a:lnTo>
                <a:lnTo>
                  <a:pt x="479998" y="1643583"/>
                </a:lnTo>
                <a:lnTo>
                  <a:pt x="515553" y="1643583"/>
                </a:lnTo>
                <a:lnTo>
                  <a:pt x="523168" y="1630883"/>
                </a:lnTo>
                <a:lnTo>
                  <a:pt x="534212" y="1618183"/>
                </a:lnTo>
                <a:lnTo>
                  <a:pt x="945489" y="513283"/>
                </a:lnTo>
                <a:lnTo>
                  <a:pt x="968019" y="513283"/>
                </a:lnTo>
                <a:lnTo>
                  <a:pt x="963371" y="475183"/>
                </a:lnTo>
                <a:lnTo>
                  <a:pt x="962318" y="462483"/>
                </a:lnTo>
                <a:close/>
              </a:path>
              <a:path w="1748154" h="1656714">
                <a:moveTo>
                  <a:pt x="1730044" y="157683"/>
                </a:moveTo>
                <a:lnTo>
                  <a:pt x="1697351" y="157683"/>
                </a:lnTo>
                <a:lnTo>
                  <a:pt x="1705457" y="170383"/>
                </a:lnTo>
                <a:lnTo>
                  <a:pt x="1712290" y="170383"/>
                </a:lnTo>
                <a:lnTo>
                  <a:pt x="1717181" y="183083"/>
                </a:lnTo>
                <a:lnTo>
                  <a:pt x="1720121" y="195783"/>
                </a:lnTo>
                <a:lnTo>
                  <a:pt x="1721104" y="195783"/>
                </a:lnTo>
                <a:lnTo>
                  <a:pt x="1721104" y="208483"/>
                </a:lnTo>
                <a:lnTo>
                  <a:pt x="1719605" y="221183"/>
                </a:lnTo>
                <a:lnTo>
                  <a:pt x="1716633" y="221183"/>
                </a:lnTo>
                <a:lnTo>
                  <a:pt x="1200302" y="1605483"/>
                </a:lnTo>
                <a:lnTo>
                  <a:pt x="1192197" y="1618183"/>
                </a:lnTo>
                <a:lnTo>
                  <a:pt x="1181296" y="1630883"/>
                </a:lnTo>
                <a:lnTo>
                  <a:pt x="1167605" y="1643583"/>
                </a:lnTo>
                <a:lnTo>
                  <a:pt x="1194141" y="1643583"/>
                </a:lnTo>
                <a:lnTo>
                  <a:pt x="1220419" y="1605483"/>
                </a:lnTo>
                <a:lnTo>
                  <a:pt x="1736750" y="233883"/>
                </a:lnTo>
                <a:lnTo>
                  <a:pt x="1741779" y="195783"/>
                </a:lnTo>
                <a:lnTo>
                  <a:pt x="1738007" y="183083"/>
                </a:lnTo>
                <a:lnTo>
                  <a:pt x="1730044" y="157683"/>
                </a:lnTo>
                <a:close/>
              </a:path>
              <a:path w="1748154" h="1656714">
                <a:moveTo>
                  <a:pt x="321016" y="132283"/>
                </a:moveTo>
                <a:lnTo>
                  <a:pt x="265426" y="132283"/>
                </a:lnTo>
                <a:lnTo>
                  <a:pt x="252436" y="144983"/>
                </a:lnTo>
                <a:lnTo>
                  <a:pt x="241401" y="157683"/>
                </a:lnTo>
                <a:lnTo>
                  <a:pt x="232877" y="170383"/>
                </a:lnTo>
                <a:lnTo>
                  <a:pt x="227425" y="183083"/>
                </a:lnTo>
                <a:lnTo>
                  <a:pt x="225049" y="195783"/>
                </a:lnTo>
                <a:lnTo>
                  <a:pt x="225755" y="221183"/>
                </a:lnTo>
                <a:lnTo>
                  <a:pt x="393395" y="1592783"/>
                </a:lnTo>
                <a:lnTo>
                  <a:pt x="396533" y="1618183"/>
                </a:lnTo>
                <a:lnTo>
                  <a:pt x="401491" y="1630883"/>
                </a:lnTo>
                <a:lnTo>
                  <a:pt x="431393" y="1630883"/>
                </a:lnTo>
                <a:lnTo>
                  <a:pt x="424395" y="1618183"/>
                </a:lnTo>
                <a:lnTo>
                  <a:pt x="419080" y="1605483"/>
                </a:lnTo>
                <a:lnTo>
                  <a:pt x="415452" y="1605483"/>
                </a:lnTo>
                <a:lnTo>
                  <a:pt x="413512" y="1592783"/>
                </a:lnTo>
                <a:lnTo>
                  <a:pt x="245872" y="208483"/>
                </a:lnTo>
                <a:lnTo>
                  <a:pt x="244885" y="195783"/>
                </a:lnTo>
                <a:lnTo>
                  <a:pt x="246421" y="183083"/>
                </a:lnTo>
                <a:lnTo>
                  <a:pt x="250476" y="183083"/>
                </a:lnTo>
                <a:lnTo>
                  <a:pt x="257048" y="170383"/>
                </a:lnTo>
                <a:lnTo>
                  <a:pt x="265418" y="157683"/>
                </a:lnTo>
                <a:lnTo>
                  <a:pt x="352666" y="157683"/>
                </a:lnTo>
                <a:lnTo>
                  <a:pt x="343103" y="144983"/>
                </a:lnTo>
                <a:lnTo>
                  <a:pt x="332262" y="144983"/>
                </a:lnTo>
                <a:lnTo>
                  <a:pt x="321016" y="132283"/>
                </a:lnTo>
                <a:close/>
              </a:path>
              <a:path w="1748154" h="1656714">
                <a:moveTo>
                  <a:pt x="352666" y="157683"/>
                </a:moveTo>
                <a:lnTo>
                  <a:pt x="329692" y="157683"/>
                </a:lnTo>
                <a:lnTo>
                  <a:pt x="336320" y="170383"/>
                </a:lnTo>
                <a:lnTo>
                  <a:pt x="341691" y="183083"/>
                </a:lnTo>
                <a:lnTo>
                  <a:pt x="345813" y="183083"/>
                </a:lnTo>
                <a:lnTo>
                  <a:pt x="348691" y="195783"/>
                </a:lnTo>
                <a:lnTo>
                  <a:pt x="482803" y="1326083"/>
                </a:lnTo>
                <a:lnTo>
                  <a:pt x="489508" y="1376883"/>
                </a:lnTo>
                <a:lnTo>
                  <a:pt x="509625" y="1326083"/>
                </a:lnTo>
                <a:lnTo>
                  <a:pt x="523781" y="1287983"/>
                </a:lnTo>
                <a:lnTo>
                  <a:pt x="500684" y="1287983"/>
                </a:lnTo>
                <a:lnTo>
                  <a:pt x="368808" y="195783"/>
                </a:lnTo>
                <a:lnTo>
                  <a:pt x="365516" y="183083"/>
                </a:lnTo>
                <a:lnTo>
                  <a:pt x="360137" y="170383"/>
                </a:lnTo>
                <a:lnTo>
                  <a:pt x="352666" y="157683"/>
                </a:lnTo>
                <a:close/>
              </a:path>
              <a:path w="1748154" h="1656714">
                <a:moveTo>
                  <a:pt x="1040119" y="157683"/>
                </a:moveTo>
                <a:lnTo>
                  <a:pt x="1018689" y="157683"/>
                </a:lnTo>
                <a:lnTo>
                  <a:pt x="1029168" y="183083"/>
                </a:lnTo>
                <a:lnTo>
                  <a:pt x="1034897" y="195783"/>
                </a:lnTo>
                <a:lnTo>
                  <a:pt x="1169009" y="1326083"/>
                </a:lnTo>
                <a:lnTo>
                  <a:pt x="1175715" y="1376883"/>
                </a:lnTo>
                <a:lnTo>
                  <a:pt x="1195832" y="1326083"/>
                </a:lnTo>
                <a:lnTo>
                  <a:pt x="1209988" y="1287983"/>
                </a:lnTo>
                <a:lnTo>
                  <a:pt x="1186891" y="1287983"/>
                </a:lnTo>
                <a:lnTo>
                  <a:pt x="1055014" y="195783"/>
                </a:lnTo>
                <a:lnTo>
                  <a:pt x="1051854" y="183083"/>
                </a:lnTo>
                <a:lnTo>
                  <a:pt x="1046889" y="170383"/>
                </a:lnTo>
                <a:lnTo>
                  <a:pt x="1040119" y="157683"/>
                </a:lnTo>
                <a:close/>
              </a:path>
              <a:path w="1748154" h="1656714">
                <a:moveTo>
                  <a:pt x="1031544" y="144983"/>
                </a:moveTo>
                <a:lnTo>
                  <a:pt x="936338" y="144983"/>
                </a:lnTo>
                <a:lnTo>
                  <a:pt x="929001" y="157683"/>
                </a:lnTo>
                <a:lnTo>
                  <a:pt x="922365" y="170383"/>
                </a:lnTo>
                <a:lnTo>
                  <a:pt x="916432" y="183083"/>
                </a:lnTo>
                <a:lnTo>
                  <a:pt x="500684" y="1287983"/>
                </a:lnTo>
                <a:lnTo>
                  <a:pt x="523781" y="1287983"/>
                </a:lnTo>
                <a:lnTo>
                  <a:pt x="934313" y="183083"/>
                </a:lnTo>
                <a:lnTo>
                  <a:pt x="942415" y="170383"/>
                </a:lnTo>
                <a:lnTo>
                  <a:pt x="953309" y="157683"/>
                </a:lnTo>
                <a:lnTo>
                  <a:pt x="1040119" y="157683"/>
                </a:lnTo>
                <a:lnTo>
                  <a:pt x="1031544" y="144983"/>
                </a:lnTo>
                <a:close/>
              </a:path>
              <a:path w="1748154" h="1656714">
                <a:moveTo>
                  <a:pt x="1718729" y="144983"/>
                </a:moveTo>
                <a:lnTo>
                  <a:pt x="1621562" y="144983"/>
                </a:lnTo>
                <a:lnTo>
                  <a:pt x="1613528" y="157683"/>
                </a:lnTo>
                <a:lnTo>
                  <a:pt x="1606475" y="170383"/>
                </a:lnTo>
                <a:lnTo>
                  <a:pt x="1600403" y="183083"/>
                </a:lnTo>
                <a:lnTo>
                  <a:pt x="1186891" y="1287983"/>
                </a:lnTo>
                <a:lnTo>
                  <a:pt x="1209988" y="1287983"/>
                </a:lnTo>
                <a:lnTo>
                  <a:pt x="1620520" y="183083"/>
                </a:lnTo>
                <a:lnTo>
                  <a:pt x="1624291" y="183083"/>
                </a:lnTo>
                <a:lnTo>
                  <a:pt x="1628902" y="170383"/>
                </a:lnTo>
                <a:lnTo>
                  <a:pt x="1634350" y="170383"/>
                </a:lnTo>
                <a:lnTo>
                  <a:pt x="1640636" y="157683"/>
                </a:lnTo>
                <a:lnTo>
                  <a:pt x="1730044" y="157683"/>
                </a:lnTo>
                <a:lnTo>
                  <a:pt x="1718729" y="144983"/>
                </a:lnTo>
                <a:close/>
              </a:path>
              <a:path w="1748154" h="1656714">
                <a:moveTo>
                  <a:pt x="253695" y="1237183"/>
                </a:moveTo>
                <a:lnTo>
                  <a:pt x="243636" y="1237183"/>
                </a:lnTo>
                <a:lnTo>
                  <a:pt x="248450" y="1249883"/>
                </a:lnTo>
                <a:lnTo>
                  <a:pt x="253695" y="1237183"/>
                </a:lnTo>
                <a:close/>
              </a:path>
              <a:path w="1748154" h="1656714">
                <a:moveTo>
                  <a:pt x="201168" y="1135583"/>
                </a:moveTo>
                <a:lnTo>
                  <a:pt x="183629" y="1135583"/>
                </a:lnTo>
                <a:lnTo>
                  <a:pt x="182524" y="1148283"/>
                </a:lnTo>
                <a:lnTo>
                  <a:pt x="185521" y="1148283"/>
                </a:lnTo>
                <a:lnTo>
                  <a:pt x="239166" y="1237183"/>
                </a:lnTo>
                <a:lnTo>
                  <a:pt x="262978" y="1237183"/>
                </a:lnTo>
                <a:lnTo>
                  <a:pt x="265988" y="1224483"/>
                </a:lnTo>
                <a:lnTo>
                  <a:pt x="276526" y="1186383"/>
                </a:lnTo>
                <a:lnTo>
                  <a:pt x="236931" y="1186383"/>
                </a:lnTo>
                <a:lnTo>
                  <a:pt x="201168" y="1135583"/>
                </a:lnTo>
                <a:close/>
              </a:path>
              <a:path w="1748154" h="1656714">
                <a:moveTo>
                  <a:pt x="143052" y="259283"/>
                </a:moveTo>
                <a:lnTo>
                  <a:pt x="125171" y="259283"/>
                </a:lnTo>
                <a:lnTo>
                  <a:pt x="236931" y="1186383"/>
                </a:lnTo>
                <a:lnTo>
                  <a:pt x="254812" y="1186383"/>
                </a:lnTo>
                <a:lnTo>
                  <a:pt x="143052" y="259283"/>
                </a:lnTo>
                <a:close/>
              </a:path>
              <a:path w="1748154" h="1656714">
                <a:moveTo>
                  <a:pt x="292049" y="1122883"/>
                </a:moveTo>
                <a:lnTo>
                  <a:pt x="272694" y="1122883"/>
                </a:lnTo>
                <a:lnTo>
                  <a:pt x="254812" y="1186383"/>
                </a:lnTo>
                <a:lnTo>
                  <a:pt x="276526" y="1186383"/>
                </a:lnTo>
                <a:lnTo>
                  <a:pt x="290576" y="1135583"/>
                </a:lnTo>
                <a:lnTo>
                  <a:pt x="292049" y="1122883"/>
                </a:lnTo>
                <a:close/>
              </a:path>
              <a:path w="1748154" h="1656714">
                <a:moveTo>
                  <a:pt x="537908" y="945083"/>
                </a:moveTo>
                <a:lnTo>
                  <a:pt x="521538" y="945083"/>
                </a:lnTo>
                <a:lnTo>
                  <a:pt x="533438" y="957783"/>
                </a:lnTo>
                <a:lnTo>
                  <a:pt x="537908" y="945083"/>
                </a:lnTo>
                <a:close/>
              </a:path>
              <a:path w="1748154" h="1656714">
                <a:moveTo>
                  <a:pt x="746556" y="386283"/>
                </a:moveTo>
                <a:lnTo>
                  <a:pt x="728675" y="386283"/>
                </a:lnTo>
                <a:lnTo>
                  <a:pt x="523036" y="932383"/>
                </a:lnTo>
                <a:lnTo>
                  <a:pt x="520026" y="945083"/>
                </a:lnTo>
                <a:lnTo>
                  <a:pt x="540918" y="945083"/>
                </a:lnTo>
                <a:lnTo>
                  <a:pt x="746556" y="386283"/>
                </a:lnTo>
                <a:close/>
              </a:path>
              <a:path w="1748154" h="1656714">
                <a:moveTo>
                  <a:pt x="1180922" y="348183"/>
                </a:moveTo>
                <a:lnTo>
                  <a:pt x="1160805" y="348183"/>
                </a:lnTo>
                <a:lnTo>
                  <a:pt x="1162304" y="360883"/>
                </a:lnTo>
                <a:lnTo>
                  <a:pt x="1224889" y="868883"/>
                </a:lnTo>
                <a:lnTo>
                  <a:pt x="1226350" y="881583"/>
                </a:lnTo>
                <a:lnTo>
                  <a:pt x="1249476" y="881583"/>
                </a:lnTo>
                <a:lnTo>
                  <a:pt x="1263575" y="843483"/>
                </a:lnTo>
                <a:lnTo>
                  <a:pt x="1240536" y="843483"/>
                </a:lnTo>
                <a:lnTo>
                  <a:pt x="1182420" y="360883"/>
                </a:lnTo>
                <a:lnTo>
                  <a:pt x="1180922" y="348183"/>
                </a:lnTo>
                <a:close/>
              </a:path>
              <a:path w="1748154" h="1656714">
                <a:moveTo>
                  <a:pt x="1432763" y="386283"/>
                </a:moveTo>
                <a:lnTo>
                  <a:pt x="1414881" y="386283"/>
                </a:lnTo>
                <a:lnTo>
                  <a:pt x="1240536" y="843483"/>
                </a:lnTo>
                <a:lnTo>
                  <a:pt x="1263575" y="843483"/>
                </a:lnTo>
                <a:lnTo>
                  <a:pt x="1432763" y="386283"/>
                </a:lnTo>
                <a:close/>
              </a:path>
              <a:path w="1748154" h="1656714">
                <a:moveTo>
                  <a:pt x="960018" y="437083"/>
                </a:moveTo>
                <a:lnTo>
                  <a:pt x="948842" y="437083"/>
                </a:lnTo>
                <a:lnTo>
                  <a:pt x="945974" y="449783"/>
                </a:lnTo>
                <a:lnTo>
                  <a:pt x="942971" y="462483"/>
                </a:lnTo>
                <a:lnTo>
                  <a:pt x="961409" y="462483"/>
                </a:lnTo>
                <a:lnTo>
                  <a:pt x="960642" y="449783"/>
                </a:lnTo>
                <a:lnTo>
                  <a:pt x="960018" y="437083"/>
                </a:lnTo>
                <a:close/>
              </a:path>
              <a:path w="1748154" h="1656714">
                <a:moveTo>
                  <a:pt x="768589" y="386283"/>
                </a:moveTo>
                <a:lnTo>
                  <a:pt x="746556" y="386283"/>
                </a:lnTo>
                <a:lnTo>
                  <a:pt x="753262" y="437083"/>
                </a:lnTo>
                <a:lnTo>
                  <a:pt x="754722" y="449783"/>
                </a:lnTo>
                <a:lnTo>
                  <a:pt x="771144" y="449783"/>
                </a:lnTo>
                <a:lnTo>
                  <a:pt x="771144" y="437083"/>
                </a:lnTo>
                <a:lnTo>
                  <a:pt x="768589" y="386283"/>
                </a:lnTo>
                <a:close/>
              </a:path>
              <a:path w="1748154" h="1656714">
                <a:moveTo>
                  <a:pt x="1454795" y="386283"/>
                </a:moveTo>
                <a:lnTo>
                  <a:pt x="1432763" y="386283"/>
                </a:lnTo>
                <a:lnTo>
                  <a:pt x="1439468" y="437083"/>
                </a:lnTo>
                <a:lnTo>
                  <a:pt x="1440929" y="449783"/>
                </a:lnTo>
                <a:lnTo>
                  <a:pt x="1457350" y="449783"/>
                </a:lnTo>
                <a:lnTo>
                  <a:pt x="1457350" y="437083"/>
                </a:lnTo>
                <a:lnTo>
                  <a:pt x="1454795" y="386283"/>
                </a:lnTo>
                <a:close/>
              </a:path>
              <a:path w="1748154" h="1656714">
                <a:moveTo>
                  <a:pt x="959169" y="424383"/>
                </a:moveTo>
                <a:lnTo>
                  <a:pt x="954133" y="424383"/>
                </a:lnTo>
                <a:lnTo>
                  <a:pt x="951551" y="437083"/>
                </a:lnTo>
                <a:lnTo>
                  <a:pt x="959516" y="437083"/>
                </a:lnTo>
                <a:lnTo>
                  <a:pt x="959169" y="424383"/>
                </a:lnTo>
                <a:close/>
              </a:path>
              <a:path w="1748154" h="1656714">
                <a:moveTo>
                  <a:pt x="755497" y="322783"/>
                </a:moveTo>
                <a:lnTo>
                  <a:pt x="749528" y="322783"/>
                </a:lnTo>
                <a:lnTo>
                  <a:pt x="742086" y="335483"/>
                </a:lnTo>
                <a:lnTo>
                  <a:pt x="675030" y="411683"/>
                </a:lnTo>
                <a:lnTo>
                  <a:pt x="670179" y="411683"/>
                </a:lnTo>
                <a:lnTo>
                  <a:pt x="673912" y="424383"/>
                </a:lnTo>
                <a:lnTo>
                  <a:pt x="686206" y="424383"/>
                </a:lnTo>
                <a:lnTo>
                  <a:pt x="728675" y="386283"/>
                </a:lnTo>
                <a:lnTo>
                  <a:pt x="768589" y="386283"/>
                </a:lnTo>
                <a:lnTo>
                  <a:pt x="766673" y="348183"/>
                </a:lnTo>
                <a:lnTo>
                  <a:pt x="766673" y="335483"/>
                </a:lnTo>
                <a:lnTo>
                  <a:pt x="764438" y="335483"/>
                </a:lnTo>
                <a:lnTo>
                  <a:pt x="755497" y="322783"/>
                </a:lnTo>
                <a:close/>
              </a:path>
              <a:path w="1748154" h="1656714">
                <a:moveTo>
                  <a:pt x="958900" y="411683"/>
                </a:moveTo>
                <a:lnTo>
                  <a:pt x="956584" y="424383"/>
                </a:lnTo>
                <a:lnTo>
                  <a:pt x="958966" y="424383"/>
                </a:lnTo>
                <a:lnTo>
                  <a:pt x="958900" y="411683"/>
                </a:lnTo>
                <a:close/>
              </a:path>
              <a:path w="1748154" h="1656714">
                <a:moveTo>
                  <a:pt x="1441704" y="322783"/>
                </a:moveTo>
                <a:lnTo>
                  <a:pt x="1435735" y="322783"/>
                </a:lnTo>
                <a:lnTo>
                  <a:pt x="1428292" y="335483"/>
                </a:lnTo>
                <a:lnTo>
                  <a:pt x="1361236" y="411683"/>
                </a:lnTo>
                <a:lnTo>
                  <a:pt x="1356385" y="411683"/>
                </a:lnTo>
                <a:lnTo>
                  <a:pt x="1360119" y="424383"/>
                </a:lnTo>
                <a:lnTo>
                  <a:pt x="1372412" y="424383"/>
                </a:lnTo>
                <a:lnTo>
                  <a:pt x="1414881" y="386283"/>
                </a:lnTo>
                <a:lnTo>
                  <a:pt x="1454795" y="386283"/>
                </a:lnTo>
                <a:lnTo>
                  <a:pt x="1452880" y="348183"/>
                </a:lnTo>
                <a:lnTo>
                  <a:pt x="1452880" y="335483"/>
                </a:lnTo>
                <a:lnTo>
                  <a:pt x="1450644" y="335483"/>
                </a:lnTo>
                <a:lnTo>
                  <a:pt x="1441704" y="322783"/>
                </a:lnTo>
                <a:close/>
              </a:path>
              <a:path w="1748154" h="1656714">
                <a:moveTo>
                  <a:pt x="165400" y="208483"/>
                </a:moveTo>
                <a:lnTo>
                  <a:pt x="98347" y="208483"/>
                </a:lnTo>
                <a:lnTo>
                  <a:pt x="96113" y="233883"/>
                </a:lnTo>
                <a:lnTo>
                  <a:pt x="97928" y="246583"/>
                </a:lnTo>
                <a:lnTo>
                  <a:pt x="103374" y="259283"/>
                </a:lnTo>
                <a:lnTo>
                  <a:pt x="153806" y="259283"/>
                </a:lnTo>
                <a:lnTo>
                  <a:pt x="161490" y="246583"/>
                </a:lnTo>
                <a:lnTo>
                  <a:pt x="166102" y="246583"/>
                </a:lnTo>
                <a:lnTo>
                  <a:pt x="167640" y="233883"/>
                </a:lnTo>
                <a:lnTo>
                  <a:pt x="165400" y="208483"/>
                </a:lnTo>
                <a:close/>
              </a:path>
              <a:path w="1748154" h="1656714">
                <a:moveTo>
                  <a:pt x="319068" y="221183"/>
                </a:moveTo>
                <a:lnTo>
                  <a:pt x="275485" y="221183"/>
                </a:lnTo>
                <a:lnTo>
                  <a:pt x="284565" y="233883"/>
                </a:lnTo>
                <a:lnTo>
                  <a:pt x="309987" y="233883"/>
                </a:lnTo>
                <a:lnTo>
                  <a:pt x="319068" y="221183"/>
                </a:lnTo>
                <a:close/>
              </a:path>
              <a:path w="1748154" h="1656714">
                <a:moveTo>
                  <a:pt x="319068" y="183083"/>
                </a:moveTo>
                <a:lnTo>
                  <a:pt x="275485" y="183083"/>
                </a:lnTo>
                <a:lnTo>
                  <a:pt x="270038" y="195783"/>
                </a:lnTo>
                <a:lnTo>
                  <a:pt x="268224" y="208483"/>
                </a:lnTo>
                <a:lnTo>
                  <a:pt x="270038" y="221183"/>
                </a:lnTo>
                <a:lnTo>
                  <a:pt x="324520" y="221183"/>
                </a:lnTo>
                <a:lnTo>
                  <a:pt x="326339" y="208483"/>
                </a:lnTo>
                <a:lnTo>
                  <a:pt x="324520" y="195783"/>
                </a:lnTo>
                <a:lnTo>
                  <a:pt x="319068" y="183083"/>
                </a:lnTo>
                <a:close/>
              </a:path>
              <a:path w="1748154" h="1656714">
                <a:moveTo>
                  <a:pt x="147510" y="195783"/>
                </a:moveTo>
                <a:lnTo>
                  <a:pt x="116226" y="195783"/>
                </a:lnTo>
                <a:lnTo>
                  <a:pt x="105051" y="208483"/>
                </a:lnTo>
                <a:lnTo>
                  <a:pt x="158688" y="208483"/>
                </a:lnTo>
                <a:lnTo>
                  <a:pt x="147510" y="195783"/>
                </a:lnTo>
                <a:close/>
              </a:path>
              <a:path w="1748154" h="1656714">
                <a:moveTo>
                  <a:pt x="297281" y="170383"/>
                </a:moveTo>
                <a:lnTo>
                  <a:pt x="284565" y="183083"/>
                </a:lnTo>
                <a:lnTo>
                  <a:pt x="309987" y="183083"/>
                </a:lnTo>
                <a:lnTo>
                  <a:pt x="297281" y="170383"/>
                </a:lnTo>
                <a:close/>
              </a:path>
              <a:path w="1748154" h="1656714">
                <a:moveTo>
                  <a:pt x="1010016" y="132283"/>
                </a:moveTo>
                <a:lnTo>
                  <a:pt x="953102" y="132283"/>
                </a:lnTo>
                <a:lnTo>
                  <a:pt x="944372" y="144983"/>
                </a:lnTo>
                <a:lnTo>
                  <a:pt x="1021408" y="144983"/>
                </a:lnTo>
                <a:lnTo>
                  <a:pt x="1010016" y="132283"/>
                </a:lnTo>
                <a:close/>
              </a:path>
              <a:path w="1748154" h="1656714">
                <a:moveTo>
                  <a:pt x="1688553" y="132283"/>
                </a:moveTo>
                <a:lnTo>
                  <a:pt x="1640140" y="132283"/>
                </a:lnTo>
                <a:lnTo>
                  <a:pt x="1630578" y="144983"/>
                </a:lnTo>
                <a:lnTo>
                  <a:pt x="1704898" y="144983"/>
                </a:lnTo>
                <a:lnTo>
                  <a:pt x="1688553" y="132283"/>
                </a:lnTo>
                <a:close/>
              </a:path>
              <a:path w="1748154" h="1656714">
                <a:moveTo>
                  <a:pt x="64820" y="335279"/>
                </a:moveTo>
                <a:lnTo>
                  <a:pt x="37998" y="335279"/>
                </a:lnTo>
                <a:lnTo>
                  <a:pt x="37998" y="342760"/>
                </a:lnTo>
                <a:lnTo>
                  <a:pt x="35763" y="349072"/>
                </a:lnTo>
                <a:lnTo>
                  <a:pt x="2235" y="362115"/>
                </a:lnTo>
                <a:lnTo>
                  <a:pt x="0" y="362115"/>
                </a:lnTo>
                <a:lnTo>
                  <a:pt x="0" y="379996"/>
                </a:lnTo>
                <a:lnTo>
                  <a:pt x="33528" y="379996"/>
                </a:lnTo>
                <a:lnTo>
                  <a:pt x="33528" y="478332"/>
                </a:lnTo>
                <a:lnTo>
                  <a:pt x="64820" y="478332"/>
                </a:lnTo>
                <a:lnTo>
                  <a:pt x="64820" y="33527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69785" y="3822028"/>
            <a:ext cx="904240" cy="915035"/>
          </a:xfrm>
          <a:custGeom>
            <a:avLst/>
            <a:gdLst/>
            <a:ahLst/>
            <a:cxnLst/>
            <a:rect l="l" t="t" r="r" b="b"/>
            <a:pathLst>
              <a:path w="904240" h="915035">
                <a:moveTo>
                  <a:pt x="887602" y="0"/>
                </a:moveTo>
                <a:lnTo>
                  <a:pt x="875550" y="0"/>
                </a:lnTo>
                <a:lnTo>
                  <a:pt x="870864" y="1016"/>
                </a:lnTo>
                <a:lnTo>
                  <a:pt x="863714" y="5041"/>
                </a:lnTo>
                <a:lnTo>
                  <a:pt x="860602" y="9613"/>
                </a:lnTo>
                <a:lnTo>
                  <a:pt x="567931" y="800989"/>
                </a:lnTo>
                <a:lnTo>
                  <a:pt x="474840" y="23444"/>
                </a:lnTo>
                <a:lnTo>
                  <a:pt x="473938" y="17208"/>
                </a:lnTo>
                <a:lnTo>
                  <a:pt x="471487" y="11963"/>
                </a:lnTo>
                <a:lnTo>
                  <a:pt x="463448" y="3479"/>
                </a:lnTo>
                <a:lnTo>
                  <a:pt x="458304" y="1346"/>
                </a:lnTo>
                <a:lnTo>
                  <a:pt x="447586" y="1346"/>
                </a:lnTo>
                <a:lnTo>
                  <a:pt x="443356" y="2679"/>
                </a:lnTo>
                <a:lnTo>
                  <a:pt x="435330" y="8039"/>
                </a:lnTo>
                <a:lnTo>
                  <a:pt x="432193" y="12293"/>
                </a:lnTo>
                <a:lnTo>
                  <a:pt x="139306" y="799655"/>
                </a:lnTo>
                <a:lnTo>
                  <a:pt x="48221" y="23444"/>
                </a:lnTo>
                <a:lnTo>
                  <a:pt x="47320" y="14528"/>
                </a:lnTo>
                <a:lnTo>
                  <a:pt x="44538" y="8382"/>
                </a:lnTo>
                <a:lnTo>
                  <a:pt x="35166" y="1689"/>
                </a:lnTo>
                <a:lnTo>
                  <a:pt x="29908" y="0"/>
                </a:lnTo>
                <a:lnTo>
                  <a:pt x="17856" y="0"/>
                </a:lnTo>
                <a:lnTo>
                  <a:pt x="12268" y="1917"/>
                </a:lnTo>
                <a:lnTo>
                  <a:pt x="2451" y="9499"/>
                </a:lnTo>
                <a:lnTo>
                  <a:pt x="0" y="15189"/>
                </a:lnTo>
                <a:lnTo>
                  <a:pt x="101" y="27025"/>
                </a:lnTo>
                <a:lnTo>
                  <a:pt x="105359" y="900353"/>
                </a:lnTo>
                <a:lnTo>
                  <a:pt x="108165" y="905929"/>
                </a:lnTo>
                <a:lnTo>
                  <a:pt x="117538" y="913079"/>
                </a:lnTo>
                <a:lnTo>
                  <a:pt x="122567" y="914844"/>
                </a:lnTo>
                <a:lnTo>
                  <a:pt x="132816" y="914844"/>
                </a:lnTo>
                <a:lnTo>
                  <a:pt x="137401" y="913511"/>
                </a:lnTo>
                <a:lnTo>
                  <a:pt x="145884" y="908151"/>
                </a:lnTo>
                <a:lnTo>
                  <a:pt x="149110" y="903922"/>
                </a:lnTo>
                <a:lnTo>
                  <a:pt x="440677" y="120548"/>
                </a:lnTo>
                <a:lnTo>
                  <a:pt x="533311" y="899007"/>
                </a:lnTo>
                <a:lnTo>
                  <a:pt x="536117" y="904798"/>
                </a:lnTo>
                <a:lnTo>
                  <a:pt x="545490" y="912837"/>
                </a:lnTo>
                <a:lnTo>
                  <a:pt x="550951" y="914844"/>
                </a:lnTo>
                <a:lnTo>
                  <a:pt x="561670" y="914844"/>
                </a:lnTo>
                <a:lnTo>
                  <a:pt x="565924" y="913511"/>
                </a:lnTo>
                <a:lnTo>
                  <a:pt x="573963" y="908151"/>
                </a:lnTo>
                <a:lnTo>
                  <a:pt x="577075" y="903922"/>
                </a:lnTo>
                <a:lnTo>
                  <a:pt x="901458" y="35496"/>
                </a:lnTo>
                <a:lnTo>
                  <a:pt x="902335" y="33718"/>
                </a:lnTo>
                <a:lnTo>
                  <a:pt x="903008" y="31483"/>
                </a:lnTo>
                <a:lnTo>
                  <a:pt x="904138" y="24117"/>
                </a:lnTo>
                <a:lnTo>
                  <a:pt x="904138" y="15646"/>
                </a:lnTo>
                <a:lnTo>
                  <a:pt x="901890" y="10045"/>
                </a:lnTo>
                <a:lnTo>
                  <a:pt x="892962" y="2006"/>
                </a:lnTo>
                <a:lnTo>
                  <a:pt x="88760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05079" y="3822028"/>
            <a:ext cx="904240" cy="915035"/>
          </a:xfrm>
          <a:custGeom>
            <a:avLst/>
            <a:gdLst/>
            <a:ahLst/>
            <a:cxnLst/>
            <a:rect l="l" t="t" r="r" b="b"/>
            <a:pathLst>
              <a:path w="904239" h="915035">
                <a:moveTo>
                  <a:pt x="887602" y="0"/>
                </a:moveTo>
                <a:lnTo>
                  <a:pt x="875550" y="0"/>
                </a:lnTo>
                <a:lnTo>
                  <a:pt x="870864" y="1016"/>
                </a:lnTo>
                <a:lnTo>
                  <a:pt x="863726" y="5041"/>
                </a:lnTo>
                <a:lnTo>
                  <a:pt x="860602" y="9613"/>
                </a:lnTo>
                <a:lnTo>
                  <a:pt x="567931" y="800989"/>
                </a:lnTo>
                <a:lnTo>
                  <a:pt x="474840" y="23444"/>
                </a:lnTo>
                <a:lnTo>
                  <a:pt x="473938" y="17208"/>
                </a:lnTo>
                <a:lnTo>
                  <a:pt x="471487" y="11963"/>
                </a:lnTo>
                <a:lnTo>
                  <a:pt x="463448" y="3479"/>
                </a:lnTo>
                <a:lnTo>
                  <a:pt x="458317" y="1346"/>
                </a:lnTo>
                <a:lnTo>
                  <a:pt x="447598" y="1346"/>
                </a:lnTo>
                <a:lnTo>
                  <a:pt x="443356" y="2679"/>
                </a:lnTo>
                <a:lnTo>
                  <a:pt x="435330" y="8039"/>
                </a:lnTo>
                <a:lnTo>
                  <a:pt x="432193" y="12293"/>
                </a:lnTo>
                <a:lnTo>
                  <a:pt x="139306" y="799655"/>
                </a:lnTo>
                <a:lnTo>
                  <a:pt x="48221" y="23444"/>
                </a:lnTo>
                <a:lnTo>
                  <a:pt x="47320" y="14528"/>
                </a:lnTo>
                <a:lnTo>
                  <a:pt x="44538" y="8382"/>
                </a:lnTo>
                <a:lnTo>
                  <a:pt x="35166" y="1689"/>
                </a:lnTo>
                <a:lnTo>
                  <a:pt x="29908" y="0"/>
                </a:lnTo>
                <a:lnTo>
                  <a:pt x="17856" y="0"/>
                </a:lnTo>
                <a:lnTo>
                  <a:pt x="12280" y="1917"/>
                </a:lnTo>
                <a:lnTo>
                  <a:pt x="2451" y="9499"/>
                </a:lnTo>
                <a:lnTo>
                  <a:pt x="0" y="15189"/>
                </a:lnTo>
                <a:lnTo>
                  <a:pt x="0" y="25019"/>
                </a:lnTo>
                <a:lnTo>
                  <a:pt x="105371" y="900353"/>
                </a:lnTo>
                <a:lnTo>
                  <a:pt x="108165" y="905929"/>
                </a:lnTo>
                <a:lnTo>
                  <a:pt x="117538" y="913079"/>
                </a:lnTo>
                <a:lnTo>
                  <a:pt x="122567" y="914844"/>
                </a:lnTo>
                <a:lnTo>
                  <a:pt x="132829" y="914844"/>
                </a:lnTo>
                <a:lnTo>
                  <a:pt x="137401" y="913511"/>
                </a:lnTo>
                <a:lnTo>
                  <a:pt x="145884" y="908151"/>
                </a:lnTo>
                <a:lnTo>
                  <a:pt x="149123" y="903922"/>
                </a:lnTo>
                <a:lnTo>
                  <a:pt x="440677" y="120548"/>
                </a:lnTo>
                <a:lnTo>
                  <a:pt x="533323" y="899007"/>
                </a:lnTo>
                <a:lnTo>
                  <a:pt x="536117" y="904798"/>
                </a:lnTo>
                <a:lnTo>
                  <a:pt x="545490" y="912837"/>
                </a:lnTo>
                <a:lnTo>
                  <a:pt x="550964" y="914844"/>
                </a:lnTo>
                <a:lnTo>
                  <a:pt x="561670" y="914844"/>
                </a:lnTo>
                <a:lnTo>
                  <a:pt x="565924" y="913511"/>
                </a:lnTo>
                <a:lnTo>
                  <a:pt x="573963" y="908151"/>
                </a:lnTo>
                <a:lnTo>
                  <a:pt x="577075" y="903922"/>
                </a:lnTo>
                <a:lnTo>
                  <a:pt x="901458" y="35496"/>
                </a:lnTo>
                <a:lnTo>
                  <a:pt x="902347" y="33718"/>
                </a:lnTo>
                <a:lnTo>
                  <a:pt x="903008" y="31483"/>
                </a:lnTo>
                <a:lnTo>
                  <a:pt x="904138" y="24117"/>
                </a:lnTo>
                <a:lnTo>
                  <a:pt x="904138" y="15646"/>
                </a:lnTo>
                <a:lnTo>
                  <a:pt x="901890" y="10045"/>
                </a:lnTo>
                <a:lnTo>
                  <a:pt x="892962" y="2006"/>
                </a:lnTo>
                <a:lnTo>
                  <a:pt x="88760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59979" y="3822028"/>
            <a:ext cx="904240" cy="915035"/>
          </a:xfrm>
          <a:custGeom>
            <a:avLst/>
            <a:gdLst/>
            <a:ahLst/>
            <a:cxnLst/>
            <a:rect l="l" t="t" r="r" b="b"/>
            <a:pathLst>
              <a:path w="904239" h="915035">
                <a:moveTo>
                  <a:pt x="887602" y="0"/>
                </a:moveTo>
                <a:lnTo>
                  <a:pt x="875550" y="0"/>
                </a:lnTo>
                <a:lnTo>
                  <a:pt x="870864" y="1016"/>
                </a:lnTo>
                <a:lnTo>
                  <a:pt x="863726" y="5041"/>
                </a:lnTo>
                <a:lnTo>
                  <a:pt x="860602" y="9613"/>
                </a:lnTo>
                <a:lnTo>
                  <a:pt x="567931" y="800989"/>
                </a:lnTo>
                <a:lnTo>
                  <a:pt x="474840" y="23444"/>
                </a:lnTo>
                <a:lnTo>
                  <a:pt x="473938" y="17208"/>
                </a:lnTo>
                <a:lnTo>
                  <a:pt x="471487" y="11963"/>
                </a:lnTo>
                <a:lnTo>
                  <a:pt x="463448" y="3479"/>
                </a:lnTo>
                <a:lnTo>
                  <a:pt x="458317" y="1346"/>
                </a:lnTo>
                <a:lnTo>
                  <a:pt x="447598" y="1346"/>
                </a:lnTo>
                <a:lnTo>
                  <a:pt x="443356" y="2679"/>
                </a:lnTo>
                <a:lnTo>
                  <a:pt x="435330" y="8039"/>
                </a:lnTo>
                <a:lnTo>
                  <a:pt x="432193" y="12293"/>
                </a:lnTo>
                <a:lnTo>
                  <a:pt x="139306" y="799655"/>
                </a:lnTo>
                <a:lnTo>
                  <a:pt x="48221" y="23444"/>
                </a:lnTo>
                <a:lnTo>
                  <a:pt x="47320" y="14528"/>
                </a:lnTo>
                <a:lnTo>
                  <a:pt x="44538" y="8382"/>
                </a:lnTo>
                <a:lnTo>
                  <a:pt x="35166" y="1689"/>
                </a:lnTo>
                <a:lnTo>
                  <a:pt x="29908" y="0"/>
                </a:lnTo>
                <a:lnTo>
                  <a:pt x="17856" y="0"/>
                </a:lnTo>
                <a:lnTo>
                  <a:pt x="12280" y="1917"/>
                </a:lnTo>
                <a:lnTo>
                  <a:pt x="2451" y="9499"/>
                </a:lnTo>
                <a:lnTo>
                  <a:pt x="0" y="15189"/>
                </a:lnTo>
                <a:lnTo>
                  <a:pt x="0" y="25019"/>
                </a:lnTo>
                <a:lnTo>
                  <a:pt x="105371" y="900353"/>
                </a:lnTo>
                <a:lnTo>
                  <a:pt x="108165" y="905929"/>
                </a:lnTo>
                <a:lnTo>
                  <a:pt x="117538" y="913079"/>
                </a:lnTo>
                <a:lnTo>
                  <a:pt x="122567" y="914844"/>
                </a:lnTo>
                <a:lnTo>
                  <a:pt x="132829" y="914844"/>
                </a:lnTo>
                <a:lnTo>
                  <a:pt x="137401" y="913511"/>
                </a:lnTo>
                <a:lnTo>
                  <a:pt x="145884" y="908151"/>
                </a:lnTo>
                <a:lnTo>
                  <a:pt x="149123" y="903922"/>
                </a:lnTo>
                <a:lnTo>
                  <a:pt x="440677" y="120548"/>
                </a:lnTo>
                <a:lnTo>
                  <a:pt x="533323" y="899007"/>
                </a:lnTo>
                <a:lnTo>
                  <a:pt x="536117" y="904798"/>
                </a:lnTo>
                <a:lnTo>
                  <a:pt x="545490" y="912837"/>
                </a:lnTo>
                <a:lnTo>
                  <a:pt x="550964" y="914844"/>
                </a:lnTo>
                <a:lnTo>
                  <a:pt x="561670" y="914844"/>
                </a:lnTo>
                <a:lnTo>
                  <a:pt x="565924" y="913511"/>
                </a:lnTo>
                <a:lnTo>
                  <a:pt x="573963" y="908151"/>
                </a:lnTo>
                <a:lnTo>
                  <a:pt x="577075" y="903922"/>
                </a:lnTo>
                <a:lnTo>
                  <a:pt x="901458" y="35496"/>
                </a:lnTo>
                <a:lnTo>
                  <a:pt x="902347" y="33718"/>
                </a:lnTo>
                <a:lnTo>
                  <a:pt x="903008" y="31483"/>
                </a:lnTo>
                <a:lnTo>
                  <a:pt x="904138" y="24117"/>
                </a:lnTo>
                <a:lnTo>
                  <a:pt x="904138" y="15646"/>
                </a:lnTo>
                <a:lnTo>
                  <a:pt x="901890" y="10045"/>
                </a:lnTo>
                <a:lnTo>
                  <a:pt x="892962" y="2006"/>
                </a:lnTo>
                <a:lnTo>
                  <a:pt x="88760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14879" y="3822028"/>
            <a:ext cx="904240" cy="915035"/>
          </a:xfrm>
          <a:custGeom>
            <a:avLst/>
            <a:gdLst/>
            <a:ahLst/>
            <a:cxnLst/>
            <a:rect l="l" t="t" r="r" b="b"/>
            <a:pathLst>
              <a:path w="904239" h="915035">
                <a:moveTo>
                  <a:pt x="887602" y="0"/>
                </a:moveTo>
                <a:lnTo>
                  <a:pt x="875550" y="0"/>
                </a:lnTo>
                <a:lnTo>
                  <a:pt x="870864" y="1016"/>
                </a:lnTo>
                <a:lnTo>
                  <a:pt x="863726" y="5041"/>
                </a:lnTo>
                <a:lnTo>
                  <a:pt x="860602" y="9613"/>
                </a:lnTo>
                <a:lnTo>
                  <a:pt x="567931" y="800989"/>
                </a:lnTo>
                <a:lnTo>
                  <a:pt x="474840" y="23444"/>
                </a:lnTo>
                <a:lnTo>
                  <a:pt x="473938" y="17208"/>
                </a:lnTo>
                <a:lnTo>
                  <a:pt x="471487" y="11963"/>
                </a:lnTo>
                <a:lnTo>
                  <a:pt x="463448" y="3479"/>
                </a:lnTo>
                <a:lnTo>
                  <a:pt x="458317" y="1346"/>
                </a:lnTo>
                <a:lnTo>
                  <a:pt x="447598" y="1346"/>
                </a:lnTo>
                <a:lnTo>
                  <a:pt x="443356" y="2679"/>
                </a:lnTo>
                <a:lnTo>
                  <a:pt x="435330" y="8039"/>
                </a:lnTo>
                <a:lnTo>
                  <a:pt x="432193" y="12293"/>
                </a:lnTo>
                <a:lnTo>
                  <a:pt x="139306" y="799655"/>
                </a:lnTo>
                <a:lnTo>
                  <a:pt x="48221" y="23444"/>
                </a:lnTo>
                <a:lnTo>
                  <a:pt x="47320" y="14528"/>
                </a:lnTo>
                <a:lnTo>
                  <a:pt x="44538" y="8382"/>
                </a:lnTo>
                <a:lnTo>
                  <a:pt x="35166" y="1689"/>
                </a:lnTo>
                <a:lnTo>
                  <a:pt x="29908" y="0"/>
                </a:lnTo>
                <a:lnTo>
                  <a:pt x="17856" y="0"/>
                </a:lnTo>
                <a:lnTo>
                  <a:pt x="12280" y="1917"/>
                </a:lnTo>
                <a:lnTo>
                  <a:pt x="2451" y="9499"/>
                </a:lnTo>
                <a:lnTo>
                  <a:pt x="0" y="15189"/>
                </a:lnTo>
                <a:lnTo>
                  <a:pt x="0" y="25019"/>
                </a:lnTo>
                <a:lnTo>
                  <a:pt x="105371" y="900353"/>
                </a:lnTo>
                <a:lnTo>
                  <a:pt x="108165" y="905929"/>
                </a:lnTo>
                <a:lnTo>
                  <a:pt x="117538" y="913079"/>
                </a:lnTo>
                <a:lnTo>
                  <a:pt x="122567" y="914844"/>
                </a:lnTo>
                <a:lnTo>
                  <a:pt x="132829" y="914844"/>
                </a:lnTo>
                <a:lnTo>
                  <a:pt x="137401" y="913511"/>
                </a:lnTo>
                <a:lnTo>
                  <a:pt x="145884" y="908151"/>
                </a:lnTo>
                <a:lnTo>
                  <a:pt x="149123" y="903922"/>
                </a:lnTo>
                <a:lnTo>
                  <a:pt x="440677" y="120548"/>
                </a:lnTo>
                <a:lnTo>
                  <a:pt x="533323" y="899007"/>
                </a:lnTo>
                <a:lnTo>
                  <a:pt x="536117" y="904798"/>
                </a:lnTo>
                <a:lnTo>
                  <a:pt x="545490" y="912837"/>
                </a:lnTo>
                <a:lnTo>
                  <a:pt x="550964" y="914844"/>
                </a:lnTo>
                <a:lnTo>
                  <a:pt x="561670" y="914844"/>
                </a:lnTo>
                <a:lnTo>
                  <a:pt x="565924" y="913511"/>
                </a:lnTo>
                <a:lnTo>
                  <a:pt x="573963" y="908151"/>
                </a:lnTo>
                <a:lnTo>
                  <a:pt x="577075" y="903922"/>
                </a:lnTo>
                <a:lnTo>
                  <a:pt x="901458" y="35496"/>
                </a:lnTo>
                <a:lnTo>
                  <a:pt x="902347" y="33718"/>
                </a:lnTo>
                <a:lnTo>
                  <a:pt x="903008" y="31483"/>
                </a:lnTo>
                <a:lnTo>
                  <a:pt x="904138" y="24117"/>
                </a:lnTo>
                <a:lnTo>
                  <a:pt x="904138" y="15646"/>
                </a:lnTo>
                <a:lnTo>
                  <a:pt x="901890" y="10045"/>
                </a:lnTo>
                <a:lnTo>
                  <a:pt x="892962" y="2006"/>
                </a:lnTo>
                <a:lnTo>
                  <a:pt x="88760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76713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0179" y="3822028"/>
            <a:ext cx="904240" cy="915035"/>
          </a:xfrm>
          <a:custGeom>
            <a:avLst/>
            <a:gdLst/>
            <a:ahLst/>
            <a:cxnLst/>
            <a:rect l="l" t="t" r="r" b="b"/>
            <a:pathLst>
              <a:path w="904239" h="915035">
                <a:moveTo>
                  <a:pt x="887602" y="0"/>
                </a:moveTo>
                <a:lnTo>
                  <a:pt x="875550" y="0"/>
                </a:lnTo>
                <a:lnTo>
                  <a:pt x="870864" y="1016"/>
                </a:lnTo>
                <a:lnTo>
                  <a:pt x="863726" y="5041"/>
                </a:lnTo>
                <a:lnTo>
                  <a:pt x="860602" y="9613"/>
                </a:lnTo>
                <a:lnTo>
                  <a:pt x="567931" y="800989"/>
                </a:lnTo>
                <a:lnTo>
                  <a:pt x="474840" y="23444"/>
                </a:lnTo>
                <a:lnTo>
                  <a:pt x="473938" y="17208"/>
                </a:lnTo>
                <a:lnTo>
                  <a:pt x="471487" y="11963"/>
                </a:lnTo>
                <a:lnTo>
                  <a:pt x="463448" y="3479"/>
                </a:lnTo>
                <a:lnTo>
                  <a:pt x="458317" y="1346"/>
                </a:lnTo>
                <a:lnTo>
                  <a:pt x="447598" y="1346"/>
                </a:lnTo>
                <a:lnTo>
                  <a:pt x="443356" y="2679"/>
                </a:lnTo>
                <a:lnTo>
                  <a:pt x="435330" y="8039"/>
                </a:lnTo>
                <a:lnTo>
                  <a:pt x="432193" y="12293"/>
                </a:lnTo>
                <a:lnTo>
                  <a:pt x="139306" y="799655"/>
                </a:lnTo>
                <a:lnTo>
                  <a:pt x="48221" y="23444"/>
                </a:lnTo>
                <a:lnTo>
                  <a:pt x="47320" y="14528"/>
                </a:lnTo>
                <a:lnTo>
                  <a:pt x="44538" y="8382"/>
                </a:lnTo>
                <a:lnTo>
                  <a:pt x="35166" y="1689"/>
                </a:lnTo>
                <a:lnTo>
                  <a:pt x="29908" y="0"/>
                </a:lnTo>
                <a:lnTo>
                  <a:pt x="17856" y="0"/>
                </a:lnTo>
                <a:lnTo>
                  <a:pt x="12280" y="1917"/>
                </a:lnTo>
                <a:lnTo>
                  <a:pt x="2451" y="9499"/>
                </a:lnTo>
                <a:lnTo>
                  <a:pt x="0" y="15189"/>
                </a:lnTo>
                <a:lnTo>
                  <a:pt x="0" y="25019"/>
                </a:lnTo>
                <a:lnTo>
                  <a:pt x="105371" y="900353"/>
                </a:lnTo>
                <a:lnTo>
                  <a:pt x="108165" y="905929"/>
                </a:lnTo>
                <a:lnTo>
                  <a:pt x="117538" y="913079"/>
                </a:lnTo>
                <a:lnTo>
                  <a:pt x="122567" y="914844"/>
                </a:lnTo>
                <a:lnTo>
                  <a:pt x="132829" y="914844"/>
                </a:lnTo>
                <a:lnTo>
                  <a:pt x="137401" y="913511"/>
                </a:lnTo>
                <a:lnTo>
                  <a:pt x="145884" y="908151"/>
                </a:lnTo>
                <a:lnTo>
                  <a:pt x="149123" y="903922"/>
                </a:lnTo>
                <a:lnTo>
                  <a:pt x="440677" y="120548"/>
                </a:lnTo>
                <a:lnTo>
                  <a:pt x="533323" y="899007"/>
                </a:lnTo>
                <a:lnTo>
                  <a:pt x="536117" y="904798"/>
                </a:lnTo>
                <a:lnTo>
                  <a:pt x="545490" y="912837"/>
                </a:lnTo>
                <a:lnTo>
                  <a:pt x="550964" y="914844"/>
                </a:lnTo>
                <a:lnTo>
                  <a:pt x="561670" y="914844"/>
                </a:lnTo>
                <a:lnTo>
                  <a:pt x="565924" y="913511"/>
                </a:lnTo>
                <a:lnTo>
                  <a:pt x="573963" y="908151"/>
                </a:lnTo>
                <a:lnTo>
                  <a:pt x="577075" y="903922"/>
                </a:lnTo>
                <a:lnTo>
                  <a:pt x="901458" y="35496"/>
                </a:lnTo>
                <a:lnTo>
                  <a:pt x="902347" y="33718"/>
                </a:lnTo>
                <a:lnTo>
                  <a:pt x="903008" y="31483"/>
                </a:lnTo>
                <a:lnTo>
                  <a:pt x="904138" y="24117"/>
                </a:lnTo>
                <a:lnTo>
                  <a:pt x="904138" y="15646"/>
                </a:lnTo>
                <a:lnTo>
                  <a:pt x="901890" y="10045"/>
                </a:lnTo>
                <a:lnTo>
                  <a:pt x="892962" y="2006"/>
                </a:lnTo>
                <a:lnTo>
                  <a:pt x="88760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083689" y="1079153"/>
            <a:ext cx="1825625" cy="1825625"/>
            <a:chOff x="5083689" y="1079153"/>
            <a:chExt cx="1825625" cy="1825625"/>
          </a:xfrm>
        </p:grpSpPr>
        <p:sp>
          <p:nvSpPr>
            <p:cNvPr id="10" name="object 10"/>
            <p:cNvSpPr/>
            <p:nvPr/>
          </p:nvSpPr>
          <p:spPr>
            <a:xfrm>
              <a:off x="5083689" y="1079153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1668703" y="0"/>
                  </a:moveTo>
                  <a:lnTo>
                    <a:pt x="156692" y="0"/>
                  </a:lnTo>
                  <a:lnTo>
                    <a:pt x="107219" y="8001"/>
                  </a:lnTo>
                  <a:lnTo>
                    <a:pt x="64212" y="30273"/>
                  </a:lnTo>
                  <a:lnTo>
                    <a:pt x="30273" y="64215"/>
                  </a:lnTo>
                  <a:lnTo>
                    <a:pt x="8001" y="107226"/>
                  </a:lnTo>
                  <a:lnTo>
                    <a:pt x="0" y="156705"/>
                  </a:lnTo>
                  <a:lnTo>
                    <a:pt x="0" y="1668703"/>
                  </a:lnTo>
                  <a:lnTo>
                    <a:pt x="8001" y="1718176"/>
                  </a:lnTo>
                  <a:lnTo>
                    <a:pt x="30273" y="1761183"/>
                  </a:lnTo>
                  <a:lnTo>
                    <a:pt x="64212" y="1795123"/>
                  </a:lnTo>
                  <a:lnTo>
                    <a:pt x="107219" y="1817394"/>
                  </a:lnTo>
                  <a:lnTo>
                    <a:pt x="156692" y="1825396"/>
                  </a:lnTo>
                  <a:lnTo>
                    <a:pt x="1668703" y="1825396"/>
                  </a:lnTo>
                  <a:lnTo>
                    <a:pt x="1718171" y="1817394"/>
                  </a:lnTo>
                  <a:lnTo>
                    <a:pt x="1751767" y="1799996"/>
                  </a:lnTo>
                  <a:lnTo>
                    <a:pt x="156692" y="1799996"/>
                  </a:lnTo>
                  <a:lnTo>
                    <a:pt x="105633" y="1789663"/>
                  </a:lnTo>
                  <a:lnTo>
                    <a:pt x="63895" y="1761501"/>
                  </a:lnTo>
                  <a:lnTo>
                    <a:pt x="35732" y="1719763"/>
                  </a:lnTo>
                  <a:lnTo>
                    <a:pt x="25400" y="1668703"/>
                  </a:lnTo>
                  <a:lnTo>
                    <a:pt x="25400" y="156705"/>
                  </a:lnTo>
                  <a:lnTo>
                    <a:pt x="35732" y="105643"/>
                  </a:lnTo>
                  <a:lnTo>
                    <a:pt x="63895" y="63901"/>
                  </a:lnTo>
                  <a:lnTo>
                    <a:pt x="105633" y="35734"/>
                  </a:lnTo>
                  <a:lnTo>
                    <a:pt x="156692" y="25400"/>
                  </a:lnTo>
                  <a:lnTo>
                    <a:pt x="1751766" y="25400"/>
                  </a:lnTo>
                  <a:lnTo>
                    <a:pt x="1718171" y="8001"/>
                  </a:lnTo>
                  <a:lnTo>
                    <a:pt x="1668703" y="0"/>
                  </a:lnTo>
                  <a:close/>
                </a:path>
                <a:path w="1825625" h="1825625">
                  <a:moveTo>
                    <a:pt x="1751766" y="25400"/>
                  </a:moveTo>
                  <a:lnTo>
                    <a:pt x="1668703" y="25400"/>
                  </a:lnTo>
                  <a:lnTo>
                    <a:pt x="1719757" y="35734"/>
                  </a:lnTo>
                  <a:lnTo>
                    <a:pt x="1761496" y="63901"/>
                  </a:lnTo>
                  <a:lnTo>
                    <a:pt x="1789661" y="105643"/>
                  </a:lnTo>
                  <a:lnTo>
                    <a:pt x="1799996" y="156705"/>
                  </a:lnTo>
                  <a:lnTo>
                    <a:pt x="1799996" y="1668703"/>
                  </a:lnTo>
                  <a:lnTo>
                    <a:pt x="1789661" y="1719763"/>
                  </a:lnTo>
                  <a:lnTo>
                    <a:pt x="1761496" y="1761501"/>
                  </a:lnTo>
                  <a:lnTo>
                    <a:pt x="1719757" y="1789663"/>
                  </a:lnTo>
                  <a:lnTo>
                    <a:pt x="1668703" y="1799996"/>
                  </a:lnTo>
                  <a:lnTo>
                    <a:pt x="1751767" y="1799996"/>
                  </a:lnTo>
                  <a:lnTo>
                    <a:pt x="1761178" y="1795123"/>
                  </a:lnTo>
                  <a:lnTo>
                    <a:pt x="1795119" y="1761183"/>
                  </a:lnTo>
                  <a:lnTo>
                    <a:pt x="1817393" y="1718176"/>
                  </a:lnTo>
                  <a:lnTo>
                    <a:pt x="1825396" y="1668703"/>
                  </a:lnTo>
                  <a:lnTo>
                    <a:pt x="1825396" y="156705"/>
                  </a:lnTo>
                  <a:lnTo>
                    <a:pt x="1817393" y="107226"/>
                  </a:lnTo>
                  <a:lnTo>
                    <a:pt x="1795119" y="64215"/>
                  </a:lnTo>
                  <a:lnTo>
                    <a:pt x="1761178" y="30273"/>
                  </a:lnTo>
                  <a:lnTo>
                    <a:pt x="1751766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96053" y="1397571"/>
              <a:ext cx="148475" cy="22910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237561" y="1410270"/>
              <a:ext cx="133985" cy="236854"/>
            </a:xfrm>
            <a:custGeom>
              <a:avLst/>
              <a:gdLst/>
              <a:ahLst/>
              <a:cxnLst/>
              <a:rect l="l" t="t" r="r" b="b"/>
              <a:pathLst>
                <a:path w="133985" h="236855">
                  <a:moveTo>
                    <a:pt x="55803" y="0"/>
                  </a:moveTo>
                  <a:lnTo>
                    <a:pt x="0" y="0"/>
                  </a:lnTo>
                  <a:lnTo>
                    <a:pt x="0" y="128981"/>
                  </a:lnTo>
                  <a:lnTo>
                    <a:pt x="133858" y="236461"/>
                  </a:lnTo>
                  <a:lnTo>
                    <a:pt x="55803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24868" y="1397567"/>
              <a:ext cx="160655" cy="262255"/>
            </a:xfrm>
            <a:custGeom>
              <a:avLst/>
              <a:gdLst/>
              <a:ahLst/>
              <a:cxnLst/>
              <a:rect l="l" t="t" r="r" b="b"/>
              <a:pathLst>
                <a:path w="160654" h="262255">
                  <a:moveTo>
                    <a:pt x="73977" y="0"/>
                  </a:moveTo>
                  <a:lnTo>
                    <a:pt x="5676" y="0"/>
                  </a:lnTo>
                  <a:lnTo>
                    <a:pt x="0" y="5689"/>
                  </a:lnTo>
                  <a:lnTo>
                    <a:pt x="0" y="145529"/>
                  </a:lnTo>
                  <a:lnTo>
                    <a:pt x="1752" y="149174"/>
                  </a:lnTo>
                  <a:lnTo>
                    <a:pt x="140931" y="260921"/>
                  </a:lnTo>
                  <a:lnTo>
                    <a:pt x="143738" y="261861"/>
                  </a:lnTo>
                  <a:lnTo>
                    <a:pt x="149085" y="261861"/>
                  </a:lnTo>
                  <a:lnTo>
                    <a:pt x="151612" y="261112"/>
                  </a:lnTo>
                  <a:lnTo>
                    <a:pt x="158419" y="256400"/>
                  </a:lnTo>
                  <a:lnTo>
                    <a:pt x="160388" y="250532"/>
                  </a:lnTo>
                  <a:lnTo>
                    <a:pt x="147797" y="212394"/>
                  </a:lnTo>
                  <a:lnTo>
                    <a:pt x="121043" y="212394"/>
                  </a:lnTo>
                  <a:lnTo>
                    <a:pt x="25400" y="135597"/>
                  </a:lnTo>
                  <a:lnTo>
                    <a:pt x="25400" y="25400"/>
                  </a:lnTo>
                  <a:lnTo>
                    <a:pt x="86065" y="25400"/>
                  </a:lnTo>
                  <a:lnTo>
                    <a:pt x="78841" y="3517"/>
                  </a:lnTo>
                  <a:lnTo>
                    <a:pt x="73977" y="0"/>
                  </a:lnTo>
                  <a:close/>
                </a:path>
                <a:path w="160654" h="262255">
                  <a:moveTo>
                    <a:pt x="86065" y="25400"/>
                  </a:moveTo>
                  <a:lnTo>
                    <a:pt x="59321" y="25400"/>
                  </a:lnTo>
                  <a:lnTo>
                    <a:pt x="121043" y="212394"/>
                  </a:lnTo>
                  <a:lnTo>
                    <a:pt x="147797" y="212394"/>
                  </a:lnTo>
                  <a:lnTo>
                    <a:pt x="86065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31831" y="1271851"/>
              <a:ext cx="506095" cy="174625"/>
            </a:xfrm>
            <a:custGeom>
              <a:avLst/>
              <a:gdLst/>
              <a:ahLst/>
              <a:cxnLst/>
              <a:rect l="l" t="t" r="r" b="b"/>
              <a:pathLst>
                <a:path w="506095" h="174625">
                  <a:moveTo>
                    <a:pt x="465581" y="0"/>
                  </a:moveTo>
                  <a:lnTo>
                    <a:pt x="39166" y="0"/>
                  </a:lnTo>
                  <a:lnTo>
                    <a:pt x="0" y="110108"/>
                  </a:lnTo>
                  <a:lnTo>
                    <a:pt x="0" y="174599"/>
                  </a:lnTo>
                  <a:lnTo>
                    <a:pt x="505726" y="174599"/>
                  </a:lnTo>
                  <a:lnTo>
                    <a:pt x="505726" y="116395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19131" y="1259162"/>
              <a:ext cx="531495" cy="200025"/>
            </a:xfrm>
            <a:custGeom>
              <a:avLst/>
              <a:gdLst/>
              <a:ahLst/>
              <a:cxnLst/>
              <a:rect l="l" t="t" r="r" b="b"/>
              <a:pathLst>
                <a:path w="531495" h="200025">
                  <a:moveTo>
                    <a:pt x="483692" y="0"/>
                  </a:moveTo>
                  <a:lnTo>
                    <a:pt x="46507" y="0"/>
                  </a:lnTo>
                  <a:lnTo>
                    <a:pt x="41706" y="3390"/>
                  </a:lnTo>
                  <a:lnTo>
                    <a:pt x="254" y="119900"/>
                  </a:lnTo>
                  <a:lnTo>
                    <a:pt x="0" y="121348"/>
                  </a:lnTo>
                  <a:lnTo>
                    <a:pt x="0" y="194309"/>
                  </a:lnTo>
                  <a:lnTo>
                    <a:pt x="5689" y="199986"/>
                  </a:lnTo>
                  <a:lnTo>
                    <a:pt x="525462" y="199986"/>
                  </a:lnTo>
                  <a:lnTo>
                    <a:pt x="531139" y="194309"/>
                  </a:lnTo>
                  <a:lnTo>
                    <a:pt x="531139" y="174586"/>
                  </a:lnTo>
                  <a:lnTo>
                    <a:pt x="25400" y="174586"/>
                  </a:lnTo>
                  <a:lnTo>
                    <a:pt x="25400" y="124993"/>
                  </a:lnTo>
                  <a:lnTo>
                    <a:pt x="60833" y="25399"/>
                  </a:lnTo>
                  <a:lnTo>
                    <a:pt x="496097" y="25399"/>
                  </a:lnTo>
                  <a:lnTo>
                    <a:pt x="488518" y="3428"/>
                  </a:lnTo>
                  <a:lnTo>
                    <a:pt x="483692" y="0"/>
                  </a:lnTo>
                  <a:close/>
                </a:path>
                <a:path w="531495" h="200025">
                  <a:moveTo>
                    <a:pt x="496097" y="25399"/>
                  </a:moveTo>
                  <a:lnTo>
                    <a:pt x="469226" y="25399"/>
                  </a:lnTo>
                  <a:lnTo>
                    <a:pt x="505739" y="131229"/>
                  </a:lnTo>
                  <a:lnTo>
                    <a:pt x="505739" y="174586"/>
                  </a:lnTo>
                  <a:lnTo>
                    <a:pt x="531139" y="174586"/>
                  </a:lnTo>
                  <a:lnTo>
                    <a:pt x="531139" y="127685"/>
                  </a:lnTo>
                  <a:lnTo>
                    <a:pt x="530898" y="126276"/>
                  </a:lnTo>
                  <a:lnTo>
                    <a:pt x="496097" y="2539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2686" y="2356090"/>
              <a:ext cx="148475" cy="23004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234196" y="2336981"/>
              <a:ext cx="133985" cy="236854"/>
            </a:xfrm>
            <a:custGeom>
              <a:avLst/>
              <a:gdLst/>
              <a:ahLst/>
              <a:cxnLst/>
              <a:rect l="l" t="t" r="r" b="b"/>
              <a:pathLst>
                <a:path w="133985" h="236855">
                  <a:moveTo>
                    <a:pt x="133858" y="0"/>
                  </a:moveTo>
                  <a:lnTo>
                    <a:pt x="0" y="107480"/>
                  </a:lnTo>
                  <a:lnTo>
                    <a:pt x="0" y="236461"/>
                  </a:lnTo>
                  <a:lnTo>
                    <a:pt x="55803" y="236461"/>
                  </a:lnTo>
                  <a:lnTo>
                    <a:pt x="133858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21495" y="2323336"/>
              <a:ext cx="160655" cy="262890"/>
            </a:xfrm>
            <a:custGeom>
              <a:avLst/>
              <a:gdLst/>
              <a:ahLst/>
              <a:cxnLst/>
              <a:rect l="l" t="t" r="r" b="b"/>
              <a:pathLst>
                <a:path w="160654" h="262889">
                  <a:moveTo>
                    <a:pt x="149174" y="0"/>
                  </a:moveTo>
                  <a:lnTo>
                    <a:pt x="143002" y="190"/>
                  </a:lnTo>
                  <a:lnTo>
                    <a:pt x="1752" y="113639"/>
                  </a:lnTo>
                  <a:lnTo>
                    <a:pt x="0" y="117284"/>
                  </a:lnTo>
                  <a:lnTo>
                    <a:pt x="0" y="257124"/>
                  </a:lnTo>
                  <a:lnTo>
                    <a:pt x="5676" y="262801"/>
                  </a:lnTo>
                  <a:lnTo>
                    <a:pt x="73977" y="262801"/>
                  </a:lnTo>
                  <a:lnTo>
                    <a:pt x="78841" y="259295"/>
                  </a:lnTo>
                  <a:lnTo>
                    <a:pt x="86069" y="237401"/>
                  </a:lnTo>
                  <a:lnTo>
                    <a:pt x="25400" y="237401"/>
                  </a:lnTo>
                  <a:lnTo>
                    <a:pt x="25400" y="127215"/>
                  </a:lnTo>
                  <a:lnTo>
                    <a:pt x="121043" y="50406"/>
                  </a:lnTo>
                  <a:lnTo>
                    <a:pt x="147798" y="50406"/>
                  </a:lnTo>
                  <a:lnTo>
                    <a:pt x="160388" y="12268"/>
                  </a:lnTo>
                  <a:lnTo>
                    <a:pt x="158419" y="6413"/>
                  </a:lnTo>
                  <a:lnTo>
                    <a:pt x="149174" y="0"/>
                  </a:lnTo>
                  <a:close/>
                </a:path>
                <a:path w="160654" h="262889">
                  <a:moveTo>
                    <a:pt x="147798" y="50406"/>
                  </a:moveTo>
                  <a:lnTo>
                    <a:pt x="121043" y="50406"/>
                  </a:lnTo>
                  <a:lnTo>
                    <a:pt x="59321" y="237401"/>
                  </a:lnTo>
                  <a:lnTo>
                    <a:pt x="86069" y="237401"/>
                  </a:lnTo>
                  <a:lnTo>
                    <a:pt x="147798" y="50406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60546" y="1460388"/>
              <a:ext cx="1071880" cy="1071880"/>
            </a:xfrm>
            <a:custGeom>
              <a:avLst/>
              <a:gdLst/>
              <a:ahLst/>
              <a:cxnLst/>
              <a:rect l="l" t="t" r="r" b="b"/>
              <a:pathLst>
                <a:path w="1071879" h="1071880">
                  <a:moveTo>
                    <a:pt x="535838" y="0"/>
                  </a:moveTo>
                  <a:lnTo>
                    <a:pt x="487066" y="2189"/>
                  </a:lnTo>
                  <a:lnTo>
                    <a:pt x="439520" y="8633"/>
                  </a:lnTo>
                  <a:lnTo>
                    <a:pt x="393391" y="19140"/>
                  </a:lnTo>
                  <a:lnTo>
                    <a:pt x="348867" y="33523"/>
                  </a:lnTo>
                  <a:lnTo>
                    <a:pt x="306137" y="51592"/>
                  </a:lnTo>
                  <a:lnTo>
                    <a:pt x="265390" y="73157"/>
                  </a:lnTo>
                  <a:lnTo>
                    <a:pt x="226816" y="98030"/>
                  </a:lnTo>
                  <a:lnTo>
                    <a:pt x="190604" y="126022"/>
                  </a:lnTo>
                  <a:lnTo>
                    <a:pt x="156943" y="156943"/>
                  </a:lnTo>
                  <a:lnTo>
                    <a:pt x="126022" y="190604"/>
                  </a:lnTo>
                  <a:lnTo>
                    <a:pt x="98030" y="226816"/>
                  </a:lnTo>
                  <a:lnTo>
                    <a:pt x="73157" y="265390"/>
                  </a:lnTo>
                  <a:lnTo>
                    <a:pt x="51592" y="306137"/>
                  </a:lnTo>
                  <a:lnTo>
                    <a:pt x="33523" y="348867"/>
                  </a:lnTo>
                  <a:lnTo>
                    <a:pt x="19140" y="393391"/>
                  </a:lnTo>
                  <a:lnTo>
                    <a:pt x="8633" y="439520"/>
                  </a:lnTo>
                  <a:lnTo>
                    <a:pt x="2189" y="487066"/>
                  </a:lnTo>
                  <a:lnTo>
                    <a:pt x="0" y="535838"/>
                  </a:lnTo>
                  <a:lnTo>
                    <a:pt x="2189" y="584610"/>
                  </a:lnTo>
                  <a:lnTo>
                    <a:pt x="8633" y="632156"/>
                  </a:lnTo>
                  <a:lnTo>
                    <a:pt x="19140" y="678285"/>
                  </a:lnTo>
                  <a:lnTo>
                    <a:pt x="33523" y="722809"/>
                  </a:lnTo>
                  <a:lnTo>
                    <a:pt x="51592" y="765539"/>
                  </a:lnTo>
                  <a:lnTo>
                    <a:pt x="73157" y="806286"/>
                  </a:lnTo>
                  <a:lnTo>
                    <a:pt x="98030" y="844860"/>
                  </a:lnTo>
                  <a:lnTo>
                    <a:pt x="126022" y="881072"/>
                  </a:lnTo>
                  <a:lnTo>
                    <a:pt x="156943" y="914733"/>
                  </a:lnTo>
                  <a:lnTo>
                    <a:pt x="190604" y="945654"/>
                  </a:lnTo>
                  <a:lnTo>
                    <a:pt x="226816" y="973645"/>
                  </a:lnTo>
                  <a:lnTo>
                    <a:pt x="265390" y="998519"/>
                  </a:lnTo>
                  <a:lnTo>
                    <a:pt x="306137" y="1020084"/>
                  </a:lnTo>
                  <a:lnTo>
                    <a:pt x="348867" y="1038153"/>
                  </a:lnTo>
                  <a:lnTo>
                    <a:pt x="393391" y="1052536"/>
                  </a:lnTo>
                  <a:lnTo>
                    <a:pt x="439520" y="1063043"/>
                  </a:lnTo>
                  <a:lnTo>
                    <a:pt x="487066" y="1069487"/>
                  </a:lnTo>
                  <a:lnTo>
                    <a:pt x="535838" y="1071676"/>
                  </a:lnTo>
                  <a:lnTo>
                    <a:pt x="584610" y="1069487"/>
                  </a:lnTo>
                  <a:lnTo>
                    <a:pt x="632156" y="1063043"/>
                  </a:lnTo>
                  <a:lnTo>
                    <a:pt x="678285" y="1052536"/>
                  </a:lnTo>
                  <a:lnTo>
                    <a:pt x="722809" y="1038153"/>
                  </a:lnTo>
                  <a:lnTo>
                    <a:pt x="765539" y="1020084"/>
                  </a:lnTo>
                  <a:lnTo>
                    <a:pt x="806286" y="998519"/>
                  </a:lnTo>
                  <a:lnTo>
                    <a:pt x="844860" y="973645"/>
                  </a:lnTo>
                  <a:lnTo>
                    <a:pt x="881072" y="945654"/>
                  </a:lnTo>
                  <a:lnTo>
                    <a:pt x="914733" y="914733"/>
                  </a:lnTo>
                  <a:lnTo>
                    <a:pt x="945654" y="881072"/>
                  </a:lnTo>
                  <a:lnTo>
                    <a:pt x="973645" y="844860"/>
                  </a:lnTo>
                  <a:lnTo>
                    <a:pt x="998519" y="806286"/>
                  </a:lnTo>
                  <a:lnTo>
                    <a:pt x="1020084" y="765539"/>
                  </a:lnTo>
                  <a:lnTo>
                    <a:pt x="1038153" y="722809"/>
                  </a:lnTo>
                  <a:lnTo>
                    <a:pt x="1052536" y="678285"/>
                  </a:lnTo>
                  <a:lnTo>
                    <a:pt x="1063043" y="632156"/>
                  </a:lnTo>
                  <a:lnTo>
                    <a:pt x="1069487" y="584610"/>
                  </a:lnTo>
                  <a:lnTo>
                    <a:pt x="1071676" y="535838"/>
                  </a:lnTo>
                  <a:lnTo>
                    <a:pt x="1069487" y="487066"/>
                  </a:lnTo>
                  <a:lnTo>
                    <a:pt x="1063043" y="439520"/>
                  </a:lnTo>
                  <a:lnTo>
                    <a:pt x="1052536" y="393391"/>
                  </a:lnTo>
                  <a:lnTo>
                    <a:pt x="1038153" y="348867"/>
                  </a:lnTo>
                  <a:lnTo>
                    <a:pt x="1020084" y="306137"/>
                  </a:lnTo>
                  <a:lnTo>
                    <a:pt x="998519" y="265390"/>
                  </a:lnTo>
                  <a:lnTo>
                    <a:pt x="973645" y="226816"/>
                  </a:lnTo>
                  <a:lnTo>
                    <a:pt x="945654" y="190604"/>
                  </a:lnTo>
                  <a:lnTo>
                    <a:pt x="914733" y="156943"/>
                  </a:lnTo>
                  <a:lnTo>
                    <a:pt x="881072" y="126022"/>
                  </a:lnTo>
                  <a:lnTo>
                    <a:pt x="844860" y="98030"/>
                  </a:lnTo>
                  <a:lnTo>
                    <a:pt x="806286" y="73157"/>
                  </a:lnTo>
                  <a:lnTo>
                    <a:pt x="765539" y="51592"/>
                  </a:lnTo>
                  <a:lnTo>
                    <a:pt x="722809" y="33523"/>
                  </a:lnTo>
                  <a:lnTo>
                    <a:pt x="678285" y="19140"/>
                  </a:lnTo>
                  <a:lnTo>
                    <a:pt x="632156" y="8633"/>
                  </a:lnTo>
                  <a:lnTo>
                    <a:pt x="584610" y="2189"/>
                  </a:lnTo>
                  <a:lnTo>
                    <a:pt x="535838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47854" y="1447689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79" h="1097280">
                  <a:moveTo>
                    <a:pt x="548525" y="0"/>
                  </a:moveTo>
                  <a:lnTo>
                    <a:pt x="501264" y="2017"/>
                  </a:lnTo>
                  <a:lnTo>
                    <a:pt x="455107" y="7958"/>
                  </a:lnTo>
                  <a:lnTo>
                    <a:pt x="410218" y="17657"/>
                  </a:lnTo>
                  <a:lnTo>
                    <a:pt x="366765" y="30949"/>
                  </a:lnTo>
                  <a:lnTo>
                    <a:pt x="324913" y="47666"/>
                  </a:lnTo>
                  <a:lnTo>
                    <a:pt x="284827" y="67644"/>
                  </a:lnTo>
                  <a:lnTo>
                    <a:pt x="246675" y="90715"/>
                  </a:lnTo>
                  <a:lnTo>
                    <a:pt x="210621" y="116716"/>
                  </a:lnTo>
                  <a:lnTo>
                    <a:pt x="176832" y="145478"/>
                  </a:lnTo>
                  <a:lnTo>
                    <a:pt x="145474" y="176837"/>
                  </a:lnTo>
                  <a:lnTo>
                    <a:pt x="116712" y="210626"/>
                  </a:lnTo>
                  <a:lnTo>
                    <a:pt x="90712" y="246680"/>
                  </a:lnTo>
                  <a:lnTo>
                    <a:pt x="67641" y="284833"/>
                  </a:lnTo>
                  <a:lnTo>
                    <a:pt x="47664" y="324918"/>
                  </a:lnTo>
                  <a:lnTo>
                    <a:pt x="30947" y="366770"/>
                  </a:lnTo>
                  <a:lnTo>
                    <a:pt x="17656" y="410222"/>
                  </a:lnTo>
                  <a:lnTo>
                    <a:pt x="7958" y="455110"/>
                  </a:lnTo>
                  <a:lnTo>
                    <a:pt x="2017" y="501266"/>
                  </a:lnTo>
                  <a:lnTo>
                    <a:pt x="0" y="548525"/>
                  </a:lnTo>
                  <a:lnTo>
                    <a:pt x="2017" y="595788"/>
                  </a:lnTo>
                  <a:lnTo>
                    <a:pt x="7958" y="641948"/>
                  </a:lnTo>
                  <a:lnTo>
                    <a:pt x="17656" y="686838"/>
                  </a:lnTo>
                  <a:lnTo>
                    <a:pt x="30947" y="730294"/>
                  </a:lnTo>
                  <a:lnTo>
                    <a:pt x="47664" y="772148"/>
                  </a:lnTo>
                  <a:lnTo>
                    <a:pt x="67720" y="812365"/>
                  </a:lnTo>
                  <a:lnTo>
                    <a:pt x="90712" y="850389"/>
                  </a:lnTo>
                  <a:lnTo>
                    <a:pt x="116712" y="886444"/>
                  </a:lnTo>
                  <a:lnTo>
                    <a:pt x="145474" y="920235"/>
                  </a:lnTo>
                  <a:lnTo>
                    <a:pt x="176832" y="951595"/>
                  </a:lnTo>
                  <a:lnTo>
                    <a:pt x="210621" y="980358"/>
                  </a:lnTo>
                  <a:lnTo>
                    <a:pt x="246675" y="1006359"/>
                  </a:lnTo>
                  <a:lnTo>
                    <a:pt x="284827" y="1029431"/>
                  </a:lnTo>
                  <a:lnTo>
                    <a:pt x="324913" y="1049409"/>
                  </a:lnTo>
                  <a:lnTo>
                    <a:pt x="366765" y="1066127"/>
                  </a:lnTo>
                  <a:lnTo>
                    <a:pt x="410218" y="1079418"/>
                  </a:lnTo>
                  <a:lnTo>
                    <a:pt x="455107" y="1089118"/>
                  </a:lnTo>
                  <a:lnTo>
                    <a:pt x="501264" y="1095059"/>
                  </a:lnTo>
                  <a:lnTo>
                    <a:pt x="548525" y="1097076"/>
                  </a:lnTo>
                  <a:lnTo>
                    <a:pt x="595786" y="1095059"/>
                  </a:lnTo>
                  <a:lnTo>
                    <a:pt x="641944" y="1089118"/>
                  </a:lnTo>
                  <a:lnTo>
                    <a:pt x="686833" y="1079418"/>
                  </a:lnTo>
                  <a:lnTo>
                    <a:pt x="712145" y="1071676"/>
                  </a:lnTo>
                  <a:lnTo>
                    <a:pt x="548525" y="1071676"/>
                  </a:lnTo>
                  <a:lnTo>
                    <a:pt x="500978" y="1069534"/>
                  </a:lnTo>
                  <a:lnTo>
                    <a:pt x="454614" y="1063232"/>
                  </a:lnTo>
                  <a:lnTo>
                    <a:pt x="409617" y="1052957"/>
                  </a:lnTo>
                  <a:lnTo>
                    <a:pt x="366175" y="1038894"/>
                  </a:lnTo>
                  <a:lnTo>
                    <a:pt x="324473" y="1021229"/>
                  </a:lnTo>
                  <a:lnTo>
                    <a:pt x="284698" y="1000148"/>
                  </a:lnTo>
                  <a:lnTo>
                    <a:pt x="247035" y="975839"/>
                  </a:lnTo>
                  <a:lnTo>
                    <a:pt x="211671" y="948486"/>
                  </a:lnTo>
                  <a:lnTo>
                    <a:pt x="178792" y="918276"/>
                  </a:lnTo>
                  <a:lnTo>
                    <a:pt x="148583" y="885395"/>
                  </a:lnTo>
                  <a:lnTo>
                    <a:pt x="121232" y="850029"/>
                  </a:lnTo>
                  <a:lnTo>
                    <a:pt x="96855" y="812235"/>
                  </a:lnTo>
                  <a:lnTo>
                    <a:pt x="75844" y="772588"/>
                  </a:lnTo>
                  <a:lnTo>
                    <a:pt x="58180" y="730884"/>
                  </a:lnTo>
                  <a:lnTo>
                    <a:pt x="44118" y="687440"/>
                  </a:lnTo>
                  <a:lnTo>
                    <a:pt x="33843" y="642441"/>
                  </a:lnTo>
                  <a:lnTo>
                    <a:pt x="27541" y="596074"/>
                  </a:lnTo>
                  <a:lnTo>
                    <a:pt x="25400" y="548525"/>
                  </a:lnTo>
                  <a:lnTo>
                    <a:pt x="27541" y="500980"/>
                  </a:lnTo>
                  <a:lnTo>
                    <a:pt x="33843" y="454617"/>
                  </a:lnTo>
                  <a:lnTo>
                    <a:pt x="44118" y="409622"/>
                  </a:lnTo>
                  <a:lnTo>
                    <a:pt x="58180" y="366180"/>
                  </a:lnTo>
                  <a:lnTo>
                    <a:pt x="75844" y="324479"/>
                  </a:lnTo>
                  <a:lnTo>
                    <a:pt x="96924" y="284703"/>
                  </a:lnTo>
                  <a:lnTo>
                    <a:pt x="121232" y="247041"/>
                  </a:lnTo>
                  <a:lnTo>
                    <a:pt x="148583" y="211676"/>
                  </a:lnTo>
                  <a:lnTo>
                    <a:pt x="178792" y="178796"/>
                  </a:lnTo>
                  <a:lnTo>
                    <a:pt x="211671" y="148587"/>
                  </a:lnTo>
                  <a:lnTo>
                    <a:pt x="247035" y="121235"/>
                  </a:lnTo>
                  <a:lnTo>
                    <a:pt x="284698" y="96926"/>
                  </a:lnTo>
                  <a:lnTo>
                    <a:pt x="324473" y="75847"/>
                  </a:lnTo>
                  <a:lnTo>
                    <a:pt x="366175" y="58182"/>
                  </a:lnTo>
                  <a:lnTo>
                    <a:pt x="409617" y="44119"/>
                  </a:lnTo>
                  <a:lnTo>
                    <a:pt x="454614" y="33843"/>
                  </a:lnTo>
                  <a:lnTo>
                    <a:pt x="500978" y="27541"/>
                  </a:lnTo>
                  <a:lnTo>
                    <a:pt x="548525" y="25400"/>
                  </a:lnTo>
                  <a:lnTo>
                    <a:pt x="712145" y="25400"/>
                  </a:lnTo>
                  <a:lnTo>
                    <a:pt x="686833" y="17657"/>
                  </a:lnTo>
                  <a:lnTo>
                    <a:pt x="641944" y="7958"/>
                  </a:lnTo>
                  <a:lnTo>
                    <a:pt x="595786" y="2017"/>
                  </a:lnTo>
                  <a:lnTo>
                    <a:pt x="548525" y="0"/>
                  </a:lnTo>
                  <a:close/>
                </a:path>
                <a:path w="1097279" h="1097280">
                  <a:moveTo>
                    <a:pt x="712145" y="25400"/>
                  </a:moveTo>
                  <a:lnTo>
                    <a:pt x="548525" y="25400"/>
                  </a:lnTo>
                  <a:lnTo>
                    <a:pt x="596074" y="27541"/>
                  </a:lnTo>
                  <a:lnTo>
                    <a:pt x="642441" y="33843"/>
                  </a:lnTo>
                  <a:lnTo>
                    <a:pt x="687439" y="44119"/>
                  </a:lnTo>
                  <a:lnTo>
                    <a:pt x="730882" y="58182"/>
                  </a:lnTo>
                  <a:lnTo>
                    <a:pt x="772585" y="75847"/>
                  </a:lnTo>
                  <a:lnTo>
                    <a:pt x="812362" y="96926"/>
                  </a:lnTo>
                  <a:lnTo>
                    <a:pt x="850025" y="121235"/>
                  </a:lnTo>
                  <a:lnTo>
                    <a:pt x="885390" y="148587"/>
                  </a:lnTo>
                  <a:lnTo>
                    <a:pt x="918270" y="178796"/>
                  </a:lnTo>
                  <a:lnTo>
                    <a:pt x="948479" y="211676"/>
                  </a:lnTo>
                  <a:lnTo>
                    <a:pt x="975830" y="247041"/>
                  </a:lnTo>
                  <a:lnTo>
                    <a:pt x="1000208" y="284833"/>
                  </a:lnTo>
                  <a:lnTo>
                    <a:pt x="1021218" y="324479"/>
                  </a:lnTo>
                  <a:lnTo>
                    <a:pt x="1038882" y="366180"/>
                  </a:lnTo>
                  <a:lnTo>
                    <a:pt x="1052945" y="409622"/>
                  </a:lnTo>
                  <a:lnTo>
                    <a:pt x="1063220" y="454617"/>
                  </a:lnTo>
                  <a:lnTo>
                    <a:pt x="1069522" y="500980"/>
                  </a:lnTo>
                  <a:lnTo>
                    <a:pt x="1071664" y="548525"/>
                  </a:lnTo>
                  <a:lnTo>
                    <a:pt x="1069522" y="596074"/>
                  </a:lnTo>
                  <a:lnTo>
                    <a:pt x="1063220" y="642441"/>
                  </a:lnTo>
                  <a:lnTo>
                    <a:pt x="1052945" y="687440"/>
                  </a:lnTo>
                  <a:lnTo>
                    <a:pt x="1038882" y="730884"/>
                  </a:lnTo>
                  <a:lnTo>
                    <a:pt x="1021218" y="772588"/>
                  </a:lnTo>
                  <a:lnTo>
                    <a:pt x="1000139" y="812365"/>
                  </a:lnTo>
                  <a:lnTo>
                    <a:pt x="975830" y="850029"/>
                  </a:lnTo>
                  <a:lnTo>
                    <a:pt x="948479" y="885395"/>
                  </a:lnTo>
                  <a:lnTo>
                    <a:pt x="918270" y="918276"/>
                  </a:lnTo>
                  <a:lnTo>
                    <a:pt x="885390" y="948486"/>
                  </a:lnTo>
                  <a:lnTo>
                    <a:pt x="850025" y="975839"/>
                  </a:lnTo>
                  <a:lnTo>
                    <a:pt x="812362" y="1000148"/>
                  </a:lnTo>
                  <a:lnTo>
                    <a:pt x="772585" y="1021229"/>
                  </a:lnTo>
                  <a:lnTo>
                    <a:pt x="730882" y="1038894"/>
                  </a:lnTo>
                  <a:lnTo>
                    <a:pt x="687439" y="1052957"/>
                  </a:lnTo>
                  <a:lnTo>
                    <a:pt x="642441" y="1063232"/>
                  </a:lnTo>
                  <a:lnTo>
                    <a:pt x="596074" y="1069534"/>
                  </a:lnTo>
                  <a:lnTo>
                    <a:pt x="548525" y="1071676"/>
                  </a:lnTo>
                  <a:lnTo>
                    <a:pt x="712145" y="1071676"/>
                  </a:lnTo>
                  <a:lnTo>
                    <a:pt x="772140" y="1049409"/>
                  </a:lnTo>
                  <a:lnTo>
                    <a:pt x="812226" y="1029431"/>
                  </a:lnTo>
                  <a:lnTo>
                    <a:pt x="850380" y="1006359"/>
                  </a:lnTo>
                  <a:lnTo>
                    <a:pt x="886434" y="980358"/>
                  </a:lnTo>
                  <a:lnTo>
                    <a:pt x="920224" y="951595"/>
                  </a:lnTo>
                  <a:lnTo>
                    <a:pt x="951584" y="920235"/>
                  </a:lnTo>
                  <a:lnTo>
                    <a:pt x="980347" y="886444"/>
                  </a:lnTo>
                  <a:lnTo>
                    <a:pt x="1006347" y="850389"/>
                  </a:lnTo>
                  <a:lnTo>
                    <a:pt x="1029419" y="812235"/>
                  </a:lnTo>
                  <a:lnTo>
                    <a:pt x="1049397" y="772148"/>
                  </a:lnTo>
                  <a:lnTo>
                    <a:pt x="1066114" y="730294"/>
                  </a:lnTo>
                  <a:lnTo>
                    <a:pt x="1079406" y="686838"/>
                  </a:lnTo>
                  <a:lnTo>
                    <a:pt x="1089105" y="641948"/>
                  </a:lnTo>
                  <a:lnTo>
                    <a:pt x="1095046" y="595788"/>
                  </a:lnTo>
                  <a:lnTo>
                    <a:pt x="1097064" y="548525"/>
                  </a:lnTo>
                  <a:lnTo>
                    <a:pt x="1095046" y="501266"/>
                  </a:lnTo>
                  <a:lnTo>
                    <a:pt x="1089105" y="455110"/>
                  </a:lnTo>
                  <a:lnTo>
                    <a:pt x="1079406" y="410222"/>
                  </a:lnTo>
                  <a:lnTo>
                    <a:pt x="1066114" y="366770"/>
                  </a:lnTo>
                  <a:lnTo>
                    <a:pt x="1049397" y="324918"/>
                  </a:lnTo>
                  <a:lnTo>
                    <a:pt x="1029341" y="284703"/>
                  </a:lnTo>
                  <a:lnTo>
                    <a:pt x="1006347" y="246680"/>
                  </a:lnTo>
                  <a:lnTo>
                    <a:pt x="980347" y="210626"/>
                  </a:lnTo>
                  <a:lnTo>
                    <a:pt x="951584" y="176837"/>
                  </a:lnTo>
                  <a:lnTo>
                    <a:pt x="920224" y="145478"/>
                  </a:lnTo>
                  <a:lnTo>
                    <a:pt x="886434" y="116716"/>
                  </a:lnTo>
                  <a:lnTo>
                    <a:pt x="850380" y="90715"/>
                  </a:lnTo>
                  <a:lnTo>
                    <a:pt x="812226" y="67644"/>
                  </a:lnTo>
                  <a:lnTo>
                    <a:pt x="772140" y="47666"/>
                  </a:lnTo>
                  <a:lnTo>
                    <a:pt x="730287" y="30949"/>
                  </a:lnTo>
                  <a:lnTo>
                    <a:pt x="712145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24508" y="1524358"/>
              <a:ext cx="944244" cy="944244"/>
            </a:xfrm>
            <a:custGeom>
              <a:avLst/>
              <a:gdLst/>
              <a:ahLst/>
              <a:cxnLst/>
              <a:rect l="l" t="t" r="r" b="b"/>
              <a:pathLst>
                <a:path w="944245" h="944244">
                  <a:moveTo>
                    <a:pt x="471881" y="0"/>
                  </a:moveTo>
                  <a:lnTo>
                    <a:pt x="423633" y="2436"/>
                  </a:lnTo>
                  <a:lnTo>
                    <a:pt x="376779" y="9586"/>
                  </a:lnTo>
                  <a:lnTo>
                    <a:pt x="331556" y="21214"/>
                  </a:lnTo>
                  <a:lnTo>
                    <a:pt x="288202" y="37082"/>
                  </a:lnTo>
                  <a:lnTo>
                    <a:pt x="246952" y="56952"/>
                  </a:lnTo>
                  <a:lnTo>
                    <a:pt x="208046" y="80588"/>
                  </a:lnTo>
                  <a:lnTo>
                    <a:pt x="171719" y="107752"/>
                  </a:lnTo>
                  <a:lnTo>
                    <a:pt x="138209" y="138207"/>
                  </a:lnTo>
                  <a:lnTo>
                    <a:pt x="107753" y="171717"/>
                  </a:lnTo>
                  <a:lnTo>
                    <a:pt x="80588" y="208043"/>
                  </a:lnTo>
                  <a:lnTo>
                    <a:pt x="56952" y="246948"/>
                  </a:lnTo>
                  <a:lnTo>
                    <a:pt x="37082" y="288196"/>
                  </a:lnTo>
                  <a:lnTo>
                    <a:pt x="21214" y="331549"/>
                  </a:lnTo>
                  <a:lnTo>
                    <a:pt x="9586" y="376771"/>
                  </a:lnTo>
                  <a:lnTo>
                    <a:pt x="2436" y="423622"/>
                  </a:lnTo>
                  <a:lnTo>
                    <a:pt x="0" y="471868"/>
                  </a:lnTo>
                  <a:lnTo>
                    <a:pt x="2436" y="520114"/>
                  </a:lnTo>
                  <a:lnTo>
                    <a:pt x="9586" y="566965"/>
                  </a:lnTo>
                  <a:lnTo>
                    <a:pt x="21214" y="612187"/>
                  </a:lnTo>
                  <a:lnTo>
                    <a:pt x="37082" y="655540"/>
                  </a:lnTo>
                  <a:lnTo>
                    <a:pt x="56952" y="696788"/>
                  </a:lnTo>
                  <a:lnTo>
                    <a:pt x="80588" y="735693"/>
                  </a:lnTo>
                  <a:lnTo>
                    <a:pt x="107753" y="772019"/>
                  </a:lnTo>
                  <a:lnTo>
                    <a:pt x="138209" y="805529"/>
                  </a:lnTo>
                  <a:lnTo>
                    <a:pt x="171719" y="835984"/>
                  </a:lnTo>
                  <a:lnTo>
                    <a:pt x="208046" y="863148"/>
                  </a:lnTo>
                  <a:lnTo>
                    <a:pt x="246952" y="886784"/>
                  </a:lnTo>
                  <a:lnTo>
                    <a:pt x="288202" y="906654"/>
                  </a:lnTo>
                  <a:lnTo>
                    <a:pt x="331556" y="922522"/>
                  </a:lnTo>
                  <a:lnTo>
                    <a:pt x="376779" y="934150"/>
                  </a:lnTo>
                  <a:lnTo>
                    <a:pt x="423633" y="941300"/>
                  </a:lnTo>
                  <a:lnTo>
                    <a:pt x="471881" y="943736"/>
                  </a:lnTo>
                  <a:lnTo>
                    <a:pt x="520126" y="941300"/>
                  </a:lnTo>
                  <a:lnTo>
                    <a:pt x="566978" y="934150"/>
                  </a:lnTo>
                  <a:lnTo>
                    <a:pt x="612199" y="922522"/>
                  </a:lnTo>
                  <a:lnTo>
                    <a:pt x="655552" y="906654"/>
                  </a:lnTo>
                  <a:lnTo>
                    <a:pt x="696800" y="886784"/>
                  </a:lnTo>
                  <a:lnTo>
                    <a:pt x="735706" y="863148"/>
                  </a:lnTo>
                  <a:lnTo>
                    <a:pt x="772032" y="835984"/>
                  </a:lnTo>
                  <a:lnTo>
                    <a:pt x="805541" y="805529"/>
                  </a:lnTo>
                  <a:lnTo>
                    <a:pt x="835997" y="772019"/>
                  </a:lnTo>
                  <a:lnTo>
                    <a:pt x="863161" y="735693"/>
                  </a:lnTo>
                  <a:lnTo>
                    <a:pt x="886797" y="696788"/>
                  </a:lnTo>
                  <a:lnTo>
                    <a:pt x="906667" y="655540"/>
                  </a:lnTo>
                  <a:lnTo>
                    <a:pt x="922535" y="612187"/>
                  </a:lnTo>
                  <a:lnTo>
                    <a:pt x="934162" y="566965"/>
                  </a:lnTo>
                  <a:lnTo>
                    <a:pt x="941313" y="520114"/>
                  </a:lnTo>
                  <a:lnTo>
                    <a:pt x="943749" y="471868"/>
                  </a:lnTo>
                  <a:lnTo>
                    <a:pt x="941313" y="423622"/>
                  </a:lnTo>
                  <a:lnTo>
                    <a:pt x="934162" y="376771"/>
                  </a:lnTo>
                  <a:lnTo>
                    <a:pt x="922535" y="331549"/>
                  </a:lnTo>
                  <a:lnTo>
                    <a:pt x="906667" y="288196"/>
                  </a:lnTo>
                  <a:lnTo>
                    <a:pt x="886797" y="246948"/>
                  </a:lnTo>
                  <a:lnTo>
                    <a:pt x="863161" y="208043"/>
                  </a:lnTo>
                  <a:lnTo>
                    <a:pt x="835997" y="171717"/>
                  </a:lnTo>
                  <a:lnTo>
                    <a:pt x="805541" y="138207"/>
                  </a:lnTo>
                  <a:lnTo>
                    <a:pt x="772032" y="107752"/>
                  </a:lnTo>
                  <a:lnTo>
                    <a:pt x="735706" y="80588"/>
                  </a:lnTo>
                  <a:lnTo>
                    <a:pt x="696800" y="56952"/>
                  </a:lnTo>
                  <a:lnTo>
                    <a:pt x="655552" y="37082"/>
                  </a:lnTo>
                  <a:lnTo>
                    <a:pt x="612199" y="21214"/>
                  </a:lnTo>
                  <a:lnTo>
                    <a:pt x="566978" y="9586"/>
                  </a:lnTo>
                  <a:lnTo>
                    <a:pt x="520126" y="2436"/>
                  </a:lnTo>
                  <a:lnTo>
                    <a:pt x="4718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11811" y="1511648"/>
              <a:ext cx="969644" cy="969644"/>
            </a:xfrm>
            <a:custGeom>
              <a:avLst/>
              <a:gdLst/>
              <a:ahLst/>
              <a:cxnLst/>
              <a:rect l="l" t="t" r="r" b="b"/>
              <a:pathLst>
                <a:path w="969645" h="969644">
                  <a:moveTo>
                    <a:pt x="484568" y="0"/>
                  </a:moveTo>
                  <a:lnTo>
                    <a:pt x="437967" y="2222"/>
                  </a:lnTo>
                  <a:lnTo>
                    <a:pt x="392605" y="8753"/>
                  </a:lnTo>
                  <a:lnTo>
                    <a:pt x="348687" y="19387"/>
                  </a:lnTo>
                  <a:lnTo>
                    <a:pt x="306417" y="33920"/>
                  </a:lnTo>
                  <a:lnTo>
                    <a:pt x="266000" y="52148"/>
                  </a:lnTo>
                  <a:lnTo>
                    <a:pt x="227640" y="73866"/>
                  </a:lnTo>
                  <a:lnTo>
                    <a:pt x="191543" y="98869"/>
                  </a:lnTo>
                  <a:lnTo>
                    <a:pt x="157912" y="126952"/>
                  </a:lnTo>
                  <a:lnTo>
                    <a:pt x="126952" y="157912"/>
                  </a:lnTo>
                  <a:lnTo>
                    <a:pt x="98869" y="191543"/>
                  </a:lnTo>
                  <a:lnTo>
                    <a:pt x="73866" y="227640"/>
                  </a:lnTo>
                  <a:lnTo>
                    <a:pt x="52148" y="266000"/>
                  </a:lnTo>
                  <a:lnTo>
                    <a:pt x="33920" y="306417"/>
                  </a:lnTo>
                  <a:lnTo>
                    <a:pt x="19387" y="348687"/>
                  </a:lnTo>
                  <a:lnTo>
                    <a:pt x="8753" y="392605"/>
                  </a:lnTo>
                  <a:lnTo>
                    <a:pt x="2222" y="437967"/>
                  </a:lnTo>
                  <a:lnTo>
                    <a:pt x="0" y="484568"/>
                  </a:lnTo>
                  <a:lnTo>
                    <a:pt x="2222" y="531169"/>
                  </a:lnTo>
                  <a:lnTo>
                    <a:pt x="8753" y="576532"/>
                  </a:lnTo>
                  <a:lnTo>
                    <a:pt x="19387" y="620451"/>
                  </a:lnTo>
                  <a:lnTo>
                    <a:pt x="33920" y="662722"/>
                  </a:lnTo>
                  <a:lnTo>
                    <a:pt x="52148" y="703141"/>
                  </a:lnTo>
                  <a:lnTo>
                    <a:pt x="73866" y="741503"/>
                  </a:lnTo>
                  <a:lnTo>
                    <a:pt x="98869" y="777603"/>
                  </a:lnTo>
                  <a:lnTo>
                    <a:pt x="126952" y="811236"/>
                  </a:lnTo>
                  <a:lnTo>
                    <a:pt x="157912" y="842197"/>
                  </a:lnTo>
                  <a:lnTo>
                    <a:pt x="191543" y="870283"/>
                  </a:lnTo>
                  <a:lnTo>
                    <a:pt x="227640" y="895288"/>
                  </a:lnTo>
                  <a:lnTo>
                    <a:pt x="266000" y="917008"/>
                  </a:lnTo>
                  <a:lnTo>
                    <a:pt x="306417" y="935237"/>
                  </a:lnTo>
                  <a:lnTo>
                    <a:pt x="348687" y="949772"/>
                  </a:lnTo>
                  <a:lnTo>
                    <a:pt x="392605" y="960408"/>
                  </a:lnTo>
                  <a:lnTo>
                    <a:pt x="437967" y="966939"/>
                  </a:lnTo>
                  <a:lnTo>
                    <a:pt x="484568" y="969162"/>
                  </a:lnTo>
                  <a:lnTo>
                    <a:pt x="531169" y="966939"/>
                  </a:lnTo>
                  <a:lnTo>
                    <a:pt x="576531" y="960408"/>
                  </a:lnTo>
                  <a:lnTo>
                    <a:pt x="620450" y="949772"/>
                  </a:lnTo>
                  <a:lnTo>
                    <a:pt x="637930" y="943762"/>
                  </a:lnTo>
                  <a:lnTo>
                    <a:pt x="484568" y="943762"/>
                  </a:lnTo>
                  <a:lnTo>
                    <a:pt x="437687" y="941387"/>
                  </a:lnTo>
                  <a:lnTo>
                    <a:pt x="392146" y="934416"/>
                  </a:lnTo>
                  <a:lnTo>
                    <a:pt x="348176" y="923083"/>
                  </a:lnTo>
                  <a:lnTo>
                    <a:pt x="306010" y="907619"/>
                  </a:lnTo>
                  <a:lnTo>
                    <a:pt x="265880" y="888258"/>
                  </a:lnTo>
                  <a:lnTo>
                    <a:pt x="228020" y="865232"/>
                  </a:lnTo>
                  <a:lnTo>
                    <a:pt x="192662" y="838773"/>
                  </a:lnTo>
                  <a:lnTo>
                    <a:pt x="160039" y="809115"/>
                  </a:lnTo>
                  <a:lnTo>
                    <a:pt x="130382" y="776489"/>
                  </a:lnTo>
                  <a:lnTo>
                    <a:pt x="103925" y="741129"/>
                  </a:lnTo>
                  <a:lnTo>
                    <a:pt x="80900" y="703267"/>
                  </a:lnTo>
                  <a:lnTo>
                    <a:pt x="61540" y="663136"/>
                  </a:lnTo>
                  <a:lnTo>
                    <a:pt x="46077" y="620967"/>
                  </a:lnTo>
                  <a:lnTo>
                    <a:pt x="34745" y="576995"/>
                  </a:lnTo>
                  <a:lnTo>
                    <a:pt x="27775" y="531451"/>
                  </a:lnTo>
                  <a:lnTo>
                    <a:pt x="25399" y="484568"/>
                  </a:lnTo>
                  <a:lnTo>
                    <a:pt x="27775" y="437687"/>
                  </a:lnTo>
                  <a:lnTo>
                    <a:pt x="34745" y="392146"/>
                  </a:lnTo>
                  <a:lnTo>
                    <a:pt x="46077" y="348176"/>
                  </a:lnTo>
                  <a:lnTo>
                    <a:pt x="61540" y="306010"/>
                  </a:lnTo>
                  <a:lnTo>
                    <a:pt x="80900" y="265880"/>
                  </a:lnTo>
                  <a:lnTo>
                    <a:pt x="103925" y="228020"/>
                  </a:lnTo>
                  <a:lnTo>
                    <a:pt x="130382" y="192662"/>
                  </a:lnTo>
                  <a:lnTo>
                    <a:pt x="160039" y="160039"/>
                  </a:lnTo>
                  <a:lnTo>
                    <a:pt x="192662" y="130382"/>
                  </a:lnTo>
                  <a:lnTo>
                    <a:pt x="228020" y="103925"/>
                  </a:lnTo>
                  <a:lnTo>
                    <a:pt x="265880" y="80900"/>
                  </a:lnTo>
                  <a:lnTo>
                    <a:pt x="306010" y="61540"/>
                  </a:lnTo>
                  <a:lnTo>
                    <a:pt x="348176" y="46077"/>
                  </a:lnTo>
                  <a:lnTo>
                    <a:pt x="392146" y="34745"/>
                  </a:lnTo>
                  <a:lnTo>
                    <a:pt x="437687" y="27775"/>
                  </a:lnTo>
                  <a:lnTo>
                    <a:pt x="484568" y="25400"/>
                  </a:lnTo>
                  <a:lnTo>
                    <a:pt x="637938" y="25400"/>
                  </a:lnTo>
                  <a:lnTo>
                    <a:pt x="620450" y="19387"/>
                  </a:lnTo>
                  <a:lnTo>
                    <a:pt x="576531" y="8753"/>
                  </a:lnTo>
                  <a:lnTo>
                    <a:pt x="531169" y="2222"/>
                  </a:lnTo>
                  <a:lnTo>
                    <a:pt x="484568" y="0"/>
                  </a:lnTo>
                  <a:close/>
                </a:path>
                <a:path w="969645" h="969644">
                  <a:moveTo>
                    <a:pt x="637938" y="25400"/>
                  </a:moveTo>
                  <a:lnTo>
                    <a:pt x="484568" y="25400"/>
                  </a:lnTo>
                  <a:lnTo>
                    <a:pt x="531451" y="27775"/>
                  </a:lnTo>
                  <a:lnTo>
                    <a:pt x="576995" y="34745"/>
                  </a:lnTo>
                  <a:lnTo>
                    <a:pt x="620966" y="46077"/>
                  </a:lnTo>
                  <a:lnTo>
                    <a:pt x="663134" y="61540"/>
                  </a:lnTo>
                  <a:lnTo>
                    <a:pt x="703264" y="80900"/>
                  </a:lnTo>
                  <a:lnTo>
                    <a:pt x="741125" y="103925"/>
                  </a:lnTo>
                  <a:lnTo>
                    <a:pt x="776484" y="130382"/>
                  </a:lnTo>
                  <a:lnTo>
                    <a:pt x="809109" y="160039"/>
                  </a:lnTo>
                  <a:lnTo>
                    <a:pt x="838766" y="192662"/>
                  </a:lnTo>
                  <a:lnTo>
                    <a:pt x="865223" y="228020"/>
                  </a:lnTo>
                  <a:lnTo>
                    <a:pt x="888248" y="265880"/>
                  </a:lnTo>
                  <a:lnTo>
                    <a:pt x="907608" y="306010"/>
                  </a:lnTo>
                  <a:lnTo>
                    <a:pt x="923071" y="348176"/>
                  </a:lnTo>
                  <a:lnTo>
                    <a:pt x="934404" y="392146"/>
                  </a:lnTo>
                  <a:lnTo>
                    <a:pt x="941374" y="437687"/>
                  </a:lnTo>
                  <a:lnTo>
                    <a:pt x="943749" y="484568"/>
                  </a:lnTo>
                  <a:lnTo>
                    <a:pt x="941374" y="531451"/>
                  </a:lnTo>
                  <a:lnTo>
                    <a:pt x="934404" y="576995"/>
                  </a:lnTo>
                  <a:lnTo>
                    <a:pt x="923071" y="620967"/>
                  </a:lnTo>
                  <a:lnTo>
                    <a:pt x="907608" y="663136"/>
                  </a:lnTo>
                  <a:lnTo>
                    <a:pt x="888248" y="703267"/>
                  </a:lnTo>
                  <a:lnTo>
                    <a:pt x="865223" y="741129"/>
                  </a:lnTo>
                  <a:lnTo>
                    <a:pt x="838766" y="776489"/>
                  </a:lnTo>
                  <a:lnTo>
                    <a:pt x="809109" y="809115"/>
                  </a:lnTo>
                  <a:lnTo>
                    <a:pt x="776484" y="838773"/>
                  </a:lnTo>
                  <a:lnTo>
                    <a:pt x="741125" y="865232"/>
                  </a:lnTo>
                  <a:lnTo>
                    <a:pt x="703264" y="888258"/>
                  </a:lnTo>
                  <a:lnTo>
                    <a:pt x="663134" y="907619"/>
                  </a:lnTo>
                  <a:lnTo>
                    <a:pt x="620966" y="923083"/>
                  </a:lnTo>
                  <a:lnTo>
                    <a:pt x="576995" y="934416"/>
                  </a:lnTo>
                  <a:lnTo>
                    <a:pt x="531451" y="941387"/>
                  </a:lnTo>
                  <a:lnTo>
                    <a:pt x="484568" y="943762"/>
                  </a:lnTo>
                  <a:lnTo>
                    <a:pt x="637930" y="943762"/>
                  </a:lnTo>
                  <a:lnTo>
                    <a:pt x="703139" y="917008"/>
                  </a:lnTo>
                  <a:lnTo>
                    <a:pt x="741499" y="895288"/>
                  </a:lnTo>
                  <a:lnTo>
                    <a:pt x="777598" y="870283"/>
                  </a:lnTo>
                  <a:lnTo>
                    <a:pt x="811230" y="842197"/>
                  </a:lnTo>
                  <a:lnTo>
                    <a:pt x="842190" y="811236"/>
                  </a:lnTo>
                  <a:lnTo>
                    <a:pt x="870275" y="777603"/>
                  </a:lnTo>
                  <a:lnTo>
                    <a:pt x="895279" y="741503"/>
                  </a:lnTo>
                  <a:lnTo>
                    <a:pt x="916998" y="703141"/>
                  </a:lnTo>
                  <a:lnTo>
                    <a:pt x="935227" y="662722"/>
                  </a:lnTo>
                  <a:lnTo>
                    <a:pt x="949761" y="620451"/>
                  </a:lnTo>
                  <a:lnTo>
                    <a:pt x="960396" y="576532"/>
                  </a:lnTo>
                  <a:lnTo>
                    <a:pt x="966927" y="531169"/>
                  </a:lnTo>
                  <a:lnTo>
                    <a:pt x="969149" y="484568"/>
                  </a:lnTo>
                  <a:lnTo>
                    <a:pt x="966927" y="437967"/>
                  </a:lnTo>
                  <a:lnTo>
                    <a:pt x="960396" y="392605"/>
                  </a:lnTo>
                  <a:lnTo>
                    <a:pt x="949761" y="348687"/>
                  </a:lnTo>
                  <a:lnTo>
                    <a:pt x="935227" y="306417"/>
                  </a:lnTo>
                  <a:lnTo>
                    <a:pt x="916930" y="265880"/>
                  </a:lnTo>
                  <a:lnTo>
                    <a:pt x="895279" y="227640"/>
                  </a:lnTo>
                  <a:lnTo>
                    <a:pt x="870275" y="191543"/>
                  </a:lnTo>
                  <a:lnTo>
                    <a:pt x="842190" y="157912"/>
                  </a:lnTo>
                  <a:lnTo>
                    <a:pt x="811230" y="126952"/>
                  </a:lnTo>
                  <a:lnTo>
                    <a:pt x="777598" y="98869"/>
                  </a:lnTo>
                  <a:lnTo>
                    <a:pt x="741499" y="73866"/>
                  </a:lnTo>
                  <a:lnTo>
                    <a:pt x="703139" y="52148"/>
                  </a:lnTo>
                  <a:lnTo>
                    <a:pt x="662721" y="33920"/>
                  </a:lnTo>
                  <a:lnTo>
                    <a:pt x="637938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36686" y="1881053"/>
              <a:ext cx="157924" cy="11052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016307" y="1832716"/>
              <a:ext cx="267335" cy="146685"/>
            </a:xfrm>
            <a:custGeom>
              <a:avLst/>
              <a:gdLst/>
              <a:ahLst/>
              <a:cxnLst/>
              <a:rect l="l" t="t" r="r" b="b"/>
              <a:pathLst>
                <a:path w="267335" h="146685">
                  <a:moveTo>
                    <a:pt x="267284" y="0"/>
                  </a:moveTo>
                  <a:lnTo>
                    <a:pt x="0" y="146164"/>
                  </a:lnTo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01793" y="1818188"/>
              <a:ext cx="296545" cy="173990"/>
            </a:xfrm>
            <a:custGeom>
              <a:avLst/>
              <a:gdLst/>
              <a:ahLst/>
              <a:cxnLst/>
              <a:rect l="l" t="t" r="r" b="b"/>
              <a:pathLst>
                <a:path w="296545" h="173989">
                  <a:moveTo>
                    <a:pt x="281851" y="0"/>
                  </a:moveTo>
                  <a:lnTo>
                    <a:pt x="2260" y="152920"/>
                  </a:lnTo>
                  <a:lnTo>
                    <a:pt x="0" y="160629"/>
                  </a:lnTo>
                  <a:lnTo>
                    <a:pt x="5689" y="171018"/>
                  </a:lnTo>
                  <a:lnTo>
                    <a:pt x="10033" y="173393"/>
                  </a:lnTo>
                  <a:lnTo>
                    <a:pt x="14528" y="173393"/>
                  </a:lnTo>
                  <a:lnTo>
                    <a:pt x="16586" y="173393"/>
                  </a:lnTo>
                  <a:lnTo>
                    <a:pt x="18669" y="172897"/>
                  </a:lnTo>
                  <a:lnTo>
                    <a:pt x="294043" y="22313"/>
                  </a:lnTo>
                  <a:lnTo>
                    <a:pt x="296303" y="14592"/>
                  </a:lnTo>
                  <a:lnTo>
                    <a:pt x="289560" y="2273"/>
                  </a:lnTo>
                  <a:lnTo>
                    <a:pt x="28185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90616" y="1526408"/>
              <a:ext cx="0" cy="80010"/>
            </a:xfrm>
            <a:custGeom>
              <a:avLst/>
              <a:gdLst/>
              <a:ahLst/>
              <a:cxnLst/>
              <a:rect l="l" t="t" r="r" b="b"/>
              <a:pathLst>
                <a:path h="80009">
                  <a:moveTo>
                    <a:pt x="0" y="0"/>
                  </a:moveTo>
                  <a:lnTo>
                    <a:pt x="0" y="79692"/>
                  </a:lnTo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77912" y="1513711"/>
              <a:ext cx="25400" cy="105410"/>
            </a:xfrm>
            <a:custGeom>
              <a:avLst/>
              <a:gdLst/>
              <a:ahLst/>
              <a:cxnLst/>
              <a:rect l="l" t="t" r="r" b="b"/>
              <a:pathLst>
                <a:path w="25400" h="105409">
                  <a:moveTo>
                    <a:pt x="19723" y="0"/>
                  </a:moveTo>
                  <a:lnTo>
                    <a:pt x="5676" y="0"/>
                  </a:lnTo>
                  <a:lnTo>
                    <a:pt x="0" y="5676"/>
                  </a:lnTo>
                  <a:lnTo>
                    <a:pt x="0" y="99415"/>
                  </a:lnTo>
                  <a:lnTo>
                    <a:pt x="5676" y="105092"/>
                  </a:lnTo>
                  <a:lnTo>
                    <a:pt x="12700" y="105092"/>
                  </a:lnTo>
                  <a:lnTo>
                    <a:pt x="19723" y="105092"/>
                  </a:lnTo>
                  <a:lnTo>
                    <a:pt x="25400" y="99415"/>
                  </a:lnTo>
                  <a:lnTo>
                    <a:pt x="25400" y="5676"/>
                  </a:lnTo>
                  <a:lnTo>
                    <a:pt x="1972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6059" y="1578622"/>
              <a:ext cx="68948" cy="9621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990616" y="2388406"/>
              <a:ext cx="0" cy="80010"/>
            </a:xfrm>
            <a:custGeom>
              <a:avLst/>
              <a:gdLst/>
              <a:ahLst/>
              <a:cxnLst/>
              <a:rect l="l" t="t" r="r" b="b"/>
              <a:pathLst>
                <a:path h="80010">
                  <a:moveTo>
                    <a:pt x="0" y="0"/>
                  </a:moveTo>
                  <a:lnTo>
                    <a:pt x="0" y="79692"/>
                  </a:lnTo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77912" y="2375711"/>
              <a:ext cx="25400" cy="105410"/>
            </a:xfrm>
            <a:custGeom>
              <a:avLst/>
              <a:gdLst/>
              <a:ahLst/>
              <a:cxnLst/>
              <a:rect l="l" t="t" r="r" b="b"/>
              <a:pathLst>
                <a:path w="25400" h="105410">
                  <a:moveTo>
                    <a:pt x="19723" y="0"/>
                  </a:moveTo>
                  <a:lnTo>
                    <a:pt x="5676" y="0"/>
                  </a:lnTo>
                  <a:lnTo>
                    <a:pt x="0" y="5676"/>
                  </a:lnTo>
                  <a:lnTo>
                    <a:pt x="0" y="99415"/>
                  </a:lnTo>
                  <a:lnTo>
                    <a:pt x="5676" y="105092"/>
                  </a:lnTo>
                  <a:lnTo>
                    <a:pt x="12700" y="105092"/>
                  </a:lnTo>
                  <a:lnTo>
                    <a:pt x="19723" y="105092"/>
                  </a:lnTo>
                  <a:lnTo>
                    <a:pt x="25400" y="99415"/>
                  </a:lnTo>
                  <a:lnTo>
                    <a:pt x="25400" y="5676"/>
                  </a:lnTo>
                  <a:lnTo>
                    <a:pt x="1972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16899" y="1751093"/>
              <a:ext cx="98831" cy="6694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378601" y="1996226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83883" y="0"/>
                  </a:moveTo>
                  <a:lnTo>
                    <a:pt x="0" y="0"/>
                  </a:lnTo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65914" y="1983520"/>
              <a:ext cx="109855" cy="25400"/>
            </a:xfrm>
            <a:custGeom>
              <a:avLst/>
              <a:gdLst/>
              <a:ahLst/>
              <a:cxnLst/>
              <a:rect l="l" t="t" r="r" b="b"/>
              <a:pathLst>
                <a:path w="109854" h="25400">
                  <a:moveTo>
                    <a:pt x="103593" y="0"/>
                  </a:moveTo>
                  <a:lnTo>
                    <a:pt x="5676" y="0"/>
                  </a:lnTo>
                  <a:lnTo>
                    <a:pt x="0" y="5676"/>
                  </a:lnTo>
                  <a:lnTo>
                    <a:pt x="0" y="19723"/>
                  </a:lnTo>
                  <a:lnTo>
                    <a:pt x="5676" y="25400"/>
                  </a:lnTo>
                  <a:lnTo>
                    <a:pt x="96570" y="25400"/>
                  </a:lnTo>
                  <a:lnTo>
                    <a:pt x="103593" y="25400"/>
                  </a:lnTo>
                  <a:lnTo>
                    <a:pt x="109270" y="19723"/>
                  </a:lnTo>
                  <a:lnTo>
                    <a:pt x="109270" y="5676"/>
                  </a:lnTo>
                  <a:lnTo>
                    <a:pt x="10359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16907" y="2169374"/>
              <a:ext cx="102311" cy="6804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79545" y="2322473"/>
              <a:ext cx="69151" cy="9272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38573" y="2315925"/>
              <a:ext cx="70180" cy="9269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66081" y="2163332"/>
              <a:ext cx="96075" cy="6706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534478" y="1996226"/>
              <a:ext cx="62230" cy="0"/>
            </a:xfrm>
            <a:custGeom>
              <a:avLst/>
              <a:gdLst/>
              <a:ahLst/>
              <a:cxnLst/>
              <a:rect l="l" t="t" r="r" b="b"/>
              <a:pathLst>
                <a:path w="62229">
                  <a:moveTo>
                    <a:pt x="61861" y="0"/>
                  </a:moveTo>
                  <a:lnTo>
                    <a:pt x="0" y="0"/>
                  </a:lnTo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21768" y="1983520"/>
              <a:ext cx="87630" cy="25400"/>
            </a:xfrm>
            <a:custGeom>
              <a:avLst/>
              <a:gdLst/>
              <a:ahLst/>
              <a:cxnLst/>
              <a:rect l="l" t="t" r="r" b="b"/>
              <a:pathLst>
                <a:path w="87629" h="25400">
                  <a:moveTo>
                    <a:pt x="81584" y="0"/>
                  </a:moveTo>
                  <a:lnTo>
                    <a:pt x="5689" y="0"/>
                  </a:lnTo>
                  <a:lnTo>
                    <a:pt x="0" y="5676"/>
                  </a:lnTo>
                  <a:lnTo>
                    <a:pt x="0" y="19723"/>
                  </a:lnTo>
                  <a:lnTo>
                    <a:pt x="5689" y="25400"/>
                  </a:lnTo>
                  <a:lnTo>
                    <a:pt x="74574" y="25400"/>
                  </a:lnTo>
                  <a:lnTo>
                    <a:pt x="81584" y="25400"/>
                  </a:lnTo>
                  <a:lnTo>
                    <a:pt x="87274" y="19723"/>
                  </a:lnTo>
                  <a:lnTo>
                    <a:pt x="87274" y="5676"/>
                  </a:lnTo>
                  <a:lnTo>
                    <a:pt x="81584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68647" y="1755500"/>
              <a:ext cx="90957" cy="6410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40721" y="1579533"/>
              <a:ext cx="68834" cy="9442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45148" y="1944998"/>
              <a:ext cx="102463" cy="10245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728464" y="2537263"/>
              <a:ext cx="506095" cy="174625"/>
            </a:xfrm>
            <a:custGeom>
              <a:avLst/>
              <a:gdLst/>
              <a:ahLst/>
              <a:cxnLst/>
              <a:rect l="l" t="t" r="r" b="b"/>
              <a:pathLst>
                <a:path w="506095" h="174625">
                  <a:moveTo>
                    <a:pt x="505726" y="0"/>
                  </a:moveTo>
                  <a:lnTo>
                    <a:pt x="0" y="0"/>
                  </a:lnTo>
                  <a:lnTo>
                    <a:pt x="0" y="64490"/>
                  </a:lnTo>
                  <a:lnTo>
                    <a:pt x="39166" y="174599"/>
                  </a:lnTo>
                  <a:lnTo>
                    <a:pt x="465581" y="174599"/>
                  </a:lnTo>
                  <a:lnTo>
                    <a:pt x="505726" y="58204"/>
                  </a:lnTo>
                  <a:lnTo>
                    <a:pt x="505726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15764" y="2524560"/>
              <a:ext cx="531495" cy="200025"/>
            </a:xfrm>
            <a:custGeom>
              <a:avLst/>
              <a:gdLst/>
              <a:ahLst/>
              <a:cxnLst/>
              <a:rect l="l" t="t" r="r" b="b"/>
              <a:pathLst>
                <a:path w="531495" h="200025">
                  <a:moveTo>
                    <a:pt x="525449" y="0"/>
                  </a:moveTo>
                  <a:lnTo>
                    <a:pt x="5689" y="0"/>
                  </a:lnTo>
                  <a:lnTo>
                    <a:pt x="0" y="5676"/>
                  </a:lnTo>
                  <a:lnTo>
                    <a:pt x="0" y="78638"/>
                  </a:lnTo>
                  <a:lnTo>
                    <a:pt x="241" y="80086"/>
                  </a:lnTo>
                  <a:lnTo>
                    <a:pt x="41706" y="196608"/>
                  </a:lnTo>
                  <a:lnTo>
                    <a:pt x="46507" y="199999"/>
                  </a:lnTo>
                  <a:lnTo>
                    <a:pt x="483704" y="199999"/>
                  </a:lnTo>
                  <a:lnTo>
                    <a:pt x="488530" y="196557"/>
                  </a:lnTo>
                  <a:lnTo>
                    <a:pt x="496103" y="174599"/>
                  </a:lnTo>
                  <a:lnTo>
                    <a:pt x="60833" y="174599"/>
                  </a:lnTo>
                  <a:lnTo>
                    <a:pt x="25400" y="74993"/>
                  </a:lnTo>
                  <a:lnTo>
                    <a:pt x="25400" y="25400"/>
                  </a:lnTo>
                  <a:lnTo>
                    <a:pt x="531126" y="25400"/>
                  </a:lnTo>
                  <a:lnTo>
                    <a:pt x="531126" y="5676"/>
                  </a:lnTo>
                  <a:lnTo>
                    <a:pt x="525449" y="0"/>
                  </a:lnTo>
                  <a:close/>
                </a:path>
                <a:path w="531495" h="200025">
                  <a:moveTo>
                    <a:pt x="531126" y="25400"/>
                  </a:moveTo>
                  <a:lnTo>
                    <a:pt x="505726" y="25400"/>
                  </a:lnTo>
                  <a:lnTo>
                    <a:pt x="505726" y="68770"/>
                  </a:lnTo>
                  <a:lnTo>
                    <a:pt x="469226" y="174599"/>
                  </a:lnTo>
                  <a:lnTo>
                    <a:pt x="496103" y="174599"/>
                  </a:lnTo>
                  <a:lnTo>
                    <a:pt x="530898" y="73710"/>
                  </a:lnTo>
                  <a:lnTo>
                    <a:pt x="531126" y="72313"/>
                  </a:lnTo>
                  <a:lnTo>
                    <a:pt x="531126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3443" y="436584"/>
            <a:ext cx="1186074" cy="202093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1730503" y="432013"/>
            <a:ext cx="706120" cy="172720"/>
            <a:chOff x="1730503" y="432013"/>
            <a:chExt cx="706120" cy="172720"/>
          </a:xfrm>
        </p:grpSpPr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30503" y="432013"/>
              <a:ext cx="493767" cy="17213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47479" y="481386"/>
              <a:ext cx="189048" cy="122758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6025443" y="506934"/>
            <a:ext cx="857250" cy="139700"/>
            <a:chOff x="6025443" y="506934"/>
            <a:chExt cx="857250" cy="139700"/>
          </a:xfrm>
        </p:grpSpPr>
        <p:pic>
          <p:nvPicPr>
            <p:cNvPr id="50" name="object 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25443" y="509980"/>
              <a:ext cx="86258" cy="11018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34331" y="539851"/>
              <a:ext cx="64617" cy="8183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24173" y="506934"/>
              <a:ext cx="368955" cy="11475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615366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77"/>
                  </a:moveTo>
                  <a:lnTo>
                    <a:pt x="32359" y="100977"/>
                  </a:lnTo>
                  <a:lnTo>
                    <a:pt x="30264" y="100787"/>
                  </a:lnTo>
                  <a:lnTo>
                    <a:pt x="27266" y="100025"/>
                  </a:lnTo>
                  <a:lnTo>
                    <a:pt x="26225" y="99136"/>
                  </a:lnTo>
                  <a:lnTo>
                    <a:pt x="25057" y="96342"/>
                  </a:lnTo>
                  <a:lnTo>
                    <a:pt x="24777" y="94119"/>
                  </a:lnTo>
                  <a:lnTo>
                    <a:pt x="24777" y="40246"/>
                  </a:lnTo>
                  <a:lnTo>
                    <a:pt x="42595" y="40246"/>
                  </a:lnTo>
                  <a:lnTo>
                    <a:pt x="42595" y="31254"/>
                  </a:lnTo>
                  <a:lnTo>
                    <a:pt x="24777" y="31254"/>
                  </a:lnTo>
                  <a:lnTo>
                    <a:pt x="24777" y="8623"/>
                  </a:lnTo>
                  <a:lnTo>
                    <a:pt x="15925" y="8623"/>
                  </a:lnTo>
                  <a:lnTo>
                    <a:pt x="13119" y="31330"/>
                  </a:lnTo>
                  <a:lnTo>
                    <a:pt x="0" y="31330"/>
                  </a:lnTo>
                  <a:lnTo>
                    <a:pt x="0" y="40246"/>
                  </a:lnTo>
                  <a:lnTo>
                    <a:pt x="12801" y="40246"/>
                  </a:lnTo>
                  <a:lnTo>
                    <a:pt x="12801" y="95669"/>
                  </a:lnTo>
                  <a:lnTo>
                    <a:pt x="13360" y="99174"/>
                  </a:lnTo>
                  <a:lnTo>
                    <a:pt x="15595" y="104762"/>
                  </a:lnTo>
                  <a:lnTo>
                    <a:pt x="17538" y="106870"/>
                  </a:lnTo>
                  <a:lnTo>
                    <a:pt x="23088" y="109715"/>
                  </a:lnTo>
                  <a:lnTo>
                    <a:pt x="26987" y="110426"/>
                  </a:lnTo>
                  <a:lnTo>
                    <a:pt x="36931" y="110312"/>
                  </a:lnTo>
                  <a:lnTo>
                    <a:pt x="40728" y="109842"/>
                  </a:lnTo>
                  <a:lnTo>
                    <a:pt x="43129" y="109207"/>
                  </a:lnTo>
                  <a:lnTo>
                    <a:pt x="43129" y="100977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595" y="31318"/>
                  </a:lnTo>
                  <a:lnTo>
                    <a:pt x="65595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100" y="0"/>
                  </a:lnTo>
                  <a:lnTo>
                    <a:pt x="65100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719696" y="539088"/>
              <a:ext cx="162678" cy="107137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366016" y="793007"/>
            <a:ext cx="6828155" cy="8941435"/>
            <a:chOff x="366016" y="793007"/>
            <a:chExt cx="6828155" cy="8941435"/>
          </a:xfrm>
        </p:grpSpPr>
        <p:sp>
          <p:nvSpPr>
            <p:cNvPr id="56" name="object 56"/>
            <p:cNvSpPr/>
            <p:nvPr/>
          </p:nvSpPr>
          <p:spPr>
            <a:xfrm>
              <a:off x="366016" y="793007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75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75" y="8940901"/>
                  </a:lnTo>
                  <a:lnTo>
                    <a:pt x="6645306" y="8936247"/>
                  </a:lnTo>
                  <a:lnTo>
                    <a:pt x="6688205" y="8922901"/>
                  </a:lnTo>
                  <a:lnTo>
                    <a:pt x="6701821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21" y="25400"/>
                  </a:lnTo>
                  <a:lnTo>
                    <a:pt x="6688205" y="18000"/>
                  </a:lnTo>
                  <a:lnTo>
                    <a:pt x="6645306" y="4654"/>
                  </a:lnTo>
                  <a:lnTo>
                    <a:pt x="6599275" y="0"/>
                  </a:lnTo>
                  <a:close/>
                </a:path>
                <a:path w="6828155" h="8941435">
                  <a:moveTo>
                    <a:pt x="6701821" y="25400"/>
                  </a:moveTo>
                  <a:lnTo>
                    <a:pt x="6599275" y="25400"/>
                  </a:lnTo>
                  <a:lnTo>
                    <a:pt x="6645834" y="30778"/>
                  </a:lnTo>
                  <a:lnTo>
                    <a:pt x="6688602" y="46094"/>
                  </a:lnTo>
                  <a:lnTo>
                    <a:pt x="6726350" y="70118"/>
                  </a:lnTo>
                  <a:lnTo>
                    <a:pt x="6757850" y="101621"/>
                  </a:lnTo>
                  <a:lnTo>
                    <a:pt x="6781872" y="139372"/>
                  </a:lnTo>
                  <a:lnTo>
                    <a:pt x="6797186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6" y="8758759"/>
                  </a:lnTo>
                  <a:lnTo>
                    <a:pt x="6781872" y="8801529"/>
                  </a:lnTo>
                  <a:lnTo>
                    <a:pt x="6757850" y="8839280"/>
                  </a:lnTo>
                  <a:lnTo>
                    <a:pt x="6726350" y="8870782"/>
                  </a:lnTo>
                  <a:lnTo>
                    <a:pt x="6688602" y="8894806"/>
                  </a:lnTo>
                  <a:lnTo>
                    <a:pt x="6645834" y="8910122"/>
                  </a:lnTo>
                  <a:lnTo>
                    <a:pt x="6599275" y="8915501"/>
                  </a:lnTo>
                  <a:lnTo>
                    <a:pt x="6701821" y="8915501"/>
                  </a:lnTo>
                  <a:lnTo>
                    <a:pt x="6760906" y="8873842"/>
                  </a:lnTo>
                  <a:lnTo>
                    <a:pt x="6788854" y="8839982"/>
                  </a:lnTo>
                  <a:lnTo>
                    <a:pt x="6809964" y="8801137"/>
                  </a:lnTo>
                  <a:lnTo>
                    <a:pt x="6823310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10" y="182666"/>
                  </a:lnTo>
                  <a:lnTo>
                    <a:pt x="6809964" y="139763"/>
                  </a:lnTo>
                  <a:lnTo>
                    <a:pt x="6788854" y="100919"/>
                  </a:lnTo>
                  <a:lnTo>
                    <a:pt x="6760906" y="67059"/>
                  </a:lnTo>
                  <a:lnTo>
                    <a:pt x="6727048" y="39110"/>
                  </a:lnTo>
                  <a:lnTo>
                    <a:pt x="6701821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71017" y="3818166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71017" y="4279137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1017" y="521542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1004" y="2036266"/>
              <a:ext cx="3463290" cy="783590"/>
            </a:xfrm>
            <a:custGeom>
              <a:avLst/>
              <a:gdLst/>
              <a:ahLst/>
              <a:cxnLst/>
              <a:rect l="l" t="t" r="r" b="b"/>
              <a:pathLst>
                <a:path w="3463290" h="783589">
                  <a:moveTo>
                    <a:pt x="3462998" y="758050"/>
                  </a:moveTo>
                  <a:lnTo>
                    <a:pt x="0" y="758050"/>
                  </a:lnTo>
                  <a:lnTo>
                    <a:pt x="0" y="783450"/>
                  </a:lnTo>
                  <a:lnTo>
                    <a:pt x="3462998" y="783450"/>
                  </a:lnTo>
                  <a:lnTo>
                    <a:pt x="3462998" y="758050"/>
                  </a:lnTo>
                  <a:close/>
                </a:path>
                <a:path w="3463290" h="783589">
                  <a:moveTo>
                    <a:pt x="346299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462998" y="9525"/>
                  </a:lnTo>
                  <a:lnTo>
                    <a:pt x="346299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71017" y="5897727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71017" y="6358712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71017" y="937453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6" name="object 6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67" name="object 67"/>
          <p:cNvSpPr/>
          <p:nvPr/>
        </p:nvSpPr>
        <p:spPr>
          <a:xfrm>
            <a:off x="695280" y="3822028"/>
            <a:ext cx="904240" cy="915035"/>
          </a:xfrm>
          <a:custGeom>
            <a:avLst/>
            <a:gdLst/>
            <a:ahLst/>
            <a:cxnLst/>
            <a:rect l="l" t="t" r="r" b="b"/>
            <a:pathLst>
              <a:path w="904240" h="915035">
                <a:moveTo>
                  <a:pt x="887603" y="0"/>
                </a:moveTo>
                <a:lnTo>
                  <a:pt x="875550" y="0"/>
                </a:lnTo>
                <a:lnTo>
                  <a:pt x="870864" y="1016"/>
                </a:lnTo>
                <a:lnTo>
                  <a:pt x="863726" y="5041"/>
                </a:lnTo>
                <a:lnTo>
                  <a:pt x="860602" y="9613"/>
                </a:lnTo>
                <a:lnTo>
                  <a:pt x="567931" y="800989"/>
                </a:lnTo>
                <a:lnTo>
                  <a:pt x="474840" y="23444"/>
                </a:lnTo>
                <a:lnTo>
                  <a:pt x="473938" y="17208"/>
                </a:lnTo>
                <a:lnTo>
                  <a:pt x="471487" y="11963"/>
                </a:lnTo>
                <a:lnTo>
                  <a:pt x="463448" y="3479"/>
                </a:lnTo>
                <a:lnTo>
                  <a:pt x="458317" y="1346"/>
                </a:lnTo>
                <a:lnTo>
                  <a:pt x="447598" y="1346"/>
                </a:lnTo>
                <a:lnTo>
                  <a:pt x="443356" y="2679"/>
                </a:lnTo>
                <a:lnTo>
                  <a:pt x="435330" y="8039"/>
                </a:lnTo>
                <a:lnTo>
                  <a:pt x="432193" y="12293"/>
                </a:lnTo>
                <a:lnTo>
                  <a:pt x="139306" y="799655"/>
                </a:lnTo>
                <a:lnTo>
                  <a:pt x="48221" y="23444"/>
                </a:lnTo>
                <a:lnTo>
                  <a:pt x="47320" y="14528"/>
                </a:lnTo>
                <a:lnTo>
                  <a:pt x="44538" y="8382"/>
                </a:lnTo>
                <a:lnTo>
                  <a:pt x="35166" y="1689"/>
                </a:lnTo>
                <a:lnTo>
                  <a:pt x="29908" y="0"/>
                </a:lnTo>
                <a:lnTo>
                  <a:pt x="17856" y="0"/>
                </a:lnTo>
                <a:lnTo>
                  <a:pt x="12280" y="1917"/>
                </a:lnTo>
                <a:lnTo>
                  <a:pt x="2451" y="9499"/>
                </a:lnTo>
                <a:lnTo>
                  <a:pt x="0" y="15189"/>
                </a:lnTo>
                <a:lnTo>
                  <a:pt x="0" y="25019"/>
                </a:lnTo>
                <a:lnTo>
                  <a:pt x="105371" y="900353"/>
                </a:lnTo>
                <a:lnTo>
                  <a:pt x="108165" y="905929"/>
                </a:lnTo>
                <a:lnTo>
                  <a:pt x="117538" y="913079"/>
                </a:lnTo>
                <a:lnTo>
                  <a:pt x="122567" y="914844"/>
                </a:lnTo>
                <a:lnTo>
                  <a:pt x="132829" y="914844"/>
                </a:lnTo>
                <a:lnTo>
                  <a:pt x="137401" y="913511"/>
                </a:lnTo>
                <a:lnTo>
                  <a:pt x="145884" y="908151"/>
                </a:lnTo>
                <a:lnTo>
                  <a:pt x="149123" y="903922"/>
                </a:lnTo>
                <a:lnTo>
                  <a:pt x="440677" y="120548"/>
                </a:lnTo>
                <a:lnTo>
                  <a:pt x="533323" y="899007"/>
                </a:lnTo>
                <a:lnTo>
                  <a:pt x="536117" y="904798"/>
                </a:lnTo>
                <a:lnTo>
                  <a:pt x="545490" y="912837"/>
                </a:lnTo>
                <a:lnTo>
                  <a:pt x="550964" y="914844"/>
                </a:lnTo>
                <a:lnTo>
                  <a:pt x="561670" y="914844"/>
                </a:lnTo>
                <a:lnTo>
                  <a:pt x="565924" y="913511"/>
                </a:lnTo>
                <a:lnTo>
                  <a:pt x="573963" y="908151"/>
                </a:lnTo>
                <a:lnTo>
                  <a:pt x="577075" y="903922"/>
                </a:lnTo>
                <a:lnTo>
                  <a:pt x="901458" y="35496"/>
                </a:lnTo>
                <a:lnTo>
                  <a:pt x="902347" y="33718"/>
                </a:lnTo>
                <a:lnTo>
                  <a:pt x="903008" y="31483"/>
                </a:lnTo>
                <a:lnTo>
                  <a:pt x="904138" y="24117"/>
                </a:lnTo>
                <a:lnTo>
                  <a:pt x="904138" y="15646"/>
                </a:lnTo>
                <a:lnTo>
                  <a:pt x="901890" y="10045"/>
                </a:lnTo>
                <a:lnTo>
                  <a:pt x="892962" y="2006"/>
                </a:lnTo>
                <a:lnTo>
                  <a:pt x="8876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7983" y="1303405"/>
            <a:ext cx="1473835" cy="1490980"/>
          </a:xfrm>
          <a:custGeom>
            <a:avLst/>
            <a:gdLst/>
            <a:ahLst/>
            <a:cxnLst/>
            <a:rect l="l" t="t" r="r" b="b"/>
            <a:pathLst>
              <a:path w="1473835" h="1490980">
                <a:moveTo>
                  <a:pt x="1436293" y="0"/>
                </a:moveTo>
                <a:lnTo>
                  <a:pt x="1426832" y="0"/>
                </a:lnTo>
                <a:lnTo>
                  <a:pt x="1419186" y="1638"/>
                </a:lnTo>
                <a:lnTo>
                  <a:pt x="925512" y="1305318"/>
                </a:lnTo>
                <a:lnTo>
                  <a:pt x="773811" y="38188"/>
                </a:lnTo>
                <a:lnTo>
                  <a:pt x="750616" y="4768"/>
                </a:lnTo>
                <a:lnTo>
                  <a:pt x="736701" y="2171"/>
                </a:lnTo>
                <a:lnTo>
                  <a:pt x="729424" y="2171"/>
                </a:lnTo>
                <a:lnTo>
                  <a:pt x="700684" y="29464"/>
                </a:lnTo>
                <a:lnTo>
                  <a:pt x="227012" y="1303134"/>
                </a:lnTo>
                <a:lnTo>
                  <a:pt x="78574" y="38188"/>
                </a:lnTo>
                <a:lnTo>
                  <a:pt x="59037" y="4597"/>
                </a:lnTo>
                <a:lnTo>
                  <a:pt x="39293" y="0"/>
                </a:lnTo>
                <a:lnTo>
                  <a:pt x="31852" y="580"/>
                </a:lnTo>
                <a:lnTo>
                  <a:pt x="748" y="28405"/>
                </a:lnTo>
                <a:lnTo>
                  <a:pt x="0" y="37096"/>
                </a:lnTo>
                <a:lnTo>
                  <a:pt x="0" y="40754"/>
                </a:lnTo>
                <a:lnTo>
                  <a:pt x="170256" y="1454835"/>
                </a:lnTo>
                <a:lnTo>
                  <a:pt x="195772" y="1488676"/>
                </a:lnTo>
                <a:lnTo>
                  <a:pt x="208457" y="1490853"/>
                </a:lnTo>
                <a:lnTo>
                  <a:pt x="216458" y="1490853"/>
                </a:lnTo>
                <a:lnTo>
                  <a:pt x="246659" y="1463573"/>
                </a:lnTo>
                <a:lnTo>
                  <a:pt x="718146" y="196443"/>
                </a:lnTo>
                <a:lnTo>
                  <a:pt x="867663" y="1452651"/>
                </a:lnTo>
                <a:lnTo>
                  <a:pt x="887279" y="1485329"/>
                </a:lnTo>
                <a:lnTo>
                  <a:pt x="908050" y="1490853"/>
                </a:lnTo>
                <a:lnTo>
                  <a:pt x="915314" y="1490853"/>
                </a:lnTo>
                <a:lnTo>
                  <a:pt x="944067" y="1463573"/>
                </a:lnTo>
                <a:lnTo>
                  <a:pt x="1469034" y="57835"/>
                </a:lnTo>
                <a:lnTo>
                  <a:pt x="1470482" y="54940"/>
                </a:lnTo>
                <a:lnTo>
                  <a:pt x="1471574" y="51295"/>
                </a:lnTo>
                <a:lnTo>
                  <a:pt x="1473403" y="39281"/>
                </a:lnTo>
                <a:lnTo>
                  <a:pt x="1473403" y="37096"/>
                </a:lnTo>
                <a:lnTo>
                  <a:pt x="1450473" y="2451"/>
                </a:lnTo>
                <a:lnTo>
                  <a:pt x="1443653" y="612"/>
                </a:lnTo>
                <a:lnTo>
                  <a:pt x="14362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57109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12011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866912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21812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76713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76713" y="59152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02208" y="59152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57109" y="59152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812011" y="59152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866912" y="59152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21812" y="59152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976713" y="59152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143" y="522904"/>
            <a:ext cx="1515097" cy="15150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3458" y="436622"/>
            <a:ext cx="1460500" cy="167640"/>
            <a:chOff x="473458" y="436622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58" y="436622"/>
              <a:ext cx="1263900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64" y="436740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31" y="46964"/>
                  </a:moveTo>
                  <a:lnTo>
                    <a:pt x="228" y="46964"/>
                  </a:lnTo>
                  <a:lnTo>
                    <a:pt x="228" y="165150"/>
                  </a:lnTo>
                  <a:lnTo>
                    <a:pt x="32131" y="165150"/>
                  </a:lnTo>
                  <a:lnTo>
                    <a:pt x="32131" y="46964"/>
                  </a:lnTo>
                  <a:close/>
                </a:path>
                <a:path w="33019" h="165734">
                  <a:moveTo>
                    <a:pt x="32473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73" y="30060"/>
                  </a:lnTo>
                  <a:lnTo>
                    <a:pt x="32473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079" y="481417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3165" y="481419"/>
            <a:ext cx="102882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5557" y="482681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59" y="481419"/>
            <a:ext cx="499109" cy="157480"/>
            <a:chOff x="2259359" y="481419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9359" y="481422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1330" y="481419"/>
              <a:ext cx="236597" cy="12275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4400758" y="951108"/>
            <a:ext cx="579755" cy="857250"/>
          </a:xfrm>
          <a:custGeom>
            <a:avLst/>
            <a:gdLst/>
            <a:ahLst/>
            <a:cxnLst/>
            <a:rect l="l" t="t" r="r" b="b"/>
            <a:pathLst>
              <a:path w="579754" h="857250">
                <a:moveTo>
                  <a:pt x="557867" y="43179"/>
                </a:moveTo>
                <a:lnTo>
                  <a:pt x="537146" y="43179"/>
                </a:lnTo>
                <a:lnTo>
                  <a:pt x="559600" y="65633"/>
                </a:lnTo>
                <a:lnTo>
                  <a:pt x="563067" y="65633"/>
                </a:lnTo>
                <a:lnTo>
                  <a:pt x="569963" y="58737"/>
                </a:lnTo>
                <a:lnTo>
                  <a:pt x="569963" y="55283"/>
                </a:lnTo>
                <a:lnTo>
                  <a:pt x="557867" y="43179"/>
                </a:lnTo>
                <a:close/>
              </a:path>
              <a:path w="579754" h="857250">
                <a:moveTo>
                  <a:pt x="517563" y="0"/>
                </a:moveTo>
                <a:lnTo>
                  <a:pt x="514400" y="0"/>
                </a:lnTo>
                <a:lnTo>
                  <a:pt x="506336" y="6921"/>
                </a:lnTo>
                <a:lnTo>
                  <a:pt x="506056" y="10363"/>
                </a:lnTo>
                <a:lnTo>
                  <a:pt x="528510" y="32816"/>
                </a:lnTo>
                <a:lnTo>
                  <a:pt x="506056" y="55283"/>
                </a:lnTo>
                <a:lnTo>
                  <a:pt x="506056" y="58470"/>
                </a:lnTo>
                <a:lnTo>
                  <a:pt x="509511" y="61315"/>
                </a:lnTo>
                <a:lnTo>
                  <a:pt x="512965" y="64223"/>
                </a:lnTo>
                <a:lnTo>
                  <a:pt x="516432" y="63919"/>
                </a:lnTo>
                <a:lnTo>
                  <a:pt x="537146" y="43179"/>
                </a:lnTo>
                <a:lnTo>
                  <a:pt x="557867" y="43179"/>
                </a:lnTo>
                <a:lnTo>
                  <a:pt x="547509" y="32816"/>
                </a:lnTo>
                <a:lnTo>
                  <a:pt x="556919" y="22466"/>
                </a:lnTo>
                <a:lnTo>
                  <a:pt x="537146" y="22466"/>
                </a:lnTo>
                <a:lnTo>
                  <a:pt x="519874" y="3454"/>
                </a:lnTo>
                <a:lnTo>
                  <a:pt x="517563" y="0"/>
                </a:lnTo>
                <a:close/>
              </a:path>
              <a:path w="579754" h="857250">
                <a:moveTo>
                  <a:pt x="561327" y="0"/>
                </a:moveTo>
                <a:lnTo>
                  <a:pt x="557872" y="0"/>
                </a:lnTo>
                <a:lnTo>
                  <a:pt x="554431" y="3454"/>
                </a:lnTo>
                <a:lnTo>
                  <a:pt x="537146" y="22466"/>
                </a:lnTo>
                <a:lnTo>
                  <a:pt x="556919" y="22466"/>
                </a:lnTo>
                <a:lnTo>
                  <a:pt x="564781" y="13817"/>
                </a:lnTo>
                <a:lnTo>
                  <a:pt x="568248" y="10363"/>
                </a:lnTo>
                <a:lnTo>
                  <a:pt x="568248" y="6921"/>
                </a:lnTo>
                <a:lnTo>
                  <a:pt x="561327" y="0"/>
                </a:lnTo>
                <a:close/>
              </a:path>
              <a:path w="579754" h="857250">
                <a:moveTo>
                  <a:pt x="438696" y="711619"/>
                </a:moveTo>
                <a:lnTo>
                  <a:pt x="435241" y="711619"/>
                </a:lnTo>
                <a:lnTo>
                  <a:pt x="431799" y="715073"/>
                </a:lnTo>
                <a:lnTo>
                  <a:pt x="428332" y="718515"/>
                </a:lnTo>
                <a:lnTo>
                  <a:pt x="428332" y="721982"/>
                </a:lnTo>
                <a:lnTo>
                  <a:pt x="431799" y="725436"/>
                </a:lnTo>
                <a:lnTo>
                  <a:pt x="447332" y="742695"/>
                </a:lnTo>
                <a:lnTo>
                  <a:pt x="428332" y="761707"/>
                </a:lnTo>
                <a:lnTo>
                  <a:pt x="426021" y="763993"/>
                </a:lnTo>
                <a:lnTo>
                  <a:pt x="426313" y="767156"/>
                </a:lnTo>
                <a:lnTo>
                  <a:pt x="432066" y="775220"/>
                </a:lnTo>
                <a:lnTo>
                  <a:pt x="435813" y="774928"/>
                </a:lnTo>
                <a:lnTo>
                  <a:pt x="457695" y="753071"/>
                </a:lnTo>
                <a:lnTo>
                  <a:pt x="477484" y="753071"/>
                </a:lnTo>
                <a:lnTo>
                  <a:pt x="468058" y="742695"/>
                </a:lnTo>
                <a:lnTo>
                  <a:pt x="478434" y="732332"/>
                </a:lnTo>
                <a:lnTo>
                  <a:pt x="457695" y="732332"/>
                </a:lnTo>
                <a:lnTo>
                  <a:pt x="442150" y="715073"/>
                </a:lnTo>
                <a:lnTo>
                  <a:pt x="438696" y="711619"/>
                </a:lnTo>
                <a:close/>
              </a:path>
              <a:path w="579754" h="857250">
                <a:moveTo>
                  <a:pt x="477484" y="753071"/>
                </a:moveTo>
                <a:lnTo>
                  <a:pt x="457695" y="753071"/>
                </a:lnTo>
                <a:lnTo>
                  <a:pt x="473240" y="770331"/>
                </a:lnTo>
                <a:lnTo>
                  <a:pt x="476694" y="773798"/>
                </a:lnTo>
                <a:lnTo>
                  <a:pt x="480148" y="774052"/>
                </a:lnTo>
                <a:lnTo>
                  <a:pt x="483615" y="771207"/>
                </a:lnTo>
                <a:lnTo>
                  <a:pt x="487057" y="768311"/>
                </a:lnTo>
                <a:lnTo>
                  <a:pt x="487629" y="765149"/>
                </a:lnTo>
                <a:lnTo>
                  <a:pt x="485330" y="761707"/>
                </a:lnTo>
                <a:lnTo>
                  <a:pt x="477484" y="753071"/>
                </a:lnTo>
                <a:close/>
              </a:path>
              <a:path w="579754" h="857250">
                <a:moveTo>
                  <a:pt x="481876" y="711619"/>
                </a:moveTo>
                <a:lnTo>
                  <a:pt x="478434" y="711619"/>
                </a:lnTo>
                <a:lnTo>
                  <a:pt x="457695" y="732332"/>
                </a:lnTo>
                <a:lnTo>
                  <a:pt x="478434" y="732332"/>
                </a:lnTo>
                <a:lnTo>
                  <a:pt x="488797" y="721982"/>
                </a:lnTo>
                <a:lnTo>
                  <a:pt x="488797" y="718515"/>
                </a:lnTo>
                <a:lnTo>
                  <a:pt x="481876" y="711619"/>
                </a:lnTo>
                <a:close/>
              </a:path>
              <a:path w="579754" h="857250">
                <a:moveTo>
                  <a:pt x="316331" y="572681"/>
                </a:moveTo>
                <a:lnTo>
                  <a:pt x="312610" y="573951"/>
                </a:lnTo>
                <a:lnTo>
                  <a:pt x="309156" y="579031"/>
                </a:lnTo>
                <a:lnTo>
                  <a:pt x="243522" y="674281"/>
                </a:lnTo>
                <a:lnTo>
                  <a:pt x="228179" y="674281"/>
                </a:lnTo>
                <a:lnTo>
                  <a:pt x="221975" y="676821"/>
                </a:lnTo>
                <a:lnTo>
                  <a:pt x="216750" y="680631"/>
                </a:lnTo>
                <a:lnTo>
                  <a:pt x="210413" y="686981"/>
                </a:lnTo>
                <a:lnTo>
                  <a:pt x="207251" y="693331"/>
                </a:lnTo>
                <a:lnTo>
                  <a:pt x="207251" y="702221"/>
                </a:lnTo>
                <a:lnTo>
                  <a:pt x="208979" y="713651"/>
                </a:lnTo>
                <a:lnTo>
                  <a:pt x="214164" y="722541"/>
                </a:lnTo>
                <a:lnTo>
                  <a:pt x="222805" y="727621"/>
                </a:lnTo>
                <a:lnTo>
                  <a:pt x="234899" y="728891"/>
                </a:lnTo>
                <a:lnTo>
                  <a:pt x="246980" y="727621"/>
                </a:lnTo>
                <a:lnTo>
                  <a:pt x="255617" y="722541"/>
                </a:lnTo>
                <a:lnTo>
                  <a:pt x="260804" y="713651"/>
                </a:lnTo>
                <a:lnTo>
                  <a:pt x="262534" y="702221"/>
                </a:lnTo>
                <a:lnTo>
                  <a:pt x="262534" y="695871"/>
                </a:lnTo>
                <a:lnTo>
                  <a:pt x="260197" y="689521"/>
                </a:lnTo>
                <a:lnTo>
                  <a:pt x="255612" y="683171"/>
                </a:lnTo>
                <a:lnTo>
                  <a:pt x="261738" y="674281"/>
                </a:lnTo>
                <a:lnTo>
                  <a:pt x="243522" y="674281"/>
                </a:lnTo>
                <a:lnTo>
                  <a:pt x="235362" y="673011"/>
                </a:lnTo>
                <a:lnTo>
                  <a:pt x="262613" y="673011"/>
                </a:lnTo>
                <a:lnTo>
                  <a:pt x="321246" y="587921"/>
                </a:lnTo>
                <a:lnTo>
                  <a:pt x="324700" y="582841"/>
                </a:lnTo>
                <a:lnTo>
                  <a:pt x="324421" y="579031"/>
                </a:lnTo>
                <a:lnTo>
                  <a:pt x="316331" y="572681"/>
                </a:lnTo>
                <a:close/>
              </a:path>
              <a:path w="579754" h="857250">
                <a:moveTo>
                  <a:pt x="200988" y="79921"/>
                </a:moveTo>
                <a:lnTo>
                  <a:pt x="193433" y="79921"/>
                </a:lnTo>
                <a:lnTo>
                  <a:pt x="178043" y="81191"/>
                </a:lnTo>
                <a:lnTo>
                  <a:pt x="144208" y="104051"/>
                </a:lnTo>
                <a:lnTo>
                  <a:pt x="135780" y="130721"/>
                </a:lnTo>
                <a:lnTo>
                  <a:pt x="137566" y="145961"/>
                </a:lnTo>
                <a:lnTo>
                  <a:pt x="143344" y="162471"/>
                </a:lnTo>
                <a:lnTo>
                  <a:pt x="243522" y="382181"/>
                </a:lnTo>
                <a:lnTo>
                  <a:pt x="87910" y="604431"/>
                </a:lnTo>
                <a:lnTo>
                  <a:pt x="83970" y="612051"/>
                </a:lnTo>
                <a:lnTo>
                  <a:pt x="81438" y="620941"/>
                </a:lnTo>
                <a:lnTo>
                  <a:pt x="80314" y="628561"/>
                </a:lnTo>
                <a:lnTo>
                  <a:pt x="80355" y="636181"/>
                </a:lnTo>
                <a:lnTo>
                  <a:pt x="100590" y="674281"/>
                </a:lnTo>
                <a:lnTo>
                  <a:pt x="136448" y="688251"/>
                </a:lnTo>
                <a:lnTo>
                  <a:pt x="149714" y="686981"/>
                </a:lnTo>
                <a:lnTo>
                  <a:pt x="161909" y="681901"/>
                </a:lnTo>
                <a:lnTo>
                  <a:pt x="173031" y="673011"/>
                </a:lnTo>
                <a:lnTo>
                  <a:pt x="175265" y="670471"/>
                </a:lnTo>
                <a:lnTo>
                  <a:pt x="128181" y="670471"/>
                </a:lnTo>
                <a:lnTo>
                  <a:pt x="120675" y="667931"/>
                </a:lnTo>
                <a:lnTo>
                  <a:pt x="96710" y="631101"/>
                </a:lnTo>
                <a:lnTo>
                  <a:pt x="97247" y="624751"/>
                </a:lnTo>
                <a:lnTo>
                  <a:pt x="98861" y="618401"/>
                </a:lnTo>
                <a:lnTo>
                  <a:pt x="101559" y="612051"/>
                </a:lnTo>
                <a:lnTo>
                  <a:pt x="105346" y="606971"/>
                </a:lnTo>
                <a:lnTo>
                  <a:pt x="260794" y="382181"/>
                </a:lnTo>
                <a:lnTo>
                  <a:pt x="155447" y="151041"/>
                </a:lnTo>
                <a:lnTo>
                  <a:pt x="153111" y="143421"/>
                </a:lnTo>
                <a:lnTo>
                  <a:pt x="151980" y="138341"/>
                </a:lnTo>
                <a:lnTo>
                  <a:pt x="152097" y="131991"/>
                </a:lnTo>
                <a:lnTo>
                  <a:pt x="176368" y="98971"/>
                </a:lnTo>
                <a:lnTo>
                  <a:pt x="193433" y="95161"/>
                </a:lnTo>
                <a:lnTo>
                  <a:pt x="230942" y="95161"/>
                </a:lnTo>
                <a:lnTo>
                  <a:pt x="226898" y="91351"/>
                </a:lnTo>
                <a:lnTo>
                  <a:pt x="221081" y="87541"/>
                </a:lnTo>
                <a:lnTo>
                  <a:pt x="214806" y="83731"/>
                </a:lnTo>
                <a:lnTo>
                  <a:pt x="208110" y="81191"/>
                </a:lnTo>
                <a:lnTo>
                  <a:pt x="200988" y="79921"/>
                </a:lnTo>
                <a:close/>
              </a:path>
              <a:path w="579754" h="857250">
                <a:moveTo>
                  <a:pt x="313761" y="496481"/>
                </a:moveTo>
                <a:lnTo>
                  <a:pt x="295351" y="496481"/>
                </a:lnTo>
                <a:lnTo>
                  <a:pt x="367880" y="655231"/>
                </a:lnTo>
                <a:lnTo>
                  <a:pt x="397240" y="684441"/>
                </a:lnTo>
                <a:lnTo>
                  <a:pt x="404148" y="685711"/>
                </a:lnTo>
                <a:lnTo>
                  <a:pt x="411062" y="688251"/>
                </a:lnTo>
                <a:lnTo>
                  <a:pt x="417982" y="688251"/>
                </a:lnTo>
                <a:lnTo>
                  <a:pt x="433296" y="686981"/>
                </a:lnTo>
                <a:lnTo>
                  <a:pt x="446466" y="681901"/>
                </a:lnTo>
                <a:lnTo>
                  <a:pt x="457481" y="673011"/>
                </a:lnTo>
                <a:lnTo>
                  <a:pt x="459448" y="670471"/>
                </a:lnTo>
                <a:lnTo>
                  <a:pt x="417982" y="670471"/>
                </a:lnTo>
                <a:lnTo>
                  <a:pt x="405992" y="669201"/>
                </a:lnTo>
                <a:lnTo>
                  <a:pt x="395949" y="665391"/>
                </a:lnTo>
                <a:lnTo>
                  <a:pt x="387851" y="657771"/>
                </a:lnTo>
                <a:lnTo>
                  <a:pt x="381698" y="646341"/>
                </a:lnTo>
                <a:lnTo>
                  <a:pt x="313761" y="496481"/>
                </a:lnTo>
                <a:close/>
              </a:path>
              <a:path w="579754" h="857250">
                <a:moveTo>
                  <a:pt x="298792" y="463461"/>
                </a:moveTo>
                <a:lnTo>
                  <a:pt x="169265" y="653961"/>
                </a:lnTo>
                <a:lnTo>
                  <a:pt x="136448" y="670471"/>
                </a:lnTo>
                <a:lnTo>
                  <a:pt x="175265" y="670471"/>
                </a:lnTo>
                <a:lnTo>
                  <a:pt x="183083" y="661581"/>
                </a:lnTo>
                <a:lnTo>
                  <a:pt x="295351" y="496481"/>
                </a:lnTo>
                <a:lnTo>
                  <a:pt x="313761" y="496481"/>
                </a:lnTo>
                <a:lnTo>
                  <a:pt x="298792" y="463461"/>
                </a:lnTo>
                <a:close/>
              </a:path>
              <a:path w="579754" h="857250">
                <a:moveTo>
                  <a:pt x="518147" y="95161"/>
                </a:moveTo>
                <a:lnTo>
                  <a:pt x="478434" y="95161"/>
                </a:lnTo>
                <a:lnTo>
                  <a:pt x="485990" y="96431"/>
                </a:lnTo>
                <a:lnTo>
                  <a:pt x="493112" y="98971"/>
                </a:lnTo>
                <a:lnTo>
                  <a:pt x="517995" y="130721"/>
                </a:lnTo>
                <a:lnTo>
                  <a:pt x="518060" y="133261"/>
                </a:lnTo>
                <a:lnTo>
                  <a:pt x="517714" y="138341"/>
                </a:lnTo>
                <a:lnTo>
                  <a:pt x="516418" y="144691"/>
                </a:lnTo>
                <a:lnTo>
                  <a:pt x="514262" y="151041"/>
                </a:lnTo>
                <a:lnTo>
                  <a:pt x="511251" y="157391"/>
                </a:lnTo>
                <a:lnTo>
                  <a:pt x="348881" y="389801"/>
                </a:lnTo>
                <a:lnTo>
                  <a:pt x="454240" y="615861"/>
                </a:lnTo>
                <a:lnTo>
                  <a:pt x="456539" y="622211"/>
                </a:lnTo>
                <a:lnTo>
                  <a:pt x="457695" y="628561"/>
                </a:lnTo>
                <a:lnTo>
                  <a:pt x="457695" y="632371"/>
                </a:lnTo>
                <a:lnTo>
                  <a:pt x="432652" y="667931"/>
                </a:lnTo>
                <a:lnTo>
                  <a:pt x="425531" y="670471"/>
                </a:lnTo>
                <a:lnTo>
                  <a:pt x="459448" y="670471"/>
                </a:lnTo>
                <a:lnTo>
                  <a:pt x="466331" y="661581"/>
                </a:lnTo>
                <a:lnTo>
                  <a:pt x="472267" y="648881"/>
                </a:lnTo>
                <a:lnTo>
                  <a:pt x="474533" y="636181"/>
                </a:lnTo>
                <a:lnTo>
                  <a:pt x="473130" y="622211"/>
                </a:lnTo>
                <a:lnTo>
                  <a:pt x="468058" y="608241"/>
                </a:lnTo>
                <a:lnTo>
                  <a:pt x="366166" y="391071"/>
                </a:lnTo>
                <a:lnTo>
                  <a:pt x="523328" y="167551"/>
                </a:lnTo>
                <a:lnTo>
                  <a:pt x="527868" y="159931"/>
                </a:lnTo>
                <a:lnTo>
                  <a:pt x="531106" y="151041"/>
                </a:lnTo>
                <a:lnTo>
                  <a:pt x="533046" y="140881"/>
                </a:lnTo>
                <a:lnTo>
                  <a:pt x="533599" y="133261"/>
                </a:lnTo>
                <a:lnTo>
                  <a:pt x="533570" y="130721"/>
                </a:lnTo>
                <a:lnTo>
                  <a:pt x="532720" y="121831"/>
                </a:lnTo>
                <a:lnTo>
                  <a:pt x="529805" y="112941"/>
                </a:lnTo>
                <a:lnTo>
                  <a:pt x="524948" y="104051"/>
                </a:lnTo>
                <a:lnTo>
                  <a:pt x="518147" y="95161"/>
                </a:lnTo>
                <a:close/>
              </a:path>
              <a:path w="579754" h="857250">
                <a:moveTo>
                  <a:pt x="136448" y="608241"/>
                </a:moveTo>
                <a:lnTo>
                  <a:pt x="126616" y="609511"/>
                </a:lnTo>
                <a:lnTo>
                  <a:pt x="119595" y="614591"/>
                </a:lnTo>
                <a:lnTo>
                  <a:pt x="115385" y="620941"/>
                </a:lnTo>
                <a:lnTo>
                  <a:pt x="113982" y="631101"/>
                </a:lnTo>
                <a:lnTo>
                  <a:pt x="115385" y="641261"/>
                </a:lnTo>
                <a:lnTo>
                  <a:pt x="119595" y="647611"/>
                </a:lnTo>
                <a:lnTo>
                  <a:pt x="126616" y="652691"/>
                </a:lnTo>
                <a:lnTo>
                  <a:pt x="136448" y="653961"/>
                </a:lnTo>
                <a:lnTo>
                  <a:pt x="146261" y="652691"/>
                </a:lnTo>
                <a:lnTo>
                  <a:pt x="153274" y="647611"/>
                </a:lnTo>
                <a:lnTo>
                  <a:pt x="157485" y="641261"/>
                </a:lnTo>
                <a:lnTo>
                  <a:pt x="158889" y="631101"/>
                </a:lnTo>
                <a:lnTo>
                  <a:pt x="157485" y="620941"/>
                </a:lnTo>
                <a:lnTo>
                  <a:pt x="153274" y="614591"/>
                </a:lnTo>
                <a:lnTo>
                  <a:pt x="146261" y="609511"/>
                </a:lnTo>
                <a:lnTo>
                  <a:pt x="136448" y="608241"/>
                </a:lnTo>
                <a:close/>
              </a:path>
              <a:path w="579754" h="857250">
                <a:moveTo>
                  <a:pt x="573920" y="237401"/>
                </a:moveTo>
                <a:lnTo>
                  <a:pt x="544067" y="237401"/>
                </a:lnTo>
                <a:lnTo>
                  <a:pt x="404164" y="439331"/>
                </a:lnTo>
                <a:lnTo>
                  <a:pt x="401827" y="444411"/>
                </a:lnTo>
                <a:lnTo>
                  <a:pt x="402424" y="448221"/>
                </a:lnTo>
                <a:lnTo>
                  <a:pt x="409333" y="453301"/>
                </a:lnTo>
                <a:lnTo>
                  <a:pt x="412800" y="452031"/>
                </a:lnTo>
                <a:lnTo>
                  <a:pt x="416242" y="445681"/>
                </a:lnTo>
                <a:lnTo>
                  <a:pt x="556145" y="243751"/>
                </a:lnTo>
                <a:lnTo>
                  <a:pt x="572685" y="243751"/>
                </a:lnTo>
                <a:lnTo>
                  <a:pt x="573920" y="237401"/>
                </a:lnTo>
                <a:close/>
              </a:path>
              <a:path w="579754" h="857250">
                <a:moveTo>
                  <a:pt x="131267" y="365671"/>
                </a:moveTo>
                <a:lnTo>
                  <a:pt x="128079" y="366941"/>
                </a:lnTo>
                <a:lnTo>
                  <a:pt x="122326" y="372021"/>
                </a:lnTo>
                <a:lnTo>
                  <a:pt x="122631" y="375831"/>
                </a:lnTo>
                <a:lnTo>
                  <a:pt x="126072" y="378371"/>
                </a:lnTo>
                <a:lnTo>
                  <a:pt x="180746" y="424091"/>
                </a:lnTo>
                <a:lnTo>
                  <a:pt x="184797" y="425361"/>
                </a:lnTo>
                <a:lnTo>
                  <a:pt x="191706" y="422821"/>
                </a:lnTo>
                <a:lnTo>
                  <a:pt x="193433" y="419011"/>
                </a:lnTo>
                <a:lnTo>
                  <a:pt x="193433" y="411391"/>
                </a:lnTo>
                <a:lnTo>
                  <a:pt x="192912" y="391071"/>
                </a:lnTo>
                <a:lnTo>
                  <a:pt x="165798" y="391071"/>
                </a:lnTo>
                <a:lnTo>
                  <a:pt x="131267" y="365671"/>
                </a:lnTo>
                <a:close/>
              </a:path>
              <a:path w="579754" h="857250">
                <a:moveTo>
                  <a:pt x="77711" y="159931"/>
                </a:moveTo>
                <a:lnTo>
                  <a:pt x="65619" y="161201"/>
                </a:lnTo>
                <a:lnTo>
                  <a:pt x="56983" y="166281"/>
                </a:lnTo>
                <a:lnTo>
                  <a:pt x="51802" y="175171"/>
                </a:lnTo>
                <a:lnTo>
                  <a:pt x="50076" y="186601"/>
                </a:lnTo>
                <a:lnTo>
                  <a:pt x="51802" y="199301"/>
                </a:lnTo>
                <a:lnTo>
                  <a:pt x="56983" y="208191"/>
                </a:lnTo>
                <a:lnTo>
                  <a:pt x="65619" y="213271"/>
                </a:lnTo>
                <a:lnTo>
                  <a:pt x="77711" y="214541"/>
                </a:lnTo>
                <a:lnTo>
                  <a:pt x="82892" y="214541"/>
                </a:lnTo>
                <a:lnTo>
                  <a:pt x="165798" y="391071"/>
                </a:lnTo>
                <a:lnTo>
                  <a:pt x="192912" y="391071"/>
                </a:lnTo>
                <a:lnTo>
                  <a:pt x="192716" y="383451"/>
                </a:lnTo>
                <a:lnTo>
                  <a:pt x="177888" y="383451"/>
                </a:lnTo>
                <a:lnTo>
                  <a:pt x="94983" y="208191"/>
                </a:lnTo>
                <a:lnTo>
                  <a:pt x="101892" y="203111"/>
                </a:lnTo>
                <a:lnTo>
                  <a:pt x="105346" y="196761"/>
                </a:lnTo>
                <a:lnTo>
                  <a:pt x="105346" y="186601"/>
                </a:lnTo>
                <a:lnTo>
                  <a:pt x="103616" y="175171"/>
                </a:lnTo>
                <a:lnTo>
                  <a:pt x="98429" y="166281"/>
                </a:lnTo>
                <a:lnTo>
                  <a:pt x="89792" y="161201"/>
                </a:lnTo>
                <a:lnTo>
                  <a:pt x="77711" y="159931"/>
                </a:lnTo>
                <a:close/>
              </a:path>
              <a:path w="579754" h="857250">
                <a:moveTo>
                  <a:pt x="189674" y="335191"/>
                </a:moveTo>
                <a:lnTo>
                  <a:pt x="181609" y="335191"/>
                </a:lnTo>
                <a:lnTo>
                  <a:pt x="179616" y="337731"/>
                </a:lnTo>
                <a:lnTo>
                  <a:pt x="179562" y="344081"/>
                </a:lnTo>
                <a:lnTo>
                  <a:pt x="177888" y="383451"/>
                </a:lnTo>
                <a:lnTo>
                  <a:pt x="192716" y="383451"/>
                </a:lnTo>
                <a:lnTo>
                  <a:pt x="191706" y="344081"/>
                </a:lnTo>
                <a:lnTo>
                  <a:pt x="191706" y="339001"/>
                </a:lnTo>
                <a:lnTo>
                  <a:pt x="189674" y="335191"/>
                </a:lnTo>
                <a:close/>
              </a:path>
              <a:path w="579754" h="857250">
                <a:moveTo>
                  <a:pt x="50076" y="251371"/>
                </a:moveTo>
                <a:lnTo>
                  <a:pt x="29349" y="251371"/>
                </a:lnTo>
                <a:lnTo>
                  <a:pt x="29349" y="256451"/>
                </a:lnTo>
                <a:lnTo>
                  <a:pt x="27622" y="261531"/>
                </a:lnTo>
                <a:lnTo>
                  <a:pt x="20713" y="270421"/>
                </a:lnTo>
                <a:lnTo>
                  <a:pt x="13220" y="271691"/>
                </a:lnTo>
                <a:lnTo>
                  <a:pt x="0" y="271691"/>
                </a:lnTo>
                <a:lnTo>
                  <a:pt x="0" y="285661"/>
                </a:lnTo>
                <a:lnTo>
                  <a:pt x="25895" y="285661"/>
                </a:lnTo>
                <a:lnTo>
                  <a:pt x="25895" y="361861"/>
                </a:lnTo>
                <a:lnTo>
                  <a:pt x="50076" y="361861"/>
                </a:lnTo>
                <a:lnTo>
                  <a:pt x="50076" y="251371"/>
                </a:lnTo>
                <a:close/>
              </a:path>
              <a:path w="579754" h="857250">
                <a:moveTo>
                  <a:pt x="230942" y="95161"/>
                </a:moveTo>
                <a:lnTo>
                  <a:pt x="193433" y="95161"/>
                </a:lnTo>
                <a:lnTo>
                  <a:pt x="204660" y="97701"/>
                </a:lnTo>
                <a:lnTo>
                  <a:pt x="214163" y="101511"/>
                </a:lnTo>
                <a:lnTo>
                  <a:pt x="221937" y="109131"/>
                </a:lnTo>
                <a:lnTo>
                  <a:pt x="227977" y="119291"/>
                </a:lnTo>
                <a:lnTo>
                  <a:pt x="312610" y="305981"/>
                </a:lnTo>
                <a:lnTo>
                  <a:pt x="333474" y="275501"/>
                </a:lnTo>
                <a:lnTo>
                  <a:pt x="316064" y="275501"/>
                </a:lnTo>
                <a:lnTo>
                  <a:pt x="241795" y="112941"/>
                </a:lnTo>
                <a:lnTo>
                  <a:pt x="237256" y="104051"/>
                </a:lnTo>
                <a:lnTo>
                  <a:pt x="232290" y="96431"/>
                </a:lnTo>
                <a:lnTo>
                  <a:pt x="230942" y="95161"/>
                </a:lnTo>
                <a:close/>
              </a:path>
              <a:path w="579754" h="857250">
                <a:moveTo>
                  <a:pt x="572685" y="243751"/>
                </a:moveTo>
                <a:lnTo>
                  <a:pt x="556145" y="243751"/>
                </a:lnTo>
                <a:lnTo>
                  <a:pt x="552691" y="280581"/>
                </a:lnTo>
                <a:lnTo>
                  <a:pt x="551522" y="285661"/>
                </a:lnTo>
                <a:lnTo>
                  <a:pt x="552970" y="289471"/>
                </a:lnTo>
                <a:lnTo>
                  <a:pt x="561022" y="289471"/>
                </a:lnTo>
                <a:lnTo>
                  <a:pt x="563638" y="286931"/>
                </a:lnTo>
                <a:lnTo>
                  <a:pt x="564781" y="284391"/>
                </a:lnTo>
                <a:lnTo>
                  <a:pt x="572685" y="243751"/>
                </a:lnTo>
                <a:close/>
              </a:path>
              <a:path w="579754" h="857250">
                <a:moveTo>
                  <a:pt x="478434" y="79921"/>
                </a:moveTo>
                <a:lnTo>
                  <a:pt x="471619" y="79921"/>
                </a:lnTo>
                <a:lnTo>
                  <a:pt x="458656" y="82461"/>
                </a:lnTo>
                <a:lnTo>
                  <a:pt x="316064" y="275501"/>
                </a:lnTo>
                <a:lnTo>
                  <a:pt x="333474" y="275501"/>
                </a:lnTo>
                <a:lnTo>
                  <a:pt x="443877" y="114211"/>
                </a:lnTo>
                <a:lnTo>
                  <a:pt x="449630" y="106591"/>
                </a:lnTo>
                <a:lnTo>
                  <a:pt x="455117" y="101511"/>
                </a:lnTo>
                <a:lnTo>
                  <a:pt x="465467" y="96431"/>
                </a:lnTo>
                <a:lnTo>
                  <a:pt x="471512" y="95161"/>
                </a:lnTo>
                <a:lnTo>
                  <a:pt x="518147" y="95161"/>
                </a:lnTo>
                <a:lnTo>
                  <a:pt x="509834" y="88811"/>
                </a:lnTo>
                <a:lnTo>
                  <a:pt x="500443" y="83731"/>
                </a:lnTo>
                <a:lnTo>
                  <a:pt x="489975" y="81191"/>
                </a:lnTo>
                <a:lnTo>
                  <a:pt x="478434" y="79921"/>
                </a:lnTo>
                <a:close/>
              </a:path>
              <a:path w="579754" h="857250">
                <a:moveTo>
                  <a:pt x="570229" y="204381"/>
                </a:moveTo>
                <a:lnTo>
                  <a:pt x="565340" y="204381"/>
                </a:lnTo>
                <a:lnTo>
                  <a:pt x="559600" y="208191"/>
                </a:lnTo>
                <a:lnTo>
                  <a:pt x="504329" y="243751"/>
                </a:lnTo>
                <a:lnTo>
                  <a:pt x="500875" y="246291"/>
                </a:lnTo>
                <a:lnTo>
                  <a:pt x="500011" y="248831"/>
                </a:lnTo>
                <a:lnTo>
                  <a:pt x="503466" y="256451"/>
                </a:lnTo>
                <a:lnTo>
                  <a:pt x="506628" y="256451"/>
                </a:lnTo>
                <a:lnTo>
                  <a:pt x="511251" y="253911"/>
                </a:lnTo>
                <a:lnTo>
                  <a:pt x="544067" y="237401"/>
                </a:lnTo>
                <a:lnTo>
                  <a:pt x="573920" y="237401"/>
                </a:lnTo>
                <a:lnTo>
                  <a:pt x="576884" y="222161"/>
                </a:lnTo>
                <a:lnTo>
                  <a:pt x="579158" y="214541"/>
                </a:lnTo>
                <a:lnTo>
                  <a:pt x="578307" y="209461"/>
                </a:lnTo>
                <a:lnTo>
                  <a:pt x="570229" y="204381"/>
                </a:lnTo>
                <a:close/>
              </a:path>
              <a:path w="579754" h="857250">
                <a:moveTo>
                  <a:pt x="191706" y="111671"/>
                </a:moveTo>
                <a:lnTo>
                  <a:pt x="181883" y="112941"/>
                </a:lnTo>
                <a:lnTo>
                  <a:pt x="174871" y="116751"/>
                </a:lnTo>
                <a:lnTo>
                  <a:pt x="170666" y="124371"/>
                </a:lnTo>
                <a:lnTo>
                  <a:pt x="169265" y="133261"/>
                </a:lnTo>
                <a:lnTo>
                  <a:pt x="170666" y="143421"/>
                </a:lnTo>
                <a:lnTo>
                  <a:pt x="174871" y="151041"/>
                </a:lnTo>
                <a:lnTo>
                  <a:pt x="181883" y="154851"/>
                </a:lnTo>
                <a:lnTo>
                  <a:pt x="191706" y="156121"/>
                </a:lnTo>
                <a:lnTo>
                  <a:pt x="201526" y="154851"/>
                </a:lnTo>
                <a:lnTo>
                  <a:pt x="208543" y="151041"/>
                </a:lnTo>
                <a:lnTo>
                  <a:pt x="212755" y="143421"/>
                </a:lnTo>
                <a:lnTo>
                  <a:pt x="214160" y="133261"/>
                </a:lnTo>
                <a:lnTo>
                  <a:pt x="212755" y="124371"/>
                </a:lnTo>
                <a:lnTo>
                  <a:pt x="208543" y="116751"/>
                </a:lnTo>
                <a:lnTo>
                  <a:pt x="201526" y="112941"/>
                </a:lnTo>
                <a:lnTo>
                  <a:pt x="191706" y="111671"/>
                </a:lnTo>
                <a:close/>
              </a:path>
              <a:path w="579754" h="857250">
                <a:moveTo>
                  <a:pt x="223184" y="765149"/>
                </a:moveTo>
                <a:lnTo>
                  <a:pt x="195732" y="765149"/>
                </a:lnTo>
                <a:lnTo>
                  <a:pt x="199478" y="766889"/>
                </a:lnTo>
                <a:lnTo>
                  <a:pt x="202933" y="773798"/>
                </a:lnTo>
                <a:lnTo>
                  <a:pt x="203796" y="777252"/>
                </a:lnTo>
                <a:lnTo>
                  <a:pt x="203796" y="787615"/>
                </a:lnTo>
                <a:lnTo>
                  <a:pt x="177888" y="813523"/>
                </a:lnTo>
                <a:lnTo>
                  <a:pt x="169351" y="820153"/>
                </a:lnTo>
                <a:lnTo>
                  <a:pt x="151980" y="849782"/>
                </a:lnTo>
                <a:lnTo>
                  <a:pt x="151980" y="856703"/>
                </a:lnTo>
                <a:lnTo>
                  <a:pt x="226250" y="856703"/>
                </a:lnTo>
                <a:lnTo>
                  <a:pt x="226250" y="837704"/>
                </a:lnTo>
                <a:lnTo>
                  <a:pt x="179616" y="837704"/>
                </a:lnTo>
                <a:lnTo>
                  <a:pt x="180746" y="835367"/>
                </a:lnTo>
                <a:lnTo>
                  <a:pt x="209549" y="813523"/>
                </a:lnTo>
                <a:lnTo>
                  <a:pt x="214731" y="808901"/>
                </a:lnTo>
                <a:lnTo>
                  <a:pt x="219341" y="803147"/>
                </a:lnTo>
                <a:lnTo>
                  <a:pt x="223926" y="797369"/>
                </a:lnTo>
                <a:lnTo>
                  <a:pt x="226250" y="789901"/>
                </a:lnTo>
                <a:lnTo>
                  <a:pt x="226250" y="780707"/>
                </a:lnTo>
                <a:lnTo>
                  <a:pt x="225546" y="772595"/>
                </a:lnTo>
                <a:lnTo>
                  <a:pt x="223437" y="765576"/>
                </a:lnTo>
                <a:lnTo>
                  <a:pt x="223184" y="765149"/>
                </a:lnTo>
                <a:close/>
              </a:path>
              <a:path w="579754" h="857250">
                <a:moveTo>
                  <a:pt x="188264" y="746150"/>
                </a:moveTo>
                <a:lnTo>
                  <a:pt x="183641" y="746150"/>
                </a:lnTo>
                <a:lnTo>
                  <a:pt x="176428" y="748461"/>
                </a:lnTo>
                <a:lnTo>
                  <a:pt x="151980" y="787615"/>
                </a:lnTo>
                <a:lnTo>
                  <a:pt x="172707" y="787615"/>
                </a:lnTo>
                <a:lnTo>
                  <a:pt x="172833" y="780707"/>
                </a:lnTo>
                <a:lnTo>
                  <a:pt x="173278" y="776655"/>
                </a:lnTo>
                <a:lnTo>
                  <a:pt x="174434" y="772071"/>
                </a:lnTo>
                <a:lnTo>
                  <a:pt x="175564" y="767460"/>
                </a:lnTo>
                <a:lnTo>
                  <a:pt x="180746" y="765149"/>
                </a:lnTo>
                <a:lnTo>
                  <a:pt x="223184" y="765149"/>
                </a:lnTo>
                <a:lnTo>
                  <a:pt x="219928" y="759645"/>
                </a:lnTo>
                <a:lnTo>
                  <a:pt x="215023" y="754799"/>
                </a:lnTo>
                <a:lnTo>
                  <a:pt x="209131" y="751015"/>
                </a:lnTo>
                <a:lnTo>
                  <a:pt x="202711" y="748312"/>
                </a:lnTo>
                <a:lnTo>
                  <a:pt x="195757" y="746690"/>
                </a:lnTo>
                <a:lnTo>
                  <a:pt x="188264" y="746150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6836" y="1926996"/>
            <a:ext cx="749935" cy="1108710"/>
          </a:xfrm>
          <a:custGeom>
            <a:avLst/>
            <a:gdLst/>
            <a:ahLst/>
            <a:cxnLst/>
            <a:rect l="l" t="t" r="r" b="b"/>
            <a:pathLst>
              <a:path w="749935" h="1108710">
                <a:moveTo>
                  <a:pt x="721969" y="55880"/>
                </a:moveTo>
                <a:lnTo>
                  <a:pt x="695134" y="55880"/>
                </a:lnTo>
                <a:lnTo>
                  <a:pt x="724192" y="84937"/>
                </a:lnTo>
                <a:lnTo>
                  <a:pt x="728675" y="84937"/>
                </a:lnTo>
                <a:lnTo>
                  <a:pt x="737616" y="75996"/>
                </a:lnTo>
                <a:lnTo>
                  <a:pt x="737616" y="71526"/>
                </a:lnTo>
                <a:lnTo>
                  <a:pt x="721969" y="55880"/>
                </a:lnTo>
                <a:close/>
              </a:path>
              <a:path w="749935" h="1108710">
                <a:moveTo>
                  <a:pt x="669785" y="0"/>
                </a:moveTo>
                <a:lnTo>
                  <a:pt x="665695" y="0"/>
                </a:lnTo>
                <a:lnTo>
                  <a:pt x="655269" y="8940"/>
                </a:lnTo>
                <a:lnTo>
                  <a:pt x="654900" y="13411"/>
                </a:lnTo>
                <a:lnTo>
                  <a:pt x="683958" y="42468"/>
                </a:lnTo>
                <a:lnTo>
                  <a:pt x="654900" y="71526"/>
                </a:lnTo>
                <a:lnTo>
                  <a:pt x="654900" y="75641"/>
                </a:lnTo>
                <a:lnTo>
                  <a:pt x="659384" y="79349"/>
                </a:lnTo>
                <a:lnTo>
                  <a:pt x="663841" y="83083"/>
                </a:lnTo>
                <a:lnTo>
                  <a:pt x="668324" y="82702"/>
                </a:lnTo>
                <a:lnTo>
                  <a:pt x="695134" y="55880"/>
                </a:lnTo>
                <a:lnTo>
                  <a:pt x="721969" y="55880"/>
                </a:lnTo>
                <a:lnTo>
                  <a:pt x="708558" y="42468"/>
                </a:lnTo>
                <a:lnTo>
                  <a:pt x="720750" y="29057"/>
                </a:lnTo>
                <a:lnTo>
                  <a:pt x="695134" y="29057"/>
                </a:lnTo>
                <a:lnTo>
                  <a:pt x="672795" y="4470"/>
                </a:lnTo>
                <a:lnTo>
                  <a:pt x="669785" y="0"/>
                </a:lnTo>
                <a:close/>
              </a:path>
              <a:path w="749935" h="1108710">
                <a:moveTo>
                  <a:pt x="726440" y="0"/>
                </a:moveTo>
                <a:lnTo>
                  <a:pt x="721969" y="0"/>
                </a:lnTo>
                <a:lnTo>
                  <a:pt x="717499" y="4470"/>
                </a:lnTo>
                <a:lnTo>
                  <a:pt x="695134" y="29057"/>
                </a:lnTo>
                <a:lnTo>
                  <a:pt x="720750" y="29057"/>
                </a:lnTo>
                <a:lnTo>
                  <a:pt x="730910" y="17881"/>
                </a:lnTo>
                <a:lnTo>
                  <a:pt x="735368" y="13411"/>
                </a:lnTo>
                <a:lnTo>
                  <a:pt x="735368" y="8940"/>
                </a:lnTo>
                <a:lnTo>
                  <a:pt x="726440" y="0"/>
                </a:lnTo>
                <a:close/>
              </a:path>
              <a:path w="749935" h="1108710">
                <a:moveTo>
                  <a:pt x="567740" y="920902"/>
                </a:moveTo>
                <a:lnTo>
                  <a:pt x="563270" y="920902"/>
                </a:lnTo>
                <a:lnTo>
                  <a:pt x="554316" y="929843"/>
                </a:lnTo>
                <a:lnTo>
                  <a:pt x="554316" y="934313"/>
                </a:lnTo>
                <a:lnTo>
                  <a:pt x="558800" y="938784"/>
                </a:lnTo>
                <a:lnTo>
                  <a:pt x="578916" y="961136"/>
                </a:lnTo>
                <a:lnTo>
                  <a:pt x="551319" y="988695"/>
                </a:lnTo>
                <a:lnTo>
                  <a:pt x="551700" y="992771"/>
                </a:lnTo>
                <a:lnTo>
                  <a:pt x="559142" y="1003211"/>
                </a:lnTo>
                <a:lnTo>
                  <a:pt x="563994" y="1002830"/>
                </a:lnTo>
                <a:lnTo>
                  <a:pt x="592328" y="974559"/>
                </a:lnTo>
                <a:lnTo>
                  <a:pt x="617936" y="974559"/>
                </a:lnTo>
                <a:lnTo>
                  <a:pt x="605726" y="961136"/>
                </a:lnTo>
                <a:lnTo>
                  <a:pt x="619144" y="947724"/>
                </a:lnTo>
                <a:lnTo>
                  <a:pt x="592328" y="947724"/>
                </a:lnTo>
                <a:lnTo>
                  <a:pt x="572211" y="925385"/>
                </a:lnTo>
                <a:lnTo>
                  <a:pt x="567740" y="920902"/>
                </a:lnTo>
                <a:close/>
              </a:path>
              <a:path w="749935" h="1108710">
                <a:moveTo>
                  <a:pt x="617936" y="974559"/>
                </a:moveTo>
                <a:lnTo>
                  <a:pt x="592328" y="974559"/>
                </a:lnTo>
                <a:lnTo>
                  <a:pt x="612444" y="996899"/>
                </a:lnTo>
                <a:lnTo>
                  <a:pt x="616915" y="1001369"/>
                </a:lnTo>
                <a:lnTo>
                  <a:pt x="621385" y="1001712"/>
                </a:lnTo>
                <a:lnTo>
                  <a:pt x="630326" y="994283"/>
                </a:lnTo>
                <a:lnTo>
                  <a:pt x="631050" y="990193"/>
                </a:lnTo>
                <a:lnTo>
                  <a:pt x="628091" y="985723"/>
                </a:lnTo>
                <a:lnTo>
                  <a:pt x="617936" y="974559"/>
                </a:lnTo>
                <a:close/>
              </a:path>
              <a:path w="749935" h="1108710">
                <a:moveTo>
                  <a:pt x="623620" y="920902"/>
                </a:moveTo>
                <a:lnTo>
                  <a:pt x="619150" y="920902"/>
                </a:lnTo>
                <a:lnTo>
                  <a:pt x="592328" y="947724"/>
                </a:lnTo>
                <a:lnTo>
                  <a:pt x="619144" y="947724"/>
                </a:lnTo>
                <a:lnTo>
                  <a:pt x="632561" y="934313"/>
                </a:lnTo>
                <a:lnTo>
                  <a:pt x="632561" y="929843"/>
                </a:lnTo>
                <a:lnTo>
                  <a:pt x="623620" y="920902"/>
                </a:lnTo>
                <a:close/>
              </a:path>
              <a:path w="749935" h="1108710">
                <a:moveTo>
                  <a:pt x="409384" y="740054"/>
                </a:moveTo>
                <a:lnTo>
                  <a:pt x="404558" y="742594"/>
                </a:lnTo>
                <a:lnTo>
                  <a:pt x="400100" y="748944"/>
                </a:lnTo>
                <a:lnTo>
                  <a:pt x="315150" y="872134"/>
                </a:lnTo>
                <a:lnTo>
                  <a:pt x="295309" y="872134"/>
                </a:lnTo>
                <a:lnTo>
                  <a:pt x="268989" y="900074"/>
                </a:lnTo>
                <a:lnTo>
                  <a:pt x="268224" y="907694"/>
                </a:lnTo>
                <a:lnTo>
                  <a:pt x="270458" y="924204"/>
                </a:lnTo>
                <a:lnTo>
                  <a:pt x="277161" y="934364"/>
                </a:lnTo>
                <a:lnTo>
                  <a:pt x="288337" y="941984"/>
                </a:lnTo>
                <a:lnTo>
                  <a:pt x="303987" y="943254"/>
                </a:lnTo>
                <a:lnTo>
                  <a:pt x="319626" y="941984"/>
                </a:lnTo>
                <a:lnTo>
                  <a:pt x="330803" y="934364"/>
                </a:lnTo>
                <a:lnTo>
                  <a:pt x="337512" y="924204"/>
                </a:lnTo>
                <a:lnTo>
                  <a:pt x="339750" y="907694"/>
                </a:lnTo>
                <a:lnTo>
                  <a:pt x="339189" y="902614"/>
                </a:lnTo>
                <a:lnTo>
                  <a:pt x="337508" y="896264"/>
                </a:lnTo>
                <a:lnTo>
                  <a:pt x="334714" y="889914"/>
                </a:lnTo>
                <a:lnTo>
                  <a:pt x="330809" y="883564"/>
                </a:lnTo>
                <a:lnTo>
                  <a:pt x="338689" y="872134"/>
                </a:lnTo>
                <a:lnTo>
                  <a:pt x="315150" y="872134"/>
                </a:lnTo>
                <a:lnTo>
                  <a:pt x="304602" y="870864"/>
                </a:lnTo>
                <a:lnTo>
                  <a:pt x="339564" y="870864"/>
                </a:lnTo>
                <a:lnTo>
                  <a:pt x="415734" y="760374"/>
                </a:lnTo>
                <a:lnTo>
                  <a:pt x="420217" y="754024"/>
                </a:lnTo>
                <a:lnTo>
                  <a:pt x="419836" y="748944"/>
                </a:lnTo>
                <a:lnTo>
                  <a:pt x="409384" y="740054"/>
                </a:lnTo>
                <a:close/>
              </a:path>
              <a:path w="749935" h="1108710">
                <a:moveTo>
                  <a:pt x="260118" y="103784"/>
                </a:moveTo>
                <a:lnTo>
                  <a:pt x="250342" y="103784"/>
                </a:lnTo>
                <a:lnTo>
                  <a:pt x="230424" y="105054"/>
                </a:lnTo>
                <a:lnTo>
                  <a:pt x="186626" y="134264"/>
                </a:lnTo>
                <a:lnTo>
                  <a:pt x="175728" y="169824"/>
                </a:lnTo>
                <a:lnTo>
                  <a:pt x="178037" y="188874"/>
                </a:lnTo>
                <a:lnTo>
                  <a:pt x="185508" y="210464"/>
                </a:lnTo>
                <a:lnTo>
                  <a:pt x="315150" y="494944"/>
                </a:lnTo>
                <a:lnTo>
                  <a:pt x="120700" y="771804"/>
                </a:lnTo>
                <a:lnTo>
                  <a:pt x="104098" y="812444"/>
                </a:lnTo>
                <a:lnTo>
                  <a:pt x="103991" y="823874"/>
                </a:lnTo>
                <a:lnTo>
                  <a:pt x="105314" y="832764"/>
                </a:lnTo>
                <a:lnTo>
                  <a:pt x="122923" y="867054"/>
                </a:lnTo>
                <a:lnTo>
                  <a:pt x="157018" y="887374"/>
                </a:lnTo>
                <a:lnTo>
                  <a:pt x="166655" y="889914"/>
                </a:lnTo>
                <a:lnTo>
                  <a:pt x="176568" y="889914"/>
                </a:lnTo>
                <a:lnTo>
                  <a:pt x="193741" y="888644"/>
                </a:lnTo>
                <a:lnTo>
                  <a:pt x="209524" y="882294"/>
                </a:lnTo>
                <a:lnTo>
                  <a:pt x="223916" y="870864"/>
                </a:lnTo>
                <a:lnTo>
                  <a:pt x="226280" y="868324"/>
                </a:lnTo>
                <a:lnTo>
                  <a:pt x="176568" y="868324"/>
                </a:lnTo>
                <a:lnTo>
                  <a:pt x="165878" y="867054"/>
                </a:lnTo>
                <a:lnTo>
                  <a:pt x="133329" y="844194"/>
                </a:lnTo>
                <a:lnTo>
                  <a:pt x="125158" y="816254"/>
                </a:lnTo>
                <a:lnTo>
                  <a:pt x="125854" y="807364"/>
                </a:lnTo>
                <a:lnTo>
                  <a:pt x="127946" y="799744"/>
                </a:lnTo>
                <a:lnTo>
                  <a:pt x="131437" y="792124"/>
                </a:lnTo>
                <a:lnTo>
                  <a:pt x="136334" y="785774"/>
                </a:lnTo>
                <a:lnTo>
                  <a:pt x="337515" y="494944"/>
                </a:lnTo>
                <a:lnTo>
                  <a:pt x="201168" y="195224"/>
                </a:lnTo>
                <a:lnTo>
                  <a:pt x="198170" y="186334"/>
                </a:lnTo>
                <a:lnTo>
                  <a:pt x="196684" y="178714"/>
                </a:lnTo>
                <a:lnTo>
                  <a:pt x="196684" y="172364"/>
                </a:lnTo>
                <a:lnTo>
                  <a:pt x="219111" y="131724"/>
                </a:lnTo>
                <a:lnTo>
                  <a:pt x="238663" y="124104"/>
                </a:lnTo>
                <a:lnTo>
                  <a:pt x="299451" y="124104"/>
                </a:lnTo>
                <a:lnTo>
                  <a:pt x="293632" y="117754"/>
                </a:lnTo>
                <a:lnTo>
                  <a:pt x="286092" y="112674"/>
                </a:lnTo>
                <a:lnTo>
                  <a:pt x="277988" y="108864"/>
                </a:lnTo>
                <a:lnTo>
                  <a:pt x="269332" y="106324"/>
                </a:lnTo>
                <a:lnTo>
                  <a:pt x="260118" y="103784"/>
                </a:lnTo>
                <a:close/>
              </a:path>
              <a:path w="749935" h="1108710">
                <a:moveTo>
                  <a:pt x="406186" y="642264"/>
                </a:moveTo>
                <a:lnTo>
                  <a:pt x="382219" y="642264"/>
                </a:lnTo>
                <a:lnTo>
                  <a:pt x="476084" y="848004"/>
                </a:lnTo>
                <a:lnTo>
                  <a:pt x="505142" y="881024"/>
                </a:lnTo>
                <a:lnTo>
                  <a:pt x="531963" y="889914"/>
                </a:lnTo>
                <a:lnTo>
                  <a:pt x="540918" y="889914"/>
                </a:lnTo>
                <a:lnTo>
                  <a:pt x="560743" y="888644"/>
                </a:lnTo>
                <a:lnTo>
                  <a:pt x="577788" y="882294"/>
                </a:lnTo>
                <a:lnTo>
                  <a:pt x="592044" y="870864"/>
                </a:lnTo>
                <a:lnTo>
                  <a:pt x="594127" y="868324"/>
                </a:lnTo>
                <a:lnTo>
                  <a:pt x="540918" y="868324"/>
                </a:lnTo>
                <a:lnTo>
                  <a:pt x="525411" y="865784"/>
                </a:lnTo>
                <a:lnTo>
                  <a:pt x="512419" y="860704"/>
                </a:lnTo>
                <a:lnTo>
                  <a:pt x="501942" y="850544"/>
                </a:lnTo>
                <a:lnTo>
                  <a:pt x="493979" y="836574"/>
                </a:lnTo>
                <a:lnTo>
                  <a:pt x="406186" y="642264"/>
                </a:lnTo>
                <a:close/>
              </a:path>
              <a:path w="749935" h="1108710">
                <a:moveTo>
                  <a:pt x="386676" y="599084"/>
                </a:moveTo>
                <a:lnTo>
                  <a:pt x="219049" y="845464"/>
                </a:lnTo>
                <a:lnTo>
                  <a:pt x="176568" y="868324"/>
                </a:lnTo>
                <a:lnTo>
                  <a:pt x="226280" y="868324"/>
                </a:lnTo>
                <a:lnTo>
                  <a:pt x="236918" y="856894"/>
                </a:lnTo>
                <a:lnTo>
                  <a:pt x="382219" y="642264"/>
                </a:lnTo>
                <a:lnTo>
                  <a:pt x="406186" y="642264"/>
                </a:lnTo>
                <a:lnTo>
                  <a:pt x="386676" y="599084"/>
                </a:lnTo>
                <a:close/>
              </a:path>
              <a:path w="749935" h="1108710">
                <a:moveTo>
                  <a:pt x="670560" y="124104"/>
                </a:moveTo>
                <a:lnTo>
                  <a:pt x="628926" y="124104"/>
                </a:lnTo>
                <a:lnTo>
                  <a:pt x="638140" y="126644"/>
                </a:lnTo>
                <a:lnTo>
                  <a:pt x="646796" y="131724"/>
                </a:lnTo>
                <a:lnTo>
                  <a:pt x="670419" y="169824"/>
                </a:lnTo>
                <a:lnTo>
                  <a:pt x="670466" y="172364"/>
                </a:lnTo>
                <a:lnTo>
                  <a:pt x="669997" y="178714"/>
                </a:lnTo>
                <a:lnTo>
                  <a:pt x="668313" y="187604"/>
                </a:lnTo>
                <a:lnTo>
                  <a:pt x="665518" y="196494"/>
                </a:lnTo>
                <a:lnTo>
                  <a:pt x="661619" y="204114"/>
                </a:lnTo>
                <a:lnTo>
                  <a:pt x="451510" y="503834"/>
                </a:lnTo>
                <a:lnTo>
                  <a:pt x="587857" y="795934"/>
                </a:lnTo>
                <a:lnTo>
                  <a:pt x="590816" y="804824"/>
                </a:lnTo>
                <a:lnTo>
                  <a:pt x="592328" y="812444"/>
                </a:lnTo>
                <a:lnTo>
                  <a:pt x="592328" y="818794"/>
                </a:lnTo>
                <a:lnTo>
                  <a:pt x="568573" y="859434"/>
                </a:lnTo>
                <a:lnTo>
                  <a:pt x="540918" y="868324"/>
                </a:lnTo>
                <a:lnTo>
                  <a:pt x="594127" y="868324"/>
                </a:lnTo>
                <a:lnTo>
                  <a:pt x="603504" y="856894"/>
                </a:lnTo>
                <a:lnTo>
                  <a:pt x="611186" y="840384"/>
                </a:lnTo>
                <a:lnTo>
                  <a:pt x="614116" y="822604"/>
                </a:lnTo>
                <a:lnTo>
                  <a:pt x="612296" y="804824"/>
                </a:lnTo>
                <a:lnTo>
                  <a:pt x="605726" y="787044"/>
                </a:lnTo>
                <a:lnTo>
                  <a:pt x="473862" y="506374"/>
                </a:lnTo>
                <a:lnTo>
                  <a:pt x="677265" y="218084"/>
                </a:lnTo>
                <a:lnTo>
                  <a:pt x="683127" y="206654"/>
                </a:lnTo>
                <a:lnTo>
                  <a:pt x="687319" y="193954"/>
                </a:lnTo>
                <a:lnTo>
                  <a:pt x="689836" y="182524"/>
                </a:lnTo>
                <a:lnTo>
                  <a:pt x="690583" y="172364"/>
                </a:lnTo>
                <a:lnTo>
                  <a:pt x="690562" y="169824"/>
                </a:lnTo>
                <a:lnTo>
                  <a:pt x="689417" y="157124"/>
                </a:lnTo>
                <a:lnTo>
                  <a:pt x="685642" y="145694"/>
                </a:lnTo>
                <a:lnTo>
                  <a:pt x="679355" y="134264"/>
                </a:lnTo>
                <a:lnTo>
                  <a:pt x="670560" y="124104"/>
                </a:lnTo>
                <a:close/>
              </a:path>
              <a:path w="749935" h="1108710">
                <a:moveTo>
                  <a:pt x="176568" y="787044"/>
                </a:moveTo>
                <a:lnTo>
                  <a:pt x="163857" y="789584"/>
                </a:lnTo>
                <a:lnTo>
                  <a:pt x="154776" y="794664"/>
                </a:lnTo>
                <a:lnTo>
                  <a:pt x="149327" y="803554"/>
                </a:lnTo>
                <a:lnTo>
                  <a:pt x="147510" y="816254"/>
                </a:lnTo>
                <a:lnTo>
                  <a:pt x="149327" y="828954"/>
                </a:lnTo>
                <a:lnTo>
                  <a:pt x="154776" y="837844"/>
                </a:lnTo>
                <a:lnTo>
                  <a:pt x="163857" y="844194"/>
                </a:lnTo>
                <a:lnTo>
                  <a:pt x="176568" y="845464"/>
                </a:lnTo>
                <a:lnTo>
                  <a:pt x="189273" y="844194"/>
                </a:lnTo>
                <a:lnTo>
                  <a:pt x="198354" y="837844"/>
                </a:lnTo>
                <a:lnTo>
                  <a:pt x="203807" y="828954"/>
                </a:lnTo>
                <a:lnTo>
                  <a:pt x="205625" y="816254"/>
                </a:lnTo>
                <a:lnTo>
                  <a:pt x="203807" y="803554"/>
                </a:lnTo>
                <a:lnTo>
                  <a:pt x="198354" y="794664"/>
                </a:lnTo>
                <a:lnTo>
                  <a:pt x="189273" y="789584"/>
                </a:lnTo>
                <a:lnTo>
                  <a:pt x="176568" y="787044"/>
                </a:lnTo>
                <a:close/>
              </a:path>
              <a:path w="749935" h="1108710">
                <a:moveTo>
                  <a:pt x="742583" y="306984"/>
                </a:moveTo>
                <a:lnTo>
                  <a:pt x="704075" y="306984"/>
                </a:lnTo>
                <a:lnTo>
                  <a:pt x="523036" y="568604"/>
                </a:lnTo>
                <a:lnTo>
                  <a:pt x="520026" y="574954"/>
                </a:lnTo>
                <a:lnTo>
                  <a:pt x="520801" y="578764"/>
                </a:lnTo>
                <a:lnTo>
                  <a:pt x="529742" y="586384"/>
                </a:lnTo>
                <a:lnTo>
                  <a:pt x="534200" y="585114"/>
                </a:lnTo>
                <a:lnTo>
                  <a:pt x="538683" y="577494"/>
                </a:lnTo>
                <a:lnTo>
                  <a:pt x="719734" y="315874"/>
                </a:lnTo>
                <a:lnTo>
                  <a:pt x="740844" y="315874"/>
                </a:lnTo>
                <a:lnTo>
                  <a:pt x="742583" y="306984"/>
                </a:lnTo>
                <a:close/>
              </a:path>
              <a:path w="749935" h="1108710">
                <a:moveTo>
                  <a:pt x="169875" y="473354"/>
                </a:moveTo>
                <a:lnTo>
                  <a:pt x="165747" y="474624"/>
                </a:lnTo>
                <a:lnTo>
                  <a:pt x="158318" y="480974"/>
                </a:lnTo>
                <a:lnTo>
                  <a:pt x="158699" y="486054"/>
                </a:lnTo>
                <a:lnTo>
                  <a:pt x="163169" y="489864"/>
                </a:lnTo>
                <a:lnTo>
                  <a:pt x="227990" y="543204"/>
                </a:lnTo>
                <a:lnTo>
                  <a:pt x="233921" y="548284"/>
                </a:lnTo>
                <a:lnTo>
                  <a:pt x="239166" y="549554"/>
                </a:lnTo>
                <a:lnTo>
                  <a:pt x="248107" y="547014"/>
                </a:lnTo>
                <a:lnTo>
                  <a:pt x="250342" y="541934"/>
                </a:lnTo>
                <a:lnTo>
                  <a:pt x="250342" y="533044"/>
                </a:lnTo>
                <a:lnTo>
                  <a:pt x="249662" y="506374"/>
                </a:lnTo>
                <a:lnTo>
                  <a:pt x="214579" y="506374"/>
                </a:lnTo>
                <a:lnTo>
                  <a:pt x="174345" y="477164"/>
                </a:lnTo>
                <a:lnTo>
                  <a:pt x="169875" y="473354"/>
                </a:lnTo>
                <a:close/>
              </a:path>
              <a:path w="749935" h="1108710">
                <a:moveTo>
                  <a:pt x="100584" y="206654"/>
                </a:moveTo>
                <a:lnTo>
                  <a:pt x="84928" y="207924"/>
                </a:lnTo>
                <a:lnTo>
                  <a:pt x="73753" y="215544"/>
                </a:lnTo>
                <a:lnTo>
                  <a:pt x="67053" y="226974"/>
                </a:lnTo>
                <a:lnTo>
                  <a:pt x="64820" y="242214"/>
                </a:lnTo>
                <a:lnTo>
                  <a:pt x="67053" y="257454"/>
                </a:lnTo>
                <a:lnTo>
                  <a:pt x="73753" y="268884"/>
                </a:lnTo>
                <a:lnTo>
                  <a:pt x="84928" y="275234"/>
                </a:lnTo>
                <a:lnTo>
                  <a:pt x="100584" y="277774"/>
                </a:lnTo>
                <a:lnTo>
                  <a:pt x="107276" y="277774"/>
                </a:lnTo>
                <a:lnTo>
                  <a:pt x="214579" y="506374"/>
                </a:lnTo>
                <a:lnTo>
                  <a:pt x="249662" y="506374"/>
                </a:lnTo>
                <a:lnTo>
                  <a:pt x="249435" y="497484"/>
                </a:lnTo>
                <a:lnTo>
                  <a:pt x="230225" y="497484"/>
                </a:lnTo>
                <a:lnTo>
                  <a:pt x="122936" y="268884"/>
                </a:lnTo>
                <a:lnTo>
                  <a:pt x="128801" y="263804"/>
                </a:lnTo>
                <a:lnTo>
                  <a:pt x="132988" y="257454"/>
                </a:lnTo>
                <a:lnTo>
                  <a:pt x="135498" y="249834"/>
                </a:lnTo>
                <a:lnTo>
                  <a:pt x="136334" y="242214"/>
                </a:lnTo>
                <a:lnTo>
                  <a:pt x="134097" y="226974"/>
                </a:lnTo>
                <a:lnTo>
                  <a:pt x="127388" y="215544"/>
                </a:lnTo>
                <a:lnTo>
                  <a:pt x="116215" y="207924"/>
                </a:lnTo>
                <a:lnTo>
                  <a:pt x="100584" y="206654"/>
                </a:lnTo>
                <a:close/>
              </a:path>
              <a:path w="749935" h="1108710">
                <a:moveTo>
                  <a:pt x="245478" y="433984"/>
                </a:moveTo>
                <a:lnTo>
                  <a:pt x="235038" y="433984"/>
                </a:lnTo>
                <a:lnTo>
                  <a:pt x="232460" y="437794"/>
                </a:lnTo>
                <a:lnTo>
                  <a:pt x="232356" y="445414"/>
                </a:lnTo>
                <a:lnTo>
                  <a:pt x="230225" y="497484"/>
                </a:lnTo>
                <a:lnTo>
                  <a:pt x="249435" y="497484"/>
                </a:lnTo>
                <a:lnTo>
                  <a:pt x="248107" y="445414"/>
                </a:lnTo>
                <a:lnTo>
                  <a:pt x="248107" y="437794"/>
                </a:lnTo>
                <a:lnTo>
                  <a:pt x="245478" y="433984"/>
                </a:lnTo>
                <a:close/>
              </a:path>
              <a:path w="749935" h="1108710">
                <a:moveTo>
                  <a:pt x="64820" y="324764"/>
                </a:moveTo>
                <a:lnTo>
                  <a:pt x="37998" y="324764"/>
                </a:lnTo>
                <a:lnTo>
                  <a:pt x="37998" y="332384"/>
                </a:lnTo>
                <a:lnTo>
                  <a:pt x="35750" y="338734"/>
                </a:lnTo>
                <a:lnTo>
                  <a:pt x="31292" y="343814"/>
                </a:lnTo>
                <a:lnTo>
                  <a:pt x="26954" y="347624"/>
                </a:lnTo>
                <a:lnTo>
                  <a:pt x="20664" y="350164"/>
                </a:lnTo>
                <a:lnTo>
                  <a:pt x="12424" y="351434"/>
                </a:lnTo>
                <a:lnTo>
                  <a:pt x="0" y="351434"/>
                </a:lnTo>
                <a:lnTo>
                  <a:pt x="0" y="369214"/>
                </a:lnTo>
                <a:lnTo>
                  <a:pt x="33528" y="369214"/>
                </a:lnTo>
                <a:lnTo>
                  <a:pt x="33528" y="468274"/>
                </a:lnTo>
                <a:lnTo>
                  <a:pt x="64820" y="468274"/>
                </a:lnTo>
                <a:lnTo>
                  <a:pt x="64820" y="324764"/>
                </a:lnTo>
                <a:close/>
              </a:path>
              <a:path w="749935" h="1108710">
                <a:moveTo>
                  <a:pt x="299451" y="124104"/>
                </a:moveTo>
                <a:lnTo>
                  <a:pt x="250342" y="124104"/>
                </a:lnTo>
                <a:lnTo>
                  <a:pt x="264865" y="125374"/>
                </a:lnTo>
                <a:lnTo>
                  <a:pt x="277155" y="131724"/>
                </a:lnTo>
                <a:lnTo>
                  <a:pt x="287211" y="140614"/>
                </a:lnTo>
                <a:lnTo>
                  <a:pt x="295033" y="154584"/>
                </a:lnTo>
                <a:lnTo>
                  <a:pt x="404558" y="395884"/>
                </a:lnTo>
                <a:lnTo>
                  <a:pt x="431564" y="356514"/>
                </a:lnTo>
                <a:lnTo>
                  <a:pt x="409041" y="356514"/>
                </a:lnTo>
                <a:lnTo>
                  <a:pt x="312928" y="145694"/>
                </a:lnTo>
                <a:lnTo>
                  <a:pt x="307045" y="134264"/>
                </a:lnTo>
                <a:lnTo>
                  <a:pt x="300615" y="125374"/>
                </a:lnTo>
                <a:lnTo>
                  <a:pt x="299451" y="124104"/>
                </a:lnTo>
                <a:close/>
              </a:path>
              <a:path w="749935" h="1108710">
                <a:moveTo>
                  <a:pt x="740844" y="315874"/>
                </a:moveTo>
                <a:lnTo>
                  <a:pt x="719734" y="315874"/>
                </a:lnTo>
                <a:lnTo>
                  <a:pt x="715251" y="362864"/>
                </a:lnTo>
                <a:lnTo>
                  <a:pt x="713752" y="370484"/>
                </a:lnTo>
                <a:lnTo>
                  <a:pt x="715619" y="374294"/>
                </a:lnTo>
                <a:lnTo>
                  <a:pt x="726059" y="374294"/>
                </a:lnTo>
                <a:lnTo>
                  <a:pt x="729411" y="371754"/>
                </a:lnTo>
                <a:lnTo>
                  <a:pt x="730910" y="366674"/>
                </a:lnTo>
                <a:lnTo>
                  <a:pt x="740844" y="315874"/>
                </a:lnTo>
                <a:close/>
              </a:path>
              <a:path w="749935" h="1108710">
                <a:moveTo>
                  <a:pt x="619150" y="103784"/>
                </a:moveTo>
                <a:lnTo>
                  <a:pt x="610339" y="103784"/>
                </a:lnTo>
                <a:lnTo>
                  <a:pt x="601813" y="105054"/>
                </a:lnTo>
                <a:lnTo>
                  <a:pt x="564660" y="126644"/>
                </a:lnTo>
                <a:lnTo>
                  <a:pt x="409041" y="356514"/>
                </a:lnTo>
                <a:lnTo>
                  <a:pt x="431564" y="356514"/>
                </a:lnTo>
                <a:lnTo>
                  <a:pt x="574433" y="148234"/>
                </a:lnTo>
                <a:lnTo>
                  <a:pt x="579950" y="140614"/>
                </a:lnTo>
                <a:lnTo>
                  <a:pt x="585331" y="135534"/>
                </a:lnTo>
                <a:lnTo>
                  <a:pt x="590573" y="130454"/>
                </a:lnTo>
                <a:lnTo>
                  <a:pt x="595668" y="127914"/>
                </a:lnTo>
                <a:lnTo>
                  <a:pt x="602386" y="125374"/>
                </a:lnTo>
                <a:lnTo>
                  <a:pt x="610209" y="124104"/>
                </a:lnTo>
                <a:lnTo>
                  <a:pt x="670560" y="124104"/>
                </a:lnTo>
                <a:lnTo>
                  <a:pt x="659801" y="115214"/>
                </a:lnTo>
                <a:lnTo>
                  <a:pt x="647646" y="108864"/>
                </a:lnTo>
                <a:lnTo>
                  <a:pt x="634094" y="105054"/>
                </a:lnTo>
                <a:lnTo>
                  <a:pt x="619150" y="103784"/>
                </a:lnTo>
                <a:close/>
              </a:path>
              <a:path w="749935" h="1108710">
                <a:moveTo>
                  <a:pt x="737958" y="263804"/>
                </a:moveTo>
                <a:lnTo>
                  <a:pt x="731634" y="263804"/>
                </a:lnTo>
                <a:lnTo>
                  <a:pt x="724192" y="268884"/>
                </a:lnTo>
                <a:lnTo>
                  <a:pt x="652678" y="315874"/>
                </a:lnTo>
                <a:lnTo>
                  <a:pt x="648208" y="318414"/>
                </a:lnTo>
                <a:lnTo>
                  <a:pt x="647090" y="322224"/>
                </a:lnTo>
                <a:lnTo>
                  <a:pt x="651560" y="331114"/>
                </a:lnTo>
                <a:lnTo>
                  <a:pt x="655637" y="332384"/>
                </a:lnTo>
                <a:lnTo>
                  <a:pt x="661619" y="328574"/>
                </a:lnTo>
                <a:lnTo>
                  <a:pt x="704075" y="306984"/>
                </a:lnTo>
                <a:lnTo>
                  <a:pt x="742583" y="306984"/>
                </a:lnTo>
                <a:lnTo>
                  <a:pt x="746556" y="286664"/>
                </a:lnTo>
                <a:lnTo>
                  <a:pt x="749528" y="277774"/>
                </a:lnTo>
                <a:lnTo>
                  <a:pt x="748411" y="271424"/>
                </a:lnTo>
                <a:lnTo>
                  <a:pt x="737958" y="263804"/>
                </a:lnTo>
                <a:close/>
              </a:path>
              <a:path w="749935" h="1108710">
                <a:moveTo>
                  <a:pt x="248107" y="143154"/>
                </a:moveTo>
                <a:lnTo>
                  <a:pt x="235390" y="145694"/>
                </a:lnTo>
                <a:lnTo>
                  <a:pt x="226310" y="150774"/>
                </a:lnTo>
                <a:lnTo>
                  <a:pt x="220864" y="159664"/>
                </a:lnTo>
                <a:lnTo>
                  <a:pt x="219049" y="172364"/>
                </a:lnTo>
                <a:lnTo>
                  <a:pt x="220864" y="185064"/>
                </a:lnTo>
                <a:lnTo>
                  <a:pt x="226310" y="193954"/>
                </a:lnTo>
                <a:lnTo>
                  <a:pt x="235390" y="200304"/>
                </a:lnTo>
                <a:lnTo>
                  <a:pt x="248107" y="201574"/>
                </a:lnTo>
                <a:lnTo>
                  <a:pt x="260810" y="200304"/>
                </a:lnTo>
                <a:lnTo>
                  <a:pt x="269887" y="193954"/>
                </a:lnTo>
                <a:lnTo>
                  <a:pt x="275335" y="185064"/>
                </a:lnTo>
                <a:lnTo>
                  <a:pt x="277152" y="172364"/>
                </a:lnTo>
                <a:lnTo>
                  <a:pt x="275335" y="159664"/>
                </a:lnTo>
                <a:lnTo>
                  <a:pt x="269887" y="150774"/>
                </a:lnTo>
                <a:lnTo>
                  <a:pt x="260810" y="145694"/>
                </a:lnTo>
                <a:lnTo>
                  <a:pt x="248107" y="143154"/>
                </a:lnTo>
                <a:close/>
              </a:path>
              <a:path w="749935" h="1108710">
                <a:moveTo>
                  <a:pt x="288849" y="990193"/>
                </a:moveTo>
                <a:lnTo>
                  <a:pt x="253301" y="990193"/>
                </a:lnTo>
                <a:lnTo>
                  <a:pt x="258165" y="992428"/>
                </a:lnTo>
                <a:lnTo>
                  <a:pt x="262636" y="1001369"/>
                </a:lnTo>
                <a:lnTo>
                  <a:pt x="263753" y="1005840"/>
                </a:lnTo>
                <a:lnTo>
                  <a:pt x="263753" y="1019251"/>
                </a:lnTo>
                <a:lnTo>
                  <a:pt x="230225" y="1052779"/>
                </a:lnTo>
                <a:lnTo>
                  <a:pt x="219173" y="1061365"/>
                </a:lnTo>
                <a:lnTo>
                  <a:pt x="197802" y="1095516"/>
                </a:lnTo>
                <a:lnTo>
                  <a:pt x="196684" y="1108659"/>
                </a:lnTo>
                <a:lnTo>
                  <a:pt x="292811" y="1108659"/>
                </a:lnTo>
                <a:lnTo>
                  <a:pt x="292811" y="1084072"/>
                </a:lnTo>
                <a:lnTo>
                  <a:pt x="232460" y="1084072"/>
                </a:lnTo>
                <a:lnTo>
                  <a:pt x="233921" y="1081062"/>
                </a:lnTo>
                <a:lnTo>
                  <a:pt x="263753" y="1057249"/>
                </a:lnTo>
                <a:lnTo>
                  <a:pt x="269197" y="1053616"/>
                </a:lnTo>
                <a:lnTo>
                  <a:pt x="274364" y="1049423"/>
                </a:lnTo>
                <a:lnTo>
                  <a:pt x="292811" y="1010310"/>
                </a:lnTo>
                <a:lnTo>
                  <a:pt x="291901" y="999828"/>
                </a:lnTo>
                <a:lnTo>
                  <a:pt x="289175" y="990746"/>
                </a:lnTo>
                <a:lnTo>
                  <a:pt x="288849" y="990193"/>
                </a:lnTo>
                <a:close/>
              </a:path>
              <a:path w="749935" h="1108710">
                <a:moveTo>
                  <a:pt x="243636" y="965606"/>
                </a:moveTo>
                <a:lnTo>
                  <a:pt x="207368" y="980685"/>
                </a:lnTo>
                <a:lnTo>
                  <a:pt x="196684" y="1019251"/>
                </a:lnTo>
                <a:lnTo>
                  <a:pt x="223520" y="1019251"/>
                </a:lnTo>
                <a:lnTo>
                  <a:pt x="223520" y="1011770"/>
                </a:lnTo>
                <a:lnTo>
                  <a:pt x="224243" y="1005078"/>
                </a:lnTo>
                <a:lnTo>
                  <a:pt x="227228" y="993152"/>
                </a:lnTo>
                <a:lnTo>
                  <a:pt x="233921" y="990193"/>
                </a:lnTo>
                <a:lnTo>
                  <a:pt x="288849" y="990193"/>
                </a:lnTo>
                <a:lnTo>
                  <a:pt x="284635" y="983064"/>
                </a:lnTo>
                <a:lnTo>
                  <a:pt x="278282" y="976782"/>
                </a:lnTo>
                <a:lnTo>
                  <a:pt x="270654" y="971880"/>
                </a:lnTo>
                <a:lnTo>
                  <a:pt x="262340" y="968389"/>
                </a:lnTo>
                <a:lnTo>
                  <a:pt x="253336" y="966300"/>
                </a:lnTo>
                <a:lnTo>
                  <a:pt x="243636" y="965606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3680" y="1079162"/>
            <a:ext cx="1825409" cy="182538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433" y="436596"/>
            <a:ext cx="1176252" cy="16756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20658" y="432022"/>
            <a:ext cx="706120" cy="172720"/>
            <a:chOff x="1720658" y="432022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0658" y="432022"/>
              <a:ext cx="493779" cy="1721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7642" y="481394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735664" y="4278716"/>
            <a:ext cx="328930" cy="457834"/>
          </a:xfrm>
          <a:custGeom>
            <a:avLst/>
            <a:gdLst/>
            <a:ahLst/>
            <a:cxnLst/>
            <a:rect l="l" t="t" r="r" b="b"/>
            <a:pathLst>
              <a:path w="328930" h="457835">
                <a:moveTo>
                  <a:pt x="312089" y="0"/>
                </a:moveTo>
                <a:lnTo>
                  <a:pt x="297345" y="0"/>
                </a:lnTo>
                <a:lnTo>
                  <a:pt x="290880" y="3581"/>
                </a:lnTo>
                <a:lnTo>
                  <a:pt x="165417" y="186181"/>
                </a:lnTo>
                <a:lnTo>
                  <a:pt x="89077" y="16751"/>
                </a:lnTo>
                <a:lnTo>
                  <a:pt x="84884" y="9717"/>
                </a:lnTo>
                <a:lnTo>
                  <a:pt x="79692" y="4692"/>
                </a:lnTo>
                <a:lnTo>
                  <a:pt x="73500" y="1677"/>
                </a:lnTo>
                <a:lnTo>
                  <a:pt x="66306" y="673"/>
                </a:lnTo>
                <a:lnTo>
                  <a:pt x="60045" y="673"/>
                </a:lnTo>
                <a:lnTo>
                  <a:pt x="54584" y="2920"/>
                </a:lnTo>
                <a:lnTo>
                  <a:pt x="45212" y="11849"/>
                </a:lnTo>
                <a:lnTo>
                  <a:pt x="42862" y="17411"/>
                </a:lnTo>
                <a:lnTo>
                  <a:pt x="42862" y="24117"/>
                </a:lnTo>
                <a:lnTo>
                  <a:pt x="43078" y="28257"/>
                </a:lnTo>
                <a:lnTo>
                  <a:pt x="43967" y="31381"/>
                </a:lnTo>
                <a:lnTo>
                  <a:pt x="135280" y="231063"/>
                </a:lnTo>
                <a:lnTo>
                  <a:pt x="3352" y="421932"/>
                </a:lnTo>
                <a:lnTo>
                  <a:pt x="1104" y="425513"/>
                </a:lnTo>
                <a:lnTo>
                  <a:pt x="0" y="429539"/>
                </a:lnTo>
                <a:lnTo>
                  <a:pt x="0" y="440245"/>
                </a:lnTo>
                <a:lnTo>
                  <a:pt x="2108" y="445706"/>
                </a:lnTo>
                <a:lnTo>
                  <a:pt x="10591" y="455079"/>
                </a:lnTo>
                <a:lnTo>
                  <a:pt x="16294" y="457428"/>
                </a:lnTo>
                <a:lnTo>
                  <a:pt x="31483" y="457428"/>
                </a:lnTo>
                <a:lnTo>
                  <a:pt x="37947" y="453872"/>
                </a:lnTo>
                <a:lnTo>
                  <a:pt x="157378" y="279946"/>
                </a:lnTo>
                <a:lnTo>
                  <a:pt x="233946" y="448957"/>
                </a:lnTo>
                <a:lnTo>
                  <a:pt x="236855" y="452399"/>
                </a:lnTo>
                <a:lnTo>
                  <a:pt x="243992" y="456425"/>
                </a:lnTo>
                <a:lnTo>
                  <a:pt x="248018" y="457428"/>
                </a:lnTo>
                <a:lnTo>
                  <a:pt x="259181" y="457428"/>
                </a:lnTo>
                <a:lnTo>
                  <a:pt x="264756" y="455079"/>
                </a:lnTo>
                <a:lnTo>
                  <a:pt x="273685" y="445706"/>
                </a:lnTo>
                <a:lnTo>
                  <a:pt x="275920" y="440245"/>
                </a:lnTo>
                <a:lnTo>
                  <a:pt x="275920" y="433984"/>
                </a:lnTo>
                <a:lnTo>
                  <a:pt x="275691" y="430974"/>
                </a:lnTo>
                <a:lnTo>
                  <a:pt x="274129" y="424840"/>
                </a:lnTo>
                <a:lnTo>
                  <a:pt x="187515" y="235076"/>
                </a:lnTo>
                <a:lnTo>
                  <a:pt x="324815" y="36169"/>
                </a:lnTo>
                <a:lnTo>
                  <a:pt x="326593" y="33947"/>
                </a:lnTo>
                <a:lnTo>
                  <a:pt x="327710" y="31813"/>
                </a:lnTo>
                <a:lnTo>
                  <a:pt x="328828" y="25692"/>
                </a:lnTo>
                <a:lnTo>
                  <a:pt x="328828" y="17208"/>
                </a:lnTo>
                <a:lnTo>
                  <a:pt x="326593" y="11722"/>
                </a:lnTo>
                <a:lnTo>
                  <a:pt x="317665" y="2349"/>
                </a:lnTo>
                <a:lnTo>
                  <a:pt x="31208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35032" y="4278716"/>
            <a:ext cx="328930" cy="457834"/>
          </a:xfrm>
          <a:custGeom>
            <a:avLst/>
            <a:gdLst/>
            <a:ahLst/>
            <a:cxnLst/>
            <a:rect l="l" t="t" r="r" b="b"/>
            <a:pathLst>
              <a:path w="328930" h="457835">
                <a:moveTo>
                  <a:pt x="312089" y="0"/>
                </a:moveTo>
                <a:lnTo>
                  <a:pt x="297345" y="0"/>
                </a:lnTo>
                <a:lnTo>
                  <a:pt x="290868" y="3581"/>
                </a:lnTo>
                <a:lnTo>
                  <a:pt x="165417" y="186181"/>
                </a:lnTo>
                <a:lnTo>
                  <a:pt x="89077" y="16751"/>
                </a:lnTo>
                <a:lnTo>
                  <a:pt x="84884" y="9717"/>
                </a:lnTo>
                <a:lnTo>
                  <a:pt x="79692" y="4692"/>
                </a:lnTo>
                <a:lnTo>
                  <a:pt x="73500" y="1677"/>
                </a:lnTo>
                <a:lnTo>
                  <a:pt x="66306" y="673"/>
                </a:lnTo>
                <a:lnTo>
                  <a:pt x="60045" y="673"/>
                </a:lnTo>
                <a:lnTo>
                  <a:pt x="54571" y="2920"/>
                </a:lnTo>
                <a:lnTo>
                  <a:pt x="45199" y="11849"/>
                </a:lnTo>
                <a:lnTo>
                  <a:pt x="42862" y="17411"/>
                </a:lnTo>
                <a:lnTo>
                  <a:pt x="42862" y="24117"/>
                </a:lnTo>
                <a:lnTo>
                  <a:pt x="43078" y="28257"/>
                </a:lnTo>
                <a:lnTo>
                  <a:pt x="43967" y="31381"/>
                </a:lnTo>
                <a:lnTo>
                  <a:pt x="135280" y="231063"/>
                </a:lnTo>
                <a:lnTo>
                  <a:pt x="3352" y="421932"/>
                </a:lnTo>
                <a:lnTo>
                  <a:pt x="1104" y="425513"/>
                </a:lnTo>
                <a:lnTo>
                  <a:pt x="0" y="429539"/>
                </a:lnTo>
                <a:lnTo>
                  <a:pt x="0" y="440245"/>
                </a:lnTo>
                <a:lnTo>
                  <a:pt x="2108" y="445706"/>
                </a:lnTo>
                <a:lnTo>
                  <a:pt x="10591" y="455079"/>
                </a:lnTo>
                <a:lnTo>
                  <a:pt x="16294" y="457428"/>
                </a:lnTo>
                <a:lnTo>
                  <a:pt x="31483" y="457428"/>
                </a:lnTo>
                <a:lnTo>
                  <a:pt x="37947" y="453872"/>
                </a:lnTo>
                <a:lnTo>
                  <a:pt x="157378" y="279946"/>
                </a:lnTo>
                <a:lnTo>
                  <a:pt x="233934" y="448957"/>
                </a:lnTo>
                <a:lnTo>
                  <a:pt x="236842" y="452399"/>
                </a:lnTo>
                <a:lnTo>
                  <a:pt x="243979" y="456425"/>
                </a:lnTo>
                <a:lnTo>
                  <a:pt x="248005" y="457428"/>
                </a:lnTo>
                <a:lnTo>
                  <a:pt x="259181" y="457428"/>
                </a:lnTo>
                <a:lnTo>
                  <a:pt x="264744" y="455079"/>
                </a:lnTo>
                <a:lnTo>
                  <a:pt x="273672" y="445706"/>
                </a:lnTo>
                <a:lnTo>
                  <a:pt x="275920" y="440245"/>
                </a:lnTo>
                <a:lnTo>
                  <a:pt x="275920" y="432650"/>
                </a:lnTo>
                <a:lnTo>
                  <a:pt x="274789" y="426948"/>
                </a:lnTo>
                <a:lnTo>
                  <a:pt x="273240" y="422605"/>
                </a:lnTo>
                <a:lnTo>
                  <a:pt x="187515" y="235076"/>
                </a:lnTo>
                <a:lnTo>
                  <a:pt x="324815" y="36169"/>
                </a:lnTo>
                <a:lnTo>
                  <a:pt x="326580" y="33947"/>
                </a:lnTo>
                <a:lnTo>
                  <a:pt x="327698" y="31813"/>
                </a:lnTo>
                <a:lnTo>
                  <a:pt x="328828" y="25692"/>
                </a:lnTo>
                <a:lnTo>
                  <a:pt x="328828" y="17208"/>
                </a:lnTo>
                <a:lnTo>
                  <a:pt x="326580" y="11722"/>
                </a:lnTo>
                <a:lnTo>
                  <a:pt x="317652" y="2349"/>
                </a:lnTo>
                <a:lnTo>
                  <a:pt x="31208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4400" y="4278716"/>
            <a:ext cx="328930" cy="457834"/>
          </a:xfrm>
          <a:custGeom>
            <a:avLst/>
            <a:gdLst/>
            <a:ahLst/>
            <a:cxnLst/>
            <a:rect l="l" t="t" r="r" b="b"/>
            <a:pathLst>
              <a:path w="328929" h="457835">
                <a:moveTo>
                  <a:pt x="312089" y="0"/>
                </a:moveTo>
                <a:lnTo>
                  <a:pt x="297345" y="0"/>
                </a:lnTo>
                <a:lnTo>
                  <a:pt x="290880" y="3581"/>
                </a:lnTo>
                <a:lnTo>
                  <a:pt x="165417" y="186181"/>
                </a:lnTo>
                <a:lnTo>
                  <a:pt x="89077" y="16751"/>
                </a:lnTo>
                <a:lnTo>
                  <a:pt x="84884" y="9717"/>
                </a:lnTo>
                <a:lnTo>
                  <a:pt x="79692" y="4692"/>
                </a:lnTo>
                <a:lnTo>
                  <a:pt x="73500" y="1677"/>
                </a:lnTo>
                <a:lnTo>
                  <a:pt x="66306" y="673"/>
                </a:lnTo>
                <a:lnTo>
                  <a:pt x="60045" y="673"/>
                </a:lnTo>
                <a:lnTo>
                  <a:pt x="54584" y="2920"/>
                </a:lnTo>
                <a:lnTo>
                  <a:pt x="45211" y="11849"/>
                </a:lnTo>
                <a:lnTo>
                  <a:pt x="42862" y="17411"/>
                </a:lnTo>
                <a:lnTo>
                  <a:pt x="42862" y="24117"/>
                </a:lnTo>
                <a:lnTo>
                  <a:pt x="43078" y="28257"/>
                </a:lnTo>
                <a:lnTo>
                  <a:pt x="43967" y="31381"/>
                </a:lnTo>
                <a:lnTo>
                  <a:pt x="135280" y="231063"/>
                </a:lnTo>
                <a:lnTo>
                  <a:pt x="3352" y="421932"/>
                </a:lnTo>
                <a:lnTo>
                  <a:pt x="1104" y="425513"/>
                </a:lnTo>
                <a:lnTo>
                  <a:pt x="0" y="429539"/>
                </a:lnTo>
                <a:lnTo>
                  <a:pt x="0" y="440245"/>
                </a:lnTo>
                <a:lnTo>
                  <a:pt x="2108" y="445706"/>
                </a:lnTo>
                <a:lnTo>
                  <a:pt x="10591" y="455079"/>
                </a:lnTo>
                <a:lnTo>
                  <a:pt x="16294" y="457428"/>
                </a:lnTo>
                <a:lnTo>
                  <a:pt x="31483" y="457428"/>
                </a:lnTo>
                <a:lnTo>
                  <a:pt x="37947" y="453872"/>
                </a:lnTo>
                <a:lnTo>
                  <a:pt x="157378" y="279946"/>
                </a:lnTo>
                <a:lnTo>
                  <a:pt x="233946" y="448957"/>
                </a:lnTo>
                <a:lnTo>
                  <a:pt x="236854" y="452399"/>
                </a:lnTo>
                <a:lnTo>
                  <a:pt x="243992" y="456425"/>
                </a:lnTo>
                <a:lnTo>
                  <a:pt x="248018" y="457428"/>
                </a:lnTo>
                <a:lnTo>
                  <a:pt x="259181" y="457428"/>
                </a:lnTo>
                <a:lnTo>
                  <a:pt x="264756" y="455079"/>
                </a:lnTo>
                <a:lnTo>
                  <a:pt x="273684" y="445706"/>
                </a:lnTo>
                <a:lnTo>
                  <a:pt x="275920" y="440245"/>
                </a:lnTo>
                <a:lnTo>
                  <a:pt x="275920" y="433984"/>
                </a:lnTo>
                <a:lnTo>
                  <a:pt x="275691" y="430974"/>
                </a:lnTo>
                <a:lnTo>
                  <a:pt x="274129" y="424840"/>
                </a:lnTo>
                <a:lnTo>
                  <a:pt x="187515" y="235076"/>
                </a:lnTo>
                <a:lnTo>
                  <a:pt x="324815" y="36169"/>
                </a:lnTo>
                <a:lnTo>
                  <a:pt x="326593" y="33947"/>
                </a:lnTo>
                <a:lnTo>
                  <a:pt x="327710" y="31813"/>
                </a:lnTo>
                <a:lnTo>
                  <a:pt x="328828" y="25692"/>
                </a:lnTo>
                <a:lnTo>
                  <a:pt x="328828" y="17208"/>
                </a:lnTo>
                <a:lnTo>
                  <a:pt x="326593" y="11722"/>
                </a:lnTo>
                <a:lnTo>
                  <a:pt x="317665" y="2349"/>
                </a:lnTo>
                <a:lnTo>
                  <a:pt x="31208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33769" y="4278716"/>
            <a:ext cx="328930" cy="457834"/>
          </a:xfrm>
          <a:custGeom>
            <a:avLst/>
            <a:gdLst/>
            <a:ahLst/>
            <a:cxnLst/>
            <a:rect l="l" t="t" r="r" b="b"/>
            <a:pathLst>
              <a:path w="328929" h="457835">
                <a:moveTo>
                  <a:pt x="312089" y="0"/>
                </a:moveTo>
                <a:lnTo>
                  <a:pt x="297345" y="0"/>
                </a:lnTo>
                <a:lnTo>
                  <a:pt x="290880" y="3581"/>
                </a:lnTo>
                <a:lnTo>
                  <a:pt x="165417" y="186181"/>
                </a:lnTo>
                <a:lnTo>
                  <a:pt x="89077" y="16751"/>
                </a:lnTo>
                <a:lnTo>
                  <a:pt x="84884" y="9717"/>
                </a:lnTo>
                <a:lnTo>
                  <a:pt x="79692" y="4692"/>
                </a:lnTo>
                <a:lnTo>
                  <a:pt x="73500" y="1677"/>
                </a:lnTo>
                <a:lnTo>
                  <a:pt x="66306" y="673"/>
                </a:lnTo>
                <a:lnTo>
                  <a:pt x="60045" y="673"/>
                </a:lnTo>
                <a:lnTo>
                  <a:pt x="54584" y="2920"/>
                </a:lnTo>
                <a:lnTo>
                  <a:pt x="45211" y="11849"/>
                </a:lnTo>
                <a:lnTo>
                  <a:pt x="42862" y="17411"/>
                </a:lnTo>
                <a:lnTo>
                  <a:pt x="42862" y="24117"/>
                </a:lnTo>
                <a:lnTo>
                  <a:pt x="43078" y="28257"/>
                </a:lnTo>
                <a:lnTo>
                  <a:pt x="43967" y="31381"/>
                </a:lnTo>
                <a:lnTo>
                  <a:pt x="135280" y="231063"/>
                </a:lnTo>
                <a:lnTo>
                  <a:pt x="3352" y="421932"/>
                </a:lnTo>
                <a:lnTo>
                  <a:pt x="1104" y="425513"/>
                </a:lnTo>
                <a:lnTo>
                  <a:pt x="0" y="429539"/>
                </a:lnTo>
                <a:lnTo>
                  <a:pt x="0" y="440245"/>
                </a:lnTo>
                <a:lnTo>
                  <a:pt x="2108" y="445706"/>
                </a:lnTo>
                <a:lnTo>
                  <a:pt x="10591" y="455079"/>
                </a:lnTo>
                <a:lnTo>
                  <a:pt x="16294" y="457428"/>
                </a:lnTo>
                <a:lnTo>
                  <a:pt x="31483" y="457428"/>
                </a:lnTo>
                <a:lnTo>
                  <a:pt x="37947" y="453872"/>
                </a:lnTo>
                <a:lnTo>
                  <a:pt x="157378" y="279946"/>
                </a:lnTo>
                <a:lnTo>
                  <a:pt x="233946" y="448957"/>
                </a:lnTo>
                <a:lnTo>
                  <a:pt x="236854" y="452399"/>
                </a:lnTo>
                <a:lnTo>
                  <a:pt x="243992" y="456425"/>
                </a:lnTo>
                <a:lnTo>
                  <a:pt x="248018" y="457428"/>
                </a:lnTo>
                <a:lnTo>
                  <a:pt x="259181" y="457428"/>
                </a:lnTo>
                <a:lnTo>
                  <a:pt x="264756" y="455079"/>
                </a:lnTo>
                <a:lnTo>
                  <a:pt x="273684" y="445706"/>
                </a:lnTo>
                <a:lnTo>
                  <a:pt x="275920" y="440245"/>
                </a:lnTo>
                <a:lnTo>
                  <a:pt x="275920" y="433984"/>
                </a:lnTo>
                <a:lnTo>
                  <a:pt x="275691" y="430974"/>
                </a:lnTo>
                <a:lnTo>
                  <a:pt x="274129" y="424840"/>
                </a:lnTo>
                <a:lnTo>
                  <a:pt x="187515" y="235076"/>
                </a:lnTo>
                <a:lnTo>
                  <a:pt x="324815" y="36169"/>
                </a:lnTo>
                <a:lnTo>
                  <a:pt x="326593" y="33947"/>
                </a:lnTo>
                <a:lnTo>
                  <a:pt x="327710" y="31813"/>
                </a:lnTo>
                <a:lnTo>
                  <a:pt x="328828" y="25692"/>
                </a:lnTo>
                <a:lnTo>
                  <a:pt x="328828" y="17208"/>
                </a:lnTo>
                <a:lnTo>
                  <a:pt x="326593" y="11722"/>
                </a:lnTo>
                <a:lnTo>
                  <a:pt x="317665" y="2349"/>
                </a:lnTo>
                <a:lnTo>
                  <a:pt x="31208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33124" y="4278716"/>
            <a:ext cx="328930" cy="457834"/>
          </a:xfrm>
          <a:custGeom>
            <a:avLst/>
            <a:gdLst/>
            <a:ahLst/>
            <a:cxnLst/>
            <a:rect l="l" t="t" r="r" b="b"/>
            <a:pathLst>
              <a:path w="328929" h="457835">
                <a:moveTo>
                  <a:pt x="312102" y="0"/>
                </a:moveTo>
                <a:lnTo>
                  <a:pt x="297357" y="0"/>
                </a:lnTo>
                <a:lnTo>
                  <a:pt x="290880" y="3581"/>
                </a:lnTo>
                <a:lnTo>
                  <a:pt x="165430" y="186181"/>
                </a:lnTo>
                <a:lnTo>
                  <a:pt x="89077" y="16751"/>
                </a:lnTo>
                <a:lnTo>
                  <a:pt x="84891" y="9717"/>
                </a:lnTo>
                <a:lnTo>
                  <a:pt x="79702" y="4692"/>
                </a:lnTo>
                <a:lnTo>
                  <a:pt x="73507" y="1677"/>
                </a:lnTo>
                <a:lnTo>
                  <a:pt x="66306" y="673"/>
                </a:lnTo>
                <a:lnTo>
                  <a:pt x="60058" y="673"/>
                </a:lnTo>
                <a:lnTo>
                  <a:pt x="54584" y="2920"/>
                </a:lnTo>
                <a:lnTo>
                  <a:pt x="45212" y="11849"/>
                </a:lnTo>
                <a:lnTo>
                  <a:pt x="42862" y="17411"/>
                </a:lnTo>
                <a:lnTo>
                  <a:pt x="42862" y="24117"/>
                </a:lnTo>
                <a:lnTo>
                  <a:pt x="43091" y="28257"/>
                </a:lnTo>
                <a:lnTo>
                  <a:pt x="43980" y="31381"/>
                </a:lnTo>
                <a:lnTo>
                  <a:pt x="135293" y="231063"/>
                </a:lnTo>
                <a:lnTo>
                  <a:pt x="3352" y="421932"/>
                </a:lnTo>
                <a:lnTo>
                  <a:pt x="1117" y="425513"/>
                </a:lnTo>
                <a:lnTo>
                  <a:pt x="0" y="429539"/>
                </a:lnTo>
                <a:lnTo>
                  <a:pt x="0" y="440245"/>
                </a:lnTo>
                <a:lnTo>
                  <a:pt x="2120" y="445706"/>
                </a:lnTo>
                <a:lnTo>
                  <a:pt x="10604" y="455079"/>
                </a:lnTo>
                <a:lnTo>
                  <a:pt x="16306" y="457428"/>
                </a:lnTo>
                <a:lnTo>
                  <a:pt x="31483" y="457428"/>
                </a:lnTo>
                <a:lnTo>
                  <a:pt x="37960" y="453872"/>
                </a:lnTo>
                <a:lnTo>
                  <a:pt x="157391" y="279946"/>
                </a:lnTo>
                <a:lnTo>
                  <a:pt x="233946" y="448957"/>
                </a:lnTo>
                <a:lnTo>
                  <a:pt x="236855" y="452399"/>
                </a:lnTo>
                <a:lnTo>
                  <a:pt x="243992" y="456425"/>
                </a:lnTo>
                <a:lnTo>
                  <a:pt x="248018" y="457428"/>
                </a:lnTo>
                <a:lnTo>
                  <a:pt x="259194" y="457428"/>
                </a:lnTo>
                <a:lnTo>
                  <a:pt x="264756" y="455079"/>
                </a:lnTo>
                <a:lnTo>
                  <a:pt x="273685" y="445706"/>
                </a:lnTo>
                <a:lnTo>
                  <a:pt x="275932" y="440245"/>
                </a:lnTo>
                <a:lnTo>
                  <a:pt x="275932" y="432650"/>
                </a:lnTo>
                <a:lnTo>
                  <a:pt x="274802" y="426948"/>
                </a:lnTo>
                <a:lnTo>
                  <a:pt x="273253" y="422605"/>
                </a:lnTo>
                <a:lnTo>
                  <a:pt x="187528" y="235076"/>
                </a:lnTo>
                <a:lnTo>
                  <a:pt x="324827" y="36169"/>
                </a:lnTo>
                <a:lnTo>
                  <a:pt x="326593" y="33947"/>
                </a:lnTo>
                <a:lnTo>
                  <a:pt x="327710" y="31813"/>
                </a:lnTo>
                <a:lnTo>
                  <a:pt x="328841" y="25692"/>
                </a:lnTo>
                <a:lnTo>
                  <a:pt x="328841" y="17208"/>
                </a:lnTo>
                <a:lnTo>
                  <a:pt x="326593" y="11722"/>
                </a:lnTo>
                <a:lnTo>
                  <a:pt x="317665" y="2349"/>
                </a:lnTo>
                <a:lnTo>
                  <a:pt x="31210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32493" y="4278716"/>
            <a:ext cx="328930" cy="457834"/>
          </a:xfrm>
          <a:custGeom>
            <a:avLst/>
            <a:gdLst/>
            <a:ahLst/>
            <a:cxnLst/>
            <a:rect l="l" t="t" r="r" b="b"/>
            <a:pathLst>
              <a:path w="328929" h="457835">
                <a:moveTo>
                  <a:pt x="312102" y="0"/>
                </a:moveTo>
                <a:lnTo>
                  <a:pt x="297357" y="0"/>
                </a:lnTo>
                <a:lnTo>
                  <a:pt x="290880" y="3581"/>
                </a:lnTo>
                <a:lnTo>
                  <a:pt x="165430" y="186181"/>
                </a:lnTo>
                <a:lnTo>
                  <a:pt x="89077" y="16751"/>
                </a:lnTo>
                <a:lnTo>
                  <a:pt x="84891" y="9717"/>
                </a:lnTo>
                <a:lnTo>
                  <a:pt x="79702" y="4692"/>
                </a:lnTo>
                <a:lnTo>
                  <a:pt x="73507" y="1677"/>
                </a:lnTo>
                <a:lnTo>
                  <a:pt x="66306" y="673"/>
                </a:lnTo>
                <a:lnTo>
                  <a:pt x="60058" y="673"/>
                </a:lnTo>
                <a:lnTo>
                  <a:pt x="54584" y="2920"/>
                </a:lnTo>
                <a:lnTo>
                  <a:pt x="45212" y="11849"/>
                </a:lnTo>
                <a:lnTo>
                  <a:pt x="42862" y="17411"/>
                </a:lnTo>
                <a:lnTo>
                  <a:pt x="42862" y="24117"/>
                </a:lnTo>
                <a:lnTo>
                  <a:pt x="43091" y="28257"/>
                </a:lnTo>
                <a:lnTo>
                  <a:pt x="43980" y="31381"/>
                </a:lnTo>
                <a:lnTo>
                  <a:pt x="135293" y="231063"/>
                </a:lnTo>
                <a:lnTo>
                  <a:pt x="3352" y="421932"/>
                </a:lnTo>
                <a:lnTo>
                  <a:pt x="1117" y="425513"/>
                </a:lnTo>
                <a:lnTo>
                  <a:pt x="0" y="429539"/>
                </a:lnTo>
                <a:lnTo>
                  <a:pt x="0" y="440245"/>
                </a:lnTo>
                <a:lnTo>
                  <a:pt x="2120" y="445706"/>
                </a:lnTo>
                <a:lnTo>
                  <a:pt x="10604" y="455079"/>
                </a:lnTo>
                <a:lnTo>
                  <a:pt x="16306" y="457428"/>
                </a:lnTo>
                <a:lnTo>
                  <a:pt x="31483" y="457428"/>
                </a:lnTo>
                <a:lnTo>
                  <a:pt x="37960" y="453872"/>
                </a:lnTo>
                <a:lnTo>
                  <a:pt x="157391" y="279946"/>
                </a:lnTo>
                <a:lnTo>
                  <a:pt x="233946" y="448957"/>
                </a:lnTo>
                <a:lnTo>
                  <a:pt x="236855" y="452399"/>
                </a:lnTo>
                <a:lnTo>
                  <a:pt x="243992" y="456425"/>
                </a:lnTo>
                <a:lnTo>
                  <a:pt x="248018" y="457428"/>
                </a:lnTo>
                <a:lnTo>
                  <a:pt x="259194" y="457428"/>
                </a:lnTo>
                <a:lnTo>
                  <a:pt x="264756" y="455079"/>
                </a:lnTo>
                <a:lnTo>
                  <a:pt x="273685" y="445706"/>
                </a:lnTo>
                <a:lnTo>
                  <a:pt x="275932" y="440245"/>
                </a:lnTo>
                <a:lnTo>
                  <a:pt x="275932" y="432650"/>
                </a:lnTo>
                <a:lnTo>
                  <a:pt x="274802" y="426948"/>
                </a:lnTo>
                <a:lnTo>
                  <a:pt x="273253" y="422605"/>
                </a:lnTo>
                <a:lnTo>
                  <a:pt x="187528" y="235076"/>
                </a:lnTo>
                <a:lnTo>
                  <a:pt x="324827" y="36169"/>
                </a:lnTo>
                <a:lnTo>
                  <a:pt x="326593" y="33947"/>
                </a:lnTo>
                <a:lnTo>
                  <a:pt x="327710" y="31813"/>
                </a:lnTo>
                <a:lnTo>
                  <a:pt x="328841" y="25692"/>
                </a:lnTo>
                <a:lnTo>
                  <a:pt x="328841" y="17208"/>
                </a:lnTo>
                <a:lnTo>
                  <a:pt x="326593" y="11722"/>
                </a:lnTo>
                <a:lnTo>
                  <a:pt x="317665" y="2349"/>
                </a:lnTo>
                <a:lnTo>
                  <a:pt x="31210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017" y="3818153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017" y="4279150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1017" y="4736960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017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85" y="0"/>
                </a:moveTo>
                <a:lnTo>
                  <a:pt x="0" y="0"/>
                </a:lnTo>
                <a:lnTo>
                  <a:pt x="0" y="9525"/>
                </a:lnTo>
                <a:lnTo>
                  <a:pt x="3208985" y="9525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017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85" y="0"/>
                </a:moveTo>
                <a:lnTo>
                  <a:pt x="0" y="0"/>
                </a:lnTo>
                <a:lnTo>
                  <a:pt x="0" y="25400"/>
                </a:lnTo>
                <a:lnTo>
                  <a:pt x="3208985" y="25400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017" y="6358699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366013" y="793003"/>
            <a:ext cx="6828155" cy="8941435"/>
            <a:chOff x="366013" y="793003"/>
            <a:chExt cx="6828155" cy="8941435"/>
          </a:xfrm>
        </p:grpSpPr>
        <p:sp>
          <p:nvSpPr>
            <p:cNvPr id="23" name="object 23"/>
            <p:cNvSpPr/>
            <p:nvPr/>
          </p:nvSpPr>
          <p:spPr>
            <a:xfrm>
              <a:off x="571017" y="6816521"/>
              <a:ext cx="6365875" cy="25400"/>
            </a:xfrm>
            <a:custGeom>
              <a:avLst/>
              <a:gdLst/>
              <a:ahLst/>
              <a:cxnLst/>
              <a:rect l="l" t="t" r="r" b="b"/>
              <a:pathLst>
                <a:path w="6365875" h="25400">
                  <a:moveTo>
                    <a:pt x="6365608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6365608" y="25399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6013" y="793003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307"/>
                  </a:moveTo>
                  <a:lnTo>
                    <a:pt x="6365608" y="682307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1017" y="843826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836296" y="4278716"/>
            <a:ext cx="328930" cy="457834"/>
          </a:xfrm>
          <a:custGeom>
            <a:avLst/>
            <a:gdLst/>
            <a:ahLst/>
            <a:cxnLst/>
            <a:rect l="l" t="t" r="r" b="b"/>
            <a:pathLst>
              <a:path w="328930" h="457835">
                <a:moveTo>
                  <a:pt x="312102" y="0"/>
                </a:moveTo>
                <a:lnTo>
                  <a:pt x="297357" y="0"/>
                </a:lnTo>
                <a:lnTo>
                  <a:pt x="290880" y="3581"/>
                </a:lnTo>
                <a:lnTo>
                  <a:pt x="165430" y="186181"/>
                </a:lnTo>
                <a:lnTo>
                  <a:pt x="89077" y="16751"/>
                </a:lnTo>
                <a:lnTo>
                  <a:pt x="84891" y="9717"/>
                </a:lnTo>
                <a:lnTo>
                  <a:pt x="79702" y="4692"/>
                </a:lnTo>
                <a:lnTo>
                  <a:pt x="73507" y="1677"/>
                </a:lnTo>
                <a:lnTo>
                  <a:pt x="66306" y="673"/>
                </a:lnTo>
                <a:lnTo>
                  <a:pt x="60058" y="673"/>
                </a:lnTo>
                <a:lnTo>
                  <a:pt x="54584" y="2920"/>
                </a:lnTo>
                <a:lnTo>
                  <a:pt x="45212" y="11849"/>
                </a:lnTo>
                <a:lnTo>
                  <a:pt x="42862" y="17411"/>
                </a:lnTo>
                <a:lnTo>
                  <a:pt x="42862" y="24117"/>
                </a:lnTo>
                <a:lnTo>
                  <a:pt x="43091" y="28257"/>
                </a:lnTo>
                <a:lnTo>
                  <a:pt x="43980" y="31381"/>
                </a:lnTo>
                <a:lnTo>
                  <a:pt x="135293" y="231063"/>
                </a:lnTo>
                <a:lnTo>
                  <a:pt x="3352" y="421932"/>
                </a:lnTo>
                <a:lnTo>
                  <a:pt x="1117" y="425513"/>
                </a:lnTo>
                <a:lnTo>
                  <a:pt x="0" y="429539"/>
                </a:lnTo>
                <a:lnTo>
                  <a:pt x="0" y="440245"/>
                </a:lnTo>
                <a:lnTo>
                  <a:pt x="2108" y="445706"/>
                </a:lnTo>
                <a:lnTo>
                  <a:pt x="10591" y="455079"/>
                </a:lnTo>
                <a:lnTo>
                  <a:pt x="16306" y="457428"/>
                </a:lnTo>
                <a:lnTo>
                  <a:pt x="31483" y="457428"/>
                </a:lnTo>
                <a:lnTo>
                  <a:pt x="37960" y="453872"/>
                </a:lnTo>
                <a:lnTo>
                  <a:pt x="157391" y="279946"/>
                </a:lnTo>
                <a:lnTo>
                  <a:pt x="233946" y="448957"/>
                </a:lnTo>
                <a:lnTo>
                  <a:pt x="236855" y="452399"/>
                </a:lnTo>
                <a:lnTo>
                  <a:pt x="243992" y="456425"/>
                </a:lnTo>
                <a:lnTo>
                  <a:pt x="248018" y="457428"/>
                </a:lnTo>
                <a:lnTo>
                  <a:pt x="259194" y="457428"/>
                </a:lnTo>
                <a:lnTo>
                  <a:pt x="264756" y="455079"/>
                </a:lnTo>
                <a:lnTo>
                  <a:pt x="273685" y="445706"/>
                </a:lnTo>
                <a:lnTo>
                  <a:pt x="275932" y="440245"/>
                </a:lnTo>
                <a:lnTo>
                  <a:pt x="275932" y="432650"/>
                </a:lnTo>
                <a:lnTo>
                  <a:pt x="274802" y="426948"/>
                </a:lnTo>
                <a:lnTo>
                  <a:pt x="273253" y="422605"/>
                </a:lnTo>
                <a:lnTo>
                  <a:pt x="187528" y="235076"/>
                </a:lnTo>
                <a:lnTo>
                  <a:pt x="324827" y="36169"/>
                </a:lnTo>
                <a:lnTo>
                  <a:pt x="326593" y="33947"/>
                </a:lnTo>
                <a:lnTo>
                  <a:pt x="327710" y="31813"/>
                </a:lnTo>
                <a:lnTo>
                  <a:pt x="328841" y="25692"/>
                </a:lnTo>
                <a:lnTo>
                  <a:pt x="328841" y="17208"/>
                </a:lnTo>
                <a:lnTo>
                  <a:pt x="326593" y="11722"/>
                </a:lnTo>
                <a:lnTo>
                  <a:pt x="317665" y="2349"/>
                </a:lnTo>
                <a:lnTo>
                  <a:pt x="3121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83622" y="2048829"/>
            <a:ext cx="535940" cy="745490"/>
          </a:xfrm>
          <a:custGeom>
            <a:avLst/>
            <a:gdLst/>
            <a:ahLst/>
            <a:cxnLst/>
            <a:rect l="l" t="t" r="r" b="b"/>
            <a:pathLst>
              <a:path w="535940" h="745489">
                <a:moveTo>
                  <a:pt x="497674" y="0"/>
                </a:moveTo>
                <a:lnTo>
                  <a:pt x="269570" y="303415"/>
                </a:lnTo>
                <a:lnTo>
                  <a:pt x="145148" y="27279"/>
                </a:lnTo>
                <a:lnTo>
                  <a:pt x="138323" y="15820"/>
                </a:lnTo>
                <a:lnTo>
                  <a:pt x="129865" y="7637"/>
                </a:lnTo>
                <a:lnTo>
                  <a:pt x="119771" y="2728"/>
                </a:lnTo>
                <a:lnTo>
                  <a:pt x="108038" y="1092"/>
                </a:lnTo>
                <a:lnTo>
                  <a:pt x="100638" y="1775"/>
                </a:lnTo>
                <a:lnTo>
                  <a:pt x="70564" y="31445"/>
                </a:lnTo>
                <a:lnTo>
                  <a:pt x="69849" y="39293"/>
                </a:lnTo>
                <a:lnTo>
                  <a:pt x="69849" y="42938"/>
                </a:lnTo>
                <a:lnTo>
                  <a:pt x="70205" y="46024"/>
                </a:lnTo>
                <a:lnTo>
                  <a:pt x="71653" y="51117"/>
                </a:lnTo>
                <a:lnTo>
                  <a:pt x="72745" y="53847"/>
                </a:lnTo>
                <a:lnTo>
                  <a:pt x="220459" y="376529"/>
                </a:lnTo>
                <a:lnTo>
                  <a:pt x="5448" y="687590"/>
                </a:lnTo>
                <a:lnTo>
                  <a:pt x="1803" y="693419"/>
                </a:lnTo>
                <a:lnTo>
                  <a:pt x="0" y="699960"/>
                </a:lnTo>
                <a:lnTo>
                  <a:pt x="0" y="707224"/>
                </a:lnTo>
                <a:lnTo>
                  <a:pt x="22499" y="742561"/>
                </a:lnTo>
                <a:lnTo>
                  <a:pt x="38188" y="745426"/>
                </a:lnTo>
                <a:lnTo>
                  <a:pt x="47538" y="744335"/>
                </a:lnTo>
                <a:lnTo>
                  <a:pt x="55929" y="741062"/>
                </a:lnTo>
                <a:lnTo>
                  <a:pt x="63365" y="735605"/>
                </a:lnTo>
                <a:lnTo>
                  <a:pt x="69849" y="727963"/>
                </a:lnTo>
                <a:lnTo>
                  <a:pt x="256476" y="456209"/>
                </a:lnTo>
                <a:lnTo>
                  <a:pt x="381253" y="731608"/>
                </a:lnTo>
                <a:lnTo>
                  <a:pt x="385978" y="737247"/>
                </a:lnTo>
                <a:lnTo>
                  <a:pt x="397624" y="743788"/>
                </a:lnTo>
                <a:lnTo>
                  <a:pt x="404177" y="745426"/>
                </a:lnTo>
                <a:lnTo>
                  <a:pt x="411454" y="745426"/>
                </a:lnTo>
                <a:lnTo>
                  <a:pt x="446924" y="721555"/>
                </a:lnTo>
                <a:lnTo>
                  <a:pt x="449656" y="707224"/>
                </a:lnTo>
                <a:lnTo>
                  <a:pt x="449656" y="705053"/>
                </a:lnTo>
                <a:lnTo>
                  <a:pt x="305587" y="383082"/>
                </a:lnTo>
                <a:lnTo>
                  <a:pt x="529323" y="58940"/>
                </a:lnTo>
                <a:lnTo>
                  <a:pt x="532231" y="55295"/>
                </a:lnTo>
                <a:lnTo>
                  <a:pt x="534047" y="51841"/>
                </a:lnTo>
                <a:lnTo>
                  <a:pt x="535508" y="45288"/>
                </a:lnTo>
                <a:lnTo>
                  <a:pt x="535876" y="41846"/>
                </a:lnTo>
                <a:lnTo>
                  <a:pt x="535876" y="38201"/>
                </a:lnTo>
                <a:lnTo>
                  <a:pt x="512676" y="2865"/>
                </a:lnTo>
                <a:lnTo>
                  <a:pt x="505516" y="716"/>
                </a:lnTo>
                <a:lnTo>
                  <a:pt x="4976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85711" y="429092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85075" y="429092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84440" y="429092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83806" y="429092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83170" y="429092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82535" y="429092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85711" y="63717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85075" y="63717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6346" y="63717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84440" y="63717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83806" y="63717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83170" y="63717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82535" y="63717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41669" y="4696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41033" y="4696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40398" y="4696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39763" y="4696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39128" y="4696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38492" y="46963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41669" y="67772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41033" y="67772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2304" y="67772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40398" y="67772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39763" y="67772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339128" y="67772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38492" y="67772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6241446" y="506930"/>
            <a:ext cx="857250" cy="139700"/>
            <a:chOff x="6241446" y="506930"/>
            <a:chExt cx="857250" cy="139700"/>
          </a:xfrm>
        </p:grpSpPr>
        <p:pic>
          <p:nvPicPr>
            <p:cNvPr id="58" name="object 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1446" y="509976"/>
              <a:ext cx="86258" cy="11018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0332" y="539849"/>
              <a:ext cx="64617" cy="8183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0163" y="506930"/>
              <a:ext cx="368966" cy="114757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074" y="0"/>
                  </a:lnTo>
                  <a:lnTo>
                    <a:pt x="65074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5687" y="539085"/>
              <a:ext cx="162690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147" y="522904"/>
            <a:ext cx="1515097" cy="15150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3436" y="436622"/>
            <a:ext cx="1460500" cy="167640"/>
            <a:chOff x="473436" y="436622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36" y="436622"/>
              <a:ext cx="1263898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52" y="436740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64"/>
                  </a:moveTo>
                  <a:lnTo>
                    <a:pt x="215" y="46964"/>
                  </a:lnTo>
                  <a:lnTo>
                    <a:pt x="215" y="165150"/>
                  </a:lnTo>
                  <a:lnTo>
                    <a:pt x="32118" y="165150"/>
                  </a:lnTo>
                  <a:lnTo>
                    <a:pt x="32118" y="46964"/>
                  </a:lnTo>
                  <a:close/>
                </a:path>
                <a:path w="33019" h="165734">
                  <a:moveTo>
                    <a:pt x="32473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73" y="30060"/>
                  </a:lnTo>
                  <a:lnTo>
                    <a:pt x="32473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056" y="481417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3144" y="481419"/>
            <a:ext cx="102882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5535" y="482681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37" y="481419"/>
            <a:ext cx="499109" cy="157480"/>
            <a:chOff x="2259337" y="481419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9337" y="481422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1308" y="481419"/>
              <a:ext cx="236598" cy="12275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4348945" y="559544"/>
            <a:ext cx="810260" cy="1435735"/>
          </a:xfrm>
          <a:custGeom>
            <a:avLst/>
            <a:gdLst/>
            <a:ahLst/>
            <a:cxnLst/>
            <a:rect l="l" t="t" r="r" b="b"/>
            <a:pathLst>
              <a:path w="810260" h="1435735">
                <a:moveTo>
                  <a:pt x="759955" y="0"/>
                </a:moveTo>
                <a:lnTo>
                  <a:pt x="756513" y="0"/>
                </a:lnTo>
                <a:lnTo>
                  <a:pt x="749592" y="6921"/>
                </a:lnTo>
                <a:lnTo>
                  <a:pt x="749592" y="10363"/>
                </a:lnTo>
                <a:lnTo>
                  <a:pt x="753059" y="13817"/>
                </a:lnTo>
                <a:lnTo>
                  <a:pt x="768591" y="31102"/>
                </a:lnTo>
                <a:lnTo>
                  <a:pt x="747267" y="52412"/>
                </a:lnTo>
                <a:lnTo>
                  <a:pt x="747572" y="55575"/>
                </a:lnTo>
                <a:lnTo>
                  <a:pt x="750455" y="59588"/>
                </a:lnTo>
                <a:lnTo>
                  <a:pt x="753313" y="63652"/>
                </a:lnTo>
                <a:lnTo>
                  <a:pt x="757072" y="63347"/>
                </a:lnTo>
                <a:lnTo>
                  <a:pt x="778967" y="41452"/>
                </a:lnTo>
                <a:lnTo>
                  <a:pt x="798739" y="41452"/>
                </a:lnTo>
                <a:lnTo>
                  <a:pt x="789330" y="31102"/>
                </a:lnTo>
                <a:lnTo>
                  <a:pt x="799680" y="20739"/>
                </a:lnTo>
                <a:lnTo>
                  <a:pt x="778967" y="20739"/>
                </a:lnTo>
                <a:lnTo>
                  <a:pt x="763409" y="3454"/>
                </a:lnTo>
                <a:lnTo>
                  <a:pt x="759955" y="0"/>
                </a:lnTo>
                <a:close/>
              </a:path>
              <a:path w="810260" h="1435735">
                <a:moveTo>
                  <a:pt x="798739" y="41452"/>
                </a:moveTo>
                <a:lnTo>
                  <a:pt x="778967" y="41452"/>
                </a:lnTo>
                <a:lnTo>
                  <a:pt x="794499" y="58737"/>
                </a:lnTo>
                <a:lnTo>
                  <a:pt x="797966" y="62179"/>
                </a:lnTo>
                <a:lnTo>
                  <a:pt x="801408" y="62483"/>
                </a:lnTo>
                <a:lnTo>
                  <a:pt x="808329" y="56730"/>
                </a:lnTo>
                <a:lnTo>
                  <a:pt x="808888" y="53555"/>
                </a:lnTo>
                <a:lnTo>
                  <a:pt x="806589" y="50088"/>
                </a:lnTo>
                <a:lnTo>
                  <a:pt x="798739" y="41452"/>
                </a:lnTo>
                <a:close/>
              </a:path>
              <a:path w="810260" h="1435735">
                <a:moveTo>
                  <a:pt x="803147" y="0"/>
                </a:moveTo>
                <a:lnTo>
                  <a:pt x="799680" y="0"/>
                </a:lnTo>
                <a:lnTo>
                  <a:pt x="778967" y="20739"/>
                </a:lnTo>
                <a:lnTo>
                  <a:pt x="799680" y="20739"/>
                </a:lnTo>
                <a:lnTo>
                  <a:pt x="810044" y="10363"/>
                </a:lnTo>
                <a:lnTo>
                  <a:pt x="810044" y="6921"/>
                </a:lnTo>
                <a:lnTo>
                  <a:pt x="803147" y="0"/>
                </a:lnTo>
                <a:close/>
              </a:path>
              <a:path w="810260" h="1435735">
                <a:moveTo>
                  <a:pt x="628700" y="1295399"/>
                </a:moveTo>
                <a:lnTo>
                  <a:pt x="625246" y="1295399"/>
                </a:lnTo>
                <a:lnTo>
                  <a:pt x="618324" y="1302321"/>
                </a:lnTo>
                <a:lnTo>
                  <a:pt x="618324" y="1305763"/>
                </a:lnTo>
                <a:lnTo>
                  <a:pt x="621791" y="1309217"/>
                </a:lnTo>
                <a:lnTo>
                  <a:pt x="637324" y="1326502"/>
                </a:lnTo>
                <a:lnTo>
                  <a:pt x="618324" y="1345501"/>
                </a:lnTo>
                <a:lnTo>
                  <a:pt x="616013" y="1347787"/>
                </a:lnTo>
                <a:lnTo>
                  <a:pt x="616305" y="1350949"/>
                </a:lnTo>
                <a:lnTo>
                  <a:pt x="619201" y="1354988"/>
                </a:lnTo>
                <a:lnTo>
                  <a:pt x="622045" y="1359026"/>
                </a:lnTo>
                <a:lnTo>
                  <a:pt x="625805" y="1358722"/>
                </a:lnTo>
                <a:lnTo>
                  <a:pt x="647699" y="1336852"/>
                </a:lnTo>
                <a:lnTo>
                  <a:pt x="667465" y="1336852"/>
                </a:lnTo>
                <a:lnTo>
                  <a:pt x="658063" y="1326502"/>
                </a:lnTo>
                <a:lnTo>
                  <a:pt x="668413" y="1316139"/>
                </a:lnTo>
                <a:lnTo>
                  <a:pt x="647699" y="1316139"/>
                </a:lnTo>
                <a:lnTo>
                  <a:pt x="632142" y="1298854"/>
                </a:lnTo>
                <a:lnTo>
                  <a:pt x="628700" y="1295399"/>
                </a:lnTo>
                <a:close/>
              </a:path>
              <a:path w="810260" h="1435735">
                <a:moveTo>
                  <a:pt x="667465" y="1336852"/>
                </a:moveTo>
                <a:lnTo>
                  <a:pt x="647699" y="1336852"/>
                </a:lnTo>
                <a:lnTo>
                  <a:pt x="663232" y="1354137"/>
                </a:lnTo>
                <a:lnTo>
                  <a:pt x="666699" y="1357579"/>
                </a:lnTo>
                <a:lnTo>
                  <a:pt x="670140" y="1357858"/>
                </a:lnTo>
                <a:lnTo>
                  <a:pt x="677062" y="1352105"/>
                </a:lnTo>
                <a:lnTo>
                  <a:pt x="677621" y="1348955"/>
                </a:lnTo>
                <a:lnTo>
                  <a:pt x="675322" y="1345501"/>
                </a:lnTo>
                <a:lnTo>
                  <a:pt x="667465" y="1336852"/>
                </a:lnTo>
                <a:close/>
              </a:path>
              <a:path w="810260" h="1435735">
                <a:moveTo>
                  <a:pt x="671880" y="1295399"/>
                </a:moveTo>
                <a:lnTo>
                  <a:pt x="668413" y="1295399"/>
                </a:lnTo>
                <a:lnTo>
                  <a:pt x="647699" y="1316139"/>
                </a:lnTo>
                <a:lnTo>
                  <a:pt x="668413" y="1316139"/>
                </a:lnTo>
                <a:lnTo>
                  <a:pt x="678776" y="1305763"/>
                </a:lnTo>
                <a:lnTo>
                  <a:pt x="678776" y="1302321"/>
                </a:lnTo>
                <a:lnTo>
                  <a:pt x="671880" y="1295399"/>
                </a:lnTo>
                <a:close/>
              </a:path>
              <a:path w="810260" h="1435735">
                <a:moveTo>
                  <a:pt x="409613" y="900175"/>
                </a:moveTo>
                <a:lnTo>
                  <a:pt x="405891" y="901445"/>
                </a:lnTo>
                <a:lnTo>
                  <a:pt x="402424" y="907795"/>
                </a:lnTo>
                <a:lnTo>
                  <a:pt x="195160" y="1249425"/>
                </a:lnTo>
                <a:lnTo>
                  <a:pt x="181130" y="1249425"/>
                </a:lnTo>
                <a:lnTo>
                  <a:pt x="171842" y="1253235"/>
                </a:lnTo>
                <a:lnTo>
                  <a:pt x="165580" y="1262125"/>
                </a:lnTo>
                <a:lnTo>
                  <a:pt x="162344" y="1273555"/>
                </a:lnTo>
                <a:lnTo>
                  <a:pt x="161188" y="1279905"/>
                </a:lnTo>
                <a:lnTo>
                  <a:pt x="162610" y="1286255"/>
                </a:lnTo>
                <a:lnTo>
                  <a:pt x="166674" y="1292605"/>
                </a:lnTo>
                <a:lnTo>
                  <a:pt x="170687" y="1298955"/>
                </a:lnTo>
                <a:lnTo>
                  <a:pt x="176733" y="1302765"/>
                </a:lnTo>
                <a:lnTo>
                  <a:pt x="184797" y="1304035"/>
                </a:lnTo>
                <a:lnTo>
                  <a:pt x="197208" y="1304035"/>
                </a:lnTo>
                <a:lnTo>
                  <a:pt x="206816" y="1300225"/>
                </a:lnTo>
                <a:lnTo>
                  <a:pt x="213619" y="1293875"/>
                </a:lnTo>
                <a:lnTo>
                  <a:pt x="217614" y="1282445"/>
                </a:lnTo>
                <a:lnTo>
                  <a:pt x="217715" y="1274825"/>
                </a:lnTo>
                <a:lnTo>
                  <a:pt x="216315" y="1268475"/>
                </a:lnTo>
                <a:lnTo>
                  <a:pt x="213406" y="1262125"/>
                </a:lnTo>
                <a:lnTo>
                  <a:pt x="208978" y="1255775"/>
                </a:lnTo>
                <a:lnTo>
                  <a:pt x="418553" y="910335"/>
                </a:lnTo>
                <a:lnTo>
                  <a:pt x="417677" y="906525"/>
                </a:lnTo>
                <a:lnTo>
                  <a:pt x="413664" y="902715"/>
                </a:lnTo>
                <a:lnTo>
                  <a:pt x="409613" y="900175"/>
                </a:lnTo>
                <a:close/>
              </a:path>
              <a:path w="810260" h="1435735">
                <a:moveTo>
                  <a:pt x="186524" y="87375"/>
                </a:moveTo>
                <a:lnTo>
                  <a:pt x="174972" y="87375"/>
                </a:lnTo>
                <a:lnTo>
                  <a:pt x="164504" y="91185"/>
                </a:lnTo>
                <a:lnTo>
                  <a:pt x="135151" y="120395"/>
                </a:lnTo>
                <a:lnTo>
                  <a:pt x="131267" y="150875"/>
                </a:lnTo>
                <a:lnTo>
                  <a:pt x="132981" y="158495"/>
                </a:lnTo>
                <a:lnTo>
                  <a:pt x="136448" y="166115"/>
                </a:lnTo>
                <a:lnTo>
                  <a:pt x="341972" y="677925"/>
                </a:lnTo>
                <a:lnTo>
                  <a:pt x="36258" y="1182115"/>
                </a:lnTo>
                <a:lnTo>
                  <a:pt x="31648" y="1187195"/>
                </a:lnTo>
                <a:lnTo>
                  <a:pt x="28765" y="1193545"/>
                </a:lnTo>
                <a:lnTo>
                  <a:pt x="26466" y="1207515"/>
                </a:lnTo>
                <a:lnTo>
                  <a:pt x="25895" y="1212595"/>
                </a:lnTo>
                <a:lnTo>
                  <a:pt x="26003" y="1217675"/>
                </a:lnTo>
                <a:lnTo>
                  <a:pt x="41440" y="1255775"/>
                </a:lnTo>
                <a:lnTo>
                  <a:pt x="69613" y="1269745"/>
                </a:lnTo>
                <a:lnTo>
                  <a:pt x="81165" y="1269745"/>
                </a:lnTo>
                <a:lnTo>
                  <a:pt x="96062" y="1268475"/>
                </a:lnTo>
                <a:lnTo>
                  <a:pt x="109664" y="1262125"/>
                </a:lnTo>
                <a:lnTo>
                  <a:pt x="118894" y="1254505"/>
                </a:lnTo>
                <a:lnTo>
                  <a:pt x="73613" y="1254505"/>
                </a:lnTo>
                <a:lnTo>
                  <a:pt x="66486" y="1251965"/>
                </a:lnTo>
                <a:lnTo>
                  <a:pt x="41547" y="1217675"/>
                </a:lnTo>
                <a:lnTo>
                  <a:pt x="41440" y="1213865"/>
                </a:lnTo>
                <a:lnTo>
                  <a:pt x="42011" y="1210055"/>
                </a:lnTo>
                <a:lnTo>
                  <a:pt x="43179" y="1204975"/>
                </a:lnTo>
                <a:lnTo>
                  <a:pt x="44310" y="1199895"/>
                </a:lnTo>
                <a:lnTo>
                  <a:pt x="46037" y="1196085"/>
                </a:lnTo>
                <a:lnTo>
                  <a:pt x="359244" y="679195"/>
                </a:lnTo>
                <a:lnTo>
                  <a:pt x="150266" y="159765"/>
                </a:lnTo>
                <a:lnTo>
                  <a:pt x="147929" y="154685"/>
                </a:lnTo>
                <a:lnTo>
                  <a:pt x="146799" y="149605"/>
                </a:lnTo>
                <a:lnTo>
                  <a:pt x="146925" y="140715"/>
                </a:lnTo>
                <a:lnTo>
                  <a:pt x="171835" y="105155"/>
                </a:lnTo>
                <a:lnTo>
                  <a:pt x="178965" y="102615"/>
                </a:lnTo>
                <a:lnTo>
                  <a:pt x="226309" y="102615"/>
                </a:lnTo>
                <a:lnTo>
                  <a:pt x="219770" y="96265"/>
                </a:lnTo>
                <a:lnTo>
                  <a:pt x="204765" y="88645"/>
                </a:lnTo>
                <a:lnTo>
                  <a:pt x="186524" y="87375"/>
                </a:lnTo>
                <a:close/>
              </a:path>
              <a:path w="810260" h="1435735">
                <a:moveTo>
                  <a:pt x="410815" y="811275"/>
                </a:moveTo>
                <a:lnTo>
                  <a:pt x="392061" y="811275"/>
                </a:lnTo>
                <a:lnTo>
                  <a:pt x="563067" y="1234185"/>
                </a:lnTo>
                <a:lnTo>
                  <a:pt x="571583" y="1249425"/>
                </a:lnTo>
                <a:lnTo>
                  <a:pt x="583341" y="1260855"/>
                </a:lnTo>
                <a:lnTo>
                  <a:pt x="598344" y="1268475"/>
                </a:lnTo>
                <a:lnTo>
                  <a:pt x="616597" y="1269745"/>
                </a:lnTo>
                <a:lnTo>
                  <a:pt x="628146" y="1269745"/>
                </a:lnTo>
                <a:lnTo>
                  <a:pt x="638617" y="1265935"/>
                </a:lnTo>
                <a:lnTo>
                  <a:pt x="648010" y="1260855"/>
                </a:lnTo>
                <a:lnTo>
                  <a:pt x="656323" y="1254505"/>
                </a:lnTo>
                <a:lnTo>
                  <a:pt x="616597" y="1254505"/>
                </a:lnTo>
                <a:lnTo>
                  <a:pt x="603857" y="1253235"/>
                </a:lnTo>
                <a:lnTo>
                  <a:pt x="593278" y="1248155"/>
                </a:lnTo>
                <a:lnTo>
                  <a:pt x="584859" y="1240535"/>
                </a:lnTo>
                <a:lnTo>
                  <a:pt x="578599" y="1229105"/>
                </a:lnTo>
                <a:lnTo>
                  <a:pt x="410815" y="811275"/>
                </a:lnTo>
                <a:close/>
              </a:path>
              <a:path w="810260" h="1435735">
                <a:moveTo>
                  <a:pt x="395516" y="773175"/>
                </a:moveTo>
                <a:lnTo>
                  <a:pt x="119164" y="1229105"/>
                </a:lnTo>
                <a:lnTo>
                  <a:pt x="81165" y="1254505"/>
                </a:lnTo>
                <a:lnTo>
                  <a:pt x="118894" y="1254505"/>
                </a:lnTo>
                <a:lnTo>
                  <a:pt x="121970" y="1251965"/>
                </a:lnTo>
                <a:lnTo>
                  <a:pt x="132981" y="1236725"/>
                </a:lnTo>
                <a:lnTo>
                  <a:pt x="392061" y="811275"/>
                </a:lnTo>
                <a:lnTo>
                  <a:pt x="410815" y="811275"/>
                </a:lnTo>
                <a:lnTo>
                  <a:pt x="395516" y="773175"/>
                </a:lnTo>
                <a:close/>
              </a:path>
              <a:path w="810260" h="1435735">
                <a:moveTo>
                  <a:pt x="774745" y="102615"/>
                </a:moveTo>
                <a:lnTo>
                  <a:pt x="741601" y="102615"/>
                </a:lnTo>
                <a:lnTo>
                  <a:pt x="748722" y="105155"/>
                </a:lnTo>
                <a:lnTo>
                  <a:pt x="755414" y="108965"/>
                </a:lnTo>
                <a:lnTo>
                  <a:pt x="773772" y="140715"/>
                </a:lnTo>
                <a:lnTo>
                  <a:pt x="773772" y="148335"/>
                </a:lnTo>
                <a:lnTo>
                  <a:pt x="771461" y="157225"/>
                </a:lnTo>
                <a:lnTo>
                  <a:pt x="766864" y="164845"/>
                </a:lnTo>
                <a:lnTo>
                  <a:pt x="449059" y="688085"/>
                </a:lnTo>
                <a:lnTo>
                  <a:pt x="652881" y="1197355"/>
                </a:lnTo>
                <a:lnTo>
                  <a:pt x="655167" y="1202435"/>
                </a:lnTo>
                <a:lnTo>
                  <a:pt x="656323" y="1207515"/>
                </a:lnTo>
                <a:lnTo>
                  <a:pt x="656197" y="1216405"/>
                </a:lnTo>
                <a:lnTo>
                  <a:pt x="631274" y="1251965"/>
                </a:lnTo>
                <a:lnTo>
                  <a:pt x="624152" y="1254505"/>
                </a:lnTo>
                <a:lnTo>
                  <a:pt x="656323" y="1254505"/>
                </a:lnTo>
                <a:lnTo>
                  <a:pt x="663131" y="1246885"/>
                </a:lnTo>
                <a:lnTo>
                  <a:pt x="667993" y="1236725"/>
                </a:lnTo>
                <a:lnTo>
                  <a:pt x="670909" y="1226565"/>
                </a:lnTo>
                <a:lnTo>
                  <a:pt x="671772" y="1216405"/>
                </a:lnTo>
                <a:lnTo>
                  <a:pt x="671750" y="1212595"/>
                </a:lnTo>
                <a:lnTo>
                  <a:pt x="466331" y="689355"/>
                </a:lnTo>
                <a:lnTo>
                  <a:pt x="778967" y="175005"/>
                </a:lnTo>
                <a:lnTo>
                  <a:pt x="789330" y="140715"/>
                </a:lnTo>
                <a:lnTo>
                  <a:pt x="788358" y="129285"/>
                </a:lnTo>
                <a:lnTo>
                  <a:pt x="785442" y="119125"/>
                </a:lnTo>
                <a:lnTo>
                  <a:pt x="780581" y="110235"/>
                </a:lnTo>
                <a:lnTo>
                  <a:pt x="774745" y="102615"/>
                </a:lnTo>
                <a:close/>
              </a:path>
              <a:path w="810260" h="1435735">
                <a:moveTo>
                  <a:pt x="84632" y="1185925"/>
                </a:moveTo>
                <a:lnTo>
                  <a:pt x="74802" y="1187195"/>
                </a:lnTo>
                <a:lnTo>
                  <a:pt x="67786" y="1191005"/>
                </a:lnTo>
                <a:lnTo>
                  <a:pt x="63580" y="1198625"/>
                </a:lnTo>
                <a:lnTo>
                  <a:pt x="62179" y="1207515"/>
                </a:lnTo>
                <a:lnTo>
                  <a:pt x="63580" y="1217675"/>
                </a:lnTo>
                <a:lnTo>
                  <a:pt x="67786" y="1225295"/>
                </a:lnTo>
                <a:lnTo>
                  <a:pt x="74802" y="1229105"/>
                </a:lnTo>
                <a:lnTo>
                  <a:pt x="84632" y="1230375"/>
                </a:lnTo>
                <a:lnTo>
                  <a:pt x="94439" y="1229105"/>
                </a:lnTo>
                <a:lnTo>
                  <a:pt x="101453" y="1225295"/>
                </a:lnTo>
                <a:lnTo>
                  <a:pt x="105667" y="1217675"/>
                </a:lnTo>
                <a:lnTo>
                  <a:pt x="107073" y="1207515"/>
                </a:lnTo>
                <a:lnTo>
                  <a:pt x="105667" y="1198625"/>
                </a:lnTo>
                <a:lnTo>
                  <a:pt x="101453" y="1191005"/>
                </a:lnTo>
                <a:lnTo>
                  <a:pt x="94439" y="1187195"/>
                </a:lnTo>
                <a:lnTo>
                  <a:pt x="84632" y="1185925"/>
                </a:lnTo>
                <a:close/>
              </a:path>
              <a:path w="810260" h="1435735">
                <a:moveTo>
                  <a:pt x="726237" y="427735"/>
                </a:moveTo>
                <a:lnTo>
                  <a:pt x="694334" y="427735"/>
                </a:lnTo>
                <a:lnTo>
                  <a:pt x="504342" y="740155"/>
                </a:lnTo>
                <a:lnTo>
                  <a:pt x="500875" y="745235"/>
                </a:lnTo>
                <a:lnTo>
                  <a:pt x="501446" y="750315"/>
                </a:lnTo>
                <a:lnTo>
                  <a:pt x="506056" y="751585"/>
                </a:lnTo>
                <a:lnTo>
                  <a:pt x="510654" y="754125"/>
                </a:lnTo>
                <a:lnTo>
                  <a:pt x="514095" y="752855"/>
                </a:lnTo>
                <a:lnTo>
                  <a:pt x="516432" y="749045"/>
                </a:lnTo>
                <a:lnTo>
                  <a:pt x="706424" y="435355"/>
                </a:lnTo>
                <a:lnTo>
                  <a:pt x="725049" y="435355"/>
                </a:lnTo>
                <a:lnTo>
                  <a:pt x="726237" y="427735"/>
                </a:lnTo>
                <a:close/>
              </a:path>
              <a:path w="810260" h="1435735">
                <a:moveTo>
                  <a:pt x="187096" y="572515"/>
                </a:moveTo>
                <a:lnTo>
                  <a:pt x="183349" y="572515"/>
                </a:lnTo>
                <a:lnTo>
                  <a:pt x="180492" y="576325"/>
                </a:lnTo>
                <a:lnTo>
                  <a:pt x="177596" y="578865"/>
                </a:lnTo>
                <a:lnTo>
                  <a:pt x="236613" y="638555"/>
                </a:lnTo>
                <a:lnTo>
                  <a:pt x="247243" y="644905"/>
                </a:lnTo>
                <a:lnTo>
                  <a:pt x="255320" y="641095"/>
                </a:lnTo>
                <a:lnTo>
                  <a:pt x="257340" y="636015"/>
                </a:lnTo>
                <a:lnTo>
                  <a:pt x="257340" y="627125"/>
                </a:lnTo>
                <a:lnTo>
                  <a:pt x="257929" y="601725"/>
                </a:lnTo>
                <a:lnTo>
                  <a:pt x="226263" y="601725"/>
                </a:lnTo>
                <a:lnTo>
                  <a:pt x="187096" y="572515"/>
                </a:lnTo>
                <a:close/>
              </a:path>
              <a:path w="810260" h="1435735">
                <a:moveTo>
                  <a:pt x="69075" y="159765"/>
                </a:moveTo>
                <a:lnTo>
                  <a:pt x="56983" y="161035"/>
                </a:lnTo>
                <a:lnTo>
                  <a:pt x="48347" y="166115"/>
                </a:lnTo>
                <a:lnTo>
                  <a:pt x="43166" y="175005"/>
                </a:lnTo>
                <a:lnTo>
                  <a:pt x="41440" y="187705"/>
                </a:lnTo>
                <a:lnTo>
                  <a:pt x="43166" y="199135"/>
                </a:lnTo>
                <a:lnTo>
                  <a:pt x="48347" y="208025"/>
                </a:lnTo>
                <a:lnTo>
                  <a:pt x="56983" y="213105"/>
                </a:lnTo>
                <a:lnTo>
                  <a:pt x="69075" y="214375"/>
                </a:lnTo>
                <a:lnTo>
                  <a:pt x="70815" y="214375"/>
                </a:lnTo>
                <a:lnTo>
                  <a:pt x="226263" y="601725"/>
                </a:lnTo>
                <a:lnTo>
                  <a:pt x="257929" y="601725"/>
                </a:lnTo>
                <a:lnTo>
                  <a:pt x="258047" y="596645"/>
                </a:lnTo>
                <a:lnTo>
                  <a:pt x="240080" y="596645"/>
                </a:lnTo>
                <a:lnTo>
                  <a:pt x="84632" y="209295"/>
                </a:lnTo>
                <a:lnTo>
                  <a:pt x="89911" y="205485"/>
                </a:lnTo>
                <a:lnTo>
                  <a:pt x="93686" y="199135"/>
                </a:lnTo>
                <a:lnTo>
                  <a:pt x="95953" y="194055"/>
                </a:lnTo>
                <a:lnTo>
                  <a:pt x="96710" y="187705"/>
                </a:lnTo>
                <a:lnTo>
                  <a:pt x="94980" y="175005"/>
                </a:lnTo>
                <a:lnTo>
                  <a:pt x="89793" y="166115"/>
                </a:lnTo>
                <a:lnTo>
                  <a:pt x="81156" y="161035"/>
                </a:lnTo>
                <a:lnTo>
                  <a:pt x="69075" y="159765"/>
                </a:lnTo>
                <a:close/>
              </a:path>
              <a:path w="810260" h="1435735">
                <a:moveTo>
                  <a:pt x="256743" y="543305"/>
                </a:moveTo>
                <a:lnTo>
                  <a:pt x="252158" y="543305"/>
                </a:lnTo>
                <a:lnTo>
                  <a:pt x="247548" y="544575"/>
                </a:lnTo>
                <a:lnTo>
                  <a:pt x="245262" y="547115"/>
                </a:lnTo>
                <a:lnTo>
                  <a:pt x="245262" y="552195"/>
                </a:lnTo>
                <a:lnTo>
                  <a:pt x="240080" y="596645"/>
                </a:lnTo>
                <a:lnTo>
                  <a:pt x="258047" y="596645"/>
                </a:lnTo>
                <a:lnTo>
                  <a:pt x="259079" y="552195"/>
                </a:lnTo>
                <a:lnTo>
                  <a:pt x="259079" y="545845"/>
                </a:lnTo>
                <a:lnTo>
                  <a:pt x="256743" y="543305"/>
                </a:lnTo>
                <a:close/>
              </a:path>
              <a:path w="810260" h="1435735">
                <a:moveTo>
                  <a:pt x="226309" y="102615"/>
                </a:moveTo>
                <a:lnTo>
                  <a:pt x="186524" y="102615"/>
                </a:lnTo>
                <a:lnTo>
                  <a:pt x="199254" y="103885"/>
                </a:lnTo>
                <a:lnTo>
                  <a:pt x="209834" y="108965"/>
                </a:lnTo>
                <a:lnTo>
                  <a:pt x="218259" y="116585"/>
                </a:lnTo>
                <a:lnTo>
                  <a:pt x="224523" y="128015"/>
                </a:lnTo>
                <a:lnTo>
                  <a:pt x="411060" y="595375"/>
                </a:lnTo>
                <a:lnTo>
                  <a:pt x="433547" y="558545"/>
                </a:lnTo>
                <a:lnTo>
                  <a:pt x="414515" y="558545"/>
                </a:lnTo>
                <a:lnTo>
                  <a:pt x="240080" y="122935"/>
                </a:lnTo>
                <a:lnTo>
                  <a:pt x="231541" y="107695"/>
                </a:lnTo>
                <a:lnTo>
                  <a:pt x="226309" y="102615"/>
                </a:lnTo>
                <a:close/>
              </a:path>
              <a:path w="810260" h="1435735">
                <a:moveTo>
                  <a:pt x="745596" y="87375"/>
                </a:moveTo>
                <a:lnTo>
                  <a:pt x="726493" y="87375"/>
                </a:lnTo>
                <a:lnTo>
                  <a:pt x="719364" y="88645"/>
                </a:lnTo>
                <a:lnTo>
                  <a:pt x="683958" y="117855"/>
                </a:lnTo>
                <a:lnTo>
                  <a:pt x="414515" y="558545"/>
                </a:lnTo>
                <a:lnTo>
                  <a:pt x="433547" y="558545"/>
                </a:lnTo>
                <a:lnTo>
                  <a:pt x="699515" y="122935"/>
                </a:lnTo>
                <a:lnTo>
                  <a:pt x="706199" y="114045"/>
                </a:lnTo>
                <a:lnTo>
                  <a:pt x="714186" y="107695"/>
                </a:lnTo>
                <a:lnTo>
                  <a:pt x="723470" y="103885"/>
                </a:lnTo>
                <a:lnTo>
                  <a:pt x="734047" y="102615"/>
                </a:lnTo>
                <a:lnTo>
                  <a:pt x="774745" y="102615"/>
                </a:lnTo>
                <a:lnTo>
                  <a:pt x="773772" y="101345"/>
                </a:lnTo>
                <a:lnTo>
                  <a:pt x="765460" y="94995"/>
                </a:lnTo>
                <a:lnTo>
                  <a:pt x="756067" y="91185"/>
                </a:lnTo>
                <a:lnTo>
                  <a:pt x="745596" y="87375"/>
                </a:lnTo>
                <a:close/>
              </a:path>
              <a:path w="810260" h="1435735">
                <a:moveTo>
                  <a:pt x="725049" y="435355"/>
                </a:moveTo>
                <a:lnTo>
                  <a:pt x="706424" y="435355"/>
                </a:lnTo>
                <a:lnTo>
                  <a:pt x="704697" y="475995"/>
                </a:lnTo>
                <a:lnTo>
                  <a:pt x="704697" y="481075"/>
                </a:lnTo>
                <a:lnTo>
                  <a:pt x="706678" y="483615"/>
                </a:lnTo>
                <a:lnTo>
                  <a:pt x="714755" y="483615"/>
                </a:lnTo>
                <a:lnTo>
                  <a:pt x="717346" y="482345"/>
                </a:lnTo>
                <a:lnTo>
                  <a:pt x="718515" y="477265"/>
                </a:lnTo>
                <a:lnTo>
                  <a:pt x="725049" y="435355"/>
                </a:lnTo>
                <a:close/>
              </a:path>
              <a:path w="810260" h="1435735">
                <a:moveTo>
                  <a:pt x="723696" y="383285"/>
                </a:moveTo>
                <a:lnTo>
                  <a:pt x="719086" y="384555"/>
                </a:lnTo>
                <a:lnTo>
                  <a:pt x="713333" y="389635"/>
                </a:lnTo>
                <a:lnTo>
                  <a:pt x="649414" y="439165"/>
                </a:lnTo>
                <a:lnTo>
                  <a:pt x="645960" y="441705"/>
                </a:lnTo>
                <a:lnTo>
                  <a:pt x="645363" y="444245"/>
                </a:lnTo>
                <a:lnTo>
                  <a:pt x="647699" y="448055"/>
                </a:lnTo>
                <a:lnTo>
                  <a:pt x="649973" y="451865"/>
                </a:lnTo>
                <a:lnTo>
                  <a:pt x="653453" y="451865"/>
                </a:lnTo>
                <a:lnTo>
                  <a:pt x="658063" y="449325"/>
                </a:lnTo>
                <a:lnTo>
                  <a:pt x="694334" y="427735"/>
                </a:lnTo>
                <a:lnTo>
                  <a:pt x="726237" y="427735"/>
                </a:lnTo>
                <a:lnTo>
                  <a:pt x="730592" y="399795"/>
                </a:lnTo>
                <a:lnTo>
                  <a:pt x="731735" y="393445"/>
                </a:lnTo>
                <a:lnTo>
                  <a:pt x="730592" y="389635"/>
                </a:lnTo>
                <a:lnTo>
                  <a:pt x="727151" y="387095"/>
                </a:lnTo>
                <a:lnTo>
                  <a:pt x="723696" y="383285"/>
                </a:lnTo>
                <a:close/>
              </a:path>
              <a:path w="810260" h="1435735">
                <a:moveTo>
                  <a:pt x="50076" y="300735"/>
                </a:moveTo>
                <a:lnTo>
                  <a:pt x="29362" y="300735"/>
                </a:lnTo>
                <a:lnTo>
                  <a:pt x="29362" y="307085"/>
                </a:lnTo>
                <a:lnTo>
                  <a:pt x="27622" y="312165"/>
                </a:lnTo>
                <a:lnTo>
                  <a:pt x="20713" y="319785"/>
                </a:lnTo>
                <a:lnTo>
                  <a:pt x="13220" y="322325"/>
                </a:lnTo>
                <a:lnTo>
                  <a:pt x="0" y="322325"/>
                </a:lnTo>
                <a:lnTo>
                  <a:pt x="0" y="336295"/>
                </a:lnTo>
                <a:lnTo>
                  <a:pt x="25895" y="336295"/>
                </a:lnTo>
                <a:lnTo>
                  <a:pt x="25895" y="411225"/>
                </a:lnTo>
                <a:lnTo>
                  <a:pt x="50076" y="411225"/>
                </a:lnTo>
                <a:lnTo>
                  <a:pt x="50076" y="300735"/>
                </a:lnTo>
                <a:close/>
              </a:path>
              <a:path w="810260" h="1435735">
                <a:moveTo>
                  <a:pt x="188264" y="121665"/>
                </a:moveTo>
                <a:lnTo>
                  <a:pt x="178432" y="122935"/>
                </a:lnTo>
                <a:lnTo>
                  <a:pt x="171411" y="126745"/>
                </a:lnTo>
                <a:lnTo>
                  <a:pt x="167201" y="134365"/>
                </a:lnTo>
                <a:lnTo>
                  <a:pt x="165798" y="144525"/>
                </a:lnTo>
                <a:lnTo>
                  <a:pt x="167201" y="153415"/>
                </a:lnTo>
                <a:lnTo>
                  <a:pt x="171411" y="161035"/>
                </a:lnTo>
                <a:lnTo>
                  <a:pt x="178432" y="164845"/>
                </a:lnTo>
                <a:lnTo>
                  <a:pt x="188264" y="166115"/>
                </a:lnTo>
                <a:lnTo>
                  <a:pt x="198077" y="164845"/>
                </a:lnTo>
                <a:lnTo>
                  <a:pt x="205090" y="161035"/>
                </a:lnTo>
                <a:lnTo>
                  <a:pt x="209301" y="153415"/>
                </a:lnTo>
                <a:lnTo>
                  <a:pt x="210705" y="144525"/>
                </a:lnTo>
                <a:lnTo>
                  <a:pt x="209301" y="134365"/>
                </a:lnTo>
                <a:lnTo>
                  <a:pt x="205090" y="126745"/>
                </a:lnTo>
                <a:lnTo>
                  <a:pt x="198077" y="122935"/>
                </a:lnTo>
                <a:lnTo>
                  <a:pt x="188264" y="121665"/>
                </a:lnTo>
                <a:close/>
              </a:path>
              <a:path w="810260" h="1435735">
                <a:moveTo>
                  <a:pt x="187327" y="1343761"/>
                </a:moveTo>
                <a:lnTo>
                  <a:pt x="159461" y="1343761"/>
                </a:lnTo>
                <a:lnTo>
                  <a:pt x="163487" y="1345501"/>
                </a:lnTo>
                <a:lnTo>
                  <a:pt x="168097" y="1352397"/>
                </a:lnTo>
                <a:lnTo>
                  <a:pt x="169265" y="1355864"/>
                </a:lnTo>
                <a:lnTo>
                  <a:pt x="169265" y="1359319"/>
                </a:lnTo>
                <a:lnTo>
                  <a:pt x="167535" y="1366545"/>
                </a:lnTo>
                <a:lnTo>
                  <a:pt x="162348" y="1374417"/>
                </a:lnTo>
                <a:lnTo>
                  <a:pt x="153711" y="1382945"/>
                </a:lnTo>
                <a:lnTo>
                  <a:pt x="141630" y="1392135"/>
                </a:lnTo>
                <a:lnTo>
                  <a:pt x="133793" y="1398770"/>
                </a:lnTo>
                <a:lnTo>
                  <a:pt x="115709" y="1428394"/>
                </a:lnTo>
                <a:lnTo>
                  <a:pt x="115709" y="1435303"/>
                </a:lnTo>
                <a:lnTo>
                  <a:pt x="189991" y="1435303"/>
                </a:lnTo>
                <a:lnTo>
                  <a:pt x="189991" y="1416303"/>
                </a:lnTo>
                <a:lnTo>
                  <a:pt x="143344" y="1416303"/>
                </a:lnTo>
                <a:lnTo>
                  <a:pt x="145497" y="1413067"/>
                </a:lnTo>
                <a:lnTo>
                  <a:pt x="150244" y="1408536"/>
                </a:lnTo>
                <a:lnTo>
                  <a:pt x="157585" y="1402707"/>
                </a:lnTo>
                <a:lnTo>
                  <a:pt x="167525" y="1395577"/>
                </a:lnTo>
                <a:lnTo>
                  <a:pt x="173278" y="1392135"/>
                </a:lnTo>
                <a:lnTo>
                  <a:pt x="178460" y="1387525"/>
                </a:lnTo>
                <a:lnTo>
                  <a:pt x="183083" y="1381772"/>
                </a:lnTo>
                <a:lnTo>
                  <a:pt x="187667" y="1375981"/>
                </a:lnTo>
                <a:lnTo>
                  <a:pt x="189991" y="1368526"/>
                </a:lnTo>
                <a:lnTo>
                  <a:pt x="189991" y="1359319"/>
                </a:lnTo>
                <a:lnTo>
                  <a:pt x="187613" y="1344195"/>
                </a:lnTo>
                <a:lnTo>
                  <a:pt x="187327" y="1343761"/>
                </a:lnTo>
                <a:close/>
              </a:path>
              <a:path w="810260" h="1435735">
                <a:moveTo>
                  <a:pt x="151980" y="1324762"/>
                </a:moveTo>
                <a:lnTo>
                  <a:pt x="147370" y="1324762"/>
                </a:lnTo>
                <a:lnTo>
                  <a:pt x="140169" y="1326768"/>
                </a:lnTo>
                <a:lnTo>
                  <a:pt x="115709" y="1364487"/>
                </a:lnTo>
                <a:lnTo>
                  <a:pt x="138175" y="1364487"/>
                </a:lnTo>
                <a:lnTo>
                  <a:pt x="138242" y="1359319"/>
                </a:lnTo>
                <a:lnTo>
                  <a:pt x="138722" y="1355267"/>
                </a:lnTo>
                <a:lnTo>
                  <a:pt x="139890" y="1350670"/>
                </a:lnTo>
                <a:lnTo>
                  <a:pt x="141033" y="1346060"/>
                </a:lnTo>
                <a:lnTo>
                  <a:pt x="145643" y="1343761"/>
                </a:lnTo>
                <a:lnTo>
                  <a:pt x="187327" y="1343761"/>
                </a:lnTo>
                <a:lnTo>
                  <a:pt x="180482" y="1333396"/>
                </a:lnTo>
                <a:lnTo>
                  <a:pt x="168603" y="1326920"/>
                </a:lnTo>
                <a:lnTo>
                  <a:pt x="151980" y="1324762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6782" y="1173730"/>
            <a:ext cx="1048385" cy="1858010"/>
          </a:xfrm>
          <a:custGeom>
            <a:avLst/>
            <a:gdLst/>
            <a:ahLst/>
            <a:cxnLst/>
            <a:rect l="l" t="t" r="r" b="b"/>
            <a:pathLst>
              <a:path w="1048385" h="1858010">
                <a:moveTo>
                  <a:pt x="983488" y="0"/>
                </a:moveTo>
                <a:lnTo>
                  <a:pt x="979017" y="0"/>
                </a:lnTo>
                <a:lnTo>
                  <a:pt x="970076" y="8940"/>
                </a:lnTo>
                <a:lnTo>
                  <a:pt x="970076" y="13423"/>
                </a:lnTo>
                <a:lnTo>
                  <a:pt x="974547" y="17881"/>
                </a:lnTo>
                <a:lnTo>
                  <a:pt x="994664" y="40233"/>
                </a:lnTo>
                <a:lnTo>
                  <a:pt x="967066" y="67830"/>
                </a:lnTo>
                <a:lnTo>
                  <a:pt x="967460" y="71907"/>
                </a:lnTo>
                <a:lnTo>
                  <a:pt x="971194" y="77114"/>
                </a:lnTo>
                <a:lnTo>
                  <a:pt x="974902" y="82346"/>
                </a:lnTo>
                <a:lnTo>
                  <a:pt x="979754" y="81978"/>
                </a:lnTo>
                <a:lnTo>
                  <a:pt x="1008075" y="53657"/>
                </a:lnTo>
                <a:lnTo>
                  <a:pt x="1033683" y="53657"/>
                </a:lnTo>
                <a:lnTo>
                  <a:pt x="1021486" y="40233"/>
                </a:lnTo>
                <a:lnTo>
                  <a:pt x="1034903" y="26822"/>
                </a:lnTo>
                <a:lnTo>
                  <a:pt x="1008075" y="26822"/>
                </a:lnTo>
                <a:lnTo>
                  <a:pt x="987958" y="4483"/>
                </a:lnTo>
                <a:lnTo>
                  <a:pt x="983488" y="0"/>
                </a:lnTo>
                <a:close/>
              </a:path>
              <a:path w="1048385" h="1858010">
                <a:moveTo>
                  <a:pt x="1033683" y="53657"/>
                </a:moveTo>
                <a:lnTo>
                  <a:pt x="1008075" y="53657"/>
                </a:lnTo>
                <a:lnTo>
                  <a:pt x="1028192" y="75996"/>
                </a:lnTo>
                <a:lnTo>
                  <a:pt x="1032662" y="80467"/>
                </a:lnTo>
                <a:lnTo>
                  <a:pt x="1037132" y="80848"/>
                </a:lnTo>
                <a:lnTo>
                  <a:pt x="1046073" y="73418"/>
                </a:lnTo>
                <a:lnTo>
                  <a:pt x="1046810" y="69291"/>
                </a:lnTo>
                <a:lnTo>
                  <a:pt x="1043838" y="64833"/>
                </a:lnTo>
                <a:lnTo>
                  <a:pt x="1033683" y="53657"/>
                </a:lnTo>
                <a:close/>
              </a:path>
              <a:path w="1048385" h="1858010">
                <a:moveTo>
                  <a:pt x="1039368" y="0"/>
                </a:moveTo>
                <a:lnTo>
                  <a:pt x="1034897" y="0"/>
                </a:lnTo>
                <a:lnTo>
                  <a:pt x="1008075" y="26822"/>
                </a:lnTo>
                <a:lnTo>
                  <a:pt x="1034903" y="26822"/>
                </a:lnTo>
                <a:lnTo>
                  <a:pt x="1048308" y="13423"/>
                </a:lnTo>
                <a:lnTo>
                  <a:pt x="1048308" y="8940"/>
                </a:lnTo>
                <a:lnTo>
                  <a:pt x="1039368" y="0"/>
                </a:lnTo>
                <a:close/>
              </a:path>
              <a:path w="1048385" h="1858010">
                <a:moveTo>
                  <a:pt x="813612" y="1676400"/>
                </a:moveTo>
                <a:lnTo>
                  <a:pt x="809142" y="1676400"/>
                </a:lnTo>
                <a:lnTo>
                  <a:pt x="800201" y="1685340"/>
                </a:lnTo>
                <a:lnTo>
                  <a:pt x="800201" y="1689823"/>
                </a:lnTo>
                <a:lnTo>
                  <a:pt x="804672" y="1694281"/>
                </a:lnTo>
                <a:lnTo>
                  <a:pt x="824788" y="1716633"/>
                </a:lnTo>
                <a:lnTo>
                  <a:pt x="800201" y="1741233"/>
                </a:lnTo>
                <a:lnTo>
                  <a:pt x="797191" y="1744192"/>
                </a:lnTo>
                <a:lnTo>
                  <a:pt x="797585" y="1748282"/>
                </a:lnTo>
                <a:lnTo>
                  <a:pt x="805027" y="1758721"/>
                </a:lnTo>
                <a:lnTo>
                  <a:pt x="809879" y="1758340"/>
                </a:lnTo>
                <a:lnTo>
                  <a:pt x="838200" y="1730057"/>
                </a:lnTo>
                <a:lnTo>
                  <a:pt x="863808" y="1730057"/>
                </a:lnTo>
                <a:lnTo>
                  <a:pt x="851611" y="1716633"/>
                </a:lnTo>
                <a:lnTo>
                  <a:pt x="865028" y="1703222"/>
                </a:lnTo>
                <a:lnTo>
                  <a:pt x="838200" y="1703222"/>
                </a:lnTo>
                <a:lnTo>
                  <a:pt x="818083" y="1680883"/>
                </a:lnTo>
                <a:lnTo>
                  <a:pt x="813612" y="1676400"/>
                </a:lnTo>
                <a:close/>
              </a:path>
              <a:path w="1048385" h="1858010">
                <a:moveTo>
                  <a:pt x="863808" y="1730057"/>
                </a:moveTo>
                <a:lnTo>
                  <a:pt x="838200" y="1730057"/>
                </a:lnTo>
                <a:lnTo>
                  <a:pt x="858316" y="1752396"/>
                </a:lnTo>
                <a:lnTo>
                  <a:pt x="862787" y="1756867"/>
                </a:lnTo>
                <a:lnTo>
                  <a:pt x="867257" y="1757222"/>
                </a:lnTo>
                <a:lnTo>
                  <a:pt x="876198" y="1749780"/>
                </a:lnTo>
                <a:lnTo>
                  <a:pt x="876935" y="1745691"/>
                </a:lnTo>
                <a:lnTo>
                  <a:pt x="873963" y="1741233"/>
                </a:lnTo>
                <a:lnTo>
                  <a:pt x="863808" y="1730057"/>
                </a:lnTo>
                <a:close/>
              </a:path>
              <a:path w="1048385" h="1858010">
                <a:moveTo>
                  <a:pt x="869492" y="1676400"/>
                </a:moveTo>
                <a:lnTo>
                  <a:pt x="865022" y="1676400"/>
                </a:lnTo>
                <a:lnTo>
                  <a:pt x="838200" y="1703222"/>
                </a:lnTo>
                <a:lnTo>
                  <a:pt x="865028" y="1703222"/>
                </a:lnTo>
                <a:lnTo>
                  <a:pt x="878433" y="1689823"/>
                </a:lnTo>
                <a:lnTo>
                  <a:pt x="878433" y="1685340"/>
                </a:lnTo>
                <a:lnTo>
                  <a:pt x="869492" y="1676400"/>
                </a:lnTo>
                <a:close/>
              </a:path>
              <a:path w="1048385" h="1858010">
                <a:moveTo>
                  <a:pt x="530098" y="1166876"/>
                </a:moveTo>
                <a:lnTo>
                  <a:pt x="525272" y="1166876"/>
                </a:lnTo>
                <a:lnTo>
                  <a:pt x="520801" y="1179576"/>
                </a:lnTo>
                <a:lnTo>
                  <a:pt x="252577" y="1624076"/>
                </a:lnTo>
                <a:lnTo>
                  <a:pt x="222396" y="1624076"/>
                </a:lnTo>
                <a:lnTo>
                  <a:pt x="214295" y="1636776"/>
                </a:lnTo>
                <a:lnTo>
                  <a:pt x="210108" y="1649476"/>
                </a:lnTo>
                <a:lnTo>
                  <a:pt x="209613" y="1662176"/>
                </a:lnTo>
                <a:lnTo>
                  <a:pt x="210378" y="1662176"/>
                </a:lnTo>
                <a:lnTo>
                  <a:pt x="212405" y="1674876"/>
                </a:lnTo>
                <a:lnTo>
                  <a:pt x="215696" y="1674876"/>
                </a:lnTo>
                <a:lnTo>
                  <a:pt x="220092" y="1687576"/>
                </a:lnTo>
                <a:lnTo>
                  <a:pt x="267654" y="1687576"/>
                </a:lnTo>
                <a:lnTo>
                  <a:pt x="276462" y="1674876"/>
                </a:lnTo>
                <a:lnTo>
                  <a:pt x="281635" y="1662176"/>
                </a:lnTo>
                <a:lnTo>
                  <a:pt x="281762" y="1649476"/>
                </a:lnTo>
                <a:lnTo>
                  <a:pt x="279947" y="1649476"/>
                </a:lnTo>
                <a:lnTo>
                  <a:pt x="276182" y="1636776"/>
                </a:lnTo>
                <a:lnTo>
                  <a:pt x="270459" y="1636776"/>
                </a:lnTo>
                <a:lnTo>
                  <a:pt x="538683" y="1192276"/>
                </a:lnTo>
                <a:lnTo>
                  <a:pt x="541655" y="1179576"/>
                </a:lnTo>
                <a:lnTo>
                  <a:pt x="535330" y="1179576"/>
                </a:lnTo>
                <a:lnTo>
                  <a:pt x="530098" y="1166876"/>
                </a:lnTo>
                <a:close/>
              </a:path>
              <a:path w="1048385" h="1858010">
                <a:moveTo>
                  <a:pt x="511860" y="1001776"/>
                </a:moveTo>
                <a:lnTo>
                  <a:pt x="154228" y="1598676"/>
                </a:lnTo>
                <a:lnTo>
                  <a:pt x="143607" y="1611376"/>
                </a:lnTo>
                <a:lnTo>
                  <a:pt x="131865" y="1624076"/>
                </a:lnTo>
                <a:lnTo>
                  <a:pt x="53644" y="1624076"/>
                </a:lnTo>
                <a:lnTo>
                  <a:pt x="64397" y="1636776"/>
                </a:lnTo>
                <a:lnTo>
                  <a:pt x="76544" y="1649476"/>
                </a:lnTo>
                <a:lnTo>
                  <a:pt x="124333" y="1649476"/>
                </a:lnTo>
                <a:lnTo>
                  <a:pt x="141935" y="1636776"/>
                </a:lnTo>
                <a:lnTo>
                  <a:pt x="157861" y="1624076"/>
                </a:lnTo>
                <a:lnTo>
                  <a:pt x="172110" y="1611376"/>
                </a:lnTo>
                <a:lnTo>
                  <a:pt x="507390" y="1052576"/>
                </a:lnTo>
                <a:lnTo>
                  <a:pt x="532025" y="1052576"/>
                </a:lnTo>
                <a:lnTo>
                  <a:pt x="511860" y="1001776"/>
                </a:lnTo>
                <a:close/>
              </a:path>
              <a:path w="1048385" h="1858010">
                <a:moveTo>
                  <a:pt x="532025" y="1052576"/>
                </a:moveTo>
                <a:lnTo>
                  <a:pt x="507390" y="1052576"/>
                </a:lnTo>
                <a:lnTo>
                  <a:pt x="728675" y="1598676"/>
                </a:lnTo>
                <a:lnTo>
                  <a:pt x="739705" y="1624076"/>
                </a:lnTo>
                <a:lnTo>
                  <a:pt x="754929" y="1636776"/>
                </a:lnTo>
                <a:lnTo>
                  <a:pt x="774348" y="1649476"/>
                </a:lnTo>
                <a:lnTo>
                  <a:pt x="826462" y="1649476"/>
                </a:lnTo>
                <a:lnTo>
                  <a:pt x="838617" y="1636776"/>
                </a:lnTo>
                <a:lnTo>
                  <a:pt x="849376" y="1624076"/>
                </a:lnTo>
                <a:lnTo>
                  <a:pt x="767783" y="1624076"/>
                </a:lnTo>
                <a:lnTo>
                  <a:pt x="756891" y="1611376"/>
                </a:lnTo>
                <a:lnTo>
                  <a:pt x="748792" y="1598676"/>
                </a:lnTo>
                <a:lnTo>
                  <a:pt x="532025" y="1052576"/>
                </a:lnTo>
                <a:close/>
              </a:path>
              <a:path w="1048385" h="1858010">
                <a:moveTo>
                  <a:pt x="53644" y="1573276"/>
                </a:moveTo>
                <a:lnTo>
                  <a:pt x="33528" y="1573276"/>
                </a:lnTo>
                <a:lnTo>
                  <a:pt x="33528" y="1585976"/>
                </a:lnTo>
                <a:lnTo>
                  <a:pt x="34785" y="1598676"/>
                </a:lnTo>
                <a:lnTo>
                  <a:pt x="38557" y="1611376"/>
                </a:lnTo>
                <a:lnTo>
                  <a:pt x="44843" y="1624076"/>
                </a:lnTo>
                <a:lnTo>
                  <a:pt x="77381" y="1624076"/>
                </a:lnTo>
                <a:lnTo>
                  <a:pt x="69291" y="1611376"/>
                </a:lnTo>
                <a:lnTo>
                  <a:pt x="62442" y="1611376"/>
                </a:lnTo>
                <a:lnTo>
                  <a:pt x="57553" y="1598676"/>
                </a:lnTo>
                <a:lnTo>
                  <a:pt x="54621" y="1585976"/>
                </a:lnTo>
                <a:lnTo>
                  <a:pt x="53644" y="1585976"/>
                </a:lnTo>
                <a:lnTo>
                  <a:pt x="53644" y="1573276"/>
                </a:lnTo>
                <a:close/>
              </a:path>
              <a:path w="1048385" h="1858010">
                <a:moveTo>
                  <a:pt x="1016727" y="214375"/>
                </a:moveTo>
                <a:lnTo>
                  <a:pt x="992428" y="214375"/>
                </a:lnTo>
                <a:lnTo>
                  <a:pt x="581152" y="900176"/>
                </a:lnTo>
                <a:lnTo>
                  <a:pt x="844905" y="1560576"/>
                </a:lnTo>
                <a:lnTo>
                  <a:pt x="847877" y="1560576"/>
                </a:lnTo>
                <a:lnTo>
                  <a:pt x="849376" y="1573276"/>
                </a:lnTo>
                <a:lnTo>
                  <a:pt x="848395" y="1585976"/>
                </a:lnTo>
                <a:lnTo>
                  <a:pt x="845458" y="1598676"/>
                </a:lnTo>
                <a:lnTo>
                  <a:pt x="840567" y="1611376"/>
                </a:lnTo>
                <a:lnTo>
                  <a:pt x="833729" y="1611376"/>
                </a:lnTo>
                <a:lnTo>
                  <a:pt x="825623" y="1624076"/>
                </a:lnTo>
                <a:lnTo>
                  <a:pt x="858177" y="1624076"/>
                </a:lnTo>
                <a:lnTo>
                  <a:pt x="864463" y="1611376"/>
                </a:lnTo>
                <a:lnTo>
                  <a:pt x="868235" y="1598676"/>
                </a:lnTo>
                <a:lnTo>
                  <a:pt x="869492" y="1573276"/>
                </a:lnTo>
                <a:lnTo>
                  <a:pt x="869073" y="1573276"/>
                </a:lnTo>
                <a:lnTo>
                  <a:pt x="867816" y="1560576"/>
                </a:lnTo>
                <a:lnTo>
                  <a:pt x="865720" y="1547876"/>
                </a:lnTo>
                <a:lnTo>
                  <a:pt x="862787" y="1547876"/>
                </a:lnTo>
                <a:lnTo>
                  <a:pt x="603504" y="900176"/>
                </a:lnTo>
                <a:lnTo>
                  <a:pt x="1008075" y="227075"/>
                </a:lnTo>
                <a:lnTo>
                  <a:pt x="1013028" y="227075"/>
                </a:lnTo>
                <a:lnTo>
                  <a:pt x="1016727" y="214375"/>
                </a:lnTo>
                <a:close/>
              </a:path>
              <a:path w="1048385" h="1858010">
                <a:moveTo>
                  <a:pt x="131306" y="1585976"/>
                </a:moveTo>
                <a:lnTo>
                  <a:pt x="87728" y="1585976"/>
                </a:lnTo>
                <a:lnTo>
                  <a:pt x="96808" y="1598676"/>
                </a:lnTo>
                <a:lnTo>
                  <a:pt x="122224" y="1598676"/>
                </a:lnTo>
                <a:lnTo>
                  <a:pt x="131306" y="1585976"/>
                </a:lnTo>
                <a:close/>
              </a:path>
              <a:path w="1048385" h="1858010">
                <a:moveTo>
                  <a:pt x="122224" y="1535176"/>
                </a:moveTo>
                <a:lnTo>
                  <a:pt x="96808" y="1535176"/>
                </a:lnTo>
                <a:lnTo>
                  <a:pt x="87728" y="1547876"/>
                </a:lnTo>
                <a:lnTo>
                  <a:pt x="82282" y="1560576"/>
                </a:lnTo>
                <a:lnTo>
                  <a:pt x="80467" y="1573276"/>
                </a:lnTo>
                <a:lnTo>
                  <a:pt x="82282" y="1585976"/>
                </a:lnTo>
                <a:lnTo>
                  <a:pt x="136762" y="1585976"/>
                </a:lnTo>
                <a:lnTo>
                  <a:pt x="138582" y="1573276"/>
                </a:lnTo>
                <a:lnTo>
                  <a:pt x="136762" y="1560576"/>
                </a:lnTo>
                <a:lnTo>
                  <a:pt x="131306" y="1547876"/>
                </a:lnTo>
                <a:lnTo>
                  <a:pt x="122224" y="1535176"/>
                </a:lnTo>
                <a:close/>
              </a:path>
              <a:path w="1048385" h="1858010">
                <a:moveTo>
                  <a:pt x="59575" y="1547876"/>
                </a:moveTo>
                <a:lnTo>
                  <a:pt x="37291" y="1547876"/>
                </a:lnTo>
                <a:lnTo>
                  <a:pt x="35763" y="1560576"/>
                </a:lnTo>
                <a:lnTo>
                  <a:pt x="34264" y="1573276"/>
                </a:lnTo>
                <a:lnTo>
                  <a:pt x="54381" y="1573276"/>
                </a:lnTo>
                <a:lnTo>
                  <a:pt x="55880" y="1560576"/>
                </a:lnTo>
                <a:lnTo>
                  <a:pt x="57340" y="1560576"/>
                </a:lnTo>
                <a:lnTo>
                  <a:pt x="59575" y="1547876"/>
                </a:lnTo>
                <a:close/>
              </a:path>
              <a:path w="1048385" h="1858010">
                <a:moveTo>
                  <a:pt x="191465" y="201675"/>
                </a:moveTo>
                <a:lnTo>
                  <a:pt x="171551" y="201675"/>
                </a:lnTo>
                <a:lnTo>
                  <a:pt x="173647" y="214375"/>
                </a:lnTo>
                <a:lnTo>
                  <a:pt x="176580" y="227075"/>
                </a:lnTo>
                <a:lnTo>
                  <a:pt x="442569" y="887476"/>
                </a:lnTo>
                <a:lnTo>
                  <a:pt x="46939" y="1535176"/>
                </a:lnTo>
                <a:lnTo>
                  <a:pt x="42881" y="1535176"/>
                </a:lnTo>
                <a:lnTo>
                  <a:pt x="39665" y="1547876"/>
                </a:lnTo>
                <a:lnTo>
                  <a:pt x="62585" y="1547876"/>
                </a:lnTo>
                <a:lnTo>
                  <a:pt x="464921" y="887476"/>
                </a:lnTo>
                <a:lnTo>
                  <a:pt x="194462" y="214375"/>
                </a:lnTo>
                <a:lnTo>
                  <a:pt x="191465" y="201675"/>
                </a:lnTo>
                <a:close/>
              </a:path>
              <a:path w="1048385" h="1858010">
                <a:moveTo>
                  <a:pt x="939622" y="557276"/>
                </a:moveTo>
                <a:lnTo>
                  <a:pt x="898550" y="557276"/>
                </a:lnTo>
                <a:lnTo>
                  <a:pt x="652678" y="963676"/>
                </a:lnTo>
                <a:lnTo>
                  <a:pt x="648208" y="976376"/>
                </a:lnTo>
                <a:lnTo>
                  <a:pt x="668324" y="976376"/>
                </a:lnTo>
                <a:lnTo>
                  <a:pt x="914196" y="569976"/>
                </a:lnTo>
                <a:lnTo>
                  <a:pt x="937666" y="569976"/>
                </a:lnTo>
                <a:lnTo>
                  <a:pt x="939622" y="557276"/>
                </a:lnTo>
                <a:close/>
              </a:path>
              <a:path w="1048385" h="1858010">
                <a:moveTo>
                  <a:pt x="242138" y="747776"/>
                </a:moveTo>
                <a:lnTo>
                  <a:pt x="233578" y="747776"/>
                </a:lnTo>
                <a:lnTo>
                  <a:pt x="229844" y="760476"/>
                </a:lnTo>
                <a:lnTo>
                  <a:pt x="234696" y="760476"/>
                </a:lnTo>
                <a:lnTo>
                  <a:pt x="306222" y="836676"/>
                </a:lnTo>
                <a:lnTo>
                  <a:pt x="330428" y="836676"/>
                </a:lnTo>
                <a:lnTo>
                  <a:pt x="333044" y="823976"/>
                </a:lnTo>
                <a:lnTo>
                  <a:pt x="333883" y="785876"/>
                </a:lnTo>
                <a:lnTo>
                  <a:pt x="292811" y="785876"/>
                </a:lnTo>
                <a:lnTo>
                  <a:pt x="242138" y="747776"/>
                </a:lnTo>
                <a:close/>
              </a:path>
              <a:path w="1048385" h="1858010">
                <a:moveTo>
                  <a:pt x="122931" y="227075"/>
                </a:moveTo>
                <a:lnTo>
                  <a:pt x="55877" y="227075"/>
                </a:lnTo>
                <a:lnTo>
                  <a:pt x="53644" y="252475"/>
                </a:lnTo>
                <a:lnTo>
                  <a:pt x="55877" y="265175"/>
                </a:lnTo>
                <a:lnTo>
                  <a:pt x="62577" y="277875"/>
                </a:lnTo>
                <a:lnTo>
                  <a:pt x="91643" y="277875"/>
                </a:lnTo>
                <a:lnTo>
                  <a:pt x="292811" y="785876"/>
                </a:lnTo>
                <a:lnTo>
                  <a:pt x="333883" y="785876"/>
                </a:lnTo>
                <a:lnTo>
                  <a:pt x="334162" y="773176"/>
                </a:lnTo>
                <a:lnTo>
                  <a:pt x="310692" y="773176"/>
                </a:lnTo>
                <a:lnTo>
                  <a:pt x="109524" y="277875"/>
                </a:lnTo>
                <a:lnTo>
                  <a:pt x="116362" y="265175"/>
                </a:lnTo>
                <a:lnTo>
                  <a:pt x="121253" y="265175"/>
                </a:lnTo>
                <a:lnTo>
                  <a:pt x="124190" y="252475"/>
                </a:lnTo>
                <a:lnTo>
                  <a:pt x="125171" y="252475"/>
                </a:lnTo>
                <a:lnTo>
                  <a:pt x="122931" y="227075"/>
                </a:lnTo>
                <a:close/>
              </a:path>
              <a:path w="1048385" h="1858010">
                <a:moveTo>
                  <a:pt x="335280" y="709676"/>
                </a:moveTo>
                <a:lnTo>
                  <a:pt x="317398" y="709676"/>
                </a:lnTo>
                <a:lnTo>
                  <a:pt x="317398" y="722376"/>
                </a:lnTo>
                <a:lnTo>
                  <a:pt x="310692" y="773176"/>
                </a:lnTo>
                <a:lnTo>
                  <a:pt x="334162" y="773176"/>
                </a:lnTo>
                <a:lnTo>
                  <a:pt x="335280" y="722376"/>
                </a:lnTo>
                <a:lnTo>
                  <a:pt x="335280" y="709676"/>
                </a:lnTo>
                <a:close/>
              </a:path>
              <a:path w="1048385" h="1858010">
                <a:moveTo>
                  <a:pt x="299642" y="138175"/>
                </a:moveTo>
                <a:lnTo>
                  <a:pt x="257879" y="138175"/>
                </a:lnTo>
                <a:lnTo>
                  <a:pt x="271570" y="150875"/>
                </a:lnTo>
                <a:lnTo>
                  <a:pt x="282471" y="150875"/>
                </a:lnTo>
                <a:lnTo>
                  <a:pt x="290576" y="176275"/>
                </a:lnTo>
                <a:lnTo>
                  <a:pt x="531977" y="773176"/>
                </a:lnTo>
                <a:lnTo>
                  <a:pt x="563084" y="722375"/>
                </a:lnTo>
                <a:lnTo>
                  <a:pt x="536448" y="722376"/>
                </a:lnTo>
                <a:lnTo>
                  <a:pt x="310692" y="163575"/>
                </a:lnTo>
                <a:lnTo>
                  <a:pt x="299642" y="138175"/>
                </a:lnTo>
                <a:close/>
              </a:path>
              <a:path w="1048385" h="1858010">
                <a:moveTo>
                  <a:pt x="990611" y="125475"/>
                </a:moveTo>
                <a:lnTo>
                  <a:pt x="906504" y="125475"/>
                </a:lnTo>
                <a:lnTo>
                  <a:pt x="899101" y="138175"/>
                </a:lnTo>
                <a:lnTo>
                  <a:pt x="891981" y="150875"/>
                </a:lnTo>
                <a:lnTo>
                  <a:pt x="885139" y="163575"/>
                </a:lnTo>
                <a:lnTo>
                  <a:pt x="536448" y="722376"/>
                </a:lnTo>
                <a:lnTo>
                  <a:pt x="563084" y="722375"/>
                </a:lnTo>
                <a:lnTo>
                  <a:pt x="905256" y="163575"/>
                </a:lnTo>
                <a:lnTo>
                  <a:pt x="913903" y="150875"/>
                </a:lnTo>
                <a:lnTo>
                  <a:pt x="924240" y="150875"/>
                </a:lnTo>
                <a:lnTo>
                  <a:pt x="936261" y="138175"/>
                </a:lnTo>
                <a:lnTo>
                  <a:pt x="1001369" y="138175"/>
                </a:lnTo>
                <a:lnTo>
                  <a:pt x="990611" y="125475"/>
                </a:lnTo>
                <a:close/>
              </a:path>
              <a:path w="1048385" h="1858010">
                <a:moveTo>
                  <a:pt x="937666" y="569976"/>
                </a:moveTo>
                <a:lnTo>
                  <a:pt x="914196" y="569976"/>
                </a:lnTo>
                <a:lnTo>
                  <a:pt x="911961" y="620776"/>
                </a:lnTo>
                <a:lnTo>
                  <a:pt x="911961" y="633476"/>
                </a:lnTo>
                <a:lnTo>
                  <a:pt x="928344" y="633476"/>
                </a:lnTo>
                <a:lnTo>
                  <a:pt x="929843" y="620776"/>
                </a:lnTo>
                <a:lnTo>
                  <a:pt x="937666" y="569976"/>
                </a:lnTo>
                <a:close/>
              </a:path>
              <a:path w="1048385" h="1858010">
                <a:moveTo>
                  <a:pt x="945489" y="506475"/>
                </a:moveTo>
                <a:lnTo>
                  <a:pt x="923137" y="506475"/>
                </a:lnTo>
                <a:lnTo>
                  <a:pt x="840435" y="569976"/>
                </a:lnTo>
                <a:lnTo>
                  <a:pt x="835964" y="582676"/>
                </a:lnTo>
                <a:lnTo>
                  <a:pt x="838200" y="582676"/>
                </a:lnTo>
                <a:lnTo>
                  <a:pt x="841171" y="595376"/>
                </a:lnTo>
                <a:lnTo>
                  <a:pt x="845642" y="595376"/>
                </a:lnTo>
                <a:lnTo>
                  <a:pt x="851611" y="582676"/>
                </a:lnTo>
                <a:lnTo>
                  <a:pt x="898550" y="557276"/>
                </a:lnTo>
                <a:lnTo>
                  <a:pt x="939622" y="557276"/>
                </a:lnTo>
                <a:lnTo>
                  <a:pt x="945489" y="519175"/>
                </a:lnTo>
                <a:lnTo>
                  <a:pt x="946950" y="519175"/>
                </a:lnTo>
                <a:lnTo>
                  <a:pt x="945489" y="506475"/>
                </a:lnTo>
                <a:close/>
              </a:path>
              <a:path w="1048385" h="1858010">
                <a:moveTo>
                  <a:pt x="64820" y="392175"/>
                </a:moveTo>
                <a:lnTo>
                  <a:pt x="37998" y="392175"/>
                </a:lnTo>
                <a:lnTo>
                  <a:pt x="37998" y="404875"/>
                </a:lnTo>
                <a:lnTo>
                  <a:pt x="35763" y="404875"/>
                </a:lnTo>
                <a:lnTo>
                  <a:pt x="31292" y="417575"/>
                </a:lnTo>
                <a:lnTo>
                  <a:pt x="0" y="417575"/>
                </a:lnTo>
                <a:lnTo>
                  <a:pt x="0" y="442975"/>
                </a:lnTo>
                <a:lnTo>
                  <a:pt x="33528" y="442975"/>
                </a:lnTo>
                <a:lnTo>
                  <a:pt x="33528" y="544576"/>
                </a:lnTo>
                <a:lnTo>
                  <a:pt x="64820" y="544576"/>
                </a:lnTo>
                <a:lnTo>
                  <a:pt x="64820" y="392175"/>
                </a:lnTo>
                <a:close/>
              </a:path>
              <a:path w="1048385" h="1858010">
                <a:moveTo>
                  <a:pt x="105041" y="214375"/>
                </a:moveTo>
                <a:lnTo>
                  <a:pt x="73752" y="214375"/>
                </a:lnTo>
                <a:lnTo>
                  <a:pt x="62577" y="227075"/>
                </a:lnTo>
                <a:lnTo>
                  <a:pt x="116219" y="227075"/>
                </a:lnTo>
                <a:lnTo>
                  <a:pt x="105041" y="214375"/>
                </a:lnTo>
                <a:close/>
              </a:path>
              <a:path w="1048385" h="1858010">
                <a:moveTo>
                  <a:pt x="256336" y="214375"/>
                </a:moveTo>
                <a:lnTo>
                  <a:pt x="230920" y="214375"/>
                </a:lnTo>
                <a:lnTo>
                  <a:pt x="243636" y="227075"/>
                </a:lnTo>
                <a:lnTo>
                  <a:pt x="256336" y="214375"/>
                </a:lnTo>
                <a:close/>
              </a:path>
              <a:path w="1048385" h="1858010">
                <a:moveTo>
                  <a:pt x="270874" y="176275"/>
                </a:moveTo>
                <a:lnTo>
                  <a:pt x="216394" y="176275"/>
                </a:lnTo>
                <a:lnTo>
                  <a:pt x="214579" y="188975"/>
                </a:lnTo>
                <a:lnTo>
                  <a:pt x="216394" y="201675"/>
                </a:lnTo>
                <a:lnTo>
                  <a:pt x="221840" y="214375"/>
                </a:lnTo>
                <a:lnTo>
                  <a:pt x="265418" y="214375"/>
                </a:lnTo>
                <a:lnTo>
                  <a:pt x="270874" y="201675"/>
                </a:lnTo>
                <a:lnTo>
                  <a:pt x="272694" y="188975"/>
                </a:lnTo>
                <a:lnTo>
                  <a:pt x="270874" y="176275"/>
                </a:lnTo>
                <a:close/>
              </a:path>
              <a:path w="1048385" h="1858010">
                <a:moveTo>
                  <a:pt x="1001369" y="138175"/>
                </a:moveTo>
                <a:lnTo>
                  <a:pt x="968956" y="138175"/>
                </a:lnTo>
                <a:lnTo>
                  <a:pt x="977617" y="150875"/>
                </a:lnTo>
                <a:lnTo>
                  <a:pt x="985723" y="150875"/>
                </a:lnTo>
                <a:lnTo>
                  <a:pt x="992555" y="163575"/>
                </a:lnTo>
                <a:lnTo>
                  <a:pt x="997446" y="163575"/>
                </a:lnTo>
                <a:lnTo>
                  <a:pt x="1000387" y="176275"/>
                </a:lnTo>
                <a:lnTo>
                  <a:pt x="1001369" y="188975"/>
                </a:lnTo>
                <a:lnTo>
                  <a:pt x="1000808" y="188975"/>
                </a:lnTo>
                <a:lnTo>
                  <a:pt x="999128" y="201675"/>
                </a:lnTo>
                <a:lnTo>
                  <a:pt x="996333" y="214375"/>
                </a:lnTo>
                <a:lnTo>
                  <a:pt x="1019173" y="214375"/>
                </a:lnTo>
                <a:lnTo>
                  <a:pt x="1020368" y="201675"/>
                </a:lnTo>
                <a:lnTo>
                  <a:pt x="1021105" y="201675"/>
                </a:lnTo>
                <a:lnTo>
                  <a:pt x="1021486" y="188975"/>
                </a:lnTo>
                <a:lnTo>
                  <a:pt x="1020229" y="176275"/>
                </a:lnTo>
                <a:lnTo>
                  <a:pt x="1016457" y="163575"/>
                </a:lnTo>
                <a:lnTo>
                  <a:pt x="1010170" y="150875"/>
                </a:lnTo>
                <a:lnTo>
                  <a:pt x="1001369" y="138175"/>
                </a:lnTo>
                <a:close/>
              </a:path>
              <a:path w="1048385" h="1858010">
                <a:moveTo>
                  <a:pt x="284414" y="125475"/>
                </a:moveTo>
                <a:lnTo>
                  <a:pt x="200746" y="125475"/>
                </a:lnTo>
                <a:lnTo>
                  <a:pt x="189992" y="138175"/>
                </a:lnTo>
                <a:lnTo>
                  <a:pt x="181190" y="150875"/>
                </a:lnTo>
                <a:lnTo>
                  <a:pt x="174904" y="163575"/>
                </a:lnTo>
                <a:lnTo>
                  <a:pt x="171132" y="176275"/>
                </a:lnTo>
                <a:lnTo>
                  <a:pt x="169875" y="188975"/>
                </a:lnTo>
                <a:lnTo>
                  <a:pt x="170294" y="201675"/>
                </a:lnTo>
                <a:lnTo>
                  <a:pt x="189992" y="201675"/>
                </a:lnTo>
                <a:lnTo>
                  <a:pt x="189992" y="188975"/>
                </a:lnTo>
                <a:lnTo>
                  <a:pt x="190966" y="176275"/>
                </a:lnTo>
                <a:lnTo>
                  <a:pt x="193895" y="163575"/>
                </a:lnTo>
                <a:lnTo>
                  <a:pt x="198784" y="163575"/>
                </a:lnTo>
                <a:lnTo>
                  <a:pt x="205638" y="150875"/>
                </a:lnTo>
                <a:lnTo>
                  <a:pt x="213733" y="150875"/>
                </a:lnTo>
                <a:lnTo>
                  <a:pt x="222396" y="138175"/>
                </a:lnTo>
                <a:lnTo>
                  <a:pt x="299642" y="138175"/>
                </a:lnTo>
                <a:lnTo>
                  <a:pt x="284414" y="125475"/>
                </a:lnTo>
                <a:close/>
              </a:path>
              <a:path w="1048385" h="1858010">
                <a:moveTo>
                  <a:pt x="256336" y="163575"/>
                </a:moveTo>
                <a:lnTo>
                  <a:pt x="230920" y="163575"/>
                </a:lnTo>
                <a:lnTo>
                  <a:pt x="221840" y="176275"/>
                </a:lnTo>
                <a:lnTo>
                  <a:pt x="265418" y="176275"/>
                </a:lnTo>
                <a:lnTo>
                  <a:pt x="256336" y="163575"/>
                </a:lnTo>
                <a:close/>
              </a:path>
              <a:path w="1048385" h="1858010">
                <a:moveTo>
                  <a:pt x="241401" y="112775"/>
                </a:moveTo>
                <a:lnTo>
                  <a:pt x="226446" y="125475"/>
                </a:lnTo>
                <a:lnTo>
                  <a:pt x="265003" y="125475"/>
                </a:lnTo>
                <a:lnTo>
                  <a:pt x="241401" y="112775"/>
                </a:lnTo>
                <a:close/>
              </a:path>
              <a:path w="1048385" h="1858010">
                <a:moveTo>
                  <a:pt x="949960" y="112775"/>
                </a:moveTo>
                <a:lnTo>
                  <a:pt x="940178" y="112775"/>
                </a:lnTo>
                <a:lnTo>
                  <a:pt x="930954" y="125475"/>
                </a:lnTo>
                <a:lnTo>
                  <a:pt x="964904" y="125475"/>
                </a:lnTo>
                <a:lnTo>
                  <a:pt x="949960" y="112775"/>
                </a:lnTo>
                <a:close/>
              </a:path>
              <a:path w="1048385" h="1858010">
                <a:moveTo>
                  <a:pt x="242434" y="1738998"/>
                </a:moveTo>
                <a:lnTo>
                  <a:pt x="206375" y="1738998"/>
                </a:lnTo>
                <a:lnTo>
                  <a:pt x="211582" y="1741233"/>
                </a:lnTo>
                <a:lnTo>
                  <a:pt x="214579" y="1745691"/>
                </a:lnTo>
                <a:lnTo>
                  <a:pt x="217551" y="1750174"/>
                </a:lnTo>
                <a:lnTo>
                  <a:pt x="219049" y="1754632"/>
                </a:lnTo>
                <a:lnTo>
                  <a:pt x="219049" y="1759115"/>
                </a:lnTo>
                <a:lnTo>
                  <a:pt x="216810" y="1768461"/>
                </a:lnTo>
                <a:lnTo>
                  <a:pt x="210097" y="1778652"/>
                </a:lnTo>
                <a:lnTo>
                  <a:pt x="198920" y="1789688"/>
                </a:lnTo>
                <a:lnTo>
                  <a:pt x="183286" y="1801571"/>
                </a:lnTo>
                <a:lnTo>
                  <a:pt x="173150" y="1810157"/>
                </a:lnTo>
                <a:lnTo>
                  <a:pt x="151152" y="1844317"/>
                </a:lnTo>
                <a:lnTo>
                  <a:pt x="149758" y="1857451"/>
                </a:lnTo>
                <a:lnTo>
                  <a:pt x="245872" y="1857451"/>
                </a:lnTo>
                <a:lnTo>
                  <a:pt x="245872" y="1832864"/>
                </a:lnTo>
                <a:lnTo>
                  <a:pt x="185521" y="1832864"/>
                </a:lnTo>
                <a:lnTo>
                  <a:pt x="188307" y="1828680"/>
                </a:lnTo>
                <a:lnTo>
                  <a:pt x="194452" y="1822815"/>
                </a:lnTo>
                <a:lnTo>
                  <a:pt x="203956" y="1815268"/>
                </a:lnTo>
                <a:lnTo>
                  <a:pt x="216814" y="1806041"/>
                </a:lnTo>
                <a:lnTo>
                  <a:pt x="222257" y="1802408"/>
                </a:lnTo>
                <a:lnTo>
                  <a:pt x="227425" y="1798216"/>
                </a:lnTo>
                <a:lnTo>
                  <a:pt x="245872" y="1759115"/>
                </a:lnTo>
                <a:lnTo>
                  <a:pt x="242794" y="1739542"/>
                </a:lnTo>
                <a:lnTo>
                  <a:pt x="242434" y="1738998"/>
                </a:lnTo>
                <a:close/>
              </a:path>
              <a:path w="1048385" h="1858010">
                <a:moveTo>
                  <a:pt x="196697" y="1714398"/>
                </a:moveTo>
                <a:lnTo>
                  <a:pt x="160441" y="1727880"/>
                </a:lnTo>
                <a:lnTo>
                  <a:pt x="149758" y="1765808"/>
                </a:lnTo>
                <a:lnTo>
                  <a:pt x="178816" y="1765808"/>
                </a:lnTo>
                <a:lnTo>
                  <a:pt x="178905" y="1759115"/>
                </a:lnTo>
                <a:lnTo>
                  <a:pt x="179552" y="1753870"/>
                </a:lnTo>
                <a:lnTo>
                  <a:pt x="181051" y="1747939"/>
                </a:lnTo>
                <a:lnTo>
                  <a:pt x="182511" y="1741957"/>
                </a:lnTo>
                <a:lnTo>
                  <a:pt x="188493" y="1738998"/>
                </a:lnTo>
                <a:lnTo>
                  <a:pt x="242434" y="1738998"/>
                </a:lnTo>
                <a:lnTo>
                  <a:pt x="233567" y="1725569"/>
                </a:lnTo>
                <a:lnTo>
                  <a:pt x="218198" y="1717190"/>
                </a:lnTo>
                <a:lnTo>
                  <a:pt x="196697" y="171439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3689" y="1079162"/>
            <a:ext cx="1825625" cy="1825625"/>
          </a:xfrm>
          <a:custGeom>
            <a:avLst/>
            <a:gdLst/>
            <a:ahLst/>
            <a:cxnLst/>
            <a:rect l="l" t="t" r="r" b="b"/>
            <a:pathLst>
              <a:path w="1825625" h="1825625">
                <a:moveTo>
                  <a:pt x="1668703" y="0"/>
                </a:moveTo>
                <a:lnTo>
                  <a:pt x="156692" y="0"/>
                </a:lnTo>
                <a:lnTo>
                  <a:pt x="107219" y="8001"/>
                </a:lnTo>
                <a:lnTo>
                  <a:pt x="64212" y="30273"/>
                </a:lnTo>
                <a:lnTo>
                  <a:pt x="30273" y="64212"/>
                </a:lnTo>
                <a:lnTo>
                  <a:pt x="8001" y="107219"/>
                </a:lnTo>
                <a:lnTo>
                  <a:pt x="0" y="156692"/>
                </a:lnTo>
                <a:lnTo>
                  <a:pt x="0" y="1668703"/>
                </a:lnTo>
                <a:lnTo>
                  <a:pt x="8001" y="1718170"/>
                </a:lnTo>
                <a:lnTo>
                  <a:pt x="30273" y="1761173"/>
                </a:lnTo>
                <a:lnTo>
                  <a:pt x="64212" y="1795111"/>
                </a:lnTo>
                <a:lnTo>
                  <a:pt x="107219" y="1817381"/>
                </a:lnTo>
                <a:lnTo>
                  <a:pt x="156692" y="1825383"/>
                </a:lnTo>
                <a:lnTo>
                  <a:pt x="1668703" y="1825383"/>
                </a:lnTo>
                <a:lnTo>
                  <a:pt x="1718171" y="1817381"/>
                </a:lnTo>
                <a:lnTo>
                  <a:pt x="1751769" y="1799983"/>
                </a:lnTo>
                <a:lnTo>
                  <a:pt x="156692" y="1799983"/>
                </a:lnTo>
                <a:lnTo>
                  <a:pt x="105633" y="1789651"/>
                </a:lnTo>
                <a:lnTo>
                  <a:pt x="63895" y="1761490"/>
                </a:lnTo>
                <a:lnTo>
                  <a:pt x="35732" y="1719755"/>
                </a:lnTo>
                <a:lnTo>
                  <a:pt x="25400" y="1668703"/>
                </a:lnTo>
                <a:lnTo>
                  <a:pt x="25400" y="156692"/>
                </a:lnTo>
                <a:lnTo>
                  <a:pt x="35732" y="105638"/>
                </a:lnTo>
                <a:lnTo>
                  <a:pt x="63895" y="63900"/>
                </a:lnTo>
                <a:lnTo>
                  <a:pt x="105633" y="35734"/>
                </a:lnTo>
                <a:lnTo>
                  <a:pt x="156692" y="25400"/>
                </a:lnTo>
                <a:lnTo>
                  <a:pt x="1751767" y="25400"/>
                </a:lnTo>
                <a:lnTo>
                  <a:pt x="1718171" y="8001"/>
                </a:lnTo>
                <a:lnTo>
                  <a:pt x="1668703" y="0"/>
                </a:lnTo>
                <a:close/>
              </a:path>
              <a:path w="1825625" h="1825625">
                <a:moveTo>
                  <a:pt x="1751767" y="25400"/>
                </a:moveTo>
                <a:lnTo>
                  <a:pt x="1668703" y="25400"/>
                </a:lnTo>
                <a:lnTo>
                  <a:pt x="1719757" y="35734"/>
                </a:lnTo>
                <a:lnTo>
                  <a:pt x="1761496" y="63900"/>
                </a:lnTo>
                <a:lnTo>
                  <a:pt x="1789661" y="105638"/>
                </a:lnTo>
                <a:lnTo>
                  <a:pt x="1799996" y="156692"/>
                </a:lnTo>
                <a:lnTo>
                  <a:pt x="1799996" y="1668703"/>
                </a:lnTo>
                <a:lnTo>
                  <a:pt x="1789661" y="1719755"/>
                </a:lnTo>
                <a:lnTo>
                  <a:pt x="1761496" y="1761490"/>
                </a:lnTo>
                <a:lnTo>
                  <a:pt x="1719757" y="1789651"/>
                </a:lnTo>
                <a:lnTo>
                  <a:pt x="1668703" y="1799983"/>
                </a:lnTo>
                <a:lnTo>
                  <a:pt x="1751769" y="1799983"/>
                </a:lnTo>
                <a:lnTo>
                  <a:pt x="1761178" y="1795111"/>
                </a:lnTo>
                <a:lnTo>
                  <a:pt x="1795119" y="1761173"/>
                </a:lnTo>
                <a:lnTo>
                  <a:pt x="1817393" y="1718170"/>
                </a:lnTo>
                <a:lnTo>
                  <a:pt x="1825396" y="1668703"/>
                </a:lnTo>
                <a:lnTo>
                  <a:pt x="1825396" y="156692"/>
                </a:lnTo>
                <a:lnTo>
                  <a:pt x="1817393" y="107219"/>
                </a:lnTo>
                <a:lnTo>
                  <a:pt x="1795119" y="64212"/>
                </a:lnTo>
                <a:lnTo>
                  <a:pt x="1761178" y="30273"/>
                </a:lnTo>
                <a:lnTo>
                  <a:pt x="1751767" y="2540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43" y="436593"/>
            <a:ext cx="1186074" cy="20209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30503" y="432022"/>
            <a:ext cx="706120" cy="172720"/>
            <a:chOff x="1730503" y="432022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0503" y="432022"/>
              <a:ext cx="493767" cy="1721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7479" y="481394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608628" y="3823364"/>
            <a:ext cx="574675" cy="913765"/>
          </a:xfrm>
          <a:custGeom>
            <a:avLst/>
            <a:gdLst/>
            <a:ahLst/>
            <a:cxnLst/>
            <a:rect l="l" t="t" r="r" b="b"/>
            <a:pathLst>
              <a:path w="574675" h="913764">
                <a:moveTo>
                  <a:pt x="556983" y="0"/>
                </a:moveTo>
                <a:lnTo>
                  <a:pt x="546265" y="0"/>
                </a:lnTo>
                <a:lnTo>
                  <a:pt x="542810" y="800"/>
                </a:lnTo>
                <a:lnTo>
                  <a:pt x="536117" y="3924"/>
                </a:lnTo>
                <a:lnTo>
                  <a:pt x="533323" y="6705"/>
                </a:lnTo>
                <a:lnTo>
                  <a:pt x="531088" y="10718"/>
                </a:lnTo>
                <a:lnTo>
                  <a:pt x="288658" y="409879"/>
                </a:lnTo>
                <a:lnTo>
                  <a:pt x="128358" y="9613"/>
                </a:lnTo>
                <a:lnTo>
                  <a:pt x="125348" y="5600"/>
                </a:lnTo>
                <a:lnTo>
                  <a:pt x="117754" y="1130"/>
                </a:lnTo>
                <a:lnTo>
                  <a:pt x="113398" y="0"/>
                </a:lnTo>
                <a:lnTo>
                  <a:pt x="102234" y="0"/>
                </a:lnTo>
                <a:lnTo>
                  <a:pt x="96773" y="2133"/>
                </a:lnTo>
                <a:lnTo>
                  <a:pt x="87401" y="10617"/>
                </a:lnTo>
                <a:lnTo>
                  <a:pt x="85051" y="16306"/>
                </a:lnTo>
                <a:lnTo>
                  <a:pt x="85051" y="23444"/>
                </a:lnTo>
                <a:lnTo>
                  <a:pt x="85267" y="27800"/>
                </a:lnTo>
                <a:lnTo>
                  <a:pt x="86169" y="31813"/>
                </a:lnTo>
                <a:lnTo>
                  <a:pt x="86829" y="33274"/>
                </a:lnTo>
                <a:lnTo>
                  <a:pt x="87731" y="34163"/>
                </a:lnTo>
                <a:lnTo>
                  <a:pt x="257848" y="459435"/>
                </a:lnTo>
                <a:lnTo>
                  <a:pt x="4013" y="878014"/>
                </a:lnTo>
                <a:lnTo>
                  <a:pt x="1333" y="882027"/>
                </a:lnTo>
                <a:lnTo>
                  <a:pt x="0" y="886053"/>
                </a:lnTo>
                <a:lnTo>
                  <a:pt x="0" y="897229"/>
                </a:lnTo>
                <a:lnTo>
                  <a:pt x="2349" y="902919"/>
                </a:lnTo>
                <a:lnTo>
                  <a:pt x="11722" y="911402"/>
                </a:lnTo>
                <a:lnTo>
                  <a:pt x="17183" y="913511"/>
                </a:lnTo>
                <a:lnTo>
                  <a:pt x="27457" y="913511"/>
                </a:lnTo>
                <a:lnTo>
                  <a:pt x="31140" y="912837"/>
                </a:lnTo>
                <a:lnTo>
                  <a:pt x="37833" y="910158"/>
                </a:lnTo>
                <a:lnTo>
                  <a:pt x="40627" y="907719"/>
                </a:lnTo>
                <a:lnTo>
                  <a:pt x="279946" y="514350"/>
                </a:lnTo>
                <a:lnTo>
                  <a:pt x="434657" y="900112"/>
                </a:lnTo>
                <a:lnTo>
                  <a:pt x="436880" y="905040"/>
                </a:lnTo>
                <a:lnTo>
                  <a:pt x="439889" y="908481"/>
                </a:lnTo>
                <a:lnTo>
                  <a:pt x="447484" y="912507"/>
                </a:lnTo>
                <a:lnTo>
                  <a:pt x="451840" y="913511"/>
                </a:lnTo>
                <a:lnTo>
                  <a:pt x="463003" y="913511"/>
                </a:lnTo>
                <a:lnTo>
                  <a:pt x="468477" y="911402"/>
                </a:lnTo>
                <a:lnTo>
                  <a:pt x="477850" y="902919"/>
                </a:lnTo>
                <a:lnTo>
                  <a:pt x="480199" y="897229"/>
                </a:lnTo>
                <a:lnTo>
                  <a:pt x="480199" y="887844"/>
                </a:lnTo>
                <a:lnTo>
                  <a:pt x="479958" y="885952"/>
                </a:lnTo>
                <a:lnTo>
                  <a:pt x="479069" y="882827"/>
                </a:lnTo>
                <a:lnTo>
                  <a:pt x="478853" y="880694"/>
                </a:lnTo>
                <a:lnTo>
                  <a:pt x="310083" y="462114"/>
                </a:lnTo>
                <a:lnTo>
                  <a:pt x="570610" y="35496"/>
                </a:lnTo>
                <a:lnTo>
                  <a:pt x="573290" y="31483"/>
                </a:lnTo>
                <a:lnTo>
                  <a:pt x="574624" y="27457"/>
                </a:lnTo>
                <a:lnTo>
                  <a:pt x="574624" y="15862"/>
                </a:lnTo>
                <a:lnTo>
                  <a:pt x="572287" y="10045"/>
                </a:lnTo>
                <a:lnTo>
                  <a:pt x="562902" y="2006"/>
                </a:lnTo>
                <a:lnTo>
                  <a:pt x="55698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98900" y="3823364"/>
            <a:ext cx="574675" cy="913765"/>
          </a:xfrm>
          <a:custGeom>
            <a:avLst/>
            <a:gdLst/>
            <a:ahLst/>
            <a:cxnLst/>
            <a:rect l="l" t="t" r="r" b="b"/>
            <a:pathLst>
              <a:path w="574675" h="913764">
                <a:moveTo>
                  <a:pt x="556983" y="0"/>
                </a:moveTo>
                <a:lnTo>
                  <a:pt x="546265" y="0"/>
                </a:lnTo>
                <a:lnTo>
                  <a:pt x="542810" y="800"/>
                </a:lnTo>
                <a:lnTo>
                  <a:pt x="536117" y="3924"/>
                </a:lnTo>
                <a:lnTo>
                  <a:pt x="533323" y="6705"/>
                </a:lnTo>
                <a:lnTo>
                  <a:pt x="531088" y="10718"/>
                </a:lnTo>
                <a:lnTo>
                  <a:pt x="288658" y="409879"/>
                </a:lnTo>
                <a:lnTo>
                  <a:pt x="128358" y="9613"/>
                </a:lnTo>
                <a:lnTo>
                  <a:pt x="125348" y="5600"/>
                </a:lnTo>
                <a:lnTo>
                  <a:pt x="117754" y="1130"/>
                </a:lnTo>
                <a:lnTo>
                  <a:pt x="113398" y="0"/>
                </a:lnTo>
                <a:lnTo>
                  <a:pt x="102234" y="0"/>
                </a:lnTo>
                <a:lnTo>
                  <a:pt x="96773" y="2133"/>
                </a:lnTo>
                <a:lnTo>
                  <a:pt x="87401" y="10617"/>
                </a:lnTo>
                <a:lnTo>
                  <a:pt x="85051" y="16306"/>
                </a:lnTo>
                <a:lnTo>
                  <a:pt x="85051" y="23444"/>
                </a:lnTo>
                <a:lnTo>
                  <a:pt x="85267" y="27800"/>
                </a:lnTo>
                <a:lnTo>
                  <a:pt x="86169" y="31813"/>
                </a:lnTo>
                <a:lnTo>
                  <a:pt x="86829" y="33274"/>
                </a:lnTo>
                <a:lnTo>
                  <a:pt x="87731" y="34163"/>
                </a:lnTo>
                <a:lnTo>
                  <a:pt x="257848" y="459435"/>
                </a:lnTo>
                <a:lnTo>
                  <a:pt x="4013" y="878014"/>
                </a:lnTo>
                <a:lnTo>
                  <a:pt x="1333" y="882027"/>
                </a:lnTo>
                <a:lnTo>
                  <a:pt x="0" y="886053"/>
                </a:lnTo>
                <a:lnTo>
                  <a:pt x="0" y="897229"/>
                </a:lnTo>
                <a:lnTo>
                  <a:pt x="2349" y="902919"/>
                </a:lnTo>
                <a:lnTo>
                  <a:pt x="11722" y="911402"/>
                </a:lnTo>
                <a:lnTo>
                  <a:pt x="17183" y="913511"/>
                </a:lnTo>
                <a:lnTo>
                  <a:pt x="27457" y="913511"/>
                </a:lnTo>
                <a:lnTo>
                  <a:pt x="31140" y="912837"/>
                </a:lnTo>
                <a:lnTo>
                  <a:pt x="37833" y="910158"/>
                </a:lnTo>
                <a:lnTo>
                  <a:pt x="40627" y="907719"/>
                </a:lnTo>
                <a:lnTo>
                  <a:pt x="279946" y="514350"/>
                </a:lnTo>
                <a:lnTo>
                  <a:pt x="434657" y="900112"/>
                </a:lnTo>
                <a:lnTo>
                  <a:pt x="436880" y="905040"/>
                </a:lnTo>
                <a:lnTo>
                  <a:pt x="439889" y="908481"/>
                </a:lnTo>
                <a:lnTo>
                  <a:pt x="447484" y="912507"/>
                </a:lnTo>
                <a:lnTo>
                  <a:pt x="451840" y="913511"/>
                </a:lnTo>
                <a:lnTo>
                  <a:pt x="463003" y="913511"/>
                </a:lnTo>
                <a:lnTo>
                  <a:pt x="468477" y="911402"/>
                </a:lnTo>
                <a:lnTo>
                  <a:pt x="477850" y="902919"/>
                </a:lnTo>
                <a:lnTo>
                  <a:pt x="480199" y="897229"/>
                </a:lnTo>
                <a:lnTo>
                  <a:pt x="480199" y="887844"/>
                </a:lnTo>
                <a:lnTo>
                  <a:pt x="479958" y="885952"/>
                </a:lnTo>
                <a:lnTo>
                  <a:pt x="479069" y="882827"/>
                </a:lnTo>
                <a:lnTo>
                  <a:pt x="478853" y="880694"/>
                </a:lnTo>
                <a:lnTo>
                  <a:pt x="310083" y="462114"/>
                </a:lnTo>
                <a:lnTo>
                  <a:pt x="570610" y="35496"/>
                </a:lnTo>
                <a:lnTo>
                  <a:pt x="573290" y="31483"/>
                </a:lnTo>
                <a:lnTo>
                  <a:pt x="574624" y="27457"/>
                </a:lnTo>
                <a:lnTo>
                  <a:pt x="574624" y="15862"/>
                </a:lnTo>
                <a:lnTo>
                  <a:pt x="572287" y="10045"/>
                </a:lnTo>
                <a:lnTo>
                  <a:pt x="562902" y="2006"/>
                </a:lnTo>
                <a:lnTo>
                  <a:pt x="55698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01865" y="3823364"/>
            <a:ext cx="574675" cy="913765"/>
          </a:xfrm>
          <a:custGeom>
            <a:avLst/>
            <a:gdLst/>
            <a:ahLst/>
            <a:cxnLst/>
            <a:rect l="l" t="t" r="r" b="b"/>
            <a:pathLst>
              <a:path w="574675" h="913764">
                <a:moveTo>
                  <a:pt x="556983" y="0"/>
                </a:moveTo>
                <a:lnTo>
                  <a:pt x="546265" y="0"/>
                </a:lnTo>
                <a:lnTo>
                  <a:pt x="542810" y="800"/>
                </a:lnTo>
                <a:lnTo>
                  <a:pt x="536117" y="3924"/>
                </a:lnTo>
                <a:lnTo>
                  <a:pt x="533323" y="6705"/>
                </a:lnTo>
                <a:lnTo>
                  <a:pt x="531088" y="10718"/>
                </a:lnTo>
                <a:lnTo>
                  <a:pt x="288658" y="409879"/>
                </a:lnTo>
                <a:lnTo>
                  <a:pt x="128358" y="9613"/>
                </a:lnTo>
                <a:lnTo>
                  <a:pt x="125348" y="5600"/>
                </a:lnTo>
                <a:lnTo>
                  <a:pt x="117754" y="1130"/>
                </a:lnTo>
                <a:lnTo>
                  <a:pt x="113398" y="0"/>
                </a:lnTo>
                <a:lnTo>
                  <a:pt x="102234" y="0"/>
                </a:lnTo>
                <a:lnTo>
                  <a:pt x="96773" y="2133"/>
                </a:lnTo>
                <a:lnTo>
                  <a:pt x="87401" y="10617"/>
                </a:lnTo>
                <a:lnTo>
                  <a:pt x="85051" y="16306"/>
                </a:lnTo>
                <a:lnTo>
                  <a:pt x="85051" y="23444"/>
                </a:lnTo>
                <a:lnTo>
                  <a:pt x="85267" y="27800"/>
                </a:lnTo>
                <a:lnTo>
                  <a:pt x="86169" y="31813"/>
                </a:lnTo>
                <a:lnTo>
                  <a:pt x="86829" y="33274"/>
                </a:lnTo>
                <a:lnTo>
                  <a:pt x="87731" y="34163"/>
                </a:lnTo>
                <a:lnTo>
                  <a:pt x="257848" y="459435"/>
                </a:lnTo>
                <a:lnTo>
                  <a:pt x="4013" y="878014"/>
                </a:lnTo>
                <a:lnTo>
                  <a:pt x="1333" y="882027"/>
                </a:lnTo>
                <a:lnTo>
                  <a:pt x="0" y="886053"/>
                </a:lnTo>
                <a:lnTo>
                  <a:pt x="0" y="897229"/>
                </a:lnTo>
                <a:lnTo>
                  <a:pt x="2349" y="902919"/>
                </a:lnTo>
                <a:lnTo>
                  <a:pt x="11722" y="911402"/>
                </a:lnTo>
                <a:lnTo>
                  <a:pt x="17183" y="913511"/>
                </a:lnTo>
                <a:lnTo>
                  <a:pt x="27457" y="913511"/>
                </a:lnTo>
                <a:lnTo>
                  <a:pt x="31140" y="912837"/>
                </a:lnTo>
                <a:lnTo>
                  <a:pt x="37833" y="910158"/>
                </a:lnTo>
                <a:lnTo>
                  <a:pt x="40627" y="907719"/>
                </a:lnTo>
                <a:lnTo>
                  <a:pt x="279946" y="514350"/>
                </a:lnTo>
                <a:lnTo>
                  <a:pt x="434657" y="900112"/>
                </a:lnTo>
                <a:lnTo>
                  <a:pt x="436880" y="905040"/>
                </a:lnTo>
                <a:lnTo>
                  <a:pt x="439889" y="908481"/>
                </a:lnTo>
                <a:lnTo>
                  <a:pt x="447484" y="912507"/>
                </a:lnTo>
                <a:lnTo>
                  <a:pt x="451840" y="913511"/>
                </a:lnTo>
                <a:lnTo>
                  <a:pt x="463003" y="913511"/>
                </a:lnTo>
                <a:lnTo>
                  <a:pt x="468477" y="911402"/>
                </a:lnTo>
                <a:lnTo>
                  <a:pt x="477850" y="902919"/>
                </a:lnTo>
                <a:lnTo>
                  <a:pt x="480199" y="897229"/>
                </a:lnTo>
                <a:lnTo>
                  <a:pt x="480199" y="887844"/>
                </a:lnTo>
                <a:lnTo>
                  <a:pt x="479958" y="885952"/>
                </a:lnTo>
                <a:lnTo>
                  <a:pt x="479069" y="882827"/>
                </a:lnTo>
                <a:lnTo>
                  <a:pt x="478853" y="880694"/>
                </a:lnTo>
                <a:lnTo>
                  <a:pt x="310083" y="462114"/>
                </a:lnTo>
                <a:lnTo>
                  <a:pt x="570610" y="35496"/>
                </a:lnTo>
                <a:lnTo>
                  <a:pt x="573290" y="31483"/>
                </a:lnTo>
                <a:lnTo>
                  <a:pt x="574624" y="27457"/>
                </a:lnTo>
                <a:lnTo>
                  <a:pt x="574624" y="15862"/>
                </a:lnTo>
                <a:lnTo>
                  <a:pt x="572287" y="10045"/>
                </a:lnTo>
                <a:lnTo>
                  <a:pt x="562902" y="2006"/>
                </a:lnTo>
                <a:lnTo>
                  <a:pt x="55698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04836" y="3823364"/>
            <a:ext cx="574675" cy="913765"/>
          </a:xfrm>
          <a:custGeom>
            <a:avLst/>
            <a:gdLst/>
            <a:ahLst/>
            <a:cxnLst/>
            <a:rect l="l" t="t" r="r" b="b"/>
            <a:pathLst>
              <a:path w="574675" h="913764">
                <a:moveTo>
                  <a:pt x="556983" y="0"/>
                </a:moveTo>
                <a:lnTo>
                  <a:pt x="546265" y="0"/>
                </a:lnTo>
                <a:lnTo>
                  <a:pt x="542810" y="800"/>
                </a:lnTo>
                <a:lnTo>
                  <a:pt x="536117" y="3924"/>
                </a:lnTo>
                <a:lnTo>
                  <a:pt x="533323" y="6705"/>
                </a:lnTo>
                <a:lnTo>
                  <a:pt x="531088" y="10718"/>
                </a:lnTo>
                <a:lnTo>
                  <a:pt x="288658" y="409879"/>
                </a:lnTo>
                <a:lnTo>
                  <a:pt x="128358" y="9613"/>
                </a:lnTo>
                <a:lnTo>
                  <a:pt x="125348" y="5600"/>
                </a:lnTo>
                <a:lnTo>
                  <a:pt x="117754" y="1130"/>
                </a:lnTo>
                <a:lnTo>
                  <a:pt x="113398" y="0"/>
                </a:lnTo>
                <a:lnTo>
                  <a:pt x="102234" y="0"/>
                </a:lnTo>
                <a:lnTo>
                  <a:pt x="96773" y="2133"/>
                </a:lnTo>
                <a:lnTo>
                  <a:pt x="87401" y="10617"/>
                </a:lnTo>
                <a:lnTo>
                  <a:pt x="85051" y="16306"/>
                </a:lnTo>
                <a:lnTo>
                  <a:pt x="85051" y="23444"/>
                </a:lnTo>
                <a:lnTo>
                  <a:pt x="85267" y="27800"/>
                </a:lnTo>
                <a:lnTo>
                  <a:pt x="86169" y="31813"/>
                </a:lnTo>
                <a:lnTo>
                  <a:pt x="86829" y="33274"/>
                </a:lnTo>
                <a:lnTo>
                  <a:pt x="87731" y="34163"/>
                </a:lnTo>
                <a:lnTo>
                  <a:pt x="257848" y="459435"/>
                </a:lnTo>
                <a:lnTo>
                  <a:pt x="4013" y="878014"/>
                </a:lnTo>
                <a:lnTo>
                  <a:pt x="1333" y="882027"/>
                </a:lnTo>
                <a:lnTo>
                  <a:pt x="0" y="886053"/>
                </a:lnTo>
                <a:lnTo>
                  <a:pt x="0" y="897229"/>
                </a:lnTo>
                <a:lnTo>
                  <a:pt x="2349" y="902919"/>
                </a:lnTo>
                <a:lnTo>
                  <a:pt x="11722" y="911402"/>
                </a:lnTo>
                <a:lnTo>
                  <a:pt x="17183" y="913511"/>
                </a:lnTo>
                <a:lnTo>
                  <a:pt x="27457" y="913511"/>
                </a:lnTo>
                <a:lnTo>
                  <a:pt x="31140" y="912837"/>
                </a:lnTo>
                <a:lnTo>
                  <a:pt x="37833" y="910158"/>
                </a:lnTo>
                <a:lnTo>
                  <a:pt x="40627" y="907719"/>
                </a:lnTo>
                <a:lnTo>
                  <a:pt x="279946" y="514350"/>
                </a:lnTo>
                <a:lnTo>
                  <a:pt x="434657" y="900112"/>
                </a:lnTo>
                <a:lnTo>
                  <a:pt x="436880" y="905040"/>
                </a:lnTo>
                <a:lnTo>
                  <a:pt x="439889" y="908481"/>
                </a:lnTo>
                <a:lnTo>
                  <a:pt x="447484" y="912507"/>
                </a:lnTo>
                <a:lnTo>
                  <a:pt x="451840" y="913511"/>
                </a:lnTo>
                <a:lnTo>
                  <a:pt x="463003" y="913511"/>
                </a:lnTo>
                <a:lnTo>
                  <a:pt x="468477" y="911402"/>
                </a:lnTo>
                <a:lnTo>
                  <a:pt x="477850" y="902919"/>
                </a:lnTo>
                <a:lnTo>
                  <a:pt x="480199" y="897229"/>
                </a:lnTo>
                <a:lnTo>
                  <a:pt x="480199" y="887844"/>
                </a:lnTo>
                <a:lnTo>
                  <a:pt x="479958" y="885952"/>
                </a:lnTo>
                <a:lnTo>
                  <a:pt x="479069" y="882827"/>
                </a:lnTo>
                <a:lnTo>
                  <a:pt x="478853" y="880694"/>
                </a:lnTo>
                <a:lnTo>
                  <a:pt x="310083" y="462114"/>
                </a:lnTo>
                <a:lnTo>
                  <a:pt x="570610" y="35496"/>
                </a:lnTo>
                <a:lnTo>
                  <a:pt x="573290" y="31483"/>
                </a:lnTo>
                <a:lnTo>
                  <a:pt x="574624" y="27457"/>
                </a:lnTo>
                <a:lnTo>
                  <a:pt x="574624" y="15862"/>
                </a:lnTo>
                <a:lnTo>
                  <a:pt x="572287" y="10045"/>
                </a:lnTo>
                <a:lnTo>
                  <a:pt x="562902" y="2006"/>
                </a:lnTo>
                <a:lnTo>
                  <a:pt x="55698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07807" y="3823364"/>
            <a:ext cx="574675" cy="913765"/>
          </a:xfrm>
          <a:custGeom>
            <a:avLst/>
            <a:gdLst/>
            <a:ahLst/>
            <a:cxnLst/>
            <a:rect l="l" t="t" r="r" b="b"/>
            <a:pathLst>
              <a:path w="574675" h="913764">
                <a:moveTo>
                  <a:pt x="556983" y="0"/>
                </a:moveTo>
                <a:lnTo>
                  <a:pt x="546265" y="0"/>
                </a:lnTo>
                <a:lnTo>
                  <a:pt x="542810" y="800"/>
                </a:lnTo>
                <a:lnTo>
                  <a:pt x="536117" y="3924"/>
                </a:lnTo>
                <a:lnTo>
                  <a:pt x="533323" y="6705"/>
                </a:lnTo>
                <a:lnTo>
                  <a:pt x="531088" y="10718"/>
                </a:lnTo>
                <a:lnTo>
                  <a:pt x="288658" y="409879"/>
                </a:lnTo>
                <a:lnTo>
                  <a:pt x="128358" y="9613"/>
                </a:lnTo>
                <a:lnTo>
                  <a:pt x="125348" y="5600"/>
                </a:lnTo>
                <a:lnTo>
                  <a:pt x="117754" y="1130"/>
                </a:lnTo>
                <a:lnTo>
                  <a:pt x="113398" y="0"/>
                </a:lnTo>
                <a:lnTo>
                  <a:pt x="102234" y="0"/>
                </a:lnTo>
                <a:lnTo>
                  <a:pt x="96773" y="2133"/>
                </a:lnTo>
                <a:lnTo>
                  <a:pt x="87401" y="10617"/>
                </a:lnTo>
                <a:lnTo>
                  <a:pt x="85051" y="16306"/>
                </a:lnTo>
                <a:lnTo>
                  <a:pt x="85051" y="23444"/>
                </a:lnTo>
                <a:lnTo>
                  <a:pt x="85267" y="27800"/>
                </a:lnTo>
                <a:lnTo>
                  <a:pt x="86169" y="31813"/>
                </a:lnTo>
                <a:lnTo>
                  <a:pt x="86829" y="33274"/>
                </a:lnTo>
                <a:lnTo>
                  <a:pt x="87731" y="34163"/>
                </a:lnTo>
                <a:lnTo>
                  <a:pt x="257848" y="459435"/>
                </a:lnTo>
                <a:lnTo>
                  <a:pt x="4013" y="878014"/>
                </a:lnTo>
                <a:lnTo>
                  <a:pt x="1333" y="882027"/>
                </a:lnTo>
                <a:lnTo>
                  <a:pt x="0" y="886053"/>
                </a:lnTo>
                <a:lnTo>
                  <a:pt x="0" y="897229"/>
                </a:lnTo>
                <a:lnTo>
                  <a:pt x="2349" y="902919"/>
                </a:lnTo>
                <a:lnTo>
                  <a:pt x="11722" y="911402"/>
                </a:lnTo>
                <a:lnTo>
                  <a:pt x="17183" y="913511"/>
                </a:lnTo>
                <a:lnTo>
                  <a:pt x="27457" y="913511"/>
                </a:lnTo>
                <a:lnTo>
                  <a:pt x="31140" y="912837"/>
                </a:lnTo>
                <a:lnTo>
                  <a:pt x="37833" y="910158"/>
                </a:lnTo>
                <a:lnTo>
                  <a:pt x="40627" y="907719"/>
                </a:lnTo>
                <a:lnTo>
                  <a:pt x="279946" y="514350"/>
                </a:lnTo>
                <a:lnTo>
                  <a:pt x="434657" y="900112"/>
                </a:lnTo>
                <a:lnTo>
                  <a:pt x="436880" y="905040"/>
                </a:lnTo>
                <a:lnTo>
                  <a:pt x="439889" y="908481"/>
                </a:lnTo>
                <a:lnTo>
                  <a:pt x="447484" y="912507"/>
                </a:lnTo>
                <a:lnTo>
                  <a:pt x="451840" y="913511"/>
                </a:lnTo>
                <a:lnTo>
                  <a:pt x="463003" y="913511"/>
                </a:lnTo>
                <a:lnTo>
                  <a:pt x="468477" y="911402"/>
                </a:lnTo>
                <a:lnTo>
                  <a:pt x="477850" y="902919"/>
                </a:lnTo>
                <a:lnTo>
                  <a:pt x="480199" y="897229"/>
                </a:lnTo>
                <a:lnTo>
                  <a:pt x="480199" y="887844"/>
                </a:lnTo>
                <a:lnTo>
                  <a:pt x="479958" y="885952"/>
                </a:lnTo>
                <a:lnTo>
                  <a:pt x="479069" y="882827"/>
                </a:lnTo>
                <a:lnTo>
                  <a:pt x="478853" y="880694"/>
                </a:lnTo>
                <a:lnTo>
                  <a:pt x="310083" y="462114"/>
                </a:lnTo>
                <a:lnTo>
                  <a:pt x="570610" y="35496"/>
                </a:lnTo>
                <a:lnTo>
                  <a:pt x="573290" y="31483"/>
                </a:lnTo>
                <a:lnTo>
                  <a:pt x="574624" y="27457"/>
                </a:lnTo>
                <a:lnTo>
                  <a:pt x="574624" y="15862"/>
                </a:lnTo>
                <a:lnTo>
                  <a:pt x="572287" y="10045"/>
                </a:lnTo>
                <a:lnTo>
                  <a:pt x="562902" y="2006"/>
                </a:lnTo>
                <a:lnTo>
                  <a:pt x="55698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66016" y="793003"/>
            <a:ext cx="6828155" cy="8941435"/>
            <a:chOff x="366016" y="793003"/>
            <a:chExt cx="6828155" cy="8941435"/>
          </a:xfrm>
        </p:grpSpPr>
        <p:sp>
          <p:nvSpPr>
            <p:cNvPr id="14" name="object 14"/>
            <p:cNvSpPr/>
            <p:nvPr/>
          </p:nvSpPr>
          <p:spPr>
            <a:xfrm>
              <a:off x="6110779" y="3823364"/>
              <a:ext cx="574675" cy="913765"/>
            </a:xfrm>
            <a:custGeom>
              <a:avLst/>
              <a:gdLst/>
              <a:ahLst/>
              <a:cxnLst/>
              <a:rect l="l" t="t" r="r" b="b"/>
              <a:pathLst>
                <a:path w="574675" h="913764">
                  <a:moveTo>
                    <a:pt x="556971" y="0"/>
                  </a:moveTo>
                  <a:lnTo>
                    <a:pt x="546265" y="0"/>
                  </a:lnTo>
                  <a:lnTo>
                    <a:pt x="542810" y="800"/>
                  </a:lnTo>
                  <a:lnTo>
                    <a:pt x="536117" y="3924"/>
                  </a:lnTo>
                  <a:lnTo>
                    <a:pt x="533311" y="6705"/>
                  </a:lnTo>
                  <a:lnTo>
                    <a:pt x="531088" y="10718"/>
                  </a:lnTo>
                  <a:lnTo>
                    <a:pt x="288658" y="409879"/>
                  </a:lnTo>
                  <a:lnTo>
                    <a:pt x="128346" y="9613"/>
                  </a:lnTo>
                  <a:lnTo>
                    <a:pt x="125336" y="5600"/>
                  </a:lnTo>
                  <a:lnTo>
                    <a:pt x="117741" y="1130"/>
                  </a:lnTo>
                  <a:lnTo>
                    <a:pt x="113398" y="0"/>
                  </a:lnTo>
                  <a:lnTo>
                    <a:pt x="102234" y="0"/>
                  </a:lnTo>
                  <a:lnTo>
                    <a:pt x="96773" y="2133"/>
                  </a:lnTo>
                  <a:lnTo>
                    <a:pt x="87401" y="10617"/>
                  </a:lnTo>
                  <a:lnTo>
                    <a:pt x="85051" y="16306"/>
                  </a:lnTo>
                  <a:lnTo>
                    <a:pt x="85051" y="23444"/>
                  </a:lnTo>
                  <a:lnTo>
                    <a:pt x="85267" y="27800"/>
                  </a:lnTo>
                  <a:lnTo>
                    <a:pt x="86156" y="31813"/>
                  </a:lnTo>
                  <a:lnTo>
                    <a:pt x="86829" y="33274"/>
                  </a:lnTo>
                  <a:lnTo>
                    <a:pt x="87731" y="34163"/>
                  </a:lnTo>
                  <a:lnTo>
                    <a:pt x="257848" y="459435"/>
                  </a:lnTo>
                  <a:lnTo>
                    <a:pt x="4013" y="878014"/>
                  </a:lnTo>
                  <a:lnTo>
                    <a:pt x="1333" y="882027"/>
                  </a:lnTo>
                  <a:lnTo>
                    <a:pt x="0" y="886053"/>
                  </a:lnTo>
                  <a:lnTo>
                    <a:pt x="0" y="897229"/>
                  </a:lnTo>
                  <a:lnTo>
                    <a:pt x="2349" y="902919"/>
                  </a:lnTo>
                  <a:lnTo>
                    <a:pt x="11722" y="911402"/>
                  </a:lnTo>
                  <a:lnTo>
                    <a:pt x="17183" y="913511"/>
                  </a:lnTo>
                  <a:lnTo>
                    <a:pt x="27457" y="913511"/>
                  </a:lnTo>
                  <a:lnTo>
                    <a:pt x="31140" y="912837"/>
                  </a:lnTo>
                  <a:lnTo>
                    <a:pt x="37833" y="910158"/>
                  </a:lnTo>
                  <a:lnTo>
                    <a:pt x="40614" y="907719"/>
                  </a:lnTo>
                  <a:lnTo>
                    <a:pt x="279946" y="514350"/>
                  </a:lnTo>
                  <a:lnTo>
                    <a:pt x="434657" y="900112"/>
                  </a:lnTo>
                  <a:lnTo>
                    <a:pt x="436867" y="905040"/>
                  </a:lnTo>
                  <a:lnTo>
                    <a:pt x="439889" y="908481"/>
                  </a:lnTo>
                  <a:lnTo>
                    <a:pt x="447471" y="912507"/>
                  </a:lnTo>
                  <a:lnTo>
                    <a:pt x="451827" y="913511"/>
                  </a:lnTo>
                  <a:lnTo>
                    <a:pt x="462991" y="913511"/>
                  </a:lnTo>
                  <a:lnTo>
                    <a:pt x="468477" y="911402"/>
                  </a:lnTo>
                  <a:lnTo>
                    <a:pt x="477850" y="902919"/>
                  </a:lnTo>
                  <a:lnTo>
                    <a:pt x="480199" y="897229"/>
                  </a:lnTo>
                  <a:lnTo>
                    <a:pt x="480199" y="887844"/>
                  </a:lnTo>
                  <a:lnTo>
                    <a:pt x="479958" y="885952"/>
                  </a:lnTo>
                  <a:lnTo>
                    <a:pt x="479069" y="882827"/>
                  </a:lnTo>
                  <a:lnTo>
                    <a:pt x="478853" y="880694"/>
                  </a:lnTo>
                  <a:lnTo>
                    <a:pt x="310083" y="462114"/>
                  </a:lnTo>
                  <a:lnTo>
                    <a:pt x="570610" y="35496"/>
                  </a:lnTo>
                  <a:lnTo>
                    <a:pt x="573290" y="31483"/>
                  </a:lnTo>
                  <a:lnTo>
                    <a:pt x="574624" y="27457"/>
                  </a:lnTo>
                  <a:lnTo>
                    <a:pt x="574624" y="15862"/>
                  </a:lnTo>
                  <a:lnTo>
                    <a:pt x="572287" y="10045"/>
                  </a:lnTo>
                  <a:lnTo>
                    <a:pt x="562902" y="2006"/>
                  </a:lnTo>
                  <a:lnTo>
                    <a:pt x="556971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6016" y="793003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75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75" y="8940901"/>
                  </a:lnTo>
                  <a:lnTo>
                    <a:pt x="6645306" y="8936247"/>
                  </a:lnTo>
                  <a:lnTo>
                    <a:pt x="6688205" y="8922901"/>
                  </a:lnTo>
                  <a:lnTo>
                    <a:pt x="6701821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21" y="25400"/>
                  </a:lnTo>
                  <a:lnTo>
                    <a:pt x="6688205" y="18000"/>
                  </a:lnTo>
                  <a:lnTo>
                    <a:pt x="6645306" y="4654"/>
                  </a:lnTo>
                  <a:lnTo>
                    <a:pt x="6599275" y="0"/>
                  </a:lnTo>
                  <a:close/>
                </a:path>
                <a:path w="6828155" h="8941435">
                  <a:moveTo>
                    <a:pt x="6701821" y="25400"/>
                  </a:moveTo>
                  <a:lnTo>
                    <a:pt x="6599275" y="25400"/>
                  </a:lnTo>
                  <a:lnTo>
                    <a:pt x="6645834" y="30778"/>
                  </a:lnTo>
                  <a:lnTo>
                    <a:pt x="6688602" y="46094"/>
                  </a:lnTo>
                  <a:lnTo>
                    <a:pt x="6726350" y="70118"/>
                  </a:lnTo>
                  <a:lnTo>
                    <a:pt x="6757850" y="101621"/>
                  </a:lnTo>
                  <a:lnTo>
                    <a:pt x="6781872" y="139372"/>
                  </a:lnTo>
                  <a:lnTo>
                    <a:pt x="6797186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6" y="8758759"/>
                  </a:lnTo>
                  <a:lnTo>
                    <a:pt x="6781872" y="8801529"/>
                  </a:lnTo>
                  <a:lnTo>
                    <a:pt x="6757850" y="8839280"/>
                  </a:lnTo>
                  <a:lnTo>
                    <a:pt x="6726350" y="8870782"/>
                  </a:lnTo>
                  <a:lnTo>
                    <a:pt x="6688602" y="8894806"/>
                  </a:lnTo>
                  <a:lnTo>
                    <a:pt x="6645834" y="8910122"/>
                  </a:lnTo>
                  <a:lnTo>
                    <a:pt x="6599275" y="8915501"/>
                  </a:lnTo>
                  <a:lnTo>
                    <a:pt x="6701821" y="8915501"/>
                  </a:lnTo>
                  <a:lnTo>
                    <a:pt x="6760906" y="8873842"/>
                  </a:lnTo>
                  <a:lnTo>
                    <a:pt x="6788854" y="8839982"/>
                  </a:lnTo>
                  <a:lnTo>
                    <a:pt x="6809964" y="8801137"/>
                  </a:lnTo>
                  <a:lnTo>
                    <a:pt x="6823310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10" y="182666"/>
                  </a:lnTo>
                  <a:lnTo>
                    <a:pt x="6809964" y="139763"/>
                  </a:lnTo>
                  <a:lnTo>
                    <a:pt x="6788854" y="100919"/>
                  </a:lnTo>
                  <a:lnTo>
                    <a:pt x="6760906" y="67059"/>
                  </a:lnTo>
                  <a:lnTo>
                    <a:pt x="6727048" y="39110"/>
                  </a:lnTo>
                  <a:lnTo>
                    <a:pt x="6701821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017" y="381815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1017" y="521542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1004" y="2036266"/>
              <a:ext cx="3209290" cy="783590"/>
            </a:xfrm>
            <a:custGeom>
              <a:avLst/>
              <a:gdLst/>
              <a:ahLst/>
              <a:cxnLst/>
              <a:rect l="l" t="t" r="r" b="b"/>
              <a:pathLst>
                <a:path w="3209290" h="783589">
                  <a:moveTo>
                    <a:pt x="3208998" y="758050"/>
                  </a:moveTo>
                  <a:lnTo>
                    <a:pt x="0" y="758050"/>
                  </a:lnTo>
                  <a:lnTo>
                    <a:pt x="0" y="783450"/>
                  </a:lnTo>
                  <a:lnTo>
                    <a:pt x="3208998" y="783450"/>
                  </a:lnTo>
                  <a:lnTo>
                    <a:pt x="3208998" y="758050"/>
                  </a:lnTo>
                  <a:close/>
                </a:path>
                <a:path w="3209290" h="783589">
                  <a:moveTo>
                    <a:pt x="320899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98" y="9525"/>
                  </a:lnTo>
                  <a:lnTo>
                    <a:pt x="320899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1017" y="5897715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1017" y="6358699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307"/>
                  </a:moveTo>
                  <a:lnTo>
                    <a:pt x="6365608" y="682307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1017" y="843826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709260" y="3823364"/>
            <a:ext cx="574675" cy="913765"/>
          </a:xfrm>
          <a:custGeom>
            <a:avLst/>
            <a:gdLst/>
            <a:ahLst/>
            <a:cxnLst/>
            <a:rect l="l" t="t" r="r" b="b"/>
            <a:pathLst>
              <a:path w="574675" h="913764">
                <a:moveTo>
                  <a:pt x="556983" y="0"/>
                </a:moveTo>
                <a:lnTo>
                  <a:pt x="546265" y="0"/>
                </a:lnTo>
                <a:lnTo>
                  <a:pt x="542810" y="800"/>
                </a:lnTo>
                <a:lnTo>
                  <a:pt x="536117" y="3924"/>
                </a:lnTo>
                <a:lnTo>
                  <a:pt x="533323" y="6705"/>
                </a:lnTo>
                <a:lnTo>
                  <a:pt x="531088" y="10718"/>
                </a:lnTo>
                <a:lnTo>
                  <a:pt x="288658" y="409879"/>
                </a:lnTo>
                <a:lnTo>
                  <a:pt x="128358" y="9613"/>
                </a:lnTo>
                <a:lnTo>
                  <a:pt x="125348" y="5600"/>
                </a:lnTo>
                <a:lnTo>
                  <a:pt x="117754" y="1130"/>
                </a:lnTo>
                <a:lnTo>
                  <a:pt x="113398" y="0"/>
                </a:lnTo>
                <a:lnTo>
                  <a:pt x="102234" y="0"/>
                </a:lnTo>
                <a:lnTo>
                  <a:pt x="96773" y="2133"/>
                </a:lnTo>
                <a:lnTo>
                  <a:pt x="87401" y="10617"/>
                </a:lnTo>
                <a:lnTo>
                  <a:pt x="85051" y="16306"/>
                </a:lnTo>
                <a:lnTo>
                  <a:pt x="85051" y="23444"/>
                </a:lnTo>
                <a:lnTo>
                  <a:pt x="85267" y="27800"/>
                </a:lnTo>
                <a:lnTo>
                  <a:pt x="86169" y="31813"/>
                </a:lnTo>
                <a:lnTo>
                  <a:pt x="86829" y="33274"/>
                </a:lnTo>
                <a:lnTo>
                  <a:pt x="87731" y="34163"/>
                </a:lnTo>
                <a:lnTo>
                  <a:pt x="257848" y="459435"/>
                </a:lnTo>
                <a:lnTo>
                  <a:pt x="4013" y="878014"/>
                </a:lnTo>
                <a:lnTo>
                  <a:pt x="1333" y="882027"/>
                </a:lnTo>
                <a:lnTo>
                  <a:pt x="0" y="886053"/>
                </a:lnTo>
                <a:lnTo>
                  <a:pt x="0" y="897229"/>
                </a:lnTo>
                <a:lnTo>
                  <a:pt x="2349" y="902919"/>
                </a:lnTo>
                <a:lnTo>
                  <a:pt x="11722" y="911402"/>
                </a:lnTo>
                <a:lnTo>
                  <a:pt x="17183" y="913511"/>
                </a:lnTo>
                <a:lnTo>
                  <a:pt x="27457" y="913511"/>
                </a:lnTo>
                <a:lnTo>
                  <a:pt x="31140" y="912837"/>
                </a:lnTo>
                <a:lnTo>
                  <a:pt x="37833" y="910158"/>
                </a:lnTo>
                <a:lnTo>
                  <a:pt x="40627" y="907719"/>
                </a:lnTo>
                <a:lnTo>
                  <a:pt x="279946" y="514350"/>
                </a:lnTo>
                <a:lnTo>
                  <a:pt x="434657" y="900112"/>
                </a:lnTo>
                <a:lnTo>
                  <a:pt x="436880" y="905040"/>
                </a:lnTo>
                <a:lnTo>
                  <a:pt x="439889" y="908481"/>
                </a:lnTo>
                <a:lnTo>
                  <a:pt x="447484" y="912507"/>
                </a:lnTo>
                <a:lnTo>
                  <a:pt x="451840" y="913511"/>
                </a:lnTo>
                <a:lnTo>
                  <a:pt x="463003" y="913511"/>
                </a:lnTo>
                <a:lnTo>
                  <a:pt x="468477" y="911402"/>
                </a:lnTo>
                <a:lnTo>
                  <a:pt x="477850" y="902919"/>
                </a:lnTo>
                <a:lnTo>
                  <a:pt x="480199" y="897229"/>
                </a:lnTo>
                <a:lnTo>
                  <a:pt x="480199" y="887844"/>
                </a:lnTo>
                <a:lnTo>
                  <a:pt x="479958" y="885952"/>
                </a:lnTo>
                <a:lnTo>
                  <a:pt x="479069" y="882827"/>
                </a:lnTo>
                <a:lnTo>
                  <a:pt x="478853" y="880694"/>
                </a:lnTo>
                <a:lnTo>
                  <a:pt x="310083" y="462114"/>
                </a:lnTo>
                <a:lnTo>
                  <a:pt x="570610" y="35496"/>
                </a:lnTo>
                <a:lnTo>
                  <a:pt x="573290" y="31483"/>
                </a:lnTo>
                <a:lnTo>
                  <a:pt x="574624" y="27457"/>
                </a:lnTo>
                <a:lnTo>
                  <a:pt x="574624" y="15862"/>
                </a:lnTo>
                <a:lnTo>
                  <a:pt x="572287" y="10045"/>
                </a:lnTo>
                <a:lnTo>
                  <a:pt x="562902" y="2006"/>
                </a:lnTo>
                <a:lnTo>
                  <a:pt x="55698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5126" y="1305577"/>
            <a:ext cx="936625" cy="1489075"/>
          </a:xfrm>
          <a:custGeom>
            <a:avLst/>
            <a:gdLst/>
            <a:ahLst/>
            <a:cxnLst/>
            <a:rect l="l" t="t" r="r" b="b"/>
            <a:pathLst>
              <a:path w="936625" h="1489075">
                <a:moveTo>
                  <a:pt x="896048" y="0"/>
                </a:moveTo>
                <a:lnTo>
                  <a:pt x="890219" y="0"/>
                </a:lnTo>
                <a:lnTo>
                  <a:pt x="884580" y="1282"/>
                </a:lnTo>
                <a:lnTo>
                  <a:pt x="873671" y="6375"/>
                </a:lnTo>
                <a:lnTo>
                  <a:pt x="869124" y="10909"/>
                </a:lnTo>
                <a:lnTo>
                  <a:pt x="865479" y="17462"/>
                </a:lnTo>
                <a:lnTo>
                  <a:pt x="470395" y="667943"/>
                </a:lnTo>
                <a:lnTo>
                  <a:pt x="212826" y="25107"/>
                </a:lnTo>
                <a:lnTo>
                  <a:pt x="209181" y="15659"/>
                </a:lnTo>
                <a:lnTo>
                  <a:pt x="204266" y="9105"/>
                </a:lnTo>
                <a:lnTo>
                  <a:pt x="191897" y="1828"/>
                </a:lnTo>
                <a:lnTo>
                  <a:pt x="184810" y="0"/>
                </a:lnTo>
                <a:lnTo>
                  <a:pt x="176809" y="0"/>
                </a:lnTo>
                <a:lnTo>
                  <a:pt x="141473" y="22517"/>
                </a:lnTo>
                <a:lnTo>
                  <a:pt x="138607" y="38201"/>
                </a:lnTo>
                <a:lnTo>
                  <a:pt x="138607" y="41846"/>
                </a:lnTo>
                <a:lnTo>
                  <a:pt x="138963" y="45300"/>
                </a:lnTo>
                <a:lnTo>
                  <a:pt x="140423" y="51841"/>
                </a:lnTo>
                <a:lnTo>
                  <a:pt x="141516" y="54216"/>
                </a:lnTo>
                <a:lnTo>
                  <a:pt x="142976" y="55664"/>
                </a:lnTo>
                <a:lnTo>
                  <a:pt x="420192" y="748703"/>
                </a:lnTo>
                <a:lnTo>
                  <a:pt x="6553" y="1430832"/>
                </a:lnTo>
                <a:lnTo>
                  <a:pt x="2184" y="1437386"/>
                </a:lnTo>
                <a:lnTo>
                  <a:pt x="0" y="1443926"/>
                </a:lnTo>
                <a:lnTo>
                  <a:pt x="0" y="1450479"/>
                </a:lnTo>
                <a:lnTo>
                  <a:pt x="716" y="1458770"/>
                </a:lnTo>
                <a:lnTo>
                  <a:pt x="30795" y="1488033"/>
                </a:lnTo>
                <a:lnTo>
                  <a:pt x="38201" y="1488681"/>
                </a:lnTo>
                <a:lnTo>
                  <a:pt x="44742" y="1488681"/>
                </a:lnTo>
                <a:lnTo>
                  <a:pt x="50749" y="1487589"/>
                </a:lnTo>
                <a:lnTo>
                  <a:pt x="61658" y="1483220"/>
                </a:lnTo>
                <a:lnTo>
                  <a:pt x="66205" y="1479232"/>
                </a:lnTo>
                <a:lnTo>
                  <a:pt x="456209" y="838200"/>
                </a:lnTo>
                <a:lnTo>
                  <a:pt x="708317" y="1466850"/>
                </a:lnTo>
                <a:lnTo>
                  <a:pt x="711962" y="1474863"/>
                </a:lnTo>
                <a:lnTo>
                  <a:pt x="716864" y="1480489"/>
                </a:lnTo>
                <a:lnTo>
                  <a:pt x="729234" y="1487043"/>
                </a:lnTo>
                <a:lnTo>
                  <a:pt x="736320" y="1488681"/>
                </a:lnTo>
                <a:lnTo>
                  <a:pt x="744334" y="1488681"/>
                </a:lnTo>
                <a:lnTo>
                  <a:pt x="779670" y="1466173"/>
                </a:lnTo>
                <a:lnTo>
                  <a:pt x="782535" y="1450479"/>
                </a:lnTo>
                <a:lnTo>
                  <a:pt x="782535" y="1446847"/>
                </a:lnTo>
                <a:lnTo>
                  <a:pt x="782167" y="1443761"/>
                </a:lnTo>
                <a:lnTo>
                  <a:pt x="780351" y="1436662"/>
                </a:lnTo>
                <a:lnTo>
                  <a:pt x="780351" y="1435201"/>
                </a:lnTo>
                <a:lnTo>
                  <a:pt x="505320" y="753071"/>
                </a:lnTo>
                <a:lnTo>
                  <a:pt x="929881" y="57848"/>
                </a:lnTo>
                <a:lnTo>
                  <a:pt x="934237" y="51295"/>
                </a:lnTo>
                <a:lnTo>
                  <a:pt x="936421" y="44754"/>
                </a:lnTo>
                <a:lnTo>
                  <a:pt x="936421" y="38201"/>
                </a:lnTo>
                <a:lnTo>
                  <a:pt x="935707" y="29469"/>
                </a:lnTo>
                <a:lnTo>
                  <a:pt x="904399" y="614"/>
                </a:lnTo>
                <a:lnTo>
                  <a:pt x="89604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01195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91465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94435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97405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00375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03346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1195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3575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91465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94435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97405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00375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03346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7305" y="469497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07575" y="469497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10545" y="469497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13515" y="469497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16485" y="469497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19456" y="469497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17305" y="677543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9686" y="677543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07575" y="677543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10545" y="677543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13515" y="677543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16485" y="677543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19456" y="677543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object 5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63692" y="1385166"/>
            <a:ext cx="1465389" cy="1289593"/>
          </a:xfrm>
          <a:prstGeom prst="rect">
            <a:avLst/>
          </a:prstGeom>
        </p:spPr>
      </p:pic>
      <p:grpSp>
        <p:nvGrpSpPr>
          <p:cNvPr id="55" name="object 55"/>
          <p:cNvGrpSpPr/>
          <p:nvPr/>
        </p:nvGrpSpPr>
        <p:grpSpPr>
          <a:xfrm>
            <a:off x="6025443" y="506930"/>
            <a:ext cx="857250" cy="139700"/>
            <a:chOff x="6025443" y="506930"/>
            <a:chExt cx="857250" cy="139700"/>
          </a:xfrm>
        </p:grpSpPr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25443" y="509976"/>
              <a:ext cx="86258" cy="11018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34331" y="539849"/>
              <a:ext cx="64617" cy="8183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4173" y="506930"/>
              <a:ext cx="368955" cy="114757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615366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77" y="94107"/>
                  </a:lnTo>
                  <a:lnTo>
                    <a:pt x="24777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77" y="31242"/>
                  </a:lnTo>
                  <a:lnTo>
                    <a:pt x="24777" y="8610"/>
                  </a:lnTo>
                  <a:lnTo>
                    <a:pt x="15925" y="8610"/>
                  </a:lnTo>
                  <a:lnTo>
                    <a:pt x="13119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88" y="109702"/>
                  </a:lnTo>
                  <a:lnTo>
                    <a:pt x="26987" y="110413"/>
                  </a:lnTo>
                  <a:lnTo>
                    <a:pt x="36931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595" y="31318"/>
                  </a:lnTo>
                  <a:lnTo>
                    <a:pt x="65595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100" y="0"/>
                  </a:lnTo>
                  <a:lnTo>
                    <a:pt x="65100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19696" y="539085"/>
              <a:ext cx="162678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143" y="522902"/>
            <a:ext cx="1515097" cy="15150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3458" y="436619"/>
            <a:ext cx="1590675" cy="167640"/>
            <a:chOff x="473458" y="436619"/>
            <a:chExt cx="1590675" cy="167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58" y="436619"/>
              <a:ext cx="1263900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64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31" y="46977"/>
                  </a:moveTo>
                  <a:lnTo>
                    <a:pt x="228" y="46977"/>
                  </a:lnTo>
                  <a:lnTo>
                    <a:pt x="228" y="165163"/>
                  </a:lnTo>
                  <a:lnTo>
                    <a:pt x="32131" y="165163"/>
                  </a:lnTo>
                  <a:lnTo>
                    <a:pt x="32131" y="46977"/>
                  </a:lnTo>
                  <a:close/>
                </a:path>
                <a:path w="33019" h="165734">
                  <a:moveTo>
                    <a:pt x="32473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73" y="30060"/>
                  </a:lnTo>
                  <a:lnTo>
                    <a:pt x="32473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079" y="481415"/>
              <a:ext cx="114300" cy="1227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5557" y="482677"/>
              <a:ext cx="108470" cy="11921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133165" y="481416"/>
            <a:ext cx="624840" cy="157480"/>
            <a:chOff x="2133165" y="481416"/>
            <a:chExt cx="624840" cy="15748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33165" y="481416"/>
              <a:ext cx="102882" cy="1227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9359" y="481419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1331" y="481416"/>
              <a:ext cx="236597" cy="122759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31828" y="485071"/>
            <a:ext cx="566521" cy="1506689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7072" y="1734774"/>
            <a:ext cx="733425" cy="1950085"/>
          </a:xfrm>
          <a:custGeom>
            <a:avLst/>
            <a:gdLst/>
            <a:ahLst/>
            <a:cxnLst/>
            <a:rect l="l" t="t" r="r" b="b"/>
            <a:pathLst>
              <a:path w="733425" h="1950085">
                <a:moveTo>
                  <a:pt x="710793" y="1521358"/>
                </a:moveTo>
                <a:lnTo>
                  <a:pt x="689138" y="1521358"/>
                </a:lnTo>
                <a:lnTo>
                  <a:pt x="686206" y="1534058"/>
                </a:lnTo>
                <a:lnTo>
                  <a:pt x="603504" y="1686458"/>
                </a:lnTo>
                <a:lnTo>
                  <a:pt x="584350" y="1724558"/>
                </a:lnTo>
                <a:lnTo>
                  <a:pt x="564930" y="1749958"/>
                </a:lnTo>
                <a:lnTo>
                  <a:pt x="545239" y="1762658"/>
                </a:lnTo>
                <a:lnTo>
                  <a:pt x="525272" y="1788058"/>
                </a:lnTo>
                <a:lnTo>
                  <a:pt x="504872" y="1800758"/>
                </a:lnTo>
                <a:lnTo>
                  <a:pt x="483912" y="1800758"/>
                </a:lnTo>
                <a:lnTo>
                  <a:pt x="462398" y="1813458"/>
                </a:lnTo>
                <a:lnTo>
                  <a:pt x="375513" y="1813458"/>
                </a:lnTo>
                <a:lnTo>
                  <a:pt x="392133" y="1826158"/>
                </a:lnTo>
                <a:lnTo>
                  <a:pt x="493129" y="1826158"/>
                </a:lnTo>
                <a:lnTo>
                  <a:pt x="539800" y="1800758"/>
                </a:lnTo>
                <a:lnTo>
                  <a:pt x="581979" y="1762658"/>
                </a:lnTo>
                <a:lnTo>
                  <a:pt x="621385" y="1699158"/>
                </a:lnTo>
                <a:lnTo>
                  <a:pt x="701840" y="1546758"/>
                </a:lnTo>
                <a:lnTo>
                  <a:pt x="704824" y="1546758"/>
                </a:lnTo>
                <a:lnTo>
                  <a:pt x="707783" y="1534058"/>
                </a:lnTo>
                <a:lnTo>
                  <a:pt x="710793" y="1521358"/>
                </a:lnTo>
                <a:close/>
              </a:path>
              <a:path w="733425" h="1950085">
                <a:moveTo>
                  <a:pt x="385550" y="937158"/>
                </a:moveTo>
                <a:lnTo>
                  <a:pt x="366572" y="937158"/>
                </a:lnTo>
                <a:lnTo>
                  <a:pt x="357632" y="1000658"/>
                </a:lnTo>
                <a:lnTo>
                  <a:pt x="299516" y="1534058"/>
                </a:lnTo>
                <a:lnTo>
                  <a:pt x="295046" y="1584858"/>
                </a:lnTo>
                <a:lnTo>
                  <a:pt x="294062" y="1597558"/>
                </a:lnTo>
                <a:lnTo>
                  <a:pt x="293360" y="1622958"/>
                </a:lnTo>
                <a:lnTo>
                  <a:pt x="292938" y="1635658"/>
                </a:lnTo>
                <a:lnTo>
                  <a:pt x="292798" y="1648358"/>
                </a:lnTo>
                <a:lnTo>
                  <a:pt x="293358" y="1673758"/>
                </a:lnTo>
                <a:lnTo>
                  <a:pt x="295036" y="1686458"/>
                </a:lnTo>
                <a:lnTo>
                  <a:pt x="297834" y="1711858"/>
                </a:lnTo>
                <a:lnTo>
                  <a:pt x="311799" y="1749958"/>
                </a:lnTo>
                <a:lnTo>
                  <a:pt x="334017" y="1788058"/>
                </a:lnTo>
                <a:lnTo>
                  <a:pt x="359720" y="1813458"/>
                </a:lnTo>
                <a:lnTo>
                  <a:pt x="425020" y="1813458"/>
                </a:lnTo>
                <a:lnTo>
                  <a:pt x="410414" y="1800758"/>
                </a:lnTo>
                <a:lnTo>
                  <a:pt x="383324" y="1800758"/>
                </a:lnTo>
                <a:lnTo>
                  <a:pt x="371099" y="1788058"/>
                </a:lnTo>
                <a:lnTo>
                  <a:pt x="360130" y="1775358"/>
                </a:lnTo>
                <a:lnTo>
                  <a:pt x="350423" y="1775358"/>
                </a:lnTo>
                <a:lnTo>
                  <a:pt x="341985" y="1762658"/>
                </a:lnTo>
                <a:lnTo>
                  <a:pt x="322061" y="1724558"/>
                </a:lnTo>
                <a:lnTo>
                  <a:pt x="316065" y="1686458"/>
                </a:lnTo>
                <a:lnTo>
                  <a:pt x="314315" y="1673758"/>
                </a:lnTo>
                <a:lnTo>
                  <a:pt x="313265" y="1661058"/>
                </a:lnTo>
                <a:lnTo>
                  <a:pt x="312915" y="1648358"/>
                </a:lnTo>
                <a:lnTo>
                  <a:pt x="313055" y="1635658"/>
                </a:lnTo>
                <a:lnTo>
                  <a:pt x="313477" y="1622958"/>
                </a:lnTo>
                <a:lnTo>
                  <a:pt x="314179" y="1610258"/>
                </a:lnTo>
                <a:lnTo>
                  <a:pt x="315163" y="1584858"/>
                </a:lnTo>
                <a:lnTo>
                  <a:pt x="316267" y="1572158"/>
                </a:lnTo>
                <a:lnTo>
                  <a:pt x="319633" y="1534058"/>
                </a:lnTo>
                <a:lnTo>
                  <a:pt x="385550" y="937158"/>
                </a:lnTo>
                <a:close/>
              </a:path>
              <a:path w="733425" h="1950085">
                <a:moveTo>
                  <a:pt x="438164" y="1635658"/>
                </a:moveTo>
                <a:lnTo>
                  <a:pt x="418048" y="1635658"/>
                </a:lnTo>
                <a:lnTo>
                  <a:pt x="417982" y="1648358"/>
                </a:lnTo>
                <a:lnTo>
                  <a:pt x="418538" y="1661058"/>
                </a:lnTo>
                <a:lnTo>
                  <a:pt x="420209" y="1673758"/>
                </a:lnTo>
                <a:lnTo>
                  <a:pt x="423002" y="1686458"/>
                </a:lnTo>
                <a:lnTo>
                  <a:pt x="426923" y="1699158"/>
                </a:lnTo>
                <a:lnTo>
                  <a:pt x="477419" y="1699158"/>
                </a:lnTo>
                <a:lnTo>
                  <a:pt x="483920" y="1686458"/>
                </a:lnTo>
                <a:lnTo>
                  <a:pt x="446896" y="1686458"/>
                </a:lnTo>
                <a:lnTo>
                  <a:pt x="442007" y="1673758"/>
                </a:lnTo>
                <a:lnTo>
                  <a:pt x="439075" y="1661058"/>
                </a:lnTo>
                <a:lnTo>
                  <a:pt x="438099" y="1648358"/>
                </a:lnTo>
                <a:lnTo>
                  <a:pt x="438164" y="1635658"/>
                </a:lnTo>
                <a:close/>
              </a:path>
              <a:path w="733425" h="1950085">
                <a:moveTo>
                  <a:pt x="619698" y="1457858"/>
                </a:moveTo>
                <a:lnTo>
                  <a:pt x="587923" y="1457858"/>
                </a:lnTo>
                <a:lnTo>
                  <a:pt x="581152" y="1470558"/>
                </a:lnTo>
                <a:lnTo>
                  <a:pt x="487273" y="1648358"/>
                </a:lnTo>
                <a:lnTo>
                  <a:pt x="477632" y="1661058"/>
                </a:lnTo>
                <a:lnTo>
                  <a:pt x="468828" y="1673758"/>
                </a:lnTo>
                <a:lnTo>
                  <a:pt x="460864" y="1686458"/>
                </a:lnTo>
                <a:lnTo>
                  <a:pt x="489842" y="1686458"/>
                </a:lnTo>
                <a:lnTo>
                  <a:pt x="495357" y="1673758"/>
                </a:lnTo>
                <a:lnTo>
                  <a:pt x="500462" y="1661058"/>
                </a:lnTo>
                <a:lnTo>
                  <a:pt x="505155" y="1661058"/>
                </a:lnTo>
                <a:lnTo>
                  <a:pt x="601268" y="1483258"/>
                </a:lnTo>
                <a:lnTo>
                  <a:pt x="609777" y="1470558"/>
                </a:lnTo>
                <a:lnTo>
                  <a:pt x="619698" y="1457858"/>
                </a:lnTo>
                <a:close/>
              </a:path>
              <a:path w="733425" h="1950085">
                <a:moveTo>
                  <a:pt x="439216" y="1610258"/>
                </a:moveTo>
                <a:lnTo>
                  <a:pt x="419100" y="1610258"/>
                </a:lnTo>
                <a:lnTo>
                  <a:pt x="418598" y="1622958"/>
                </a:lnTo>
                <a:lnTo>
                  <a:pt x="418250" y="1635658"/>
                </a:lnTo>
                <a:lnTo>
                  <a:pt x="438367" y="1635658"/>
                </a:lnTo>
                <a:lnTo>
                  <a:pt x="438715" y="1622958"/>
                </a:lnTo>
                <a:lnTo>
                  <a:pt x="439216" y="1610258"/>
                </a:lnTo>
                <a:close/>
              </a:path>
              <a:path w="733425" h="1950085">
                <a:moveTo>
                  <a:pt x="441504" y="1584858"/>
                </a:moveTo>
                <a:lnTo>
                  <a:pt x="421387" y="1584858"/>
                </a:lnTo>
                <a:lnTo>
                  <a:pt x="420479" y="1597558"/>
                </a:lnTo>
                <a:lnTo>
                  <a:pt x="419716" y="1610258"/>
                </a:lnTo>
                <a:lnTo>
                  <a:pt x="439833" y="1610258"/>
                </a:lnTo>
                <a:lnTo>
                  <a:pt x="440596" y="1597558"/>
                </a:lnTo>
                <a:lnTo>
                  <a:pt x="441504" y="1584858"/>
                </a:lnTo>
                <a:close/>
              </a:path>
              <a:path w="733425" h="1950085">
                <a:moveTo>
                  <a:pt x="546506" y="327558"/>
                </a:moveTo>
                <a:lnTo>
                  <a:pt x="508225" y="327558"/>
                </a:lnTo>
                <a:lnTo>
                  <a:pt x="520448" y="340258"/>
                </a:lnTo>
                <a:lnTo>
                  <a:pt x="530860" y="352958"/>
                </a:lnTo>
                <a:lnTo>
                  <a:pt x="538884" y="352958"/>
                </a:lnTo>
                <a:lnTo>
                  <a:pt x="543982" y="365658"/>
                </a:lnTo>
                <a:lnTo>
                  <a:pt x="546151" y="378358"/>
                </a:lnTo>
                <a:lnTo>
                  <a:pt x="545388" y="403758"/>
                </a:lnTo>
                <a:lnTo>
                  <a:pt x="422440" y="1584858"/>
                </a:lnTo>
                <a:lnTo>
                  <a:pt x="442556" y="1584858"/>
                </a:lnTo>
                <a:lnTo>
                  <a:pt x="565505" y="403758"/>
                </a:lnTo>
                <a:lnTo>
                  <a:pt x="565989" y="378358"/>
                </a:lnTo>
                <a:lnTo>
                  <a:pt x="562983" y="365658"/>
                </a:lnTo>
                <a:lnTo>
                  <a:pt x="556488" y="340258"/>
                </a:lnTo>
                <a:lnTo>
                  <a:pt x="546506" y="327558"/>
                </a:lnTo>
                <a:close/>
              </a:path>
              <a:path w="733425" h="1950085">
                <a:moveTo>
                  <a:pt x="684520" y="1445158"/>
                </a:moveTo>
                <a:lnTo>
                  <a:pt x="601884" y="1445158"/>
                </a:lnTo>
                <a:lnTo>
                  <a:pt x="594831" y="1457858"/>
                </a:lnTo>
                <a:lnTo>
                  <a:pt x="663843" y="1457858"/>
                </a:lnTo>
                <a:lnTo>
                  <a:pt x="672232" y="1470558"/>
                </a:lnTo>
                <a:lnTo>
                  <a:pt x="679500" y="1470558"/>
                </a:lnTo>
                <a:lnTo>
                  <a:pt x="685366" y="1483258"/>
                </a:lnTo>
                <a:lnTo>
                  <a:pt x="689552" y="1483258"/>
                </a:lnTo>
                <a:lnTo>
                  <a:pt x="692063" y="1495958"/>
                </a:lnTo>
                <a:lnTo>
                  <a:pt x="692899" y="1508658"/>
                </a:lnTo>
                <a:lnTo>
                  <a:pt x="692482" y="1508658"/>
                </a:lnTo>
                <a:lnTo>
                  <a:pt x="691229" y="1521358"/>
                </a:lnTo>
                <a:lnTo>
                  <a:pt x="713765" y="1521358"/>
                </a:lnTo>
                <a:lnTo>
                  <a:pt x="715264" y="1508658"/>
                </a:lnTo>
                <a:lnTo>
                  <a:pt x="714006" y="1495958"/>
                </a:lnTo>
                <a:lnTo>
                  <a:pt x="710234" y="1483258"/>
                </a:lnTo>
                <a:lnTo>
                  <a:pt x="703948" y="1470558"/>
                </a:lnTo>
                <a:lnTo>
                  <a:pt x="695147" y="1457858"/>
                </a:lnTo>
                <a:lnTo>
                  <a:pt x="684520" y="1445158"/>
                </a:lnTo>
                <a:close/>
              </a:path>
              <a:path w="733425" h="1950085">
                <a:moveTo>
                  <a:pt x="659928" y="1432458"/>
                </a:moveTo>
                <a:lnTo>
                  <a:pt x="625560" y="1432458"/>
                </a:lnTo>
                <a:lnTo>
                  <a:pt x="616833" y="1445158"/>
                </a:lnTo>
                <a:lnTo>
                  <a:pt x="672779" y="1445158"/>
                </a:lnTo>
                <a:lnTo>
                  <a:pt x="659928" y="1432458"/>
                </a:lnTo>
                <a:close/>
              </a:path>
              <a:path w="733425" h="1950085">
                <a:moveTo>
                  <a:pt x="672782" y="1330858"/>
                </a:moveTo>
                <a:lnTo>
                  <a:pt x="654913" y="1330858"/>
                </a:lnTo>
                <a:lnTo>
                  <a:pt x="654913" y="1343558"/>
                </a:lnTo>
                <a:lnTo>
                  <a:pt x="659384" y="1343558"/>
                </a:lnTo>
                <a:lnTo>
                  <a:pt x="679500" y="1368958"/>
                </a:lnTo>
                <a:lnTo>
                  <a:pt x="654913" y="1394358"/>
                </a:lnTo>
                <a:lnTo>
                  <a:pt x="652284" y="1394358"/>
                </a:lnTo>
                <a:lnTo>
                  <a:pt x="656031" y="1407058"/>
                </a:lnTo>
                <a:lnTo>
                  <a:pt x="670560" y="1407058"/>
                </a:lnTo>
                <a:lnTo>
                  <a:pt x="692899" y="1381658"/>
                </a:lnTo>
                <a:lnTo>
                  <a:pt x="717499" y="1381658"/>
                </a:lnTo>
                <a:lnTo>
                  <a:pt x="706323" y="1368958"/>
                </a:lnTo>
                <a:lnTo>
                  <a:pt x="719734" y="1356258"/>
                </a:lnTo>
                <a:lnTo>
                  <a:pt x="692899" y="1356258"/>
                </a:lnTo>
                <a:lnTo>
                  <a:pt x="672782" y="1330858"/>
                </a:lnTo>
                <a:close/>
              </a:path>
              <a:path w="733425" h="1950085">
                <a:moveTo>
                  <a:pt x="717499" y="1381658"/>
                </a:moveTo>
                <a:lnTo>
                  <a:pt x="692899" y="1381658"/>
                </a:lnTo>
                <a:lnTo>
                  <a:pt x="713028" y="1407058"/>
                </a:lnTo>
                <a:lnTo>
                  <a:pt x="730910" y="1407058"/>
                </a:lnTo>
                <a:lnTo>
                  <a:pt x="731634" y="1394358"/>
                </a:lnTo>
                <a:lnTo>
                  <a:pt x="728675" y="1394358"/>
                </a:lnTo>
                <a:lnTo>
                  <a:pt x="717499" y="1381658"/>
                </a:lnTo>
                <a:close/>
              </a:path>
              <a:path w="733425" h="1950085">
                <a:moveTo>
                  <a:pt x="733145" y="1330858"/>
                </a:moveTo>
                <a:lnTo>
                  <a:pt x="719734" y="1330858"/>
                </a:lnTo>
                <a:lnTo>
                  <a:pt x="692899" y="1356258"/>
                </a:lnTo>
                <a:lnTo>
                  <a:pt x="719734" y="1356258"/>
                </a:lnTo>
                <a:lnTo>
                  <a:pt x="733145" y="1343558"/>
                </a:lnTo>
                <a:lnTo>
                  <a:pt x="733145" y="1330858"/>
                </a:lnTo>
                <a:close/>
              </a:path>
              <a:path w="733425" h="1950085">
                <a:moveTo>
                  <a:pt x="578916" y="1292758"/>
                </a:moveTo>
                <a:lnTo>
                  <a:pt x="563626" y="1292758"/>
                </a:lnTo>
                <a:lnTo>
                  <a:pt x="568858" y="1305458"/>
                </a:lnTo>
                <a:lnTo>
                  <a:pt x="574065" y="1305458"/>
                </a:lnTo>
                <a:lnTo>
                  <a:pt x="578916" y="1292758"/>
                </a:lnTo>
                <a:close/>
              </a:path>
              <a:path w="733425" h="1950085">
                <a:moveTo>
                  <a:pt x="545388" y="1191158"/>
                </a:moveTo>
                <a:lnTo>
                  <a:pt x="526732" y="1191158"/>
                </a:lnTo>
                <a:lnTo>
                  <a:pt x="529742" y="1203858"/>
                </a:lnTo>
                <a:lnTo>
                  <a:pt x="556564" y="1292758"/>
                </a:lnTo>
                <a:lnTo>
                  <a:pt x="583387" y="1292758"/>
                </a:lnTo>
                <a:lnTo>
                  <a:pt x="613189" y="1241958"/>
                </a:lnTo>
                <a:lnTo>
                  <a:pt x="565505" y="1241958"/>
                </a:lnTo>
                <a:lnTo>
                  <a:pt x="545388" y="1191158"/>
                </a:lnTo>
                <a:close/>
              </a:path>
              <a:path w="733425" h="1950085">
                <a:moveTo>
                  <a:pt x="661651" y="518058"/>
                </a:moveTo>
                <a:lnTo>
                  <a:pt x="645972" y="518058"/>
                </a:lnTo>
                <a:lnTo>
                  <a:pt x="565505" y="1241958"/>
                </a:lnTo>
                <a:lnTo>
                  <a:pt x="583387" y="1241958"/>
                </a:lnTo>
                <a:lnTo>
                  <a:pt x="661651" y="518058"/>
                </a:lnTo>
                <a:close/>
              </a:path>
              <a:path w="733425" h="1950085">
                <a:moveTo>
                  <a:pt x="621728" y="1191158"/>
                </a:moveTo>
                <a:lnTo>
                  <a:pt x="617651" y="1191158"/>
                </a:lnTo>
                <a:lnTo>
                  <a:pt x="614680" y="1203858"/>
                </a:lnTo>
                <a:lnTo>
                  <a:pt x="583387" y="1241958"/>
                </a:lnTo>
                <a:lnTo>
                  <a:pt x="613189" y="1241958"/>
                </a:lnTo>
                <a:lnTo>
                  <a:pt x="628091" y="1216558"/>
                </a:lnTo>
                <a:lnTo>
                  <a:pt x="632548" y="1203858"/>
                </a:lnTo>
                <a:lnTo>
                  <a:pt x="632167" y="1203858"/>
                </a:lnTo>
                <a:lnTo>
                  <a:pt x="621728" y="1191158"/>
                </a:lnTo>
                <a:close/>
              </a:path>
              <a:path w="733425" h="1950085">
                <a:moveTo>
                  <a:pt x="317398" y="1153058"/>
                </a:moveTo>
                <a:lnTo>
                  <a:pt x="265988" y="1153058"/>
                </a:lnTo>
                <a:lnTo>
                  <a:pt x="244889" y="1165758"/>
                </a:lnTo>
                <a:lnTo>
                  <a:pt x="221832" y="1178458"/>
                </a:lnTo>
                <a:lnTo>
                  <a:pt x="272681" y="1178458"/>
                </a:lnTo>
                <a:lnTo>
                  <a:pt x="245872" y="1216558"/>
                </a:lnTo>
                <a:lnTo>
                  <a:pt x="241401" y="1216558"/>
                </a:lnTo>
                <a:lnTo>
                  <a:pt x="250342" y="1229258"/>
                </a:lnTo>
                <a:lnTo>
                  <a:pt x="257048" y="1229258"/>
                </a:lnTo>
                <a:lnTo>
                  <a:pt x="317398" y="1153058"/>
                </a:lnTo>
                <a:close/>
              </a:path>
              <a:path w="733425" h="1950085">
                <a:moveTo>
                  <a:pt x="223507" y="1191158"/>
                </a:moveTo>
                <a:lnTo>
                  <a:pt x="127955" y="1191158"/>
                </a:lnTo>
                <a:lnTo>
                  <a:pt x="149332" y="1203858"/>
                </a:lnTo>
                <a:lnTo>
                  <a:pt x="210103" y="1203858"/>
                </a:lnTo>
                <a:lnTo>
                  <a:pt x="223507" y="1191158"/>
                </a:lnTo>
                <a:close/>
              </a:path>
              <a:path w="733425" h="1950085">
                <a:moveTo>
                  <a:pt x="17881" y="1102258"/>
                </a:moveTo>
                <a:lnTo>
                  <a:pt x="12636" y="1102258"/>
                </a:lnTo>
                <a:lnTo>
                  <a:pt x="723" y="1114958"/>
                </a:lnTo>
                <a:lnTo>
                  <a:pt x="0" y="1114958"/>
                </a:lnTo>
                <a:lnTo>
                  <a:pt x="39671" y="1153058"/>
                </a:lnTo>
                <a:lnTo>
                  <a:pt x="82702" y="1178458"/>
                </a:lnTo>
                <a:lnTo>
                  <a:pt x="105745" y="1191158"/>
                </a:lnTo>
                <a:lnTo>
                  <a:pt x="249218" y="1191158"/>
                </a:lnTo>
                <a:lnTo>
                  <a:pt x="261229" y="1178458"/>
                </a:lnTo>
                <a:lnTo>
                  <a:pt x="131029" y="1178458"/>
                </a:lnTo>
                <a:lnTo>
                  <a:pt x="110985" y="1165758"/>
                </a:lnTo>
                <a:lnTo>
                  <a:pt x="90525" y="1165758"/>
                </a:lnTo>
                <a:lnTo>
                  <a:pt x="70745" y="1153058"/>
                </a:lnTo>
                <a:lnTo>
                  <a:pt x="52795" y="1140358"/>
                </a:lnTo>
                <a:lnTo>
                  <a:pt x="36667" y="1127658"/>
                </a:lnTo>
                <a:lnTo>
                  <a:pt x="22352" y="1114958"/>
                </a:lnTo>
                <a:lnTo>
                  <a:pt x="17881" y="1102258"/>
                </a:lnTo>
                <a:close/>
              </a:path>
              <a:path w="733425" h="1950085">
                <a:moveTo>
                  <a:pt x="322592" y="1127658"/>
                </a:moveTo>
                <a:lnTo>
                  <a:pt x="210832" y="1127658"/>
                </a:lnTo>
                <a:lnTo>
                  <a:pt x="207492" y="1140358"/>
                </a:lnTo>
                <a:lnTo>
                  <a:pt x="205994" y="1140358"/>
                </a:lnTo>
                <a:lnTo>
                  <a:pt x="209334" y="1153058"/>
                </a:lnTo>
                <a:lnTo>
                  <a:pt x="323342" y="1153058"/>
                </a:lnTo>
                <a:lnTo>
                  <a:pt x="325577" y="1140358"/>
                </a:lnTo>
                <a:lnTo>
                  <a:pt x="322592" y="1127658"/>
                </a:lnTo>
                <a:close/>
              </a:path>
              <a:path w="733425" h="1950085">
                <a:moveTo>
                  <a:pt x="519952" y="314858"/>
                </a:moveTo>
                <a:lnTo>
                  <a:pt x="271007" y="314858"/>
                </a:lnTo>
                <a:lnTo>
                  <a:pt x="248094" y="327558"/>
                </a:lnTo>
                <a:lnTo>
                  <a:pt x="226305" y="340258"/>
                </a:lnTo>
                <a:lnTo>
                  <a:pt x="205638" y="352958"/>
                </a:lnTo>
                <a:lnTo>
                  <a:pt x="179929" y="378358"/>
                </a:lnTo>
                <a:lnTo>
                  <a:pt x="156452" y="391058"/>
                </a:lnTo>
                <a:lnTo>
                  <a:pt x="135217" y="416458"/>
                </a:lnTo>
                <a:lnTo>
                  <a:pt x="116230" y="441858"/>
                </a:lnTo>
                <a:lnTo>
                  <a:pt x="99315" y="479958"/>
                </a:lnTo>
                <a:lnTo>
                  <a:pt x="84366" y="505358"/>
                </a:lnTo>
                <a:lnTo>
                  <a:pt x="71378" y="530758"/>
                </a:lnTo>
                <a:lnTo>
                  <a:pt x="60350" y="568858"/>
                </a:lnTo>
                <a:lnTo>
                  <a:pt x="51059" y="594258"/>
                </a:lnTo>
                <a:lnTo>
                  <a:pt x="43303" y="632358"/>
                </a:lnTo>
                <a:lnTo>
                  <a:pt x="37086" y="670458"/>
                </a:lnTo>
                <a:lnTo>
                  <a:pt x="32410" y="695858"/>
                </a:lnTo>
                <a:lnTo>
                  <a:pt x="28975" y="733958"/>
                </a:lnTo>
                <a:lnTo>
                  <a:pt x="26531" y="772058"/>
                </a:lnTo>
                <a:lnTo>
                  <a:pt x="25071" y="797458"/>
                </a:lnTo>
                <a:lnTo>
                  <a:pt x="24587" y="835558"/>
                </a:lnTo>
                <a:lnTo>
                  <a:pt x="24935" y="860958"/>
                </a:lnTo>
                <a:lnTo>
                  <a:pt x="25981" y="873658"/>
                </a:lnTo>
                <a:lnTo>
                  <a:pt x="27726" y="899058"/>
                </a:lnTo>
                <a:lnTo>
                  <a:pt x="30175" y="924458"/>
                </a:lnTo>
                <a:lnTo>
                  <a:pt x="33660" y="937158"/>
                </a:lnTo>
                <a:lnTo>
                  <a:pt x="38550" y="962558"/>
                </a:lnTo>
                <a:lnTo>
                  <a:pt x="44841" y="987958"/>
                </a:lnTo>
                <a:lnTo>
                  <a:pt x="52527" y="1000658"/>
                </a:lnTo>
                <a:lnTo>
                  <a:pt x="61807" y="1013358"/>
                </a:lnTo>
                <a:lnTo>
                  <a:pt x="72907" y="1038758"/>
                </a:lnTo>
                <a:lnTo>
                  <a:pt x="85831" y="1051458"/>
                </a:lnTo>
                <a:lnTo>
                  <a:pt x="100584" y="1064158"/>
                </a:lnTo>
                <a:lnTo>
                  <a:pt x="117337" y="1076858"/>
                </a:lnTo>
                <a:lnTo>
                  <a:pt x="136336" y="1076858"/>
                </a:lnTo>
                <a:lnTo>
                  <a:pt x="157575" y="1089558"/>
                </a:lnTo>
                <a:lnTo>
                  <a:pt x="209468" y="1089558"/>
                </a:lnTo>
                <a:lnTo>
                  <a:pt x="236637" y="1076858"/>
                </a:lnTo>
                <a:lnTo>
                  <a:pt x="262556" y="1064158"/>
                </a:lnTo>
                <a:lnTo>
                  <a:pt x="140806" y="1064158"/>
                </a:lnTo>
                <a:lnTo>
                  <a:pt x="124049" y="1051458"/>
                </a:lnTo>
                <a:lnTo>
                  <a:pt x="85772" y="1013358"/>
                </a:lnTo>
                <a:lnTo>
                  <a:pt x="61522" y="962558"/>
                </a:lnTo>
                <a:lnTo>
                  <a:pt x="56140" y="949858"/>
                </a:lnTo>
                <a:lnTo>
                  <a:pt x="52025" y="924458"/>
                </a:lnTo>
                <a:lnTo>
                  <a:pt x="49174" y="911758"/>
                </a:lnTo>
                <a:lnTo>
                  <a:pt x="47211" y="886358"/>
                </a:lnTo>
                <a:lnTo>
                  <a:pt x="45815" y="873658"/>
                </a:lnTo>
                <a:lnTo>
                  <a:pt x="44981" y="848258"/>
                </a:lnTo>
                <a:lnTo>
                  <a:pt x="44704" y="835558"/>
                </a:lnTo>
                <a:lnTo>
                  <a:pt x="45123" y="810158"/>
                </a:lnTo>
                <a:lnTo>
                  <a:pt x="46380" y="772058"/>
                </a:lnTo>
                <a:lnTo>
                  <a:pt x="48475" y="746658"/>
                </a:lnTo>
                <a:lnTo>
                  <a:pt x="51409" y="708558"/>
                </a:lnTo>
                <a:lnTo>
                  <a:pt x="55600" y="670458"/>
                </a:lnTo>
                <a:lnTo>
                  <a:pt x="61468" y="645058"/>
                </a:lnTo>
                <a:lnTo>
                  <a:pt x="69011" y="606958"/>
                </a:lnTo>
                <a:lnTo>
                  <a:pt x="78232" y="568858"/>
                </a:lnTo>
                <a:lnTo>
                  <a:pt x="89194" y="543458"/>
                </a:lnTo>
                <a:lnTo>
                  <a:pt x="101968" y="518058"/>
                </a:lnTo>
                <a:lnTo>
                  <a:pt x="116561" y="479958"/>
                </a:lnTo>
                <a:lnTo>
                  <a:pt x="132981" y="454558"/>
                </a:lnTo>
                <a:lnTo>
                  <a:pt x="151353" y="429158"/>
                </a:lnTo>
                <a:lnTo>
                  <a:pt x="171819" y="403758"/>
                </a:lnTo>
                <a:lnTo>
                  <a:pt x="194384" y="391058"/>
                </a:lnTo>
                <a:lnTo>
                  <a:pt x="219049" y="365658"/>
                </a:lnTo>
                <a:lnTo>
                  <a:pt x="259838" y="340258"/>
                </a:lnTo>
                <a:lnTo>
                  <a:pt x="280653" y="340258"/>
                </a:lnTo>
                <a:lnTo>
                  <a:pt x="301752" y="327558"/>
                </a:lnTo>
                <a:lnTo>
                  <a:pt x="533999" y="327558"/>
                </a:lnTo>
                <a:lnTo>
                  <a:pt x="519952" y="314858"/>
                </a:lnTo>
                <a:close/>
              </a:path>
              <a:path w="733425" h="1950085">
                <a:moveTo>
                  <a:pt x="400100" y="822858"/>
                </a:moveTo>
                <a:lnTo>
                  <a:pt x="393945" y="835558"/>
                </a:lnTo>
                <a:lnTo>
                  <a:pt x="386678" y="860958"/>
                </a:lnTo>
                <a:lnTo>
                  <a:pt x="378299" y="873658"/>
                </a:lnTo>
                <a:lnTo>
                  <a:pt x="368808" y="899058"/>
                </a:lnTo>
                <a:lnTo>
                  <a:pt x="358257" y="924458"/>
                </a:lnTo>
                <a:lnTo>
                  <a:pt x="346727" y="937158"/>
                </a:lnTo>
                <a:lnTo>
                  <a:pt x="334223" y="962558"/>
                </a:lnTo>
                <a:lnTo>
                  <a:pt x="320751" y="975258"/>
                </a:lnTo>
                <a:lnTo>
                  <a:pt x="306346" y="1000658"/>
                </a:lnTo>
                <a:lnTo>
                  <a:pt x="291115" y="1013358"/>
                </a:lnTo>
                <a:lnTo>
                  <a:pt x="275056" y="1026058"/>
                </a:lnTo>
                <a:lnTo>
                  <a:pt x="258165" y="1038758"/>
                </a:lnTo>
                <a:lnTo>
                  <a:pt x="240342" y="1051458"/>
                </a:lnTo>
                <a:lnTo>
                  <a:pt x="221546" y="1064158"/>
                </a:lnTo>
                <a:lnTo>
                  <a:pt x="262556" y="1064158"/>
                </a:lnTo>
                <a:lnTo>
                  <a:pt x="287223" y="1038758"/>
                </a:lnTo>
                <a:lnTo>
                  <a:pt x="310192" y="1026058"/>
                </a:lnTo>
                <a:lnTo>
                  <a:pt x="331074" y="1000658"/>
                </a:lnTo>
                <a:lnTo>
                  <a:pt x="349868" y="962558"/>
                </a:lnTo>
                <a:lnTo>
                  <a:pt x="366572" y="937158"/>
                </a:lnTo>
                <a:lnTo>
                  <a:pt x="385550" y="937158"/>
                </a:lnTo>
                <a:lnTo>
                  <a:pt x="391160" y="886358"/>
                </a:lnTo>
                <a:lnTo>
                  <a:pt x="400100" y="822858"/>
                </a:lnTo>
                <a:close/>
              </a:path>
              <a:path w="733425" h="1950085">
                <a:moveTo>
                  <a:pt x="340868" y="441858"/>
                </a:moveTo>
                <a:lnTo>
                  <a:pt x="289660" y="441858"/>
                </a:lnTo>
                <a:lnTo>
                  <a:pt x="277164" y="454558"/>
                </a:lnTo>
                <a:lnTo>
                  <a:pt x="257951" y="467258"/>
                </a:lnTo>
                <a:lnTo>
                  <a:pt x="240552" y="492658"/>
                </a:lnTo>
                <a:lnTo>
                  <a:pt x="224974" y="505358"/>
                </a:lnTo>
                <a:lnTo>
                  <a:pt x="211226" y="530758"/>
                </a:lnTo>
                <a:lnTo>
                  <a:pt x="188304" y="581558"/>
                </a:lnTo>
                <a:lnTo>
                  <a:pt x="170992" y="632358"/>
                </a:lnTo>
                <a:lnTo>
                  <a:pt x="164272" y="670458"/>
                </a:lnTo>
                <a:lnTo>
                  <a:pt x="158681" y="695858"/>
                </a:lnTo>
                <a:lnTo>
                  <a:pt x="150876" y="746658"/>
                </a:lnTo>
                <a:lnTo>
                  <a:pt x="146681" y="797458"/>
                </a:lnTo>
                <a:lnTo>
                  <a:pt x="145288" y="848258"/>
                </a:lnTo>
                <a:lnTo>
                  <a:pt x="145772" y="873658"/>
                </a:lnTo>
                <a:lnTo>
                  <a:pt x="147231" y="886358"/>
                </a:lnTo>
                <a:lnTo>
                  <a:pt x="149670" y="911758"/>
                </a:lnTo>
                <a:lnTo>
                  <a:pt x="153098" y="924458"/>
                </a:lnTo>
                <a:lnTo>
                  <a:pt x="158057" y="937158"/>
                </a:lnTo>
                <a:lnTo>
                  <a:pt x="165109" y="949858"/>
                </a:lnTo>
                <a:lnTo>
                  <a:pt x="174261" y="962558"/>
                </a:lnTo>
                <a:lnTo>
                  <a:pt x="200041" y="962558"/>
                </a:lnTo>
                <a:lnTo>
                  <a:pt x="229096" y="937158"/>
                </a:lnTo>
                <a:lnTo>
                  <a:pt x="177960" y="937158"/>
                </a:lnTo>
                <a:lnTo>
                  <a:pt x="174124" y="924458"/>
                </a:lnTo>
                <a:lnTo>
                  <a:pt x="166798" y="886358"/>
                </a:lnTo>
                <a:lnTo>
                  <a:pt x="165404" y="848258"/>
                </a:lnTo>
                <a:lnTo>
                  <a:pt x="165680" y="822858"/>
                </a:lnTo>
                <a:lnTo>
                  <a:pt x="166511" y="797458"/>
                </a:lnTo>
                <a:lnTo>
                  <a:pt x="167906" y="784758"/>
                </a:lnTo>
                <a:lnTo>
                  <a:pt x="169875" y="759358"/>
                </a:lnTo>
                <a:lnTo>
                  <a:pt x="172660" y="733958"/>
                </a:lnTo>
                <a:lnTo>
                  <a:pt x="176572" y="695858"/>
                </a:lnTo>
                <a:lnTo>
                  <a:pt x="181607" y="670458"/>
                </a:lnTo>
                <a:lnTo>
                  <a:pt x="195156" y="619658"/>
                </a:lnTo>
                <a:lnTo>
                  <a:pt x="214147" y="568858"/>
                </a:lnTo>
                <a:lnTo>
                  <a:pt x="238875" y="518058"/>
                </a:lnTo>
                <a:lnTo>
                  <a:pt x="253680" y="505358"/>
                </a:lnTo>
                <a:lnTo>
                  <a:pt x="270169" y="479958"/>
                </a:lnTo>
                <a:lnTo>
                  <a:pt x="288340" y="467258"/>
                </a:lnTo>
                <a:lnTo>
                  <a:pt x="302507" y="467258"/>
                </a:lnTo>
                <a:lnTo>
                  <a:pt x="315990" y="454558"/>
                </a:lnTo>
                <a:lnTo>
                  <a:pt x="328779" y="454558"/>
                </a:lnTo>
                <a:lnTo>
                  <a:pt x="340868" y="441858"/>
                </a:lnTo>
                <a:close/>
              </a:path>
              <a:path w="733425" h="1950085">
                <a:moveTo>
                  <a:pt x="426640" y="416458"/>
                </a:moveTo>
                <a:lnTo>
                  <a:pt x="358455" y="416458"/>
                </a:lnTo>
                <a:lnTo>
                  <a:pt x="343863" y="429158"/>
                </a:lnTo>
                <a:lnTo>
                  <a:pt x="315917" y="429158"/>
                </a:lnTo>
                <a:lnTo>
                  <a:pt x="302575" y="441858"/>
                </a:lnTo>
                <a:lnTo>
                  <a:pt x="413499" y="441858"/>
                </a:lnTo>
                <a:lnTo>
                  <a:pt x="407347" y="467258"/>
                </a:lnTo>
                <a:lnTo>
                  <a:pt x="400086" y="492658"/>
                </a:lnTo>
                <a:lnTo>
                  <a:pt x="391709" y="530758"/>
                </a:lnTo>
                <a:lnTo>
                  <a:pt x="382206" y="556158"/>
                </a:lnTo>
                <a:lnTo>
                  <a:pt x="371734" y="594258"/>
                </a:lnTo>
                <a:lnTo>
                  <a:pt x="360419" y="619658"/>
                </a:lnTo>
                <a:lnTo>
                  <a:pt x="348266" y="657758"/>
                </a:lnTo>
                <a:lnTo>
                  <a:pt x="335280" y="695858"/>
                </a:lnTo>
                <a:lnTo>
                  <a:pt x="321795" y="721258"/>
                </a:lnTo>
                <a:lnTo>
                  <a:pt x="308170" y="759358"/>
                </a:lnTo>
                <a:lnTo>
                  <a:pt x="294408" y="784758"/>
                </a:lnTo>
                <a:lnTo>
                  <a:pt x="280517" y="810158"/>
                </a:lnTo>
                <a:lnTo>
                  <a:pt x="266743" y="835558"/>
                </a:lnTo>
                <a:lnTo>
                  <a:pt x="253401" y="860958"/>
                </a:lnTo>
                <a:lnTo>
                  <a:pt x="240485" y="886358"/>
                </a:lnTo>
                <a:lnTo>
                  <a:pt x="227990" y="899058"/>
                </a:lnTo>
                <a:lnTo>
                  <a:pt x="216238" y="924458"/>
                </a:lnTo>
                <a:lnTo>
                  <a:pt x="205616" y="924458"/>
                </a:lnTo>
                <a:lnTo>
                  <a:pt x="196122" y="937158"/>
                </a:lnTo>
                <a:lnTo>
                  <a:pt x="229096" y="937158"/>
                </a:lnTo>
                <a:lnTo>
                  <a:pt x="243624" y="924458"/>
                </a:lnTo>
                <a:lnTo>
                  <a:pt x="259833" y="899058"/>
                </a:lnTo>
                <a:lnTo>
                  <a:pt x="277160" y="860958"/>
                </a:lnTo>
                <a:lnTo>
                  <a:pt x="295603" y="835558"/>
                </a:lnTo>
                <a:lnTo>
                  <a:pt x="315163" y="784758"/>
                </a:lnTo>
                <a:lnTo>
                  <a:pt x="334718" y="746658"/>
                </a:lnTo>
                <a:lnTo>
                  <a:pt x="353155" y="695858"/>
                </a:lnTo>
                <a:lnTo>
                  <a:pt x="370477" y="657758"/>
                </a:lnTo>
                <a:lnTo>
                  <a:pt x="386689" y="606958"/>
                </a:lnTo>
                <a:lnTo>
                  <a:pt x="395347" y="581558"/>
                </a:lnTo>
                <a:lnTo>
                  <a:pt x="410996" y="530758"/>
                </a:lnTo>
                <a:lnTo>
                  <a:pt x="424268" y="479958"/>
                </a:lnTo>
                <a:lnTo>
                  <a:pt x="429717" y="454558"/>
                </a:lnTo>
                <a:lnTo>
                  <a:pt x="434327" y="441858"/>
                </a:lnTo>
                <a:lnTo>
                  <a:pt x="438099" y="429158"/>
                </a:lnTo>
                <a:lnTo>
                  <a:pt x="426640" y="416458"/>
                </a:lnTo>
                <a:close/>
              </a:path>
              <a:path w="733425" h="1950085">
                <a:moveTo>
                  <a:pt x="680961" y="340258"/>
                </a:moveTo>
                <a:lnTo>
                  <a:pt x="658609" y="340258"/>
                </a:lnTo>
                <a:lnTo>
                  <a:pt x="657148" y="352958"/>
                </a:lnTo>
                <a:lnTo>
                  <a:pt x="650443" y="403758"/>
                </a:lnTo>
                <a:lnTo>
                  <a:pt x="647638" y="416458"/>
                </a:lnTo>
                <a:lnTo>
                  <a:pt x="643737" y="441858"/>
                </a:lnTo>
                <a:lnTo>
                  <a:pt x="637088" y="479958"/>
                </a:lnTo>
                <a:lnTo>
                  <a:pt x="628356" y="518058"/>
                </a:lnTo>
                <a:lnTo>
                  <a:pt x="617536" y="556158"/>
                </a:lnTo>
                <a:lnTo>
                  <a:pt x="604621" y="606958"/>
                </a:lnTo>
                <a:lnTo>
                  <a:pt x="589728" y="645058"/>
                </a:lnTo>
                <a:lnTo>
                  <a:pt x="573031" y="695858"/>
                </a:lnTo>
                <a:lnTo>
                  <a:pt x="554527" y="746658"/>
                </a:lnTo>
                <a:lnTo>
                  <a:pt x="534212" y="784758"/>
                </a:lnTo>
                <a:lnTo>
                  <a:pt x="531202" y="797458"/>
                </a:lnTo>
                <a:lnTo>
                  <a:pt x="532333" y="797458"/>
                </a:lnTo>
                <a:lnTo>
                  <a:pt x="542772" y="810158"/>
                </a:lnTo>
                <a:lnTo>
                  <a:pt x="546849" y="810158"/>
                </a:lnTo>
                <a:lnTo>
                  <a:pt x="549859" y="797458"/>
                </a:lnTo>
                <a:lnTo>
                  <a:pt x="569976" y="759358"/>
                </a:lnTo>
                <a:lnTo>
                  <a:pt x="576681" y="733958"/>
                </a:lnTo>
                <a:lnTo>
                  <a:pt x="583387" y="721258"/>
                </a:lnTo>
                <a:lnTo>
                  <a:pt x="590092" y="695858"/>
                </a:lnTo>
                <a:lnTo>
                  <a:pt x="596798" y="683158"/>
                </a:lnTo>
                <a:lnTo>
                  <a:pt x="603504" y="657758"/>
                </a:lnTo>
                <a:lnTo>
                  <a:pt x="610060" y="645058"/>
                </a:lnTo>
                <a:lnTo>
                  <a:pt x="616340" y="619658"/>
                </a:lnTo>
                <a:lnTo>
                  <a:pt x="622349" y="606958"/>
                </a:lnTo>
                <a:lnTo>
                  <a:pt x="628091" y="581558"/>
                </a:lnTo>
                <a:lnTo>
                  <a:pt x="633396" y="568858"/>
                </a:lnTo>
                <a:lnTo>
                  <a:pt x="638146" y="543458"/>
                </a:lnTo>
                <a:lnTo>
                  <a:pt x="642339" y="530758"/>
                </a:lnTo>
                <a:lnTo>
                  <a:pt x="645972" y="518058"/>
                </a:lnTo>
                <a:lnTo>
                  <a:pt x="661651" y="518058"/>
                </a:lnTo>
                <a:lnTo>
                  <a:pt x="679500" y="352958"/>
                </a:lnTo>
                <a:lnTo>
                  <a:pt x="680961" y="340258"/>
                </a:lnTo>
                <a:close/>
              </a:path>
              <a:path w="733425" h="1950085">
                <a:moveTo>
                  <a:pt x="506825" y="403758"/>
                </a:moveTo>
                <a:lnTo>
                  <a:pt x="463242" y="403758"/>
                </a:lnTo>
                <a:lnTo>
                  <a:pt x="472322" y="416458"/>
                </a:lnTo>
                <a:lnTo>
                  <a:pt x="497743" y="416458"/>
                </a:lnTo>
                <a:lnTo>
                  <a:pt x="506825" y="403758"/>
                </a:lnTo>
                <a:close/>
              </a:path>
              <a:path w="733425" h="1950085">
                <a:moveTo>
                  <a:pt x="497743" y="352958"/>
                </a:moveTo>
                <a:lnTo>
                  <a:pt x="472322" y="352958"/>
                </a:lnTo>
                <a:lnTo>
                  <a:pt x="463242" y="365658"/>
                </a:lnTo>
                <a:lnTo>
                  <a:pt x="457795" y="378358"/>
                </a:lnTo>
                <a:lnTo>
                  <a:pt x="455980" y="391058"/>
                </a:lnTo>
                <a:lnTo>
                  <a:pt x="457795" y="403758"/>
                </a:lnTo>
                <a:lnTo>
                  <a:pt x="512277" y="403758"/>
                </a:lnTo>
                <a:lnTo>
                  <a:pt x="514096" y="391058"/>
                </a:lnTo>
                <a:lnTo>
                  <a:pt x="512277" y="378358"/>
                </a:lnTo>
                <a:lnTo>
                  <a:pt x="506825" y="365658"/>
                </a:lnTo>
                <a:lnTo>
                  <a:pt x="497743" y="352958"/>
                </a:lnTo>
                <a:close/>
              </a:path>
              <a:path w="733425" h="1950085">
                <a:moveTo>
                  <a:pt x="487273" y="302158"/>
                </a:moveTo>
                <a:lnTo>
                  <a:pt x="320037" y="302158"/>
                </a:lnTo>
                <a:lnTo>
                  <a:pt x="295046" y="314858"/>
                </a:lnTo>
                <a:lnTo>
                  <a:pt x="504374" y="314858"/>
                </a:lnTo>
                <a:lnTo>
                  <a:pt x="487273" y="302158"/>
                </a:lnTo>
                <a:close/>
              </a:path>
              <a:path w="733425" h="1950085">
                <a:moveTo>
                  <a:pt x="431393" y="0"/>
                </a:moveTo>
                <a:lnTo>
                  <a:pt x="404571" y="0"/>
                </a:lnTo>
                <a:lnTo>
                  <a:pt x="404571" y="7480"/>
                </a:lnTo>
                <a:lnTo>
                  <a:pt x="402323" y="13792"/>
                </a:lnTo>
                <a:lnTo>
                  <a:pt x="368808" y="26835"/>
                </a:lnTo>
                <a:lnTo>
                  <a:pt x="366572" y="26835"/>
                </a:lnTo>
                <a:lnTo>
                  <a:pt x="366572" y="44716"/>
                </a:lnTo>
                <a:lnTo>
                  <a:pt x="400100" y="44716"/>
                </a:lnTo>
                <a:lnTo>
                  <a:pt x="400100" y="143052"/>
                </a:lnTo>
                <a:lnTo>
                  <a:pt x="431393" y="143052"/>
                </a:lnTo>
                <a:lnTo>
                  <a:pt x="431393" y="0"/>
                </a:lnTo>
                <a:close/>
              </a:path>
              <a:path w="733425" h="1950085">
                <a:moveTo>
                  <a:pt x="604811" y="1895449"/>
                </a:moveTo>
                <a:lnTo>
                  <a:pt x="576681" y="1895449"/>
                </a:lnTo>
                <a:lnTo>
                  <a:pt x="556564" y="1933460"/>
                </a:lnTo>
                <a:lnTo>
                  <a:pt x="553567" y="1939391"/>
                </a:lnTo>
                <a:lnTo>
                  <a:pt x="554329" y="1943861"/>
                </a:lnTo>
                <a:lnTo>
                  <a:pt x="563270" y="1949843"/>
                </a:lnTo>
                <a:lnTo>
                  <a:pt x="566966" y="1948332"/>
                </a:lnTo>
                <a:lnTo>
                  <a:pt x="569976" y="1942401"/>
                </a:lnTo>
                <a:lnTo>
                  <a:pt x="604811" y="1895449"/>
                </a:lnTo>
                <a:close/>
              </a:path>
              <a:path w="733425" h="1950085">
                <a:moveTo>
                  <a:pt x="269684" y="1837334"/>
                </a:moveTo>
                <a:lnTo>
                  <a:pt x="257784" y="1846275"/>
                </a:lnTo>
                <a:lnTo>
                  <a:pt x="257048" y="1851494"/>
                </a:lnTo>
                <a:lnTo>
                  <a:pt x="261518" y="1857451"/>
                </a:lnTo>
                <a:lnTo>
                  <a:pt x="296432" y="1892665"/>
                </a:lnTo>
                <a:lnTo>
                  <a:pt x="338632" y="1917801"/>
                </a:lnTo>
                <a:lnTo>
                  <a:pt x="385829" y="1932893"/>
                </a:lnTo>
                <a:lnTo>
                  <a:pt x="435864" y="1937918"/>
                </a:lnTo>
                <a:lnTo>
                  <a:pt x="473149" y="1935261"/>
                </a:lnTo>
                <a:lnTo>
                  <a:pt x="509049" y="1927294"/>
                </a:lnTo>
                <a:lnTo>
                  <a:pt x="533734" y="1917801"/>
                </a:lnTo>
                <a:lnTo>
                  <a:pt x="435864" y="1917801"/>
                </a:lnTo>
                <a:lnTo>
                  <a:pt x="413635" y="1916755"/>
                </a:lnTo>
                <a:lnTo>
                  <a:pt x="370048" y="1908382"/>
                </a:lnTo>
                <a:lnTo>
                  <a:pt x="328425" y="1891334"/>
                </a:lnTo>
                <a:lnTo>
                  <a:pt x="293786" y="1863949"/>
                </a:lnTo>
                <a:lnTo>
                  <a:pt x="274929" y="1838807"/>
                </a:lnTo>
                <a:lnTo>
                  <a:pt x="269684" y="1837334"/>
                </a:lnTo>
                <a:close/>
              </a:path>
              <a:path w="733425" h="1950085">
                <a:moveTo>
                  <a:pt x="619874" y="1845513"/>
                </a:moveTo>
                <a:lnTo>
                  <a:pt x="607974" y="1848510"/>
                </a:lnTo>
                <a:lnTo>
                  <a:pt x="523024" y="1859686"/>
                </a:lnTo>
                <a:lnTo>
                  <a:pt x="515556" y="1861159"/>
                </a:lnTo>
                <a:lnTo>
                  <a:pt x="512216" y="1864512"/>
                </a:lnTo>
                <a:lnTo>
                  <a:pt x="513715" y="1874951"/>
                </a:lnTo>
                <a:lnTo>
                  <a:pt x="517067" y="1877567"/>
                </a:lnTo>
                <a:lnTo>
                  <a:pt x="565505" y="1877567"/>
                </a:lnTo>
                <a:lnTo>
                  <a:pt x="534767" y="1895175"/>
                </a:lnTo>
                <a:lnTo>
                  <a:pt x="502908" y="1907747"/>
                </a:lnTo>
                <a:lnTo>
                  <a:pt x="469938" y="1915288"/>
                </a:lnTo>
                <a:lnTo>
                  <a:pt x="435864" y="1917801"/>
                </a:lnTo>
                <a:lnTo>
                  <a:pt x="533734" y="1917801"/>
                </a:lnTo>
                <a:lnTo>
                  <a:pt x="543561" y="1914022"/>
                </a:lnTo>
                <a:lnTo>
                  <a:pt x="576681" y="1895449"/>
                </a:lnTo>
                <a:lnTo>
                  <a:pt x="604811" y="1895449"/>
                </a:lnTo>
                <a:lnTo>
                  <a:pt x="621385" y="1873110"/>
                </a:lnTo>
                <a:lnTo>
                  <a:pt x="627316" y="1865629"/>
                </a:lnTo>
                <a:lnTo>
                  <a:pt x="629551" y="1858924"/>
                </a:lnTo>
                <a:lnTo>
                  <a:pt x="626592" y="1847011"/>
                </a:lnTo>
                <a:lnTo>
                  <a:pt x="619874" y="1845513"/>
                </a:lnTo>
                <a:close/>
              </a:path>
              <a:path w="733425" h="1950085">
                <a:moveTo>
                  <a:pt x="185521" y="182549"/>
                </a:moveTo>
                <a:lnTo>
                  <a:pt x="118465" y="274942"/>
                </a:lnTo>
                <a:lnTo>
                  <a:pt x="115112" y="285762"/>
                </a:lnTo>
                <a:lnTo>
                  <a:pt x="119583" y="293192"/>
                </a:lnTo>
                <a:lnTo>
                  <a:pt x="124409" y="294322"/>
                </a:lnTo>
                <a:lnTo>
                  <a:pt x="131876" y="292811"/>
                </a:lnTo>
                <a:lnTo>
                  <a:pt x="227990" y="279399"/>
                </a:lnTo>
                <a:lnTo>
                  <a:pt x="235432" y="277939"/>
                </a:lnTo>
                <a:lnTo>
                  <a:pt x="238785" y="274192"/>
                </a:lnTo>
                <a:lnTo>
                  <a:pt x="238048" y="268236"/>
                </a:lnTo>
                <a:lnTo>
                  <a:pt x="237274" y="262293"/>
                </a:lnTo>
                <a:lnTo>
                  <a:pt x="236221" y="261518"/>
                </a:lnTo>
                <a:lnTo>
                  <a:pt x="174345" y="261518"/>
                </a:lnTo>
                <a:lnTo>
                  <a:pt x="200325" y="247914"/>
                </a:lnTo>
                <a:lnTo>
                  <a:pt x="204891" y="245884"/>
                </a:lnTo>
                <a:lnTo>
                  <a:pt x="165404" y="245884"/>
                </a:lnTo>
                <a:lnTo>
                  <a:pt x="192227" y="198932"/>
                </a:lnTo>
                <a:lnTo>
                  <a:pt x="195199" y="193001"/>
                </a:lnTo>
                <a:lnTo>
                  <a:pt x="194462" y="188531"/>
                </a:lnTo>
                <a:lnTo>
                  <a:pt x="185521" y="182549"/>
                </a:lnTo>
                <a:close/>
              </a:path>
              <a:path w="733425" h="1950085">
                <a:moveTo>
                  <a:pt x="233184" y="259283"/>
                </a:moveTo>
                <a:lnTo>
                  <a:pt x="225755" y="259283"/>
                </a:lnTo>
                <a:lnTo>
                  <a:pt x="174345" y="261518"/>
                </a:lnTo>
                <a:lnTo>
                  <a:pt x="236221" y="261518"/>
                </a:lnTo>
                <a:lnTo>
                  <a:pt x="233184" y="259283"/>
                </a:lnTo>
                <a:close/>
              </a:path>
              <a:path w="733425" h="1950085">
                <a:moveTo>
                  <a:pt x="438099" y="185534"/>
                </a:moveTo>
                <a:lnTo>
                  <a:pt x="377741" y="186514"/>
                </a:lnTo>
                <a:lnTo>
                  <a:pt x="308455" y="194337"/>
                </a:lnTo>
                <a:lnTo>
                  <a:pt x="247545" y="209842"/>
                </a:lnTo>
                <a:lnTo>
                  <a:pt x="191659" y="232202"/>
                </a:lnTo>
                <a:lnTo>
                  <a:pt x="165404" y="245884"/>
                </a:lnTo>
                <a:lnTo>
                  <a:pt x="204891" y="245884"/>
                </a:lnTo>
                <a:lnTo>
                  <a:pt x="226866" y="236116"/>
                </a:lnTo>
                <a:lnTo>
                  <a:pt x="253969" y="226126"/>
                </a:lnTo>
                <a:lnTo>
                  <a:pt x="310957" y="211589"/>
                </a:lnTo>
                <a:lnTo>
                  <a:pt x="378016" y="204314"/>
                </a:lnTo>
                <a:lnTo>
                  <a:pt x="415747" y="203403"/>
                </a:lnTo>
                <a:lnTo>
                  <a:pt x="549539" y="203403"/>
                </a:lnTo>
                <a:lnTo>
                  <a:pt x="549859" y="201167"/>
                </a:lnTo>
                <a:lnTo>
                  <a:pt x="547939" y="187769"/>
                </a:lnTo>
                <a:lnTo>
                  <a:pt x="480568" y="187769"/>
                </a:lnTo>
                <a:lnTo>
                  <a:pt x="468683" y="186798"/>
                </a:lnTo>
                <a:lnTo>
                  <a:pt x="457642" y="186099"/>
                </a:lnTo>
                <a:lnTo>
                  <a:pt x="447447" y="185676"/>
                </a:lnTo>
                <a:lnTo>
                  <a:pt x="438099" y="185534"/>
                </a:lnTo>
                <a:close/>
              </a:path>
              <a:path w="733425" h="1950085">
                <a:moveTo>
                  <a:pt x="549539" y="203403"/>
                </a:moveTo>
                <a:lnTo>
                  <a:pt x="436981" y="203403"/>
                </a:lnTo>
                <a:lnTo>
                  <a:pt x="445848" y="203547"/>
                </a:lnTo>
                <a:lnTo>
                  <a:pt x="455690" y="203974"/>
                </a:lnTo>
                <a:lnTo>
                  <a:pt x="466515" y="204678"/>
                </a:lnTo>
                <a:lnTo>
                  <a:pt x="478332" y="205651"/>
                </a:lnTo>
                <a:lnTo>
                  <a:pt x="482233" y="219348"/>
                </a:lnTo>
                <a:lnTo>
                  <a:pt x="489494" y="229127"/>
                </a:lnTo>
                <a:lnTo>
                  <a:pt x="500115" y="234990"/>
                </a:lnTo>
                <a:lnTo>
                  <a:pt x="514096" y="236943"/>
                </a:lnTo>
                <a:lnTo>
                  <a:pt x="529729" y="234709"/>
                </a:lnTo>
                <a:lnTo>
                  <a:pt x="540907" y="228004"/>
                </a:lnTo>
                <a:lnTo>
                  <a:pt x="547619" y="216825"/>
                </a:lnTo>
                <a:lnTo>
                  <a:pt x="549539" y="203403"/>
                </a:lnTo>
                <a:close/>
              </a:path>
              <a:path w="733425" h="1950085">
                <a:moveTo>
                  <a:pt x="514096" y="165417"/>
                </a:moveTo>
                <a:lnTo>
                  <a:pt x="501942" y="166816"/>
                </a:lnTo>
                <a:lnTo>
                  <a:pt x="492302" y="171011"/>
                </a:lnTo>
                <a:lnTo>
                  <a:pt x="485178" y="177997"/>
                </a:lnTo>
                <a:lnTo>
                  <a:pt x="480568" y="187769"/>
                </a:lnTo>
                <a:lnTo>
                  <a:pt x="547939" y="187769"/>
                </a:lnTo>
                <a:lnTo>
                  <a:pt x="547618" y="185534"/>
                </a:lnTo>
                <a:lnTo>
                  <a:pt x="540907" y="174363"/>
                </a:lnTo>
                <a:lnTo>
                  <a:pt x="529729" y="167654"/>
                </a:lnTo>
                <a:lnTo>
                  <a:pt x="514096" y="165417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3680" y="1079154"/>
            <a:ext cx="1825409" cy="18253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433" y="436594"/>
            <a:ext cx="1176252" cy="16756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20658" y="432019"/>
            <a:ext cx="706120" cy="172720"/>
            <a:chOff x="1720658" y="432019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0658" y="432019"/>
              <a:ext cx="493779" cy="1721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7642" y="481392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737093" y="4279406"/>
            <a:ext cx="391160" cy="913765"/>
          </a:xfrm>
          <a:custGeom>
            <a:avLst/>
            <a:gdLst/>
            <a:ahLst/>
            <a:cxnLst/>
            <a:rect l="l" t="t" r="r" b="b"/>
            <a:pathLst>
              <a:path w="391160" h="913764">
                <a:moveTo>
                  <a:pt x="276421" y="253161"/>
                </a:moveTo>
                <a:lnTo>
                  <a:pt x="230290" y="253161"/>
                </a:lnTo>
                <a:lnTo>
                  <a:pt x="232297" y="253822"/>
                </a:lnTo>
                <a:lnTo>
                  <a:pt x="231408" y="257848"/>
                </a:lnTo>
                <a:lnTo>
                  <a:pt x="224550" y="298361"/>
                </a:lnTo>
                <a:lnTo>
                  <a:pt x="174029" y="771524"/>
                </a:lnTo>
                <a:lnTo>
                  <a:pt x="171349" y="815060"/>
                </a:lnTo>
                <a:lnTo>
                  <a:pt x="172480" y="837725"/>
                </a:lnTo>
                <a:lnTo>
                  <a:pt x="189434" y="888390"/>
                </a:lnTo>
                <a:lnTo>
                  <a:pt x="227862" y="911939"/>
                </a:lnTo>
                <a:lnTo>
                  <a:pt x="245695" y="913510"/>
                </a:lnTo>
                <a:lnTo>
                  <a:pt x="253227" y="913175"/>
                </a:lnTo>
                <a:lnTo>
                  <a:pt x="291210" y="898223"/>
                </a:lnTo>
                <a:lnTo>
                  <a:pt x="317691" y="868629"/>
                </a:lnTo>
                <a:lnTo>
                  <a:pt x="319391" y="865962"/>
                </a:lnTo>
                <a:lnTo>
                  <a:pt x="235865" y="865962"/>
                </a:lnTo>
                <a:lnTo>
                  <a:pt x="228944" y="861606"/>
                </a:lnTo>
                <a:lnTo>
                  <a:pt x="218898" y="815060"/>
                </a:lnTo>
                <a:lnTo>
                  <a:pt x="219012" y="801433"/>
                </a:lnTo>
                <a:lnTo>
                  <a:pt x="219457" y="792505"/>
                </a:lnTo>
                <a:lnTo>
                  <a:pt x="219800" y="788479"/>
                </a:lnTo>
                <a:lnTo>
                  <a:pt x="220244" y="784923"/>
                </a:lnTo>
                <a:lnTo>
                  <a:pt x="276421" y="253161"/>
                </a:lnTo>
                <a:close/>
              </a:path>
              <a:path w="391160" h="913764">
                <a:moveTo>
                  <a:pt x="374283" y="701878"/>
                </a:moveTo>
                <a:lnTo>
                  <a:pt x="363564" y="701878"/>
                </a:lnTo>
                <a:lnTo>
                  <a:pt x="359766" y="702881"/>
                </a:lnTo>
                <a:lnTo>
                  <a:pt x="352629" y="706894"/>
                </a:lnTo>
                <a:lnTo>
                  <a:pt x="349721" y="709676"/>
                </a:lnTo>
                <a:lnTo>
                  <a:pt x="347486" y="713257"/>
                </a:lnTo>
                <a:lnTo>
                  <a:pt x="283871" y="831126"/>
                </a:lnTo>
                <a:lnTo>
                  <a:pt x="280305" y="836906"/>
                </a:lnTo>
                <a:lnTo>
                  <a:pt x="254179" y="865962"/>
                </a:lnTo>
                <a:lnTo>
                  <a:pt x="319391" y="865962"/>
                </a:lnTo>
                <a:lnTo>
                  <a:pt x="321884" y="862037"/>
                </a:lnTo>
                <a:lnTo>
                  <a:pt x="325388" y="855916"/>
                </a:lnTo>
                <a:lnTo>
                  <a:pt x="387008" y="738708"/>
                </a:lnTo>
                <a:lnTo>
                  <a:pt x="389688" y="734237"/>
                </a:lnTo>
                <a:lnTo>
                  <a:pt x="391021" y="729767"/>
                </a:lnTo>
                <a:lnTo>
                  <a:pt x="391021" y="719061"/>
                </a:lnTo>
                <a:lnTo>
                  <a:pt x="388786" y="713587"/>
                </a:lnTo>
                <a:lnTo>
                  <a:pt x="379858" y="704215"/>
                </a:lnTo>
                <a:lnTo>
                  <a:pt x="374283" y="701878"/>
                </a:lnTo>
                <a:close/>
              </a:path>
              <a:path w="391160" h="913764">
                <a:moveTo>
                  <a:pt x="197473" y="0"/>
                </a:moveTo>
                <a:lnTo>
                  <a:pt x="150086" y="7200"/>
                </a:lnTo>
                <a:lnTo>
                  <a:pt x="107062" y="28803"/>
                </a:lnTo>
                <a:lnTo>
                  <a:pt x="76595" y="55918"/>
                </a:lnTo>
                <a:lnTo>
                  <a:pt x="52147" y="89077"/>
                </a:lnTo>
                <a:lnTo>
                  <a:pt x="27051" y="144094"/>
                </a:lnTo>
                <a:lnTo>
                  <a:pt x="13154" y="193820"/>
                </a:lnTo>
                <a:lnTo>
                  <a:pt x="4616" y="246184"/>
                </a:lnTo>
                <a:lnTo>
                  <a:pt x="476" y="295249"/>
                </a:lnTo>
                <a:lnTo>
                  <a:pt x="0" y="315504"/>
                </a:lnTo>
                <a:lnTo>
                  <a:pt x="13" y="324815"/>
                </a:lnTo>
                <a:lnTo>
                  <a:pt x="4773" y="374360"/>
                </a:lnTo>
                <a:lnTo>
                  <a:pt x="18929" y="417179"/>
                </a:lnTo>
                <a:lnTo>
                  <a:pt x="46371" y="448654"/>
                </a:lnTo>
                <a:lnTo>
                  <a:pt x="78271" y="456755"/>
                </a:lnTo>
                <a:lnTo>
                  <a:pt x="90137" y="455855"/>
                </a:lnTo>
                <a:lnTo>
                  <a:pt x="133848" y="434405"/>
                </a:lnTo>
                <a:lnTo>
                  <a:pt x="80951" y="408533"/>
                </a:lnTo>
                <a:lnTo>
                  <a:pt x="72802" y="407047"/>
                </a:lnTo>
                <a:lnTo>
                  <a:pt x="51499" y="372097"/>
                </a:lnTo>
                <a:lnTo>
                  <a:pt x="46821" y="325488"/>
                </a:lnTo>
                <a:lnTo>
                  <a:pt x="46882" y="315504"/>
                </a:lnTo>
                <a:lnTo>
                  <a:pt x="48920" y="272977"/>
                </a:lnTo>
                <a:lnTo>
                  <a:pt x="54658" y="225657"/>
                </a:lnTo>
                <a:lnTo>
                  <a:pt x="65468" y="176603"/>
                </a:lnTo>
                <a:lnTo>
                  <a:pt x="83436" y="130180"/>
                </a:lnTo>
                <a:lnTo>
                  <a:pt x="107462" y="90626"/>
                </a:lnTo>
                <a:lnTo>
                  <a:pt x="143309" y="60149"/>
                </a:lnTo>
                <a:lnTo>
                  <a:pt x="180062" y="48767"/>
                </a:lnTo>
                <a:lnTo>
                  <a:pt x="208192" y="46875"/>
                </a:lnTo>
                <a:lnTo>
                  <a:pt x="298313" y="46875"/>
                </a:lnTo>
                <a:lnTo>
                  <a:pt x="298718" y="43319"/>
                </a:lnTo>
                <a:lnTo>
                  <a:pt x="299162" y="37058"/>
                </a:lnTo>
                <a:lnTo>
                  <a:pt x="299276" y="22771"/>
                </a:lnTo>
                <a:lnTo>
                  <a:pt x="296254" y="15519"/>
                </a:lnTo>
                <a:lnTo>
                  <a:pt x="252556" y="1843"/>
                </a:lnTo>
                <a:lnTo>
                  <a:pt x="215388" y="169"/>
                </a:lnTo>
                <a:lnTo>
                  <a:pt x="197473" y="0"/>
                </a:lnTo>
                <a:close/>
              </a:path>
              <a:path w="391160" h="913764">
                <a:moveTo>
                  <a:pt x="298313" y="46875"/>
                </a:moveTo>
                <a:lnTo>
                  <a:pt x="215329" y="46875"/>
                </a:lnTo>
                <a:lnTo>
                  <a:pt x="222479" y="47104"/>
                </a:lnTo>
                <a:lnTo>
                  <a:pt x="236767" y="48005"/>
                </a:lnTo>
                <a:lnTo>
                  <a:pt x="243460" y="48666"/>
                </a:lnTo>
                <a:lnTo>
                  <a:pt x="249708" y="49555"/>
                </a:lnTo>
                <a:lnTo>
                  <a:pt x="247553" y="60423"/>
                </a:lnTo>
                <a:lnTo>
                  <a:pt x="236046" y="106697"/>
                </a:lnTo>
                <a:lnTo>
                  <a:pt x="220890" y="155147"/>
                </a:lnTo>
                <a:lnTo>
                  <a:pt x="204360" y="202382"/>
                </a:lnTo>
                <a:lnTo>
                  <a:pt x="192114" y="234403"/>
                </a:lnTo>
                <a:lnTo>
                  <a:pt x="189937" y="240161"/>
                </a:lnTo>
                <a:lnTo>
                  <a:pt x="174283" y="279776"/>
                </a:lnTo>
                <a:lnTo>
                  <a:pt x="157540" y="317619"/>
                </a:lnTo>
                <a:lnTo>
                  <a:pt x="137612" y="355963"/>
                </a:lnTo>
                <a:lnTo>
                  <a:pt x="109867" y="393111"/>
                </a:lnTo>
                <a:lnTo>
                  <a:pt x="88533" y="408533"/>
                </a:lnTo>
                <a:lnTo>
                  <a:pt x="157692" y="408533"/>
                </a:lnTo>
                <a:lnTo>
                  <a:pt x="181080" y="372097"/>
                </a:lnTo>
                <a:lnTo>
                  <a:pt x="198146" y="337540"/>
                </a:lnTo>
                <a:lnTo>
                  <a:pt x="214551" y="297699"/>
                </a:lnTo>
                <a:lnTo>
                  <a:pt x="230290" y="253161"/>
                </a:lnTo>
                <a:lnTo>
                  <a:pt x="276421" y="253161"/>
                </a:lnTo>
                <a:lnTo>
                  <a:pt x="297930" y="49555"/>
                </a:lnTo>
                <a:lnTo>
                  <a:pt x="298313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36473" y="4279406"/>
            <a:ext cx="391160" cy="913765"/>
          </a:xfrm>
          <a:custGeom>
            <a:avLst/>
            <a:gdLst/>
            <a:ahLst/>
            <a:cxnLst/>
            <a:rect l="l" t="t" r="r" b="b"/>
            <a:pathLst>
              <a:path w="391160" h="913764">
                <a:moveTo>
                  <a:pt x="276408" y="253161"/>
                </a:moveTo>
                <a:lnTo>
                  <a:pt x="230278" y="253161"/>
                </a:lnTo>
                <a:lnTo>
                  <a:pt x="232284" y="253822"/>
                </a:lnTo>
                <a:lnTo>
                  <a:pt x="231382" y="257848"/>
                </a:lnTo>
                <a:lnTo>
                  <a:pt x="224534" y="298361"/>
                </a:lnTo>
                <a:lnTo>
                  <a:pt x="222912" y="309752"/>
                </a:lnTo>
                <a:lnTo>
                  <a:pt x="221997" y="316229"/>
                </a:lnTo>
                <a:lnTo>
                  <a:pt x="174017" y="771524"/>
                </a:lnTo>
                <a:lnTo>
                  <a:pt x="171337" y="815060"/>
                </a:lnTo>
                <a:lnTo>
                  <a:pt x="172468" y="837725"/>
                </a:lnTo>
                <a:lnTo>
                  <a:pt x="189422" y="888390"/>
                </a:lnTo>
                <a:lnTo>
                  <a:pt x="227850" y="911939"/>
                </a:lnTo>
                <a:lnTo>
                  <a:pt x="245683" y="913510"/>
                </a:lnTo>
                <a:lnTo>
                  <a:pt x="253207" y="913175"/>
                </a:lnTo>
                <a:lnTo>
                  <a:pt x="291196" y="898223"/>
                </a:lnTo>
                <a:lnTo>
                  <a:pt x="317679" y="868629"/>
                </a:lnTo>
                <a:lnTo>
                  <a:pt x="319373" y="865962"/>
                </a:lnTo>
                <a:lnTo>
                  <a:pt x="235840" y="865962"/>
                </a:lnTo>
                <a:lnTo>
                  <a:pt x="228931" y="861606"/>
                </a:lnTo>
                <a:lnTo>
                  <a:pt x="218886" y="815060"/>
                </a:lnTo>
                <a:lnTo>
                  <a:pt x="219000" y="801433"/>
                </a:lnTo>
                <a:lnTo>
                  <a:pt x="219444" y="792505"/>
                </a:lnTo>
                <a:lnTo>
                  <a:pt x="219775" y="788479"/>
                </a:lnTo>
                <a:lnTo>
                  <a:pt x="220232" y="784923"/>
                </a:lnTo>
                <a:lnTo>
                  <a:pt x="276408" y="253161"/>
                </a:lnTo>
                <a:close/>
              </a:path>
              <a:path w="391160" h="913764">
                <a:moveTo>
                  <a:pt x="374270" y="701878"/>
                </a:moveTo>
                <a:lnTo>
                  <a:pt x="363551" y="701878"/>
                </a:lnTo>
                <a:lnTo>
                  <a:pt x="359741" y="702881"/>
                </a:lnTo>
                <a:lnTo>
                  <a:pt x="352604" y="706894"/>
                </a:lnTo>
                <a:lnTo>
                  <a:pt x="349696" y="709676"/>
                </a:lnTo>
                <a:lnTo>
                  <a:pt x="347473" y="713257"/>
                </a:lnTo>
                <a:lnTo>
                  <a:pt x="283859" y="831126"/>
                </a:lnTo>
                <a:lnTo>
                  <a:pt x="280285" y="836906"/>
                </a:lnTo>
                <a:lnTo>
                  <a:pt x="254154" y="865962"/>
                </a:lnTo>
                <a:lnTo>
                  <a:pt x="319373" y="865962"/>
                </a:lnTo>
                <a:lnTo>
                  <a:pt x="321859" y="862037"/>
                </a:lnTo>
                <a:lnTo>
                  <a:pt x="325375" y="855916"/>
                </a:lnTo>
                <a:lnTo>
                  <a:pt x="386996" y="738708"/>
                </a:lnTo>
                <a:lnTo>
                  <a:pt x="389675" y="734237"/>
                </a:lnTo>
                <a:lnTo>
                  <a:pt x="391009" y="729767"/>
                </a:lnTo>
                <a:lnTo>
                  <a:pt x="391009" y="719061"/>
                </a:lnTo>
                <a:lnTo>
                  <a:pt x="388761" y="713587"/>
                </a:lnTo>
                <a:lnTo>
                  <a:pt x="379833" y="704215"/>
                </a:lnTo>
                <a:lnTo>
                  <a:pt x="374270" y="701878"/>
                </a:lnTo>
                <a:close/>
              </a:path>
              <a:path w="391160" h="913764">
                <a:moveTo>
                  <a:pt x="197461" y="0"/>
                </a:moveTo>
                <a:lnTo>
                  <a:pt x="150064" y="7200"/>
                </a:lnTo>
                <a:lnTo>
                  <a:pt x="107049" y="28803"/>
                </a:lnTo>
                <a:lnTo>
                  <a:pt x="76569" y="55918"/>
                </a:lnTo>
                <a:lnTo>
                  <a:pt x="52135" y="89077"/>
                </a:lnTo>
                <a:lnTo>
                  <a:pt x="27039" y="144094"/>
                </a:lnTo>
                <a:lnTo>
                  <a:pt x="13136" y="193820"/>
                </a:lnTo>
                <a:lnTo>
                  <a:pt x="4598" y="246184"/>
                </a:lnTo>
                <a:lnTo>
                  <a:pt x="464" y="295249"/>
                </a:lnTo>
                <a:lnTo>
                  <a:pt x="0" y="324815"/>
                </a:lnTo>
                <a:lnTo>
                  <a:pt x="86" y="329442"/>
                </a:lnTo>
                <a:lnTo>
                  <a:pt x="4750" y="374360"/>
                </a:lnTo>
                <a:lnTo>
                  <a:pt x="18911" y="417179"/>
                </a:lnTo>
                <a:lnTo>
                  <a:pt x="46358" y="448654"/>
                </a:lnTo>
                <a:lnTo>
                  <a:pt x="78259" y="456755"/>
                </a:lnTo>
                <a:lnTo>
                  <a:pt x="90125" y="455855"/>
                </a:lnTo>
                <a:lnTo>
                  <a:pt x="133835" y="434405"/>
                </a:lnTo>
                <a:lnTo>
                  <a:pt x="80938" y="408533"/>
                </a:lnTo>
                <a:lnTo>
                  <a:pt x="72790" y="407047"/>
                </a:lnTo>
                <a:lnTo>
                  <a:pt x="51481" y="372097"/>
                </a:lnTo>
                <a:lnTo>
                  <a:pt x="46865" y="327373"/>
                </a:lnTo>
                <a:lnTo>
                  <a:pt x="46869" y="315504"/>
                </a:lnTo>
                <a:lnTo>
                  <a:pt x="48907" y="272977"/>
                </a:lnTo>
                <a:lnTo>
                  <a:pt x="54646" y="225657"/>
                </a:lnTo>
                <a:lnTo>
                  <a:pt x="65455" y="176603"/>
                </a:lnTo>
                <a:lnTo>
                  <a:pt x="83424" y="130180"/>
                </a:lnTo>
                <a:lnTo>
                  <a:pt x="107443" y="90626"/>
                </a:lnTo>
                <a:lnTo>
                  <a:pt x="143289" y="60149"/>
                </a:lnTo>
                <a:lnTo>
                  <a:pt x="180042" y="48767"/>
                </a:lnTo>
                <a:lnTo>
                  <a:pt x="208180" y="46875"/>
                </a:lnTo>
                <a:lnTo>
                  <a:pt x="298290" y="46875"/>
                </a:lnTo>
                <a:lnTo>
                  <a:pt x="298705" y="43319"/>
                </a:lnTo>
                <a:lnTo>
                  <a:pt x="299150" y="37058"/>
                </a:lnTo>
                <a:lnTo>
                  <a:pt x="299264" y="22771"/>
                </a:lnTo>
                <a:lnTo>
                  <a:pt x="296241" y="15519"/>
                </a:lnTo>
                <a:lnTo>
                  <a:pt x="252534" y="1843"/>
                </a:lnTo>
                <a:lnTo>
                  <a:pt x="215366" y="169"/>
                </a:lnTo>
                <a:lnTo>
                  <a:pt x="197461" y="0"/>
                </a:lnTo>
                <a:close/>
              </a:path>
              <a:path w="391160" h="913764">
                <a:moveTo>
                  <a:pt x="298290" y="46875"/>
                </a:moveTo>
                <a:lnTo>
                  <a:pt x="215304" y="46875"/>
                </a:lnTo>
                <a:lnTo>
                  <a:pt x="222454" y="47104"/>
                </a:lnTo>
                <a:lnTo>
                  <a:pt x="236742" y="48005"/>
                </a:lnTo>
                <a:lnTo>
                  <a:pt x="243435" y="48666"/>
                </a:lnTo>
                <a:lnTo>
                  <a:pt x="249696" y="49555"/>
                </a:lnTo>
                <a:lnTo>
                  <a:pt x="247541" y="60423"/>
                </a:lnTo>
                <a:lnTo>
                  <a:pt x="236034" y="106697"/>
                </a:lnTo>
                <a:lnTo>
                  <a:pt x="220877" y="155147"/>
                </a:lnTo>
                <a:lnTo>
                  <a:pt x="204347" y="202382"/>
                </a:lnTo>
                <a:lnTo>
                  <a:pt x="192101" y="234403"/>
                </a:lnTo>
                <a:lnTo>
                  <a:pt x="189923" y="240161"/>
                </a:lnTo>
                <a:lnTo>
                  <a:pt x="174266" y="279776"/>
                </a:lnTo>
                <a:lnTo>
                  <a:pt x="157527" y="317619"/>
                </a:lnTo>
                <a:lnTo>
                  <a:pt x="137599" y="355963"/>
                </a:lnTo>
                <a:lnTo>
                  <a:pt x="109849" y="393111"/>
                </a:lnTo>
                <a:lnTo>
                  <a:pt x="88520" y="408533"/>
                </a:lnTo>
                <a:lnTo>
                  <a:pt x="157680" y="408533"/>
                </a:lnTo>
                <a:lnTo>
                  <a:pt x="181063" y="372097"/>
                </a:lnTo>
                <a:lnTo>
                  <a:pt x="198134" y="337540"/>
                </a:lnTo>
                <a:lnTo>
                  <a:pt x="214530" y="297699"/>
                </a:lnTo>
                <a:lnTo>
                  <a:pt x="230278" y="253161"/>
                </a:lnTo>
                <a:lnTo>
                  <a:pt x="276408" y="253161"/>
                </a:lnTo>
                <a:lnTo>
                  <a:pt x="297918" y="49555"/>
                </a:lnTo>
                <a:lnTo>
                  <a:pt x="298290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5829" y="4279406"/>
            <a:ext cx="391160" cy="913765"/>
          </a:xfrm>
          <a:custGeom>
            <a:avLst/>
            <a:gdLst/>
            <a:ahLst/>
            <a:cxnLst/>
            <a:rect l="l" t="t" r="r" b="b"/>
            <a:pathLst>
              <a:path w="391160" h="913764">
                <a:moveTo>
                  <a:pt x="276421" y="253161"/>
                </a:moveTo>
                <a:lnTo>
                  <a:pt x="230290" y="253161"/>
                </a:lnTo>
                <a:lnTo>
                  <a:pt x="232297" y="253822"/>
                </a:lnTo>
                <a:lnTo>
                  <a:pt x="231408" y="257848"/>
                </a:lnTo>
                <a:lnTo>
                  <a:pt x="224550" y="298361"/>
                </a:lnTo>
                <a:lnTo>
                  <a:pt x="174029" y="771524"/>
                </a:lnTo>
                <a:lnTo>
                  <a:pt x="171349" y="815060"/>
                </a:lnTo>
                <a:lnTo>
                  <a:pt x="172480" y="837725"/>
                </a:lnTo>
                <a:lnTo>
                  <a:pt x="189434" y="888390"/>
                </a:lnTo>
                <a:lnTo>
                  <a:pt x="227862" y="911939"/>
                </a:lnTo>
                <a:lnTo>
                  <a:pt x="245695" y="913510"/>
                </a:lnTo>
                <a:lnTo>
                  <a:pt x="253227" y="913175"/>
                </a:lnTo>
                <a:lnTo>
                  <a:pt x="291210" y="898223"/>
                </a:lnTo>
                <a:lnTo>
                  <a:pt x="317691" y="868629"/>
                </a:lnTo>
                <a:lnTo>
                  <a:pt x="319391" y="865962"/>
                </a:lnTo>
                <a:lnTo>
                  <a:pt x="235865" y="865962"/>
                </a:lnTo>
                <a:lnTo>
                  <a:pt x="228944" y="861606"/>
                </a:lnTo>
                <a:lnTo>
                  <a:pt x="218898" y="815060"/>
                </a:lnTo>
                <a:lnTo>
                  <a:pt x="219012" y="801433"/>
                </a:lnTo>
                <a:lnTo>
                  <a:pt x="219457" y="792505"/>
                </a:lnTo>
                <a:lnTo>
                  <a:pt x="219800" y="788479"/>
                </a:lnTo>
                <a:lnTo>
                  <a:pt x="220244" y="784923"/>
                </a:lnTo>
                <a:lnTo>
                  <a:pt x="276421" y="253161"/>
                </a:lnTo>
                <a:close/>
              </a:path>
              <a:path w="391160" h="913764">
                <a:moveTo>
                  <a:pt x="374283" y="701878"/>
                </a:moveTo>
                <a:lnTo>
                  <a:pt x="363564" y="701878"/>
                </a:lnTo>
                <a:lnTo>
                  <a:pt x="359766" y="702881"/>
                </a:lnTo>
                <a:lnTo>
                  <a:pt x="352629" y="706894"/>
                </a:lnTo>
                <a:lnTo>
                  <a:pt x="349721" y="709676"/>
                </a:lnTo>
                <a:lnTo>
                  <a:pt x="347486" y="713257"/>
                </a:lnTo>
                <a:lnTo>
                  <a:pt x="283871" y="831126"/>
                </a:lnTo>
                <a:lnTo>
                  <a:pt x="280305" y="836906"/>
                </a:lnTo>
                <a:lnTo>
                  <a:pt x="254179" y="865962"/>
                </a:lnTo>
                <a:lnTo>
                  <a:pt x="319391" y="865962"/>
                </a:lnTo>
                <a:lnTo>
                  <a:pt x="321884" y="862037"/>
                </a:lnTo>
                <a:lnTo>
                  <a:pt x="325388" y="855916"/>
                </a:lnTo>
                <a:lnTo>
                  <a:pt x="387008" y="738708"/>
                </a:lnTo>
                <a:lnTo>
                  <a:pt x="389688" y="734237"/>
                </a:lnTo>
                <a:lnTo>
                  <a:pt x="391021" y="729767"/>
                </a:lnTo>
                <a:lnTo>
                  <a:pt x="391021" y="719061"/>
                </a:lnTo>
                <a:lnTo>
                  <a:pt x="388786" y="713587"/>
                </a:lnTo>
                <a:lnTo>
                  <a:pt x="379858" y="704215"/>
                </a:lnTo>
                <a:lnTo>
                  <a:pt x="374283" y="701878"/>
                </a:lnTo>
                <a:close/>
              </a:path>
              <a:path w="391160" h="913764">
                <a:moveTo>
                  <a:pt x="197473" y="0"/>
                </a:moveTo>
                <a:lnTo>
                  <a:pt x="150086" y="7200"/>
                </a:lnTo>
                <a:lnTo>
                  <a:pt x="107062" y="28803"/>
                </a:lnTo>
                <a:lnTo>
                  <a:pt x="76595" y="55918"/>
                </a:lnTo>
                <a:lnTo>
                  <a:pt x="52147" y="89077"/>
                </a:lnTo>
                <a:lnTo>
                  <a:pt x="27051" y="144094"/>
                </a:lnTo>
                <a:lnTo>
                  <a:pt x="13154" y="193820"/>
                </a:lnTo>
                <a:lnTo>
                  <a:pt x="4616" y="246184"/>
                </a:lnTo>
                <a:lnTo>
                  <a:pt x="476" y="295249"/>
                </a:lnTo>
                <a:lnTo>
                  <a:pt x="0" y="315504"/>
                </a:lnTo>
                <a:lnTo>
                  <a:pt x="13" y="324815"/>
                </a:lnTo>
                <a:lnTo>
                  <a:pt x="4773" y="374360"/>
                </a:lnTo>
                <a:lnTo>
                  <a:pt x="18929" y="417179"/>
                </a:lnTo>
                <a:lnTo>
                  <a:pt x="46371" y="448654"/>
                </a:lnTo>
                <a:lnTo>
                  <a:pt x="78271" y="456755"/>
                </a:lnTo>
                <a:lnTo>
                  <a:pt x="90137" y="455855"/>
                </a:lnTo>
                <a:lnTo>
                  <a:pt x="133848" y="434405"/>
                </a:lnTo>
                <a:lnTo>
                  <a:pt x="80951" y="408533"/>
                </a:lnTo>
                <a:lnTo>
                  <a:pt x="72802" y="407047"/>
                </a:lnTo>
                <a:lnTo>
                  <a:pt x="51499" y="372097"/>
                </a:lnTo>
                <a:lnTo>
                  <a:pt x="46821" y="325488"/>
                </a:lnTo>
                <a:lnTo>
                  <a:pt x="46882" y="315504"/>
                </a:lnTo>
                <a:lnTo>
                  <a:pt x="48920" y="272977"/>
                </a:lnTo>
                <a:lnTo>
                  <a:pt x="54658" y="225657"/>
                </a:lnTo>
                <a:lnTo>
                  <a:pt x="65468" y="176603"/>
                </a:lnTo>
                <a:lnTo>
                  <a:pt x="83436" y="130180"/>
                </a:lnTo>
                <a:lnTo>
                  <a:pt x="107462" y="90626"/>
                </a:lnTo>
                <a:lnTo>
                  <a:pt x="143309" y="60149"/>
                </a:lnTo>
                <a:lnTo>
                  <a:pt x="180062" y="48767"/>
                </a:lnTo>
                <a:lnTo>
                  <a:pt x="208192" y="46875"/>
                </a:lnTo>
                <a:lnTo>
                  <a:pt x="298313" y="46875"/>
                </a:lnTo>
                <a:lnTo>
                  <a:pt x="298718" y="43319"/>
                </a:lnTo>
                <a:lnTo>
                  <a:pt x="299162" y="37058"/>
                </a:lnTo>
                <a:lnTo>
                  <a:pt x="299276" y="22771"/>
                </a:lnTo>
                <a:lnTo>
                  <a:pt x="296254" y="15519"/>
                </a:lnTo>
                <a:lnTo>
                  <a:pt x="252556" y="1843"/>
                </a:lnTo>
                <a:lnTo>
                  <a:pt x="215388" y="169"/>
                </a:lnTo>
                <a:lnTo>
                  <a:pt x="197473" y="0"/>
                </a:lnTo>
                <a:close/>
              </a:path>
              <a:path w="391160" h="913764">
                <a:moveTo>
                  <a:pt x="298313" y="46875"/>
                </a:moveTo>
                <a:lnTo>
                  <a:pt x="215329" y="46875"/>
                </a:lnTo>
                <a:lnTo>
                  <a:pt x="222479" y="47104"/>
                </a:lnTo>
                <a:lnTo>
                  <a:pt x="236767" y="48005"/>
                </a:lnTo>
                <a:lnTo>
                  <a:pt x="243460" y="48666"/>
                </a:lnTo>
                <a:lnTo>
                  <a:pt x="249708" y="49555"/>
                </a:lnTo>
                <a:lnTo>
                  <a:pt x="247553" y="60423"/>
                </a:lnTo>
                <a:lnTo>
                  <a:pt x="236046" y="106697"/>
                </a:lnTo>
                <a:lnTo>
                  <a:pt x="220890" y="155147"/>
                </a:lnTo>
                <a:lnTo>
                  <a:pt x="204360" y="202382"/>
                </a:lnTo>
                <a:lnTo>
                  <a:pt x="192114" y="234403"/>
                </a:lnTo>
                <a:lnTo>
                  <a:pt x="189937" y="240161"/>
                </a:lnTo>
                <a:lnTo>
                  <a:pt x="174283" y="279776"/>
                </a:lnTo>
                <a:lnTo>
                  <a:pt x="157540" y="317619"/>
                </a:lnTo>
                <a:lnTo>
                  <a:pt x="137612" y="355963"/>
                </a:lnTo>
                <a:lnTo>
                  <a:pt x="109867" y="393111"/>
                </a:lnTo>
                <a:lnTo>
                  <a:pt x="88533" y="408533"/>
                </a:lnTo>
                <a:lnTo>
                  <a:pt x="157692" y="408533"/>
                </a:lnTo>
                <a:lnTo>
                  <a:pt x="181080" y="372097"/>
                </a:lnTo>
                <a:lnTo>
                  <a:pt x="198146" y="337540"/>
                </a:lnTo>
                <a:lnTo>
                  <a:pt x="214551" y="297699"/>
                </a:lnTo>
                <a:lnTo>
                  <a:pt x="230290" y="253161"/>
                </a:lnTo>
                <a:lnTo>
                  <a:pt x="276421" y="253161"/>
                </a:lnTo>
                <a:lnTo>
                  <a:pt x="297930" y="49555"/>
                </a:lnTo>
                <a:lnTo>
                  <a:pt x="298313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35198" y="4279406"/>
            <a:ext cx="391160" cy="913765"/>
          </a:xfrm>
          <a:custGeom>
            <a:avLst/>
            <a:gdLst/>
            <a:ahLst/>
            <a:cxnLst/>
            <a:rect l="l" t="t" r="r" b="b"/>
            <a:pathLst>
              <a:path w="391160" h="913764">
                <a:moveTo>
                  <a:pt x="276421" y="253161"/>
                </a:moveTo>
                <a:lnTo>
                  <a:pt x="230290" y="253161"/>
                </a:lnTo>
                <a:lnTo>
                  <a:pt x="232297" y="253822"/>
                </a:lnTo>
                <a:lnTo>
                  <a:pt x="231408" y="257848"/>
                </a:lnTo>
                <a:lnTo>
                  <a:pt x="224550" y="298361"/>
                </a:lnTo>
                <a:lnTo>
                  <a:pt x="174029" y="771524"/>
                </a:lnTo>
                <a:lnTo>
                  <a:pt x="171349" y="815060"/>
                </a:lnTo>
                <a:lnTo>
                  <a:pt x="172480" y="837725"/>
                </a:lnTo>
                <a:lnTo>
                  <a:pt x="189434" y="888390"/>
                </a:lnTo>
                <a:lnTo>
                  <a:pt x="227862" y="911939"/>
                </a:lnTo>
                <a:lnTo>
                  <a:pt x="245695" y="913510"/>
                </a:lnTo>
                <a:lnTo>
                  <a:pt x="253227" y="913175"/>
                </a:lnTo>
                <a:lnTo>
                  <a:pt x="291210" y="898223"/>
                </a:lnTo>
                <a:lnTo>
                  <a:pt x="317691" y="868629"/>
                </a:lnTo>
                <a:lnTo>
                  <a:pt x="319391" y="865962"/>
                </a:lnTo>
                <a:lnTo>
                  <a:pt x="235865" y="865962"/>
                </a:lnTo>
                <a:lnTo>
                  <a:pt x="228944" y="861606"/>
                </a:lnTo>
                <a:lnTo>
                  <a:pt x="218898" y="815060"/>
                </a:lnTo>
                <a:lnTo>
                  <a:pt x="219012" y="801433"/>
                </a:lnTo>
                <a:lnTo>
                  <a:pt x="219457" y="792505"/>
                </a:lnTo>
                <a:lnTo>
                  <a:pt x="219800" y="788479"/>
                </a:lnTo>
                <a:lnTo>
                  <a:pt x="220244" y="784923"/>
                </a:lnTo>
                <a:lnTo>
                  <a:pt x="276421" y="253161"/>
                </a:lnTo>
                <a:close/>
              </a:path>
              <a:path w="391160" h="913764">
                <a:moveTo>
                  <a:pt x="374283" y="701878"/>
                </a:moveTo>
                <a:lnTo>
                  <a:pt x="363564" y="701878"/>
                </a:lnTo>
                <a:lnTo>
                  <a:pt x="359766" y="702881"/>
                </a:lnTo>
                <a:lnTo>
                  <a:pt x="352629" y="706894"/>
                </a:lnTo>
                <a:lnTo>
                  <a:pt x="349721" y="709676"/>
                </a:lnTo>
                <a:lnTo>
                  <a:pt x="347486" y="713257"/>
                </a:lnTo>
                <a:lnTo>
                  <a:pt x="283871" y="831126"/>
                </a:lnTo>
                <a:lnTo>
                  <a:pt x="280305" y="836906"/>
                </a:lnTo>
                <a:lnTo>
                  <a:pt x="254179" y="865962"/>
                </a:lnTo>
                <a:lnTo>
                  <a:pt x="319391" y="865962"/>
                </a:lnTo>
                <a:lnTo>
                  <a:pt x="321884" y="862037"/>
                </a:lnTo>
                <a:lnTo>
                  <a:pt x="325388" y="855916"/>
                </a:lnTo>
                <a:lnTo>
                  <a:pt x="387008" y="738708"/>
                </a:lnTo>
                <a:lnTo>
                  <a:pt x="389688" y="734237"/>
                </a:lnTo>
                <a:lnTo>
                  <a:pt x="391021" y="729767"/>
                </a:lnTo>
                <a:lnTo>
                  <a:pt x="391021" y="719061"/>
                </a:lnTo>
                <a:lnTo>
                  <a:pt x="388786" y="713587"/>
                </a:lnTo>
                <a:lnTo>
                  <a:pt x="379858" y="704215"/>
                </a:lnTo>
                <a:lnTo>
                  <a:pt x="374283" y="701878"/>
                </a:lnTo>
                <a:close/>
              </a:path>
              <a:path w="391160" h="913764">
                <a:moveTo>
                  <a:pt x="197473" y="0"/>
                </a:moveTo>
                <a:lnTo>
                  <a:pt x="150086" y="7200"/>
                </a:lnTo>
                <a:lnTo>
                  <a:pt x="107062" y="28803"/>
                </a:lnTo>
                <a:lnTo>
                  <a:pt x="76595" y="55918"/>
                </a:lnTo>
                <a:lnTo>
                  <a:pt x="52147" y="89077"/>
                </a:lnTo>
                <a:lnTo>
                  <a:pt x="27051" y="144094"/>
                </a:lnTo>
                <a:lnTo>
                  <a:pt x="13154" y="193820"/>
                </a:lnTo>
                <a:lnTo>
                  <a:pt x="4616" y="246184"/>
                </a:lnTo>
                <a:lnTo>
                  <a:pt x="476" y="295249"/>
                </a:lnTo>
                <a:lnTo>
                  <a:pt x="0" y="315504"/>
                </a:lnTo>
                <a:lnTo>
                  <a:pt x="13" y="324815"/>
                </a:lnTo>
                <a:lnTo>
                  <a:pt x="4773" y="374360"/>
                </a:lnTo>
                <a:lnTo>
                  <a:pt x="18929" y="417179"/>
                </a:lnTo>
                <a:lnTo>
                  <a:pt x="46371" y="448654"/>
                </a:lnTo>
                <a:lnTo>
                  <a:pt x="78271" y="456755"/>
                </a:lnTo>
                <a:lnTo>
                  <a:pt x="90137" y="455855"/>
                </a:lnTo>
                <a:lnTo>
                  <a:pt x="133848" y="434405"/>
                </a:lnTo>
                <a:lnTo>
                  <a:pt x="80951" y="408533"/>
                </a:lnTo>
                <a:lnTo>
                  <a:pt x="72802" y="407047"/>
                </a:lnTo>
                <a:lnTo>
                  <a:pt x="51499" y="372097"/>
                </a:lnTo>
                <a:lnTo>
                  <a:pt x="46821" y="325488"/>
                </a:lnTo>
                <a:lnTo>
                  <a:pt x="46882" y="315504"/>
                </a:lnTo>
                <a:lnTo>
                  <a:pt x="48920" y="272977"/>
                </a:lnTo>
                <a:lnTo>
                  <a:pt x="54658" y="225657"/>
                </a:lnTo>
                <a:lnTo>
                  <a:pt x="65468" y="176603"/>
                </a:lnTo>
                <a:lnTo>
                  <a:pt x="83436" y="130180"/>
                </a:lnTo>
                <a:lnTo>
                  <a:pt x="107462" y="90626"/>
                </a:lnTo>
                <a:lnTo>
                  <a:pt x="143309" y="60149"/>
                </a:lnTo>
                <a:lnTo>
                  <a:pt x="180062" y="48767"/>
                </a:lnTo>
                <a:lnTo>
                  <a:pt x="208192" y="46875"/>
                </a:lnTo>
                <a:lnTo>
                  <a:pt x="298313" y="46875"/>
                </a:lnTo>
                <a:lnTo>
                  <a:pt x="298718" y="43319"/>
                </a:lnTo>
                <a:lnTo>
                  <a:pt x="299162" y="37058"/>
                </a:lnTo>
                <a:lnTo>
                  <a:pt x="299276" y="22771"/>
                </a:lnTo>
                <a:lnTo>
                  <a:pt x="296254" y="15519"/>
                </a:lnTo>
                <a:lnTo>
                  <a:pt x="252556" y="1843"/>
                </a:lnTo>
                <a:lnTo>
                  <a:pt x="215388" y="169"/>
                </a:lnTo>
                <a:lnTo>
                  <a:pt x="197473" y="0"/>
                </a:lnTo>
                <a:close/>
              </a:path>
              <a:path w="391160" h="913764">
                <a:moveTo>
                  <a:pt x="298313" y="46875"/>
                </a:moveTo>
                <a:lnTo>
                  <a:pt x="215329" y="46875"/>
                </a:lnTo>
                <a:lnTo>
                  <a:pt x="222479" y="47104"/>
                </a:lnTo>
                <a:lnTo>
                  <a:pt x="236767" y="48005"/>
                </a:lnTo>
                <a:lnTo>
                  <a:pt x="243460" y="48666"/>
                </a:lnTo>
                <a:lnTo>
                  <a:pt x="249708" y="49555"/>
                </a:lnTo>
                <a:lnTo>
                  <a:pt x="247553" y="60423"/>
                </a:lnTo>
                <a:lnTo>
                  <a:pt x="236046" y="106697"/>
                </a:lnTo>
                <a:lnTo>
                  <a:pt x="220890" y="155147"/>
                </a:lnTo>
                <a:lnTo>
                  <a:pt x="204360" y="202382"/>
                </a:lnTo>
                <a:lnTo>
                  <a:pt x="192114" y="234403"/>
                </a:lnTo>
                <a:lnTo>
                  <a:pt x="189937" y="240161"/>
                </a:lnTo>
                <a:lnTo>
                  <a:pt x="174283" y="279776"/>
                </a:lnTo>
                <a:lnTo>
                  <a:pt x="157540" y="317619"/>
                </a:lnTo>
                <a:lnTo>
                  <a:pt x="137612" y="355963"/>
                </a:lnTo>
                <a:lnTo>
                  <a:pt x="109867" y="393111"/>
                </a:lnTo>
                <a:lnTo>
                  <a:pt x="88533" y="408533"/>
                </a:lnTo>
                <a:lnTo>
                  <a:pt x="157692" y="408533"/>
                </a:lnTo>
                <a:lnTo>
                  <a:pt x="181080" y="372097"/>
                </a:lnTo>
                <a:lnTo>
                  <a:pt x="198146" y="337540"/>
                </a:lnTo>
                <a:lnTo>
                  <a:pt x="214551" y="297699"/>
                </a:lnTo>
                <a:lnTo>
                  <a:pt x="230290" y="253161"/>
                </a:lnTo>
                <a:lnTo>
                  <a:pt x="276421" y="253161"/>
                </a:lnTo>
                <a:lnTo>
                  <a:pt x="297930" y="49555"/>
                </a:lnTo>
                <a:lnTo>
                  <a:pt x="298313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34568" y="4279406"/>
            <a:ext cx="391160" cy="913765"/>
          </a:xfrm>
          <a:custGeom>
            <a:avLst/>
            <a:gdLst/>
            <a:ahLst/>
            <a:cxnLst/>
            <a:rect l="l" t="t" r="r" b="b"/>
            <a:pathLst>
              <a:path w="391160" h="913764">
                <a:moveTo>
                  <a:pt x="276420" y="253161"/>
                </a:moveTo>
                <a:lnTo>
                  <a:pt x="230289" y="253161"/>
                </a:lnTo>
                <a:lnTo>
                  <a:pt x="232296" y="253822"/>
                </a:lnTo>
                <a:lnTo>
                  <a:pt x="231394" y="257848"/>
                </a:lnTo>
                <a:lnTo>
                  <a:pt x="224536" y="298361"/>
                </a:lnTo>
                <a:lnTo>
                  <a:pt x="222923" y="309752"/>
                </a:lnTo>
                <a:lnTo>
                  <a:pt x="222009" y="316229"/>
                </a:lnTo>
                <a:lnTo>
                  <a:pt x="174028" y="771524"/>
                </a:lnTo>
                <a:lnTo>
                  <a:pt x="171348" y="815060"/>
                </a:lnTo>
                <a:lnTo>
                  <a:pt x="172479" y="837725"/>
                </a:lnTo>
                <a:lnTo>
                  <a:pt x="189433" y="888390"/>
                </a:lnTo>
                <a:lnTo>
                  <a:pt x="227861" y="911939"/>
                </a:lnTo>
                <a:lnTo>
                  <a:pt x="245694" y="913510"/>
                </a:lnTo>
                <a:lnTo>
                  <a:pt x="253219" y="913175"/>
                </a:lnTo>
                <a:lnTo>
                  <a:pt x="291202" y="898223"/>
                </a:lnTo>
                <a:lnTo>
                  <a:pt x="317691" y="868629"/>
                </a:lnTo>
                <a:lnTo>
                  <a:pt x="319385" y="865962"/>
                </a:lnTo>
                <a:lnTo>
                  <a:pt x="235852" y="865962"/>
                </a:lnTo>
                <a:lnTo>
                  <a:pt x="228943" y="861606"/>
                </a:lnTo>
                <a:lnTo>
                  <a:pt x="218897" y="815060"/>
                </a:lnTo>
                <a:lnTo>
                  <a:pt x="218999" y="801433"/>
                </a:lnTo>
                <a:lnTo>
                  <a:pt x="219240" y="796975"/>
                </a:lnTo>
                <a:lnTo>
                  <a:pt x="219443" y="792505"/>
                </a:lnTo>
                <a:lnTo>
                  <a:pt x="219786" y="788479"/>
                </a:lnTo>
                <a:lnTo>
                  <a:pt x="220243" y="784923"/>
                </a:lnTo>
                <a:lnTo>
                  <a:pt x="276420" y="253161"/>
                </a:lnTo>
                <a:close/>
              </a:path>
              <a:path w="391160" h="913764">
                <a:moveTo>
                  <a:pt x="374282" y="701878"/>
                </a:moveTo>
                <a:lnTo>
                  <a:pt x="363563" y="701878"/>
                </a:lnTo>
                <a:lnTo>
                  <a:pt x="359753" y="702881"/>
                </a:lnTo>
                <a:lnTo>
                  <a:pt x="352616" y="706894"/>
                </a:lnTo>
                <a:lnTo>
                  <a:pt x="349707" y="709676"/>
                </a:lnTo>
                <a:lnTo>
                  <a:pt x="347485" y="713257"/>
                </a:lnTo>
                <a:lnTo>
                  <a:pt x="283870" y="831126"/>
                </a:lnTo>
                <a:lnTo>
                  <a:pt x="280297" y="836906"/>
                </a:lnTo>
                <a:lnTo>
                  <a:pt x="254165" y="865962"/>
                </a:lnTo>
                <a:lnTo>
                  <a:pt x="319385" y="865962"/>
                </a:lnTo>
                <a:lnTo>
                  <a:pt x="321871" y="862037"/>
                </a:lnTo>
                <a:lnTo>
                  <a:pt x="325387" y="855916"/>
                </a:lnTo>
                <a:lnTo>
                  <a:pt x="387007" y="738708"/>
                </a:lnTo>
                <a:lnTo>
                  <a:pt x="389687" y="734237"/>
                </a:lnTo>
                <a:lnTo>
                  <a:pt x="391020" y="729767"/>
                </a:lnTo>
                <a:lnTo>
                  <a:pt x="391020" y="719061"/>
                </a:lnTo>
                <a:lnTo>
                  <a:pt x="388772" y="713587"/>
                </a:lnTo>
                <a:lnTo>
                  <a:pt x="379844" y="704215"/>
                </a:lnTo>
                <a:lnTo>
                  <a:pt x="374282" y="701878"/>
                </a:lnTo>
                <a:close/>
              </a:path>
              <a:path w="391160" h="913764">
                <a:moveTo>
                  <a:pt x="197472" y="0"/>
                </a:moveTo>
                <a:lnTo>
                  <a:pt x="150076" y="7200"/>
                </a:lnTo>
                <a:lnTo>
                  <a:pt x="107061" y="28803"/>
                </a:lnTo>
                <a:lnTo>
                  <a:pt x="76581" y="55918"/>
                </a:lnTo>
                <a:lnTo>
                  <a:pt x="52146" y="89077"/>
                </a:lnTo>
                <a:lnTo>
                  <a:pt x="27045" y="144094"/>
                </a:lnTo>
                <a:lnTo>
                  <a:pt x="13147" y="193820"/>
                </a:lnTo>
                <a:lnTo>
                  <a:pt x="4608" y="246184"/>
                </a:lnTo>
                <a:lnTo>
                  <a:pt x="465" y="295249"/>
                </a:lnTo>
                <a:lnTo>
                  <a:pt x="0" y="324815"/>
                </a:lnTo>
                <a:lnTo>
                  <a:pt x="87" y="329442"/>
                </a:lnTo>
                <a:lnTo>
                  <a:pt x="4762" y="374360"/>
                </a:lnTo>
                <a:lnTo>
                  <a:pt x="18922" y="417179"/>
                </a:lnTo>
                <a:lnTo>
                  <a:pt x="46364" y="448654"/>
                </a:lnTo>
                <a:lnTo>
                  <a:pt x="78257" y="456755"/>
                </a:lnTo>
                <a:lnTo>
                  <a:pt x="90126" y="455855"/>
                </a:lnTo>
                <a:lnTo>
                  <a:pt x="133845" y="434405"/>
                </a:lnTo>
                <a:lnTo>
                  <a:pt x="80937" y="408533"/>
                </a:lnTo>
                <a:lnTo>
                  <a:pt x="72796" y="407047"/>
                </a:lnTo>
                <a:lnTo>
                  <a:pt x="51491" y="372097"/>
                </a:lnTo>
                <a:lnTo>
                  <a:pt x="46864" y="327373"/>
                </a:lnTo>
                <a:lnTo>
                  <a:pt x="46870" y="315504"/>
                </a:lnTo>
                <a:lnTo>
                  <a:pt x="48913" y="272977"/>
                </a:lnTo>
                <a:lnTo>
                  <a:pt x="54650" y="225657"/>
                </a:lnTo>
                <a:lnTo>
                  <a:pt x="65454" y="176603"/>
                </a:lnTo>
                <a:lnTo>
                  <a:pt x="83425" y="130180"/>
                </a:lnTo>
                <a:lnTo>
                  <a:pt x="107449" y="90626"/>
                </a:lnTo>
                <a:lnTo>
                  <a:pt x="143301" y="60149"/>
                </a:lnTo>
                <a:lnTo>
                  <a:pt x="180054" y="48767"/>
                </a:lnTo>
                <a:lnTo>
                  <a:pt x="208191" y="46875"/>
                </a:lnTo>
                <a:lnTo>
                  <a:pt x="298301" y="46875"/>
                </a:lnTo>
                <a:lnTo>
                  <a:pt x="298704" y="43319"/>
                </a:lnTo>
                <a:lnTo>
                  <a:pt x="299149" y="37058"/>
                </a:lnTo>
                <a:lnTo>
                  <a:pt x="299276" y="22771"/>
                </a:lnTo>
                <a:lnTo>
                  <a:pt x="296253" y="15519"/>
                </a:lnTo>
                <a:lnTo>
                  <a:pt x="252546" y="1843"/>
                </a:lnTo>
                <a:lnTo>
                  <a:pt x="215378" y="169"/>
                </a:lnTo>
                <a:lnTo>
                  <a:pt x="197472" y="0"/>
                </a:lnTo>
                <a:close/>
              </a:path>
              <a:path w="391160" h="913764">
                <a:moveTo>
                  <a:pt x="298301" y="46875"/>
                </a:moveTo>
                <a:lnTo>
                  <a:pt x="215316" y="46875"/>
                </a:lnTo>
                <a:lnTo>
                  <a:pt x="222466" y="47104"/>
                </a:lnTo>
                <a:lnTo>
                  <a:pt x="236753" y="48005"/>
                </a:lnTo>
                <a:lnTo>
                  <a:pt x="243446" y="48666"/>
                </a:lnTo>
                <a:lnTo>
                  <a:pt x="249707" y="49555"/>
                </a:lnTo>
                <a:lnTo>
                  <a:pt x="247550" y="60423"/>
                </a:lnTo>
                <a:lnTo>
                  <a:pt x="236040" y="106697"/>
                </a:lnTo>
                <a:lnTo>
                  <a:pt x="220887" y="155147"/>
                </a:lnTo>
                <a:lnTo>
                  <a:pt x="204354" y="202382"/>
                </a:lnTo>
                <a:lnTo>
                  <a:pt x="192113" y="234403"/>
                </a:lnTo>
                <a:lnTo>
                  <a:pt x="189934" y="240161"/>
                </a:lnTo>
                <a:lnTo>
                  <a:pt x="174273" y="279776"/>
                </a:lnTo>
                <a:lnTo>
                  <a:pt x="157534" y="317619"/>
                </a:lnTo>
                <a:lnTo>
                  <a:pt x="137611" y="355963"/>
                </a:lnTo>
                <a:lnTo>
                  <a:pt x="109856" y="393111"/>
                </a:lnTo>
                <a:lnTo>
                  <a:pt x="88532" y="408533"/>
                </a:lnTo>
                <a:lnTo>
                  <a:pt x="157688" y="408533"/>
                </a:lnTo>
                <a:lnTo>
                  <a:pt x="181070" y="372097"/>
                </a:lnTo>
                <a:lnTo>
                  <a:pt x="198145" y="337540"/>
                </a:lnTo>
                <a:lnTo>
                  <a:pt x="214541" y="297699"/>
                </a:lnTo>
                <a:lnTo>
                  <a:pt x="230289" y="253161"/>
                </a:lnTo>
                <a:lnTo>
                  <a:pt x="276420" y="253161"/>
                </a:lnTo>
                <a:lnTo>
                  <a:pt x="297929" y="49555"/>
                </a:lnTo>
                <a:lnTo>
                  <a:pt x="298301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28342" y="4224178"/>
            <a:ext cx="391160" cy="913765"/>
          </a:xfrm>
          <a:custGeom>
            <a:avLst/>
            <a:gdLst/>
            <a:ahLst/>
            <a:cxnLst/>
            <a:rect l="l" t="t" r="r" b="b"/>
            <a:pathLst>
              <a:path w="391159" h="913764">
                <a:moveTo>
                  <a:pt x="276420" y="253161"/>
                </a:moveTo>
                <a:lnTo>
                  <a:pt x="230289" y="253161"/>
                </a:lnTo>
                <a:lnTo>
                  <a:pt x="232296" y="253822"/>
                </a:lnTo>
                <a:lnTo>
                  <a:pt x="231394" y="257848"/>
                </a:lnTo>
                <a:lnTo>
                  <a:pt x="224537" y="298361"/>
                </a:lnTo>
                <a:lnTo>
                  <a:pt x="222923" y="309752"/>
                </a:lnTo>
                <a:lnTo>
                  <a:pt x="222009" y="316229"/>
                </a:lnTo>
                <a:lnTo>
                  <a:pt x="174028" y="771524"/>
                </a:lnTo>
                <a:lnTo>
                  <a:pt x="171349" y="815060"/>
                </a:lnTo>
                <a:lnTo>
                  <a:pt x="172479" y="837725"/>
                </a:lnTo>
                <a:lnTo>
                  <a:pt x="189433" y="888390"/>
                </a:lnTo>
                <a:lnTo>
                  <a:pt x="227861" y="911939"/>
                </a:lnTo>
                <a:lnTo>
                  <a:pt x="245694" y="913510"/>
                </a:lnTo>
                <a:lnTo>
                  <a:pt x="253219" y="913175"/>
                </a:lnTo>
                <a:lnTo>
                  <a:pt x="291202" y="898225"/>
                </a:lnTo>
                <a:lnTo>
                  <a:pt x="317691" y="868629"/>
                </a:lnTo>
                <a:lnTo>
                  <a:pt x="319388" y="865962"/>
                </a:lnTo>
                <a:lnTo>
                  <a:pt x="235852" y="865962"/>
                </a:lnTo>
                <a:lnTo>
                  <a:pt x="228943" y="861606"/>
                </a:lnTo>
                <a:lnTo>
                  <a:pt x="218897" y="815060"/>
                </a:lnTo>
                <a:lnTo>
                  <a:pt x="218999" y="801433"/>
                </a:lnTo>
                <a:lnTo>
                  <a:pt x="219240" y="796975"/>
                </a:lnTo>
                <a:lnTo>
                  <a:pt x="219443" y="792505"/>
                </a:lnTo>
                <a:lnTo>
                  <a:pt x="219786" y="788492"/>
                </a:lnTo>
                <a:lnTo>
                  <a:pt x="220244" y="784923"/>
                </a:lnTo>
                <a:lnTo>
                  <a:pt x="276420" y="253161"/>
                </a:lnTo>
                <a:close/>
              </a:path>
              <a:path w="391159" h="913764">
                <a:moveTo>
                  <a:pt x="374282" y="701878"/>
                </a:moveTo>
                <a:lnTo>
                  <a:pt x="363563" y="701878"/>
                </a:lnTo>
                <a:lnTo>
                  <a:pt x="359753" y="702881"/>
                </a:lnTo>
                <a:lnTo>
                  <a:pt x="352616" y="706894"/>
                </a:lnTo>
                <a:lnTo>
                  <a:pt x="349707" y="709688"/>
                </a:lnTo>
                <a:lnTo>
                  <a:pt x="347485" y="713257"/>
                </a:lnTo>
                <a:lnTo>
                  <a:pt x="283871" y="831126"/>
                </a:lnTo>
                <a:lnTo>
                  <a:pt x="280301" y="836906"/>
                </a:lnTo>
                <a:lnTo>
                  <a:pt x="254165" y="865962"/>
                </a:lnTo>
                <a:lnTo>
                  <a:pt x="319388" y="865962"/>
                </a:lnTo>
                <a:lnTo>
                  <a:pt x="321871" y="862050"/>
                </a:lnTo>
                <a:lnTo>
                  <a:pt x="325387" y="855916"/>
                </a:lnTo>
                <a:lnTo>
                  <a:pt x="387007" y="738708"/>
                </a:lnTo>
                <a:lnTo>
                  <a:pt x="389687" y="734237"/>
                </a:lnTo>
                <a:lnTo>
                  <a:pt x="391020" y="729780"/>
                </a:lnTo>
                <a:lnTo>
                  <a:pt x="391020" y="719061"/>
                </a:lnTo>
                <a:lnTo>
                  <a:pt x="388773" y="713587"/>
                </a:lnTo>
                <a:lnTo>
                  <a:pt x="379844" y="704215"/>
                </a:lnTo>
                <a:lnTo>
                  <a:pt x="374282" y="701878"/>
                </a:lnTo>
                <a:close/>
              </a:path>
              <a:path w="391159" h="913764">
                <a:moveTo>
                  <a:pt x="197472" y="0"/>
                </a:moveTo>
                <a:lnTo>
                  <a:pt x="150076" y="7205"/>
                </a:lnTo>
                <a:lnTo>
                  <a:pt x="107061" y="28803"/>
                </a:lnTo>
                <a:lnTo>
                  <a:pt x="76581" y="55918"/>
                </a:lnTo>
                <a:lnTo>
                  <a:pt x="52146" y="89077"/>
                </a:lnTo>
                <a:lnTo>
                  <a:pt x="27045" y="144094"/>
                </a:lnTo>
                <a:lnTo>
                  <a:pt x="13147" y="193820"/>
                </a:lnTo>
                <a:lnTo>
                  <a:pt x="4608" y="246184"/>
                </a:lnTo>
                <a:lnTo>
                  <a:pt x="465" y="295249"/>
                </a:lnTo>
                <a:lnTo>
                  <a:pt x="0" y="324815"/>
                </a:lnTo>
                <a:lnTo>
                  <a:pt x="87" y="329449"/>
                </a:lnTo>
                <a:lnTo>
                  <a:pt x="4762" y="374367"/>
                </a:lnTo>
                <a:lnTo>
                  <a:pt x="18922" y="417179"/>
                </a:lnTo>
                <a:lnTo>
                  <a:pt x="46364" y="448659"/>
                </a:lnTo>
                <a:lnTo>
                  <a:pt x="78258" y="456755"/>
                </a:lnTo>
                <a:lnTo>
                  <a:pt x="90126" y="455857"/>
                </a:lnTo>
                <a:lnTo>
                  <a:pt x="133845" y="434407"/>
                </a:lnTo>
                <a:lnTo>
                  <a:pt x="80937" y="408533"/>
                </a:lnTo>
                <a:lnTo>
                  <a:pt x="72796" y="407049"/>
                </a:lnTo>
                <a:lnTo>
                  <a:pt x="51491" y="372103"/>
                </a:lnTo>
                <a:lnTo>
                  <a:pt x="46864" y="327379"/>
                </a:lnTo>
                <a:lnTo>
                  <a:pt x="46870" y="315504"/>
                </a:lnTo>
                <a:lnTo>
                  <a:pt x="48913" y="272982"/>
                </a:lnTo>
                <a:lnTo>
                  <a:pt x="54650" y="225659"/>
                </a:lnTo>
                <a:lnTo>
                  <a:pt x="65454" y="176603"/>
                </a:lnTo>
                <a:lnTo>
                  <a:pt x="83425" y="130187"/>
                </a:lnTo>
                <a:lnTo>
                  <a:pt x="107449" y="90627"/>
                </a:lnTo>
                <a:lnTo>
                  <a:pt x="143301" y="60151"/>
                </a:lnTo>
                <a:lnTo>
                  <a:pt x="180054" y="48767"/>
                </a:lnTo>
                <a:lnTo>
                  <a:pt x="208191" y="46875"/>
                </a:lnTo>
                <a:lnTo>
                  <a:pt x="298301" y="46875"/>
                </a:lnTo>
                <a:lnTo>
                  <a:pt x="298704" y="43319"/>
                </a:lnTo>
                <a:lnTo>
                  <a:pt x="299149" y="37071"/>
                </a:lnTo>
                <a:lnTo>
                  <a:pt x="299276" y="22771"/>
                </a:lnTo>
                <a:lnTo>
                  <a:pt x="296253" y="15532"/>
                </a:lnTo>
                <a:lnTo>
                  <a:pt x="252546" y="1852"/>
                </a:lnTo>
                <a:lnTo>
                  <a:pt x="215378" y="174"/>
                </a:lnTo>
                <a:lnTo>
                  <a:pt x="197472" y="0"/>
                </a:lnTo>
                <a:close/>
              </a:path>
              <a:path w="391159" h="913764">
                <a:moveTo>
                  <a:pt x="298301" y="46875"/>
                </a:moveTo>
                <a:lnTo>
                  <a:pt x="215316" y="46875"/>
                </a:lnTo>
                <a:lnTo>
                  <a:pt x="222466" y="47116"/>
                </a:lnTo>
                <a:lnTo>
                  <a:pt x="236754" y="48005"/>
                </a:lnTo>
                <a:lnTo>
                  <a:pt x="243446" y="48679"/>
                </a:lnTo>
                <a:lnTo>
                  <a:pt x="249708" y="49555"/>
                </a:lnTo>
                <a:lnTo>
                  <a:pt x="247550" y="60425"/>
                </a:lnTo>
                <a:lnTo>
                  <a:pt x="236040" y="106704"/>
                </a:lnTo>
                <a:lnTo>
                  <a:pt x="220887" y="155154"/>
                </a:lnTo>
                <a:lnTo>
                  <a:pt x="204354" y="202387"/>
                </a:lnTo>
                <a:lnTo>
                  <a:pt x="192113" y="234403"/>
                </a:lnTo>
                <a:lnTo>
                  <a:pt x="189935" y="240161"/>
                </a:lnTo>
                <a:lnTo>
                  <a:pt x="174273" y="279776"/>
                </a:lnTo>
                <a:lnTo>
                  <a:pt x="157534" y="317623"/>
                </a:lnTo>
                <a:lnTo>
                  <a:pt x="137611" y="355968"/>
                </a:lnTo>
                <a:lnTo>
                  <a:pt x="109856" y="393113"/>
                </a:lnTo>
                <a:lnTo>
                  <a:pt x="88532" y="408533"/>
                </a:lnTo>
                <a:lnTo>
                  <a:pt x="157691" y="408533"/>
                </a:lnTo>
                <a:lnTo>
                  <a:pt x="181072" y="372103"/>
                </a:lnTo>
                <a:lnTo>
                  <a:pt x="198146" y="337540"/>
                </a:lnTo>
                <a:lnTo>
                  <a:pt x="214541" y="297699"/>
                </a:lnTo>
                <a:lnTo>
                  <a:pt x="230289" y="253161"/>
                </a:lnTo>
                <a:lnTo>
                  <a:pt x="276420" y="253161"/>
                </a:lnTo>
                <a:lnTo>
                  <a:pt x="297929" y="49555"/>
                </a:lnTo>
                <a:lnTo>
                  <a:pt x="298301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4736" y="42927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4101" y="42927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93465" y="42927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92831" y="42927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92196" y="42927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91560" y="42927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94736" y="63735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4101" y="63735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95371" y="63735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93465" y="63735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92831" y="63735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92196" y="63735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91560" y="63735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1017" y="3818153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1017" y="4279150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1017" y="4736960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1017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85" y="0"/>
                </a:moveTo>
                <a:lnTo>
                  <a:pt x="0" y="0"/>
                </a:lnTo>
                <a:lnTo>
                  <a:pt x="0" y="9525"/>
                </a:lnTo>
                <a:lnTo>
                  <a:pt x="3208985" y="9525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1017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85" y="0"/>
                </a:moveTo>
                <a:lnTo>
                  <a:pt x="0" y="0"/>
                </a:lnTo>
                <a:lnTo>
                  <a:pt x="0" y="25400"/>
                </a:lnTo>
                <a:lnTo>
                  <a:pt x="3208985" y="25400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366013" y="793000"/>
            <a:ext cx="6828155" cy="8941435"/>
            <a:chOff x="366013" y="793000"/>
            <a:chExt cx="6828155" cy="8941435"/>
          </a:xfrm>
        </p:grpSpPr>
        <p:sp>
          <p:nvSpPr>
            <p:cNvPr id="36" name="object 36"/>
            <p:cNvSpPr/>
            <p:nvPr/>
          </p:nvSpPr>
          <p:spPr>
            <a:xfrm>
              <a:off x="571017" y="6816534"/>
              <a:ext cx="6365875" cy="25400"/>
            </a:xfrm>
            <a:custGeom>
              <a:avLst/>
              <a:gdLst/>
              <a:ahLst/>
              <a:cxnLst/>
              <a:rect l="l" t="t" r="r" b="b"/>
              <a:pathLst>
                <a:path w="6365875" h="25400">
                  <a:moveTo>
                    <a:pt x="636560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6365608" y="25400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66013" y="793000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1017" y="937453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object 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837738" y="4279406"/>
            <a:ext cx="391160" cy="913765"/>
          </a:xfrm>
          <a:custGeom>
            <a:avLst/>
            <a:gdLst/>
            <a:ahLst/>
            <a:cxnLst/>
            <a:rect l="l" t="t" r="r" b="b"/>
            <a:pathLst>
              <a:path w="391159" h="913764">
                <a:moveTo>
                  <a:pt x="276420" y="253161"/>
                </a:moveTo>
                <a:lnTo>
                  <a:pt x="230289" y="253161"/>
                </a:lnTo>
                <a:lnTo>
                  <a:pt x="232296" y="253822"/>
                </a:lnTo>
                <a:lnTo>
                  <a:pt x="231394" y="257848"/>
                </a:lnTo>
                <a:lnTo>
                  <a:pt x="224536" y="298361"/>
                </a:lnTo>
                <a:lnTo>
                  <a:pt x="222923" y="309752"/>
                </a:lnTo>
                <a:lnTo>
                  <a:pt x="222009" y="316229"/>
                </a:lnTo>
                <a:lnTo>
                  <a:pt x="174028" y="771524"/>
                </a:lnTo>
                <a:lnTo>
                  <a:pt x="171348" y="815060"/>
                </a:lnTo>
                <a:lnTo>
                  <a:pt x="172479" y="837725"/>
                </a:lnTo>
                <a:lnTo>
                  <a:pt x="189433" y="888390"/>
                </a:lnTo>
                <a:lnTo>
                  <a:pt x="227861" y="911939"/>
                </a:lnTo>
                <a:lnTo>
                  <a:pt x="245694" y="913510"/>
                </a:lnTo>
                <a:lnTo>
                  <a:pt x="253219" y="913175"/>
                </a:lnTo>
                <a:lnTo>
                  <a:pt x="291197" y="898223"/>
                </a:lnTo>
                <a:lnTo>
                  <a:pt x="317678" y="868629"/>
                </a:lnTo>
                <a:lnTo>
                  <a:pt x="319377" y="865962"/>
                </a:lnTo>
                <a:lnTo>
                  <a:pt x="235852" y="865962"/>
                </a:lnTo>
                <a:lnTo>
                  <a:pt x="228943" y="861606"/>
                </a:lnTo>
                <a:lnTo>
                  <a:pt x="218897" y="815060"/>
                </a:lnTo>
                <a:lnTo>
                  <a:pt x="218999" y="801433"/>
                </a:lnTo>
                <a:lnTo>
                  <a:pt x="219443" y="792505"/>
                </a:lnTo>
                <a:lnTo>
                  <a:pt x="219786" y="788479"/>
                </a:lnTo>
                <a:lnTo>
                  <a:pt x="220243" y="784923"/>
                </a:lnTo>
                <a:lnTo>
                  <a:pt x="276420" y="253161"/>
                </a:lnTo>
                <a:close/>
              </a:path>
              <a:path w="391159" h="913764">
                <a:moveTo>
                  <a:pt x="374282" y="701878"/>
                </a:moveTo>
                <a:lnTo>
                  <a:pt x="363563" y="701878"/>
                </a:lnTo>
                <a:lnTo>
                  <a:pt x="359753" y="702881"/>
                </a:lnTo>
                <a:lnTo>
                  <a:pt x="352616" y="706894"/>
                </a:lnTo>
                <a:lnTo>
                  <a:pt x="349707" y="709676"/>
                </a:lnTo>
                <a:lnTo>
                  <a:pt x="347485" y="713257"/>
                </a:lnTo>
                <a:lnTo>
                  <a:pt x="283870" y="831126"/>
                </a:lnTo>
                <a:lnTo>
                  <a:pt x="280297" y="836906"/>
                </a:lnTo>
                <a:lnTo>
                  <a:pt x="254165" y="865962"/>
                </a:lnTo>
                <a:lnTo>
                  <a:pt x="319377" y="865962"/>
                </a:lnTo>
                <a:lnTo>
                  <a:pt x="321871" y="862037"/>
                </a:lnTo>
                <a:lnTo>
                  <a:pt x="325387" y="855916"/>
                </a:lnTo>
                <a:lnTo>
                  <a:pt x="387007" y="738708"/>
                </a:lnTo>
                <a:lnTo>
                  <a:pt x="389687" y="734237"/>
                </a:lnTo>
                <a:lnTo>
                  <a:pt x="391020" y="729767"/>
                </a:lnTo>
                <a:lnTo>
                  <a:pt x="391020" y="719061"/>
                </a:lnTo>
                <a:lnTo>
                  <a:pt x="388772" y="713587"/>
                </a:lnTo>
                <a:lnTo>
                  <a:pt x="379844" y="704215"/>
                </a:lnTo>
                <a:lnTo>
                  <a:pt x="374282" y="701878"/>
                </a:lnTo>
                <a:close/>
              </a:path>
              <a:path w="391159" h="913764">
                <a:moveTo>
                  <a:pt x="197472" y="0"/>
                </a:moveTo>
                <a:lnTo>
                  <a:pt x="150076" y="7200"/>
                </a:lnTo>
                <a:lnTo>
                  <a:pt x="107061" y="28803"/>
                </a:lnTo>
                <a:lnTo>
                  <a:pt x="76581" y="55918"/>
                </a:lnTo>
                <a:lnTo>
                  <a:pt x="52146" y="89077"/>
                </a:lnTo>
                <a:lnTo>
                  <a:pt x="27043" y="144094"/>
                </a:lnTo>
                <a:lnTo>
                  <a:pt x="13142" y="193820"/>
                </a:lnTo>
                <a:lnTo>
                  <a:pt x="4603" y="246184"/>
                </a:lnTo>
                <a:lnTo>
                  <a:pt x="463" y="295249"/>
                </a:lnTo>
                <a:lnTo>
                  <a:pt x="0" y="324815"/>
                </a:lnTo>
                <a:lnTo>
                  <a:pt x="87" y="329442"/>
                </a:lnTo>
                <a:lnTo>
                  <a:pt x="4760" y="374360"/>
                </a:lnTo>
                <a:lnTo>
                  <a:pt x="18917" y="417179"/>
                </a:lnTo>
                <a:lnTo>
                  <a:pt x="46364" y="448654"/>
                </a:lnTo>
                <a:lnTo>
                  <a:pt x="78257" y="456755"/>
                </a:lnTo>
                <a:lnTo>
                  <a:pt x="90124" y="455855"/>
                </a:lnTo>
                <a:lnTo>
                  <a:pt x="133834" y="434405"/>
                </a:lnTo>
                <a:lnTo>
                  <a:pt x="80937" y="408533"/>
                </a:lnTo>
                <a:lnTo>
                  <a:pt x="72794" y="407047"/>
                </a:lnTo>
                <a:lnTo>
                  <a:pt x="51486" y="372097"/>
                </a:lnTo>
                <a:lnTo>
                  <a:pt x="46864" y="327373"/>
                </a:lnTo>
                <a:lnTo>
                  <a:pt x="46870" y="315504"/>
                </a:lnTo>
                <a:lnTo>
                  <a:pt x="48913" y="272977"/>
                </a:lnTo>
                <a:lnTo>
                  <a:pt x="54650" y="225657"/>
                </a:lnTo>
                <a:lnTo>
                  <a:pt x="65454" y="176603"/>
                </a:lnTo>
                <a:lnTo>
                  <a:pt x="83423" y="130180"/>
                </a:lnTo>
                <a:lnTo>
                  <a:pt x="107449" y="90626"/>
                </a:lnTo>
                <a:lnTo>
                  <a:pt x="143301" y="60149"/>
                </a:lnTo>
                <a:lnTo>
                  <a:pt x="180054" y="48767"/>
                </a:lnTo>
                <a:lnTo>
                  <a:pt x="208191" y="46875"/>
                </a:lnTo>
                <a:lnTo>
                  <a:pt x="298301" y="46875"/>
                </a:lnTo>
                <a:lnTo>
                  <a:pt x="298704" y="43319"/>
                </a:lnTo>
                <a:lnTo>
                  <a:pt x="299149" y="37058"/>
                </a:lnTo>
                <a:lnTo>
                  <a:pt x="299276" y="22771"/>
                </a:lnTo>
                <a:lnTo>
                  <a:pt x="296240" y="15519"/>
                </a:lnTo>
                <a:lnTo>
                  <a:pt x="252546" y="1843"/>
                </a:lnTo>
                <a:lnTo>
                  <a:pt x="215378" y="169"/>
                </a:lnTo>
                <a:lnTo>
                  <a:pt x="197472" y="0"/>
                </a:lnTo>
                <a:close/>
              </a:path>
              <a:path w="391159" h="913764">
                <a:moveTo>
                  <a:pt x="298301" y="46875"/>
                </a:moveTo>
                <a:lnTo>
                  <a:pt x="215316" y="46875"/>
                </a:lnTo>
                <a:lnTo>
                  <a:pt x="222466" y="47104"/>
                </a:lnTo>
                <a:lnTo>
                  <a:pt x="236753" y="48005"/>
                </a:lnTo>
                <a:lnTo>
                  <a:pt x="243446" y="48666"/>
                </a:lnTo>
                <a:lnTo>
                  <a:pt x="249707" y="49555"/>
                </a:lnTo>
                <a:lnTo>
                  <a:pt x="247550" y="60423"/>
                </a:lnTo>
                <a:lnTo>
                  <a:pt x="236035" y="106697"/>
                </a:lnTo>
                <a:lnTo>
                  <a:pt x="220887" y="155147"/>
                </a:lnTo>
                <a:lnTo>
                  <a:pt x="204348" y="202382"/>
                </a:lnTo>
                <a:lnTo>
                  <a:pt x="192113" y="234403"/>
                </a:lnTo>
                <a:lnTo>
                  <a:pt x="189934" y="240161"/>
                </a:lnTo>
                <a:lnTo>
                  <a:pt x="174271" y="279776"/>
                </a:lnTo>
                <a:lnTo>
                  <a:pt x="157532" y="317619"/>
                </a:lnTo>
                <a:lnTo>
                  <a:pt x="137609" y="355963"/>
                </a:lnTo>
                <a:lnTo>
                  <a:pt x="109854" y="393111"/>
                </a:lnTo>
                <a:lnTo>
                  <a:pt x="88532" y="408533"/>
                </a:lnTo>
                <a:lnTo>
                  <a:pt x="157679" y="408533"/>
                </a:lnTo>
                <a:lnTo>
                  <a:pt x="181068" y="372097"/>
                </a:lnTo>
                <a:lnTo>
                  <a:pt x="198145" y="337540"/>
                </a:lnTo>
                <a:lnTo>
                  <a:pt x="214541" y="297699"/>
                </a:lnTo>
                <a:lnTo>
                  <a:pt x="230289" y="253161"/>
                </a:lnTo>
                <a:lnTo>
                  <a:pt x="276420" y="253161"/>
                </a:lnTo>
                <a:lnTo>
                  <a:pt x="297929" y="49555"/>
                </a:lnTo>
                <a:lnTo>
                  <a:pt x="298301" y="468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16991" y="2052706"/>
            <a:ext cx="637540" cy="1485900"/>
          </a:xfrm>
          <a:custGeom>
            <a:avLst/>
            <a:gdLst/>
            <a:ahLst/>
            <a:cxnLst/>
            <a:rect l="l" t="t" r="r" b="b"/>
            <a:pathLst>
              <a:path w="637539" h="1485900">
                <a:moveTo>
                  <a:pt x="357190" y="1308100"/>
                </a:moveTo>
                <a:lnTo>
                  <a:pt x="279809" y="1308100"/>
                </a:lnTo>
                <a:lnTo>
                  <a:pt x="279502" y="1320800"/>
                </a:lnTo>
                <a:lnTo>
                  <a:pt x="279400" y="1333500"/>
                </a:lnTo>
                <a:lnTo>
                  <a:pt x="281240" y="1371600"/>
                </a:lnTo>
                <a:lnTo>
                  <a:pt x="295971" y="1422400"/>
                </a:lnTo>
                <a:lnTo>
                  <a:pt x="325644" y="1473200"/>
                </a:lnTo>
                <a:lnTo>
                  <a:pt x="346517" y="1485900"/>
                </a:lnTo>
                <a:lnTo>
                  <a:pt x="446379" y="1485900"/>
                </a:lnTo>
                <a:lnTo>
                  <a:pt x="456437" y="1473200"/>
                </a:lnTo>
                <a:lnTo>
                  <a:pt x="474720" y="1473200"/>
                </a:lnTo>
                <a:lnTo>
                  <a:pt x="482942" y="1460500"/>
                </a:lnTo>
                <a:lnTo>
                  <a:pt x="490579" y="1447800"/>
                </a:lnTo>
                <a:lnTo>
                  <a:pt x="497674" y="1447800"/>
                </a:lnTo>
                <a:lnTo>
                  <a:pt x="504227" y="1435100"/>
                </a:lnTo>
                <a:lnTo>
                  <a:pt x="510235" y="1435100"/>
                </a:lnTo>
                <a:lnTo>
                  <a:pt x="515790" y="1422400"/>
                </a:lnTo>
                <a:lnTo>
                  <a:pt x="521007" y="1409700"/>
                </a:lnTo>
                <a:lnTo>
                  <a:pt x="380080" y="1409700"/>
                </a:lnTo>
                <a:lnTo>
                  <a:pt x="372511" y="1397000"/>
                </a:lnTo>
                <a:lnTo>
                  <a:pt x="366712" y="1397000"/>
                </a:lnTo>
                <a:lnTo>
                  <a:pt x="362413" y="1384300"/>
                </a:lnTo>
                <a:lnTo>
                  <a:pt x="359346" y="1371600"/>
                </a:lnTo>
                <a:lnTo>
                  <a:pt x="357507" y="1346200"/>
                </a:lnTo>
                <a:lnTo>
                  <a:pt x="356895" y="1333500"/>
                </a:lnTo>
                <a:lnTo>
                  <a:pt x="356926" y="1320800"/>
                </a:lnTo>
                <a:lnTo>
                  <a:pt x="357190" y="1308100"/>
                </a:lnTo>
                <a:close/>
              </a:path>
              <a:path w="637539" h="1485900">
                <a:moveTo>
                  <a:pt x="626465" y="1155700"/>
                </a:moveTo>
                <a:lnTo>
                  <a:pt x="570077" y="1155700"/>
                </a:lnTo>
                <a:lnTo>
                  <a:pt x="566432" y="1168400"/>
                </a:lnTo>
                <a:lnTo>
                  <a:pt x="462749" y="1358900"/>
                </a:lnTo>
                <a:lnTo>
                  <a:pt x="457020" y="1371600"/>
                </a:lnTo>
                <a:lnTo>
                  <a:pt x="450746" y="1371600"/>
                </a:lnTo>
                <a:lnTo>
                  <a:pt x="443927" y="1384300"/>
                </a:lnTo>
                <a:lnTo>
                  <a:pt x="436562" y="1397000"/>
                </a:lnTo>
                <a:lnTo>
                  <a:pt x="428575" y="1409700"/>
                </a:lnTo>
                <a:lnTo>
                  <a:pt x="525887" y="1409700"/>
                </a:lnTo>
                <a:lnTo>
                  <a:pt x="530428" y="1397000"/>
                </a:lnTo>
                <a:lnTo>
                  <a:pt x="630834" y="1206500"/>
                </a:lnTo>
                <a:lnTo>
                  <a:pt x="635203" y="1193800"/>
                </a:lnTo>
                <a:lnTo>
                  <a:pt x="637374" y="1193800"/>
                </a:lnTo>
                <a:lnTo>
                  <a:pt x="637374" y="1181100"/>
                </a:lnTo>
                <a:lnTo>
                  <a:pt x="636691" y="1181100"/>
                </a:lnTo>
                <a:lnTo>
                  <a:pt x="634644" y="1168400"/>
                </a:lnTo>
                <a:lnTo>
                  <a:pt x="631234" y="1168400"/>
                </a:lnTo>
                <a:lnTo>
                  <a:pt x="626465" y="1155700"/>
                </a:lnTo>
                <a:close/>
              </a:path>
              <a:path w="637539" h="1485900">
                <a:moveTo>
                  <a:pt x="450654" y="419100"/>
                </a:moveTo>
                <a:lnTo>
                  <a:pt x="377585" y="419100"/>
                </a:lnTo>
                <a:lnTo>
                  <a:pt x="376391" y="431800"/>
                </a:lnTo>
                <a:lnTo>
                  <a:pt x="375133" y="431800"/>
                </a:lnTo>
                <a:lnTo>
                  <a:pt x="373811" y="444500"/>
                </a:lnTo>
                <a:lnTo>
                  <a:pt x="371071" y="457200"/>
                </a:lnTo>
                <a:lnTo>
                  <a:pt x="369707" y="469900"/>
                </a:lnTo>
                <a:lnTo>
                  <a:pt x="367014" y="482600"/>
                </a:lnTo>
                <a:lnTo>
                  <a:pt x="365750" y="495300"/>
                </a:lnTo>
                <a:lnTo>
                  <a:pt x="364557" y="495300"/>
                </a:lnTo>
                <a:lnTo>
                  <a:pt x="363435" y="508000"/>
                </a:lnTo>
                <a:lnTo>
                  <a:pt x="362409" y="520700"/>
                </a:lnTo>
                <a:lnTo>
                  <a:pt x="361521" y="520700"/>
                </a:lnTo>
                <a:lnTo>
                  <a:pt x="360771" y="533400"/>
                </a:lnTo>
                <a:lnTo>
                  <a:pt x="360159" y="533400"/>
                </a:lnTo>
                <a:lnTo>
                  <a:pt x="283768" y="1257300"/>
                </a:lnTo>
                <a:lnTo>
                  <a:pt x="283184" y="1270000"/>
                </a:lnTo>
                <a:lnTo>
                  <a:pt x="282536" y="1270000"/>
                </a:lnTo>
                <a:lnTo>
                  <a:pt x="281038" y="1295400"/>
                </a:lnTo>
                <a:lnTo>
                  <a:pt x="280321" y="1308100"/>
                </a:lnTo>
                <a:lnTo>
                  <a:pt x="357428" y="1308100"/>
                </a:lnTo>
                <a:lnTo>
                  <a:pt x="357797" y="1295400"/>
                </a:lnTo>
                <a:lnTo>
                  <a:pt x="358343" y="1282700"/>
                </a:lnTo>
                <a:lnTo>
                  <a:pt x="359067" y="1282700"/>
                </a:lnTo>
                <a:lnTo>
                  <a:pt x="450654" y="419100"/>
                </a:lnTo>
                <a:close/>
              </a:path>
              <a:path w="637539" h="1485900">
                <a:moveTo>
                  <a:pt x="607027" y="1143000"/>
                </a:moveTo>
                <a:lnTo>
                  <a:pt x="586447" y="1143000"/>
                </a:lnTo>
                <a:lnTo>
                  <a:pt x="574802" y="1155700"/>
                </a:lnTo>
                <a:lnTo>
                  <a:pt x="614187" y="1155700"/>
                </a:lnTo>
                <a:lnTo>
                  <a:pt x="607027" y="1143000"/>
                </a:lnTo>
                <a:close/>
              </a:path>
              <a:path w="637539" h="1485900">
                <a:moveTo>
                  <a:pt x="165757" y="736600"/>
                </a:moveTo>
                <a:lnTo>
                  <a:pt x="91132" y="736600"/>
                </a:lnTo>
                <a:lnTo>
                  <a:pt x="108460" y="749300"/>
                </a:lnTo>
                <a:lnTo>
                  <a:pt x="147033" y="749300"/>
                </a:lnTo>
                <a:lnTo>
                  <a:pt x="165757" y="736600"/>
                </a:lnTo>
                <a:close/>
              </a:path>
              <a:path w="637539" h="1485900">
                <a:moveTo>
                  <a:pt x="248294" y="88900"/>
                </a:moveTo>
                <a:lnTo>
                  <a:pt x="124968" y="88900"/>
                </a:lnTo>
                <a:lnTo>
                  <a:pt x="114497" y="101600"/>
                </a:lnTo>
                <a:lnTo>
                  <a:pt x="104367" y="114300"/>
                </a:lnTo>
                <a:lnTo>
                  <a:pt x="94576" y="139700"/>
                </a:lnTo>
                <a:lnTo>
                  <a:pt x="85128" y="152400"/>
                </a:lnTo>
                <a:lnTo>
                  <a:pt x="82258" y="152400"/>
                </a:lnTo>
                <a:lnTo>
                  <a:pt x="79119" y="165100"/>
                </a:lnTo>
                <a:lnTo>
                  <a:pt x="75710" y="165100"/>
                </a:lnTo>
                <a:lnTo>
                  <a:pt x="72034" y="177800"/>
                </a:lnTo>
                <a:lnTo>
                  <a:pt x="68345" y="177800"/>
                </a:lnTo>
                <a:lnTo>
                  <a:pt x="64935" y="190500"/>
                </a:lnTo>
                <a:lnTo>
                  <a:pt x="61800" y="190500"/>
                </a:lnTo>
                <a:lnTo>
                  <a:pt x="58940" y="203200"/>
                </a:lnTo>
                <a:lnTo>
                  <a:pt x="44231" y="241300"/>
                </a:lnTo>
                <a:lnTo>
                  <a:pt x="31780" y="279400"/>
                </a:lnTo>
                <a:lnTo>
                  <a:pt x="21584" y="317500"/>
                </a:lnTo>
                <a:lnTo>
                  <a:pt x="7667" y="406400"/>
                </a:lnTo>
                <a:lnTo>
                  <a:pt x="3405" y="444500"/>
                </a:lnTo>
                <a:lnTo>
                  <a:pt x="850" y="482600"/>
                </a:lnTo>
                <a:lnTo>
                  <a:pt x="0" y="520700"/>
                </a:lnTo>
                <a:lnTo>
                  <a:pt x="307" y="546100"/>
                </a:lnTo>
                <a:lnTo>
                  <a:pt x="1228" y="558800"/>
                </a:lnTo>
                <a:lnTo>
                  <a:pt x="2764" y="571500"/>
                </a:lnTo>
                <a:lnTo>
                  <a:pt x="4914" y="596900"/>
                </a:lnTo>
                <a:lnTo>
                  <a:pt x="7910" y="609600"/>
                </a:lnTo>
                <a:lnTo>
                  <a:pt x="12001" y="635000"/>
                </a:lnTo>
                <a:lnTo>
                  <a:pt x="17187" y="647700"/>
                </a:lnTo>
                <a:lnTo>
                  <a:pt x="30998" y="685800"/>
                </a:lnTo>
                <a:lnTo>
                  <a:pt x="62204" y="723900"/>
                </a:lnTo>
                <a:lnTo>
                  <a:pt x="75713" y="736600"/>
                </a:lnTo>
                <a:lnTo>
                  <a:pt x="183866" y="736600"/>
                </a:lnTo>
                <a:lnTo>
                  <a:pt x="201358" y="723900"/>
                </a:lnTo>
                <a:lnTo>
                  <a:pt x="218277" y="711200"/>
                </a:lnTo>
                <a:lnTo>
                  <a:pt x="234649" y="698500"/>
                </a:lnTo>
                <a:lnTo>
                  <a:pt x="250477" y="673100"/>
                </a:lnTo>
                <a:lnTo>
                  <a:pt x="118785" y="673100"/>
                </a:lnTo>
                <a:lnTo>
                  <a:pt x="107362" y="660400"/>
                </a:lnTo>
                <a:lnTo>
                  <a:pt x="84070" y="609600"/>
                </a:lnTo>
                <a:lnTo>
                  <a:pt x="77253" y="558800"/>
                </a:lnTo>
                <a:lnTo>
                  <a:pt x="76403" y="533400"/>
                </a:lnTo>
                <a:lnTo>
                  <a:pt x="76537" y="520700"/>
                </a:lnTo>
                <a:lnTo>
                  <a:pt x="76941" y="508000"/>
                </a:lnTo>
                <a:lnTo>
                  <a:pt x="77619" y="482600"/>
                </a:lnTo>
                <a:lnTo>
                  <a:pt x="78574" y="469900"/>
                </a:lnTo>
                <a:lnTo>
                  <a:pt x="79873" y="444500"/>
                </a:lnTo>
                <a:lnTo>
                  <a:pt x="81578" y="431800"/>
                </a:lnTo>
                <a:lnTo>
                  <a:pt x="83693" y="406400"/>
                </a:lnTo>
                <a:lnTo>
                  <a:pt x="86220" y="393700"/>
                </a:lnTo>
                <a:lnTo>
                  <a:pt x="89220" y="368300"/>
                </a:lnTo>
                <a:lnTo>
                  <a:pt x="92768" y="355600"/>
                </a:lnTo>
                <a:lnTo>
                  <a:pt x="96862" y="330200"/>
                </a:lnTo>
                <a:lnTo>
                  <a:pt x="101498" y="317500"/>
                </a:lnTo>
                <a:lnTo>
                  <a:pt x="106820" y="292100"/>
                </a:lnTo>
                <a:lnTo>
                  <a:pt x="112960" y="266700"/>
                </a:lnTo>
                <a:lnTo>
                  <a:pt x="119918" y="254000"/>
                </a:lnTo>
                <a:lnTo>
                  <a:pt x="127698" y="228600"/>
                </a:lnTo>
                <a:lnTo>
                  <a:pt x="136118" y="215900"/>
                </a:lnTo>
                <a:lnTo>
                  <a:pt x="145018" y="203200"/>
                </a:lnTo>
                <a:lnTo>
                  <a:pt x="154398" y="177800"/>
                </a:lnTo>
                <a:lnTo>
                  <a:pt x="188123" y="139700"/>
                </a:lnTo>
                <a:lnTo>
                  <a:pt x="219367" y="114300"/>
                </a:lnTo>
                <a:lnTo>
                  <a:pt x="233695" y="101600"/>
                </a:lnTo>
                <a:lnTo>
                  <a:pt x="248294" y="88900"/>
                </a:lnTo>
                <a:close/>
              </a:path>
              <a:path w="637539" h="1485900">
                <a:moveTo>
                  <a:pt x="486397" y="76200"/>
                </a:moveTo>
                <a:lnTo>
                  <a:pt x="391264" y="76200"/>
                </a:lnTo>
                <a:lnTo>
                  <a:pt x="399316" y="88900"/>
                </a:lnTo>
                <a:lnTo>
                  <a:pt x="407098" y="88900"/>
                </a:lnTo>
                <a:lnTo>
                  <a:pt x="403583" y="101600"/>
                </a:lnTo>
                <a:lnTo>
                  <a:pt x="399592" y="114300"/>
                </a:lnTo>
                <a:lnTo>
                  <a:pt x="395125" y="139700"/>
                </a:lnTo>
                <a:lnTo>
                  <a:pt x="390182" y="152400"/>
                </a:lnTo>
                <a:lnTo>
                  <a:pt x="384821" y="177800"/>
                </a:lnTo>
                <a:lnTo>
                  <a:pt x="379123" y="203200"/>
                </a:lnTo>
                <a:lnTo>
                  <a:pt x="373087" y="215900"/>
                </a:lnTo>
                <a:lnTo>
                  <a:pt x="366712" y="241300"/>
                </a:lnTo>
                <a:lnTo>
                  <a:pt x="360125" y="254000"/>
                </a:lnTo>
                <a:lnTo>
                  <a:pt x="353472" y="279400"/>
                </a:lnTo>
                <a:lnTo>
                  <a:pt x="346752" y="292100"/>
                </a:lnTo>
                <a:lnTo>
                  <a:pt x="339966" y="317500"/>
                </a:lnTo>
                <a:lnTo>
                  <a:pt x="333179" y="330200"/>
                </a:lnTo>
                <a:lnTo>
                  <a:pt x="326461" y="355600"/>
                </a:lnTo>
                <a:lnTo>
                  <a:pt x="319811" y="368300"/>
                </a:lnTo>
                <a:lnTo>
                  <a:pt x="313232" y="381000"/>
                </a:lnTo>
                <a:lnTo>
                  <a:pt x="309682" y="393700"/>
                </a:lnTo>
                <a:lnTo>
                  <a:pt x="305587" y="406400"/>
                </a:lnTo>
                <a:lnTo>
                  <a:pt x="290141" y="444500"/>
                </a:lnTo>
                <a:lnTo>
                  <a:pt x="277859" y="469900"/>
                </a:lnTo>
                <a:lnTo>
                  <a:pt x="271208" y="495300"/>
                </a:lnTo>
                <a:lnTo>
                  <a:pt x="264219" y="508000"/>
                </a:lnTo>
                <a:lnTo>
                  <a:pt x="256889" y="520700"/>
                </a:lnTo>
                <a:lnTo>
                  <a:pt x="249216" y="533400"/>
                </a:lnTo>
                <a:lnTo>
                  <a:pt x="241198" y="558800"/>
                </a:lnTo>
                <a:lnTo>
                  <a:pt x="215720" y="596900"/>
                </a:lnTo>
                <a:lnTo>
                  <a:pt x="188536" y="635000"/>
                </a:lnTo>
                <a:lnTo>
                  <a:pt x="179189" y="647700"/>
                </a:lnTo>
                <a:lnTo>
                  <a:pt x="169710" y="647700"/>
                </a:lnTo>
                <a:lnTo>
                  <a:pt x="160192" y="660400"/>
                </a:lnTo>
                <a:lnTo>
                  <a:pt x="150744" y="660400"/>
                </a:lnTo>
                <a:lnTo>
                  <a:pt x="141365" y="673100"/>
                </a:lnTo>
                <a:lnTo>
                  <a:pt x="250477" y="673100"/>
                </a:lnTo>
                <a:lnTo>
                  <a:pt x="280592" y="635000"/>
                </a:lnTo>
                <a:lnTo>
                  <a:pt x="309238" y="584200"/>
                </a:lnTo>
                <a:lnTo>
                  <a:pt x="336553" y="520700"/>
                </a:lnTo>
                <a:lnTo>
                  <a:pt x="349786" y="482600"/>
                </a:lnTo>
                <a:lnTo>
                  <a:pt x="362747" y="457200"/>
                </a:lnTo>
                <a:lnTo>
                  <a:pt x="375437" y="419100"/>
                </a:lnTo>
                <a:lnTo>
                  <a:pt x="450654" y="419100"/>
                </a:lnTo>
                <a:lnTo>
                  <a:pt x="485673" y="88900"/>
                </a:lnTo>
                <a:lnTo>
                  <a:pt x="486397" y="76200"/>
                </a:lnTo>
                <a:close/>
              </a:path>
              <a:path w="637539" h="1485900">
                <a:moveTo>
                  <a:pt x="465379" y="12700"/>
                </a:moveTo>
                <a:lnTo>
                  <a:pt x="244738" y="12700"/>
                </a:lnTo>
                <a:lnTo>
                  <a:pt x="208793" y="25400"/>
                </a:lnTo>
                <a:lnTo>
                  <a:pt x="174625" y="50800"/>
                </a:lnTo>
                <a:lnTo>
                  <a:pt x="160877" y="63500"/>
                </a:lnTo>
                <a:lnTo>
                  <a:pt x="148020" y="76200"/>
                </a:lnTo>
                <a:lnTo>
                  <a:pt x="136050" y="88900"/>
                </a:lnTo>
                <a:lnTo>
                  <a:pt x="293586" y="88900"/>
                </a:lnTo>
                <a:lnTo>
                  <a:pt x="308865" y="76200"/>
                </a:lnTo>
                <a:lnTo>
                  <a:pt x="486943" y="76200"/>
                </a:lnTo>
                <a:lnTo>
                  <a:pt x="487667" y="63500"/>
                </a:lnTo>
                <a:lnTo>
                  <a:pt x="487857" y="63500"/>
                </a:lnTo>
                <a:lnTo>
                  <a:pt x="486936" y="50800"/>
                </a:lnTo>
                <a:lnTo>
                  <a:pt x="484173" y="38100"/>
                </a:lnTo>
                <a:lnTo>
                  <a:pt x="479569" y="25400"/>
                </a:lnTo>
                <a:lnTo>
                  <a:pt x="473125" y="25400"/>
                </a:lnTo>
                <a:lnTo>
                  <a:pt x="465379" y="12700"/>
                </a:lnTo>
                <a:close/>
              </a:path>
              <a:path w="637539" h="1485900">
                <a:moveTo>
                  <a:pt x="397335" y="0"/>
                </a:moveTo>
                <a:lnTo>
                  <a:pt x="321957" y="0"/>
                </a:lnTo>
                <a:lnTo>
                  <a:pt x="282459" y="12700"/>
                </a:lnTo>
                <a:lnTo>
                  <a:pt x="411727" y="12700"/>
                </a:lnTo>
                <a:lnTo>
                  <a:pt x="3973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6241446" y="506928"/>
            <a:ext cx="857250" cy="139700"/>
            <a:chOff x="6241446" y="506928"/>
            <a:chExt cx="857250" cy="139700"/>
          </a:xfrm>
        </p:grpSpPr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1446" y="509973"/>
              <a:ext cx="86258" cy="11018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0332" y="539846"/>
              <a:ext cx="64617" cy="8183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0163" y="506928"/>
              <a:ext cx="368966" cy="11475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074" y="0"/>
                  </a:lnTo>
                  <a:lnTo>
                    <a:pt x="65074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5687" y="539083"/>
              <a:ext cx="162690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147" y="522902"/>
            <a:ext cx="1515110" cy="1515110"/>
          </a:xfrm>
          <a:custGeom>
            <a:avLst/>
            <a:gdLst/>
            <a:ahLst/>
            <a:cxnLst/>
            <a:rect l="l" t="t" r="r" b="b"/>
            <a:pathLst>
              <a:path w="1515109" h="1515110">
                <a:moveTo>
                  <a:pt x="1358392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358392"/>
                </a:lnTo>
                <a:lnTo>
                  <a:pt x="8001" y="1407871"/>
                </a:lnTo>
                <a:lnTo>
                  <a:pt x="30273" y="1450881"/>
                </a:lnTo>
                <a:lnTo>
                  <a:pt x="64215" y="1484823"/>
                </a:lnTo>
                <a:lnTo>
                  <a:pt x="107226" y="1507095"/>
                </a:lnTo>
                <a:lnTo>
                  <a:pt x="156705" y="1515097"/>
                </a:lnTo>
                <a:lnTo>
                  <a:pt x="1358392" y="1515097"/>
                </a:lnTo>
                <a:lnTo>
                  <a:pt x="1407871" y="1507095"/>
                </a:lnTo>
                <a:lnTo>
                  <a:pt x="1441469" y="1489697"/>
                </a:lnTo>
                <a:lnTo>
                  <a:pt x="156705" y="1489697"/>
                </a:lnTo>
                <a:lnTo>
                  <a:pt x="105643" y="1479362"/>
                </a:lnTo>
                <a:lnTo>
                  <a:pt x="63901" y="1451195"/>
                </a:lnTo>
                <a:lnTo>
                  <a:pt x="35734" y="1409453"/>
                </a:lnTo>
                <a:lnTo>
                  <a:pt x="25399" y="1358392"/>
                </a:lnTo>
                <a:lnTo>
                  <a:pt x="25399" y="156705"/>
                </a:lnTo>
                <a:lnTo>
                  <a:pt x="35734" y="105643"/>
                </a:lnTo>
                <a:lnTo>
                  <a:pt x="63901" y="63901"/>
                </a:lnTo>
                <a:lnTo>
                  <a:pt x="105643" y="35734"/>
                </a:lnTo>
                <a:lnTo>
                  <a:pt x="156705" y="25400"/>
                </a:lnTo>
                <a:lnTo>
                  <a:pt x="1441469" y="25399"/>
                </a:lnTo>
                <a:lnTo>
                  <a:pt x="1407871" y="8001"/>
                </a:lnTo>
                <a:lnTo>
                  <a:pt x="1358392" y="0"/>
                </a:lnTo>
                <a:close/>
              </a:path>
              <a:path w="1515109" h="1515110">
                <a:moveTo>
                  <a:pt x="1441469" y="25399"/>
                </a:moveTo>
                <a:lnTo>
                  <a:pt x="1358392" y="25400"/>
                </a:lnTo>
                <a:lnTo>
                  <a:pt x="1409453" y="35734"/>
                </a:lnTo>
                <a:lnTo>
                  <a:pt x="1451195" y="63901"/>
                </a:lnTo>
                <a:lnTo>
                  <a:pt x="1479362" y="105643"/>
                </a:lnTo>
                <a:lnTo>
                  <a:pt x="1489697" y="156705"/>
                </a:lnTo>
                <a:lnTo>
                  <a:pt x="1489697" y="1358392"/>
                </a:lnTo>
                <a:lnTo>
                  <a:pt x="1479362" y="1409453"/>
                </a:lnTo>
                <a:lnTo>
                  <a:pt x="1451195" y="1451195"/>
                </a:lnTo>
                <a:lnTo>
                  <a:pt x="1409453" y="1479362"/>
                </a:lnTo>
                <a:lnTo>
                  <a:pt x="1358392" y="1489697"/>
                </a:lnTo>
                <a:lnTo>
                  <a:pt x="1441469" y="1489697"/>
                </a:lnTo>
                <a:lnTo>
                  <a:pt x="1450881" y="1484823"/>
                </a:lnTo>
                <a:lnTo>
                  <a:pt x="1484823" y="1450881"/>
                </a:lnTo>
                <a:lnTo>
                  <a:pt x="1507095" y="1407871"/>
                </a:lnTo>
                <a:lnTo>
                  <a:pt x="1515097" y="1358392"/>
                </a:lnTo>
                <a:lnTo>
                  <a:pt x="1515097" y="156705"/>
                </a:lnTo>
                <a:lnTo>
                  <a:pt x="1507095" y="107226"/>
                </a:lnTo>
                <a:lnTo>
                  <a:pt x="1484823" y="64215"/>
                </a:lnTo>
                <a:lnTo>
                  <a:pt x="1450881" y="30273"/>
                </a:lnTo>
                <a:lnTo>
                  <a:pt x="1441469" y="25399"/>
                </a:lnTo>
                <a:close/>
              </a:path>
            </a:pathLst>
          </a:custGeom>
          <a:solidFill>
            <a:srgbClr val="95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3436" y="436619"/>
            <a:ext cx="1590675" cy="167640"/>
            <a:chOff x="473436" y="436619"/>
            <a:chExt cx="1590675" cy="167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36" y="436619"/>
              <a:ext cx="1263898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52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77"/>
                  </a:moveTo>
                  <a:lnTo>
                    <a:pt x="215" y="46977"/>
                  </a:lnTo>
                  <a:lnTo>
                    <a:pt x="215" y="165163"/>
                  </a:lnTo>
                  <a:lnTo>
                    <a:pt x="32118" y="165163"/>
                  </a:lnTo>
                  <a:lnTo>
                    <a:pt x="32118" y="46977"/>
                  </a:lnTo>
                  <a:close/>
                </a:path>
                <a:path w="33019" h="165734">
                  <a:moveTo>
                    <a:pt x="32473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73" y="30060"/>
                  </a:lnTo>
                  <a:lnTo>
                    <a:pt x="32473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56" y="481415"/>
              <a:ext cx="114300" cy="1227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5535" y="482677"/>
              <a:ext cx="108470" cy="11921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133144" y="481416"/>
            <a:ext cx="624840" cy="157480"/>
            <a:chOff x="2133144" y="481416"/>
            <a:chExt cx="624840" cy="15748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144" y="481416"/>
              <a:ext cx="102882" cy="1227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337" y="481419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308" y="481416"/>
              <a:ext cx="236598" cy="122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012790" y="1101996"/>
            <a:ext cx="626110" cy="154940"/>
            <a:chOff x="6012790" y="1101996"/>
            <a:chExt cx="626110" cy="15494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2790" y="1105560"/>
              <a:ext cx="111569" cy="1285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45245" y="1140408"/>
              <a:ext cx="241362" cy="9553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13446" y="1140852"/>
              <a:ext cx="76911" cy="932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10346" y="1101996"/>
              <a:ext cx="84289" cy="13388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615964" y="1214370"/>
              <a:ext cx="22860" cy="42545"/>
            </a:xfrm>
            <a:custGeom>
              <a:avLst/>
              <a:gdLst/>
              <a:ahLst/>
              <a:cxnLst/>
              <a:rect l="l" t="t" r="r" b="b"/>
              <a:pathLst>
                <a:path w="22859" h="42544">
                  <a:moveTo>
                    <a:pt x="22745" y="0"/>
                  </a:moveTo>
                  <a:lnTo>
                    <a:pt x="2222" y="0"/>
                  </a:lnTo>
                  <a:lnTo>
                    <a:pt x="2222" y="19646"/>
                  </a:lnTo>
                  <a:lnTo>
                    <a:pt x="9944" y="20091"/>
                  </a:lnTo>
                  <a:lnTo>
                    <a:pt x="0" y="42049"/>
                  </a:lnTo>
                  <a:lnTo>
                    <a:pt x="7645" y="42049"/>
                  </a:lnTo>
                  <a:lnTo>
                    <a:pt x="22745" y="17068"/>
                  </a:lnTo>
                  <a:lnTo>
                    <a:pt x="22745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007234" y="1305200"/>
            <a:ext cx="259715" cy="154940"/>
            <a:chOff x="6007234" y="1305200"/>
            <a:chExt cx="259715" cy="154940"/>
          </a:xfrm>
        </p:grpSpPr>
        <p:sp>
          <p:nvSpPr>
            <p:cNvPr id="19" name="object 19"/>
            <p:cNvSpPr/>
            <p:nvPr/>
          </p:nvSpPr>
          <p:spPr>
            <a:xfrm>
              <a:off x="6007227" y="1305204"/>
              <a:ext cx="71120" cy="133350"/>
            </a:xfrm>
            <a:custGeom>
              <a:avLst/>
              <a:gdLst/>
              <a:ahLst/>
              <a:cxnLst/>
              <a:rect l="l" t="t" r="r" b="b"/>
              <a:pathLst>
                <a:path w="71120" h="133350">
                  <a:moveTo>
                    <a:pt x="31457" y="121170"/>
                  </a:moveTo>
                  <a:lnTo>
                    <a:pt x="23228" y="120840"/>
                  </a:lnTo>
                  <a:lnTo>
                    <a:pt x="20688" y="119570"/>
                  </a:lnTo>
                  <a:lnTo>
                    <a:pt x="17081" y="114960"/>
                  </a:lnTo>
                  <a:lnTo>
                    <a:pt x="16167" y="111480"/>
                  </a:lnTo>
                  <a:lnTo>
                    <a:pt x="16167" y="0"/>
                  </a:lnTo>
                  <a:lnTo>
                    <a:pt x="0" y="0"/>
                  </a:lnTo>
                  <a:lnTo>
                    <a:pt x="0" y="111658"/>
                  </a:lnTo>
                  <a:lnTo>
                    <a:pt x="266" y="114757"/>
                  </a:lnTo>
                  <a:lnTo>
                    <a:pt x="18211" y="133261"/>
                  </a:lnTo>
                  <a:lnTo>
                    <a:pt x="23190" y="133261"/>
                  </a:lnTo>
                  <a:lnTo>
                    <a:pt x="24384" y="133261"/>
                  </a:lnTo>
                  <a:lnTo>
                    <a:pt x="31457" y="131838"/>
                  </a:lnTo>
                  <a:lnTo>
                    <a:pt x="31457" y="121170"/>
                  </a:lnTo>
                  <a:close/>
                </a:path>
                <a:path w="71120" h="133350">
                  <a:moveTo>
                    <a:pt x="70408" y="40182"/>
                  </a:moveTo>
                  <a:lnTo>
                    <a:pt x="54495" y="40182"/>
                  </a:lnTo>
                  <a:lnTo>
                    <a:pt x="54495" y="132105"/>
                  </a:lnTo>
                  <a:lnTo>
                    <a:pt x="70408" y="132105"/>
                  </a:lnTo>
                  <a:lnTo>
                    <a:pt x="70408" y="40182"/>
                  </a:lnTo>
                  <a:close/>
                </a:path>
                <a:path w="71120" h="133350">
                  <a:moveTo>
                    <a:pt x="70777" y="3632"/>
                  </a:moveTo>
                  <a:lnTo>
                    <a:pt x="53962" y="3632"/>
                  </a:lnTo>
                  <a:lnTo>
                    <a:pt x="53962" y="20701"/>
                  </a:lnTo>
                  <a:lnTo>
                    <a:pt x="70777" y="20701"/>
                  </a:lnTo>
                  <a:lnTo>
                    <a:pt x="70777" y="3632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00225" y="1308755"/>
              <a:ext cx="166141" cy="150864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6332254" y="1305203"/>
            <a:ext cx="323850" cy="133985"/>
            <a:chOff x="6332254" y="1305203"/>
            <a:chExt cx="323850" cy="133985"/>
          </a:xfrm>
        </p:grpSpPr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32254" y="1305203"/>
              <a:ext cx="80708" cy="13210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433845" y="1308836"/>
              <a:ext cx="17145" cy="128905"/>
            </a:xfrm>
            <a:custGeom>
              <a:avLst/>
              <a:gdLst/>
              <a:ahLst/>
              <a:cxnLst/>
              <a:rect l="l" t="t" r="r" b="b"/>
              <a:pathLst>
                <a:path w="17145" h="128905">
                  <a:moveTo>
                    <a:pt x="16459" y="36550"/>
                  </a:moveTo>
                  <a:lnTo>
                    <a:pt x="546" y="36550"/>
                  </a:lnTo>
                  <a:lnTo>
                    <a:pt x="546" y="128473"/>
                  </a:lnTo>
                  <a:lnTo>
                    <a:pt x="16459" y="128473"/>
                  </a:lnTo>
                  <a:lnTo>
                    <a:pt x="16459" y="36550"/>
                  </a:lnTo>
                  <a:close/>
                </a:path>
                <a:path w="17145" h="128905">
                  <a:moveTo>
                    <a:pt x="16814" y="0"/>
                  </a:moveTo>
                  <a:lnTo>
                    <a:pt x="0" y="0"/>
                  </a:lnTo>
                  <a:lnTo>
                    <a:pt x="0" y="17068"/>
                  </a:lnTo>
                  <a:lnTo>
                    <a:pt x="16814" y="17068"/>
                  </a:lnTo>
                  <a:lnTo>
                    <a:pt x="16814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73511" y="1343608"/>
              <a:ext cx="79298" cy="9547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75116" y="1305203"/>
              <a:ext cx="80708" cy="132105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252226" y="524047"/>
            <a:ext cx="928636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3367" y="1130782"/>
            <a:ext cx="1202055" cy="1854200"/>
          </a:xfrm>
          <a:custGeom>
            <a:avLst/>
            <a:gdLst/>
            <a:ahLst/>
            <a:cxnLst/>
            <a:rect l="l" t="t" r="r" b="b"/>
            <a:pathLst>
              <a:path w="1202054" h="1854200">
                <a:moveTo>
                  <a:pt x="496214" y="1816100"/>
                </a:moveTo>
                <a:lnTo>
                  <a:pt x="442569" y="1816100"/>
                </a:lnTo>
                <a:lnTo>
                  <a:pt x="402336" y="1841500"/>
                </a:lnTo>
                <a:lnTo>
                  <a:pt x="394868" y="1841500"/>
                </a:lnTo>
                <a:lnTo>
                  <a:pt x="392620" y="1854200"/>
                </a:lnTo>
                <a:lnTo>
                  <a:pt x="406806" y="1854200"/>
                </a:lnTo>
                <a:lnTo>
                  <a:pt x="496214" y="1816100"/>
                </a:lnTo>
                <a:close/>
              </a:path>
              <a:path w="1202054" h="1854200">
                <a:moveTo>
                  <a:pt x="818083" y="1765300"/>
                </a:moveTo>
                <a:lnTo>
                  <a:pt x="813612" y="1765300"/>
                </a:lnTo>
                <a:lnTo>
                  <a:pt x="804672" y="1778000"/>
                </a:lnTo>
                <a:lnTo>
                  <a:pt x="809142" y="1790700"/>
                </a:lnTo>
                <a:lnTo>
                  <a:pt x="829259" y="1803400"/>
                </a:lnTo>
                <a:lnTo>
                  <a:pt x="804672" y="1828800"/>
                </a:lnTo>
                <a:lnTo>
                  <a:pt x="801662" y="1841500"/>
                </a:lnTo>
                <a:lnTo>
                  <a:pt x="802055" y="1841500"/>
                </a:lnTo>
                <a:lnTo>
                  <a:pt x="809498" y="1854200"/>
                </a:lnTo>
                <a:lnTo>
                  <a:pt x="814349" y="1854200"/>
                </a:lnTo>
                <a:lnTo>
                  <a:pt x="820318" y="1841500"/>
                </a:lnTo>
                <a:lnTo>
                  <a:pt x="842670" y="1816100"/>
                </a:lnTo>
                <a:lnTo>
                  <a:pt x="867257" y="1816100"/>
                </a:lnTo>
                <a:lnTo>
                  <a:pt x="856081" y="1803400"/>
                </a:lnTo>
                <a:lnTo>
                  <a:pt x="869492" y="1790700"/>
                </a:lnTo>
                <a:lnTo>
                  <a:pt x="842670" y="1790700"/>
                </a:lnTo>
                <a:lnTo>
                  <a:pt x="822553" y="1778000"/>
                </a:lnTo>
                <a:lnTo>
                  <a:pt x="818083" y="1765300"/>
                </a:lnTo>
                <a:close/>
              </a:path>
              <a:path w="1202054" h="1854200">
                <a:moveTo>
                  <a:pt x="867257" y="1816100"/>
                </a:moveTo>
                <a:lnTo>
                  <a:pt x="842670" y="1816100"/>
                </a:lnTo>
                <a:lnTo>
                  <a:pt x="862787" y="1841500"/>
                </a:lnTo>
                <a:lnTo>
                  <a:pt x="867257" y="1854200"/>
                </a:lnTo>
                <a:lnTo>
                  <a:pt x="871728" y="1854200"/>
                </a:lnTo>
                <a:lnTo>
                  <a:pt x="876198" y="1841500"/>
                </a:lnTo>
                <a:lnTo>
                  <a:pt x="881405" y="1841500"/>
                </a:lnTo>
                <a:lnTo>
                  <a:pt x="878433" y="1828800"/>
                </a:lnTo>
                <a:lnTo>
                  <a:pt x="867257" y="1816100"/>
                </a:lnTo>
                <a:close/>
              </a:path>
              <a:path w="1202054" h="1854200">
                <a:moveTo>
                  <a:pt x="406806" y="1752600"/>
                </a:moveTo>
                <a:lnTo>
                  <a:pt x="396748" y="1752600"/>
                </a:lnTo>
                <a:lnTo>
                  <a:pt x="392277" y="1765300"/>
                </a:lnTo>
                <a:lnTo>
                  <a:pt x="394131" y="1765300"/>
                </a:lnTo>
                <a:lnTo>
                  <a:pt x="400100" y="1778000"/>
                </a:lnTo>
                <a:lnTo>
                  <a:pt x="442569" y="1803400"/>
                </a:lnTo>
                <a:lnTo>
                  <a:pt x="352801" y="1803400"/>
                </a:lnTo>
                <a:lnTo>
                  <a:pt x="397328" y="1816100"/>
                </a:lnTo>
                <a:lnTo>
                  <a:pt x="505155" y="1816100"/>
                </a:lnTo>
                <a:lnTo>
                  <a:pt x="505155" y="1803400"/>
                </a:lnTo>
                <a:lnTo>
                  <a:pt x="501421" y="1790700"/>
                </a:lnTo>
                <a:lnTo>
                  <a:pt x="493979" y="1790700"/>
                </a:lnTo>
                <a:lnTo>
                  <a:pt x="406806" y="1752600"/>
                </a:lnTo>
                <a:close/>
              </a:path>
              <a:path w="1202054" h="1854200">
                <a:moveTo>
                  <a:pt x="82702" y="1562100"/>
                </a:moveTo>
                <a:lnTo>
                  <a:pt x="61468" y="1562100"/>
                </a:lnTo>
                <a:lnTo>
                  <a:pt x="59588" y="1574800"/>
                </a:lnTo>
                <a:lnTo>
                  <a:pt x="62585" y="1574800"/>
                </a:lnTo>
                <a:lnTo>
                  <a:pt x="86895" y="1625600"/>
                </a:lnTo>
                <a:lnTo>
                  <a:pt x="115141" y="1663700"/>
                </a:lnTo>
                <a:lnTo>
                  <a:pt x="147326" y="1701800"/>
                </a:lnTo>
                <a:lnTo>
                  <a:pt x="183452" y="1739900"/>
                </a:lnTo>
                <a:lnTo>
                  <a:pt x="223520" y="1765300"/>
                </a:lnTo>
                <a:lnTo>
                  <a:pt x="265896" y="1778000"/>
                </a:lnTo>
                <a:lnTo>
                  <a:pt x="308990" y="1803400"/>
                </a:lnTo>
                <a:lnTo>
                  <a:pt x="442569" y="1803400"/>
                </a:lnTo>
                <a:lnTo>
                  <a:pt x="332482" y="1778000"/>
                </a:lnTo>
                <a:lnTo>
                  <a:pt x="280374" y="1765300"/>
                </a:lnTo>
                <a:lnTo>
                  <a:pt x="230225" y="1739900"/>
                </a:lnTo>
                <a:lnTo>
                  <a:pt x="192844" y="1714500"/>
                </a:lnTo>
                <a:lnTo>
                  <a:pt x="159402" y="1689100"/>
                </a:lnTo>
                <a:lnTo>
                  <a:pt x="129897" y="1651000"/>
                </a:lnTo>
                <a:lnTo>
                  <a:pt x="104331" y="1612900"/>
                </a:lnTo>
                <a:lnTo>
                  <a:pt x="82702" y="1562100"/>
                </a:lnTo>
                <a:close/>
              </a:path>
              <a:path w="1202054" h="1854200">
                <a:moveTo>
                  <a:pt x="873963" y="1765300"/>
                </a:moveTo>
                <a:lnTo>
                  <a:pt x="869492" y="1765300"/>
                </a:lnTo>
                <a:lnTo>
                  <a:pt x="842670" y="1790700"/>
                </a:lnTo>
                <a:lnTo>
                  <a:pt x="869492" y="1790700"/>
                </a:lnTo>
                <a:lnTo>
                  <a:pt x="882904" y="1778000"/>
                </a:lnTo>
                <a:lnTo>
                  <a:pt x="873963" y="1765300"/>
                </a:lnTo>
                <a:close/>
              </a:path>
              <a:path w="1202054" h="1854200">
                <a:moveTo>
                  <a:pt x="789443" y="1739900"/>
                </a:moveTo>
                <a:lnTo>
                  <a:pt x="708558" y="1739900"/>
                </a:lnTo>
                <a:lnTo>
                  <a:pt x="715264" y="1752600"/>
                </a:lnTo>
                <a:lnTo>
                  <a:pt x="777287" y="1752600"/>
                </a:lnTo>
                <a:lnTo>
                  <a:pt x="789443" y="1739900"/>
                </a:lnTo>
                <a:close/>
              </a:path>
              <a:path w="1202054" h="1854200">
                <a:moveTo>
                  <a:pt x="636038" y="1625600"/>
                </a:moveTo>
                <a:lnTo>
                  <a:pt x="612444" y="1625600"/>
                </a:lnTo>
                <a:lnTo>
                  <a:pt x="695147" y="1727200"/>
                </a:lnTo>
                <a:lnTo>
                  <a:pt x="701852" y="1739900"/>
                </a:lnTo>
                <a:lnTo>
                  <a:pt x="748792" y="1739900"/>
                </a:lnTo>
                <a:lnTo>
                  <a:pt x="738027" y="1727200"/>
                </a:lnTo>
                <a:lnTo>
                  <a:pt x="719022" y="1727200"/>
                </a:lnTo>
                <a:lnTo>
                  <a:pt x="710793" y="1714500"/>
                </a:lnTo>
                <a:lnTo>
                  <a:pt x="636038" y="1625600"/>
                </a:lnTo>
                <a:close/>
              </a:path>
              <a:path w="1202054" h="1854200">
                <a:moveTo>
                  <a:pt x="817034" y="1651000"/>
                </a:moveTo>
                <a:lnTo>
                  <a:pt x="794893" y="1651000"/>
                </a:lnTo>
                <a:lnTo>
                  <a:pt x="799084" y="1663700"/>
                </a:lnTo>
                <a:lnTo>
                  <a:pt x="801598" y="1676400"/>
                </a:lnTo>
                <a:lnTo>
                  <a:pt x="802436" y="1689100"/>
                </a:lnTo>
                <a:lnTo>
                  <a:pt x="801454" y="1689100"/>
                </a:lnTo>
                <a:lnTo>
                  <a:pt x="798514" y="1701800"/>
                </a:lnTo>
                <a:lnTo>
                  <a:pt x="793623" y="1714500"/>
                </a:lnTo>
                <a:lnTo>
                  <a:pt x="786790" y="1714500"/>
                </a:lnTo>
                <a:lnTo>
                  <a:pt x="778542" y="1727200"/>
                </a:lnTo>
                <a:lnTo>
                  <a:pt x="769458" y="1727200"/>
                </a:lnTo>
                <a:lnTo>
                  <a:pt x="759540" y="1739900"/>
                </a:lnTo>
                <a:lnTo>
                  <a:pt x="800201" y="1739900"/>
                </a:lnTo>
                <a:lnTo>
                  <a:pt x="809141" y="1727200"/>
                </a:lnTo>
                <a:lnTo>
                  <a:pt x="815844" y="1714500"/>
                </a:lnTo>
                <a:lnTo>
                  <a:pt x="820314" y="1701800"/>
                </a:lnTo>
                <a:lnTo>
                  <a:pt x="822553" y="1689100"/>
                </a:lnTo>
                <a:lnTo>
                  <a:pt x="822344" y="1676400"/>
                </a:lnTo>
                <a:lnTo>
                  <a:pt x="821715" y="1676400"/>
                </a:lnTo>
                <a:lnTo>
                  <a:pt x="820667" y="1663700"/>
                </a:lnTo>
                <a:lnTo>
                  <a:pt x="819200" y="1663700"/>
                </a:lnTo>
                <a:lnTo>
                  <a:pt x="817034" y="1651000"/>
                </a:lnTo>
                <a:close/>
              </a:path>
              <a:path w="1202054" h="1854200">
                <a:moveTo>
                  <a:pt x="733421" y="165100"/>
                </a:moveTo>
                <a:lnTo>
                  <a:pt x="518004" y="165100"/>
                </a:lnTo>
                <a:lnTo>
                  <a:pt x="465895" y="177800"/>
                </a:lnTo>
                <a:lnTo>
                  <a:pt x="415747" y="203200"/>
                </a:lnTo>
                <a:lnTo>
                  <a:pt x="368102" y="228600"/>
                </a:lnTo>
                <a:lnTo>
                  <a:pt x="323538" y="254000"/>
                </a:lnTo>
                <a:lnTo>
                  <a:pt x="282051" y="292100"/>
                </a:lnTo>
                <a:lnTo>
                  <a:pt x="243636" y="330200"/>
                </a:lnTo>
                <a:lnTo>
                  <a:pt x="213055" y="368300"/>
                </a:lnTo>
                <a:lnTo>
                  <a:pt x="185393" y="419100"/>
                </a:lnTo>
                <a:lnTo>
                  <a:pt x="160651" y="457200"/>
                </a:lnTo>
                <a:lnTo>
                  <a:pt x="138828" y="508000"/>
                </a:lnTo>
                <a:lnTo>
                  <a:pt x="119924" y="558800"/>
                </a:lnTo>
                <a:lnTo>
                  <a:pt x="103936" y="622300"/>
                </a:lnTo>
                <a:lnTo>
                  <a:pt x="92373" y="673100"/>
                </a:lnTo>
                <a:lnTo>
                  <a:pt x="82588" y="723900"/>
                </a:lnTo>
                <a:lnTo>
                  <a:pt x="74582" y="774700"/>
                </a:lnTo>
                <a:lnTo>
                  <a:pt x="68356" y="825500"/>
                </a:lnTo>
                <a:lnTo>
                  <a:pt x="63908" y="876300"/>
                </a:lnTo>
                <a:lnTo>
                  <a:pt x="61239" y="927100"/>
                </a:lnTo>
                <a:lnTo>
                  <a:pt x="60350" y="977900"/>
                </a:lnTo>
                <a:lnTo>
                  <a:pt x="61064" y="1028700"/>
                </a:lnTo>
                <a:lnTo>
                  <a:pt x="63206" y="1079500"/>
                </a:lnTo>
                <a:lnTo>
                  <a:pt x="66780" y="1130300"/>
                </a:lnTo>
                <a:lnTo>
                  <a:pt x="71788" y="1181100"/>
                </a:lnTo>
                <a:lnTo>
                  <a:pt x="78232" y="1231900"/>
                </a:lnTo>
                <a:lnTo>
                  <a:pt x="86183" y="1270000"/>
                </a:lnTo>
                <a:lnTo>
                  <a:pt x="95743" y="1320800"/>
                </a:lnTo>
                <a:lnTo>
                  <a:pt x="106916" y="1371600"/>
                </a:lnTo>
                <a:lnTo>
                  <a:pt x="119705" y="1409700"/>
                </a:lnTo>
                <a:lnTo>
                  <a:pt x="134112" y="1447800"/>
                </a:lnTo>
                <a:lnTo>
                  <a:pt x="156253" y="1498600"/>
                </a:lnTo>
                <a:lnTo>
                  <a:pt x="182445" y="1549400"/>
                </a:lnTo>
                <a:lnTo>
                  <a:pt x="212689" y="1587500"/>
                </a:lnTo>
                <a:lnTo>
                  <a:pt x="246989" y="1625600"/>
                </a:lnTo>
                <a:lnTo>
                  <a:pt x="285189" y="1651000"/>
                </a:lnTo>
                <a:lnTo>
                  <a:pt x="327167" y="1676400"/>
                </a:lnTo>
                <a:lnTo>
                  <a:pt x="372923" y="1689100"/>
                </a:lnTo>
                <a:lnTo>
                  <a:pt x="422452" y="1701800"/>
                </a:lnTo>
                <a:lnTo>
                  <a:pt x="449682" y="1701800"/>
                </a:lnTo>
                <a:lnTo>
                  <a:pt x="475521" y="1689100"/>
                </a:lnTo>
                <a:lnTo>
                  <a:pt x="499971" y="1689100"/>
                </a:lnTo>
                <a:lnTo>
                  <a:pt x="523036" y="1676400"/>
                </a:lnTo>
                <a:lnTo>
                  <a:pt x="376208" y="1676400"/>
                </a:lnTo>
                <a:lnTo>
                  <a:pt x="333600" y="1663700"/>
                </a:lnTo>
                <a:lnTo>
                  <a:pt x="294626" y="1638300"/>
                </a:lnTo>
                <a:lnTo>
                  <a:pt x="259283" y="1612900"/>
                </a:lnTo>
                <a:lnTo>
                  <a:pt x="227570" y="1574800"/>
                </a:lnTo>
                <a:lnTo>
                  <a:pt x="199488" y="1536700"/>
                </a:lnTo>
                <a:lnTo>
                  <a:pt x="175040" y="1485900"/>
                </a:lnTo>
                <a:lnTo>
                  <a:pt x="154228" y="1447800"/>
                </a:lnTo>
                <a:lnTo>
                  <a:pt x="136473" y="1397000"/>
                </a:lnTo>
                <a:lnTo>
                  <a:pt x="121245" y="1333500"/>
                </a:lnTo>
                <a:lnTo>
                  <a:pt x="108539" y="1282700"/>
                </a:lnTo>
                <a:lnTo>
                  <a:pt x="98348" y="1231900"/>
                </a:lnTo>
                <a:lnTo>
                  <a:pt x="91904" y="1181100"/>
                </a:lnTo>
                <a:lnTo>
                  <a:pt x="86897" y="1130300"/>
                </a:lnTo>
                <a:lnTo>
                  <a:pt x="83323" y="1079500"/>
                </a:lnTo>
                <a:lnTo>
                  <a:pt x="81180" y="1028700"/>
                </a:lnTo>
                <a:lnTo>
                  <a:pt x="80467" y="977900"/>
                </a:lnTo>
                <a:lnTo>
                  <a:pt x="81333" y="927100"/>
                </a:lnTo>
                <a:lnTo>
                  <a:pt x="83932" y="876300"/>
                </a:lnTo>
                <a:lnTo>
                  <a:pt x="88264" y="825500"/>
                </a:lnTo>
                <a:lnTo>
                  <a:pt x="94331" y="774700"/>
                </a:lnTo>
                <a:lnTo>
                  <a:pt x="102131" y="723900"/>
                </a:lnTo>
                <a:lnTo>
                  <a:pt x="111666" y="673100"/>
                </a:lnTo>
                <a:lnTo>
                  <a:pt x="122936" y="622300"/>
                </a:lnTo>
                <a:lnTo>
                  <a:pt x="138514" y="571500"/>
                </a:lnTo>
                <a:lnTo>
                  <a:pt x="156953" y="520700"/>
                </a:lnTo>
                <a:lnTo>
                  <a:pt x="178250" y="469900"/>
                </a:lnTo>
                <a:lnTo>
                  <a:pt x="202406" y="431800"/>
                </a:lnTo>
                <a:lnTo>
                  <a:pt x="229417" y="381000"/>
                </a:lnTo>
                <a:lnTo>
                  <a:pt x="259283" y="342900"/>
                </a:lnTo>
                <a:lnTo>
                  <a:pt x="296439" y="304800"/>
                </a:lnTo>
                <a:lnTo>
                  <a:pt x="336394" y="266700"/>
                </a:lnTo>
                <a:lnTo>
                  <a:pt x="379144" y="241300"/>
                </a:lnTo>
                <a:lnTo>
                  <a:pt x="424688" y="215900"/>
                </a:lnTo>
                <a:lnTo>
                  <a:pt x="472603" y="203200"/>
                </a:lnTo>
                <a:lnTo>
                  <a:pt x="574303" y="177800"/>
                </a:lnTo>
                <a:lnTo>
                  <a:pt x="779592" y="177800"/>
                </a:lnTo>
                <a:lnTo>
                  <a:pt x="733421" y="165100"/>
                </a:lnTo>
                <a:close/>
              </a:path>
              <a:path w="1202054" h="1854200">
                <a:moveTo>
                  <a:pt x="614680" y="1600200"/>
                </a:moveTo>
                <a:lnTo>
                  <a:pt x="592248" y="1612900"/>
                </a:lnTo>
                <a:lnTo>
                  <a:pt x="569683" y="1638300"/>
                </a:lnTo>
                <a:lnTo>
                  <a:pt x="546985" y="1651000"/>
                </a:lnTo>
                <a:lnTo>
                  <a:pt x="524154" y="1651000"/>
                </a:lnTo>
                <a:lnTo>
                  <a:pt x="500608" y="1663700"/>
                </a:lnTo>
                <a:lnTo>
                  <a:pt x="475808" y="1663700"/>
                </a:lnTo>
                <a:lnTo>
                  <a:pt x="449755" y="1676400"/>
                </a:lnTo>
                <a:lnTo>
                  <a:pt x="545381" y="1676400"/>
                </a:lnTo>
                <a:lnTo>
                  <a:pt x="590079" y="1651000"/>
                </a:lnTo>
                <a:lnTo>
                  <a:pt x="612444" y="1625600"/>
                </a:lnTo>
                <a:lnTo>
                  <a:pt x="636038" y="1625600"/>
                </a:lnTo>
                <a:lnTo>
                  <a:pt x="614680" y="1600200"/>
                </a:lnTo>
                <a:close/>
              </a:path>
              <a:path w="1202054" h="1854200">
                <a:moveTo>
                  <a:pt x="779592" y="177800"/>
                </a:moveTo>
                <a:lnTo>
                  <a:pt x="680676" y="177800"/>
                </a:lnTo>
                <a:lnTo>
                  <a:pt x="728937" y="190500"/>
                </a:lnTo>
                <a:lnTo>
                  <a:pt x="772875" y="203200"/>
                </a:lnTo>
                <a:lnTo>
                  <a:pt x="812495" y="215900"/>
                </a:lnTo>
                <a:lnTo>
                  <a:pt x="880386" y="254000"/>
                </a:lnTo>
                <a:lnTo>
                  <a:pt x="909096" y="279400"/>
                </a:lnTo>
                <a:lnTo>
                  <a:pt x="956106" y="330200"/>
                </a:lnTo>
                <a:lnTo>
                  <a:pt x="974547" y="368300"/>
                </a:lnTo>
                <a:lnTo>
                  <a:pt x="989634" y="406400"/>
                </a:lnTo>
                <a:lnTo>
                  <a:pt x="1001369" y="444500"/>
                </a:lnTo>
                <a:lnTo>
                  <a:pt x="1010170" y="482600"/>
                </a:lnTo>
                <a:lnTo>
                  <a:pt x="1016457" y="520700"/>
                </a:lnTo>
                <a:lnTo>
                  <a:pt x="1020229" y="571500"/>
                </a:lnTo>
                <a:lnTo>
                  <a:pt x="1021486" y="622300"/>
                </a:lnTo>
                <a:lnTo>
                  <a:pt x="1020367" y="673100"/>
                </a:lnTo>
                <a:lnTo>
                  <a:pt x="1017012" y="723900"/>
                </a:lnTo>
                <a:lnTo>
                  <a:pt x="1011424" y="774700"/>
                </a:lnTo>
                <a:lnTo>
                  <a:pt x="1003604" y="825500"/>
                </a:lnTo>
                <a:lnTo>
                  <a:pt x="993812" y="876300"/>
                </a:lnTo>
                <a:lnTo>
                  <a:pt x="982356" y="927100"/>
                </a:lnTo>
                <a:lnTo>
                  <a:pt x="969230" y="977900"/>
                </a:lnTo>
                <a:lnTo>
                  <a:pt x="954430" y="1028700"/>
                </a:lnTo>
                <a:lnTo>
                  <a:pt x="947373" y="1054100"/>
                </a:lnTo>
                <a:lnTo>
                  <a:pt x="931163" y="1104900"/>
                </a:lnTo>
                <a:lnTo>
                  <a:pt x="912095" y="1155700"/>
                </a:lnTo>
                <a:lnTo>
                  <a:pt x="889740" y="1206500"/>
                </a:lnTo>
                <a:lnTo>
                  <a:pt x="864109" y="1257300"/>
                </a:lnTo>
                <a:lnTo>
                  <a:pt x="850207" y="1295400"/>
                </a:lnTo>
                <a:lnTo>
                  <a:pt x="820318" y="1346200"/>
                </a:lnTo>
                <a:lnTo>
                  <a:pt x="787890" y="1397000"/>
                </a:lnTo>
                <a:lnTo>
                  <a:pt x="753262" y="1447800"/>
                </a:lnTo>
                <a:lnTo>
                  <a:pt x="721969" y="1498600"/>
                </a:lnTo>
                <a:lnTo>
                  <a:pt x="714001" y="1498600"/>
                </a:lnTo>
                <a:lnTo>
                  <a:pt x="705758" y="1511300"/>
                </a:lnTo>
                <a:lnTo>
                  <a:pt x="697237" y="1524000"/>
                </a:lnTo>
                <a:lnTo>
                  <a:pt x="688441" y="1536700"/>
                </a:lnTo>
                <a:lnTo>
                  <a:pt x="789025" y="1651000"/>
                </a:lnTo>
                <a:lnTo>
                  <a:pt x="813889" y="1651000"/>
                </a:lnTo>
                <a:lnTo>
                  <a:pt x="809767" y="1638300"/>
                </a:lnTo>
                <a:lnTo>
                  <a:pt x="804672" y="1638300"/>
                </a:lnTo>
                <a:lnTo>
                  <a:pt x="715264" y="1536700"/>
                </a:lnTo>
                <a:lnTo>
                  <a:pt x="728675" y="1511300"/>
                </a:lnTo>
                <a:lnTo>
                  <a:pt x="735380" y="1511300"/>
                </a:lnTo>
                <a:lnTo>
                  <a:pt x="742086" y="1498600"/>
                </a:lnTo>
                <a:lnTo>
                  <a:pt x="768908" y="1460500"/>
                </a:lnTo>
                <a:lnTo>
                  <a:pt x="799888" y="1422400"/>
                </a:lnTo>
                <a:lnTo>
                  <a:pt x="828454" y="1371600"/>
                </a:lnTo>
                <a:lnTo>
                  <a:pt x="854606" y="1333500"/>
                </a:lnTo>
                <a:lnTo>
                  <a:pt x="878344" y="1282700"/>
                </a:lnTo>
                <a:lnTo>
                  <a:pt x="899668" y="1231900"/>
                </a:lnTo>
                <a:lnTo>
                  <a:pt x="923205" y="1181100"/>
                </a:lnTo>
                <a:lnTo>
                  <a:pt x="943527" y="1130300"/>
                </a:lnTo>
                <a:lnTo>
                  <a:pt x="960639" y="1079500"/>
                </a:lnTo>
                <a:lnTo>
                  <a:pt x="974547" y="1041400"/>
                </a:lnTo>
                <a:lnTo>
                  <a:pt x="989347" y="990600"/>
                </a:lnTo>
                <a:lnTo>
                  <a:pt x="1002472" y="939800"/>
                </a:lnTo>
                <a:lnTo>
                  <a:pt x="1013928" y="889000"/>
                </a:lnTo>
                <a:lnTo>
                  <a:pt x="1031541" y="774700"/>
                </a:lnTo>
                <a:lnTo>
                  <a:pt x="1037129" y="723900"/>
                </a:lnTo>
                <a:lnTo>
                  <a:pt x="1040484" y="673100"/>
                </a:lnTo>
                <a:lnTo>
                  <a:pt x="1041603" y="622300"/>
                </a:lnTo>
                <a:lnTo>
                  <a:pt x="1040274" y="571500"/>
                </a:lnTo>
                <a:lnTo>
                  <a:pt x="1036291" y="520700"/>
                </a:lnTo>
                <a:lnTo>
                  <a:pt x="1029655" y="482600"/>
                </a:lnTo>
                <a:lnTo>
                  <a:pt x="1020368" y="431800"/>
                </a:lnTo>
                <a:lnTo>
                  <a:pt x="1007990" y="393700"/>
                </a:lnTo>
                <a:lnTo>
                  <a:pt x="992131" y="355600"/>
                </a:lnTo>
                <a:lnTo>
                  <a:pt x="972789" y="317500"/>
                </a:lnTo>
                <a:lnTo>
                  <a:pt x="923480" y="266700"/>
                </a:lnTo>
                <a:lnTo>
                  <a:pt x="893232" y="241300"/>
                </a:lnTo>
                <a:lnTo>
                  <a:pt x="859216" y="215900"/>
                </a:lnTo>
                <a:lnTo>
                  <a:pt x="821436" y="190500"/>
                </a:lnTo>
                <a:lnTo>
                  <a:pt x="779592" y="177800"/>
                </a:lnTo>
                <a:close/>
              </a:path>
              <a:path w="1202054" h="1854200">
                <a:moveTo>
                  <a:pt x="818083" y="1549400"/>
                </a:moveTo>
                <a:lnTo>
                  <a:pt x="808024" y="1549400"/>
                </a:lnTo>
                <a:lnTo>
                  <a:pt x="803554" y="1562100"/>
                </a:lnTo>
                <a:lnTo>
                  <a:pt x="811377" y="1562100"/>
                </a:lnTo>
                <a:lnTo>
                  <a:pt x="894080" y="1612900"/>
                </a:lnTo>
                <a:lnTo>
                  <a:pt x="911961" y="1612900"/>
                </a:lnTo>
                <a:lnTo>
                  <a:pt x="916432" y="1600200"/>
                </a:lnTo>
                <a:lnTo>
                  <a:pt x="917168" y="1600200"/>
                </a:lnTo>
                <a:lnTo>
                  <a:pt x="914196" y="1587500"/>
                </a:lnTo>
                <a:lnTo>
                  <a:pt x="910365" y="1574800"/>
                </a:lnTo>
                <a:lnTo>
                  <a:pt x="867257" y="1574800"/>
                </a:lnTo>
                <a:lnTo>
                  <a:pt x="818083" y="1549400"/>
                </a:lnTo>
                <a:close/>
              </a:path>
              <a:path w="1202054" h="1854200">
                <a:moveTo>
                  <a:pt x="793496" y="1447800"/>
                </a:moveTo>
                <a:lnTo>
                  <a:pt x="789025" y="1447800"/>
                </a:lnTo>
                <a:lnTo>
                  <a:pt x="780084" y="1460500"/>
                </a:lnTo>
                <a:lnTo>
                  <a:pt x="779322" y="1460500"/>
                </a:lnTo>
                <a:lnTo>
                  <a:pt x="782320" y="1473200"/>
                </a:lnTo>
                <a:lnTo>
                  <a:pt x="867257" y="1574800"/>
                </a:lnTo>
                <a:lnTo>
                  <a:pt x="910365" y="1574800"/>
                </a:lnTo>
                <a:lnTo>
                  <a:pt x="902701" y="1549400"/>
                </a:lnTo>
                <a:lnTo>
                  <a:pt x="880668" y="1549400"/>
                </a:lnTo>
                <a:lnTo>
                  <a:pt x="797966" y="1460500"/>
                </a:lnTo>
                <a:lnTo>
                  <a:pt x="793496" y="1447800"/>
                </a:lnTo>
                <a:close/>
              </a:path>
              <a:path w="1202054" h="1854200">
                <a:moveTo>
                  <a:pt x="666714" y="279400"/>
                </a:moveTo>
                <a:lnTo>
                  <a:pt x="628091" y="279400"/>
                </a:lnTo>
                <a:lnTo>
                  <a:pt x="586169" y="292100"/>
                </a:lnTo>
                <a:lnTo>
                  <a:pt x="545371" y="292100"/>
                </a:lnTo>
                <a:lnTo>
                  <a:pt x="467156" y="317500"/>
                </a:lnTo>
                <a:lnTo>
                  <a:pt x="430690" y="330200"/>
                </a:lnTo>
                <a:lnTo>
                  <a:pt x="397300" y="355600"/>
                </a:lnTo>
                <a:lnTo>
                  <a:pt x="366987" y="381000"/>
                </a:lnTo>
                <a:lnTo>
                  <a:pt x="339750" y="419100"/>
                </a:lnTo>
                <a:lnTo>
                  <a:pt x="313482" y="444500"/>
                </a:lnTo>
                <a:lnTo>
                  <a:pt x="289823" y="482600"/>
                </a:lnTo>
                <a:lnTo>
                  <a:pt x="268773" y="533400"/>
                </a:lnTo>
                <a:lnTo>
                  <a:pt x="250332" y="571500"/>
                </a:lnTo>
                <a:lnTo>
                  <a:pt x="234503" y="622300"/>
                </a:lnTo>
                <a:lnTo>
                  <a:pt x="221284" y="673100"/>
                </a:lnTo>
                <a:lnTo>
                  <a:pt x="210354" y="723900"/>
                </a:lnTo>
                <a:lnTo>
                  <a:pt x="201412" y="774700"/>
                </a:lnTo>
                <a:lnTo>
                  <a:pt x="194459" y="825500"/>
                </a:lnTo>
                <a:lnTo>
                  <a:pt x="189493" y="876300"/>
                </a:lnTo>
                <a:lnTo>
                  <a:pt x="186514" y="927100"/>
                </a:lnTo>
                <a:lnTo>
                  <a:pt x="185521" y="977900"/>
                </a:lnTo>
                <a:lnTo>
                  <a:pt x="186235" y="1028700"/>
                </a:lnTo>
                <a:lnTo>
                  <a:pt x="188377" y="1079500"/>
                </a:lnTo>
                <a:lnTo>
                  <a:pt x="191951" y="1117600"/>
                </a:lnTo>
                <a:lnTo>
                  <a:pt x="196959" y="1168400"/>
                </a:lnTo>
                <a:lnTo>
                  <a:pt x="203403" y="1206500"/>
                </a:lnTo>
                <a:lnTo>
                  <a:pt x="213176" y="1270000"/>
                </a:lnTo>
                <a:lnTo>
                  <a:pt x="224628" y="1320800"/>
                </a:lnTo>
                <a:lnTo>
                  <a:pt x="237761" y="1358900"/>
                </a:lnTo>
                <a:lnTo>
                  <a:pt x="252577" y="1397000"/>
                </a:lnTo>
                <a:lnTo>
                  <a:pt x="267936" y="1435100"/>
                </a:lnTo>
                <a:lnTo>
                  <a:pt x="284978" y="1473200"/>
                </a:lnTo>
                <a:lnTo>
                  <a:pt x="324104" y="1524000"/>
                </a:lnTo>
                <a:lnTo>
                  <a:pt x="371032" y="1549400"/>
                </a:lnTo>
                <a:lnTo>
                  <a:pt x="397861" y="1562100"/>
                </a:lnTo>
                <a:lnTo>
                  <a:pt x="475536" y="1562100"/>
                </a:lnTo>
                <a:lnTo>
                  <a:pt x="489508" y="1549400"/>
                </a:lnTo>
                <a:lnTo>
                  <a:pt x="401970" y="1549400"/>
                </a:lnTo>
                <a:lnTo>
                  <a:pt x="378564" y="1536700"/>
                </a:lnTo>
                <a:lnTo>
                  <a:pt x="336397" y="1498600"/>
                </a:lnTo>
                <a:lnTo>
                  <a:pt x="300351" y="1447800"/>
                </a:lnTo>
                <a:lnTo>
                  <a:pt x="270459" y="1397000"/>
                </a:lnTo>
                <a:lnTo>
                  <a:pt x="253899" y="1346200"/>
                </a:lnTo>
                <a:lnTo>
                  <a:pt x="239998" y="1295400"/>
                </a:lnTo>
                <a:lnTo>
                  <a:pt x="228753" y="1244600"/>
                </a:lnTo>
                <a:lnTo>
                  <a:pt x="220167" y="1193800"/>
                </a:lnTo>
                <a:lnTo>
                  <a:pt x="213803" y="1143000"/>
                </a:lnTo>
                <a:lnTo>
                  <a:pt x="209264" y="1092200"/>
                </a:lnTo>
                <a:lnTo>
                  <a:pt x="206544" y="1041400"/>
                </a:lnTo>
                <a:lnTo>
                  <a:pt x="205638" y="977900"/>
                </a:lnTo>
                <a:lnTo>
                  <a:pt x="206631" y="927100"/>
                </a:lnTo>
                <a:lnTo>
                  <a:pt x="209610" y="876300"/>
                </a:lnTo>
                <a:lnTo>
                  <a:pt x="214576" y="825500"/>
                </a:lnTo>
                <a:lnTo>
                  <a:pt x="221529" y="774700"/>
                </a:lnTo>
                <a:lnTo>
                  <a:pt x="230471" y="723900"/>
                </a:lnTo>
                <a:lnTo>
                  <a:pt x="241401" y="673100"/>
                </a:lnTo>
                <a:lnTo>
                  <a:pt x="257396" y="622300"/>
                </a:lnTo>
                <a:lnTo>
                  <a:pt x="276791" y="558800"/>
                </a:lnTo>
                <a:lnTo>
                  <a:pt x="299588" y="520700"/>
                </a:lnTo>
                <a:lnTo>
                  <a:pt x="325789" y="469900"/>
                </a:lnTo>
                <a:lnTo>
                  <a:pt x="355396" y="431800"/>
                </a:lnTo>
                <a:lnTo>
                  <a:pt x="382352" y="393700"/>
                </a:lnTo>
                <a:lnTo>
                  <a:pt x="411826" y="381000"/>
                </a:lnTo>
                <a:lnTo>
                  <a:pt x="443818" y="355600"/>
                </a:lnTo>
                <a:lnTo>
                  <a:pt x="478332" y="330200"/>
                </a:lnTo>
                <a:lnTo>
                  <a:pt x="514509" y="317500"/>
                </a:lnTo>
                <a:lnTo>
                  <a:pt x="551526" y="317500"/>
                </a:lnTo>
                <a:lnTo>
                  <a:pt x="589385" y="304800"/>
                </a:lnTo>
                <a:lnTo>
                  <a:pt x="734320" y="304800"/>
                </a:lnTo>
                <a:lnTo>
                  <a:pt x="702121" y="292100"/>
                </a:lnTo>
                <a:lnTo>
                  <a:pt x="666714" y="279400"/>
                </a:lnTo>
                <a:close/>
              </a:path>
              <a:path w="1202054" h="1854200">
                <a:moveTo>
                  <a:pt x="516331" y="1536700"/>
                </a:moveTo>
                <a:lnTo>
                  <a:pt x="462686" y="1536700"/>
                </a:lnTo>
                <a:lnTo>
                  <a:pt x="451222" y="1549400"/>
                </a:lnTo>
                <a:lnTo>
                  <a:pt x="502920" y="1549400"/>
                </a:lnTo>
                <a:lnTo>
                  <a:pt x="516331" y="1536700"/>
                </a:lnTo>
                <a:close/>
              </a:path>
              <a:path w="1202054" h="1854200">
                <a:moveTo>
                  <a:pt x="887374" y="1498600"/>
                </a:moveTo>
                <a:lnTo>
                  <a:pt x="871728" y="1498600"/>
                </a:lnTo>
                <a:lnTo>
                  <a:pt x="880668" y="1549400"/>
                </a:lnTo>
                <a:lnTo>
                  <a:pt x="902701" y="1549400"/>
                </a:lnTo>
                <a:lnTo>
                  <a:pt x="887374" y="1498600"/>
                </a:lnTo>
                <a:close/>
              </a:path>
              <a:path w="1202054" h="1854200">
                <a:moveTo>
                  <a:pt x="463524" y="1422400"/>
                </a:moveTo>
                <a:lnTo>
                  <a:pt x="439216" y="1422400"/>
                </a:lnTo>
                <a:lnTo>
                  <a:pt x="441379" y="1435100"/>
                </a:lnTo>
                <a:lnTo>
                  <a:pt x="444519" y="1435100"/>
                </a:lnTo>
                <a:lnTo>
                  <a:pt x="448639" y="1447800"/>
                </a:lnTo>
                <a:lnTo>
                  <a:pt x="453745" y="1447800"/>
                </a:lnTo>
                <a:lnTo>
                  <a:pt x="511860" y="1524000"/>
                </a:lnTo>
                <a:lnTo>
                  <a:pt x="499558" y="1524000"/>
                </a:lnTo>
                <a:lnTo>
                  <a:pt x="487264" y="1536700"/>
                </a:lnTo>
                <a:lnTo>
                  <a:pt x="529742" y="1536700"/>
                </a:lnTo>
                <a:lnTo>
                  <a:pt x="543153" y="1524000"/>
                </a:lnTo>
                <a:lnTo>
                  <a:pt x="469392" y="1435100"/>
                </a:lnTo>
                <a:lnTo>
                  <a:pt x="463524" y="1422400"/>
                </a:lnTo>
                <a:close/>
              </a:path>
              <a:path w="1202054" h="1854200">
                <a:moveTo>
                  <a:pt x="882523" y="1485900"/>
                </a:moveTo>
                <a:lnTo>
                  <a:pt x="872070" y="1485900"/>
                </a:lnTo>
                <a:lnTo>
                  <a:pt x="870229" y="1498600"/>
                </a:lnTo>
                <a:lnTo>
                  <a:pt x="885875" y="1498600"/>
                </a:lnTo>
                <a:lnTo>
                  <a:pt x="882523" y="1485900"/>
                </a:lnTo>
                <a:close/>
              </a:path>
              <a:path w="1202054" h="1854200">
                <a:moveTo>
                  <a:pt x="563270" y="1346200"/>
                </a:moveTo>
                <a:lnTo>
                  <a:pt x="530291" y="1346200"/>
                </a:lnTo>
                <a:lnTo>
                  <a:pt x="539375" y="1358900"/>
                </a:lnTo>
                <a:lnTo>
                  <a:pt x="547624" y="1371600"/>
                </a:lnTo>
                <a:lnTo>
                  <a:pt x="616915" y="1447800"/>
                </a:lnTo>
                <a:lnTo>
                  <a:pt x="643737" y="1422400"/>
                </a:lnTo>
                <a:lnTo>
                  <a:pt x="616915" y="1422400"/>
                </a:lnTo>
                <a:lnTo>
                  <a:pt x="563270" y="1346200"/>
                </a:lnTo>
                <a:close/>
              </a:path>
              <a:path w="1202054" h="1854200">
                <a:moveTo>
                  <a:pt x="549859" y="1333500"/>
                </a:moveTo>
                <a:lnTo>
                  <a:pt x="468970" y="1333500"/>
                </a:lnTo>
                <a:lnTo>
                  <a:pt x="458216" y="1346200"/>
                </a:lnTo>
                <a:lnTo>
                  <a:pt x="449271" y="1358900"/>
                </a:lnTo>
                <a:lnTo>
                  <a:pt x="442558" y="1371600"/>
                </a:lnTo>
                <a:lnTo>
                  <a:pt x="438086" y="1384300"/>
                </a:lnTo>
                <a:lnTo>
                  <a:pt x="435864" y="1397000"/>
                </a:lnTo>
                <a:lnTo>
                  <a:pt x="436073" y="1409700"/>
                </a:lnTo>
                <a:lnTo>
                  <a:pt x="436702" y="1409700"/>
                </a:lnTo>
                <a:lnTo>
                  <a:pt x="437749" y="1422400"/>
                </a:lnTo>
                <a:lnTo>
                  <a:pt x="459333" y="1422400"/>
                </a:lnTo>
                <a:lnTo>
                  <a:pt x="456819" y="1409700"/>
                </a:lnTo>
                <a:lnTo>
                  <a:pt x="455980" y="1397000"/>
                </a:lnTo>
                <a:lnTo>
                  <a:pt x="456957" y="1384300"/>
                </a:lnTo>
                <a:lnTo>
                  <a:pt x="459889" y="1384300"/>
                </a:lnTo>
                <a:lnTo>
                  <a:pt x="464778" y="1371600"/>
                </a:lnTo>
                <a:lnTo>
                  <a:pt x="471627" y="1358900"/>
                </a:lnTo>
                <a:lnTo>
                  <a:pt x="479855" y="1358900"/>
                </a:lnTo>
                <a:lnTo>
                  <a:pt x="488935" y="1346200"/>
                </a:lnTo>
                <a:lnTo>
                  <a:pt x="556564" y="1346200"/>
                </a:lnTo>
                <a:lnTo>
                  <a:pt x="549859" y="1333500"/>
                </a:lnTo>
                <a:close/>
              </a:path>
              <a:path w="1202054" h="1854200">
                <a:moveTo>
                  <a:pt x="529172" y="1371600"/>
                </a:moveTo>
                <a:lnTo>
                  <a:pt x="485594" y="1371600"/>
                </a:lnTo>
                <a:lnTo>
                  <a:pt x="480147" y="1384300"/>
                </a:lnTo>
                <a:lnTo>
                  <a:pt x="478332" y="1397000"/>
                </a:lnTo>
                <a:lnTo>
                  <a:pt x="480147" y="1409700"/>
                </a:lnTo>
                <a:lnTo>
                  <a:pt x="485594" y="1422400"/>
                </a:lnTo>
                <a:lnTo>
                  <a:pt x="529172" y="1422400"/>
                </a:lnTo>
                <a:lnTo>
                  <a:pt x="534627" y="1409700"/>
                </a:lnTo>
                <a:lnTo>
                  <a:pt x="536448" y="1397000"/>
                </a:lnTo>
                <a:lnTo>
                  <a:pt x="534627" y="1384300"/>
                </a:lnTo>
                <a:lnTo>
                  <a:pt x="529172" y="1371600"/>
                </a:lnTo>
                <a:close/>
              </a:path>
              <a:path w="1202054" h="1854200">
                <a:moveTo>
                  <a:pt x="763320" y="304800"/>
                </a:moveTo>
                <a:lnTo>
                  <a:pt x="695985" y="304800"/>
                </a:lnTo>
                <a:lnTo>
                  <a:pt x="725531" y="317500"/>
                </a:lnTo>
                <a:lnTo>
                  <a:pt x="752144" y="330200"/>
                </a:lnTo>
                <a:lnTo>
                  <a:pt x="776172" y="342900"/>
                </a:lnTo>
                <a:lnTo>
                  <a:pt x="797963" y="355600"/>
                </a:lnTo>
                <a:lnTo>
                  <a:pt x="817520" y="381000"/>
                </a:lnTo>
                <a:lnTo>
                  <a:pt x="834847" y="393700"/>
                </a:lnTo>
                <a:lnTo>
                  <a:pt x="862496" y="444500"/>
                </a:lnTo>
                <a:lnTo>
                  <a:pt x="880668" y="495300"/>
                </a:lnTo>
                <a:lnTo>
                  <a:pt x="890727" y="558800"/>
                </a:lnTo>
                <a:lnTo>
                  <a:pt x="894080" y="622300"/>
                </a:lnTo>
                <a:lnTo>
                  <a:pt x="893241" y="660400"/>
                </a:lnTo>
                <a:lnTo>
                  <a:pt x="890727" y="698500"/>
                </a:lnTo>
                <a:lnTo>
                  <a:pt x="886536" y="749300"/>
                </a:lnTo>
                <a:lnTo>
                  <a:pt x="872844" y="838200"/>
                </a:lnTo>
                <a:lnTo>
                  <a:pt x="862784" y="889000"/>
                </a:lnTo>
                <a:lnTo>
                  <a:pt x="850490" y="939800"/>
                </a:lnTo>
                <a:lnTo>
                  <a:pt x="835964" y="990600"/>
                </a:lnTo>
                <a:lnTo>
                  <a:pt x="829810" y="1016000"/>
                </a:lnTo>
                <a:lnTo>
                  <a:pt x="822547" y="1028700"/>
                </a:lnTo>
                <a:lnTo>
                  <a:pt x="814169" y="1054100"/>
                </a:lnTo>
                <a:lnTo>
                  <a:pt x="804672" y="1079500"/>
                </a:lnTo>
                <a:lnTo>
                  <a:pt x="783717" y="1130300"/>
                </a:lnTo>
                <a:lnTo>
                  <a:pt x="761085" y="1181100"/>
                </a:lnTo>
                <a:lnTo>
                  <a:pt x="736495" y="1231900"/>
                </a:lnTo>
                <a:lnTo>
                  <a:pt x="709676" y="1282700"/>
                </a:lnTo>
                <a:lnTo>
                  <a:pt x="695768" y="1308100"/>
                </a:lnTo>
                <a:lnTo>
                  <a:pt x="682009" y="1333500"/>
                </a:lnTo>
                <a:lnTo>
                  <a:pt x="668392" y="1346200"/>
                </a:lnTo>
                <a:lnTo>
                  <a:pt x="654913" y="1371600"/>
                </a:lnTo>
                <a:lnTo>
                  <a:pt x="649450" y="1371600"/>
                </a:lnTo>
                <a:lnTo>
                  <a:pt x="644278" y="1384300"/>
                </a:lnTo>
                <a:lnTo>
                  <a:pt x="639395" y="1384300"/>
                </a:lnTo>
                <a:lnTo>
                  <a:pt x="630318" y="1397000"/>
                </a:lnTo>
                <a:lnTo>
                  <a:pt x="625841" y="1409700"/>
                </a:lnTo>
                <a:lnTo>
                  <a:pt x="621371" y="1409700"/>
                </a:lnTo>
                <a:lnTo>
                  <a:pt x="616915" y="1422400"/>
                </a:lnTo>
                <a:lnTo>
                  <a:pt x="643737" y="1422400"/>
                </a:lnTo>
                <a:lnTo>
                  <a:pt x="657148" y="1397000"/>
                </a:lnTo>
                <a:lnTo>
                  <a:pt x="670560" y="1384300"/>
                </a:lnTo>
                <a:lnTo>
                  <a:pt x="685009" y="1358900"/>
                </a:lnTo>
                <a:lnTo>
                  <a:pt x="699325" y="1346200"/>
                </a:lnTo>
                <a:lnTo>
                  <a:pt x="713508" y="1320800"/>
                </a:lnTo>
                <a:lnTo>
                  <a:pt x="741312" y="1270000"/>
                </a:lnTo>
                <a:lnTo>
                  <a:pt x="767573" y="1219200"/>
                </a:lnTo>
                <a:lnTo>
                  <a:pt x="792095" y="1168400"/>
                </a:lnTo>
                <a:lnTo>
                  <a:pt x="803551" y="1130300"/>
                </a:lnTo>
                <a:lnTo>
                  <a:pt x="814449" y="1104900"/>
                </a:lnTo>
                <a:lnTo>
                  <a:pt x="824788" y="1079500"/>
                </a:lnTo>
                <a:lnTo>
                  <a:pt x="834286" y="1066800"/>
                </a:lnTo>
                <a:lnTo>
                  <a:pt x="842664" y="1041400"/>
                </a:lnTo>
                <a:lnTo>
                  <a:pt x="849927" y="1016000"/>
                </a:lnTo>
                <a:lnTo>
                  <a:pt x="856081" y="990600"/>
                </a:lnTo>
                <a:lnTo>
                  <a:pt x="870606" y="939800"/>
                </a:lnTo>
                <a:lnTo>
                  <a:pt x="882900" y="889000"/>
                </a:lnTo>
                <a:lnTo>
                  <a:pt x="892961" y="838200"/>
                </a:lnTo>
                <a:lnTo>
                  <a:pt x="900785" y="800100"/>
                </a:lnTo>
                <a:lnTo>
                  <a:pt x="906653" y="749300"/>
                </a:lnTo>
                <a:lnTo>
                  <a:pt x="910844" y="698500"/>
                </a:lnTo>
                <a:lnTo>
                  <a:pt x="913358" y="660400"/>
                </a:lnTo>
                <a:lnTo>
                  <a:pt x="914196" y="622300"/>
                </a:lnTo>
                <a:lnTo>
                  <a:pt x="913287" y="584200"/>
                </a:lnTo>
                <a:lnTo>
                  <a:pt x="910561" y="546100"/>
                </a:lnTo>
                <a:lnTo>
                  <a:pt x="906020" y="520700"/>
                </a:lnTo>
                <a:lnTo>
                  <a:pt x="899668" y="482600"/>
                </a:lnTo>
                <a:lnTo>
                  <a:pt x="880383" y="431800"/>
                </a:lnTo>
                <a:lnTo>
                  <a:pt x="851611" y="381000"/>
                </a:lnTo>
                <a:lnTo>
                  <a:pt x="812771" y="342900"/>
                </a:lnTo>
                <a:lnTo>
                  <a:pt x="789371" y="317500"/>
                </a:lnTo>
                <a:lnTo>
                  <a:pt x="763320" y="304800"/>
                </a:lnTo>
                <a:close/>
              </a:path>
              <a:path w="1202054" h="1854200">
                <a:moveTo>
                  <a:pt x="632554" y="1219200"/>
                </a:moveTo>
                <a:lnTo>
                  <a:pt x="601265" y="1219200"/>
                </a:lnTo>
                <a:lnTo>
                  <a:pt x="590089" y="1231900"/>
                </a:lnTo>
                <a:lnTo>
                  <a:pt x="583386" y="1244600"/>
                </a:lnTo>
                <a:lnTo>
                  <a:pt x="581152" y="1257300"/>
                </a:lnTo>
                <a:lnTo>
                  <a:pt x="583386" y="1270000"/>
                </a:lnTo>
                <a:lnTo>
                  <a:pt x="590089" y="1282700"/>
                </a:lnTo>
                <a:lnTo>
                  <a:pt x="601265" y="1295400"/>
                </a:lnTo>
                <a:lnTo>
                  <a:pt x="630326" y="1295400"/>
                </a:lnTo>
                <a:lnTo>
                  <a:pt x="659384" y="1320800"/>
                </a:lnTo>
                <a:lnTo>
                  <a:pt x="663854" y="1333500"/>
                </a:lnTo>
                <a:lnTo>
                  <a:pt x="673912" y="1333500"/>
                </a:lnTo>
                <a:lnTo>
                  <a:pt x="679119" y="1320800"/>
                </a:lnTo>
                <a:lnTo>
                  <a:pt x="679500" y="1320800"/>
                </a:lnTo>
                <a:lnTo>
                  <a:pt x="675030" y="1308100"/>
                </a:lnTo>
                <a:lnTo>
                  <a:pt x="645972" y="1282700"/>
                </a:lnTo>
                <a:lnTo>
                  <a:pt x="650443" y="1270000"/>
                </a:lnTo>
                <a:lnTo>
                  <a:pt x="652678" y="1257300"/>
                </a:lnTo>
                <a:lnTo>
                  <a:pt x="650440" y="1244600"/>
                </a:lnTo>
                <a:lnTo>
                  <a:pt x="643731" y="1231900"/>
                </a:lnTo>
                <a:lnTo>
                  <a:pt x="632554" y="1219200"/>
                </a:lnTo>
                <a:close/>
              </a:path>
              <a:path w="1202054" h="1854200">
                <a:moveTo>
                  <a:pt x="576681" y="1193800"/>
                </a:moveTo>
                <a:lnTo>
                  <a:pt x="486156" y="1193800"/>
                </a:lnTo>
                <a:lnTo>
                  <a:pt x="483707" y="1206500"/>
                </a:lnTo>
                <a:lnTo>
                  <a:pt x="481961" y="1206500"/>
                </a:lnTo>
                <a:lnTo>
                  <a:pt x="480916" y="1219200"/>
                </a:lnTo>
                <a:lnTo>
                  <a:pt x="576681" y="1219200"/>
                </a:lnTo>
                <a:lnTo>
                  <a:pt x="576681" y="1193800"/>
                </a:lnTo>
                <a:close/>
              </a:path>
              <a:path w="1202054" h="1854200">
                <a:moveTo>
                  <a:pt x="560324" y="1155700"/>
                </a:moveTo>
                <a:lnTo>
                  <a:pt x="524635" y="1155700"/>
                </a:lnTo>
                <a:lnTo>
                  <a:pt x="516331" y="1168400"/>
                </a:lnTo>
                <a:lnTo>
                  <a:pt x="505215" y="1168400"/>
                </a:lnTo>
                <a:lnTo>
                  <a:pt x="496481" y="1181100"/>
                </a:lnTo>
                <a:lnTo>
                  <a:pt x="490127" y="1193800"/>
                </a:lnTo>
                <a:lnTo>
                  <a:pt x="520381" y="1193800"/>
                </a:lnTo>
                <a:lnTo>
                  <a:pt x="525827" y="1181100"/>
                </a:lnTo>
                <a:lnTo>
                  <a:pt x="534907" y="1181100"/>
                </a:lnTo>
                <a:lnTo>
                  <a:pt x="560324" y="1155700"/>
                </a:lnTo>
                <a:close/>
              </a:path>
              <a:path w="1202054" h="1854200">
                <a:moveTo>
                  <a:pt x="573605" y="1104900"/>
                </a:moveTo>
                <a:lnTo>
                  <a:pt x="542378" y="1104900"/>
                </a:lnTo>
                <a:lnTo>
                  <a:pt x="548360" y="1117600"/>
                </a:lnTo>
                <a:lnTo>
                  <a:pt x="549859" y="1117600"/>
                </a:lnTo>
                <a:lnTo>
                  <a:pt x="549859" y="1130300"/>
                </a:lnTo>
                <a:lnTo>
                  <a:pt x="547243" y="1130300"/>
                </a:lnTo>
                <a:lnTo>
                  <a:pt x="542036" y="1143000"/>
                </a:lnTo>
                <a:lnTo>
                  <a:pt x="537482" y="1143000"/>
                </a:lnTo>
                <a:lnTo>
                  <a:pt x="531683" y="1155700"/>
                </a:lnTo>
                <a:lnTo>
                  <a:pt x="569406" y="1155700"/>
                </a:lnTo>
                <a:lnTo>
                  <a:pt x="574861" y="1143000"/>
                </a:lnTo>
                <a:lnTo>
                  <a:pt x="576681" y="1117600"/>
                </a:lnTo>
                <a:lnTo>
                  <a:pt x="573605" y="1104900"/>
                </a:lnTo>
                <a:close/>
              </a:path>
              <a:path w="1202054" h="1854200">
                <a:moveTo>
                  <a:pt x="549013" y="1079500"/>
                </a:moveTo>
                <a:lnTo>
                  <a:pt x="500684" y="1079500"/>
                </a:lnTo>
                <a:lnTo>
                  <a:pt x="491883" y="1092200"/>
                </a:lnTo>
                <a:lnTo>
                  <a:pt x="485597" y="1104900"/>
                </a:lnTo>
                <a:lnTo>
                  <a:pt x="481825" y="1117600"/>
                </a:lnTo>
                <a:lnTo>
                  <a:pt x="480568" y="1130300"/>
                </a:lnTo>
                <a:lnTo>
                  <a:pt x="509625" y="1130300"/>
                </a:lnTo>
                <a:lnTo>
                  <a:pt x="509625" y="1117600"/>
                </a:lnTo>
                <a:lnTo>
                  <a:pt x="510362" y="1117600"/>
                </a:lnTo>
                <a:lnTo>
                  <a:pt x="511860" y="1104900"/>
                </a:lnTo>
                <a:lnTo>
                  <a:pt x="573605" y="1104900"/>
                </a:lnTo>
                <a:lnTo>
                  <a:pt x="564381" y="1092200"/>
                </a:lnTo>
                <a:lnTo>
                  <a:pt x="549013" y="1079500"/>
                </a:lnTo>
                <a:close/>
              </a:path>
              <a:path w="1202054" h="1854200">
                <a:moveTo>
                  <a:pt x="1184656" y="635000"/>
                </a:moveTo>
                <a:lnTo>
                  <a:pt x="1144422" y="635000"/>
                </a:lnTo>
                <a:lnTo>
                  <a:pt x="1141125" y="685800"/>
                </a:lnTo>
                <a:lnTo>
                  <a:pt x="1135746" y="736600"/>
                </a:lnTo>
                <a:lnTo>
                  <a:pt x="1128279" y="800100"/>
                </a:lnTo>
                <a:lnTo>
                  <a:pt x="1118717" y="850900"/>
                </a:lnTo>
                <a:lnTo>
                  <a:pt x="1109725" y="901700"/>
                </a:lnTo>
                <a:lnTo>
                  <a:pt x="1099755" y="952500"/>
                </a:lnTo>
                <a:lnTo>
                  <a:pt x="1088805" y="990600"/>
                </a:lnTo>
                <a:lnTo>
                  <a:pt x="1076873" y="1041400"/>
                </a:lnTo>
                <a:lnTo>
                  <a:pt x="1063955" y="1079500"/>
                </a:lnTo>
                <a:lnTo>
                  <a:pt x="1060945" y="1079500"/>
                </a:lnTo>
                <a:lnTo>
                  <a:pt x="1062456" y="1092200"/>
                </a:lnTo>
                <a:lnTo>
                  <a:pt x="1078839" y="1092200"/>
                </a:lnTo>
                <a:lnTo>
                  <a:pt x="1081836" y="1079500"/>
                </a:lnTo>
                <a:lnTo>
                  <a:pt x="1089580" y="1054100"/>
                </a:lnTo>
                <a:lnTo>
                  <a:pt x="1097191" y="1028700"/>
                </a:lnTo>
                <a:lnTo>
                  <a:pt x="1104668" y="1003300"/>
                </a:lnTo>
                <a:lnTo>
                  <a:pt x="1112012" y="977900"/>
                </a:lnTo>
                <a:lnTo>
                  <a:pt x="1118993" y="939800"/>
                </a:lnTo>
                <a:lnTo>
                  <a:pt x="1125420" y="914400"/>
                </a:lnTo>
                <a:lnTo>
                  <a:pt x="1131289" y="889000"/>
                </a:lnTo>
                <a:lnTo>
                  <a:pt x="1136599" y="863600"/>
                </a:lnTo>
                <a:lnTo>
                  <a:pt x="1141418" y="825500"/>
                </a:lnTo>
                <a:lnTo>
                  <a:pt x="1145819" y="800100"/>
                </a:lnTo>
                <a:lnTo>
                  <a:pt x="1149800" y="774700"/>
                </a:lnTo>
                <a:lnTo>
                  <a:pt x="1153363" y="749300"/>
                </a:lnTo>
                <a:lnTo>
                  <a:pt x="1156435" y="711200"/>
                </a:lnTo>
                <a:lnTo>
                  <a:pt x="1158948" y="685800"/>
                </a:lnTo>
                <a:lnTo>
                  <a:pt x="1160903" y="660400"/>
                </a:lnTo>
                <a:lnTo>
                  <a:pt x="1162304" y="647700"/>
                </a:lnTo>
                <a:lnTo>
                  <a:pt x="1188567" y="647700"/>
                </a:lnTo>
                <a:lnTo>
                  <a:pt x="1184656" y="635000"/>
                </a:lnTo>
                <a:close/>
              </a:path>
              <a:path w="1202054" h="1854200">
                <a:moveTo>
                  <a:pt x="1188567" y="647700"/>
                </a:moveTo>
                <a:lnTo>
                  <a:pt x="1162304" y="647700"/>
                </a:lnTo>
                <a:lnTo>
                  <a:pt x="1182420" y="685800"/>
                </a:lnTo>
                <a:lnTo>
                  <a:pt x="1185392" y="698500"/>
                </a:lnTo>
                <a:lnTo>
                  <a:pt x="1195832" y="698500"/>
                </a:lnTo>
                <a:lnTo>
                  <a:pt x="1201762" y="685800"/>
                </a:lnTo>
                <a:lnTo>
                  <a:pt x="1200302" y="685800"/>
                </a:lnTo>
                <a:lnTo>
                  <a:pt x="1188567" y="647700"/>
                </a:lnTo>
                <a:close/>
              </a:path>
              <a:path w="1202054" h="1854200">
                <a:moveTo>
                  <a:pt x="1153363" y="571500"/>
                </a:moveTo>
                <a:lnTo>
                  <a:pt x="1148130" y="584200"/>
                </a:lnTo>
                <a:lnTo>
                  <a:pt x="1142187" y="596900"/>
                </a:lnTo>
                <a:lnTo>
                  <a:pt x="1101953" y="673100"/>
                </a:lnTo>
                <a:lnTo>
                  <a:pt x="1098956" y="685800"/>
                </a:lnTo>
                <a:lnTo>
                  <a:pt x="1117600" y="685800"/>
                </a:lnTo>
                <a:lnTo>
                  <a:pt x="1144422" y="635000"/>
                </a:lnTo>
                <a:lnTo>
                  <a:pt x="1184656" y="635000"/>
                </a:lnTo>
                <a:lnTo>
                  <a:pt x="1169009" y="584200"/>
                </a:lnTo>
                <a:lnTo>
                  <a:pt x="1162304" y="584200"/>
                </a:lnTo>
                <a:lnTo>
                  <a:pt x="1153363" y="571500"/>
                </a:lnTo>
                <a:close/>
              </a:path>
              <a:path w="1202054" h="1854200">
                <a:moveTo>
                  <a:pt x="17881" y="419100"/>
                </a:moveTo>
                <a:lnTo>
                  <a:pt x="0" y="419100"/>
                </a:lnTo>
                <a:lnTo>
                  <a:pt x="0" y="546100"/>
                </a:lnTo>
                <a:lnTo>
                  <a:pt x="22352" y="546100"/>
                </a:lnTo>
                <a:lnTo>
                  <a:pt x="70036" y="495300"/>
                </a:lnTo>
                <a:lnTo>
                  <a:pt x="40233" y="495300"/>
                </a:lnTo>
                <a:lnTo>
                  <a:pt x="44165" y="482600"/>
                </a:lnTo>
                <a:lnTo>
                  <a:pt x="22352" y="482600"/>
                </a:lnTo>
                <a:lnTo>
                  <a:pt x="17881" y="431800"/>
                </a:lnTo>
                <a:lnTo>
                  <a:pt x="17881" y="419100"/>
                </a:lnTo>
                <a:close/>
              </a:path>
              <a:path w="1202054" h="1854200">
                <a:moveTo>
                  <a:pt x="94996" y="444500"/>
                </a:moveTo>
                <a:lnTo>
                  <a:pt x="86410" y="444500"/>
                </a:lnTo>
                <a:lnTo>
                  <a:pt x="80467" y="457200"/>
                </a:lnTo>
                <a:lnTo>
                  <a:pt x="40233" y="495300"/>
                </a:lnTo>
                <a:lnTo>
                  <a:pt x="70036" y="495300"/>
                </a:lnTo>
                <a:lnTo>
                  <a:pt x="93878" y="469900"/>
                </a:lnTo>
                <a:lnTo>
                  <a:pt x="98348" y="457200"/>
                </a:lnTo>
                <a:lnTo>
                  <a:pt x="98691" y="457200"/>
                </a:lnTo>
                <a:lnTo>
                  <a:pt x="94996" y="444500"/>
                </a:lnTo>
                <a:close/>
              </a:path>
              <a:path w="1202054" h="1854200">
                <a:moveTo>
                  <a:pt x="728048" y="50800"/>
                </a:moveTo>
                <a:lnTo>
                  <a:pt x="515246" y="50800"/>
                </a:lnTo>
                <a:lnTo>
                  <a:pt x="411894" y="76200"/>
                </a:lnTo>
                <a:lnTo>
                  <a:pt x="362102" y="101600"/>
                </a:lnTo>
                <a:lnTo>
                  <a:pt x="314264" y="114300"/>
                </a:lnTo>
                <a:lnTo>
                  <a:pt x="269109" y="152400"/>
                </a:lnTo>
                <a:lnTo>
                  <a:pt x="226639" y="177800"/>
                </a:lnTo>
                <a:lnTo>
                  <a:pt x="186855" y="215900"/>
                </a:lnTo>
                <a:lnTo>
                  <a:pt x="149758" y="254000"/>
                </a:lnTo>
                <a:lnTo>
                  <a:pt x="113144" y="304800"/>
                </a:lnTo>
                <a:lnTo>
                  <a:pt x="79349" y="355600"/>
                </a:lnTo>
                <a:lnTo>
                  <a:pt x="63628" y="393700"/>
                </a:lnTo>
                <a:lnTo>
                  <a:pt x="48888" y="419100"/>
                </a:lnTo>
                <a:lnTo>
                  <a:pt x="35129" y="457200"/>
                </a:lnTo>
                <a:lnTo>
                  <a:pt x="22352" y="482600"/>
                </a:lnTo>
                <a:lnTo>
                  <a:pt x="44165" y="482600"/>
                </a:lnTo>
                <a:lnTo>
                  <a:pt x="52029" y="457200"/>
                </a:lnTo>
                <a:lnTo>
                  <a:pt x="65090" y="431800"/>
                </a:lnTo>
                <a:lnTo>
                  <a:pt x="79413" y="393700"/>
                </a:lnTo>
                <a:lnTo>
                  <a:pt x="111402" y="342900"/>
                </a:lnTo>
                <a:lnTo>
                  <a:pt x="145491" y="292100"/>
                </a:lnTo>
                <a:lnTo>
                  <a:pt x="199334" y="228600"/>
                </a:lnTo>
                <a:lnTo>
                  <a:pt x="238091" y="190500"/>
                </a:lnTo>
                <a:lnTo>
                  <a:pt x="279441" y="165100"/>
                </a:lnTo>
                <a:lnTo>
                  <a:pt x="323385" y="139700"/>
                </a:lnTo>
                <a:lnTo>
                  <a:pt x="369925" y="114300"/>
                </a:lnTo>
                <a:lnTo>
                  <a:pt x="518650" y="76200"/>
                </a:lnTo>
                <a:lnTo>
                  <a:pt x="570555" y="63500"/>
                </a:lnTo>
                <a:lnTo>
                  <a:pt x="775887" y="63500"/>
                </a:lnTo>
                <a:lnTo>
                  <a:pt x="728048" y="50800"/>
                </a:lnTo>
                <a:close/>
              </a:path>
              <a:path w="1202054" h="1854200">
                <a:moveTo>
                  <a:pt x="1093012" y="381000"/>
                </a:moveTo>
                <a:lnTo>
                  <a:pt x="1075131" y="381000"/>
                </a:lnTo>
                <a:lnTo>
                  <a:pt x="1075131" y="393700"/>
                </a:lnTo>
                <a:lnTo>
                  <a:pt x="1079601" y="393700"/>
                </a:lnTo>
                <a:lnTo>
                  <a:pt x="1099718" y="419100"/>
                </a:lnTo>
                <a:lnTo>
                  <a:pt x="1072121" y="444500"/>
                </a:lnTo>
                <a:lnTo>
                  <a:pt x="1072515" y="444500"/>
                </a:lnTo>
                <a:lnTo>
                  <a:pt x="1076248" y="457200"/>
                </a:lnTo>
                <a:lnTo>
                  <a:pt x="1084808" y="457200"/>
                </a:lnTo>
                <a:lnTo>
                  <a:pt x="1113129" y="431800"/>
                </a:lnTo>
                <a:lnTo>
                  <a:pt x="1137716" y="431800"/>
                </a:lnTo>
                <a:lnTo>
                  <a:pt x="1126540" y="419100"/>
                </a:lnTo>
                <a:lnTo>
                  <a:pt x="1139952" y="406400"/>
                </a:lnTo>
                <a:lnTo>
                  <a:pt x="1113129" y="406400"/>
                </a:lnTo>
                <a:lnTo>
                  <a:pt x="1093012" y="381000"/>
                </a:lnTo>
                <a:close/>
              </a:path>
              <a:path w="1202054" h="1854200">
                <a:moveTo>
                  <a:pt x="1137716" y="431800"/>
                </a:moveTo>
                <a:lnTo>
                  <a:pt x="1113129" y="431800"/>
                </a:lnTo>
                <a:lnTo>
                  <a:pt x="1133246" y="457200"/>
                </a:lnTo>
                <a:lnTo>
                  <a:pt x="1151128" y="457200"/>
                </a:lnTo>
                <a:lnTo>
                  <a:pt x="1151864" y="444500"/>
                </a:lnTo>
                <a:lnTo>
                  <a:pt x="1148892" y="444500"/>
                </a:lnTo>
                <a:lnTo>
                  <a:pt x="1137716" y="431800"/>
                </a:lnTo>
                <a:close/>
              </a:path>
              <a:path w="1202054" h="1854200">
                <a:moveTo>
                  <a:pt x="931372" y="406400"/>
                </a:moveTo>
                <a:lnTo>
                  <a:pt x="905950" y="406400"/>
                </a:lnTo>
                <a:lnTo>
                  <a:pt x="918667" y="419100"/>
                </a:lnTo>
                <a:lnTo>
                  <a:pt x="931372" y="406400"/>
                </a:lnTo>
                <a:close/>
              </a:path>
              <a:path w="1202054" h="1854200">
                <a:moveTo>
                  <a:pt x="945906" y="368300"/>
                </a:moveTo>
                <a:lnTo>
                  <a:pt x="891424" y="368300"/>
                </a:lnTo>
                <a:lnTo>
                  <a:pt x="889609" y="381000"/>
                </a:lnTo>
                <a:lnTo>
                  <a:pt x="891424" y="393700"/>
                </a:lnTo>
                <a:lnTo>
                  <a:pt x="896870" y="406400"/>
                </a:lnTo>
                <a:lnTo>
                  <a:pt x="940454" y="406400"/>
                </a:lnTo>
                <a:lnTo>
                  <a:pt x="945906" y="393700"/>
                </a:lnTo>
                <a:lnTo>
                  <a:pt x="947724" y="381000"/>
                </a:lnTo>
                <a:lnTo>
                  <a:pt x="945906" y="368300"/>
                </a:lnTo>
                <a:close/>
              </a:path>
              <a:path w="1202054" h="1854200">
                <a:moveTo>
                  <a:pt x="1153363" y="381000"/>
                </a:moveTo>
                <a:lnTo>
                  <a:pt x="1139952" y="381000"/>
                </a:lnTo>
                <a:lnTo>
                  <a:pt x="1113129" y="406400"/>
                </a:lnTo>
                <a:lnTo>
                  <a:pt x="1139952" y="406400"/>
                </a:lnTo>
                <a:lnTo>
                  <a:pt x="1153363" y="393700"/>
                </a:lnTo>
                <a:lnTo>
                  <a:pt x="1153363" y="381000"/>
                </a:lnTo>
                <a:close/>
              </a:path>
              <a:path w="1202054" h="1854200">
                <a:moveTo>
                  <a:pt x="931372" y="355600"/>
                </a:moveTo>
                <a:lnTo>
                  <a:pt x="905950" y="355600"/>
                </a:lnTo>
                <a:lnTo>
                  <a:pt x="896870" y="368300"/>
                </a:lnTo>
                <a:lnTo>
                  <a:pt x="940454" y="368300"/>
                </a:lnTo>
                <a:lnTo>
                  <a:pt x="931372" y="355600"/>
                </a:lnTo>
                <a:close/>
              </a:path>
              <a:path w="1202054" h="1854200">
                <a:moveTo>
                  <a:pt x="1114802" y="279400"/>
                </a:moveTo>
                <a:lnTo>
                  <a:pt x="1048305" y="279400"/>
                </a:lnTo>
                <a:lnTo>
                  <a:pt x="1046631" y="292100"/>
                </a:lnTo>
                <a:lnTo>
                  <a:pt x="1046073" y="304800"/>
                </a:lnTo>
                <a:lnTo>
                  <a:pt x="1048307" y="317500"/>
                </a:lnTo>
                <a:lnTo>
                  <a:pt x="1055011" y="330200"/>
                </a:lnTo>
                <a:lnTo>
                  <a:pt x="1108648" y="330200"/>
                </a:lnTo>
                <a:lnTo>
                  <a:pt x="1115360" y="317500"/>
                </a:lnTo>
                <a:lnTo>
                  <a:pt x="1117600" y="304800"/>
                </a:lnTo>
                <a:lnTo>
                  <a:pt x="1116900" y="292100"/>
                </a:lnTo>
                <a:lnTo>
                  <a:pt x="1114802" y="279400"/>
                </a:lnTo>
                <a:close/>
              </a:path>
              <a:path w="1202054" h="1854200">
                <a:moveTo>
                  <a:pt x="775887" y="63500"/>
                </a:moveTo>
                <a:lnTo>
                  <a:pt x="686549" y="63500"/>
                </a:lnTo>
                <a:lnTo>
                  <a:pt x="744836" y="76200"/>
                </a:lnTo>
                <a:lnTo>
                  <a:pt x="798481" y="88900"/>
                </a:lnTo>
                <a:lnTo>
                  <a:pt x="847484" y="101600"/>
                </a:lnTo>
                <a:lnTo>
                  <a:pt x="891844" y="114300"/>
                </a:lnTo>
                <a:lnTo>
                  <a:pt x="931982" y="139700"/>
                </a:lnTo>
                <a:lnTo>
                  <a:pt x="968365" y="165100"/>
                </a:lnTo>
                <a:lnTo>
                  <a:pt x="1000996" y="203200"/>
                </a:lnTo>
                <a:lnTo>
                  <a:pt x="1029878" y="241300"/>
                </a:lnTo>
                <a:lnTo>
                  <a:pt x="1055014" y="279400"/>
                </a:lnTo>
                <a:lnTo>
                  <a:pt x="1111309" y="279400"/>
                </a:lnTo>
                <a:lnTo>
                  <a:pt x="1106424" y="266700"/>
                </a:lnTo>
                <a:lnTo>
                  <a:pt x="1072896" y="266700"/>
                </a:lnTo>
                <a:lnTo>
                  <a:pt x="1047450" y="228600"/>
                </a:lnTo>
                <a:lnTo>
                  <a:pt x="1017626" y="190500"/>
                </a:lnTo>
                <a:lnTo>
                  <a:pt x="983425" y="152400"/>
                </a:lnTo>
                <a:lnTo>
                  <a:pt x="944850" y="127000"/>
                </a:lnTo>
                <a:lnTo>
                  <a:pt x="901903" y="101600"/>
                </a:lnTo>
                <a:lnTo>
                  <a:pt x="862814" y="88900"/>
                </a:lnTo>
                <a:lnTo>
                  <a:pt x="820809" y="76200"/>
                </a:lnTo>
                <a:lnTo>
                  <a:pt x="775887" y="63500"/>
                </a:lnTo>
                <a:close/>
              </a:path>
              <a:path w="1202054" h="1854200">
                <a:moveTo>
                  <a:pt x="1084072" y="0"/>
                </a:moveTo>
                <a:lnTo>
                  <a:pt x="1057249" y="0"/>
                </a:lnTo>
                <a:lnTo>
                  <a:pt x="1057249" y="12700"/>
                </a:lnTo>
                <a:lnTo>
                  <a:pt x="1055014" y="12700"/>
                </a:lnTo>
                <a:lnTo>
                  <a:pt x="1050544" y="25400"/>
                </a:lnTo>
                <a:lnTo>
                  <a:pt x="1019251" y="25400"/>
                </a:lnTo>
                <a:lnTo>
                  <a:pt x="1019251" y="50800"/>
                </a:lnTo>
                <a:lnTo>
                  <a:pt x="1052779" y="50800"/>
                </a:lnTo>
                <a:lnTo>
                  <a:pt x="1052779" y="139700"/>
                </a:lnTo>
                <a:lnTo>
                  <a:pt x="1084072" y="139700"/>
                </a:lnTo>
                <a:lnTo>
                  <a:pt x="1084072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3689" y="1079154"/>
            <a:ext cx="1825625" cy="1825625"/>
          </a:xfrm>
          <a:custGeom>
            <a:avLst/>
            <a:gdLst/>
            <a:ahLst/>
            <a:cxnLst/>
            <a:rect l="l" t="t" r="r" b="b"/>
            <a:pathLst>
              <a:path w="1825625" h="1825625">
                <a:moveTo>
                  <a:pt x="1668703" y="0"/>
                </a:moveTo>
                <a:lnTo>
                  <a:pt x="156692" y="0"/>
                </a:lnTo>
                <a:lnTo>
                  <a:pt x="107219" y="8001"/>
                </a:lnTo>
                <a:lnTo>
                  <a:pt x="64212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668703"/>
                </a:lnTo>
                <a:lnTo>
                  <a:pt x="8001" y="1718176"/>
                </a:lnTo>
                <a:lnTo>
                  <a:pt x="30273" y="1761183"/>
                </a:lnTo>
                <a:lnTo>
                  <a:pt x="64212" y="1795123"/>
                </a:lnTo>
                <a:lnTo>
                  <a:pt x="107219" y="1817394"/>
                </a:lnTo>
                <a:lnTo>
                  <a:pt x="156692" y="1825396"/>
                </a:lnTo>
                <a:lnTo>
                  <a:pt x="1668703" y="1825396"/>
                </a:lnTo>
                <a:lnTo>
                  <a:pt x="1718171" y="1817394"/>
                </a:lnTo>
                <a:lnTo>
                  <a:pt x="1751767" y="1799996"/>
                </a:lnTo>
                <a:lnTo>
                  <a:pt x="156692" y="1799996"/>
                </a:lnTo>
                <a:lnTo>
                  <a:pt x="105633" y="1789663"/>
                </a:lnTo>
                <a:lnTo>
                  <a:pt x="63895" y="1761501"/>
                </a:lnTo>
                <a:lnTo>
                  <a:pt x="35732" y="1719763"/>
                </a:lnTo>
                <a:lnTo>
                  <a:pt x="25400" y="1668703"/>
                </a:lnTo>
                <a:lnTo>
                  <a:pt x="25400" y="156705"/>
                </a:lnTo>
                <a:lnTo>
                  <a:pt x="35732" y="105643"/>
                </a:lnTo>
                <a:lnTo>
                  <a:pt x="63895" y="63901"/>
                </a:lnTo>
                <a:lnTo>
                  <a:pt x="105633" y="35734"/>
                </a:lnTo>
                <a:lnTo>
                  <a:pt x="156692" y="25400"/>
                </a:lnTo>
                <a:lnTo>
                  <a:pt x="1751766" y="25400"/>
                </a:lnTo>
                <a:lnTo>
                  <a:pt x="1718171" y="8001"/>
                </a:lnTo>
                <a:lnTo>
                  <a:pt x="1668703" y="0"/>
                </a:lnTo>
                <a:close/>
              </a:path>
              <a:path w="1825625" h="1825625">
                <a:moveTo>
                  <a:pt x="1751766" y="25400"/>
                </a:moveTo>
                <a:lnTo>
                  <a:pt x="1668703" y="25400"/>
                </a:lnTo>
                <a:lnTo>
                  <a:pt x="1719757" y="35734"/>
                </a:lnTo>
                <a:lnTo>
                  <a:pt x="1761496" y="63901"/>
                </a:lnTo>
                <a:lnTo>
                  <a:pt x="1789661" y="105643"/>
                </a:lnTo>
                <a:lnTo>
                  <a:pt x="1799996" y="156705"/>
                </a:lnTo>
                <a:lnTo>
                  <a:pt x="1799996" y="1668703"/>
                </a:lnTo>
                <a:lnTo>
                  <a:pt x="1789661" y="1719763"/>
                </a:lnTo>
                <a:lnTo>
                  <a:pt x="1761496" y="1761501"/>
                </a:lnTo>
                <a:lnTo>
                  <a:pt x="1719757" y="1789663"/>
                </a:lnTo>
                <a:lnTo>
                  <a:pt x="1668703" y="1799996"/>
                </a:lnTo>
                <a:lnTo>
                  <a:pt x="1751767" y="1799996"/>
                </a:lnTo>
                <a:lnTo>
                  <a:pt x="1761178" y="1795123"/>
                </a:lnTo>
                <a:lnTo>
                  <a:pt x="1795119" y="1761183"/>
                </a:lnTo>
                <a:lnTo>
                  <a:pt x="1817393" y="1718176"/>
                </a:lnTo>
                <a:lnTo>
                  <a:pt x="1825396" y="1668703"/>
                </a:lnTo>
                <a:lnTo>
                  <a:pt x="1825396" y="156705"/>
                </a:lnTo>
                <a:lnTo>
                  <a:pt x="1817393" y="107226"/>
                </a:lnTo>
                <a:lnTo>
                  <a:pt x="1795119" y="64215"/>
                </a:lnTo>
                <a:lnTo>
                  <a:pt x="1761178" y="30273"/>
                </a:lnTo>
                <a:lnTo>
                  <a:pt x="1751766" y="2540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43" y="436590"/>
            <a:ext cx="1186074" cy="20209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30503" y="432019"/>
            <a:ext cx="706120" cy="172720"/>
            <a:chOff x="1730503" y="432019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0503" y="432019"/>
              <a:ext cx="493767" cy="1721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7479" y="481392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621355" y="3823383"/>
            <a:ext cx="578485" cy="950594"/>
          </a:xfrm>
          <a:custGeom>
            <a:avLst/>
            <a:gdLst/>
            <a:ahLst/>
            <a:cxnLst/>
            <a:rect l="l" t="t" r="r" b="b"/>
            <a:pathLst>
              <a:path w="578485" h="950595">
                <a:moveTo>
                  <a:pt x="265430" y="718616"/>
                </a:moveTo>
                <a:lnTo>
                  <a:pt x="255168" y="718616"/>
                </a:lnTo>
                <a:lnTo>
                  <a:pt x="249466" y="720966"/>
                </a:lnTo>
                <a:lnTo>
                  <a:pt x="240093" y="730338"/>
                </a:lnTo>
                <a:lnTo>
                  <a:pt x="237756" y="736028"/>
                </a:lnTo>
                <a:lnTo>
                  <a:pt x="237767" y="749012"/>
                </a:lnTo>
                <a:lnTo>
                  <a:pt x="239534" y="754113"/>
                </a:lnTo>
                <a:lnTo>
                  <a:pt x="243103" y="758126"/>
                </a:lnTo>
                <a:lnTo>
                  <a:pt x="303390" y="830465"/>
                </a:lnTo>
                <a:lnTo>
                  <a:pt x="281491" y="846582"/>
                </a:lnTo>
                <a:lnTo>
                  <a:pt x="258676" y="858091"/>
                </a:lnTo>
                <a:lnTo>
                  <a:pt x="234942" y="864995"/>
                </a:lnTo>
                <a:lnTo>
                  <a:pt x="210286" y="867295"/>
                </a:lnTo>
                <a:lnTo>
                  <a:pt x="334860" y="867295"/>
                </a:lnTo>
                <a:lnTo>
                  <a:pt x="397141" y="940968"/>
                </a:lnTo>
                <a:lnTo>
                  <a:pt x="412546" y="950340"/>
                </a:lnTo>
                <a:lnTo>
                  <a:pt x="423265" y="950340"/>
                </a:lnTo>
                <a:lnTo>
                  <a:pt x="428955" y="948004"/>
                </a:lnTo>
                <a:lnTo>
                  <a:pt x="438340" y="938618"/>
                </a:lnTo>
                <a:lnTo>
                  <a:pt x="440677" y="932929"/>
                </a:lnTo>
                <a:lnTo>
                  <a:pt x="440677" y="919975"/>
                </a:lnTo>
                <a:lnTo>
                  <a:pt x="438670" y="914399"/>
                </a:lnTo>
                <a:lnTo>
                  <a:pt x="434644" y="909485"/>
                </a:lnTo>
                <a:lnTo>
                  <a:pt x="370357" y="833805"/>
                </a:lnTo>
                <a:lnTo>
                  <a:pt x="375962" y="827719"/>
                </a:lnTo>
                <a:lnTo>
                  <a:pt x="400202" y="797648"/>
                </a:lnTo>
                <a:lnTo>
                  <a:pt x="338213" y="797648"/>
                </a:lnTo>
                <a:lnTo>
                  <a:pt x="280619" y="727328"/>
                </a:lnTo>
                <a:lnTo>
                  <a:pt x="277939" y="723760"/>
                </a:lnTo>
                <a:lnTo>
                  <a:pt x="275031" y="721410"/>
                </a:lnTo>
                <a:lnTo>
                  <a:pt x="268770" y="719175"/>
                </a:lnTo>
                <a:lnTo>
                  <a:pt x="265430" y="718616"/>
                </a:lnTo>
                <a:close/>
              </a:path>
              <a:path w="578485" h="950595">
                <a:moveTo>
                  <a:pt x="334860" y="0"/>
                </a:moveTo>
                <a:lnTo>
                  <a:pt x="270395" y="5943"/>
                </a:lnTo>
                <a:lnTo>
                  <a:pt x="210959" y="23774"/>
                </a:lnTo>
                <a:lnTo>
                  <a:pt x="157213" y="54838"/>
                </a:lnTo>
                <a:lnTo>
                  <a:pt x="109829" y="100456"/>
                </a:lnTo>
                <a:lnTo>
                  <a:pt x="83037" y="137629"/>
                </a:lnTo>
                <a:lnTo>
                  <a:pt x="60274" y="179489"/>
                </a:lnTo>
                <a:lnTo>
                  <a:pt x="41351" y="225282"/>
                </a:lnTo>
                <a:lnTo>
                  <a:pt x="26123" y="274256"/>
                </a:lnTo>
                <a:lnTo>
                  <a:pt x="14476" y="325907"/>
                </a:lnTo>
                <a:lnTo>
                  <a:pt x="6362" y="379729"/>
                </a:lnTo>
                <a:lnTo>
                  <a:pt x="1585" y="434989"/>
                </a:lnTo>
                <a:lnTo>
                  <a:pt x="0" y="490905"/>
                </a:lnTo>
                <a:lnTo>
                  <a:pt x="669" y="529441"/>
                </a:lnTo>
                <a:lnTo>
                  <a:pt x="6027" y="604618"/>
                </a:lnTo>
                <a:lnTo>
                  <a:pt x="16910" y="676865"/>
                </a:lnTo>
                <a:lnTo>
                  <a:pt x="34321" y="743673"/>
                </a:lnTo>
                <a:lnTo>
                  <a:pt x="51821" y="789967"/>
                </a:lnTo>
                <a:lnTo>
                  <a:pt x="73672" y="831468"/>
                </a:lnTo>
                <a:lnTo>
                  <a:pt x="100226" y="866194"/>
                </a:lnTo>
                <a:lnTo>
                  <a:pt x="131676" y="892749"/>
                </a:lnTo>
                <a:lnTo>
                  <a:pt x="168097" y="910163"/>
                </a:lnTo>
                <a:lnTo>
                  <a:pt x="210286" y="916190"/>
                </a:lnTo>
                <a:lnTo>
                  <a:pt x="227469" y="915395"/>
                </a:lnTo>
                <a:lnTo>
                  <a:pt x="276263" y="903465"/>
                </a:lnTo>
                <a:lnTo>
                  <a:pt x="320899" y="878349"/>
                </a:lnTo>
                <a:lnTo>
                  <a:pt x="334860" y="867295"/>
                </a:lnTo>
                <a:lnTo>
                  <a:pt x="210286" y="867295"/>
                </a:lnTo>
                <a:lnTo>
                  <a:pt x="200411" y="866752"/>
                </a:lnTo>
                <a:lnTo>
                  <a:pt x="164225" y="853838"/>
                </a:lnTo>
                <a:lnTo>
                  <a:pt x="132942" y="826941"/>
                </a:lnTo>
                <a:lnTo>
                  <a:pt x="106839" y="788876"/>
                </a:lnTo>
                <a:lnTo>
                  <a:pt x="80490" y="725718"/>
                </a:lnTo>
                <a:lnTo>
                  <a:pt x="64082" y="663933"/>
                </a:lnTo>
                <a:lnTo>
                  <a:pt x="53869" y="597463"/>
                </a:lnTo>
                <a:lnTo>
                  <a:pt x="48848" y="527307"/>
                </a:lnTo>
                <a:lnTo>
                  <a:pt x="48221" y="490905"/>
                </a:lnTo>
                <a:lnTo>
                  <a:pt x="48598" y="464850"/>
                </a:lnTo>
                <a:lnTo>
                  <a:pt x="51608" y="413115"/>
                </a:lnTo>
                <a:lnTo>
                  <a:pt x="57656" y="362092"/>
                </a:lnTo>
                <a:lnTo>
                  <a:pt x="66868" y="313036"/>
                </a:lnTo>
                <a:lnTo>
                  <a:pt x="79253" y="266282"/>
                </a:lnTo>
                <a:lnTo>
                  <a:pt x="94890" y="222432"/>
                </a:lnTo>
                <a:lnTo>
                  <a:pt x="113558" y="182355"/>
                </a:lnTo>
                <a:lnTo>
                  <a:pt x="135319" y="147365"/>
                </a:lnTo>
                <a:lnTo>
                  <a:pt x="166923" y="110785"/>
                </a:lnTo>
                <a:lnTo>
                  <a:pt x="209118" y="78133"/>
                </a:lnTo>
                <a:lnTo>
                  <a:pt x="255499" y="57993"/>
                </a:lnTo>
                <a:lnTo>
                  <a:pt x="307063" y="48111"/>
                </a:lnTo>
                <a:lnTo>
                  <a:pt x="334860" y="46875"/>
                </a:lnTo>
                <a:lnTo>
                  <a:pt x="492093" y="46875"/>
                </a:lnTo>
                <a:lnTo>
                  <a:pt x="487978" y="43449"/>
                </a:lnTo>
                <a:lnTo>
                  <a:pt x="446036" y="19761"/>
                </a:lnTo>
                <a:lnTo>
                  <a:pt x="395135" y="4941"/>
                </a:lnTo>
                <a:lnTo>
                  <a:pt x="366169" y="1235"/>
                </a:lnTo>
                <a:lnTo>
                  <a:pt x="334860" y="0"/>
                </a:lnTo>
                <a:close/>
              </a:path>
              <a:path w="578485" h="950595">
                <a:moveTo>
                  <a:pt x="492093" y="46875"/>
                </a:moveTo>
                <a:lnTo>
                  <a:pt x="334860" y="46875"/>
                </a:lnTo>
                <a:lnTo>
                  <a:pt x="359404" y="47944"/>
                </a:lnTo>
                <a:lnTo>
                  <a:pt x="382152" y="51149"/>
                </a:lnTo>
                <a:lnTo>
                  <a:pt x="422262" y="63957"/>
                </a:lnTo>
                <a:lnTo>
                  <a:pt x="455571" y="84139"/>
                </a:lnTo>
                <a:lnTo>
                  <a:pt x="493628" y="125933"/>
                </a:lnTo>
                <a:lnTo>
                  <a:pt x="511040" y="160925"/>
                </a:lnTo>
                <a:lnTo>
                  <a:pt x="522193" y="201107"/>
                </a:lnTo>
                <a:lnTo>
                  <a:pt x="527718" y="244470"/>
                </a:lnTo>
                <a:lnTo>
                  <a:pt x="528408" y="267220"/>
                </a:lnTo>
                <a:lnTo>
                  <a:pt x="527782" y="296879"/>
                </a:lnTo>
                <a:lnTo>
                  <a:pt x="522761" y="357324"/>
                </a:lnTo>
                <a:lnTo>
                  <a:pt x="512840" y="418982"/>
                </a:lnTo>
                <a:lnTo>
                  <a:pt x="498776" y="480094"/>
                </a:lnTo>
                <a:lnTo>
                  <a:pt x="486317" y="522457"/>
                </a:lnTo>
                <a:lnTo>
                  <a:pt x="471817" y="563575"/>
                </a:lnTo>
                <a:lnTo>
                  <a:pt x="453358" y="609414"/>
                </a:lnTo>
                <a:lnTo>
                  <a:pt x="431128" y="657172"/>
                </a:lnTo>
                <a:lnTo>
                  <a:pt x="405157" y="705499"/>
                </a:lnTo>
                <a:lnTo>
                  <a:pt x="375716" y="750760"/>
                </a:lnTo>
                <a:lnTo>
                  <a:pt x="352270" y="781198"/>
                </a:lnTo>
                <a:lnTo>
                  <a:pt x="338213" y="797648"/>
                </a:lnTo>
                <a:lnTo>
                  <a:pt x="400202" y="797648"/>
                </a:lnTo>
                <a:lnTo>
                  <a:pt x="424080" y="764896"/>
                </a:lnTo>
                <a:lnTo>
                  <a:pt x="444673" y="732583"/>
                </a:lnTo>
                <a:lnTo>
                  <a:pt x="463740" y="698383"/>
                </a:lnTo>
                <a:lnTo>
                  <a:pt x="481208" y="663933"/>
                </a:lnTo>
                <a:lnTo>
                  <a:pt x="503962" y="613383"/>
                </a:lnTo>
                <a:lnTo>
                  <a:pt x="522315" y="565484"/>
                </a:lnTo>
                <a:lnTo>
                  <a:pt x="536447" y="523722"/>
                </a:lnTo>
                <a:lnTo>
                  <a:pt x="553773" y="459349"/>
                </a:lnTo>
                <a:lnTo>
                  <a:pt x="566928" y="394804"/>
                </a:lnTo>
                <a:lnTo>
                  <a:pt x="575214" y="330265"/>
                </a:lnTo>
                <a:lnTo>
                  <a:pt x="577977" y="265887"/>
                </a:lnTo>
                <a:lnTo>
                  <a:pt x="577117" y="237359"/>
                </a:lnTo>
                <a:lnTo>
                  <a:pt x="570251" y="183946"/>
                </a:lnTo>
                <a:lnTo>
                  <a:pt x="556413" y="135599"/>
                </a:lnTo>
                <a:lnTo>
                  <a:pt x="534985" y="93575"/>
                </a:lnTo>
                <a:lnTo>
                  <a:pt x="505747" y="58244"/>
                </a:lnTo>
                <a:lnTo>
                  <a:pt x="492093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1626" y="3823383"/>
            <a:ext cx="578485" cy="950594"/>
          </a:xfrm>
          <a:custGeom>
            <a:avLst/>
            <a:gdLst/>
            <a:ahLst/>
            <a:cxnLst/>
            <a:rect l="l" t="t" r="r" b="b"/>
            <a:pathLst>
              <a:path w="578485" h="950595">
                <a:moveTo>
                  <a:pt x="265430" y="718616"/>
                </a:moveTo>
                <a:lnTo>
                  <a:pt x="255168" y="718616"/>
                </a:lnTo>
                <a:lnTo>
                  <a:pt x="249466" y="720966"/>
                </a:lnTo>
                <a:lnTo>
                  <a:pt x="240093" y="730338"/>
                </a:lnTo>
                <a:lnTo>
                  <a:pt x="237756" y="736028"/>
                </a:lnTo>
                <a:lnTo>
                  <a:pt x="237767" y="749012"/>
                </a:lnTo>
                <a:lnTo>
                  <a:pt x="239534" y="754113"/>
                </a:lnTo>
                <a:lnTo>
                  <a:pt x="243103" y="758126"/>
                </a:lnTo>
                <a:lnTo>
                  <a:pt x="303390" y="830465"/>
                </a:lnTo>
                <a:lnTo>
                  <a:pt x="281491" y="846582"/>
                </a:lnTo>
                <a:lnTo>
                  <a:pt x="258676" y="858091"/>
                </a:lnTo>
                <a:lnTo>
                  <a:pt x="234942" y="864995"/>
                </a:lnTo>
                <a:lnTo>
                  <a:pt x="210286" y="867295"/>
                </a:lnTo>
                <a:lnTo>
                  <a:pt x="334860" y="867295"/>
                </a:lnTo>
                <a:lnTo>
                  <a:pt x="397141" y="940968"/>
                </a:lnTo>
                <a:lnTo>
                  <a:pt x="412546" y="950340"/>
                </a:lnTo>
                <a:lnTo>
                  <a:pt x="423265" y="950340"/>
                </a:lnTo>
                <a:lnTo>
                  <a:pt x="428955" y="948004"/>
                </a:lnTo>
                <a:lnTo>
                  <a:pt x="438340" y="938618"/>
                </a:lnTo>
                <a:lnTo>
                  <a:pt x="440677" y="932929"/>
                </a:lnTo>
                <a:lnTo>
                  <a:pt x="440677" y="919975"/>
                </a:lnTo>
                <a:lnTo>
                  <a:pt x="438670" y="914399"/>
                </a:lnTo>
                <a:lnTo>
                  <a:pt x="434644" y="909485"/>
                </a:lnTo>
                <a:lnTo>
                  <a:pt x="370357" y="833805"/>
                </a:lnTo>
                <a:lnTo>
                  <a:pt x="375962" y="827719"/>
                </a:lnTo>
                <a:lnTo>
                  <a:pt x="400202" y="797648"/>
                </a:lnTo>
                <a:lnTo>
                  <a:pt x="338213" y="797648"/>
                </a:lnTo>
                <a:lnTo>
                  <a:pt x="280619" y="727328"/>
                </a:lnTo>
                <a:lnTo>
                  <a:pt x="277939" y="723760"/>
                </a:lnTo>
                <a:lnTo>
                  <a:pt x="275031" y="721410"/>
                </a:lnTo>
                <a:lnTo>
                  <a:pt x="268770" y="719175"/>
                </a:lnTo>
                <a:lnTo>
                  <a:pt x="265430" y="718616"/>
                </a:lnTo>
                <a:close/>
              </a:path>
              <a:path w="578485" h="950595">
                <a:moveTo>
                  <a:pt x="334860" y="0"/>
                </a:moveTo>
                <a:lnTo>
                  <a:pt x="270395" y="5943"/>
                </a:lnTo>
                <a:lnTo>
                  <a:pt x="210959" y="23774"/>
                </a:lnTo>
                <a:lnTo>
                  <a:pt x="157213" y="54838"/>
                </a:lnTo>
                <a:lnTo>
                  <a:pt x="109829" y="100456"/>
                </a:lnTo>
                <a:lnTo>
                  <a:pt x="83037" y="137629"/>
                </a:lnTo>
                <a:lnTo>
                  <a:pt x="60274" y="179489"/>
                </a:lnTo>
                <a:lnTo>
                  <a:pt x="41351" y="225282"/>
                </a:lnTo>
                <a:lnTo>
                  <a:pt x="26123" y="274256"/>
                </a:lnTo>
                <a:lnTo>
                  <a:pt x="14476" y="325907"/>
                </a:lnTo>
                <a:lnTo>
                  <a:pt x="6362" y="379729"/>
                </a:lnTo>
                <a:lnTo>
                  <a:pt x="1585" y="434989"/>
                </a:lnTo>
                <a:lnTo>
                  <a:pt x="0" y="490905"/>
                </a:lnTo>
                <a:lnTo>
                  <a:pt x="669" y="529441"/>
                </a:lnTo>
                <a:lnTo>
                  <a:pt x="6027" y="604618"/>
                </a:lnTo>
                <a:lnTo>
                  <a:pt x="16910" y="676865"/>
                </a:lnTo>
                <a:lnTo>
                  <a:pt x="34321" y="743673"/>
                </a:lnTo>
                <a:lnTo>
                  <a:pt x="51821" y="789967"/>
                </a:lnTo>
                <a:lnTo>
                  <a:pt x="73672" y="831468"/>
                </a:lnTo>
                <a:lnTo>
                  <a:pt x="100226" y="866194"/>
                </a:lnTo>
                <a:lnTo>
                  <a:pt x="131676" y="892749"/>
                </a:lnTo>
                <a:lnTo>
                  <a:pt x="168097" y="910163"/>
                </a:lnTo>
                <a:lnTo>
                  <a:pt x="210286" y="916190"/>
                </a:lnTo>
                <a:lnTo>
                  <a:pt x="227469" y="915395"/>
                </a:lnTo>
                <a:lnTo>
                  <a:pt x="276263" y="903465"/>
                </a:lnTo>
                <a:lnTo>
                  <a:pt x="320899" y="878349"/>
                </a:lnTo>
                <a:lnTo>
                  <a:pt x="334860" y="867295"/>
                </a:lnTo>
                <a:lnTo>
                  <a:pt x="210286" y="867295"/>
                </a:lnTo>
                <a:lnTo>
                  <a:pt x="200411" y="866752"/>
                </a:lnTo>
                <a:lnTo>
                  <a:pt x="164225" y="853838"/>
                </a:lnTo>
                <a:lnTo>
                  <a:pt x="132942" y="826941"/>
                </a:lnTo>
                <a:lnTo>
                  <a:pt x="106839" y="788876"/>
                </a:lnTo>
                <a:lnTo>
                  <a:pt x="80490" y="725718"/>
                </a:lnTo>
                <a:lnTo>
                  <a:pt x="64082" y="663933"/>
                </a:lnTo>
                <a:lnTo>
                  <a:pt x="53869" y="597463"/>
                </a:lnTo>
                <a:lnTo>
                  <a:pt x="48848" y="527307"/>
                </a:lnTo>
                <a:lnTo>
                  <a:pt x="48221" y="490905"/>
                </a:lnTo>
                <a:lnTo>
                  <a:pt x="48598" y="464850"/>
                </a:lnTo>
                <a:lnTo>
                  <a:pt x="51608" y="413115"/>
                </a:lnTo>
                <a:lnTo>
                  <a:pt x="57656" y="362092"/>
                </a:lnTo>
                <a:lnTo>
                  <a:pt x="66868" y="313036"/>
                </a:lnTo>
                <a:lnTo>
                  <a:pt x="79253" y="266282"/>
                </a:lnTo>
                <a:lnTo>
                  <a:pt x="94890" y="222432"/>
                </a:lnTo>
                <a:lnTo>
                  <a:pt x="113558" y="182355"/>
                </a:lnTo>
                <a:lnTo>
                  <a:pt x="135319" y="147365"/>
                </a:lnTo>
                <a:lnTo>
                  <a:pt x="166923" y="110785"/>
                </a:lnTo>
                <a:lnTo>
                  <a:pt x="209118" y="78133"/>
                </a:lnTo>
                <a:lnTo>
                  <a:pt x="255499" y="57993"/>
                </a:lnTo>
                <a:lnTo>
                  <a:pt x="307063" y="48111"/>
                </a:lnTo>
                <a:lnTo>
                  <a:pt x="334860" y="46875"/>
                </a:lnTo>
                <a:lnTo>
                  <a:pt x="492093" y="46875"/>
                </a:lnTo>
                <a:lnTo>
                  <a:pt x="487978" y="43449"/>
                </a:lnTo>
                <a:lnTo>
                  <a:pt x="446036" y="19761"/>
                </a:lnTo>
                <a:lnTo>
                  <a:pt x="395135" y="4941"/>
                </a:lnTo>
                <a:lnTo>
                  <a:pt x="366169" y="1235"/>
                </a:lnTo>
                <a:lnTo>
                  <a:pt x="334860" y="0"/>
                </a:lnTo>
                <a:close/>
              </a:path>
              <a:path w="578485" h="950595">
                <a:moveTo>
                  <a:pt x="492093" y="46875"/>
                </a:moveTo>
                <a:lnTo>
                  <a:pt x="334860" y="46875"/>
                </a:lnTo>
                <a:lnTo>
                  <a:pt x="359404" y="47944"/>
                </a:lnTo>
                <a:lnTo>
                  <a:pt x="382152" y="51149"/>
                </a:lnTo>
                <a:lnTo>
                  <a:pt x="422262" y="63957"/>
                </a:lnTo>
                <a:lnTo>
                  <a:pt x="455571" y="84139"/>
                </a:lnTo>
                <a:lnTo>
                  <a:pt x="493628" y="125933"/>
                </a:lnTo>
                <a:lnTo>
                  <a:pt x="511040" y="160925"/>
                </a:lnTo>
                <a:lnTo>
                  <a:pt x="522193" y="201107"/>
                </a:lnTo>
                <a:lnTo>
                  <a:pt x="527718" y="244470"/>
                </a:lnTo>
                <a:lnTo>
                  <a:pt x="528408" y="267220"/>
                </a:lnTo>
                <a:lnTo>
                  <a:pt x="527782" y="296879"/>
                </a:lnTo>
                <a:lnTo>
                  <a:pt x="522761" y="357324"/>
                </a:lnTo>
                <a:lnTo>
                  <a:pt x="512840" y="418982"/>
                </a:lnTo>
                <a:lnTo>
                  <a:pt x="498776" y="480094"/>
                </a:lnTo>
                <a:lnTo>
                  <a:pt x="486317" y="522457"/>
                </a:lnTo>
                <a:lnTo>
                  <a:pt x="471817" y="563575"/>
                </a:lnTo>
                <a:lnTo>
                  <a:pt x="453358" y="609414"/>
                </a:lnTo>
                <a:lnTo>
                  <a:pt x="431128" y="657172"/>
                </a:lnTo>
                <a:lnTo>
                  <a:pt x="405157" y="705499"/>
                </a:lnTo>
                <a:lnTo>
                  <a:pt x="375716" y="750760"/>
                </a:lnTo>
                <a:lnTo>
                  <a:pt x="352270" y="781198"/>
                </a:lnTo>
                <a:lnTo>
                  <a:pt x="338213" y="797648"/>
                </a:lnTo>
                <a:lnTo>
                  <a:pt x="400202" y="797648"/>
                </a:lnTo>
                <a:lnTo>
                  <a:pt x="424080" y="764896"/>
                </a:lnTo>
                <a:lnTo>
                  <a:pt x="444673" y="732583"/>
                </a:lnTo>
                <a:lnTo>
                  <a:pt x="463740" y="698383"/>
                </a:lnTo>
                <a:lnTo>
                  <a:pt x="481208" y="663933"/>
                </a:lnTo>
                <a:lnTo>
                  <a:pt x="503962" y="613383"/>
                </a:lnTo>
                <a:lnTo>
                  <a:pt x="522315" y="565484"/>
                </a:lnTo>
                <a:lnTo>
                  <a:pt x="536447" y="523722"/>
                </a:lnTo>
                <a:lnTo>
                  <a:pt x="553773" y="459349"/>
                </a:lnTo>
                <a:lnTo>
                  <a:pt x="566928" y="394804"/>
                </a:lnTo>
                <a:lnTo>
                  <a:pt x="575214" y="330265"/>
                </a:lnTo>
                <a:lnTo>
                  <a:pt x="577977" y="265887"/>
                </a:lnTo>
                <a:lnTo>
                  <a:pt x="577117" y="237359"/>
                </a:lnTo>
                <a:lnTo>
                  <a:pt x="570251" y="183946"/>
                </a:lnTo>
                <a:lnTo>
                  <a:pt x="556413" y="135599"/>
                </a:lnTo>
                <a:lnTo>
                  <a:pt x="534985" y="93575"/>
                </a:lnTo>
                <a:lnTo>
                  <a:pt x="505747" y="58244"/>
                </a:lnTo>
                <a:lnTo>
                  <a:pt x="492093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14591" y="3823383"/>
            <a:ext cx="578485" cy="950594"/>
          </a:xfrm>
          <a:custGeom>
            <a:avLst/>
            <a:gdLst/>
            <a:ahLst/>
            <a:cxnLst/>
            <a:rect l="l" t="t" r="r" b="b"/>
            <a:pathLst>
              <a:path w="578485" h="950595">
                <a:moveTo>
                  <a:pt x="265430" y="718616"/>
                </a:moveTo>
                <a:lnTo>
                  <a:pt x="255168" y="718616"/>
                </a:lnTo>
                <a:lnTo>
                  <a:pt x="249466" y="720966"/>
                </a:lnTo>
                <a:lnTo>
                  <a:pt x="240093" y="730338"/>
                </a:lnTo>
                <a:lnTo>
                  <a:pt x="237756" y="736028"/>
                </a:lnTo>
                <a:lnTo>
                  <a:pt x="237767" y="749012"/>
                </a:lnTo>
                <a:lnTo>
                  <a:pt x="239534" y="754113"/>
                </a:lnTo>
                <a:lnTo>
                  <a:pt x="243103" y="758126"/>
                </a:lnTo>
                <a:lnTo>
                  <a:pt x="303390" y="830465"/>
                </a:lnTo>
                <a:lnTo>
                  <a:pt x="281491" y="846582"/>
                </a:lnTo>
                <a:lnTo>
                  <a:pt x="258676" y="858091"/>
                </a:lnTo>
                <a:lnTo>
                  <a:pt x="234942" y="864995"/>
                </a:lnTo>
                <a:lnTo>
                  <a:pt x="210286" y="867295"/>
                </a:lnTo>
                <a:lnTo>
                  <a:pt x="334860" y="867295"/>
                </a:lnTo>
                <a:lnTo>
                  <a:pt x="397141" y="940968"/>
                </a:lnTo>
                <a:lnTo>
                  <a:pt x="412546" y="950340"/>
                </a:lnTo>
                <a:lnTo>
                  <a:pt x="423265" y="950340"/>
                </a:lnTo>
                <a:lnTo>
                  <a:pt x="428955" y="948004"/>
                </a:lnTo>
                <a:lnTo>
                  <a:pt x="438340" y="938618"/>
                </a:lnTo>
                <a:lnTo>
                  <a:pt x="440677" y="932929"/>
                </a:lnTo>
                <a:lnTo>
                  <a:pt x="440677" y="919975"/>
                </a:lnTo>
                <a:lnTo>
                  <a:pt x="438670" y="914399"/>
                </a:lnTo>
                <a:lnTo>
                  <a:pt x="434644" y="909485"/>
                </a:lnTo>
                <a:lnTo>
                  <a:pt x="370357" y="833805"/>
                </a:lnTo>
                <a:lnTo>
                  <a:pt x="375962" y="827719"/>
                </a:lnTo>
                <a:lnTo>
                  <a:pt x="400202" y="797648"/>
                </a:lnTo>
                <a:lnTo>
                  <a:pt x="338213" y="797648"/>
                </a:lnTo>
                <a:lnTo>
                  <a:pt x="280619" y="727328"/>
                </a:lnTo>
                <a:lnTo>
                  <a:pt x="277939" y="723760"/>
                </a:lnTo>
                <a:lnTo>
                  <a:pt x="275031" y="721410"/>
                </a:lnTo>
                <a:lnTo>
                  <a:pt x="268770" y="719175"/>
                </a:lnTo>
                <a:lnTo>
                  <a:pt x="265430" y="718616"/>
                </a:lnTo>
                <a:close/>
              </a:path>
              <a:path w="578485" h="950595">
                <a:moveTo>
                  <a:pt x="334860" y="0"/>
                </a:moveTo>
                <a:lnTo>
                  <a:pt x="270395" y="5943"/>
                </a:lnTo>
                <a:lnTo>
                  <a:pt x="210959" y="23774"/>
                </a:lnTo>
                <a:lnTo>
                  <a:pt x="157213" y="54838"/>
                </a:lnTo>
                <a:lnTo>
                  <a:pt x="109829" y="100456"/>
                </a:lnTo>
                <a:lnTo>
                  <a:pt x="83037" y="137629"/>
                </a:lnTo>
                <a:lnTo>
                  <a:pt x="60274" y="179489"/>
                </a:lnTo>
                <a:lnTo>
                  <a:pt x="41351" y="225282"/>
                </a:lnTo>
                <a:lnTo>
                  <a:pt x="26123" y="274256"/>
                </a:lnTo>
                <a:lnTo>
                  <a:pt x="14476" y="325907"/>
                </a:lnTo>
                <a:lnTo>
                  <a:pt x="6362" y="379729"/>
                </a:lnTo>
                <a:lnTo>
                  <a:pt x="1585" y="434989"/>
                </a:lnTo>
                <a:lnTo>
                  <a:pt x="0" y="490905"/>
                </a:lnTo>
                <a:lnTo>
                  <a:pt x="669" y="529441"/>
                </a:lnTo>
                <a:lnTo>
                  <a:pt x="6027" y="604618"/>
                </a:lnTo>
                <a:lnTo>
                  <a:pt x="16910" y="676865"/>
                </a:lnTo>
                <a:lnTo>
                  <a:pt x="34321" y="743673"/>
                </a:lnTo>
                <a:lnTo>
                  <a:pt x="51821" y="789967"/>
                </a:lnTo>
                <a:lnTo>
                  <a:pt x="73672" y="831468"/>
                </a:lnTo>
                <a:lnTo>
                  <a:pt x="100226" y="866194"/>
                </a:lnTo>
                <a:lnTo>
                  <a:pt x="131676" y="892749"/>
                </a:lnTo>
                <a:lnTo>
                  <a:pt x="168097" y="910163"/>
                </a:lnTo>
                <a:lnTo>
                  <a:pt x="210286" y="916190"/>
                </a:lnTo>
                <a:lnTo>
                  <a:pt x="227469" y="915395"/>
                </a:lnTo>
                <a:lnTo>
                  <a:pt x="276263" y="903465"/>
                </a:lnTo>
                <a:lnTo>
                  <a:pt x="320899" y="878349"/>
                </a:lnTo>
                <a:lnTo>
                  <a:pt x="334860" y="867295"/>
                </a:lnTo>
                <a:lnTo>
                  <a:pt x="210286" y="867295"/>
                </a:lnTo>
                <a:lnTo>
                  <a:pt x="200411" y="866752"/>
                </a:lnTo>
                <a:lnTo>
                  <a:pt x="164225" y="853838"/>
                </a:lnTo>
                <a:lnTo>
                  <a:pt x="132942" y="826941"/>
                </a:lnTo>
                <a:lnTo>
                  <a:pt x="106839" y="788876"/>
                </a:lnTo>
                <a:lnTo>
                  <a:pt x="80490" y="725718"/>
                </a:lnTo>
                <a:lnTo>
                  <a:pt x="64082" y="663933"/>
                </a:lnTo>
                <a:lnTo>
                  <a:pt x="53869" y="597463"/>
                </a:lnTo>
                <a:lnTo>
                  <a:pt x="48848" y="527307"/>
                </a:lnTo>
                <a:lnTo>
                  <a:pt x="48221" y="490905"/>
                </a:lnTo>
                <a:lnTo>
                  <a:pt x="48598" y="464850"/>
                </a:lnTo>
                <a:lnTo>
                  <a:pt x="51608" y="413115"/>
                </a:lnTo>
                <a:lnTo>
                  <a:pt x="57656" y="362092"/>
                </a:lnTo>
                <a:lnTo>
                  <a:pt x="66868" y="313036"/>
                </a:lnTo>
                <a:lnTo>
                  <a:pt x="79253" y="266282"/>
                </a:lnTo>
                <a:lnTo>
                  <a:pt x="94890" y="222432"/>
                </a:lnTo>
                <a:lnTo>
                  <a:pt x="113558" y="182355"/>
                </a:lnTo>
                <a:lnTo>
                  <a:pt x="135319" y="147365"/>
                </a:lnTo>
                <a:lnTo>
                  <a:pt x="166923" y="110785"/>
                </a:lnTo>
                <a:lnTo>
                  <a:pt x="209118" y="78133"/>
                </a:lnTo>
                <a:lnTo>
                  <a:pt x="255499" y="57993"/>
                </a:lnTo>
                <a:lnTo>
                  <a:pt x="307063" y="48111"/>
                </a:lnTo>
                <a:lnTo>
                  <a:pt x="334860" y="46875"/>
                </a:lnTo>
                <a:lnTo>
                  <a:pt x="492093" y="46875"/>
                </a:lnTo>
                <a:lnTo>
                  <a:pt x="487978" y="43449"/>
                </a:lnTo>
                <a:lnTo>
                  <a:pt x="446036" y="19761"/>
                </a:lnTo>
                <a:lnTo>
                  <a:pt x="395135" y="4941"/>
                </a:lnTo>
                <a:lnTo>
                  <a:pt x="366169" y="1235"/>
                </a:lnTo>
                <a:lnTo>
                  <a:pt x="334860" y="0"/>
                </a:lnTo>
                <a:close/>
              </a:path>
              <a:path w="578485" h="950595">
                <a:moveTo>
                  <a:pt x="492093" y="46875"/>
                </a:moveTo>
                <a:lnTo>
                  <a:pt x="334860" y="46875"/>
                </a:lnTo>
                <a:lnTo>
                  <a:pt x="359404" y="47944"/>
                </a:lnTo>
                <a:lnTo>
                  <a:pt x="382152" y="51149"/>
                </a:lnTo>
                <a:lnTo>
                  <a:pt x="422262" y="63957"/>
                </a:lnTo>
                <a:lnTo>
                  <a:pt x="455571" y="84139"/>
                </a:lnTo>
                <a:lnTo>
                  <a:pt x="493628" y="125933"/>
                </a:lnTo>
                <a:lnTo>
                  <a:pt x="511040" y="160925"/>
                </a:lnTo>
                <a:lnTo>
                  <a:pt x="522193" y="201107"/>
                </a:lnTo>
                <a:lnTo>
                  <a:pt x="527718" y="244470"/>
                </a:lnTo>
                <a:lnTo>
                  <a:pt x="528408" y="267220"/>
                </a:lnTo>
                <a:lnTo>
                  <a:pt x="527782" y="296879"/>
                </a:lnTo>
                <a:lnTo>
                  <a:pt x="522761" y="357324"/>
                </a:lnTo>
                <a:lnTo>
                  <a:pt x="512840" y="418982"/>
                </a:lnTo>
                <a:lnTo>
                  <a:pt x="498776" y="480094"/>
                </a:lnTo>
                <a:lnTo>
                  <a:pt x="486317" y="522457"/>
                </a:lnTo>
                <a:lnTo>
                  <a:pt x="471817" y="563575"/>
                </a:lnTo>
                <a:lnTo>
                  <a:pt x="453358" y="609414"/>
                </a:lnTo>
                <a:lnTo>
                  <a:pt x="431128" y="657172"/>
                </a:lnTo>
                <a:lnTo>
                  <a:pt x="405157" y="705499"/>
                </a:lnTo>
                <a:lnTo>
                  <a:pt x="375716" y="750760"/>
                </a:lnTo>
                <a:lnTo>
                  <a:pt x="352270" y="781198"/>
                </a:lnTo>
                <a:lnTo>
                  <a:pt x="338213" y="797648"/>
                </a:lnTo>
                <a:lnTo>
                  <a:pt x="400202" y="797648"/>
                </a:lnTo>
                <a:lnTo>
                  <a:pt x="424080" y="764896"/>
                </a:lnTo>
                <a:lnTo>
                  <a:pt x="444673" y="732583"/>
                </a:lnTo>
                <a:lnTo>
                  <a:pt x="463740" y="698383"/>
                </a:lnTo>
                <a:lnTo>
                  <a:pt x="481208" y="663933"/>
                </a:lnTo>
                <a:lnTo>
                  <a:pt x="503962" y="613383"/>
                </a:lnTo>
                <a:lnTo>
                  <a:pt x="522315" y="565484"/>
                </a:lnTo>
                <a:lnTo>
                  <a:pt x="536448" y="523722"/>
                </a:lnTo>
                <a:lnTo>
                  <a:pt x="553773" y="459349"/>
                </a:lnTo>
                <a:lnTo>
                  <a:pt x="566928" y="394804"/>
                </a:lnTo>
                <a:lnTo>
                  <a:pt x="575214" y="330265"/>
                </a:lnTo>
                <a:lnTo>
                  <a:pt x="577977" y="265887"/>
                </a:lnTo>
                <a:lnTo>
                  <a:pt x="577117" y="237359"/>
                </a:lnTo>
                <a:lnTo>
                  <a:pt x="570251" y="183946"/>
                </a:lnTo>
                <a:lnTo>
                  <a:pt x="556413" y="135599"/>
                </a:lnTo>
                <a:lnTo>
                  <a:pt x="534985" y="93575"/>
                </a:lnTo>
                <a:lnTo>
                  <a:pt x="505747" y="58244"/>
                </a:lnTo>
                <a:lnTo>
                  <a:pt x="492093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17563" y="3823383"/>
            <a:ext cx="578485" cy="950594"/>
          </a:xfrm>
          <a:custGeom>
            <a:avLst/>
            <a:gdLst/>
            <a:ahLst/>
            <a:cxnLst/>
            <a:rect l="l" t="t" r="r" b="b"/>
            <a:pathLst>
              <a:path w="578485" h="950595">
                <a:moveTo>
                  <a:pt x="265430" y="718616"/>
                </a:moveTo>
                <a:lnTo>
                  <a:pt x="255168" y="718616"/>
                </a:lnTo>
                <a:lnTo>
                  <a:pt x="249466" y="720966"/>
                </a:lnTo>
                <a:lnTo>
                  <a:pt x="240093" y="730338"/>
                </a:lnTo>
                <a:lnTo>
                  <a:pt x="237756" y="736028"/>
                </a:lnTo>
                <a:lnTo>
                  <a:pt x="237767" y="749012"/>
                </a:lnTo>
                <a:lnTo>
                  <a:pt x="239534" y="754113"/>
                </a:lnTo>
                <a:lnTo>
                  <a:pt x="243103" y="758126"/>
                </a:lnTo>
                <a:lnTo>
                  <a:pt x="303390" y="830465"/>
                </a:lnTo>
                <a:lnTo>
                  <a:pt x="281491" y="846582"/>
                </a:lnTo>
                <a:lnTo>
                  <a:pt x="258676" y="858091"/>
                </a:lnTo>
                <a:lnTo>
                  <a:pt x="234942" y="864995"/>
                </a:lnTo>
                <a:lnTo>
                  <a:pt x="210286" y="867295"/>
                </a:lnTo>
                <a:lnTo>
                  <a:pt x="334860" y="867295"/>
                </a:lnTo>
                <a:lnTo>
                  <a:pt x="397141" y="940968"/>
                </a:lnTo>
                <a:lnTo>
                  <a:pt x="412546" y="950340"/>
                </a:lnTo>
                <a:lnTo>
                  <a:pt x="423265" y="950340"/>
                </a:lnTo>
                <a:lnTo>
                  <a:pt x="428955" y="948004"/>
                </a:lnTo>
                <a:lnTo>
                  <a:pt x="438340" y="938618"/>
                </a:lnTo>
                <a:lnTo>
                  <a:pt x="440677" y="932929"/>
                </a:lnTo>
                <a:lnTo>
                  <a:pt x="440677" y="919975"/>
                </a:lnTo>
                <a:lnTo>
                  <a:pt x="438670" y="914399"/>
                </a:lnTo>
                <a:lnTo>
                  <a:pt x="434644" y="909485"/>
                </a:lnTo>
                <a:lnTo>
                  <a:pt x="370357" y="833805"/>
                </a:lnTo>
                <a:lnTo>
                  <a:pt x="375962" y="827719"/>
                </a:lnTo>
                <a:lnTo>
                  <a:pt x="400202" y="797648"/>
                </a:lnTo>
                <a:lnTo>
                  <a:pt x="338213" y="797648"/>
                </a:lnTo>
                <a:lnTo>
                  <a:pt x="280619" y="727328"/>
                </a:lnTo>
                <a:lnTo>
                  <a:pt x="277939" y="723760"/>
                </a:lnTo>
                <a:lnTo>
                  <a:pt x="275031" y="721410"/>
                </a:lnTo>
                <a:lnTo>
                  <a:pt x="268770" y="719175"/>
                </a:lnTo>
                <a:lnTo>
                  <a:pt x="265430" y="718616"/>
                </a:lnTo>
                <a:close/>
              </a:path>
              <a:path w="578485" h="950595">
                <a:moveTo>
                  <a:pt x="334860" y="0"/>
                </a:moveTo>
                <a:lnTo>
                  <a:pt x="270395" y="5943"/>
                </a:lnTo>
                <a:lnTo>
                  <a:pt x="210959" y="23774"/>
                </a:lnTo>
                <a:lnTo>
                  <a:pt x="157213" y="54838"/>
                </a:lnTo>
                <a:lnTo>
                  <a:pt x="109829" y="100456"/>
                </a:lnTo>
                <a:lnTo>
                  <a:pt x="83037" y="137629"/>
                </a:lnTo>
                <a:lnTo>
                  <a:pt x="60274" y="179489"/>
                </a:lnTo>
                <a:lnTo>
                  <a:pt x="41351" y="225282"/>
                </a:lnTo>
                <a:lnTo>
                  <a:pt x="26123" y="274256"/>
                </a:lnTo>
                <a:lnTo>
                  <a:pt x="14476" y="325907"/>
                </a:lnTo>
                <a:lnTo>
                  <a:pt x="6362" y="379729"/>
                </a:lnTo>
                <a:lnTo>
                  <a:pt x="1585" y="434989"/>
                </a:lnTo>
                <a:lnTo>
                  <a:pt x="0" y="490905"/>
                </a:lnTo>
                <a:lnTo>
                  <a:pt x="669" y="529441"/>
                </a:lnTo>
                <a:lnTo>
                  <a:pt x="6027" y="604618"/>
                </a:lnTo>
                <a:lnTo>
                  <a:pt x="16910" y="676865"/>
                </a:lnTo>
                <a:lnTo>
                  <a:pt x="34321" y="743673"/>
                </a:lnTo>
                <a:lnTo>
                  <a:pt x="51821" y="789967"/>
                </a:lnTo>
                <a:lnTo>
                  <a:pt x="73672" y="831468"/>
                </a:lnTo>
                <a:lnTo>
                  <a:pt x="100226" y="866194"/>
                </a:lnTo>
                <a:lnTo>
                  <a:pt x="131676" y="892749"/>
                </a:lnTo>
                <a:lnTo>
                  <a:pt x="168097" y="910163"/>
                </a:lnTo>
                <a:lnTo>
                  <a:pt x="210286" y="916190"/>
                </a:lnTo>
                <a:lnTo>
                  <a:pt x="227469" y="915395"/>
                </a:lnTo>
                <a:lnTo>
                  <a:pt x="276263" y="903465"/>
                </a:lnTo>
                <a:lnTo>
                  <a:pt x="320899" y="878349"/>
                </a:lnTo>
                <a:lnTo>
                  <a:pt x="334860" y="867295"/>
                </a:lnTo>
                <a:lnTo>
                  <a:pt x="210286" y="867295"/>
                </a:lnTo>
                <a:lnTo>
                  <a:pt x="200411" y="866752"/>
                </a:lnTo>
                <a:lnTo>
                  <a:pt x="164225" y="853838"/>
                </a:lnTo>
                <a:lnTo>
                  <a:pt x="132942" y="826941"/>
                </a:lnTo>
                <a:lnTo>
                  <a:pt x="106839" y="788876"/>
                </a:lnTo>
                <a:lnTo>
                  <a:pt x="80490" y="725718"/>
                </a:lnTo>
                <a:lnTo>
                  <a:pt x="64082" y="663933"/>
                </a:lnTo>
                <a:lnTo>
                  <a:pt x="53869" y="597463"/>
                </a:lnTo>
                <a:lnTo>
                  <a:pt x="48848" y="527307"/>
                </a:lnTo>
                <a:lnTo>
                  <a:pt x="48221" y="490905"/>
                </a:lnTo>
                <a:lnTo>
                  <a:pt x="48598" y="464850"/>
                </a:lnTo>
                <a:lnTo>
                  <a:pt x="51608" y="413115"/>
                </a:lnTo>
                <a:lnTo>
                  <a:pt x="57656" y="362092"/>
                </a:lnTo>
                <a:lnTo>
                  <a:pt x="66868" y="313036"/>
                </a:lnTo>
                <a:lnTo>
                  <a:pt x="79253" y="266282"/>
                </a:lnTo>
                <a:lnTo>
                  <a:pt x="94890" y="222432"/>
                </a:lnTo>
                <a:lnTo>
                  <a:pt x="113558" y="182355"/>
                </a:lnTo>
                <a:lnTo>
                  <a:pt x="135319" y="147365"/>
                </a:lnTo>
                <a:lnTo>
                  <a:pt x="166923" y="110785"/>
                </a:lnTo>
                <a:lnTo>
                  <a:pt x="209118" y="78133"/>
                </a:lnTo>
                <a:lnTo>
                  <a:pt x="255499" y="57993"/>
                </a:lnTo>
                <a:lnTo>
                  <a:pt x="307063" y="48111"/>
                </a:lnTo>
                <a:lnTo>
                  <a:pt x="334860" y="46875"/>
                </a:lnTo>
                <a:lnTo>
                  <a:pt x="492093" y="46875"/>
                </a:lnTo>
                <a:lnTo>
                  <a:pt x="487978" y="43449"/>
                </a:lnTo>
                <a:lnTo>
                  <a:pt x="446036" y="19761"/>
                </a:lnTo>
                <a:lnTo>
                  <a:pt x="395135" y="4941"/>
                </a:lnTo>
                <a:lnTo>
                  <a:pt x="366169" y="1235"/>
                </a:lnTo>
                <a:lnTo>
                  <a:pt x="334860" y="0"/>
                </a:lnTo>
                <a:close/>
              </a:path>
              <a:path w="578485" h="950595">
                <a:moveTo>
                  <a:pt x="492093" y="46875"/>
                </a:moveTo>
                <a:lnTo>
                  <a:pt x="334860" y="46875"/>
                </a:lnTo>
                <a:lnTo>
                  <a:pt x="359404" y="47944"/>
                </a:lnTo>
                <a:lnTo>
                  <a:pt x="382152" y="51149"/>
                </a:lnTo>
                <a:lnTo>
                  <a:pt x="422262" y="63957"/>
                </a:lnTo>
                <a:lnTo>
                  <a:pt x="455571" y="84139"/>
                </a:lnTo>
                <a:lnTo>
                  <a:pt x="493628" y="125933"/>
                </a:lnTo>
                <a:lnTo>
                  <a:pt x="511040" y="160925"/>
                </a:lnTo>
                <a:lnTo>
                  <a:pt x="522193" y="201107"/>
                </a:lnTo>
                <a:lnTo>
                  <a:pt x="527718" y="244470"/>
                </a:lnTo>
                <a:lnTo>
                  <a:pt x="528408" y="267220"/>
                </a:lnTo>
                <a:lnTo>
                  <a:pt x="527782" y="296879"/>
                </a:lnTo>
                <a:lnTo>
                  <a:pt x="522761" y="357324"/>
                </a:lnTo>
                <a:lnTo>
                  <a:pt x="512840" y="418982"/>
                </a:lnTo>
                <a:lnTo>
                  <a:pt x="498776" y="480094"/>
                </a:lnTo>
                <a:lnTo>
                  <a:pt x="486317" y="522457"/>
                </a:lnTo>
                <a:lnTo>
                  <a:pt x="471817" y="563575"/>
                </a:lnTo>
                <a:lnTo>
                  <a:pt x="453358" y="609414"/>
                </a:lnTo>
                <a:lnTo>
                  <a:pt x="431128" y="657172"/>
                </a:lnTo>
                <a:lnTo>
                  <a:pt x="405157" y="705499"/>
                </a:lnTo>
                <a:lnTo>
                  <a:pt x="375716" y="750760"/>
                </a:lnTo>
                <a:lnTo>
                  <a:pt x="352270" y="781198"/>
                </a:lnTo>
                <a:lnTo>
                  <a:pt x="338213" y="797648"/>
                </a:lnTo>
                <a:lnTo>
                  <a:pt x="400202" y="797648"/>
                </a:lnTo>
                <a:lnTo>
                  <a:pt x="424080" y="764896"/>
                </a:lnTo>
                <a:lnTo>
                  <a:pt x="444673" y="732583"/>
                </a:lnTo>
                <a:lnTo>
                  <a:pt x="463740" y="698383"/>
                </a:lnTo>
                <a:lnTo>
                  <a:pt x="481208" y="663933"/>
                </a:lnTo>
                <a:lnTo>
                  <a:pt x="503962" y="613383"/>
                </a:lnTo>
                <a:lnTo>
                  <a:pt x="522315" y="565484"/>
                </a:lnTo>
                <a:lnTo>
                  <a:pt x="536448" y="523722"/>
                </a:lnTo>
                <a:lnTo>
                  <a:pt x="553773" y="459349"/>
                </a:lnTo>
                <a:lnTo>
                  <a:pt x="566928" y="394804"/>
                </a:lnTo>
                <a:lnTo>
                  <a:pt x="575214" y="330265"/>
                </a:lnTo>
                <a:lnTo>
                  <a:pt x="577977" y="265887"/>
                </a:lnTo>
                <a:lnTo>
                  <a:pt x="577117" y="237359"/>
                </a:lnTo>
                <a:lnTo>
                  <a:pt x="570251" y="183946"/>
                </a:lnTo>
                <a:lnTo>
                  <a:pt x="556413" y="135599"/>
                </a:lnTo>
                <a:lnTo>
                  <a:pt x="534985" y="93575"/>
                </a:lnTo>
                <a:lnTo>
                  <a:pt x="505747" y="58244"/>
                </a:lnTo>
                <a:lnTo>
                  <a:pt x="492093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20534" y="3823383"/>
            <a:ext cx="578485" cy="950594"/>
          </a:xfrm>
          <a:custGeom>
            <a:avLst/>
            <a:gdLst/>
            <a:ahLst/>
            <a:cxnLst/>
            <a:rect l="l" t="t" r="r" b="b"/>
            <a:pathLst>
              <a:path w="578485" h="950595">
                <a:moveTo>
                  <a:pt x="265430" y="718616"/>
                </a:moveTo>
                <a:lnTo>
                  <a:pt x="255168" y="718616"/>
                </a:lnTo>
                <a:lnTo>
                  <a:pt x="249466" y="720966"/>
                </a:lnTo>
                <a:lnTo>
                  <a:pt x="240093" y="730338"/>
                </a:lnTo>
                <a:lnTo>
                  <a:pt x="237756" y="736028"/>
                </a:lnTo>
                <a:lnTo>
                  <a:pt x="237767" y="749012"/>
                </a:lnTo>
                <a:lnTo>
                  <a:pt x="239534" y="754113"/>
                </a:lnTo>
                <a:lnTo>
                  <a:pt x="243103" y="758126"/>
                </a:lnTo>
                <a:lnTo>
                  <a:pt x="303390" y="830465"/>
                </a:lnTo>
                <a:lnTo>
                  <a:pt x="281491" y="846582"/>
                </a:lnTo>
                <a:lnTo>
                  <a:pt x="258676" y="858091"/>
                </a:lnTo>
                <a:lnTo>
                  <a:pt x="234942" y="864995"/>
                </a:lnTo>
                <a:lnTo>
                  <a:pt x="210286" y="867295"/>
                </a:lnTo>
                <a:lnTo>
                  <a:pt x="334860" y="867295"/>
                </a:lnTo>
                <a:lnTo>
                  <a:pt x="397141" y="940968"/>
                </a:lnTo>
                <a:lnTo>
                  <a:pt x="412546" y="950340"/>
                </a:lnTo>
                <a:lnTo>
                  <a:pt x="423265" y="950340"/>
                </a:lnTo>
                <a:lnTo>
                  <a:pt x="428955" y="948004"/>
                </a:lnTo>
                <a:lnTo>
                  <a:pt x="438340" y="938618"/>
                </a:lnTo>
                <a:lnTo>
                  <a:pt x="440677" y="932929"/>
                </a:lnTo>
                <a:lnTo>
                  <a:pt x="440677" y="919975"/>
                </a:lnTo>
                <a:lnTo>
                  <a:pt x="438670" y="914399"/>
                </a:lnTo>
                <a:lnTo>
                  <a:pt x="434644" y="909485"/>
                </a:lnTo>
                <a:lnTo>
                  <a:pt x="370357" y="833805"/>
                </a:lnTo>
                <a:lnTo>
                  <a:pt x="375962" y="827719"/>
                </a:lnTo>
                <a:lnTo>
                  <a:pt x="400202" y="797648"/>
                </a:lnTo>
                <a:lnTo>
                  <a:pt x="338213" y="797648"/>
                </a:lnTo>
                <a:lnTo>
                  <a:pt x="280619" y="727328"/>
                </a:lnTo>
                <a:lnTo>
                  <a:pt x="277939" y="723760"/>
                </a:lnTo>
                <a:lnTo>
                  <a:pt x="275031" y="721410"/>
                </a:lnTo>
                <a:lnTo>
                  <a:pt x="268770" y="719175"/>
                </a:lnTo>
                <a:lnTo>
                  <a:pt x="265430" y="718616"/>
                </a:lnTo>
                <a:close/>
              </a:path>
              <a:path w="578485" h="950595">
                <a:moveTo>
                  <a:pt x="334860" y="0"/>
                </a:moveTo>
                <a:lnTo>
                  <a:pt x="270395" y="5943"/>
                </a:lnTo>
                <a:lnTo>
                  <a:pt x="210959" y="23774"/>
                </a:lnTo>
                <a:lnTo>
                  <a:pt x="157213" y="54838"/>
                </a:lnTo>
                <a:lnTo>
                  <a:pt x="109829" y="100456"/>
                </a:lnTo>
                <a:lnTo>
                  <a:pt x="83037" y="137629"/>
                </a:lnTo>
                <a:lnTo>
                  <a:pt x="60274" y="179489"/>
                </a:lnTo>
                <a:lnTo>
                  <a:pt x="41351" y="225282"/>
                </a:lnTo>
                <a:lnTo>
                  <a:pt x="26123" y="274256"/>
                </a:lnTo>
                <a:lnTo>
                  <a:pt x="14476" y="325907"/>
                </a:lnTo>
                <a:lnTo>
                  <a:pt x="6362" y="379729"/>
                </a:lnTo>
                <a:lnTo>
                  <a:pt x="1585" y="434989"/>
                </a:lnTo>
                <a:lnTo>
                  <a:pt x="0" y="490905"/>
                </a:lnTo>
                <a:lnTo>
                  <a:pt x="669" y="529441"/>
                </a:lnTo>
                <a:lnTo>
                  <a:pt x="6027" y="604618"/>
                </a:lnTo>
                <a:lnTo>
                  <a:pt x="16910" y="676865"/>
                </a:lnTo>
                <a:lnTo>
                  <a:pt x="34321" y="743673"/>
                </a:lnTo>
                <a:lnTo>
                  <a:pt x="51821" y="789967"/>
                </a:lnTo>
                <a:lnTo>
                  <a:pt x="73672" y="831468"/>
                </a:lnTo>
                <a:lnTo>
                  <a:pt x="100226" y="866194"/>
                </a:lnTo>
                <a:lnTo>
                  <a:pt x="131676" y="892749"/>
                </a:lnTo>
                <a:lnTo>
                  <a:pt x="168097" y="910163"/>
                </a:lnTo>
                <a:lnTo>
                  <a:pt x="210286" y="916190"/>
                </a:lnTo>
                <a:lnTo>
                  <a:pt x="227469" y="915395"/>
                </a:lnTo>
                <a:lnTo>
                  <a:pt x="276263" y="903465"/>
                </a:lnTo>
                <a:lnTo>
                  <a:pt x="320899" y="878349"/>
                </a:lnTo>
                <a:lnTo>
                  <a:pt x="334860" y="867295"/>
                </a:lnTo>
                <a:lnTo>
                  <a:pt x="210286" y="867295"/>
                </a:lnTo>
                <a:lnTo>
                  <a:pt x="200411" y="866752"/>
                </a:lnTo>
                <a:lnTo>
                  <a:pt x="164225" y="853838"/>
                </a:lnTo>
                <a:lnTo>
                  <a:pt x="132942" y="826941"/>
                </a:lnTo>
                <a:lnTo>
                  <a:pt x="106839" y="788876"/>
                </a:lnTo>
                <a:lnTo>
                  <a:pt x="80490" y="725718"/>
                </a:lnTo>
                <a:lnTo>
                  <a:pt x="64082" y="663933"/>
                </a:lnTo>
                <a:lnTo>
                  <a:pt x="53869" y="597463"/>
                </a:lnTo>
                <a:lnTo>
                  <a:pt x="48848" y="527307"/>
                </a:lnTo>
                <a:lnTo>
                  <a:pt x="48221" y="490905"/>
                </a:lnTo>
                <a:lnTo>
                  <a:pt x="48598" y="464850"/>
                </a:lnTo>
                <a:lnTo>
                  <a:pt x="51608" y="413115"/>
                </a:lnTo>
                <a:lnTo>
                  <a:pt x="57656" y="362092"/>
                </a:lnTo>
                <a:lnTo>
                  <a:pt x="66868" y="313036"/>
                </a:lnTo>
                <a:lnTo>
                  <a:pt x="79253" y="266282"/>
                </a:lnTo>
                <a:lnTo>
                  <a:pt x="94890" y="222432"/>
                </a:lnTo>
                <a:lnTo>
                  <a:pt x="113558" y="182355"/>
                </a:lnTo>
                <a:lnTo>
                  <a:pt x="135319" y="147365"/>
                </a:lnTo>
                <a:lnTo>
                  <a:pt x="166923" y="110785"/>
                </a:lnTo>
                <a:lnTo>
                  <a:pt x="209118" y="78133"/>
                </a:lnTo>
                <a:lnTo>
                  <a:pt x="255499" y="57993"/>
                </a:lnTo>
                <a:lnTo>
                  <a:pt x="307063" y="48111"/>
                </a:lnTo>
                <a:lnTo>
                  <a:pt x="334860" y="46875"/>
                </a:lnTo>
                <a:lnTo>
                  <a:pt x="492093" y="46875"/>
                </a:lnTo>
                <a:lnTo>
                  <a:pt x="487978" y="43449"/>
                </a:lnTo>
                <a:lnTo>
                  <a:pt x="446036" y="19761"/>
                </a:lnTo>
                <a:lnTo>
                  <a:pt x="395135" y="4941"/>
                </a:lnTo>
                <a:lnTo>
                  <a:pt x="366169" y="1235"/>
                </a:lnTo>
                <a:lnTo>
                  <a:pt x="334860" y="0"/>
                </a:lnTo>
                <a:close/>
              </a:path>
              <a:path w="578485" h="950595">
                <a:moveTo>
                  <a:pt x="492093" y="46875"/>
                </a:moveTo>
                <a:lnTo>
                  <a:pt x="334860" y="46875"/>
                </a:lnTo>
                <a:lnTo>
                  <a:pt x="359404" y="47944"/>
                </a:lnTo>
                <a:lnTo>
                  <a:pt x="382152" y="51149"/>
                </a:lnTo>
                <a:lnTo>
                  <a:pt x="422262" y="63957"/>
                </a:lnTo>
                <a:lnTo>
                  <a:pt x="455571" y="84139"/>
                </a:lnTo>
                <a:lnTo>
                  <a:pt x="493628" y="125933"/>
                </a:lnTo>
                <a:lnTo>
                  <a:pt x="511040" y="160925"/>
                </a:lnTo>
                <a:lnTo>
                  <a:pt x="522193" y="201107"/>
                </a:lnTo>
                <a:lnTo>
                  <a:pt x="527718" y="244470"/>
                </a:lnTo>
                <a:lnTo>
                  <a:pt x="528408" y="267220"/>
                </a:lnTo>
                <a:lnTo>
                  <a:pt x="527782" y="296879"/>
                </a:lnTo>
                <a:lnTo>
                  <a:pt x="522761" y="357324"/>
                </a:lnTo>
                <a:lnTo>
                  <a:pt x="512840" y="418982"/>
                </a:lnTo>
                <a:lnTo>
                  <a:pt x="498776" y="480094"/>
                </a:lnTo>
                <a:lnTo>
                  <a:pt x="486317" y="522457"/>
                </a:lnTo>
                <a:lnTo>
                  <a:pt x="471817" y="563575"/>
                </a:lnTo>
                <a:lnTo>
                  <a:pt x="453358" y="609414"/>
                </a:lnTo>
                <a:lnTo>
                  <a:pt x="431128" y="657172"/>
                </a:lnTo>
                <a:lnTo>
                  <a:pt x="405157" y="705499"/>
                </a:lnTo>
                <a:lnTo>
                  <a:pt x="375716" y="750760"/>
                </a:lnTo>
                <a:lnTo>
                  <a:pt x="352270" y="781198"/>
                </a:lnTo>
                <a:lnTo>
                  <a:pt x="338213" y="797648"/>
                </a:lnTo>
                <a:lnTo>
                  <a:pt x="400202" y="797648"/>
                </a:lnTo>
                <a:lnTo>
                  <a:pt x="424080" y="764896"/>
                </a:lnTo>
                <a:lnTo>
                  <a:pt x="444673" y="732583"/>
                </a:lnTo>
                <a:lnTo>
                  <a:pt x="463740" y="698383"/>
                </a:lnTo>
                <a:lnTo>
                  <a:pt x="481208" y="663933"/>
                </a:lnTo>
                <a:lnTo>
                  <a:pt x="503962" y="613383"/>
                </a:lnTo>
                <a:lnTo>
                  <a:pt x="522315" y="565484"/>
                </a:lnTo>
                <a:lnTo>
                  <a:pt x="536448" y="523722"/>
                </a:lnTo>
                <a:lnTo>
                  <a:pt x="553773" y="459349"/>
                </a:lnTo>
                <a:lnTo>
                  <a:pt x="566928" y="394804"/>
                </a:lnTo>
                <a:lnTo>
                  <a:pt x="575214" y="330265"/>
                </a:lnTo>
                <a:lnTo>
                  <a:pt x="577977" y="265887"/>
                </a:lnTo>
                <a:lnTo>
                  <a:pt x="577117" y="237359"/>
                </a:lnTo>
                <a:lnTo>
                  <a:pt x="570251" y="183946"/>
                </a:lnTo>
                <a:lnTo>
                  <a:pt x="556413" y="135599"/>
                </a:lnTo>
                <a:lnTo>
                  <a:pt x="534985" y="93575"/>
                </a:lnTo>
                <a:lnTo>
                  <a:pt x="505747" y="58244"/>
                </a:lnTo>
                <a:lnTo>
                  <a:pt x="492093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23505" y="3823383"/>
            <a:ext cx="578485" cy="950594"/>
          </a:xfrm>
          <a:custGeom>
            <a:avLst/>
            <a:gdLst/>
            <a:ahLst/>
            <a:cxnLst/>
            <a:rect l="l" t="t" r="r" b="b"/>
            <a:pathLst>
              <a:path w="578484" h="950595">
                <a:moveTo>
                  <a:pt x="265417" y="718616"/>
                </a:moveTo>
                <a:lnTo>
                  <a:pt x="255168" y="718616"/>
                </a:lnTo>
                <a:lnTo>
                  <a:pt x="249466" y="720966"/>
                </a:lnTo>
                <a:lnTo>
                  <a:pt x="240093" y="730338"/>
                </a:lnTo>
                <a:lnTo>
                  <a:pt x="237756" y="736028"/>
                </a:lnTo>
                <a:lnTo>
                  <a:pt x="237767" y="749012"/>
                </a:lnTo>
                <a:lnTo>
                  <a:pt x="239522" y="754113"/>
                </a:lnTo>
                <a:lnTo>
                  <a:pt x="243103" y="758126"/>
                </a:lnTo>
                <a:lnTo>
                  <a:pt x="303390" y="830465"/>
                </a:lnTo>
                <a:lnTo>
                  <a:pt x="281491" y="846582"/>
                </a:lnTo>
                <a:lnTo>
                  <a:pt x="258676" y="858091"/>
                </a:lnTo>
                <a:lnTo>
                  <a:pt x="234942" y="864995"/>
                </a:lnTo>
                <a:lnTo>
                  <a:pt x="210286" y="867295"/>
                </a:lnTo>
                <a:lnTo>
                  <a:pt x="334860" y="867295"/>
                </a:lnTo>
                <a:lnTo>
                  <a:pt x="397141" y="940968"/>
                </a:lnTo>
                <a:lnTo>
                  <a:pt x="412546" y="950340"/>
                </a:lnTo>
                <a:lnTo>
                  <a:pt x="423265" y="950340"/>
                </a:lnTo>
                <a:lnTo>
                  <a:pt x="428955" y="948004"/>
                </a:lnTo>
                <a:lnTo>
                  <a:pt x="438340" y="938618"/>
                </a:lnTo>
                <a:lnTo>
                  <a:pt x="440677" y="932929"/>
                </a:lnTo>
                <a:lnTo>
                  <a:pt x="440677" y="919975"/>
                </a:lnTo>
                <a:lnTo>
                  <a:pt x="438670" y="914399"/>
                </a:lnTo>
                <a:lnTo>
                  <a:pt x="434644" y="909485"/>
                </a:lnTo>
                <a:lnTo>
                  <a:pt x="370357" y="833805"/>
                </a:lnTo>
                <a:lnTo>
                  <a:pt x="375962" y="827719"/>
                </a:lnTo>
                <a:lnTo>
                  <a:pt x="400198" y="797648"/>
                </a:lnTo>
                <a:lnTo>
                  <a:pt x="338213" y="797648"/>
                </a:lnTo>
                <a:lnTo>
                  <a:pt x="280619" y="727328"/>
                </a:lnTo>
                <a:lnTo>
                  <a:pt x="277939" y="723760"/>
                </a:lnTo>
                <a:lnTo>
                  <a:pt x="275018" y="721410"/>
                </a:lnTo>
                <a:lnTo>
                  <a:pt x="268770" y="719175"/>
                </a:lnTo>
                <a:lnTo>
                  <a:pt x="265417" y="718616"/>
                </a:lnTo>
                <a:close/>
              </a:path>
              <a:path w="578484" h="950595">
                <a:moveTo>
                  <a:pt x="334860" y="0"/>
                </a:moveTo>
                <a:lnTo>
                  <a:pt x="270386" y="5943"/>
                </a:lnTo>
                <a:lnTo>
                  <a:pt x="210959" y="23774"/>
                </a:lnTo>
                <a:lnTo>
                  <a:pt x="157213" y="54838"/>
                </a:lnTo>
                <a:lnTo>
                  <a:pt x="109829" y="100456"/>
                </a:lnTo>
                <a:lnTo>
                  <a:pt x="83037" y="137629"/>
                </a:lnTo>
                <a:lnTo>
                  <a:pt x="60274" y="179489"/>
                </a:lnTo>
                <a:lnTo>
                  <a:pt x="41346" y="225282"/>
                </a:lnTo>
                <a:lnTo>
                  <a:pt x="26123" y="274256"/>
                </a:lnTo>
                <a:lnTo>
                  <a:pt x="14471" y="325907"/>
                </a:lnTo>
                <a:lnTo>
                  <a:pt x="6362" y="379729"/>
                </a:lnTo>
                <a:lnTo>
                  <a:pt x="1585" y="434989"/>
                </a:lnTo>
                <a:lnTo>
                  <a:pt x="0" y="490905"/>
                </a:lnTo>
                <a:lnTo>
                  <a:pt x="667" y="529441"/>
                </a:lnTo>
                <a:lnTo>
                  <a:pt x="6022" y="604618"/>
                </a:lnTo>
                <a:lnTo>
                  <a:pt x="16904" y="676865"/>
                </a:lnTo>
                <a:lnTo>
                  <a:pt x="34319" y="743673"/>
                </a:lnTo>
                <a:lnTo>
                  <a:pt x="51821" y="789967"/>
                </a:lnTo>
                <a:lnTo>
                  <a:pt x="73672" y="831468"/>
                </a:lnTo>
                <a:lnTo>
                  <a:pt x="100220" y="866194"/>
                </a:lnTo>
                <a:lnTo>
                  <a:pt x="131672" y="892749"/>
                </a:lnTo>
                <a:lnTo>
                  <a:pt x="168092" y="910163"/>
                </a:lnTo>
                <a:lnTo>
                  <a:pt x="210286" y="916190"/>
                </a:lnTo>
                <a:lnTo>
                  <a:pt x="227469" y="915395"/>
                </a:lnTo>
                <a:lnTo>
                  <a:pt x="276263" y="903465"/>
                </a:lnTo>
                <a:lnTo>
                  <a:pt x="320899" y="878349"/>
                </a:lnTo>
                <a:lnTo>
                  <a:pt x="334860" y="867295"/>
                </a:lnTo>
                <a:lnTo>
                  <a:pt x="210286" y="867295"/>
                </a:lnTo>
                <a:lnTo>
                  <a:pt x="200410" y="866752"/>
                </a:lnTo>
                <a:lnTo>
                  <a:pt x="164219" y="853838"/>
                </a:lnTo>
                <a:lnTo>
                  <a:pt x="132940" y="826941"/>
                </a:lnTo>
                <a:lnTo>
                  <a:pt x="106834" y="788876"/>
                </a:lnTo>
                <a:lnTo>
                  <a:pt x="80484" y="725718"/>
                </a:lnTo>
                <a:lnTo>
                  <a:pt x="64081" y="663933"/>
                </a:lnTo>
                <a:lnTo>
                  <a:pt x="53869" y="597463"/>
                </a:lnTo>
                <a:lnTo>
                  <a:pt x="48848" y="527307"/>
                </a:lnTo>
                <a:lnTo>
                  <a:pt x="48221" y="490905"/>
                </a:lnTo>
                <a:lnTo>
                  <a:pt x="48598" y="464850"/>
                </a:lnTo>
                <a:lnTo>
                  <a:pt x="51608" y="413115"/>
                </a:lnTo>
                <a:lnTo>
                  <a:pt x="57655" y="362092"/>
                </a:lnTo>
                <a:lnTo>
                  <a:pt x="66862" y="313036"/>
                </a:lnTo>
                <a:lnTo>
                  <a:pt x="79251" y="266282"/>
                </a:lnTo>
                <a:lnTo>
                  <a:pt x="94885" y="222432"/>
                </a:lnTo>
                <a:lnTo>
                  <a:pt x="113553" y="182355"/>
                </a:lnTo>
                <a:lnTo>
                  <a:pt x="135317" y="147365"/>
                </a:lnTo>
                <a:lnTo>
                  <a:pt x="166923" y="110785"/>
                </a:lnTo>
                <a:lnTo>
                  <a:pt x="209118" y="78133"/>
                </a:lnTo>
                <a:lnTo>
                  <a:pt x="255499" y="57993"/>
                </a:lnTo>
                <a:lnTo>
                  <a:pt x="307063" y="48111"/>
                </a:lnTo>
                <a:lnTo>
                  <a:pt x="334860" y="46875"/>
                </a:lnTo>
                <a:lnTo>
                  <a:pt x="492093" y="46875"/>
                </a:lnTo>
                <a:lnTo>
                  <a:pt x="487978" y="43449"/>
                </a:lnTo>
                <a:lnTo>
                  <a:pt x="446036" y="19761"/>
                </a:lnTo>
                <a:lnTo>
                  <a:pt x="395130" y="4941"/>
                </a:lnTo>
                <a:lnTo>
                  <a:pt x="366164" y="1235"/>
                </a:lnTo>
                <a:lnTo>
                  <a:pt x="334860" y="0"/>
                </a:lnTo>
                <a:close/>
              </a:path>
              <a:path w="578484" h="950595">
                <a:moveTo>
                  <a:pt x="492093" y="46875"/>
                </a:moveTo>
                <a:lnTo>
                  <a:pt x="334860" y="46875"/>
                </a:lnTo>
                <a:lnTo>
                  <a:pt x="359404" y="47944"/>
                </a:lnTo>
                <a:lnTo>
                  <a:pt x="382152" y="51149"/>
                </a:lnTo>
                <a:lnTo>
                  <a:pt x="422262" y="63957"/>
                </a:lnTo>
                <a:lnTo>
                  <a:pt x="455571" y="84139"/>
                </a:lnTo>
                <a:lnTo>
                  <a:pt x="493623" y="125933"/>
                </a:lnTo>
                <a:lnTo>
                  <a:pt x="511038" y="160925"/>
                </a:lnTo>
                <a:lnTo>
                  <a:pt x="522193" y="201107"/>
                </a:lnTo>
                <a:lnTo>
                  <a:pt x="527718" y="244470"/>
                </a:lnTo>
                <a:lnTo>
                  <a:pt x="528408" y="267220"/>
                </a:lnTo>
                <a:lnTo>
                  <a:pt x="527782" y="296879"/>
                </a:lnTo>
                <a:lnTo>
                  <a:pt x="522761" y="357324"/>
                </a:lnTo>
                <a:lnTo>
                  <a:pt x="512840" y="418982"/>
                </a:lnTo>
                <a:lnTo>
                  <a:pt x="498776" y="480094"/>
                </a:lnTo>
                <a:lnTo>
                  <a:pt x="486317" y="522457"/>
                </a:lnTo>
                <a:lnTo>
                  <a:pt x="471817" y="563575"/>
                </a:lnTo>
                <a:lnTo>
                  <a:pt x="453352" y="609414"/>
                </a:lnTo>
                <a:lnTo>
                  <a:pt x="431123" y="657172"/>
                </a:lnTo>
                <a:lnTo>
                  <a:pt x="405152" y="705499"/>
                </a:lnTo>
                <a:lnTo>
                  <a:pt x="375716" y="750760"/>
                </a:lnTo>
                <a:lnTo>
                  <a:pt x="352265" y="781198"/>
                </a:lnTo>
                <a:lnTo>
                  <a:pt x="338213" y="797648"/>
                </a:lnTo>
                <a:lnTo>
                  <a:pt x="400198" y="797648"/>
                </a:lnTo>
                <a:lnTo>
                  <a:pt x="424080" y="764896"/>
                </a:lnTo>
                <a:lnTo>
                  <a:pt x="444673" y="732583"/>
                </a:lnTo>
                <a:lnTo>
                  <a:pt x="463738" y="698383"/>
                </a:lnTo>
                <a:lnTo>
                  <a:pt x="481202" y="663933"/>
                </a:lnTo>
                <a:lnTo>
                  <a:pt x="503958" y="613383"/>
                </a:lnTo>
                <a:lnTo>
                  <a:pt x="522315" y="565484"/>
                </a:lnTo>
                <a:lnTo>
                  <a:pt x="536448" y="523722"/>
                </a:lnTo>
                <a:lnTo>
                  <a:pt x="553773" y="459349"/>
                </a:lnTo>
                <a:lnTo>
                  <a:pt x="566928" y="394804"/>
                </a:lnTo>
                <a:lnTo>
                  <a:pt x="575214" y="330265"/>
                </a:lnTo>
                <a:lnTo>
                  <a:pt x="577977" y="265887"/>
                </a:lnTo>
                <a:lnTo>
                  <a:pt x="577115" y="237359"/>
                </a:lnTo>
                <a:lnTo>
                  <a:pt x="570245" y="183946"/>
                </a:lnTo>
                <a:lnTo>
                  <a:pt x="556413" y="135599"/>
                </a:lnTo>
                <a:lnTo>
                  <a:pt x="534985" y="93575"/>
                </a:lnTo>
                <a:lnTo>
                  <a:pt x="505747" y="58244"/>
                </a:lnTo>
                <a:lnTo>
                  <a:pt x="492093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04297" y="38934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94567" y="38934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97537" y="38934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00507" y="38934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03477" y="38934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06447" y="38934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04297" y="597391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06676" y="597391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94567" y="597391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97537" y="597391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00507" y="597391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03477" y="597391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06447" y="597391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68290" y="45498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58560" y="45498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61530" y="45498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4500" y="45498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67472" y="45498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70441" y="45498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68290" y="66302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70671" y="66302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58560" y="66302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61530" y="66302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64500" y="66302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67472" y="66302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366016" y="793000"/>
            <a:ext cx="6828155" cy="8941435"/>
            <a:chOff x="366016" y="793000"/>
            <a:chExt cx="6828155" cy="8941435"/>
          </a:xfrm>
        </p:grpSpPr>
        <p:sp>
          <p:nvSpPr>
            <p:cNvPr id="40" name="object 40"/>
            <p:cNvSpPr/>
            <p:nvPr/>
          </p:nvSpPr>
          <p:spPr>
            <a:xfrm>
              <a:off x="366014" y="793000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040082" y="5843232"/>
                  </a:moveTo>
                  <a:lnTo>
                    <a:pt x="6034125" y="5837275"/>
                  </a:lnTo>
                  <a:lnTo>
                    <a:pt x="6010351" y="5837275"/>
                  </a:lnTo>
                  <a:lnTo>
                    <a:pt x="6004420" y="5843232"/>
                  </a:lnTo>
                  <a:lnTo>
                    <a:pt x="6004420" y="5855106"/>
                  </a:lnTo>
                  <a:lnTo>
                    <a:pt x="6004420" y="5867006"/>
                  </a:lnTo>
                  <a:lnTo>
                    <a:pt x="6010351" y="5872937"/>
                  </a:lnTo>
                  <a:lnTo>
                    <a:pt x="6034125" y="5872937"/>
                  </a:lnTo>
                  <a:lnTo>
                    <a:pt x="6040082" y="5867006"/>
                  </a:lnTo>
                  <a:lnTo>
                    <a:pt x="6040082" y="5843232"/>
                  </a:lnTo>
                  <a:close/>
                </a:path>
                <a:path w="6828155" h="8941435">
                  <a:moveTo>
                    <a:pt x="6827964" y="228701"/>
                  </a:moveTo>
                  <a:lnTo>
                    <a:pt x="6823303" y="182676"/>
                  </a:lnTo>
                  <a:lnTo>
                    <a:pt x="6809956" y="139776"/>
                  </a:lnTo>
                  <a:lnTo>
                    <a:pt x="6802564" y="126174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0" y="8758771"/>
                  </a:lnTo>
                  <a:lnTo>
                    <a:pt x="6781863" y="8801532"/>
                  </a:lnTo>
                  <a:lnTo>
                    <a:pt x="6757848" y="8839289"/>
                  </a:lnTo>
                  <a:lnTo>
                    <a:pt x="6726352" y="8870785"/>
                  </a:lnTo>
                  <a:lnTo>
                    <a:pt x="6688595" y="8894813"/>
                  </a:lnTo>
                  <a:lnTo>
                    <a:pt x="6645834" y="8910129"/>
                  </a:lnTo>
                  <a:lnTo>
                    <a:pt x="6599275" y="8915502"/>
                  </a:lnTo>
                  <a:lnTo>
                    <a:pt x="228701" y="8915502"/>
                  </a:lnTo>
                  <a:lnTo>
                    <a:pt x="182143" y="8910129"/>
                  </a:lnTo>
                  <a:lnTo>
                    <a:pt x="139369" y="8894813"/>
                  </a:lnTo>
                  <a:lnTo>
                    <a:pt x="101612" y="8870785"/>
                  </a:lnTo>
                  <a:lnTo>
                    <a:pt x="70116" y="8839289"/>
                  </a:lnTo>
                  <a:lnTo>
                    <a:pt x="46088" y="8801532"/>
                  </a:lnTo>
                  <a:lnTo>
                    <a:pt x="30772" y="8758771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2" y="182143"/>
                  </a:lnTo>
                  <a:lnTo>
                    <a:pt x="46088" y="139382"/>
                  </a:lnTo>
                  <a:lnTo>
                    <a:pt x="70116" y="101625"/>
                  </a:lnTo>
                  <a:lnTo>
                    <a:pt x="101612" y="70129"/>
                  </a:lnTo>
                  <a:lnTo>
                    <a:pt x="139369" y="46101"/>
                  </a:lnTo>
                  <a:lnTo>
                    <a:pt x="182143" y="30784"/>
                  </a:lnTo>
                  <a:lnTo>
                    <a:pt x="228701" y="25400"/>
                  </a:lnTo>
                  <a:lnTo>
                    <a:pt x="6599275" y="25400"/>
                  </a:lnTo>
                  <a:lnTo>
                    <a:pt x="6645834" y="30784"/>
                  </a:lnTo>
                  <a:lnTo>
                    <a:pt x="6688595" y="46101"/>
                  </a:lnTo>
                  <a:lnTo>
                    <a:pt x="6726352" y="70129"/>
                  </a:lnTo>
                  <a:lnTo>
                    <a:pt x="6757848" y="101625"/>
                  </a:lnTo>
                  <a:lnTo>
                    <a:pt x="6781863" y="139382"/>
                  </a:lnTo>
                  <a:lnTo>
                    <a:pt x="6797180" y="182143"/>
                  </a:lnTo>
                  <a:lnTo>
                    <a:pt x="6802564" y="228701"/>
                  </a:lnTo>
                  <a:lnTo>
                    <a:pt x="6802564" y="126174"/>
                  </a:lnTo>
                  <a:lnTo>
                    <a:pt x="6760908" y="67068"/>
                  </a:lnTo>
                  <a:lnTo>
                    <a:pt x="6727050" y="39116"/>
                  </a:lnTo>
                  <a:lnTo>
                    <a:pt x="6688201" y="18008"/>
                  </a:lnTo>
                  <a:lnTo>
                    <a:pt x="6645300" y="4660"/>
                  </a:lnTo>
                  <a:lnTo>
                    <a:pt x="6599275" y="0"/>
                  </a:lnTo>
                  <a:lnTo>
                    <a:pt x="228701" y="0"/>
                  </a:lnTo>
                  <a:lnTo>
                    <a:pt x="182664" y="4660"/>
                  </a:lnTo>
                  <a:lnTo>
                    <a:pt x="139763" y="18008"/>
                  </a:lnTo>
                  <a:lnTo>
                    <a:pt x="100914" y="39116"/>
                  </a:lnTo>
                  <a:lnTo>
                    <a:pt x="67056" y="67068"/>
                  </a:lnTo>
                  <a:lnTo>
                    <a:pt x="39103" y="100926"/>
                  </a:lnTo>
                  <a:lnTo>
                    <a:pt x="17995" y="139776"/>
                  </a:lnTo>
                  <a:lnTo>
                    <a:pt x="4648" y="18267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48" y="8758237"/>
                  </a:lnTo>
                  <a:lnTo>
                    <a:pt x="17995" y="8801138"/>
                  </a:lnTo>
                  <a:lnTo>
                    <a:pt x="39103" y="8839987"/>
                  </a:lnTo>
                  <a:lnTo>
                    <a:pt x="67056" y="8873846"/>
                  </a:lnTo>
                  <a:lnTo>
                    <a:pt x="100914" y="8901798"/>
                  </a:lnTo>
                  <a:lnTo>
                    <a:pt x="139763" y="8922906"/>
                  </a:lnTo>
                  <a:lnTo>
                    <a:pt x="182664" y="8936253"/>
                  </a:lnTo>
                  <a:lnTo>
                    <a:pt x="228701" y="8940902"/>
                  </a:lnTo>
                  <a:lnTo>
                    <a:pt x="6599275" y="8940902"/>
                  </a:lnTo>
                  <a:lnTo>
                    <a:pt x="6645300" y="8936253"/>
                  </a:lnTo>
                  <a:lnTo>
                    <a:pt x="6688201" y="8922906"/>
                  </a:lnTo>
                  <a:lnTo>
                    <a:pt x="6701815" y="8915502"/>
                  </a:lnTo>
                  <a:lnTo>
                    <a:pt x="6727050" y="8901798"/>
                  </a:lnTo>
                  <a:lnTo>
                    <a:pt x="6760908" y="8873846"/>
                  </a:lnTo>
                  <a:lnTo>
                    <a:pt x="6788848" y="8839987"/>
                  </a:lnTo>
                  <a:lnTo>
                    <a:pt x="6809956" y="8801138"/>
                  </a:lnTo>
                  <a:lnTo>
                    <a:pt x="6823303" y="8758237"/>
                  </a:lnTo>
                  <a:lnTo>
                    <a:pt x="6827964" y="8712200"/>
                  </a:lnTo>
                  <a:lnTo>
                    <a:pt x="6827964" y="22870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1017" y="381815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71017" y="521542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1004" y="2036266"/>
              <a:ext cx="3209290" cy="783590"/>
            </a:xfrm>
            <a:custGeom>
              <a:avLst/>
              <a:gdLst/>
              <a:ahLst/>
              <a:cxnLst/>
              <a:rect l="l" t="t" r="r" b="b"/>
              <a:pathLst>
                <a:path w="3209290" h="783589">
                  <a:moveTo>
                    <a:pt x="3208998" y="758050"/>
                  </a:moveTo>
                  <a:lnTo>
                    <a:pt x="0" y="758050"/>
                  </a:lnTo>
                  <a:lnTo>
                    <a:pt x="0" y="783450"/>
                  </a:lnTo>
                  <a:lnTo>
                    <a:pt x="3208998" y="783450"/>
                  </a:lnTo>
                  <a:lnTo>
                    <a:pt x="3208998" y="758050"/>
                  </a:lnTo>
                  <a:close/>
                </a:path>
                <a:path w="3209290" h="783589">
                  <a:moveTo>
                    <a:pt x="320899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98" y="9525"/>
                  </a:lnTo>
                  <a:lnTo>
                    <a:pt x="320899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71017" y="5897715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71017" y="6358712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71017" y="937453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0" name="object 5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51" name="object 51"/>
          <p:cNvSpPr/>
          <p:nvPr/>
        </p:nvSpPr>
        <p:spPr>
          <a:xfrm>
            <a:off x="721987" y="3823383"/>
            <a:ext cx="578485" cy="950594"/>
          </a:xfrm>
          <a:custGeom>
            <a:avLst/>
            <a:gdLst/>
            <a:ahLst/>
            <a:cxnLst/>
            <a:rect l="l" t="t" r="r" b="b"/>
            <a:pathLst>
              <a:path w="578485" h="950595">
                <a:moveTo>
                  <a:pt x="265430" y="718616"/>
                </a:moveTo>
                <a:lnTo>
                  <a:pt x="255168" y="718616"/>
                </a:lnTo>
                <a:lnTo>
                  <a:pt x="249466" y="720966"/>
                </a:lnTo>
                <a:lnTo>
                  <a:pt x="240093" y="730338"/>
                </a:lnTo>
                <a:lnTo>
                  <a:pt x="237756" y="736028"/>
                </a:lnTo>
                <a:lnTo>
                  <a:pt x="237767" y="749012"/>
                </a:lnTo>
                <a:lnTo>
                  <a:pt x="239534" y="754113"/>
                </a:lnTo>
                <a:lnTo>
                  <a:pt x="243103" y="758126"/>
                </a:lnTo>
                <a:lnTo>
                  <a:pt x="303390" y="830465"/>
                </a:lnTo>
                <a:lnTo>
                  <a:pt x="281491" y="846582"/>
                </a:lnTo>
                <a:lnTo>
                  <a:pt x="258676" y="858091"/>
                </a:lnTo>
                <a:lnTo>
                  <a:pt x="234942" y="864995"/>
                </a:lnTo>
                <a:lnTo>
                  <a:pt x="210286" y="867295"/>
                </a:lnTo>
                <a:lnTo>
                  <a:pt x="334860" y="867295"/>
                </a:lnTo>
                <a:lnTo>
                  <a:pt x="397141" y="940968"/>
                </a:lnTo>
                <a:lnTo>
                  <a:pt x="412546" y="950340"/>
                </a:lnTo>
                <a:lnTo>
                  <a:pt x="423265" y="950340"/>
                </a:lnTo>
                <a:lnTo>
                  <a:pt x="428955" y="948004"/>
                </a:lnTo>
                <a:lnTo>
                  <a:pt x="438340" y="938618"/>
                </a:lnTo>
                <a:lnTo>
                  <a:pt x="440677" y="932929"/>
                </a:lnTo>
                <a:lnTo>
                  <a:pt x="440677" y="919975"/>
                </a:lnTo>
                <a:lnTo>
                  <a:pt x="438670" y="914399"/>
                </a:lnTo>
                <a:lnTo>
                  <a:pt x="434644" y="909485"/>
                </a:lnTo>
                <a:lnTo>
                  <a:pt x="370357" y="833805"/>
                </a:lnTo>
                <a:lnTo>
                  <a:pt x="375962" y="827719"/>
                </a:lnTo>
                <a:lnTo>
                  <a:pt x="400202" y="797648"/>
                </a:lnTo>
                <a:lnTo>
                  <a:pt x="338213" y="797648"/>
                </a:lnTo>
                <a:lnTo>
                  <a:pt x="280619" y="727328"/>
                </a:lnTo>
                <a:lnTo>
                  <a:pt x="277939" y="723760"/>
                </a:lnTo>
                <a:lnTo>
                  <a:pt x="275031" y="721410"/>
                </a:lnTo>
                <a:lnTo>
                  <a:pt x="268770" y="719175"/>
                </a:lnTo>
                <a:lnTo>
                  <a:pt x="265430" y="718616"/>
                </a:lnTo>
                <a:close/>
              </a:path>
              <a:path w="578485" h="950595">
                <a:moveTo>
                  <a:pt x="334860" y="0"/>
                </a:moveTo>
                <a:lnTo>
                  <a:pt x="270395" y="5943"/>
                </a:lnTo>
                <a:lnTo>
                  <a:pt x="210959" y="23774"/>
                </a:lnTo>
                <a:lnTo>
                  <a:pt x="157213" y="54838"/>
                </a:lnTo>
                <a:lnTo>
                  <a:pt x="109829" y="100456"/>
                </a:lnTo>
                <a:lnTo>
                  <a:pt x="83037" y="137629"/>
                </a:lnTo>
                <a:lnTo>
                  <a:pt x="60274" y="179489"/>
                </a:lnTo>
                <a:lnTo>
                  <a:pt x="41349" y="225282"/>
                </a:lnTo>
                <a:lnTo>
                  <a:pt x="26111" y="274256"/>
                </a:lnTo>
                <a:lnTo>
                  <a:pt x="14474" y="325907"/>
                </a:lnTo>
                <a:lnTo>
                  <a:pt x="6362" y="379729"/>
                </a:lnTo>
                <a:lnTo>
                  <a:pt x="1585" y="434989"/>
                </a:lnTo>
                <a:lnTo>
                  <a:pt x="0" y="490905"/>
                </a:lnTo>
                <a:lnTo>
                  <a:pt x="669" y="529441"/>
                </a:lnTo>
                <a:lnTo>
                  <a:pt x="6027" y="604618"/>
                </a:lnTo>
                <a:lnTo>
                  <a:pt x="16910" y="676865"/>
                </a:lnTo>
                <a:lnTo>
                  <a:pt x="34321" y="743673"/>
                </a:lnTo>
                <a:lnTo>
                  <a:pt x="51821" y="789967"/>
                </a:lnTo>
                <a:lnTo>
                  <a:pt x="73672" y="831468"/>
                </a:lnTo>
                <a:lnTo>
                  <a:pt x="100226" y="866194"/>
                </a:lnTo>
                <a:lnTo>
                  <a:pt x="131676" y="892749"/>
                </a:lnTo>
                <a:lnTo>
                  <a:pt x="168097" y="910163"/>
                </a:lnTo>
                <a:lnTo>
                  <a:pt x="210286" y="916190"/>
                </a:lnTo>
                <a:lnTo>
                  <a:pt x="227469" y="915395"/>
                </a:lnTo>
                <a:lnTo>
                  <a:pt x="276263" y="903465"/>
                </a:lnTo>
                <a:lnTo>
                  <a:pt x="320899" y="878349"/>
                </a:lnTo>
                <a:lnTo>
                  <a:pt x="334860" y="867295"/>
                </a:lnTo>
                <a:lnTo>
                  <a:pt x="210286" y="867295"/>
                </a:lnTo>
                <a:lnTo>
                  <a:pt x="200411" y="866752"/>
                </a:lnTo>
                <a:lnTo>
                  <a:pt x="164225" y="853838"/>
                </a:lnTo>
                <a:lnTo>
                  <a:pt x="132942" y="826941"/>
                </a:lnTo>
                <a:lnTo>
                  <a:pt x="106839" y="788876"/>
                </a:lnTo>
                <a:lnTo>
                  <a:pt x="80490" y="725718"/>
                </a:lnTo>
                <a:lnTo>
                  <a:pt x="64082" y="663933"/>
                </a:lnTo>
                <a:lnTo>
                  <a:pt x="53869" y="597463"/>
                </a:lnTo>
                <a:lnTo>
                  <a:pt x="48848" y="527307"/>
                </a:lnTo>
                <a:lnTo>
                  <a:pt x="48221" y="490905"/>
                </a:lnTo>
                <a:lnTo>
                  <a:pt x="48598" y="464850"/>
                </a:lnTo>
                <a:lnTo>
                  <a:pt x="51608" y="413115"/>
                </a:lnTo>
                <a:lnTo>
                  <a:pt x="57656" y="362092"/>
                </a:lnTo>
                <a:lnTo>
                  <a:pt x="66868" y="313036"/>
                </a:lnTo>
                <a:lnTo>
                  <a:pt x="79253" y="266282"/>
                </a:lnTo>
                <a:lnTo>
                  <a:pt x="94890" y="222432"/>
                </a:lnTo>
                <a:lnTo>
                  <a:pt x="113558" y="182355"/>
                </a:lnTo>
                <a:lnTo>
                  <a:pt x="135319" y="147365"/>
                </a:lnTo>
                <a:lnTo>
                  <a:pt x="166923" y="110785"/>
                </a:lnTo>
                <a:lnTo>
                  <a:pt x="209118" y="78133"/>
                </a:lnTo>
                <a:lnTo>
                  <a:pt x="255499" y="57993"/>
                </a:lnTo>
                <a:lnTo>
                  <a:pt x="307063" y="48111"/>
                </a:lnTo>
                <a:lnTo>
                  <a:pt x="334860" y="46875"/>
                </a:lnTo>
                <a:lnTo>
                  <a:pt x="492093" y="46875"/>
                </a:lnTo>
                <a:lnTo>
                  <a:pt x="487978" y="43449"/>
                </a:lnTo>
                <a:lnTo>
                  <a:pt x="446036" y="19761"/>
                </a:lnTo>
                <a:lnTo>
                  <a:pt x="395135" y="4941"/>
                </a:lnTo>
                <a:lnTo>
                  <a:pt x="366169" y="1235"/>
                </a:lnTo>
                <a:lnTo>
                  <a:pt x="334860" y="0"/>
                </a:lnTo>
                <a:close/>
              </a:path>
              <a:path w="578485" h="950595">
                <a:moveTo>
                  <a:pt x="492093" y="46875"/>
                </a:moveTo>
                <a:lnTo>
                  <a:pt x="334860" y="46875"/>
                </a:lnTo>
                <a:lnTo>
                  <a:pt x="359404" y="47944"/>
                </a:lnTo>
                <a:lnTo>
                  <a:pt x="382152" y="51149"/>
                </a:lnTo>
                <a:lnTo>
                  <a:pt x="422262" y="63957"/>
                </a:lnTo>
                <a:lnTo>
                  <a:pt x="455571" y="84139"/>
                </a:lnTo>
                <a:lnTo>
                  <a:pt x="493628" y="125933"/>
                </a:lnTo>
                <a:lnTo>
                  <a:pt x="511040" y="160925"/>
                </a:lnTo>
                <a:lnTo>
                  <a:pt x="522193" y="201107"/>
                </a:lnTo>
                <a:lnTo>
                  <a:pt x="527718" y="244470"/>
                </a:lnTo>
                <a:lnTo>
                  <a:pt x="528408" y="267220"/>
                </a:lnTo>
                <a:lnTo>
                  <a:pt x="527782" y="296879"/>
                </a:lnTo>
                <a:lnTo>
                  <a:pt x="522761" y="357324"/>
                </a:lnTo>
                <a:lnTo>
                  <a:pt x="512840" y="418982"/>
                </a:lnTo>
                <a:lnTo>
                  <a:pt x="498776" y="480094"/>
                </a:lnTo>
                <a:lnTo>
                  <a:pt x="486317" y="522457"/>
                </a:lnTo>
                <a:lnTo>
                  <a:pt x="471817" y="563575"/>
                </a:lnTo>
                <a:lnTo>
                  <a:pt x="453358" y="609414"/>
                </a:lnTo>
                <a:lnTo>
                  <a:pt x="431128" y="657172"/>
                </a:lnTo>
                <a:lnTo>
                  <a:pt x="405157" y="705499"/>
                </a:lnTo>
                <a:lnTo>
                  <a:pt x="375716" y="750760"/>
                </a:lnTo>
                <a:lnTo>
                  <a:pt x="352270" y="781198"/>
                </a:lnTo>
                <a:lnTo>
                  <a:pt x="338213" y="797648"/>
                </a:lnTo>
                <a:lnTo>
                  <a:pt x="400202" y="797648"/>
                </a:lnTo>
                <a:lnTo>
                  <a:pt x="424080" y="764896"/>
                </a:lnTo>
                <a:lnTo>
                  <a:pt x="444673" y="732583"/>
                </a:lnTo>
                <a:lnTo>
                  <a:pt x="463740" y="698383"/>
                </a:lnTo>
                <a:lnTo>
                  <a:pt x="481208" y="663933"/>
                </a:lnTo>
                <a:lnTo>
                  <a:pt x="503962" y="613383"/>
                </a:lnTo>
                <a:lnTo>
                  <a:pt x="522315" y="565484"/>
                </a:lnTo>
                <a:lnTo>
                  <a:pt x="536447" y="523722"/>
                </a:lnTo>
                <a:lnTo>
                  <a:pt x="553773" y="459349"/>
                </a:lnTo>
                <a:lnTo>
                  <a:pt x="566928" y="394804"/>
                </a:lnTo>
                <a:lnTo>
                  <a:pt x="575214" y="330265"/>
                </a:lnTo>
                <a:lnTo>
                  <a:pt x="577977" y="265887"/>
                </a:lnTo>
                <a:lnTo>
                  <a:pt x="577117" y="237359"/>
                </a:lnTo>
                <a:lnTo>
                  <a:pt x="570251" y="183946"/>
                </a:lnTo>
                <a:lnTo>
                  <a:pt x="556413" y="135599"/>
                </a:lnTo>
                <a:lnTo>
                  <a:pt x="534985" y="93575"/>
                </a:lnTo>
                <a:lnTo>
                  <a:pt x="505747" y="58244"/>
                </a:lnTo>
                <a:lnTo>
                  <a:pt x="492093" y="468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8704" y="1305583"/>
            <a:ext cx="942340" cy="1548765"/>
          </a:xfrm>
          <a:custGeom>
            <a:avLst/>
            <a:gdLst/>
            <a:ahLst/>
            <a:cxnLst/>
            <a:rect l="l" t="t" r="r" b="b"/>
            <a:pathLst>
              <a:path w="942339" h="1548764">
                <a:moveTo>
                  <a:pt x="432561" y="1171079"/>
                </a:moveTo>
                <a:lnTo>
                  <a:pt x="426745" y="1171079"/>
                </a:lnTo>
                <a:lnTo>
                  <a:pt x="418868" y="1171796"/>
                </a:lnTo>
                <a:lnTo>
                  <a:pt x="388168" y="1202491"/>
                </a:lnTo>
                <a:lnTo>
                  <a:pt x="387451" y="1210373"/>
                </a:lnTo>
                <a:lnTo>
                  <a:pt x="387997" y="1217671"/>
                </a:lnTo>
                <a:lnTo>
                  <a:pt x="389634" y="1224287"/>
                </a:lnTo>
                <a:lnTo>
                  <a:pt x="392364" y="1230220"/>
                </a:lnTo>
                <a:lnTo>
                  <a:pt x="396189" y="1235468"/>
                </a:lnTo>
                <a:lnTo>
                  <a:pt x="494411" y="1353350"/>
                </a:lnTo>
                <a:lnTo>
                  <a:pt x="458734" y="1379610"/>
                </a:lnTo>
                <a:lnTo>
                  <a:pt x="421560" y="1398366"/>
                </a:lnTo>
                <a:lnTo>
                  <a:pt x="382886" y="1409619"/>
                </a:lnTo>
                <a:lnTo>
                  <a:pt x="342709" y="1413370"/>
                </a:lnTo>
                <a:lnTo>
                  <a:pt x="545706" y="1413370"/>
                </a:lnTo>
                <a:lnTo>
                  <a:pt x="647204" y="1533423"/>
                </a:lnTo>
                <a:lnTo>
                  <a:pt x="672312" y="1548701"/>
                </a:lnTo>
                <a:lnTo>
                  <a:pt x="678865" y="1548701"/>
                </a:lnTo>
                <a:lnTo>
                  <a:pt x="715286" y="1524557"/>
                </a:lnTo>
                <a:lnTo>
                  <a:pt x="718146" y="1509420"/>
                </a:lnTo>
                <a:lnTo>
                  <a:pt x="717532" y="1501978"/>
                </a:lnTo>
                <a:lnTo>
                  <a:pt x="715691" y="1494950"/>
                </a:lnTo>
                <a:lnTo>
                  <a:pt x="712622" y="1488333"/>
                </a:lnTo>
                <a:lnTo>
                  <a:pt x="708329" y="1482128"/>
                </a:lnTo>
                <a:lnTo>
                  <a:pt x="603554" y="1358798"/>
                </a:lnTo>
                <a:lnTo>
                  <a:pt x="612696" y="1348875"/>
                </a:lnTo>
                <a:lnTo>
                  <a:pt x="638479" y="1317879"/>
                </a:lnTo>
                <a:lnTo>
                  <a:pt x="652188" y="1299870"/>
                </a:lnTo>
                <a:lnTo>
                  <a:pt x="551167" y="1299870"/>
                </a:lnTo>
                <a:lnTo>
                  <a:pt x="457301" y="1185265"/>
                </a:lnTo>
                <a:lnTo>
                  <a:pt x="452945" y="1179449"/>
                </a:lnTo>
                <a:lnTo>
                  <a:pt x="448195" y="1175626"/>
                </a:lnTo>
                <a:lnTo>
                  <a:pt x="438022" y="1171994"/>
                </a:lnTo>
                <a:lnTo>
                  <a:pt x="432561" y="1171079"/>
                </a:lnTo>
                <a:close/>
              </a:path>
              <a:path w="942339" h="1548764">
                <a:moveTo>
                  <a:pt x="545706" y="0"/>
                </a:moveTo>
                <a:lnTo>
                  <a:pt x="492159" y="2423"/>
                </a:lnTo>
                <a:lnTo>
                  <a:pt x="440658" y="9691"/>
                </a:lnTo>
                <a:lnTo>
                  <a:pt x="391204" y="21800"/>
                </a:lnTo>
                <a:lnTo>
                  <a:pt x="343801" y="38747"/>
                </a:lnTo>
                <a:lnTo>
                  <a:pt x="298710" y="61088"/>
                </a:lnTo>
                <a:lnTo>
                  <a:pt x="256211" y="89363"/>
                </a:lnTo>
                <a:lnTo>
                  <a:pt x="216305" y="123572"/>
                </a:lnTo>
                <a:lnTo>
                  <a:pt x="178993" y="163715"/>
                </a:lnTo>
                <a:lnTo>
                  <a:pt x="135332" y="224285"/>
                </a:lnTo>
                <a:lnTo>
                  <a:pt x="115962" y="257434"/>
                </a:lnTo>
                <a:lnTo>
                  <a:pt x="98234" y="292493"/>
                </a:lnTo>
                <a:lnTo>
                  <a:pt x="82061" y="329162"/>
                </a:lnTo>
                <a:lnTo>
                  <a:pt x="67392" y="367123"/>
                </a:lnTo>
                <a:lnTo>
                  <a:pt x="54228" y="406377"/>
                </a:lnTo>
                <a:lnTo>
                  <a:pt x="42570" y="446925"/>
                </a:lnTo>
                <a:lnTo>
                  <a:pt x="32371" y="488579"/>
                </a:lnTo>
                <a:lnTo>
                  <a:pt x="23606" y="531112"/>
                </a:lnTo>
                <a:lnTo>
                  <a:pt x="16274" y="574529"/>
                </a:lnTo>
                <a:lnTo>
                  <a:pt x="10375" y="618832"/>
                </a:lnTo>
                <a:lnTo>
                  <a:pt x="5834" y="663717"/>
                </a:lnTo>
                <a:lnTo>
                  <a:pt x="2592" y="708872"/>
                </a:lnTo>
                <a:lnTo>
                  <a:pt x="647" y="754299"/>
                </a:lnTo>
                <a:lnTo>
                  <a:pt x="0" y="799998"/>
                </a:lnTo>
                <a:lnTo>
                  <a:pt x="659" y="847567"/>
                </a:lnTo>
                <a:lnTo>
                  <a:pt x="2792" y="899978"/>
                </a:lnTo>
                <a:lnTo>
                  <a:pt x="6284" y="948980"/>
                </a:lnTo>
                <a:lnTo>
                  <a:pt x="11174" y="997327"/>
                </a:lnTo>
                <a:lnTo>
                  <a:pt x="17462" y="1045019"/>
                </a:lnTo>
                <a:lnTo>
                  <a:pt x="27555" y="1103041"/>
                </a:lnTo>
                <a:lnTo>
                  <a:pt x="40382" y="1158671"/>
                </a:lnTo>
                <a:lnTo>
                  <a:pt x="55938" y="1211911"/>
                </a:lnTo>
                <a:lnTo>
                  <a:pt x="74218" y="1262761"/>
                </a:lnTo>
                <a:lnTo>
                  <a:pt x="95504" y="1310916"/>
                </a:lnTo>
                <a:lnTo>
                  <a:pt x="120065" y="1354975"/>
                </a:lnTo>
                <a:lnTo>
                  <a:pt x="148026" y="1394142"/>
                </a:lnTo>
                <a:lnTo>
                  <a:pt x="179539" y="1427556"/>
                </a:lnTo>
                <a:lnTo>
                  <a:pt x="214599" y="1454853"/>
                </a:lnTo>
                <a:lnTo>
                  <a:pt x="253212" y="1475587"/>
                </a:lnTo>
                <a:lnTo>
                  <a:pt x="295775" y="1488686"/>
                </a:lnTo>
                <a:lnTo>
                  <a:pt x="342709" y="1493050"/>
                </a:lnTo>
                <a:lnTo>
                  <a:pt x="370705" y="1491754"/>
                </a:lnTo>
                <a:lnTo>
                  <a:pt x="424462" y="1481386"/>
                </a:lnTo>
                <a:lnTo>
                  <a:pt x="475213" y="1460854"/>
                </a:lnTo>
                <a:lnTo>
                  <a:pt x="522958" y="1431384"/>
                </a:lnTo>
                <a:lnTo>
                  <a:pt x="545706" y="1413370"/>
                </a:lnTo>
                <a:lnTo>
                  <a:pt x="342709" y="1413370"/>
                </a:lnTo>
                <a:lnTo>
                  <a:pt x="326609" y="1412484"/>
                </a:lnTo>
                <a:lnTo>
                  <a:pt x="281584" y="1399184"/>
                </a:lnTo>
                <a:lnTo>
                  <a:pt x="241166" y="1372068"/>
                </a:lnTo>
                <a:lnTo>
                  <a:pt x="205184" y="1333703"/>
                </a:lnTo>
                <a:lnTo>
                  <a:pt x="174114" y="1285571"/>
                </a:lnTo>
                <a:lnTo>
                  <a:pt x="156382" y="1249286"/>
                </a:lnTo>
                <a:lnTo>
                  <a:pt x="131145" y="1182535"/>
                </a:lnTo>
                <a:lnTo>
                  <a:pt x="116511" y="1133292"/>
                </a:lnTo>
                <a:lnTo>
                  <a:pt x="104437" y="1081960"/>
                </a:lnTo>
                <a:lnTo>
                  <a:pt x="94957" y="1028649"/>
                </a:lnTo>
                <a:lnTo>
                  <a:pt x="89066" y="984756"/>
                </a:lnTo>
                <a:lnTo>
                  <a:pt x="84482" y="939945"/>
                </a:lnTo>
                <a:lnTo>
                  <a:pt x="81208" y="894215"/>
                </a:lnTo>
                <a:lnTo>
                  <a:pt x="79242" y="847567"/>
                </a:lnTo>
                <a:lnTo>
                  <a:pt x="78587" y="799998"/>
                </a:lnTo>
                <a:lnTo>
                  <a:pt x="79201" y="757535"/>
                </a:lnTo>
                <a:lnTo>
                  <a:pt x="81043" y="715279"/>
                </a:lnTo>
                <a:lnTo>
                  <a:pt x="84111" y="673228"/>
                </a:lnTo>
                <a:lnTo>
                  <a:pt x="88404" y="631380"/>
                </a:lnTo>
                <a:lnTo>
                  <a:pt x="93965" y="590077"/>
                </a:lnTo>
                <a:lnTo>
                  <a:pt x="100820" y="549662"/>
                </a:lnTo>
                <a:lnTo>
                  <a:pt x="108973" y="510133"/>
                </a:lnTo>
                <a:lnTo>
                  <a:pt x="118427" y="471487"/>
                </a:lnTo>
                <a:lnTo>
                  <a:pt x="129164" y="433939"/>
                </a:lnTo>
                <a:lnTo>
                  <a:pt x="141201" y="397686"/>
                </a:lnTo>
                <a:lnTo>
                  <a:pt x="169176" y="329057"/>
                </a:lnTo>
                <a:lnTo>
                  <a:pt x="202185" y="267533"/>
                </a:lnTo>
                <a:lnTo>
                  <a:pt x="240118" y="215011"/>
                </a:lnTo>
                <a:lnTo>
                  <a:pt x="272039" y="180528"/>
                </a:lnTo>
                <a:lnTo>
                  <a:pt x="305600" y="151298"/>
                </a:lnTo>
                <a:lnTo>
                  <a:pt x="340799" y="127321"/>
                </a:lnTo>
                <a:lnTo>
                  <a:pt x="377634" y="108597"/>
                </a:lnTo>
                <a:lnTo>
                  <a:pt x="416377" y="94512"/>
                </a:lnTo>
                <a:lnTo>
                  <a:pt x="457303" y="84451"/>
                </a:lnTo>
                <a:lnTo>
                  <a:pt x="500412" y="78415"/>
                </a:lnTo>
                <a:lnTo>
                  <a:pt x="545706" y="76403"/>
                </a:lnTo>
                <a:lnTo>
                  <a:pt x="801950" y="76403"/>
                </a:lnTo>
                <a:lnTo>
                  <a:pt x="795234" y="70810"/>
                </a:lnTo>
                <a:lnTo>
                  <a:pt x="762798" y="49901"/>
                </a:lnTo>
                <a:lnTo>
                  <a:pt x="726884" y="32194"/>
                </a:lnTo>
                <a:lnTo>
                  <a:pt x="687320" y="18114"/>
                </a:lnTo>
                <a:lnTo>
                  <a:pt x="643934" y="8053"/>
                </a:lnTo>
                <a:lnTo>
                  <a:pt x="596728" y="2013"/>
                </a:lnTo>
                <a:lnTo>
                  <a:pt x="545706" y="0"/>
                </a:lnTo>
                <a:close/>
              </a:path>
              <a:path w="942339" h="1548764">
                <a:moveTo>
                  <a:pt x="801950" y="76403"/>
                </a:moveTo>
                <a:lnTo>
                  <a:pt x="545706" y="76403"/>
                </a:lnTo>
                <a:lnTo>
                  <a:pt x="585711" y="78141"/>
                </a:lnTo>
                <a:lnTo>
                  <a:pt x="622784" y="83358"/>
                </a:lnTo>
                <a:lnTo>
                  <a:pt x="688136" y="104228"/>
                </a:lnTo>
                <a:lnTo>
                  <a:pt x="742429" y="137109"/>
                </a:lnTo>
                <a:lnTo>
                  <a:pt x="786358" y="180086"/>
                </a:lnTo>
                <a:lnTo>
                  <a:pt x="819923" y="232608"/>
                </a:lnTo>
                <a:lnTo>
                  <a:pt x="843114" y="294132"/>
                </a:lnTo>
                <a:lnTo>
                  <a:pt x="856619" y="362486"/>
                </a:lnTo>
                <a:lnTo>
                  <a:pt x="861123" y="435470"/>
                </a:lnTo>
                <a:lnTo>
                  <a:pt x="860099" y="483802"/>
                </a:lnTo>
                <a:lnTo>
                  <a:pt x="857029" y="532747"/>
                </a:lnTo>
                <a:lnTo>
                  <a:pt x="851913" y="582304"/>
                </a:lnTo>
                <a:lnTo>
                  <a:pt x="844753" y="632472"/>
                </a:lnTo>
                <a:lnTo>
                  <a:pt x="835752" y="682781"/>
                </a:lnTo>
                <a:lnTo>
                  <a:pt x="825112" y="732745"/>
                </a:lnTo>
                <a:lnTo>
                  <a:pt x="812834" y="782366"/>
                </a:lnTo>
                <a:lnTo>
                  <a:pt x="798918" y="831646"/>
                </a:lnTo>
                <a:lnTo>
                  <a:pt x="785407" y="872448"/>
                </a:lnTo>
                <a:lnTo>
                  <a:pt x="768896" y="918413"/>
                </a:lnTo>
                <a:lnTo>
                  <a:pt x="749525" y="967808"/>
                </a:lnTo>
                <a:lnTo>
                  <a:pt x="727430" y="1018832"/>
                </a:lnTo>
                <a:lnTo>
                  <a:pt x="702589" y="1070943"/>
                </a:lnTo>
                <a:lnTo>
                  <a:pt x="675043" y="1123607"/>
                </a:lnTo>
                <a:lnTo>
                  <a:pt x="644885" y="1175042"/>
                </a:lnTo>
                <a:lnTo>
                  <a:pt x="612279" y="1223467"/>
                </a:lnTo>
                <a:lnTo>
                  <a:pt x="589362" y="1254371"/>
                </a:lnTo>
                <a:lnTo>
                  <a:pt x="558804" y="1291074"/>
                </a:lnTo>
                <a:lnTo>
                  <a:pt x="551167" y="1299870"/>
                </a:lnTo>
                <a:lnTo>
                  <a:pt x="652188" y="1299870"/>
                </a:lnTo>
                <a:lnTo>
                  <a:pt x="691102" y="1246487"/>
                </a:lnTo>
                <a:lnTo>
                  <a:pt x="724662" y="1193827"/>
                </a:lnTo>
                <a:lnTo>
                  <a:pt x="755736" y="1138099"/>
                </a:lnTo>
                <a:lnTo>
                  <a:pt x="784210" y="1081960"/>
                </a:lnTo>
                <a:lnTo>
                  <a:pt x="809686" y="1026711"/>
                </a:lnTo>
                <a:lnTo>
                  <a:pt x="832059" y="972960"/>
                </a:lnTo>
                <a:lnTo>
                  <a:pt x="851194" y="921527"/>
                </a:lnTo>
                <a:lnTo>
                  <a:pt x="867295" y="874869"/>
                </a:lnTo>
                <a:lnTo>
                  <a:pt x="889187" y="801058"/>
                </a:lnTo>
                <a:lnTo>
                  <a:pt x="902457" y="748572"/>
                </a:lnTo>
                <a:lnTo>
                  <a:pt x="914023" y="696015"/>
                </a:lnTo>
                <a:lnTo>
                  <a:pt x="923886" y="643382"/>
                </a:lnTo>
                <a:lnTo>
                  <a:pt x="931761" y="590759"/>
                </a:lnTo>
                <a:lnTo>
                  <a:pt x="937385" y="538200"/>
                </a:lnTo>
                <a:lnTo>
                  <a:pt x="940758" y="485708"/>
                </a:lnTo>
                <a:lnTo>
                  <a:pt x="941882" y="433285"/>
                </a:lnTo>
                <a:lnTo>
                  <a:pt x="940485" y="386803"/>
                </a:lnTo>
                <a:lnTo>
                  <a:pt x="936291" y="342298"/>
                </a:lnTo>
                <a:lnTo>
                  <a:pt x="929302" y="299767"/>
                </a:lnTo>
                <a:lnTo>
                  <a:pt x="919518" y="259207"/>
                </a:lnTo>
                <a:lnTo>
                  <a:pt x="906759" y="220978"/>
                </a:lnTo>
                <a:lnTo>
                  <a:pt x="890865" y="185407"/>
                </a:lnTo>
                <a:lnTo>
                  <a:pt x="849668" y="122237"/>
                </a:lnTo>
                <a:lnTo>
                  <a:pt x="824191" y="94921"/>
                </a:lnTo>
                <a:lnTo>
                  <a:pt x="801950" y="764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object 5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98639" y="1245398"/>
            <a:ext cx="1395429" cy="1491717"/>
          </a:xfrm>
          <a:prstGeom prst="rect">
            <a:avLst/>
          </a:prstGeom>
        </p:spPr>
      </p:pic>
      <p:grpSp>
        <p:nvGrpSpPr>
          <p:cNvPr id="54" name="object 54"/>
          <p:cNvGrpSpPr/>
          <p:nvPr/>
        </p:nvGrpSpPr>
        <p:grpSpPr>
          <a:xfrm>
            <a:off x="6025443" y="506928"/>
            <a:ext cx="857250" cy="139700"/>
            <a:chOff x="6025443" y="506928"/>
            <a:chExt cx="857250" cy="139700"/>
          </a:xfrm>
        </p:grpSpPr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25443" y="509973"/>
              <a:ext cx="86258" cy="11018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34331" y="539846"/>
              <a:ext cx="64617" cy="8183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4173" y="506928"/>
              <a:ext cx="368955" cy="11475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615366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77" y="94107"/>
                  </a:lnTo>
                  <a:lnTo>
                    <a:pt x="24777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77" y="31242"/>
                  </a:lnTo>
                  <a:lnTo>
                    <a:pt x="24777" y="8610"/>
                  </a:lnTo>
                  <a:lnTo>
                    <a:pt x="15925" y="8610"/>
                  </a:lnTo>
                  <a:lnTo>
                    <a:pt x="13119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88" y="109702"/>
                  </a:lnTo>
                  <a:lnTo>
                    <a:pt x="26987" y="110413"/>
                  </a:lnTo>
                  <a:lnTo>
                    <a:pt x="36931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595" y="31318"/>
                  </a:lnTo>
                  <a:lnTo>
                    <a:pt x="65595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100" y="0"/>
                  </a:lnTo>
                  <a:lnTo>
                    <a:pt x="65100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19696" y="539083"/>
              <a:ext cx="162678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7083" y="1739335"/>
            <a:ext cx="681355" cy="1213485"/>
          </a:xfrm>
          <a:custGeom>
            <a:avLst/>
            <a:gdLst/>
            <a:ahLst/>
            <a:cxnLst/>
            <a:rect l="l" t="t" r="r" b="b"/>
            <a:pathLst>
              <a:path w="681355" h="1213485">
                <a:moveTo>
                  <a:pt x="452892" y="295706"/>
                </a:moveTo>
                <a:lnTo>
                  <a:pt x="400100" y="295706"/>
                </a:lnTo>
                <a:lnTo>
                  <a:pt x="345876" y="298246"/>
                </a:lnTo>
                <a:lnTo>
                  <a:pt x="295033" y="307136"/>
                </a:lnTo>
                <a:lnTo>
                  <a:pt x="248091" y="322376"/>
                </a:lnTo>
                <a:lnTo>
                  <a:pt x="205625" y="346506"/>
                </a:lnTo>
                <a:lnTo>
                  <a:pt x="156449" y="390956"/>
                </a:lnTo>
                <a:lnTo>
                  <a:pt x="116217" y="441756"/>
                </a:lnTo>
                <a:lnTo>
                  <a:pt x="84364" y="498906"/>
                </a:lnTo>
                <a:lnTo>
                  <a:pt x="60350" y="561136"/>
                </a:lnTo>
                <a:lnTo>
                  <a:pt x="43292" y="627176"/>
                </a:lnTo>
                <a:lnTo>
                  <a:pt x="32397" y="694486"/>
                </a:lnTo>
                <a:lnTo>
                  <a:pt x="26519" y="763066"/>
                </a:lnTo>
                <a:lnTo>
                  <a:pt x="24754" y="817676"/>
                </a:lnTo>
                <a:lnTo>
                  <a:pt x="24667" y="835456"/>
                </a:lnTo>
                <a:lnTo>
                  <a:pt x="24922" y="849426"/>
                </a:lnTo>
                <a:lnTo>
                  <a:pt x="27719" y="890066"/>
                </a:lnTo>
                <a:lnTo>
                  <a:pt x="33655" y="934516"/>
                </a:lnTo>
                <a:lnTo>
                  <a:pt x="44834" y="976426"/>
                </a:lnTo>
                <a:lnTo>
                  <a:pt x="61802" y="1013256"/>
                </a:lnTo>
                <a:lnTo>
                  <a:pt x="85831" y="1045006"/>
                </a:lnTo>
                <a:lnTo>
                  <a:pt x="117336" y="1069136"/>
                </a:lnTo>
                <a:lnTo>
                  <a:pt x="157569" y="1080566"/>
                </a:lnTo>
                <a:lnTo>
                  <a:pt x="181051" y="1081836"/>
                </a:lnTo>
                <a:lnTo>
                  <a:pt x="209466" y="1079296"/>
                </a:lnTo>
                <a:lnTo>
                  <a:pt x="236631" y="1071676"/>
                </a:lnTo>
                <a:lnTo>
                  <a:pt x="257833" y="1060246"/>
                </a:lnTo>
                <a:lnTo>
                  <a:pt x="181051" y="1060246"/>
                </a:lnTo>
                <a:lnTo>
                  <a:pt x="159802" y="1058976"/>
                </a:lnTo>
                <a:lnTo>
                  <a:pt x="109524" y="1036116"/>
                </a:lnTo>
                <a:lnTo>
                  <a:pt x="76192" y="995476"/>
                </a:lnTo>
                <a:lnTo>
                  <a:pt x="56137" y="942136"/>
                </a:lnTo>
                <a:lnTo>
                  <a:pt x="49161" y="904036"/>
                </a:lnTo>
                <a:lnTo>
                  <a:pt x="45797" y="864666"/>
                </a:lnTo>
                <a:lnTo>
                  <a:pt x="44775" y="835456"/>
                </a:lnTo>
                <a:lnTo>
                  <a:pt x="44859" y="817676"/>
                </a:lnTo>
                <a:lnTo>
                  <a:pt x="46369" y="768146"/>
                </a:lnTo>
                <a:lnTo>
                  <a:pt x="51409" y="700836"/>
                </a:lnTo>
                <a:lnTo>
                  <a:pt x="61456" y="634796"/>
                </a:lnTo>
                <a:lnTo>
                  <a:pt x="78219" y="570026"/>
                </a:lnTo>
                <a:lnTo>
                  <a:pt x="101966" y="507796"/>
                </a:lnTo>
                <a:lnTo>
                  <a:pt x="132981" y="451916"/>
                </a:lnTo>
                <a:lnTo>
                  <a:pt x="171810" y="402386"/>
                </a:lnTo>
                <a:lnTo>
                  <a:pt x="219049" y="363016"/>
                </a:lnTo>
                <a:lnTo>
                  <a:pt x="259827" y="340156"/>
                </a:lnTo>
                <a:lnTo>
                  <a:pt x="301739" y="326186"/>
                </a:lnTo>
                <a:lnTo>
                  <a:pt x="372985" y="316026"/>
                </a:lnTo>
                <a:lnTo>
                  <a:pt x="533993" y="316026"/>
                </a:lnTo>
                <a:lnTo>
                  <a:pt x="519949" y="308406"/>
                </a:lnTo>
                <a:lnTo>
                  <a:pt x="504368" y="303326"/>
                </a:lnTo>
                <a:lnTo>
                  <a:pt x="487260" y="299516"/>
                </a:lnTo>
                <a:lnTo>
                  <a:pt x="452892" y="295706"/>
                </a:lnTo>
                <a:close/>
              </a:path>
              <a:path w="681355" h="1213485">
                <a:moveTo>
                  <a:pt x="384995" y="934516"/>
                </a:moveTo>
                <a:lnTo>
                  <a:pt x="366560" y="934516"/>
                </a:lnTo>
                <a:lnTo>
                  <a:pt x="357619" y="999286"/>
                </a:lnTo>
                <a:lnTo>
                  <a:pt x="356706" y="1015796"/>
                </a:lnTo>
                <a:lnTo>
                  <a:pt x="358457" y="1031036"/>
                </a:lnTo>
                <a:lnTo>
                  <a:pt x="379911" y="1069136"/>
                </a:lnTo>
                <a:lnTo>
                  <a:pt x="429158" y="1081836"/>
                </a:lnTo>
                <a:lnTo>
                  <a:pt x="457925" y="1078026"/>
                </a:lnTo>
                <a:lnTo>
                  <a:pt x="479437" y="1064056"/>
                </a:lnTo>
                <a:lnTo>
                  <a:pt x="480276" y="1062786"/>
                </a:lnTo>
                <a:lnTo>
                  <a:pt x="426910" y="1062786"/>
                </a:lnTo>
                <a:lnTo>
                  <a:pt x="414342" y="1061516"/>
                </a:lnTo>
                <a:lnTo>
                  <a:pt x="381086" y="1036116"/>
                </a:lnTo>
                <a:lnTo>
                  <a:pt x="376723" y="1013256"/>
                </a:lnTo>
                <a:lnTo>
                  <a:pt x="377736" y="1001826"/>
                </a:lnTo>
                <a:lnTo>
                  <a:pt x="384995" y="934516"/>
                </a:lnTo>
                <a:close/>
              </a:path>
              <a:path w="681355" h="1213485">
                <a:moveTo>
                  <a:pt x="533993" y="316026"/>
                </a:moveTo>
                <a:lnTo>
                  <a:pt x="432770" y="316026"/>
                </a:lnTo>
                <a:lnTo>
                  <a:pt x="444792" y="317296"/>
                </a:lnTo>
                <a:lnTo>
                  <a:pt x="456103" y="317296"/>
                </a:lnTo>
                <a:lnTo>
                  <a:pt x="465461" y="318566"/>
                </a:lnTo>
                <a:lnTo>
                  <a:pt x="508219" y="327456"/>
                </a:lnTo>
                <a:lnTo>
                  <a:pt x="538877" y="351586"/>
                </a:lnTo>
                <a:lnTo>
                  <a:pt x="546138" y="378256"/>
                </a:lnTo>
                <a:lnTo>
                  <a:pt x="545376" y="396036"/>
                </a:lnTo>
                <a:lnTo>
                  <a:pt x="480568" y="1010716"/>
                </a:lnTo>
                <a:lnTo>
                  <a:pt x="460451" y="1051356"/>
                </a:lnTo>
                <a:lnTo>
                  <a:pt x="426910" y="1062786"/>
                </a:lnTo>
                <a:lnTo>
                  <a:pt x="480276" y="1062786"/>
                </a:lnTo>
                <a:lnTo>
                  <a:pt x="493691" y="1042466"/>
                </a:lnTo>
                <a:lnTo>
                  <a:pt x="500684" y="1010716"/>
                </a:lnTo>
                <a:lnTo>
                  <a:pt x="565492" y="396036"/>
                </a:lnTo>
                <a:lnTo>
                  <a:pt x="565978" y="373176"/>
                </a:lnTo>
                <a:lnTo>
                  <a:pt x="562975" y="354126"/>
                </a:lnTo>
                <a:lnTo>
                  <a:pt x="556481" y="337616"/>
                </a:lnTo>
                <a:lnTo>
                  <a:pt x="546493" y="326186"/>
                </a:lnTo>
                <a:lnTo>
                  <a:pt x="533993" y="316026"/>
                </a:lnTo>
                <a:close/>
              </a:path>
              <a:path w="681355" h="1213485">
                <a:moveTo>
                  <a:pt x="400100" y="812596"/>
                </a:moveTo>
                <a:lnTo>
                  <a:pt x="386673" y="849426"/>
                </a:lnTo>
                <a:lnTo>
                  <a:pt x="368808" y="891336"/>
                </a:lnTo>
                <a:lnTo>
                  <a:pt x="346722" y="933246"/>
                </a:lnTo>
                <a:lnTo>
                  <a:pt x="320751" y="971346"/>
                </a:lnTo>
                <a:lnTo>
                  <a:pt x="291114" y="1005636"/>
                </a:lnTo>
                <a:lnTo>
                  <a:pt x="258152" y="1034846"/>
                </a:lnTo>
                <a:lnTo>
                  <a:pt x="221540" y="1053896"/>
                </a:lnTo>
                <a:lnTo>
                  <a:pt x="181051" y="1060246"/>
                </a:lnTo>
                <a:lnTo>
                  <a:pt x="257833" y="1060246"/>
                </a:lnTo>
                <a:lnTo>
                  <a:pt x="310183" y="1014526"/>
                </a:lnTo>
                <a:lnTo>
                  <a:pt x="349852" y="963726"/>
                </a:lnTo>
                <a:lnTo>
                  <a:pt x="366560" y="934516"/>
                </a:lnTo>
                <a:lnTo>
                  <a:pt x="384995" y="934516"/>
                </a:lnTo>
                <a:lnTo>
                  <a:pt x="391160" y="877366"/>
                </a:lnTo>
                <a:lnTo>
                  <a:pt x="400100" y="812596"/>
                </a:lnTo>
                <a:close/>
              </a:path>
              <a:path w="681355" h="1213485">
                <a:moveTo>
                  <a:pt x="571817" y="873556"/>
                </a:moveTo>
                <a:lnTo>
                  <a:pt x="561378" y="877366"/>
                </a:lnTo>
                <a:lnTo>
                  <a:pt x="560260" y="882446"/>
                </a:lnTo>
                <a:lnTo>
                  <a:pt x="563257" y="887526"/>
                </a:lnTo>
                <a:lnTo>
                  <a:pt x="590092" y="975156"/>
                </a:lnTo>
                <a:lnTo>
                  <a:pt x="593051" y="982776"/>
                </a:lnTo>
                <a:lnTo>
                  <a:pt x="597141" y="986586"/>
                </a:lnTo>
                <a:lnTo>
                  <a:pt x="602373" y="987856"/>
                </a:lnTo>
                <a:lnTo>
                  <a:pt x="607593" y="987856"/>
                </a:lnTo>
                <a:lnTo>
                  <a:pt x="612432" y="985316"/>
                </a:lnTo>
                <a:lnTo>
                  <a:pt x="616902" y="977696"/>
                </a:lnTo>
                <a:lnTo>
                  <a:pt x="642138" y="933246"/>
                </a:lnTo>
                <a:lnTo>
                  <a:pt x="616902" y="933246"/>
                </a:lnTo>
                <a:lnTo>
                  <a:pt x="617174" y="930706"/>
                </a:lnTo>
                <a:lnTo>
                  <a:pt x="599033" y="930706"/>
                </a:lnTo>
                <a:lnTo>
                  <a:pt x="578916" y="881176"/>
                </a:lnTo>
                <a:lnTo>
                  <a:pt x="575894" y="874826"/>
                </a:lnTo>
                <a:lnTo>
                  <a:pt x="571817" y="873556"/>
                </a:lnTo>
                <a:close/>
              </a:path>
              <a:path w="681355" h="1213485">
                <a:moveTo>
                  <a:pt x="402048" y="413816"/>
                </a:moveTo>
                <a:lnTo>
                  <a:pt x="388924" y="413816"/>
                </a:lnTo>
                <a:lnTo>
                  <a:pt x="358455" y="416356"/>
                </a:lnTo>
                <a:lnTo>
                  <a:pt x="315915" y="426516"/>
                </a:lnTo>
                <a:lnTo>
                  <a:pt x="277152" y="448106"/>
                </a:lnTo>
                <a:lnTo>
                  <a:pt x="240550" y="482396"/>
                </a:lnTo>
                <a:lnTo>
                  <a:pt x="211226" y="525576"/>
                </a:lnTo>
                <a:lnTo>
                  <a:pt x="188299" y="576376"/>
                </a:lnTo>
                <a:lnTo>
                  <a:pt x="170992" y="630986"/>
                </a:lnTo>
                <a:lnTo>
                  <a:pt x="158676" y="686866"/>
                </a:lnTo>
                <a:lnTo>
                  <a:pt x="150876" y="742746"/>
                </a:lnTo>
                <a:lnTo>
                  <a:pt x="146670" y="794816"/>
                </a:lnTo>
                <a:lnTo>
                  <a:pt x="145275" y="839266"/>
                </a:lnTo>
                <a:lnTo>
                  <a:pt x="145760" y="863396"/>
                </a:lnTo>
                <a:lnTo>
                  <a:pt x="149663" y="905306"/>
                </a:lnTo>
                <a:lnTo>
                  <a:pt x="165103" y="947216"/>
                </a:lnTo>
                <a:lnTo>
                  <a:pt x="185508" y="954836"/>
                </a:lnTo>
                <a:lnTo>
                  <a:pt x="200029" y="952296"/>
                </a:lnTo>
                <a:lnTo>
                  <a:pt x="214556" y="944676"/>
                </a:lnTo>
                <a:lnTo>
                  <a:pt x="226447" y="933246"/>
                </a:lnTo>
                <a:lnTo>
                  <a:pt x="187744" y="933246"/>
                </a:lnTo>
                <a:lnTo>
                  <a:pt x="182496" y="930706"/>
                </a:lnTo>
                <a:lnTo>
                  <a:pt x="168537" y="891336"/>
                </a:lnTo>
                <a:lnTo>
                  <a:pt x="165531" y="846886"/>
                </a:lnTo>
                <a:lnTo>
                  <a:pt x="165598" y="824026"/>
                </a:lnTo>
                <a:lnTo>
                  <a:pt x="167899" y="773226"/>
                </a:lnTo>
                <a:lnTo>
                  <a:pt x="172658" y="722426"/>
                </a:lnTo>
                <a:lnTo>
                  <a:pt x="181596" y="669086"/>
                </a:lnTo>
                <a:lnTo>
                  <a:pt x="195145" y="615746"/>
                </a:lnTo>
                <a:lnTo>
                  <a:pt x="214140" y="564946"/>
                </a:lnTo>
                <a:lnTo>
                  <a:pt x="238868" y="517956"/>
                </a:lnTo>
                <a:lnTo>
                  <a:pt x="270158" y="479856"/>
                </a:lnTo>
                <a:lnTo>
                  <a:pt x="302500" y="456996"/>
                </a:lnTo>
                <a:lnTo>
                  <a:pt x="340868" y="439216"/>
                </a:lnTo>
                <a:lnTo>
                  <a:pt x="352387" y="437946"/>
                </a:lnTo>
                <a:lnTo>
                  <a:pt x="363493" y="435406"/>
                </a:lnTo>
                <a:lnTo>
                  <a:pt x="374179" y="434136"/>
                </a:lnTo>
                <a:lnTo>
                  <a:pt x="434604" y="434136"/>
                </a:lnTo>
                <a:lnTo>
                  <a:pt x="438086" y="418896"/>
                </a:lnTo>
                <a:lnTo>
                  <a:pt x="426627" y="416356"/>
                </a:lnTo>
                <a:lnTo>
                  <a:pt x="402048" y="413816"/>
                </a:lnTo>
                <a:close/>
              </a:path>
              <a:path w="681355" h="1213485">
                <a:moveTo>
                  <a:pt x="434604" y="434136"/>
                </a:moveTo>
                <a:lnTo>
                  <a:pt x="400100" y="434136"/>
                </a:lnTo>
                <a:lnTo>
                  <a:pt x="406019" y="435406"/>
                </a:lnTo>
                <a:lnTo>
                  <a:pt x="413499" y="436676"/>
                </a:lnTo>
                <a:lnTo>
                  <a:pt x="407339" y="463346"/>
                </a:lnTo>
                <a:lnTo>
                  <a:pt x="391701" y="521766"/>
                </a:lnTo>
                <a:lnTo>
                  <a:pt x="371734" y="586536"/>
                </a:lnTo>
                <a:lnTo>
                  <a:pt x="348261" y="652576"/>
                </a:lnTo>
                <a:lnTo>
                  <a:pt x="321785" y="718616"/>
                </a:lnTo>
                <a:lnTo>
                  <a:pt x="294406" y="779576"/>
                </a:lnTo>
                <a:lnTo>
                  <a:pt x="266741" y="835456"/>
                </a:lnTo>
                <a:lnTo>
                  <a:pt x="240475" y="881176"/>
                </a:lnTo>
                <a:lnTo>
                  <a:pt x="216233" y="914196"/>
                </a:lnTo>
                <a:lnTo>
                  <a:pt x="187744" y="933246"/>
                </a:lnTo>
                <a:lnTo>
                  <a:pt x="226447" y="933246"/>
                </a:lnTo>
                <a:lnTo>
                  <a:pt x="259825" y="888796"/>
                </a:lnTo>
                <a:lnTo>
                  <a:pt x="295591" y="824026"/>
                </a:lnTo>
                <a:lnTo>
                  <a:pt x="315150" y="784656"/>
                </a:lnTo>
                <a:lnTo>
                  <a:pt x="334704" y="740206"/>
                </a:lnTo>
                <a:lnTo>
                  <a:pt x="353137" y="695756"/>
                </a:lnTo>
                <a:lnTo>
                  <a:pt x="370459" y="650036"/>
                </a:lnTo>
                <a:lnTo>
                  <a:pt x="386676" y="604316"/>
                </a:lnTo>
                <a:lnTo>
                  <a:pt x="403442" y="552246"/>
                </a:lnTo>
                <a:lnTo>
                  <a:pt x="417969" y="501446"/>
                </a:lnTo>
                <a:lnTo>
                  <a:pt x="429704" y="454456"/>
                </a:lnTo>
                <a:lnTo>
                  <a:pt x="434314" y="435406"/>
                </a:lnTo>
                <a:lnTo>
                  <a:pt x="434604" y="434136"/>
                </a:lnTo>
                <a:close/>
              </a:path>
              <a:path w="681355" h="1213485">
                <a:moveTo>
                  <a:pt x="655243" y="881176"/>
                </a:moveTo>
                <a:lnTo>
                  <a:pt x="651167" y="882446"/>
                </a:lnTo>
                <a:lnTo>
                  <a:pt x="648208" y="887526"/>
                </a:lnTo>
                <a:lnTo>
                  <a:pt x="616902" y="933246"/>
                </a:lnTo>
                <a:lnTo>
                  <a:pt x="642138" y="933246"/>
                </a:lnTo>
                <a:lnTo>
                  <a:pt x="661606" y="898956"/>
                </a:lnTo>
                <a:lnTo>
                  <a:pt x="666076" y="891336"/>
                </a:lnTo>
                <a:lnTo>
                  <a:pt x="665695" y="886256"/>
                </a:lnTo>
                <a:lnTo>
                  <a:pt x="655243" y="881176"/>
                </a:lnTo>
                <a:close/>
              </a:path>
              <a:path w="681355" h="1213485">
                <a:moveTo>
                  <a:pt x="662490" y="507796"/>
                </a:moveTo>
                <a:lnTo>
                  <a:pt x="645960" y="507796"/>
                </a:lnTo>
                <a:lnTo>
                  <a:pt x="599033" y="930706"/>
                </a:lnTo>
                <a:lnTo>
                  <a:pt x="617174" y="930706"/>
                </a:lnTo>
                <a:lnTo>
                  <a:pt x="662490" y="507796"/>
                </a:lnTo>
                <a:close/>
              </a:path>
              <a:path w="681355" h="1213485">
                <a:moveTo>
                  <a:pt x="663079" y="331266"/>
                </a:moveTo>
                <a:lnTo>
                  <a:pt x="658609" y="336346"/>
                </a:lnTo>
                <a:lnTo>
                  <a:pt x="657136" y="345236"/>
                </a:lnTo>
                <a:lnTo>
                  <a:pt x="650443" y="392226"/>
                </a:lnTo>
                <a:lnTo>
                  <a:pt x="647631" y="411276"/>
                </a:lnTo>
                <a:lnTo>
                  <a:pt x="637075" y="470966"/>
                </a:lnTo>
                <a:lnTo>
                  <a:pt x="628343" y="509066"/>
                </a:lnTo>
                <a:lnTo>
                  <a:pt x="617523" y="550976"/>
                </a:lnTo>
                <a:lnTo>
                  <a:pt x="604608" y="597966"/>
                </a:lnTo>
                <a:lnTo>
                  <a:pt x="589715" y="644956"/>
                </a:lnTo>
                <a:lnTo>
                  <a:pt x="573019" y="691946"/>
                </a:lnTo>
                <a:lnTo>
                  <a:pt x="554515" y="738936"/>
                </a:lnTo>
                <a:lnTo>
                  <a:pt x="534200" y="784656"/>
                </a:lnTo>
                <a:lnTo>
                  <a:pt x="531202" y="792276"/>
                </a:lnTo>
                <a:lnTo>
                  <a:pt x="532320" y="797356"/>
                </a:lnTo>
                <a:lnTo>
                  <a:pt x="542759" y="802436"/>
                </a:lnTo>
                <a:lnTo>
                  <a:pt x="546836" y="799896"/>
                </a:lnTo>
                <a:lnTo>
                  <a:pt x="549859" y="793546"/>
                </a:lnTo>
                <a:lnTo>
                  <a:pt x="563264" y="765606"/>
                </a:lnTo>
                <a:lnTo>
                  <a:pt x="583374" y="713536"/>
                </a:lnTo>
                <a:lnTo>
                  <a:pt x="603491" y="656386"/>
                </a:lnTo>
                <a:lnTo>
                  <a:pt x="616337" y="617016"/>
                </a:lnTo>
                <a:lnTo>
                  <a:pt x="622343" y="597966"/>
                </a:lnTo>
                <a:lnTo>
                  <a:pt x="628078" y="578916"/>
                </a:lnTo>
                <a:lnTo>
                  <a:pt x="633383" y="559866"/>
                </a:lnTo>
                <a:lnTo>
                  <a:pt x="638133" y="540816"/>
                </a:lnTo>
                <a:lnTo>
                  <a:pt x="642326" y="524306"/>
                </a:lnTo>
                <a:lnTo>
                  <a:pt x="645960" y="507796"/>
                </a:lnTo>
                <a:lnTo>
                  <a:pt x="662490" y="507796"/>
                </a:lnTo>
                <a:lnTo>
                  <a:pt x="679500" y="349046"/>
                </a:lnTo>
                <a:lnTo>
                  <a:pt x="680961" y="338886"/>
                </a:lnTo>
                <a:lnTo>
                  <a:pt x="677989" y="333806"/>
                </a:lnTo>
                <a:lnTo>
                  <a:pt x="663079" y="331266"/>
                </a:lnTo>
                <a:close/>
              </a:path>
              <a:path w="681355" h="1213485">
                <a:moveTo>
                  <a:pt x="485025" y="351586"/>
                </a:moveTo>
                <a:lnTo>
                  <a:pt x="472309" y="352856"/>
                </a:lnTo>
                <a:lnTo>
                  <a:pt x="463229" y="359206"/>
                </a:lnTo>
                <a:lnTo>
                  <a:pt x="457783" y="368096"/>
                </a:lnTo>
                <a:lnTo>
                  <a:pt x="455968" y="380796"/>
                </a:lnTo>
                <a:lnTo>
                  <a:pt x="457783" y="393496"/>
                </a:lnTo>
                <a:lnTo>
                  <a:pt x="463229" y="402386"/>
                </a:lnTo>
                <a:lnTo>
                  <a:pt x="472309" y="407466"/>
                </a:lnTo>
                <a:lnTo>
                  <a:pt x="485025" y="410006"/>
                </a:lnTo>
                <a:lnTo>
                  <a:pt x="497731" y="407466"/>
                </a:lnTo>
                <a:lnTo>
                  <a:pt x="506812" y="402386"/>
                </a:lnTo>
                <a:lnTo>
                  <a:pt x="512264" y="393496"/>
                </a:lnTo>
                <a:lnTo>
                  <a:pt x="514083" y="380796"/>
                </a:lnTo>
                <a:lnTo>
                  <a:pt x="512264" y="368096"/>
                </a:lnTo>
                <a:lnTo>
                  <a:pt x="506812" y="359206"/>
                </a:lnTo>
                <a:lnTo>
                  <a:pt x="497731" y="352856"/>
                </a:lnTo>
                <a:lnTo>
                  <a:pt x="485025" y="351586"/>
                </a:lnTo>
                <a:close/>
              </a:path>
              <a:path w="681355" h="1213485">
                <a:moveTo>
                  <a:pt x="393382" y="1131011"/>
                </a:moveTo>
                <a:lnTo>
                  <a:pt x="388924" y="1131011"/>
                </a:lnTo>
                <a:lnTo>
                  <a:pt x="379984" y="1139952"/>
                </a:lnTo>
                <a:lnTo>
                  <a:pt x="379984" y="1144422"/>
                </a:lnTo>
                <a:lnTo>
                  <a:pt x="384441" y="1148892"/>
                </a:lnTo>
                <a:lnTo>
                  <a:pt x="404558" y="1171244"/>
                </a:lnTo>
                <a:lnTo>
                  <a:pt x="379984" y="1195832"/>
                </a:lnTo>
                <a:lnTo>
                  <a:pt x="376961" y="1198803"/>
                </a:lnTo>
                <a:lnTo>
                  <a:pt x="377355" y="1202893"/>
                </a:lnTo>
                <a:lnTo>
                  <a:pt x="381101" y="1208125"/>
                </a:lnTo>
                <a:lnTo>
                  <a:pt x="384797" y="1213332"/>
                </a:lnTo>
                <a:lnTo>
                  <a:pt x="389648" y="1212951"/>
                </a:lnTo>
                <a:lnTo>
                  <a:pt x="417969" y="1184656"/>
                </a:lnTo>
                <a:lnTo>
                  <a:pt x="443572" y="1184656"/>
                </a:lnTo>
                <a:lnTo>
                  <a:pt x="431380" y="1171244"/>
                </a:lnTo>
                <a:lnTo>
                  <a:pt x="444792" y="1157833"/>
                </a:lnTo>
                <a:lnTo>
                  <a:pt x="417969" y="1157833"/>
                </a:lnTo>
                <a:lnTo>
                  <a:pt x="397852" y="1135481"/>
                </a:lnTo>
                <a:lnTo>
                  <a:pt x="393382" y="1131011"/>
                </a:lnTo>
                <a:close/>
              </a:path>
              <a:path w="681355" h="1213485">
                <a:moveTo>
                  <a:pt x="443572" y="1184656"/>
                </a:moveTo>
                <a:lnTo>
                  <a:pt x="417969" y="1184656"/>
                </a:lnTo>
                <a:lnTo>
                  <a:pt x="438086" y="1207008"/>
                </a:lnTo>
                <a:lnTo>
                  <a:pt x="442556" y="1211478"/>
                </a:lnTo>
                <a:lnTo>
                  <a:pt x="447027" y="1211834"/>
                </a:lnTo>
                <a:lnTo>
                  <a:pt x="455968" y="1204391"/>
                </a:lnTo>
                <a:lnTo>
                  <a:pt x="456704" y="1200302"/>
                </a:lnTo>
                <a:lnTo>
                  <a:pt x="453732" y="1195832"/>
                </a:lnTo>
                <a:lnTo>
                  <a:pt x="443572" y="1184656"/>
                </a:lnTo>
                <a:close/>
              </a:path>
              <a:path w="681355" h="1213485">
                <a:moveTo>
                  <a:pt x="449275" y="1131011"/>
                </a:moveTo>
                <a:lnTo>
                  <a:pt x="444792" y="1131011"/>
                </a:lnTo>
                <a:lnTo>
                  <a:pt x="417969" y="1157833"/>
                </a:lnTo>
                <a:lnTo>
                  <a:pt x="444792" y="1157833"/>
                </a:lnTo>
                <a:lnTo>
                  <a:pt x="458203" y="1144422"/>
                </a:lnTo>
                <a:lnTo>
                  <a:pt x="458203" y="1139952"/>
                </a:lnTo>
                <a:lnTo>
                  <a:pt x="449275" y="1131011"/>
                </a:lnTo>
                <a:close/>
              </a:path>
              <a:path w="681355" h="1213485">
                <a:moveTo>
                  <a:pt x="431380" y="0"/>
                </a:moveTo>
                <a:lnTo>
                  <a:pt x="404558" y="0"/>
                </a:lnTo>
                <a:lnTo>
                  <a:pt x="404558" y="7480"/>
                </a:lnTo>
                <a:lnTo>
                  <a:pt x="402323" y="13792"/>
                </a:lnTo>
                <a:lnTo>
                  <a:pt x="368808" y="26822"/>
                </a:lnTo>
                <a:lnTo>
                  <a:pt x="366560" y="26822"/>
                </a:lnTo>
                <a:lnTo>
                  <a:pt x="366560" y="44703"/>
                </a:lnTo>
                <a:lnTo>
                  <a:pt x="400100" y="44703"/>
                </a:lnTo>
                <a:lnTo>
                  <a:pt x="400100" y="143052"/>
                </a:lnTo>
                <a:lnTo>
                  <a:pt x="431380" y="143052"/>
                </a:lnTo>
                <a:lnTo>
                  <a:pt x="431380" y="0"/>
                </a:lnTo>
                <a:close/>
              </a:path>
              <a:path w="681355" h="1213485">
                <a:moveTo>
                  <a:pt x="185508" y="182549"/>
                </a:moveTo>
                <a:lnTo>
                  <a:pt x="118452" y="274929"/>
                </a:lnTo>
                <a:lnTo>
                  <a:pt x="115100" y="285762"/>
                </a:lnTo>
                <a:lnTo>
                  <a:pt x="119583" y="293192"/>
                </a:lnTo>
                <a:lnTo>
                  <a:pt x="124396" y="294322"/>
                </a:lnTo>
                <a:lnTo>
                  <a:pt x="131876" y="292811"/>
                </a:lnTo>
                <a:lnTo>
                  <a:pt x="227977" y="279400"/>
                </a:lnTo>
                <a:lnTo>
                  <a:pt x="235419" y="277939"/>
                </a:lnTo>
                <a:lnTo>
                  <a:pt x="238772" y="274193"/>
                </a:lnTo>
                <a:lnTo>
                  <a:pt x="238036" y="268223"/>
                </a:lnTo>
                <a:lnTo>
                  <a:pt x="237261" y="262293"/>
                </a:lnTo>
                <a:lnTo>
                  <a:pt x="236212" y="261518"/>
                </a:lnTo>
                <a:lnTo>
                  <a:pt x="174332" y="261518"/>
                </a:lnTo>
                <a:lnTo>
                  <a:pt x="200312" y="247914"/>
                </a:lnTo>
                <a:lnTo>
                  <a:pt x="204906" y="245872"/>
                </a:lnTo>
                <a:lnTo>
                  <a:pt x="165392" y="245872"/>
                </a:lnTo>
                <a:lnTo>
                  <a:pt x="192214" y="198932"/>
                </a:lnTo>
                <a:lnTo>
                  <a:pt x="195186" y="193001"/>
                </a:lnTo>
                <a:lnTo>
                  <a:pt x="194449" y="188531"/>
                </a:lnTo>
                <a:lnTo>
                  <a:pt x="189992" y="185521"/>
                </a:lnTo>
                <a:lnTo>
                  <a:pt x="185508" y="182549"/>
                </a:lnTo>
                <a:close/>
              </a:path>
              <a:path w="681355" h="1213485">
                <a:moveTo>
                  <a:pt x="233184" y="259283"/>
                </a:moveTo>
                <a:lnTo>
                  <a:pt x="225742" y="259283"/>
                </a:lnTo>
                <a:lnTo>
                  <a:pt x="174332" y="261518"/>
                </a:lnTo>
                <a:lnTo>
                  <a:pt x="236212" y="261518"/>
                </a:lnTo>
                <a:lnTo>
                  <a:pt x="233184" y="259283"/>
                </a:lnTo>
                <a:close/>
              </a:path>
              <a:path w="681355" h="1213485">
                <a:moveTo>
                  <a:pt x="438086" y="185521"/>
                </a:moveTo>
                <a:lnTo>
                  <a:pt x="415734" y="185521"/>
                </a:lnTo>
                <a:lnTo>
                  <a:pt x="377728" y="186503"/>
                </a:lnTo>
                <a:lnTo>
                  <a:pt x="308442" y="194335"/>
                </a:lnTo>
                <a:lnTo>
                  <a:pt x="247534" y="209837"/>
                </a:lnTo>
                <a:lnTo>
                  <a:pt x="191652" y="232195"/>
                </a:lnTo>
                <a:lnTo>
                  <a:pt x="165392" y="245872"/>
                </a:lnTo>
                <a:lnTo>
                  <a:pt x="204906" y="245872"/>
                </a:lnTo>
                <a:lnTo>
                  <a:pt x="226855" y="236115"/>
                </a:lnTo>
                <a:lnTo>
                  <a:pt x="253962" y="226121"/>
                </a:lnTo>
                <a:lnTo>
                  <a:pt x="310955" y="211579"/>
                </a:lnTo>
                <a:lnTo>
                  <a:pt x="378006" y="204312"/>
                </a:lnTo>
                <a:lnTo>
                  <a:pt x="415734" y="203403"/>
                </a:lnTo>
                <a:lnTo>
                  <a:pt x="549539" y="203403"/>
                </a:lnTo>
                <a:lnTo>
                  <a:pt x="549859" y="201168"/>
                </a:lnTo>
                <a:lnTo>
                  <a:pt x="547938" y="187756"/>
                </a:lnTo>
                <a:lnTo>
                  <a:pt x="480568" y="187756"/>
                </a:lnTo>
                <a:lnTo>
                  <a:pt x="468677" y="186791"/>
                </a:lnTo>
                <a:lnTo>
                  <a:pt x="457636" y="186091"/>
                </a:lnTo>
                <a:lnTo>
                  <a:pt x="447440" y="185665"/>
                </a:lnTo>
                <a:lnTo>
                  <a:pt x="438086" y="185521"/>
                </a:lnTo>
                <a:close/>
              </a:path>
              <a:path w="681355" h="1213485">
                <a:moveTo>
                  <a:pt x="549539" y="203403"/>
                </a:moveTo>
                <a:lnTo>
                  <a:pt x="436968" y="203403"/>
                </a:lnTo>
                <a:lnTo>
                  <a:pt x="445837" y="203547"/>
                </a:lnTo>
                <a:lnTo>
                  <a:pt x="455682" y="203973"/>
                </a:lnTo>
                <a:lnTo>
                  <a:pt x="466508" y="204673"/>
                </a:lnTo>
                <a:lnTo>
                  <a:pt x="478320" y="205638"/>
                </a:lnTo>
                <a:lnTo>
                  <a:pt x="482225" y="219341"/>
                </a:lnTo>
                <a:lnTo>
                  <a:pt x="489486" y="229119"/>
                </a:lnTo>
                <a:lnTo>
                  <a:pt x="500104" y="234979"/>
                </a:lnTo>
                <a:lnTo>
                  <a:pt x="514083" y="236931"/>
                </a:lnTo>
                <a:lnTo>
                  <a:pt x="529724" y="234698"/>
                </a:lnTo>
                <a:lnTo>
                  <a:pt x="540905" y="227998"/>
                </a:lnTo>
                <a:lnTo>
                  <a:pt x="547619" y="216823"/>
                </a:lnTo>
                <a:lnTo>
                  <a:pt x="549539" y="203403"/>
                </a:lnTo>
                <a:close/>
              </a:path>
              <a:path w="681355" h="1213485">
                <a:moveTo>
                  <a:pt x="514083" y="165404"/>
                </a:moveTo>
                <a:lnTo>
                  <a:pt x="501929" y="166805"/>
                </a:lnTo>
                <a:lnTo>
                  <a:pt x="492291" y="171003"/>
                </a:lnTo>
                <a:lnTo>
                  <a:pt x="485170" y="177990"/>
                </a:lnTo>
                <a:lnTo>
                  <a:pt x="480568" y="187756"/>
                </a:lnTo>
                <a:lnTo>
                  <a:pt x="547938" y="187756"/>
                </a:lnTo>
                <a:lnTo>
                  <a:pt x="547612" y="185521"/>
                </a:lnTo>
                <a:lnTo>
                  <a:pt x="540905" y="174356"/>
                </a:lnTo>
                <a:lnTo>
                  <a:pt x="529724" y="167644"/>
                </a:lnTo>
                <a:lnTo>
                  <a:pt x="514083" y="165404"/>
                </a:lnTo>
                <a:close/>
              </a:path>
              <a:path w="681355" h="1213485">
                <a:moveTo>
                  <a:pt x="335280" y="1142187"/>
                </a:moveTo>
                <a:lnTo>
                  <a:pt x="310692" y="1142187"/>
                </a:lnTo>
                <a:lnTo>
                  <a:pt x="295033" y="1184656"/>
                </a:lnTo>
                <a:lnTo>
                  <a:pt x="292036" y="1192098"/>
                </a:lnTo>
                <a:lnTo>
                  <a:pt x="293154" y="1196568"/>
                </a:lnTo>
                <a:lnTo>
                  <a:pt x="303593" y="1199540"/>
                </a:lnTo>
                <a:lnTo>
                  <a:pt x="307682" y="1197305"/>
                </a:lnTo>
                <a:lnTo>
                  <a:pt x="310692" y="1191361"/>
                </a:lnTo>
                <a:lnTo>
                  <a:pt x="335280" y="1142187"/>
                </a:lnTo>
                <a:close/>
              </a:path>
              <a:path w="681355" h="1213485">
                <a:moveTo>
                  <a:pt x="12636" y="1095248"/>
                </a:moveTo>
                <a:lnTo>
                  <a:pt x="723" y="1104188"/>
                </a:lnTo>
                <a:lnTo>
                  <a:pt x="0" y="1109395"/>
                </a:lnTo>
                <a:lnTo>
                  <a:pt x="4457" y="1115364"/>
                </a:lnTo>
                <a:lnTo>
                  <a:pt x="37980" y="1149157"/>
                </a:lnTo>
                <a:lnTo>
                  <a:pt x="80467" y="1174597"/>
                </a:lnTo>
                <a:lnTo>
                  <a:pt x="128511" y="1190520"/>
                </a:lnTo>
                <a:lnTo>
                  <a:pt x="178803" y="1195832"/>
                </a:lnTo>
                <a:lnTo>
                  <a:pt x="194724" y="1194993"/>
                </a:lnTo>
                <a:lnTo>
                  <a:pt x="211207" y="1192479"/>
                </a:lnTo>
                <a:lnTo>
                  <a:pt x="228252" y="1188288"/>
                </a:lnTo>
                <a:lnTo>
                  <a:pt x="245859" y="1182420"/>
                </a:lnTo>
                <a:lnTo>
                  <a:pt x="261374" y="1175715"/>
                </a:lnTo>
                <a:lnTo>
                  <a:pt x="178803" y="1175715"/>
                </a:lnTo>
                <a:lnTo>
                  <a:pt x="156652" y="1174667"/>
                </a:lnTo>
                <a:lnTo>
                  <a:pt x="113627" y="1166285"/>
                </a:lnTo>
                <a:lnTo>
                  <a:pt x="72831" y="1149240"/>
                </a:lnTo>
                <a:lnTo>
                  <a:pt x="37626" y="1121857"/>
                </a:lnTo>
                <a:lnTo>
                  <a:pt x="17868" y="1096721"/>
                </a:lnTo>
                <a:lnTo>
                  <a:pt x="12636" y="1095248"/>
                </a:lnTo>
                <a:close/>
              </a:path>
              <a:path w="681355" h="1213485">
                <a:moveTo>
                  <a:pt x="343103" y="1126540"/>
                </a:moveTo>
                <a:lnTo>
                  <a:pt x="299516" y="1126540"/>
                </a:lnTo>
                <a:lnTo>
                  <a:pt x="285961" y="1137150"/>
                </a:lnTo>
                <a:lnTo>
                  <a:pt x="272122" y="1146651"/>
                </a:lnTo>
                <a:lnTo>
                  <a:pt x="228670" y="1168171"/>
                </a:lnTo>
                <a:lnTo>
                  <a:pt x="178803" y="1175715"/>
                </a:lnTo>
                <a:lnTo>
                  <a:pt x="261374" y="1175715"/>
                </a:lnTo>
                <a:lnTo>
                  <a:pt x="263313" y="1174877"/>
                </a:lnTo>
                <a:lnTo>
                  <a:pt x="279938" y="1165656"/>
                </a:lnTo>
                <a:lnTo>
                  <a:pt x="295731" y="1154760"/>
                </a:lnTo>
                <a:lnTo>
                  <a:pt x="310692" y="1142187"/>
                </a:lnTo>
                <a:lnTo>
                  <a:pt x="335280" y="1142187"/>
                </a:lnTo>
                <a:lnTo>
                  <a:pt x="343103" y="1126540"/>
                </a:lnTo>
                <a:close/>
              </a:path>
              <a:path w="681355" h="1213485">
                <a:moveTo>
                  <a:pt x="344208" y="1085532"/>
                </a:moveTo>
                <a:lnTo>
                  <a:pt x="335267" y="1088542"/>
                </a:lnTo>
                <a:lnTo>
                  <a:pt x="252564" y="1115364"/>
                </a:lnTo>
                <a:lnTo>
                  <a:pt x="245097" y="1118336"/>
                </a:lnTo>
                <a:lnTo>
                  <a:pt x="242125" y="1122426"/>
                </a:lnTo>
                <a:lnTo>
                  <a:pt x="245097" y="1132865"/>
                </a:lnTo>
                <a:lnTo>
                  <a:pt x="248831" y="1134719"/>
                </a:lnTo>
                <a:lnTo>
                  <a:pt x="254800" y="1133246"/>
                </a:lnTo>
                <a:lnTo>
                  <a:pt x="299516" y="1126540"/>
                </a:lnTo>
                <a:lnTo>
                  <a:pt x="343103" y="1126540"/>
                </a:lnTo>
                <a:lnTo>
                  <a:pt x="350926" y="1110894"/>
                </a:lnTo>
                <a:lnTo>
                  <a:pt x="355384" y="1103426"/>
                </a:lnTo>
                <a:lnTo>
                  <a:pt x="356120" y="1097102"/>
                </a:lnTo>
                <a:lnTo>
                  <a:pt x="350151" y="1086662"/>
                </a:lnTo>
                <a:lnTo>
                  <a:pt x="344208" y="108553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35" y="436603"/>
            <a:ext cx="1176252" cy="16756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3689" y="1079157"/>
            <a:ext cx="1825396" cy="182539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20674" y="432027"/>
            <a:ext cx="706120" cy="172720"/>
            <a:chOff x="1720674" y="432027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0674" y="432027"/>
              <a:ext cx="493767" cy="1721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7651" y="481400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735639" y="4292907"/>
            <a:ext cx="299720" cy="457200"/>
          </a:xfrm>
          <a:custGeom>
            <a:avLst/>
            <a:gdLst/>
            <a:ahLst/>
            <a:cxnLst/>
            <a:rect l="l" t="t" r="r" b="b"/>
            <a:pathLst>
              <a:path w="299719" h="457200">
                <a:moveTo>
                  <a:pt x="197472" y="0"/>
                </a:moveTo>
                <a:lnTo>
                  <a:pt x="150076" y="7200"/>
                </a:lnTo>
                <a:lnTo>
                  <a:pt x="107061" y="28803"/>
                </a:lnTo>
                <a:lnTo>
                  <a:pt x="76581" y="55918"/>
                </a:lnTo>
                <a:lnTo>
                  <a:pt x="52146" y="89077"/>
                </a:lnTo>
                <a:lnTo>
                  <a:pt x="27038" y="144094"/>
                </a:lnTo>
                <a:lnTo>
                  <a:pt x="13140" y="193820"/>
                </a:lnTo>
                <a:lnTo>
                  <a:pt x="4603" y="246184"/>
                </a:lnTo>
                <a:lnTo>
                  <a:pt x="463" y="295249"/>
                </a:lnTo>
                <a:lnTo>
                  <a:pt x="0" y="324815"/>
                </a:lnTo>
                <a:lnTo>
                  <a:pt x="87" y="329442"/>
                </a:lnTo>
                <a:lnTo>
                  <a:pt x="4760" y="374360"/>
                </a:lnTo>
                <a:lnTo>
                  <a:pt x="18917" y="417179"/>
                </a:lnTo>
                <a:lnTo>
                  <a:pt x="46357" y="448654"/>
                </a:lnTo>
                <a:lnTo>
                  <a:pt x="78257" y="456755"/>
                </a:lnTo>
                <a:lnTo>
                  <a:pt x="90126" y="455855"/>
                </a:lnTo>
                <a:lnTo>
                  <a:pt x="133845" y="434405"/>
                </a:lnTo>
                <a:lnTo>
                  <a:pt x="80937" y="408533"/>
                </a:lnTo>
                <a:lnTo>
                  <a:pt x="72789" y="407047"/>
                </a:lnTo>
                <a:lnTo>
                  <a:pt x="51486" y="372097"/>
                </a:lnTo>
                <a:lnTo>
                  <a:pt x="46807" y="325488"/>
                </a:lnTo>
                <a:lnTo>
                  <a:pt x="46868" y="315504"/>
                </a:lnTo>
                <a:lnTo>
                  <a:pt x="48906" y="272977"/>
                </a:lnTo>
                <a:lnTo>
                  <a:pt x="54645" y="225657"/>
                </a:lnTo>
                <a:lnTo>
                  <a:pt x="65454" y="176603"/>
                </a:lnTo>
                <a:lnTo>
                  <a:pt x="83423" y="130180"/>
                </a:lnTo>
                <a:lnTo>
                  <a:pt x="107449" y="90626"/>
                </a:lnTo>
                <a:lnTo>
                  <a:pt x="143301" y="60149"/>
                </a:lnTo>
                <a:lnTo>
                  <a:pt x="180054" y="48767"/>
                </a:lnTo>
                <a:lnTo>
                  <a:pt x="208191" y="46875"/>
                </a:lnTo>
                <a:lnTo>
                  <a:pt x="298301" y="46875"/>
                </a:lnTo>
                <a:lnTo>
                  <a:pt x="298704" y="43319"/>
                </a:lnTo>
                <a:lnTo>
                  <a:pt x="299149" y="37058"/>
                </a:lnTo>
                <a:lnTo>
                  <a:pt x="299276" y="22771"/>
                </a:lnTo>
                <a:lnTo>
                  <a:pt x="296253" y="15519"/>
                </a:lnTo>
                <a:lnTo>
                  <a:pt x="252546" y="1843"/>
                </a:lnTo>
                <a:lnTo>
                  <a:pt x="215378" y="169"/>
                </a:lnTo>
                <a:lnTo>
                  <a:pt x="197472" y="0"/>
                </a:lnTo>
                <a:close/>
              </a:path>
              <a:path w="299719" h="457200">
                <a:moveTo>
                  <a:pt x="276684" y="253161"/>
                </a:moveTo>
                <a:lnTo>
                  <a:pt x="230289" y="253161"/>
                </a:lnTo>
                <a:lnTo>
                  <a:pt x="232296" y="253822"/>
                </a:lnTo>
                <a:lnTo>
                  <a:pt x="231394" y="257848"/>
                </a:lnTo>
                <a:lnTo>
                  <a:pt x="224620" y="298361"/>
                </a:lnTo>
                <a:lnTo>
                  <a:pt x="222923" y="310083"/>
                </a:lnTo>
                <a:lnTo>
                  <a:pt x="222009" y="316344"/>
                </a:lnTo>
                <a:lnTo>
                  <a:pt x="221348" y="321462"/>
                </a:lnTo>
                <a:lnTo>
                  <a:pt x="220917" y="325488"/>
                </a:lnTo>
                <a:lnTo>
                  <a:pt x="210871" y="423265"/>
                </a:lnTo>
                <a:lnTo>
                  <a:pt x="210401" y="426402"/>
                </a:lnTo>
                <a:lnTo>
                  <a:pt x="210198" y="428624"/>
                </a:lnTo>
                <a:lnTo>
                  <a:pt x="210198" y="442467"/>
                </a:lnTo>
                <a:lnTo>
                  <a:pt x="212877" y="448386"/>
                </a:lnTo>
                <a:lnTo>
                  <a:pt x="223596" y="455079"/>
                </a:lnTo>
                <a:lnTo>
                  <a:pt x="228714" y="456755"/>
                </a:lnTo>
                <a:lnTo>
                  <a:pt x="239433" y="456755"/>
                </a:lnTo>
                <a:lnTo>
                  <a:pt x="244691" y="454977"/>
                </a:lnTo>
                <a:lnTo>
                  <a:pt x="254064" y="447827"/>
                </a:lnTo>
                <a:lnTo>
                  <a:pt x="256845" y="442252"/>
                </a:lnTo>
                <a:lnTo>
                  <a:pt x="257773" y="434405"/>
                </a:lnTo>
                <a:lnTo>
                  <a:pt x="276684" y="253161"/>
                </a:lnTo>
                <a:close/>
              </a:path>
              <a:path w="299719" h="457200">
                <a:moveTo>
                  <a:pt x="298301" y="46875"/>
                </a:moveTo>
                <a:lnTo>
                  <a:pt x="215316" y="46875"/>
                </a:lnTo>
                <a:lnTo>
                  <a:pt x="222466" y="47104"/>
                </a:lnTo>
                <a:lnTo>
                  <a:pt x="236753" y="48005"/>
                </a:lnTo>
                <a:lnTo>
                  <a:pt x="243446" y="48666"/>
                </a:lnTo>
                <a:lnTo>
                  <a:pt x="249707" y="49555"/>
                </a:lnTo>
                <a:lnTo>
                  <a:pt x="247550" y="60423"/>
                </a:lnTo>
                <a:lnTo>
                  <a:pt x="236040" y="106697"/>
                </a:lnTo>
                <a:lnTo>
                  <a:pt x="220887" y="155147"/>
                </a:lnTo>
                <a:lnTo>
                  <a:pt x="204354" y="202382"/>
                </a:lnTo>
                <a:lnTo>
                  <a:pt x="192113" y="234403"/>
                </a:lnTo>
                <a:lnTo>
                  <a:pt x="189934" y="240161"/>
                </a:lnTo>
                <a:lnTo>
                  <a:pt x="174273" y="279776"/>
                </a:lnTo>
                <a:lnTo>
                  <a:pt x="157534" y="317619"/>
                </a:lnTo>
                <a:lnTo>
                  <a:pt x="137611" y="355963"/>
                </a:lnTo>
                <a:lnTo>
                  <a:pt x="109856" y="393111"/>
                </a:lnTo>
                <a:lnTo>
                  <a:pt x="88519" y="408533"/>
                </a:lnTo>
                <a:lnTo>
                  <a:pt x="157688" y="408533"/>
                </a:lnTo>
                <a:lnTo>
                  <a:pt x="181070" y="372097"/>
                </a:lnTo>
                <a:lnTo>
                  <a:pt x="198145" y="337540"/>
                </a:lnTo>
                <a:lnTo>
                  <a:pt x="214541" y="297699"/>
                </a:lnTo>
                <a:lnTo>
                  <a:pt x="230289" y="253161"/>
                </a:lnTo>
                <a:lnTo>
                  <a:pt x="276684" y="253161"/>
                </a:lnTo>
                <a:lnTo>
                  <a:pt x="297929" y="49555"/>
                </a:lnTo>
                <a:lnTo>
                  <a:pt x="298301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34988" y="4292907"/>
            <a:ext cx="299720" cy="457200"/>
          </a:xfrm>
          <a:custGeom>
            <a:avLst/>
            <a:gdLst/>
            <a:ahLst/>
            <a:cxnLst/>
            <a:rect l="l" t="t" r="r" b="b"/>
            <a:pathLst>
              <a:path w="299719" h="457200">
                <a:moveTo>
                  <a:pt x="197486" y="0"/>
                </a:moveTo>
                <a:lnTo>
                  <a:pt x="150099" y="7200"/>
                </a:lnTo>
                <a:lnTo>
                  <a:pt x="107075" y="28803"/>
                </a:lnTo>
                <a:lnTo>
                  <a:pt x="76595" y="55918"/>
                </a:lnTo>
                <a:lnTo>
                  <a:pt x="52160" y="89077"/>
                </a:lnTo>
                <a:lnTo>
                  <a:pt x="27057" y="144094"/>
                </a:lnTo>
                <a:lnTo>
                  <a:pt x="13155" y="193820"/>
                </a:lnTo>
                <a:lnTo>
                  <a:pt x="4616" y="246184"/>
                </a:lnTo>
                <a:lnTo>
                  <a:pt x="476" y="295249"/>
                </a:lnTo>
                <a:lnTo>
                  <a:pt x="0" y="315504"/>
                </a:lnTo>
                <a:lnTo>
                  <a:pt x="13" y="324815"/>
                </a:lnTo>
                <a:lnTo>
                  <a:pt x="4773" y="374360"/>
                </a:lnTo>
                <a:lnTo>
                  <a:pt x="18936" y="417179"/>
                </a:lnTo>
                <a:lnTo>
                  <a:pt x="46372" y="448654"/>
                </a:lnTo>
                <a:lnTo>
                  <a:pt x="78271" y="456755"/>
                </a:lnTo>
                <a:lnTo>
                  <a:pt x="90139" y="455855"/>
                </a:lnTo>
                <a:lnTo>
                  <a:pt x="133860" y="434405"/>
                </a:lnTo>
                <a:lnTo>
                  <a:pt x="80951" y="408533"/>
                </a:lnTo>
                <a:lnTo>
                  <a:pt x="72809" y="407047"/>
                </a:lnTo>
                <a:lnTo>
                  <a:pt x="51504" y="372097"/>
                </a:lnTo>
                <a:lnTo>
                  <a:pt x="46821" y="325488"/>
                </a:lnTo>
                <a:lnTo>
                  <a:pt x="46882" y="315504"/>
                </a:lnTo>
                <a:lnTo>
                  <a:pt x="48927" y="272977"/>
                </a:lnTo>
                <a:lnTo>
                  <a:pt x="54663" y="225657"/>
                </a:lnTo>
                <a:lnTo>
                  <a:pt x="65468" y="176603"/>
                </a:lnTo>
                <a:lnTo>
                  <a:pt x="83438" y="130180"/>
                </a:lnTo>
                <a:lnTo>
                  <a:pt x="107468" y="90626"/>
                </a:lnTo>
                <a:lnTo>
                  <a:pt x="143316" y="60149"/>
                </a:lnTo>
                <a:lnTo>
                  <a:pt x="180069" y="48767"/>
                </a:lnTo>
                <a:lnTo>
                  <a:pt x="208205" y="46875"/>
                </a:lnTo>
                <a:lnTo>
                  <a:pt x="298326" y="46875"/>
                </a:lnTo>
                <a:lnTo>
                  <a:pt x="298387" y="46443"/>
                </a:lnTo>
                <a:lnTo>
                  <a:pt x="298718" y="43319"/>
                </a:lnTo>
                <a:lnTo>
                  <a:pt x="299162" y="37058"/>
                </a:lnTo>
                <a:lnTo>
                  <a:pt x="299289" y="22771"/>
                </a:lnTo>
                <a:lnTo>
                  <a:pt x="296266" y="15519"/>
                </a:lnTo>
                <a:lnTo>
                  <a:pt x="252564" y="1843"/>
                </a:lnTo>
                <a:lnTo>
                  <a:pt x="215391" y="169"/>
                </a:lnTo>
                <a:lnTo>
                  <a:pt x="197486" y="0"/>
                </a:lnTo>
                <a:close/>
              </a:path>
              <a:path w="299719" h="457200">
                <a:moveTo>
                  <a:pt x="276698" y="253161"/>
                </a:moveTo>
                <a:lnTo>
                  <a:pt x="230303" y="253161"/>
                </a:lnTo>
                <a:lnTo>
                  <a:pt x="232309" y="253822"/>
                </a:lnTo>
                <a:lnTo>
                  <a:pt x="231408" y="257848"/>
                </a:lnTo>
                <a:lnTo>
                  <a:pt x="224646" y="298361"/>
                </a:lnTo>
                <a:lnTo>
                  <a:pt x="210884" y="423265"/>
                </a:lnTo>
                <a:lnTo>
                  <a:pt x="210427" y="426402"/>
                </a:lnTo>
                <a:lnTo>
                  <a:pt x="210211" y="428624"/>
                </a:lnTo>
                <a:lnTo>
                  <a:pt x="210211" y="442467"/>
                </a:lnTo>
                <a:lnTo>
                  <a:pt x="212891" y="448386"/>
                </a:lnTo>
                <a:lnTo>
                  <a:pt x="223610" y="455079"/>
                </a:lnTo>
                <a:lnTo>
                  <a:pt x="228728" y="456755"/>
                </a:lnTo>
                <a:lnTo>
                  <a:pt x="239447" y="456755"/>
                </a:lnTo>
                <a:lnTo>
                  <a:pt x="244704" y="454977"/>
                </a:lnTo>
                <a:lnTo>
                  <a:pt x="254077" y="447827"/>
                </a:lnTo>
                <a:lnTo>
                  <a:pt x="256858" y="442252"/>
                </a:lnTo>
                <a:lnTo>
                  <a:pt x="257786" y="434405"/>
                </a:lnTo>
                <a:lnTo>
                  <a:pt x="276698" y="253161"/>
                </a:lnTo>
                <a:close/>
              </a:path>
              <a:path w="299719" h="457200">
                <a:moveTo>
                  <a:pt x="298326" y="46875"/>
                </a:moveTo>
                <a:lnTo>
                  <a:pt x="215342" y="46875"/>
                </a:lnTo>
                <a:lnTo>
                  <a:pt x="222479" y="47104"/>
                </a:lnTo>
                <a:lnTo>
                  <a:pt x="236767" y="48005"/>
                </a:lnTo>
                <a:lnTo>
                  <a:pt x="243460" y="48666"/>
                </a:lnTo>
                <a:lnTo>
                  <a:pt x="249721" y="49555"/>
                </a:lnTo>
                <a:lnTo>
                  <a:pt x="247564" y="60423"/>
                </a:lnTo>
                <a:lnTo>
                  <a:pt x="236054" y="106697"/>
                </a:lnTo>
                <a:lnTo>
                  <a:pt x="220902" y="155147"/>
                </a:lnTo>
                <a:lnTo>
                  <a:pt x="204367" y="202382"/>
                </a:lnTo>
                <a:lnTo>
                  <a:pt x="192126" y="234403"/>
                </a:lnTo>
                <a:lnTo>
                  <a:pt x="189948" y="240161"/>
                </a:lnTo>
                <a:lnTo>
                  <a:pt x="174291" y="279776"/>
                </a:lnTo>
                <a:lnTo>
                  <a:pt x="157552" y="317619"/>
                </a:lnTo>
                <a:lnTo>
                  <a:pt x="137624" y="355963"/>
                </a:lnTo>
                <a:lnTo>
                  <a:pt x="109869" y="393111"/>
                </a:lnTo>
                <a:lnTo>
                  <a:pt x="88533" y="408533"/>
                </a:lnTo>
                <a:lnTo>
                  <a:pt x="157705" y="408533"/>
                </a:lnTo>
                <a:lnTo>
                  <a:pt x="181083" y="372097"/>
                </a:lnTo>
                <a:lnTo>
                  <a:pt x="198159" y="337540"/>
                </a:lnTo>
                <a:lnTo>
                  <a:pt x="214559" y="297699"/>
                </a:lnTo>
                <a:lnTo>
                  <a:pt x="230303" y="253161"/>
                </a:lnTo>
                <a:lnTo>
                  <a:pt x="276698" y="253161"/>
                </a:lnTo>
                <a:lnTo>
                  <a:pt x="297943" y="49555"/>
                </a:lnTo>
                <a:lnTo>
                  <a:pt x="298326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4356" y="4292907"/>
            <a:ext cx="299720" cy="457200"/>
          </a:xfrm>
          <a:custGeom>
            <a:avLst/>
            <a:gdLst/>
            <a:ahLst/>
            <a:cxnLst/>
            <a:rect l="l" t="t" r="r" b="b"/>
            <a:pathLst>
              <a:path w="299720" h="457200">
                <a:moveTo>
                  <a:pt x="197486" y="0"/>
                </a:moveTo>
                <a:lnTo>
                  <a:pt x="150099" y="7200"/>
                </a:lnTo>
                <a:lnTo>
                  <a:pt x="107075" y="28803"/>
                </a:lnTo>
                <a:lnTo>
                  <a:pt x="76595" y="55918"/>
                </a:lnTo>
                <a:lnTo>
                  <a:pt x="52160" y="89077"/>
                </a:lnTo>
                <a:lnTo>
                  <a:pt x="27057" y="144094"/>
                </a:lnTo>
                <a:lnTo>
                  <a:pt x="13155" y="193820"/>
                </a:lnTo>
                <a:lnTo>
                  <a:pt x="4616" y="246184"/>
                </a:lnTo>
                <a:lnTo>
                  <a:pt x="476" y="295249"/>
                </a:lnTo>
                <a:lnTo>
                  <a:pt x="0" y="315504"/>
                </a:lnTo>
                <a:lnTo>
                  <a:pt x="13" y="324815"/>
                </a:lnTo>
                <a:lnTo>
                  <a:pt x="4773" y="374360"/>
                </a:lnTo>
                <a:lnTo>
                  <a:pt x="18936" y="417179"/>
                </a:lnTo>
                <a:lnTo>
                  <a:pt x="46372" y="448654"/>
                </a:lnTo>
                <a:lnTo>
                  <a:pt x="78271" y="456755"/>
                </a:lnTo>
                <a:lnTo>
                  <a:pt x="90139" y="455855"/>
                </a:lnTo>
                <a:lnTo>
                  <a:pt x="133860" y="434405"/>
                </a:lnTo>
                <a:lnTo>
                  <a:pt x="80951" y="408533"/>
                </a:lnTo>
                <a:lnTo>
                  <a:pt x="72809" y="407047"/>
                </a:lnTo>
                <a:lnTo>
                  <a:pt x="51504" y="372097"/>
                </a:lnTo>
                <a:lnTo>
                  <a:pt x="46821" y="325488"/>
                </a:lnTo>
                <a:lnTo>
                  <a:pt x="46882" y="315504"/>
                </a:lnTo>
                <a:lnTo>
                  <a:pt x="48927" y="272977"/>
                </a:lnTo>
                <a:lnTo>
                  <a:pt x="54663" y="225657"/>
                </a:lnTo>
                <a:lnTo>
                  <a:pt x="65468" y="176603"/>
                </a:lnTo>
                <a:lnTo>
                  <a:pt x="83438" y="130180"/>
                </a:lnTo>
                <a:lnTo>
                  <a:pt x="107468" y="90626"/>
                </a:lnTo>
                <a:lnTo>
                  <a:pt x="143316" y="60149"/>
                </a:lnTo>
                <a:lnTo>
                  <a:pt x="180069" y="48767"/>
                </a:lnTo>
                <a:lnTo>
                  <a:pt x="208205" y="46875"/>
                </a:lnTo>
                <a:lnTo>
                  <a:pt x="298326" y="46875"/>
                </a:lnTo>
                <a:lnTo>
                  <a:pt x="298387" y="46443"/>
                </a:lnTo>
                <a:lnTo>
                  <a:pt x="298718" y="43319"/>
                </a:lnTo>
                <a:lnTo>
                  <a:pt x="299162" y="37058"/>
                </a:lnTo>
                <a:lnTo>
                  <a:pt x="299289" y="22771"/>
                </a:lnTo>
                <a:lnTo>
                  <a:pt x="296266" y="15519"/>
                </a:lnTo>
                <a:lnTo>
                  <a:pt x="252564" y="1843"/>
                </a:lnTo>
                <a:lnTo>
                  <a:pt x="215391" y="169"/>
                </a:lnTo>
                <a:lnTo>
                  <a:pt x="197486" y="0"/>
                </a:lnTo>
                <a:close/>
              </a:path>
              <a:path w="299720" h="457200">
                <a:moveTo>
                  <a:pt x="276698" y="253161"/>
                </a:moveTo>
                <a:lnTo>
                  <a:pt x="230303" y="253161"/>
                </a:lnTo>
                <a:lnTo>
                  <a:pt x="232309" y="253822"/>
                </a:lnTo>
                <a:lnTo>
                  <a:pt x="231408" y="257848"/>
                </a:lnTo>
                <a:lnTo>
                  <a:pt x="224646" y="298361"/>
                </a:lnTo>
                <a:lnTo>
                  <a:pt x="210884" y="423265"/>
                </a:lnTo>
                <a:lnTo>
                  <a:pt x="210427" y="426402"/>
                </a:lnTo>
                <a:lnTo>
                  <a:pt x="210211" y="428624"/>
                </a:lnTo>
                <a:lnTo>
                  <a:pt x="210211" y="442467"/>
                </a:lnTo>
                <a:lnTo>
                  <a:pt x="212891" y="448386"/>
                </a:lnTo>
                <a:lnTo>
                  <a:pt x="223610" y="455079"/>
                </a:lnTo>
                <a:lnTo>
                  <a:pt x="228728" y="456755"/>
                </a:lnTo>
                <a:lnTo>
                  <a:pt x="239447" y="456755"/>
                </a:lnTo>
                <a:lnTo>
                  <a:pt x="244704" y="454977"/>
                </a:lnTo>
                <a:lnTo>
                  <a:pt x="254077" y="447827"/>
                </a:lnTo>
                <a:lnTo>
                  <a:pt x="256858" y="442252"/>
                </a:lnTo>
                <a:lnTo>
                  <a:pt x="257786" y="434405"/>
                </a:lnTo>
                <a:lnTo>
                  <a:pt x="276698" y="253161"/>
                </a:lnTo>
                <a:close/>
              </a:path>
              <a:path w="299720" h="457200">
                <a:moveTo>
                  <a:pt x="298326" y="46875"/>
                </a:moveTo>
                <a:lnTo>
                  <a:pt x="215342" y="46875"/>
                </a:lnTo>
                <a:lnTo>
                  <a:pt x="222479" y="47104"/>
                </a:lnTo>
                <a:lnTo>
                  <a:pt x="236767" y="48005"/>
                </a:lnTo>
                <a:lnTo>
                  <a:pt x="243460" y="48666"/>
                </a:lnTo>
                <a:lnTo>
                  <a:pt x="249721" y="49555"/>
                </a:lnTo>
                <a:lnTo>
                  <a:pt x="247564" y="60423"/>
                </a:lnTo>
                <a:lnTo>
                  <a:pt x="236054" y="106697"/>
                </a:lnTo>
                <a:lnTo>
                  <a:pt x="220902" y="155147"/>
                </a:lnTo>
                <a:lnTo>
                  <a:pt x="204367" y="202382"/>
                </a:lnTo>
                <a:lnTo>
                  <a:pt x="192126" y="234403"/>
                </a:lnTo>
                <a:lnTo>
                  <a:pt x="189948" y="240161"/>
                </a:lnTo>
                <a:lnTo>
                  <a:pt x="174291" y="279776"/>
                </a:lnTo>
                <a:lnTo>
                  <a:pt x="157552" y="317619"/>
                </a:lnTo>
                <a:lnTo>
                  <a:pt x="137624" y="355963"/>
                </a:lnTo>
                <a:lnTo>
                  <a:pt x="109869" y="393111"/>
                </a:lnTo>
                <a:lnTo>
                  <a:pt x="88533" y="408533"/>
                </a:lnTo>
                <a:lnTo>
                  <a:pt x="157705" y="408533"/>
                </a:lnTo>
                <a:lnTo>
                  <a:pt x="181083" y="372097"/>
                </a:lnTo>
                <a:lnTo>
                  <a:pt x="198159" y="337540"/>
                </a:lnTo>
                <a:lnTo>
                  <a:pt x="214559" y="297699"/>
                </a:lnTo>
                <a:lnTo>
                  <a:pt x="230303" y="253161"/>
                </a:lnTo>
                <a:lnTo>
                  <a:pt x="276698" y="253161"/>
                </a:lnTo>
                <a:lnTo>
                  <a:pt x="297943" y="49555"/>
                </a:lnTo>
                <a:lnTo>
                  <a:pt x="298326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33718" y="4292907"/>
            <a:ext cx="299720" cy="457200"/>
          </a:xfrm>
          <a:custGeom>
            <a:avLst/>
            <a:gdLst/>
            <a:ahLst/>
            <a:cxnLst/>
            <a:rect l="l" t="t" r="r" b="b"/>
            <a:pathLst>
              <a:path w="299720" h="457200">
                <a:moveTo>
                  <a:pt x="197486" y="0"/>
                </a:moveTo>
                <a:lnTo>
                  <a:pt x="150099" y="7200"/>
                </a:lnTo>
                <a:lnTo>
                  <a:pt x="107074" y="28803"/>
                </a:lnTo>
                <a:lnTo>
                  <a:pt x="76594" y="55918"/>
                </a:lnTo>
                <a:lnTo>
                  <a:pt x="52159" y="89077"/>
                </a:lnTo>
                <a:lnTo>
                  <a:pt x="27058" y="144094"/>
                </a:lnTo>
                <a:lnTo>
                  <a:pt x="13160" y="193820"/>
                </a:lnTo>
                <a:lnTo>
                  <a:pt x="4621" y="246184"/>
                </a:lnTo>
                <a:lnTo>
                  <a:pt x="478" y="295249"/>
                </a:lnTo>
                <a:lnTo>
                  <a:pt x="0" y="315504"/>
                </a:lnTo>
                <a:lnTo>
                  <a:pt x="13" y="324815"/>
                </a:lnTo>
                <a:lnTo>
                  <a:pt x="4775" y="374360"/>
                </a:lnTo>
                <a:lnTo>
                  <a:pt x="18935" y="417179"/>
                </a:lnTo>
                <a:lnTo>
                  <a:pt x="46377" y="448654"/>
                </a:lnTo>
                <a:lnTo>
                  <a:pt x="78271" y="456755"/>
                </a:lnTo>
                <a:lnTo>
                  <a:pt x="90139" y="455855"/>
                </a:lnTo>
                <a:lnTo>
                  <a:pt x="133860" y="434405"/>
                </a:lnTo>
                <a:lnTo>
                  <a:pt x="80950" y="408533"/>
                </a:lnTo>
                <a:lnTo>
                  <a:pt x="72809" y="407047"/>
                </a:lnTo>
                <a:lnTo>
                  <a:pt x="51504" y="372097"/>
                </a:lnTo>
                <a:lnTo>
                  <a:pt x="46820" y="325488"/>
                </a:lnTo>
                <a:lnTo>
                  <a:pt x="46883" y="315504"/>
                </a:lnTo>
                <a:lnTo>
                  <a:pt x="48926" y="272977"/>
                </a:lnTo>
                <a:lnTo>
                  <a:pt x="54663" y="225657"/>
                </a:lnTo>
                <a:lnTo>
                  <a:pt x="65467" y="176603"/>
                </a:lnTo>
                <a:lnTo>
                  <a:pt x="83438" y="130180"/>
                </a:lnTo>
                <a:lnTo>
                  <a:pt x="107469" y="90626"/>
                </a:lnTo>
                <a:lnTo>
                  <a:pt x="143321" y="60149"/>
                </a:lnTo>
                <a:lnTo>
                  <a:pt x="180074" y="48767"/>
                </a:lnTo>
                <a:lnTo>
                  <a:pt x="208204" y="46875"/>
                </a:lnTo>
                <a:lnTo>
                  <a:pt x="298325" y="46875"/>
                </a:lnTo>
                <a:lnTo>
                  <a:pt x="298730" y="43319"/>
                </a:lnTo>
                <a:lnTo>
                  <a:pt x="299174" y="37058"/>
                </a:lnTo>
                <a:lnTo>
                  <a:pt x="299289" y="22771"/>
                </a:lnTo>
                <a:lnTo>
                  <a:pt x="296266" y="15519"/>
                </a:lnTo>
                <a:lnTo>
                  <a:pt x="252569" y="1843"/>
                </a:lnTo>
                <a:lnTo>
                  <a:pt x="215400" y="169"/>
                </a:lnTo>
                <a:lnTo>
                  <a:pt x="197486" y="0"/>
                </a:lnTo>
                <a:close/>
              </a:path>
              <a:path w="299720" h="457200">
                <a:moveTo>
                  <a:pt x="276698" y="253161"/>
                </a:moveTo>
                <a:lnTo>
                  <a:pt x="230302" y="253161"/>
                </a:lnTo>
                <a:lnTo>
                  <a:pt x="232309" y="253822"/>
                </a:lnTo>
                <a:lnTo>
                  <a:pt x="231420" y="257848"/>
                </a:lnTo>
                <a:lnTo>
                  <a:pt x="224646" y="298361"/>
                </a:lnTo>
                <a:lnTo>
                  <a:pt x="210884" y="423265"/>
                </a:lnTo>
                <a:lnTo>
                  <a:pt x="210427" y="426402"/>
                </a:lnTo>
                <a:lnTo>
                  <a:pt x="210211" y="428624"/>
                </a:lnTo>
                <a:lnTo>
                  <a:pt x="210211" y="442467"/>
                </a:lnTo>
                <a:lnTo>
                  <a:pt x="212891" y="448386"/>
                </a:lnTo>
                <a:lnTo>
                  <a:pt x="223609" y="455079"/>
                </a:lnTo>
                <a:lnTo>
                  <a:pt x="228740" y="456755"/>
                </a:lnTo>
                <a:lnTo>
                  <a:pt x="239459" y="456755"/>
                </a:lnTo>
                <a:lnTo>
                  <a:pt x="244704" y="454977"/>
                </a:lnTo>
                <a:lnTo>
                  <a:pt x="254077" y="447827"/>
                </a:lnTo>
                <a:lnTo>
                  <a:pt x="256871" y="442252"/>
                </a:lnTo>
                <a:lnTo>
                  <a:pt x="257786" y="434405"/>
                </a:lnTo>
                <a:lnTo>
                  <a:pt x="276698" y="253161"/>
                </a:lnTo>
                <a:close/>
              </a:path>
              <a:path w="299720" h="457200">
                <a:moveTo>
                  <a:pt x="298325" y="46875"/>
                </a:moveTo>
                <a:lnTo>
                  <a:pt x="215342" y="46875"/>
                </a:lnTo>
                <a:lnTo>
                  <a:pt x="222492" y="47104"/>
                </a:lnTo>
                <a:lnTo>
                  <a:pt x="236779" y="48005"/>
                </a:lnTo>
                <a:lnTo>
                  <a:pt x="243472" y="48666"/>
                </a:lnTo>
                <a:lnTo>
                  <a:pt x="249721" y="49555"/>
                </a:lnTo>
                <a:lnTo>
                  <a:pt x="247565" y="60423"/>
                </a:lnTo>
                <a:lnTo>
                  <a:pt x="236059" y="106697"/>
                </a:lnTo>
                <a:lnTo>
                  <a:pt x="220902" y="155147"/>
                </a:lnTo>
                <a:lnTo>
                  <a:pt x="204372" y="202382"/>
                </a:lnTo>
                <a:lnTo>
                  <a:pt x="192126" y="234403"/>
                </a:lnTo>
                <a:lnTo>
                  <a:pt x="189949" y="240161"/>
                </a:lnTo>
                <a:lnTo>
                  <a:pt x="174295" y="279776"/>
                </a:lnTo>
                <a:lnTo>
                  <a:pt x="157552" y="317619"/>
                </a:lnTo>
                <a:lnTo>
                  <a:pt x="137624" y="355963"/>
                </a:lnTo>
                <a:lnTo>
                  <a:pt x="109874" y="393111"/>
                </a:lnTo>
                <a:lnTo>
                  <a:pt x="88545" y="408533"/>
                </a:lnTo>
                <a:lnTo>
                  <a:pt x="157705" y="408533"/>
                </a:lnTo>
                <a:lnTo>
                  <a:pt x="181093" y="372097"/>
                </a:lnTo>
                <a:lnTo>
                  <a:pt x="198159" y="337540"/>
                </a:lnTo>
                <a:lnTo>
                  <a:pt x="214564" y="297699"/>
                </a:lnTo>
                <a:lnTo>
                  <a:pt x="230302" y="253161"/>
                </a:lnTo>
                <a:lnTo>
                  <a:pt x="276698" y="253161"/>
                </a:lnTo>
                <a:lnTo>
                  <a:pt x="297943" y="49555"/>
                </a:lnTo>
                <a:lnTo>
                  <a:pt x="298325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33086" y="4292907"/>
            <a:ext cx="299720" cy="457200"/>
          </a:xfrm>
          <a:custGeom>
            <a:avLst/>
            <a:gdLst/>
            <a:ahLst/>
            <a:cxnLst/>
            <a:rect l="l" t="t" r="r" b="b"/>
            <a:pathLst>
              <a:path w="299720" h="457200">
                <a:moveTo>
                  <a:pt x="197486" y="0"/>
                </a:moveTo>
                <a:lnTo>
                  <a:pt x="150099" y="7200"/>
                </a:lnTo>
                <a:lnTo>
                  <a:pt x="107075" y="28803"/>
                </a:lnTo>
                <a:lnTo>
                  <a:pt x="76595" y="55918"/>
                </a:lnTo>
                <a:lnTo>
                  <a:pt x="52160" y="89077"/>
                </a:lnTo>
                <a:lnTo>
                  <a:pt x="27057" y="144094"/>
                </a:lnTo>
                <a:lnTo>
                  <a:pt x="13155" y="193820"/>
                </a:lnTo>
                <a:lnTo>
                  <a:pt x="4616" y="246184"/>
                </a:lnTo>
                <a:lnTo>
                  <a:pt x="476" y="295249"/>
                </a:lnTo>
                <a:lnTo>
                  <a:pt x="0" y="315504"/>
                </a:lnTo>
                <a:lnTo>
                  <a:pt x="13" y="324815"/>
                </a:lnTo>
                <a:lnTo>
                  <a:pt x="4773" y="374360"/>
                </a:lnTo>
                <a:lnTo>
                  <a:pt x="18936" y="417179"/>
                </a:lnTo>
                <a:lnTo>
                  <a:pt x="46372" y="448654"/>
                </a:lnTo>
                <a:lnTo>
                  <a:pt x="78271" y="456755"/>
                </a:lnTo>
                <a:lnTo>
                  <a:pt x="90139" y="455855"/>
                </a:lnTo>
                <a:lnTo>
                  <a:pt x="133860" y="434405"/>
                </a:lnTo>
                <a:lnTo>
                  <a:pt x="80951" y="408533"/>
                </a:lnTo>
                <a:lnTo>
                  <a:pt x="72809" y="407047"/>
                </a:lnTo>
                <a:lnTo>
                  <a:pt x="51504" y="372097"/>
                </a:lnTo>
                <a:lnTo>
                  <a:pt x="46821" y="325488"/>
                </a:lnTo>
                <a:lnTo>
                  <a:pt x="46882" y="315504"/>
                </a:lnTo>
                <a:lnTo>
                  <a:pt x="48927" y="272977"/>
                </a:lnTo>
                <a:lnTo>
                  <a:pt x="54663" y="225657"/>
                </a:lnTo>
                <a:lnTo>
                  <a:pt x="65468" y="176603"/>
                </a:lnTo>
                <a:lnTo>
                  <a:pt x="83438" y="130180"/>
                </a:lnTo>
                <a:lnTo>
                  <a:pt x="107468" y="90626"/>
                </a:lnTo>
                <a:lnTo>
                  <a:pt x="143316" y="60149"/>
                </a:lnTo>
                <a:lnTo>
                  <a:pt x="180069" y="48767"/>
                </a:lnTo>
                <a:lnTo>
                  <a:pt x="208205" y="46875"/>
                </a:lnTo>
                <a:lnTo>
                  <a:pt x="298326" y="46875"/>
                </a:lnTo>
                <a:lnTo>
                  <a:pt x="298387" y="46443"/>
                </a:lnTo>
                <a:lnTo>
                  <a:pt x="298718" y="43319"/>
                </a:lnTo>
                <a:lnTo>
                  <a:pt x="299162" y="37058"/>
                </a:lnTo>
                <a:lnTo>
                  <a:pt x="299289" y="22771"/>
                </a:lnTo>
                <a:lnTo>
                  <a:pt x="296266" y="15519"/>
                </a:lnTo>
                <a:lnTo>
                  <a:pt x="252564" y="1843"/>
                </a:lnTo>
                <a:lnTo>
                  <a:pt x="215391" y="169"/>
                </a:lnTo>
                <a:lnTo>
                  <a:pt x="197486" y="0"/>
                </a:lnTo>
                <a:close/>
              </a:path>
              <a:path w="299720" h="457200">
                <a:moveTo>
                  <a:pt x="276698" y="253161"/>
                </a:moveTo>
                <a:lnTo>
                  <a:pt x="230303" y="253161"/>
                </a:lnTo>
                <a:lnTo>
                  <a:pt x="232309" y="253822"/>
                </a:lnTo>
                <a:lnTo>
                  <a:pt x="231408" y="257848"/>
                </a:lnTo>
                <a:lnTo>
                  <a:pt x="224646" y="298361"/>
                </a:lnTo>
                <a:lnTo>
                  <a:pt x="210884" y="423265"/>
                </a:lnTo>
                <a:lnTo>
                  <a:pt x="210427" y="426402"/>
                </a:lnTo>
                <a:lnTo>
                  <a:pt x="210211" y="428624"/>
                </a:lnTo>
                <a:lnTo>
                  <a:pt x="210211" y="442467"/>
                </a:lnTo>
                <a:lnTo>
                  <a:pt x="212891" y="448386"/>
                </a:lnTo>
                <a:lnTo>
                  <a:pt x="223610" y="455079"/>
                </a:lnTo>
                <a:lnTo>
                  <a:pt x="228728" y="456755"/>
                </a:lnTo>
                <a:lnTo>
                  <a:pt x="239447" y="456755"/>
                </a:lnTo>
                <a:lnTo>
                  <a:pt x="244704" y="454977"/>
                </a:lnTo>
                <a:lnTo>
                  <a:pt x="254077" y="447827"/>
                </a:lnTo>
                <a:lnTo>
                  <a:pt x="256858" y="442252"/>
                </a:lnTo>
                <a:lnTo>
                  <a:pt x="257786" y="434405"/>
                </a:lnTo>
                <a:lnTo>
                  <a:pt x="276698" y="253161"/>
                </a:lnTo>
                <a:close/>
              </a:path>
              <a:path w="299720" h="457200">
                <a:moveTo>
                  <a:pt x="298326" y="46875"/>
                </a:moveTo>
                <a:lnTo>
                  <a:pt x="215342" y="46875"/>
                </a:lnTo>
                <a:lnTo>
                  <a:pt x="222479" y="47104"/>
                </a:lnTo>
                <a:lnTo>
                  <a:pt x="236767" y="48005"/>
                </a:lnTo>
                <a:lnTo>
                  <a:pt x="243460" y="48666"/>
                </a:lnTo>
                <a:lnTo>
                  <a:pt x="249721" y="49555"/>
                </a:lnTo>
                <a:lnTo>
                  <a:pt x="247564" y="60423"/>
                </a:lnTo>
                <a:lnTo>
                  <a:pt x="236054" y="106697"/>
                </a:lnTo>
                <a:lnTo>
                  <a:pt x="220902" y="155147"/>
                </a:lnTo>
                <a:lnTo>
                  <a:pt x="204367" y="202382"/>
                </a:lnTo>
                <a:lnTo>
                  <a:pt x="192126" y="234403"/>
                </a:lnTo>
                <a:lnTo>
                  <a:pt x="189948" y="240161"/>
                </a:lnTo>
                <a:lnTo>
                  <a:pt x="174291" y="279776"/>
                </a:lnTo>
                <a:lnTo>
                  <a:pt x="157552" y="317619"/>
                </a:lnTo>
                <a:lnTo>
                  <a:pt x="137624" y="355963"/>
                </a:lnTo>
                <a:lnTo>
                  <a:pt x="109869" y="393111"/>
                </a:lnTo>
                <a:lnTo>
                  <a:pt x="88533" y="408533"/>
                </a:lnTo>
                <a:lnTo>
                  <a:pt x="157705" y="408533"/>
                </a:lnTo>
                <a:lnTo>
                  <a:pt x="181083" y="372097"/>
                </a:lnTo>
                <a:lnTo>
                  <a:pt x="198159" y="337540"/>
                </a:lnTo>
                <a:lnTo>
                  <a:pt x="214559" y="297699"/>
                </a:lnTo>
                <a:lnTo>
                  <a:pt x="230303" y="253161"/>
                </a:lnTo>
                <a:lnTo>
                  <a:pt x="276698" y="253161"/>
                </a:lnTo>
                <a:lnTo>
                  <a:pt x="297943" y="49555"/>
                </a:lnTo>
                <a:lnTo>
                  <a:pt x="298326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32456" y="4292907"/>
            <a:ext cx="299720" cy="457200"/>
          </a:xfrm>
          <a:custGeom>
            <a:avLst/>
            <a:gdLst/>
            <a:ahLst/>
            <a:cxnLst/>
            <a:rect l="l" t="t" r="r" b="b"/>
            <a:pathLst>
              <a:path w="299720" h="457200">
                <a:moveTo>
                  <a:pt x="197486" y="0"/>
                </a:moveTo>
                <a:lnTo>
                  <a:pt x="150099" y="7200"/>
                </a:lnTo>
                <a:lnTo>
                  <a:pt x="107075" y="28803"/>
                </a:lnTo>
                <a:lnTo>
                  <a:pt x="76595" y="55918"/>
                </a:lnTo>
                <a:lnTo>
                  <a:pt x="52160" y="89077"/>
                </a:lnTo>
                <a:lnTo>
                  <a:pt x="27057" y="144094"/>
                </a:lnTo>
                <a:lnTo>
                  <a:pt x="13155" y="193820"/>
                </a:lnTo>
                <a:lnTo>
                  <a:pt x="4616" y="246184"/>
                </a:lnTo>
                <a:lnTo>
                  <a:pt x="476" y="295249"/>
                </a:lnTo>
                <a:lnTo>
                  <a:pt x="0" y="315504"/>
                </a:lnTo>
                <a:lnTo>
                  <a:pt x="13" y="324815"/>
                </a:lnTo>
                <a:lnTo>
                  <a:pt x="4773" y="374360"/>
                </a:lnTo>
                <a:lnTo>
                  <a:pt x="18936" y="417179"/>
                </a:lnTo>
                <a:lnTo>
                  <a:pt x="46372" y="448654"/>
                </a:lnTo>
                <a:lnTo>
                  <a:pt x="78271" y="456755"/>
                </a:lnTo>
                <a:lnTo>
                  <a:pt x="90139" y="455855"/>
                </a:lnTo>
                <a:lnTo>
                  <a:pt x="133860" y="434405"/>
                </a:lnTo>
                <a:lnTo>
                  <a:pt x="80951" y="408533"/>
                </a:lnTo>
                <a:lnTo>
                  <a:pt x="72809" y="407047"/>
                </a:lnTo>
                <a:lnTo>
                  <a:pt x="51504" y="372097"/>
                </a:lnTo>
                <a:lnTo>
                  <a:pt x="46821" y="325488"/>
                </a:lnTo>
                <a:lnTo>
                  <a:pt x="46882" y="315504"/>
                </a:lnTo>
                <a:lnTo>
                  <a:pt x="48927" y="272977"/>
                </a:lnTo>
                <a:lnTo>
                  <a:pt x="54663" y="225657"/>
                </a:lnTo>
                <a:lnTo>
                  <a:pt x="65468" y="176603"/>
                </a:lnTo>
                <a:lnTo>
                  <a:pt x="83438" y="130180"/>
                </a:lnTo>
                <a:lnTo>
                  <a:pt x="107468" y="90626"/>
                </a:lnTo>
                <a:lnTo>
                  <a:pt x="143316" y="60149"/>
                </a:lnTo>
                <a:lnTo>
                  <a:pt x="180069" y="48767"/>
                </a:lnTo>
                <a:lnTo>
                  <a:pt x="208205" y="46875"/>
                </a:lnTo>
                <a:lnTo>
                  <a:pt x="298326" y="46875"/>
                </a:lnTo>
                <a:lnTo>
                  <a:pt x="298387" y="46443"/>
                </a:lnTo>
                <a:lnTo>
                  <a:pt x="298718" y="43319"/>
                </a:lnTo>
                <a:lnTo>
                  <a:pt x="299162" y="37058"/>
                </a:lnTo>
                <a:lnTo>
                  <a:pt x="299289" y="22771"/>
                </a:lnTo>
                <a:lnTo>
                  <a:pt x="296266" y="15519"/>
                </a:lnTo>
                <a:lnTo>
                  <a:pt x="252564" y="1843"/>
                </a:lnTo>
                <a:lnTo>
                  <a:pt x="215391" y="169"/>
                </a:lnTo>
                <a:lnTo>
                  <a:pt x="197486" y="0"/>
                </a:lnTo>
                <a:close/>
              </a:path>
              <a:path w="299720" h="457200">
                <a:moveTo>
                  <a:pt x="276698" y="253161"/>
                </a:moveTo>
                <a:lnTo>
                  <a:pt x="230303" y="253161"/>
                </a:lnTo>
                <a:lnTo>
                  <a:pt x="232309" y="253822"/>
                </a:lnTo>
                <a:lnTo>
                  <a:pt x="231408" y="257848"/>
                </a:lnTo>
                <a:lnTo>
                  <a:pt x="224646" y="298361"/>
                </a:lnTo>
                <a:lnTo>
                  <a:pt x="210884" y="423265"/>
                </a:lnTo>
                <a:lnTo>
                  <a:pt x="210427" y="426402"/>
                </a:lnTo>
                <a:lnTo>
                  <a:pt x="210211" y="428624"/>
                </a:lnTo>
                <a:lnTo>
                  <a:pt x="210211" y="442467"/>
                </a:lnTo>
                <a:lnTo>
                  <a:pt x="212891" y="448386"/>
                </a:lnTo>
                <a:lnTo>
                  <a:pt x="223610" y="455079"/>
                </a:lnTo>
                <a:lnTo>
                  <a:pt x="228728" y="456755"/>
                </a:lnTo>
                <a:lnTo>
                  <a:pt x="239447" y="456755"/>
                </a:lnTo>
                <a:lnTo>
                  <a:pt x="244704" y="454977"/>
                </a:lnTo>
                <a:lnTo>
                  <a:pt x="254077" y="447827"/>
                </a:lnTo>
                <a:lnTo>
                  <a:pt x="256858" y="442252"/>
                </a:lnTo>
                <a:lnTo>
                  <a:pt x="257786" y="434405"/>
                </a:lnTo>
                <a:lnTo>
                  <a:pt x="276698" y="253161"/>
                </a:lnTo>
                <a:close/>
              </a:path>
              <a:path w="299720" h="457200">
                <a:moveTo>
                  <a:pt x="298326" y="46875"/>
                </a:moveTo>
                <a:lnTo>
                  <a:pt x="215342" y="46875"/>
                </a:lnTo>
                <a:lnTo>
                  <a:pt x="222479" y="47104"/>
                </a:lnTo>
                <a:lnTo>
                  <a:pt x="236767" y="48005"/>
                </a:lnTo>
                <a:lnTo>
                  <a:pt x="243460" y="48666"/>
                </a:lnTo>
                <a:lnTo>
                  <a:pt x="249721" y="49555"/>
                </a:lnTo>
                <a:lnTo>
                  <a:pt x="247564" y="60423"/>
                </a:lnTo>
                <a:lnTo>
                  <a:pt x="236054" y="106697"/>
                </a:lnTo>
                <a:lnTo>
                  <a:pt x="220902" y="155147"/>
                </a:lnTo>
                <a:lnTo>
                  <a:pt x="204367" y="202382"/>
                </a:lnTo>
                <a:lnTo>
                  <a:pt x="192126" y="234403"/>
                </a:lnTo>
                <a:lnTo>
                  <a:pt x="189948" y="240161"/>
                </a:lnTo>
                <a:lnTo>
                  <a:pt x="174291" y="279776"/>
                </a:lnTo>
                <a:lnTo>
                  <a:pt x="157552" y="317619"/>
                </a:lnTo>
                <a:lnTo>
                  <a:pt x="137624" y="355963"/>
                </a:lnTo>
                <a:lnTo>
                  <a:pt x="109869" y="393111"/>
                </a:lnTo>
                <a:lnTo>
                  <a:pt x="88533" y="408533"/>
                </a:lnTo>
                <a:lnTo>
                  <a:pt x="157705" y="408533"/>
                </a:lnTo>
                <a:lnTo>
                  <a:pt x="181083" y="372097"/>
                </a:lnTo>
                <a:lnTo>
                  <a:pt x="198159" y="337540"/>
                </a:lnTo>
                <a:lnTo>
                  <a:pt x="214559" y="297699"/>
                </a:lnTo>
                <a:lnTo>
                  <a:pt x="230303" y="253161"/>
                </a:lnTo>
                <a:lnTo>
                  <a:pt x="276698" y="253161"/>
                </a:lnTo>
                <a:lnTo>
                  <a:pt x="297943" y="49555"/>
                </a:lnTo>
                <a:lnTo>
                  <a:pt x="298326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017" y="3818153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017" y="4279150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1017" y="4736960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017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85" y="0"/>
                </a:moveTo>
                <a:lnTo>
                  <a:pt x="0" y="0"/>
                </a:lnTo>
                <a:lnTo>
                  <a:pt x="0" y="9525"/>
                </a:lnTo>
                <a:lnTo>
                  <a:pt x="3208985" y="9525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017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85" y="0"/>
                </a:moveTo>
                <a:lnTo>
                  <a:pt x="0" y="0"/>
                </a:lnTo>
                <a:lnTo>
                  <a:pt x="0" y="25400"/>
                </a:lnTo>
                <a:lnTo>
                  <a:pt x="3208985" y="25400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017" y="6816521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399"/>
                </a:lnTo>
                <a:lnTo>
                  <a:pt x="6365608" y="25399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017" y="7294981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017" y="7977276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1017" y="8438274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017" y="8896083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366016" y="793000"/>
            <a:ext cx="6828155" cy="8941435"/>
            <a:chOff x="366016" y="793000"/>
            <a:chExt cx="6828155" cy="8941435"/>
          </a:xfrm>
        </p:grpSpPr>
        <p:sp>
          <p:nvSpPr>
            <p:cNvPr id="28" name="object 28"/>
            <p:cNvSpPr/>
            <p:nvPr/>
          </p:nvSpPr>
          <p:spPr>
            <a:xfrm>
              <a:off x="571017" y="9374542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6016" y="793000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1090921" y="43148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90286" y="43148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89652" y="43148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89019" y="43148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88385" y="43148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87751" y="43148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87117" y="43148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90921" y="639442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90286" y="639442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89652" y="639442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89019" y="639442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88385" y="639442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87751" y="639442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87117" y="639442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17049" y="2054484"/>
            <a:ext cx="488315" cy="744855"/>
          </a:xfrm>
          <a:custGeom>
            <a:avLst/>
            <a:gdLst/>
            <a:ahLst/>
            <a:cxnLst/>
            <a:rect l="l" t="t" r="r" b="b"/>
            <a:pathLst>
              <a:path w="488315" h="744855">
                <a:moveTo>
                  <a:pt x="321895" y="0"/>
                </a:moveTo>
                <a:lnTo>
                  <a:pt x="282398" y="2933"/>
                </a:lnTo>
                <a:lnTo>
                  <a:pt x="244676" y="11733"/>
                </a:lnTo>
                <a:lnTo>
                  <a:pt x="208731" y="26397"/>
                </a:lnTo>
                <a:lnTo>
                  <a:pt x="174563" y="46926"/>
                </a:lnTo>
                <a:lnTo>
                  <a:pt x="135988" y="79571"/>
                </a:lnTo>
                <a:lnTo>
                  <a:pt x="104305" y="116376"/>
                </a:lnTo>
                <a:lnTo>
                  <a:pt x="82197" y="149871"/>
                </a:lnTo>
                <a:lnTo>
                  <a:pt x="61739" y="189360"/>
                </a:lnTo>
                <a:lnTo>
                  <a:pt x="44169" y="234825"/>
                </a:lnTo>
                <a:lnTo>
                  <a:pt x="31718" y="274626"/>
                </a:lnTo>
                <a:lnTo>
                  <a:pt x="21522" y="315858"/>
                </a:lnTo>
                <a:lnTo>
                  <a:pt x="13577" y="358520"/>
                </a:lnTo>
                <a:lnTo>
                  <a:pt x="7605" y="401190"/>
                </a:lnTo>
                <a:lnTo>
                  <a:pt x="3343" y="442426"/>
                </a:lnTo>
                <a:lnTo>
                  <a:pt x="788" y="482229"/>
                </a:lnTo>
                <a:lnTo>
                  <a:pt x="0" y="523874"/>
                </a:lnTo>
                <a:lnTo>
                  <a:pt x="245" y="536871"/>
                </a:lnTo>
                <a:lnTo>
                  <a:pt x="4853" y="590994"/>
                </a:lnTo>
                <a:lnTo>
                  <a:pt x="11939" y="628513"/>
                </a:lnTo>
                <a:lnTo>
                  <a:pt x="30937" y="679843"/>
                </a:lnTo>
                <a:lnTo>
                  <a:pt x="62142" y="720877"/>
                </a:lnTo>
                <a:lnTo>
                  <a:pt x="108398" y="742869"/>
                </a:lnTo>
                <a:lnTo>
                  <a:pt x="127636" y="744334"/>
                </a:lnTo>
                <a:lnTo>
                  <a:pt x="146972" y="742869"/>
                </a:lnTo>
                <a:lnTo>
                  <a:pt x="183804" y="731143"/>
                </a:lnTo>
                <a:lnTo>
                  <a:pt x="218215" y="707915"/>
                </a:lnTo>
                <a:lnTo>
                  <a:pt x="250415" y="674625"/>
                </a:lnTo>
                <a:lnTo>
                  <a:pt x="131992" y="665759"/>
                </a:lnTo>
                <a:lnTo>
                  <a:pt x="118724" y="663337"/>
                </a:lnTo>
                <a:lnTo>
                  <a:pt x="89981" y="627011"/>
                </a:lnTo>
                <a:lnTo>
                  <a:pt x="79746" y="583222"/>
                </a:lnTo>
                <a:lnTo>
                  <a:pt x="76466" y="533493"/>
                </a:lnTo>
                <a:lnTo>
                  <a:pt x="76475" y="514157"/>
                </a:lnTo>
                <a:lnTo>
                  <a:pt x="78513" y="463295"/>
                </a:lnTo>
                <a:lnTo>
                  <a:pt x="83631" y="406922"/>
                </a:lnTo>
                <a:lnTo>
                  <a:pt x="89158" y="367734"/>
                </a:lnTo>
                <a:lnTo>
                  <a:pt x="96800" y="327895"/>
                </a:lnTo>
                <a:lnTo>
                  <a:pt x="106759" y="287790"/>
                </a:lnTo>
                <a:lnTo>
                  <a:pt x="119856" y="249048"/>
                </a:lnTo>
                <a:lnTo>
                  <a:pt x="136057" y="212143"/>
                </a:lnTo>
                <a:lnTo>
                  <a:pt x="154336" y="178311"/>
                </a:lnTo>
                <a:lnTo>
                  <a:pt x="188061" y="133429"/>
                </a:lnTo>
                <a:lnTo>
                  <a:pt x="219305" y="106959"/>
                </a:lnTo>
                <a:lnTo>
                  <a:pt x="263103" y="85470"/>
                </a:lnTo>
                <a:lnTo>
                  <a:pt x="308803" y="77765"/>
                </a:lnTo>
                <a:lnTo>
                  <a:pt x="339371" y="76403"/>
                </a:lnTo>
                <a:lnTo>
                  <a:pt x="486232" y="76403"/>
                </a:lnTo>
                <a:lnTo>
                  <a:pt x="486335" y="75679"/>
                </a:lnTo>
                <a:lnTo>
                  <a:pt x="486881" y="70573"/>
                </a:lnTo>
                <a:lnTo>
                  <a:pt x="487605" y="60401"/>
                </a:lnTo>
                <a:lnTo>
                  <a:pt x="487758" y="57468"/>
                </a:lnTo>
                <a:lnTo>
                  <a:pt x="487795" y="54571"/>
                </a:lnTo>
                <a:lnTo>
                  <a:pt x="486874" y="42532"/>
                </a:lnTo>
                <a:lnTo>
                  <a:pt x="456823" y="11322"/>
                </a:lnTo>
                <a:lnTo>
                  <a:pt x="411665" y="3003"/>
                </a:lnTo>
                <a:lnTo>
                  <a:pt x="351093" y="274"/>
                </a:lnTo>
                <a:lnTo>
                  <a:pt x="321895" y="0"/>
                </a:lnTo>
                <a:close/>
              </a:path>
              <a:path w="488315" h="744855">
                <a:moveTo>
                  <a:pt x="450991" y="412546"/>
                </a:moveTo>
                <a:lnTo>
                  <a:pt x="375375" y="412546"/>
                </a:lnTo>
                <a:lnTo>
                  <a:pt x="378652" y="413638"/>
                </a:lnTo>
                <a:lnTo>
                  <a:pt x="377523" y="418929"/>
                </a:lnTo>
                <a:lnTo>
                  <a:pt x="369645" y="463955"/>
                </a:lnTo>
                <a:lnTo>
                  <a:pt x="361913" y="515518"/>
                </a:lnTo>
                <a:lnTo>
                  <a:pt x="343727" y="689762"/>
                </a:lnTo>
                <a:lnTo>
                  <a:pt x="343003" y="694867"/>
                </a:lnTo>
                <a:lnTo>
                  <a:pt x="342634" y="698499"/>
                </a:lnTo>
                <a:lnTo>
                  <a:pt x="342743" y="708494"/>
                </a:lnTo>
                <a:lnTo>
                  <a:pt x="343454" y="716812"/>
                </a:lnTo>
                <a:lnTo>
                  <a:pt x="374761" y="743822"/>
                </a:lnTo>
                <a:lnTo>
                  <a:pt x="380836" y="744334"/>
                </a:lnTo>
                <a:lnTo>
                  <a:pt x="387756" y="743790"/>
                </a:lnTo>
                <a:lnTo>
                  <a:pt x="418456" y="716987"/>
                </a:lnTo>
                <a:lnTo>
                  <a:pt x="420244" y="707224"/>
                </a:lnTo>
                <a:lnTo>
                  <a:pt x="450991" y="412546"/>
                </a:lnTo>
                <a:close/>
              </a:path>
              <a:path w="488315" h="744855">
                <a:moveTo>
                  <a:pt x="486232" y="76403"/>
                </a:moveTo>
                <a:lnTo>
                  <a:pt x="339371" y="76403"/>
                </a:lnTo>
                <a:lnTo>
                  <a:pt x="348097" y="76471"/>
                </a:lnTo>
                <a:lnTo>
                  <a:pt x="356827" y="76676"/>
                </a:lnTo>
                <a:lnTo>
                  <a:pt x="399254" y="79740"/>
                </a:lnTo>
                <a:lnTo>
                  <a:pt x="407036" y="80759"/>
                </a:lnTo>
                <a:lnTo>
                  <a:pt x="403521" y="98466"/>
                </a:lnTo>
                <a:lnTo>
                  <a:pt x="390120" y="154431"/>
                </a:lnTo>
                <a:lnTo>
                  <a:pt x="379061" y="193454"/>
                </a:lnTo>
                <a:lnTo>
                  <a:pt x="366650" y="233019"/>
                </a:lnTo>
                <a:lnTo>
                  <a:pt x="353410" y="272443"/>
                </a:lnTo>
                <a:lnTo>
                  <a:pt x="339904" y="311048"/>
                </a:lnTo>
                <a:lnTo>
                  <a:pt x="326399" y="347886"/>
                </a:lnTo>
                <a:lnTo>
                  <a:pt x="313170" y="381990"/>
                </a:lnTo>
                <a:lnTo>
                  <a:pt x="309620" y="391370"/>
                </a:lnTo>
                <a:lnTo>
                  <a:pt x="295708" y="427278"/>
                </a:lnTo>
                <a:lnTo>
                  <a:pt x="277797" y="470869"/>
                </a:lnTo>
                <a:lnTo>
                  <a:pt x="256827" y="517601"/>
                </a:lnTo>
                <a:lnTo>
                  <a:pt x="232850" y="565211"/>
                </a:lnTo>
                <a:lnTo>
                  <a:pt x="206757" y="607364"/>
                </a:lnTo>
                <a:lnTo>
                  <a:pt x="179127" y="640620"/>
                </a:lnTo>
                <a:lnTo>
                  <a:pt x="141303" y="664735"/>
                </a:lnTo>
                <a:lnTo>
                  <a:pt x="131992" y="665759"/>
                </a:lnTo>
                <a:lnTo>
                  <a:pt x="257078" y="665759"/>
                </a:lnTo>
                <a:lnTo>
                  <a:pt x="280530" y="631617"/>
                </a:lnTo>
                <a:lnTo>
                  <a:pt x="309176" y="579501"/>
                </a:lnTo>
                <a:lnTo>
                  <a:pt x="336492" y="518551"/>
                </a:lnTo>
                <a:lnTo>
                  <a:pt x="362685" y="449794"/>
                </a:lnTo>
                <a:lnTo>
                  <a:pt x="375375" y="412546"/>
                </a:lnTo>
                <a:lnTo>
                  <a:pt x="450991" y="412546"/>
                </a:lnTo>
                <a:lnTo>
                  <a:pt x="485611" y="80759"/>
                </a:lnTo>
                <a:lnTo>
                  <a:pt x="486232" y="764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6258" y="4292907"/>
            <a:ext cx="299720" cy="457200"/>
          </a:xfrm>
          <a:custGeom>
            <a:avLst/>
            <a:gdLst/>
            <a:ahLst/>
            <a:cxnLst/>
            <a:rect l="l" t="t" r="r" b="b"/>
            <a:pathLst>
              <a:path w="299719" h="457200">
                <a:moveTo>
                  <a:pt x="197486" y="0"/>
                </a:moveTo>
                <a:lnTo>
                  <a:pt x="150099" y="7200"/>
                </a:lnTo>
                <a:lnTo>
                  <a:pt x="107075" y="28803"/>
                </a:lnTo>
                <a:lnTo>
                  <a:pt x="76595" y="55918"/>
                </a:lnTo>
                <a:lnTo>
                  <a:pt x="52160" y="89077"/>
                </a:lnTo>
                <a:lnTo>
                  <a:pt x="27057" y="144094"/>
                </a:lnTo>
                <a:lnTo>
                  <a:pt x="13155" y="193820"/>
                </a:lnTo>
                <a:lnTo>
                  <a:pt x="4616" y="246184"/>
                </a:lnTo>
                <a:lnTo>
                  <a:pt x="476" y="295249"/>
                </a:lnTo>
                <a:lnTo>
                  <a:pt x="0" y="315504"/>
                </a:lnTo>
                <a:lnTo>
                  <a:pt x="13" y="324815"/>
                </a:lnTo>
                <a:lnTo>
                  <a:pt x="4773" y="374360"/>
                </a:lnTo>
                <a:lnTo>
                  <a:pt x="18936" y="417179"/>
                </a:lnTo>
                <a:lnTo>
                  <a:pt x="46372" y="448654"/>
                </a:lnTo>
                <a:lnTo>
                  <a:pt x="78271" y="456755"/>
                </a:lnTo>
                <a:lnTo>
                  <a:pt x="90139" y="455855"/>
                </a:lnTo>
                <a:lnTo>
                  <a:pt x="133860" y="434405"/>
                </a:lnTo>
                <a:lnTo>
                  <a:pt x="80951" y="408533"/>
                </a:lnTo>
                <a:lnTo>
                  <a:pt x="72809" y="407047"/>
                </a:lnTo>
                <a:lnTo>
                  <a:pt x="51504" y="372097"/>
                </a:lnTo>
                <a:lnTo>
                  <a:pt x="46821" y="325488"/>
                </a:lnTo>
                <a:lnTo>
                  <a:pt x="46882" y="315504"/>
                </a:lnTo>
                <a:lnTo>
                  <a:pt x="48927" y="272977"/>
                </a:lnTo>
                <a:lnTo>
                  <a:pt x="54663" y="225657"/>
                </a:lnTo>
                <a:lnTo>
                  <a:pt x="65468" y="176603"/>
                </a:lnTo>
                <a:lnTo>
                  <a:pt x="83438" y="130180"/>
                </a:lnTo>
                <a:lnTo>
                  <a:pt x="107468" y="90626"/>
                </a:lnTo>
                <a:lnTo>
                  <a:pt x="143316" y="60149"/>
                </a:lnTo>
                <a:lnTo>
                  <a:pt x="180069" y="48767"/>
                </a:lnTo>
                <a:lnTo>
                  <a:pt x="208205" y="46875"/>
                </a:lnTo>
                <a:lnTo>
                  <a:pt x="298326" y="46875"/>
                </a:lnTo>
                <a:lnTo>
                  <a:pt x="298387" y="46443"/>
                </a:lnTo>
                <a:lnTo>
                  <a:pt x="298718" y="43319"/>
                </a:lnTo>
                <a:lnTo>
                  <a:pt x="299162" y="37058"/>
                </a:lnTo>
                <a:lnTo>
                  <a:pt x="299289" y="22771"/>
                </a:lnTo>
                <a:lnTo>
                  <a:pt x="296266" y="15519"/>
                </a:lnTo>
                <a:lnTo>
                  <a:pt x="252564" y="1843"/>
                </a:lnTo>
                <a:lnTo>
                  <a:pt x="215391" y="169"/>
                </a:lnTo>
                <a:lnTo>
                  <a:pt x="197486" y="0"/>
                </a:lnTo>
                <a:close/>
              </a:path>
              <a:path w="299719" h="457200">
                <a:moveTo>
                  <a:pt x="276698" y="253161"/>
                </a:moveTo>
                <a:lnTo>
                  <a:pt x="230303" y="253161"/>
                </a:lnTo>
                <a:lnTo>
                  <a:pt x="232309" y="253822"/>
                </a:lnTo>
                <a:lnTo>
                  <a:pt x="231408" y="257848"/>
                </a:lnTo>
                <a:lnTo>
                  <a:pt x="224646" y="298361"/>
                </a:lnTo>
                <a:lnTo>
                  <a:pt x="210884" y="423265"/>
                </a:lnTo>
                <a:lnTo>
                  <a:pt x="210427" y="426402"/>
                </a:lnTo>
                <a:lnTo>
                  <a:pt x="210211" y="428624"/>
                </a:lnTo>
                <a:lnTo>
                  <a:pt x="210211" y="442467"/>
                </a:lnTo>
                <a:lnTo>
                  <a:pt x="212891" y="448386"/>
                </a:lnTo>
                <a:lnTo>
                  <a:pt x="223610" y="455079"/>
                </a:lnTo>
                <a:lnTo>
                  <a:pt x="228728" y="456755"/>
                </a:lnTo>
                <a:lnTo>
                  <a:pt x="239447" y="456755"/>
                </a:lnTo>
                <a:lnTo>
                  <a:pt x="244704" y="454977"/>
                </a:lnTo>
                <a:lnTo>
                  <a:pt x="254077" y="447827"/>
                </a:lnTo>
                <a:lnTo>
                  <a:pt x="256858" y="442252"/>
                </a:lnTo>
                <a:lnTo>
                  <a:pt x="257786" y="434405"/>
                </a:lnTo>
                <a:lnTo>
                  <a:pt x="276698" y="253161"/>
                </a:lnTo>
                <a:close/>
              </a:path>
              <a:path w="299719" h="457200">
                <a:moveTo>
                  <a:pt x="298326" y="46875"/>
                </a:moveTo>
                <a:lnTo>
                  <a:pt x="215342" y="46875"/>
                </a:lnTo>
                <a:lnTo>
                  <a:pt x="222479" y="47104"/>
                </a:lnTo>
                <a:lnTo>
                  <a:pt x="236767" y="48005"/>
                </a:lnTo>
                <a:lnTo>
                  <a:pt x="243460" y="48666"/>
                </a:lnTo>
                <a:lnTo>
                  <a:pt x="249721" y="49555"/>
                </a:lnTo>
                <a:lnTo>
                  <a:pt x="247564" y="60423"/>
                </a:lnTo>
                <a:lnTo>
                  <a:pt x="236054" y="106697"/>
                </a:lnTo>
                <a:lnTo>
                  <a:pt x="220902" y="155147"/>
                </a:lnTo>
                <a:lnTo>
                  <a:pt x="204367" y="202382"/>
                </a:lnTo>
                <a:lnTo>
                  <a:pt x="192126" y="234403"/>
                </a:lnTo>
                <a:lnTo>
                  <a:pt x="189948" y="240161"/>
                </a:lnTo>
                <a:lnTo>
                  <a:pt x="174291" y="279776"/>
                </a:lnTo>
                <a:lnTo>
                  <a:pt x="157552" y="317619"/>
                </a:lnTo>
                <a:lnTo>
                  <a:pt x="137624" y="355963"/>
                </a:lnTo>
                <a:lnTo>
                  <a:pt x="109869" y="393111"/>
                </a:lnTo>
                <a:lnTo>
                  <a:pt x="88533" y="408533"/>
                </a:lnTo>
                <a:lnTo>
                  <a:pt x="157705" y="408533"/>
                </a:lnTo>
                <a:lnTo>
                  <a:pt x="181083" y="372097"/>
                </a:lnTo>
                <a:lnTo>
                  <a:pt x="198159" y="337540"/>
                </a:lnTo>
                <a:lnTo>
                  <a:pt x="214559" y="297699"/>
                </a:lnTo>
                <a:lnTo>
                  <a:pt x="230303" y="253161"/>
                </a:lnTo>
                <a:lnTo>
                  <a:pt x="276698" y="253161"/>
                </a:lnTo>
                <a:lnTo>
                  <a:pt x="297943" y="49555"/>
                </a:lnTo>
                <a:lnTo>
                  <a:pt x="298326" y="468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6241436" y="506935"/>
            <a:ext cx="857250" cy="139700"/>
            <a:chOff x="6241436" y="506935"/>
            <a:chExt cx="857250" cy="139700"/>
          </a:xfrm>
        </p:grpSpPr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1436" y="509981"/>
              <a:ext cx="86258" cy="11018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0330" y="539854"/>
              <a:ext cx="64617" cy="8183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0166" y="506935"/>
              <a:ext cx="368964" cy="11475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831368" y="510069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05"/>
                  </a:moveTo>
                  <a:lnTo>
                    <a:pt x="65608" y="31305"/>
                  </a:lnTo>
                  <a:lnTo>
                    <a:pt x="65608" y="110096"/>
                  </a:lnTo>
                  <a:lnTo>
                    <a:pt x="77190" y="110096"/>
                  </a:lnTo>
                  <a:lnTo>
                    <a:pt x="77190" y="31305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62" y="0"/>
                  </a:lnTo>
                  <a:lnTo>
                    <a:pt x="65062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5689" y="539091"/>
              <a:ext cx="162690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3439" y="436589"/>
            <a:ext cx="878205" cy="167640"/>
            <a:chOff x="473439" y="436589"/>
            <a:chExt cx="878205" cy="167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39" y="436589"/>
              <a:ext cx="124015" cy="1652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371" y="481392"/>
              <a:ext cx="193052" cy="1227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4621" y="448009"/>
              <a:ext cx="198530" cy="1561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58875" y="436714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31" y="46964"/>
                  </a:moveTo>
                  <a:lnTo>
                    <a:pt x="228" y="46964"/>
                  </a:lnTo>
                  <a:lnTo>
                    <a:pt x="228" y="165150"/>
                  </a:lnTo>
                  <a:lnTo>
                    <a:pt x="32131" y="165150"/>
                  </a:lnTo>
                  <a:lnTo>
                    <a:pt x="32131" y="46964"/>
                  </a:lnTo>
                  <a:close/>
                </a:path>
                <a:path w="33019" h="165734">
                  <a:moveTo>
                    <a:pt x="32461" y="0"/>
                  </a:moveTo>
                  <a:lnTo>
                    <a:pt x="0" y="0"/>
                  </a:lnTo>
                  <a:lnTo>
                    <a:pt x="0" y="30048"/>
                  </a:lnTo>
                  <a:lnTo>
                    <a:pt x="32461" y="30048"/>
                  </a:lnTo>
                  <a:lnTo>
                    <a:pt x="3246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4889" y="481387"/>
              <a:ext cx="236585" cy="12275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422459" y="477154"/>
            <a:ext cx="516255" cy="163830"/>
            <a:chOff x="1422459" y="477154"/>
            <a:chExt cx="516255" cy="16383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2459" y="481391"/>
              <a:ext cx="238773" cy="1572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81228" y="477154"/>
              <a:ext cx="256952" cy="16380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241451" y="506924"/>
            <a:ext cx="857250" cy="139700"/>
            <a:chOff x="6241451" y="506924"/>
            <a:chExt cx="857250" cy="13970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1451" y="509969"/>
              <a:ext cx="86258" cy="11018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50337" y="539842"/>
              <a:ext cx="64617" cy="818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40180" y="506924"/>
              <a:ext cx="368962" cy="11475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831381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77" y="94107"/>
                  </a:lnTo>
                  <a:lnTo>
                    <a:pt x="24777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77" y="31242"/>
                  </a:lnTo>
                  <a:lnTo>
                    <a:pt x="24777" y="8610"/>
                  </a:lnTo>
                  <a:lnTo>
                    <a:pt x="15925" y="8610"/>
                  </a:lnTo>
                  <a:lnTo>
                    <a:pt x="13119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88" y="109702"/>
                  </a:lnTo>
                  <a:lnTo>
                    <a:pt x="26987" y="110413"/>
                  </a:lnTo>
                  <a:lnTo>
                    <a:pt x="36931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595" y="31318"/>
                  </a:lnTo>
                  <a:lnTo>
                    <a:pt x="65595" y="110096"/>
                  </a:lnTo>
                  <a:lnTo>
                    <a:pt x="77190" y="110096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87" y="0"/>
                  </a:lnTo>
                  <a:lnTo>
                    <a:pt x="65087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5703" y="539079"/>
              <a:ext cx="162679" cy="107137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571017" y="7767446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030" y="8228444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030" y="8686254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17" y="9164714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017" y="5632361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030" y="6093358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030" y="6551168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399"/>
                </a:lnTo>
                <a:lnTo>
                  <a:pt x="6365608" y="25399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017" y="7029628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1017" y="349727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030" y="395827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1030" y="4416082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1017" y="4894541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1017" y="1362202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1030" y="1823186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1030" y="2281009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366019" y="793000"/>
            <a:ext cx="6828155" cy="8941435"/>
            <a:chOff x="366019" y="793000"/>
            <a:chExt cx="6828155" cy="8941435"/>
          </a:xfrm>
        </p:grpSpPr>
        <p:sp>
          <p:nvSpPr>
            <p:cNvPr id="33" name="object 33"/>
            <p:cNvSpPr/>
            <p:nvPr/>
          </p:nvSpPr>
          <p:spPr>
            <a:xfrm>
              <a:off x="571017" y="2759456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6019" y="793000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" name="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3438" y="434545"/>
            <a:ext cx="531495" cy="170180"/>
            <a:chOff x="473438" y="434545"/>
            <a:chExt cx="531495" cy="170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38" y="436598"/>
              <a:ext cx="141846" cy="1652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5115" y="434545"/>
              <a:ext cx="359589" cy="16960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076017" y="432022"/>
            <a:ext cx="1194435" cy="172720"/>
            <a:chOff x="1076017" y="432022"/>
            <a:chExt cx="1194435" cy="1727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6017" y="436598"/>
              <a:ext cx="239238" cy="1675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4456" y="483694"/>
              <a:ext cx="108915" cy="1204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1156" y="482657"/>
              <a:ext cx="108470" cy="1192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0316" y="432022"/>
              <a:ext cx="116116" cy="1721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9425" y="448016"/>
              <a:ext cx="203772" cy="15614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68919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51"/>
                  </a:moveTo>
                  <a:lnTo>
                    <a:pt x="228" y="46951"/>
                  </a:lnTo>
                  <a:lnTo>
                    <a:pt x="228" y="165138"/>
                  </a:lnTo>
                  <a:lnTo>
                    <a:pt x="32118" y="165138"/>
                  </a:lnTo>
                  <a:lnTo>
                    <a:pt x="32118" y="46951"/>
                  </a:lnTo>
                  <a:close/>
                </a:path>
                <a:path w="33019" h="165734">
                  <a:moveTo>
                    <a:pt x="32461" y="0"/>
                  </a:moveTo>
                  <a:lnTo>
                    <a:pt x="0" y="0"/>
                  </a:lnTo>
                  <a:lnTo>
                    <a:pt x="0" y="30048"/>
                  </a:lnTo>
                  <a:lnTo>
                    <a:pt x="32461" y="30048"/>
                  </a:lnTo>
                  <a:lnTo>
                    <a:pt x="3246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24918" y="481393"/>
              <a:ext cx="114300" cy="12275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1396" y="482657"/>
              <a:ext cx="108470" cy="119214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2342553" y="432028"/>
            <a:ext cx="563245" cy="207645"/>
          </a:xfrm>
          <a:custGeom>
            <a:avLst/>
            <a:gdLst/>
            <a:ahLst/>
            <a:cxnLst/>
            <a:rect l="l" t="t" r="r" b="b"/>
            <a:pathLst>
              <a:path w="563244" h="207645">
                <a:moveTo>
                  <a:pt x="135902" y="120662"/>
                </a:moveTo>
                <a:lnTo>
                  <a:pt x="115036" y="82880"/>
                </a:lnTo>
                <a:lnTo>
                  <a:pt x="53759" y="66332"/>
                </a:lnTo>
                <a:lnTo>
                  <a:pt x="47777" y="63906"/>
                </a:lnTo>
                <a:lnTo>
                  <a:pt x="41376" y="57962"/>
                </a:lnTo>
                <a:lnTo>
                  <a:pt x="39776" y="54063"/>
                </a:lnTo>
                <a:lnTo>
                  <a:pt x="39776" y="46215"/>
                </a:lnTo>
                <a:lnTo>
                  <a:pt x="64503" y="29032"/>
                </a:lnTo>
                <a:lnTo>
                  <a:pt x="74701" y="29032"/>
                </a:lnTo>
                <a:lnTo>
                  <a:pt x="100812" y="52578"/>
                </a:lnTo>
                <a:lnTo>
                  <a:pt x="134302" y="52578"/>
                </a:lnTo>
                <a:lnTo>
                  <a:pt x="117119" y="17056"/>
                </a:lnTo>
                <a:lnTo>
                  <a:pt x="78613" y="2933"/>
                </a:lnTo>
                <a:lnTo>
                  <a:pt x="68351" y="2527"/>
                </a:lnTo>
                <a:lnTo>
                  <a:pt x="59601" y="2908"/>
                </a:lnTo>
                <a:lnTo>
                  <a:pt x="22999" y="16154"/>
                </a:lnTo>
                <a:lnTo>
                  <a:pt x="4800" y="53149"/>
                </a:lnTo>
                <a:lnTo>
                  <a:pt x="5626" y="62153"/>
                </a:lnTo>
                <a:lnTo>
                  <a:pt x="29032" y="92913"/>
                </a:lnTo>
                <a:lnTo>
                  <a:pt x="79730" y="105308"/>
                </a:lnTo>
                <a:lnTo>
                  <a:pt x="84493" y="106692"/>
                </a:lnTo>
                <a:lnTo>
                  <a:pt x="92875" y="110032"/>
                </a:lnTo>
                <a:lnTo>
                  <a:pt x="96227" y="112204"/>
                </a:lnTo>
                <a:lnTo>
                  <a:pt x="101168" y="117538"/>
                </a:lnTo>
                <a:lnTo>
                  <a:pt x="102400" y="120980"/>
                </a:lnTo>
                <a:lnTo>
                  <a:pt x="102400" y="129806"/>
                </a:lnTo>
                <a:lnTo>
                  <a:pt x="75133" y="145961"/>
                </a:lnTo>
                <a:lnTo>
                  <a:pt x="63080" y="145961"/>
                </a:lnTo>
                <a:lnTo>
                  <a:pt x="34163" y="122656"/>
                </a:lnTo>
                <a:lnTo>
                  <a:pt x="0" y="122656"/>
                </a:lnTo>
                <a:lnTo>
                  <a:pt x="30137" y="163918"/>
                </a:lnTo>
                <a:lnTo>
                  <a:pt x="60998" y="172135"/>
                </a:lnTo>
                <a:lnTo>
                  <a:pt x="69151" y="172135"/>
                </a:lnTo>
                <a:lnTo>
                  <a:pt x="111201" y="162521"/>
                </a:lnTo>
                <a:lnTo>
                  <a:pt x="135382" y="131445"/>
                </a:lnTo>
                <a:lnTo>
                  <a:pt x="135902" y="124929"/>
                </a:lnTo>
                <a:lnTo>
                  <a:pt x="135902" y="120662"/>
                </a:lnTo>
                <a:close/>
              </a:path>
              <a:path w="563244" h="207645">
                <a:moveTo>
                  <a:pt x="230416" y="147662"/>
                </a:moveTo>
                <a:lnTo>
                  <a:pt x="214541" y="147662"/>
                </a:lnTo>
                <a:lnTo>
                  <a:pt x="210108" y="147459"/>
                </a:lnTo>
                <a:lnTo>
                  <a:pt x="203809" y="74866"/>
                </a:lnTo>
                <a:lnTo>
                  <a:pt x="230085" y="74866"/>
                </a:lnTo>
                <a:lnTo>
                  <a:pt x="230085" y="51536"/>
                </a:lnTo>
                <a:lnTo>
                  <a:pt x="203809" y="51536"/>
                </a:lnTo>
                <a:lnTo>
                  <a:pt x="203809" y="15989"/>
                </a:lnTo>
                <a:lnTo>
                  <a:pt x="180022" y="15989"/>
                </a:lnTo>
                <a:lnTo>
                  <a:pt x="171678" y="51663"/>
                </a:lnTo>
                <a:lnTo>
                  <a:pt x="151345" y="51663"/>
                </a:lnTo>
                <a:lnTo>
                  <a:pt x="151345" y="74866"/>
                </a:lnTo>
                <a:lnTo>
                  <a:pt x="170548" y="74866"/>
                </a:lnTo>
                <a:lnTo>
                  <a:pt x="170548" y="145529"/>
                </a:lnTo>
                <a:lnTo>
                  <a:pt x="171627" y="151104"/>
                </a:lnTo>
                <a:lnTo>
                  <a:pt x="176060" y="160705"/>
                </a:lnTo>
                <a:lnTo>
                  <a:pt x="180009" y="164439"/>
                </a:lnTo>
                <a:lnTo>
                  <a:pt x="191350" y="169773"/>
                </a:lnTo>
                <a:lnTo>
                  <a:pt x="199377" y="171094"/>
                </a:lnTo>
                <a:lnTo>
                  <a:pt x="215531" y="171094"/>
                </a:lnTo>
                <a:lnTo>
                  <a:pt x="220052" y="170802"/>
                </a:lnTo>
                <a:lnTo>
                  <a:pt x="228904" y="168922"/>
                </a:lnTo>
                <a:lnTo>
                  <a:pt x="230416" y="168249"/>
                </a:lnTo>
                <a:lnTo>
                  <a:pt x="230416" y="147662"/>
                </a:lnTo>
                <a:close/>
              </a:path>
              <a:path w="563244" h="207645">
                <a:moveTo>
                  <a:pt x="366318" y="51676"/>
                </a:moveTo>
                <a:lnTo>
                  <a:pt x="333756" y="51676"/>
                </a:lnTo>
                <a:lnTo>
                  <a:pt x="305054" y="128701"/>
                </a:lnTo>
                <a:lnTo>
                  <a:pt x="276707" y="51676"/>
                </a:lnTo>
                <a:lnTo>
                  <a:pt x="243674" y="51676"/>
                </a:lnTo>
                <a:lnTo>
                  <a:pt x="289623" y="164947"/>
                </a:lnTo>
                <a:lnTo>
                  <a:pt x="287451" y="171450"/>
                </a:lnTo>
                <a:lnTo>
                  <a:pt x="268097" y="183070"/>
                </a:lnTo>
                <a:lnTo>
                  <a:pt x="251333" y="182321"/>
                </a:lnTo>
                <a:lnTo>
                  <a:pt x="251333" y="203581"/>
                </a:lnTo>
                <a:lnTo>
                  <a:pt x="257962" y="206248"/>
                </a:lnTo>
                <a:lnTo>
                  <a:pt x="265315" y="207568"/>
                </a:lnTo>
                <a:lnTo>
                  <a:pt x="273405" y="207568"/>
                </a:lnTo>
                <a:lnTo>
                  <a:pt x="279565" y="207568"/>
                </a:lnTo>
                <a:lnTo>
                  <a:pt x="312089" y="183845"/>
                </a:lnTo>
                <a:lnTo>
                  <a:pt x="318427" y="170535"/>
                </a:lnTo>
                <a:lnTo>
                  <a:pt x="366318" y="51676"/>
                </a:lnTo>
                <a:close/>
              </a:path>
              <a:path w="563244" h="207645">
                <a:moveTo>
                  <a:pt x="435254" y="148475"/>
                </a:moveTo>
                <a:lnTo>
                  <a:pt x="416280" y="136931"/>
                </a:lnTo>
                <a:lnTo>
                  <a:pt x="416280" y="0"/>
                </a:lnTo>
                <a:lnTo>
                  <a:pt x="383590" y="0"/>
                </a:lnTo>
                <a:lnTo>
                  <a:pt x="383590" y="140970"/>
                </a:lnTo>
                <a:lnTo>
                  <a:pt x="383933" y="145186"/>
                </a:lnTo>
                <a:lnTo>
                  <a:pt x="412610" y="171907"/>
                </a:lnTo>
                <a:lnTo>
                  <a:pt x="421309" y="171907"/>
                </a:lnTo>
                <a:lnTo>
                  <a:pt x="423595" y="171907"/>
                </a:lnTo>
                <a:lnTo>
                  <a:pt x="425907" y="171627"/>
                </a:lnTo>
                <a:lnTo>
                  <a:pt x="435254" y="169037"/>
                </a:lnTo>
                <a:lnTo>
                  <a:pt x="435254" y="148475"/>
                </a:lnTo>
                <a:close/>
              </a:path>
              <a:path w="563244" h="207645">
                <a:moveTo>
                  <a:pt x="563156" y="109385"/>
                </a:moveTo>
                <a:lnTo>
                  <a:pt x="553427" y="71729"/>
                </a:lnTo>
                <a:lnTo>
                  <a:pt x="531952" y="53695"/>
                </a:lnTo>
                <a:lnTo>
                  <a:pt x="531952" y="93802"/>
                </a:lnTo>
                <a:lnTo>
                  <a:pt x="531952" y="98526"/>
                </a:lnTo>
                <a:lnTo>
                  <a:pt x="483717" y="98526"/>
                </a:lnTo>
                <a:lnTo>
                  <a:pt x="483806" y="93802"/>
                </a:lnTo>
                <a:lnTo>
                  <a:pt x="484670" y="90030"/>
                </a:lnTo>
                <a:lnTo>
                  <a:pt x="486587" y="86080"/>
                </a:lnTo>
                <a:lnTo>
                  <a:pt x="488480" y="82105"/>
                </a:lnTo>
                <a:lnTo>
                  <a:pt x="491248" y="78892"/>
                </a:lnTo>
                <a:lnTo>
                  <a:pt x="498487" y="73926"/>
                </a:lnTo>
                <a:lnTo>
                  <a:pt x="502881" y="72694"/>
                </a:lnTo>
                <a:lnTo>
                  <a:pt x="513397" y="72694"/>
                </a:lnTo>
                <a:lnTo>
                  <a:pt x="531952" y="93802"/>
                </a:lnTo>
                <a:lnTo>
                  <a:pt x="531952" y="53695"/>
                </a:lnTo>
                <a:lnTo>
                  <a:pt x="524675" y="51282"/>
                </a:lnTo>
                <a:lnTo>
                  <a:pt x="516724" y="49847"/>
                </a:lnTo>
                <a:lnTo>
                  <a:pt x="508063" y="49377"/>
                </a:lnTo>
                <a:lnTo>
                  <a:pt x="499364" y="49898"/>
                </a:lnTo>
                <a:lnTo>
                  <a:pt x="461289" y="73444"/>
                </a:lnTo>
                <a:lnTo>
                  <a:pt x="450799" y="112128"/>
                </a:lnTo>
                <a:lnTo>
                  <a:pt x="451256" y="120967"/>
                </a:lnTo>
                <a:lnTo>
                  <a:pt x="467131" y="155867"/>
                </a:lnTo>
                <a:lnTo>
                  <a:pt x="509778" y="172135"/>
                </a:lnTo>
                <a:lnTo>
                  <a:pt x="518007" y="172135"/>
                </a:lnTo>
                <a:lnTo>
                  <a:pt x="558330" y="148018"/>
                </a:lnTo>
                <a:lnTo>
                  <a:pt x="563041" y="132359"/>
                </a:lnTo>
                <a:lnTo>
                  <a:pt x="532980" y="132359"/>
                </a:lnTo>
                <a:lnTo>
                  <a:pt x="531304" y="137934"/>
                </a:lnTo>
                <a:lnTo>
                  <a:pt x="528320" y="141922"/>
                </a:lnTo>
                <a:lnTo>
                  <a:pt x="519696" y="146812"/>
                </a:lnTo>
                <a:lnTo>
                  <a:pt x="514680" y="148018"/>
                </a:lnTo>
                <a:lnTo>
                  <a:pt x="503643" y="148018"/>
                </a:lnTo>
                <a:lnTo>
                  <a:pt x="483755" y="124434"/>
                </a:lnTo>
                <a:lnTo>
                  <a:pt x="483831" y="118414"/>
                </a:lnTo>
                <a:lnTo>
                  <a:pt x="563156" y="118414"/>
                </a:lnTo>
                <a:lnTo>
                  <a:pt x="563156" y="109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6241451" y="506932"/>
            <a:ext cx="857250" cy="139700"/>
            <a:chOff x="6241451" y="506932"/>
            <a:chExt cx="857250" cy="139700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41451" y="509977"/>
              <a:ext cx="86258" cy="11018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50337" y="539850"/>
              <a:ext cx="64617" cy="818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180" y="506932"/>
              <a:ext cx="368962" cy="11475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831381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77" y="94107"/>
                  </a:lnTo>
                  <a:lnTo>
                    <a:pt x="24777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77" y="31242"/>
                  </a:lnTo>
                  <a:lnTo>
                    <a:pt x="24777" y="8610"/>
                  </a:lnTo>
                  <a:lnTo>
                    <a:pt x="15925" y="8610"/>
                  </a:lnTo>
                  <a:lnTo>
                    <a:pt x="13119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88" y="109702"/>
                  </a:lnTo>
                  <a:lnTo>
                    <a:pt x="26987" y="110413"/>
                  </a:lnTo>
                  <a:lnTo>
                    <a:pt x="36931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595" y="31318"/>
                  </a:lnTo>
                  <a:lnTo>
                    <a:pt x="65595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87" y="0"/>
                  </a:lnTo>
                  <a:lnTo>
                    <a:pt x="65087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35703" y="539087"/>
              <a:ext cx="162679" cy="107137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366019" y="793000"/>
            <a:ext cx="6828155" cy="8941435"/>
          </a:xfrm>
          <a:custGeom>
            <a:avLst/>
            <a:gdLst/>
            <a:ahLst/>
            <a:cxnLst/>
            <a:rect l="l" t="t" r="r" b="b"/>
            <a:pathLst>
              <a:path w="6828155" h="8941435">
                <a:moveTo>
                  <a:pt x="6599262" y="0"/>
                </a:moveTo>
                <a:lnTo>
                  <a:pt x="228701" y="0"/>
                </a:lnTo>
                <a:lnTo>
                  <a:pt x="182666" y="4654"/>
                </a:lnTo>
                <a:lnTo>
                  <a:pt x="139763" y="18000"/>
                </a:lnTo>
                <a:lnTo>
                  <a:pt x="100919" y="39110"/>
                </a:lnTo>
                <a:lnTo>
                  <a:pt x="67059" y="67059"/>
                </a:lnTo>
                <a:lnTo>
                  <a:pt x="39110" y="100919"/>
                </a:lnTo>
                <a:lnTo>
                  <a:pt x="18000" y="139763"/>
                </a:lnTo>
                <a:lnTo>
                  <a:pt x="4654" y="182666"/>
                </a:lnTo>
                <a:lnTo>
                  <a:pt x="0" y="228701"/>
                </a:lnTo>
                <a:lnTo>
                  <a:pt x="0" y="8712200"/>
                </a:lnTo>
                <a:lnTo>
                  <a:pt x="4654" y="8758234"/>
                </a:lnTo>
                <a:lnTo>
                  <a:pt x="18000" y="8801137"/>
                </a:lnTo>
                <a:lnTo>
                  <a:pt x="39110" y="8839982"/>
                </a:lnTo>
                <a:lnTo>
                  <a:pt x="67059" y="8873842"/>
                </a:lnTo>
                <a:lnTo>
                  <a:pt x="100919" y="8901790"/>
                </a:lnTo>
                <a:lnTo>
                  <a:pt x="139763" y="8922901"/>
                </a:lnTo>
                <a:lnTo>
                  <a:pt x="182666" y="8936247"/>
                </a:lnTo>
                <a:lnTo>
                  <a:pt x="228701" y="8940901"/>
                </a:lnTo>
                <a:lnTo>
                  <a:pt x="6599262" y="8940901"/>
                </a:lnTo>
                <a:lnTo>
                  <a:pt x="6645297" y="8936247"/>
                </a:lnTo>
                <a:lnTo>
                  <a:pt x="6688200" y="8922901"/>
                </a:lnTo>
                <a:lnTo>
                  <a:pt x="6701816" y="8915501"/>
                </a:lnTo>
                <a:lnTo>
                  <a:pt x="228701" y="8915501"/>
                </a:lnTo>
                <a:lnTo>
                  <a:pt x="182142" y="8910122"/>
                </a:lnTo>
                <a:lnTo>
                  <a:pt x="139372" y="8894806"/>
                </a:lnTo>
                <a:lnTo>
                  <a:pt x="101621" y="8870782"/>
                </a:lnTo>
                <a:lnTo>
                  <a:pt x="70118" y="8839280"/>
                </a:lnTo>
                <a:lnTo>
                  <a:pt x="46094" y="8801529"/>
                </a:lnTo>
                <a:lnTo>
                  <a:pt x="30778" y="8758759"/>
                </a:lnTo>
                <a:lnTo>
                  <a:pt x="25400" y="8712200"/>
                </a:lnTo>
                <a:lnTo>
                  <a:pt x="25400" y="228701"/>
                </a:lnTo>
                <a:lnTo>
                  <a:pt x="30778" y="182142"/>
                </a:lnTo>
                <a:lnTo>
                  <a:pt x="46094" y="139372"/>
                </a:lnTo>
                <a:lnTo>
                  <a:pt x="70118" y="101621"/>
                </a:lnTo>
                <a:lnTo>
                  <a:pt x="101621" y="70118"/>
                </a:lnTo>
                <a:lnTo>
                  <a:pt x="139372" y="46094"/>
                </a:lnTo>
                <a:lnTo>
                  <a:pt x="182142" y="30778"/>
                </a:lnTo>
                <a:lnTo>
                  <a:pt x="228701" y="25400"/>
                </a:lnTo>
                <a:lnTo>
                  <a:pt x="6701816" y="25400"/>
                </a:lnTo>
                <a:lnTo>
                  <a:pt x="6688200" y="18000"/>
                </a:lnTo>
                <a:lnTo>
                  <a:pt x="6645297" y="4654"/>
                </a:lnTo>
                <a:lnTo>
                  <a:pt x="6599262" y="0"/>
                </a:lnTo>
                <a:close/>
              </a:path>
              <a:path w="6828155" h="8941435">
                <a:moveTo>
                  <a:pt x="6701816" y="25400"/>
                </a:moveTo>
                <a:lnTo>
                  <a:pt x="6599262" y="25400"/>
                </a:lnTo>
                <a:lnTo>
                  <a:pt x="6645822" y="30778"/>
                </a:lnTo>
                <a:lnTo>
                  <a:pt x="6688592" y="46094"/>
                </a:lnTo>
                <a:lnTo>
                  <a:pt x="6726343" y="70118"/>
                </a:lnTo>
                <a:lnTo>
                  <a:pt x="6757845" y="101621"/>
                </a:lnTo>
                <a:lnTo>
                  <a:pt x="6781869" y="139372"/>
                </a:lnTo>
                <a:lnTo>
                  <a:pt x="6797185" y="182142"/>
                </a:lnTo>
                <a:lnTo>
                  <a:pt x="6802564" y="228701"/>
                </a:lnTo>
                <a:lnTo>
                  <a:pt x="6802564" y="8712200"/>
                </a:lnTo>
                <a:lnTo>
                  <a:pt x="6797185" y="8758759"/>
                </a:lnTo>
                <a:lnTo>
                  <a:pt x="6781869" y="8801529"/>
                </a:lnTo>
                <a:lnTo>
                  <a:pt x="6757845" y="8839280"/>
                </a:lnTo>
                <a:lnTo>
                  <a:pt x="6726343" y="8870782"/>
                </a:lnTo>
                <a:lnTo>
                  <a:pt x="6688592" y="8894806"/>
                </a:lnTo>
                <a:lnTo>
                  <a:pt x="6645822" y="8910122"/>
                </a:lnTo>
                <a:lnTo>
                  <a:pt x="6599262" y="8915501"/>
                </a:lnTo>
                <a:lnTo>
                  <a:pt x="6701816" y="8915501"/>
                </a:lnTo>
                <a:lnTo>
                  <a:pt x="6760905" y="8873842"/>
                </a:lnTo>
                <a:lnTo>
                  <a:pt x="6788853" y="8839982"/>
                </a:lnTo>
                <a:lnTo>
                  <a:pt x="6809964" y="8801137"/>
                </a:lnTo>
                <a:lnTo>
                  <a:pt x="6823309" y="8758234"/>
                </a:lnTo>
                <a:lnTo>
                  <a:pt x="6827964" y="8712200"/>
                </a:lnTo>
                <a:lnTo>
                  <a:pt x="6827964" y="228701"/>
                </a:lnTo>
                <a:lnTo>
                  <a:pt x="6823309" y="182666"/>
                </a:lnTo>
                <a:lnTo>
                  <a:pt x="6809964" y="139763"/>
                </a:lnTo>
                <a:lnTo>
                  <a:pt x="6788853" y="100919"/>
                </a:lnTo>
                <a:lnTo>
                  <a:pt x="6760905" y="67059"/>
                </a:lnTo>
                <a:lnTo>
                  <a:pt x="6727045" y="39110"/>
                </a:lnTo>
                <a:lnTo>
                  <a:pt x="6701816" y="25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776808" y="1530210"/>
            <a:ext cx="511175" cy="149225"/>
          </a:xfrm>
          <a:custGeom>
            <a:avLst/>
            <a:gdLst/>
            <a:ahLst/>
            <a:cxnLst/>
            <a:rect l="l" t="t" r="r" b="b"/>
            <a:pathLst>
              <a:path w="511175" h="149225">
                <a:moveTo>
                  <a:pt x="120103" y="72758"/>
                </a:moveTo>
                <a:lnTo>
                  <a:pt x="112217" y="34759"/>
                </a:lnTo>
                <a:lnTo>
                  <a:pt x="105054" y="23990"/>
                </a:lnTo>
                <a:lnTo>
                  <a:pt x="102108" y="20485"/>
                </a:lnTo>
                <a:lnTo>
                  <a:pt x="95364" y="14681"/>
                </a:lnTo>
                <a:lnTo>
                  <a:pt x="89115" y="10782"/>
                </a:lnTo>
                <a:lnTo>
                  <a:pt x="89115" y="72542"/>
                </a:lnTo>
                <a:lnTo>
                  <a:pt x="88734" y="81330"/>
                </a:lnTo>
                <a:lnTo>
                  <a:pt x="59537" y="121323"/>
                </a:lnTo>
                <a:lnTo>
                  <a:pt x="51892" y="122948"/>
                </a:lnTo>
                <a:lnTo>
                  <a:pt x="29883" y="122948"/>
                </a:lnTo>
                <a:lnTo>
                  <a:pt x="29883" y="23990"/>
                </a:lnTo>
                <a:lnTo>
                  <a:pt x="53187" y="23990"/>
                </a:lnTo>
                <a:lnTo>
                  <a:pt x="86029" y="50431"/>
                </a:lnTo>
                <a:lnTo>
                  <a:pt x="89115" y="72542"/>
                </a:lnTo>
                <a:lnTo>
                  <a:pt x="89115" y="10782"/>
                </a:lnTo>
                <a:lnTo>
                  <a:pt x="43903" y="215"/>
                </a:lnTo>
                <a:lnTo>
                  <a:pt x="22999" y="0"/>
                </a:lnTo>
                <a:lnTo>
                  <a:pt x="0" y="0"/>
                </a:lnTo>
                <a:lnTo>
                  <a:pt x="0" y="146926"/>
                </a:lnTo>
                <a:lnTo>
                  <a:pt x="42887" y="146926"/>
                </a:lnTo>
                <a:lnTo>
                  <a:pt x="86321" y="137883"/>
                </a:lnTo>
                <a:lnTo>
                  <a:pt x="104622" y="122948"/>
                </a:lnTo>
                <a:lnTo>
                  <a:pt x="107061" y="120053"/>
                </a:lnTo>
                <a:lnTo>
                  <a:pt x="111772" y="112217"/>
                </a:lnTo>
                <a:lnTo>
                  <a:pt x="115430" y="103530"/>
                </a:lnTo>
                <a:lnTo>
                  <a:pt x="118033" y="94056"/>
                </a:lnTo>
                <a:lnTo>
                  <a:pt x="119583" y="83807"/>
                </a:lnTo>
                <a:lnTo>
                  <a:pt x="120103" y="72758"/>
                </a:lnTo>
                <a:close/>
              </a:path>
              <a:path w="511175" h="149225">
                <a:moveTo>
                  <a:pt x="238467" y="95008"/>
                </a:moveTo>
                <a:lnTo>
                  <a:pt x="224777" y="54762"/>
                </a:lnTo>
                <a:lnTo>
                  <a:pt x="209511" y="44030"/>
                </a:lnTo>
                <a:lnTo>
                  <a:pt x="209511" y="99885"/>
                </a:lnTo>
                <a:lnTo>
                  <a:pt x="208788" y="105321"/>
                </a:lnTo>
                <a:lnTo>
                  <a:pt x="205879" y="115277"/>
                </a:lnTo>
                <a:lnTo>
                  <a:pt x="203555" y="119291"/>
                </a:lnTo>
                <a:lnTo>
                  <a:pt x="197180" y="125387"/>
                </a:lnTo>
                <a:lnTo>
                  <a:pt x="192989" y="126911"/>
                </a:lnTo>
                <a:lnTo>
                  <a:pt x="182232" y="126911"/>
                </a:lnTo>
                <a:lnTo>
                  <a:pt x="177863" y="125323"/>
                </a:lnTo>
                <a:lnTo>
                  <a:pt x="171488" y="118960"/>
                </a:lnTo>
                <a:lnTo>
                  <a:pt x="169214" y="114846"/>
                </a:lnTo>
                <a:lnTo>
                  <a:pt x="167868" y="109791"/>
                </a:lnTo>
                <a:lnTo>
                  <a:pt x="166497" y="104749"/>
                </a:lnTo>
                <a:lnTo>
                  <a:pt x="165874" y="99885"/>
                </a:lnTo>
                <a:lnTo>
                  <a:pt x="165823" y="88023"/>
                </a:lnTo>
                <a:lnTo>
                  <a:pt x="166573" y="82600"/>
                </a:lnTo>
                <a:lnTo>
                  <a:pt x="169545" y="72771"/>
                </a:lnTo>
                <a:lnTo>
                  <a:pt x="171907" y="68884"/>
                </a:lnTo>
                <a:lnTo>
                  <a:pt x="178346" y="63131"/>
                </a:lnTo>
                <a:lnTo>
                  <a:pt x="182562" y="61683"/>
                </a:lnTo>
                <a:lnTo>
                  <a:pt x="193268" y="61683"/>
                </a:lnTo>
                <a:lnTo>
                  <a:pt x="209511" y="99885"/>
                </a:lnTo>
                <a:lnTo>
                  <a:pt x="209511" y="44030"/>
                </a:lnTo>
                <a:lnTo>
                  <a:pt x="208737" y="43637"/>
                </a:lnTo>
                <a:lnTo>
                  <a:pt x="202272" y="41529"/>
                </a:lnTo>
                <a:lnTo>
                  <a:pt x="195287" y="40271"/>
                </a:lnTo>
                <a:lnTo>
                  <a:pt x="187782" y="39852"/>
                </a:lnTo>
                <a:lnTo>
                  <a:pt x="180263" y="40284"/>
                </a:lnTo>
                <a:lnTo>
                  <a:pt x="146570" y="60198"/>
                </a:lnTo>
                <a:lnTo>
                  <a:pt x="136867" y="95008"/>
                </a:lnTo>
                <a:lnTo>
                  <a:pt x="137261" y="103009"/>
                </a:lnTo>
                <a:lnTo>
                  <a:pt x="155409" y="138709"/>
                </a:lnTo>
                <a:lnTo>
                  <a:pt x="187667" y="148958"/>
                </a:lnTo>
                <a:lnTo>
                  <a:pt x="195402" y="148526"/>
                </a:lnTo>
                <a:lnTo>
                  <a:pt x="229082" y="128739"/>
                </a:lnTo>
                <a:lnTo>
                  <a:pt x="230149" y="126911"/>
                </a:lnTo>
                <a:lnTo>
                  <a:pt x="232435" y="122999"/>
                </a:lnTo>
                <a:lnTo>
                  <a:pt x="235064" y="116700"/>
                </a:lnTo>
                <a:lnTo>
                  <a:pt x="236956" y="109931"/>
                </a:lnTo>
                <a:lnTo>
                  <a:pt x="238086" y="102704"/>
                </a:lnTo>
                <a:lnTo>
                  <a:pt x="238467" y="95008"/>
                </a:lnTo>
                <a:close/>
              </a:path>
              <a:path w="511175" h="149225">
                <a:moveTo>
                  <a:pt x="398602" y="41859"/>
                </a:moveTo>
                <a:lnTo>
                  <a:pt x="371779" y="41859"/>
                </a:lnTo>
                <a:lnTo>
                  <a:pt x="352272" y="106997"/>
                </a:lnTo>
                <a:lnTo>
                  <a:pt x="351447" y="106997"/>
                </a:lnTo>
                <a:lnTo>
                  <a:pt x="331952" y="41859"/>
                </a:lnTo>
                <a:lnTo>
                  <a:pt x="310819" y="41859"/>
                </a:lnTo>
                <a:lnTo>
                  <a:pt x="291515" y="106997"/>
                </a:lnTo>
                <a:lnTo>
                  <a:pt x="290703" y="106997"/>
                </a:lnTo>
                <a:lnTo>
                  <a:pt x="270586" y="41859"/>
                </a:lnTo>
                <a:lnTo>
                  <a:pt x="244360" y="41859"/>
                </a:lnTo>
                <a:lnTo>
                  <a:pt x="278396" y="146913"/>
                </a:lnTo>
                <a:lnTo>
                  <a:pt x="301371" y="146913"/>
                </a:lnTo>
                <a:lnTo>
                  <a:pt x="320878" y="83324"/>
                </a:lnTo>
                <a:lnTo>
                  <a:pt x="340487" y="146913"/>
                </a:lnTo>
                <a:lnTo>
                  <a:pt x="364045" y="146913"/>
                </a:lnTo>
                <a:lnTo>
                  <a:pt x="398602" y="41859"/>
                </a:lnTo>
                <a:close/>
              </a:path>
              <a:path w="511175" h="149225">
                <a:moveTo>
                  <a:pt x="510959" y="68961"/>
                </a:moveTo>
                <a:lnTo>
                  <a:pt x="480606" y="40957"/>
                </a:lnTo>
                <a:lnTo>
                  <a:pt x="468693" y="40957"/>
                </a:lnTo>
                <a:lnTo>
                  <a:pt x="443687" y="56705"/>
                </a:lnTo>
                <a:lnTo>
                  <a:pt x="443687" y="41871"/>
                </a:lnTo>
                <a:lnTo>
                  <a:pt x="414540" y="41871"/>
                </a:lnTo>
                <a:lnTo>
                  <a:pt x="414540" y="146926"/>
                </a:lnTo>
                <a:lnTo>
                  <a:pt x="444207" y="146926"/>
                </a:lnTo>
                <a:lnTo>
                  <a:pt x="444207" y="76288"/>
                </a:lnTo>
                <a:lnTo>
                  <a:pt x="445147" y="73431"/>
                </a:lnTo>
                <a:lnTo>
                  <a:pt x="448945" y="68834"/>
                </a:lnTo>
                <a:lnTo>
                  <a:pt x="451396" y="67106"/>
                </a:lnTo>
                <a:lnTo>
                  <a:pt x="457428" y="64795"/>
                </a:lnTo>
                <a:lnTo>
                  <a:pt x="460552" y="64223"/>
                </a:lnTo>
                <a:lnTo>
                  <a:pt x="468693" y="64223"/>
                </a:lnTo>
                <a:lnTo>
                  <a:pt x="472821" y="65646"/>
                </a:lnTo>
                <a:lnTo>
                  <a:pt x="479590" y="71335"/>
                </a:lnTo>
                <a:lnTo>
                  <a:pt x="481291" y="75603"/>
                </a:lnTo>
                <a:lnTo>
                  <a:pt x="481291" y="146926"/>
                </a:lnTo>
                <a:lnTo>
                  <a:pt x="510959" y="146926"/>
                </a:lnTo>
                <a:lnTo>
                  <a:pt x="510959" y="6896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357773" y="1526159"/>
            <a:ext cx="596900" cy="153035"/>
            <a:chOff x="1357773" y="1526159"/>
            <a:chExt cx="596900" cy="153035"/>
          </a:xfrm>
        </p:grpSpPr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57773" y="1526159"/>
              <a:ext cx="415331" cy="15300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98814" y="1570044"/>
              <a:ext cx="155766" cy="109119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3655631" y="1436268"/>
            <a:ext cx="201930" cy="393700"/>
          </a:xfrm>
          <a:custGeom>
            <a:avLst/>
            <a:gdLst/>
            <a:ahLst/>
            <a:cxnLst/>
            <a:rect l="l" t="t" r="r" b="b"/>
            <a:pathLst>
              <a:path w="201929" h="393700">
                <a:moveTo>
                  <a:pt x="29908" y="93751"/>
                </a:moveTo>
                <a:lnTo>
                  <a:pt x="29019" y="91782"/>
                </a:lnTo>
                <a:lnTo>
                  <a:pt x="25450" y="89255"/>
                </a:lnTo>
                <a:lnTo>
                  <a:pt x="23736" y="88620"/>
                </a:lnTo>
                <a:lnTo>
                  <a:pt x="20320" y="88620"/>
                </a:lnTo>
                <a:lnTo>
                  <a:pt x="0" y="231648"/>
                </a:lnTo>
                <a:lnTo>
                  <a:pt x="0" y="235737"/>
                </a:lnTo>
                <a:lnTo>
                  <a:pt x="889" y="237705"/>
                </a:lnTo>
                <a:lnTo>
                  <a:pt x="4457" y="240245"/>
                </a:lnTo>
                <a:lnTo>
                  <a:pt x="6172" y="240868"/>
                </a:lnTo>
                <a:lnTo>
                  <a:pt x="9601" y="240868"/>
                </a:lnTo>
                <a:lnTo>
                  <a:pt x="29692" y="99783"/>
                </a:lnTo>
                <a:lnTo>
                  <a:pt x="29845" y="98590"/>
                </a:lnTo>
                <a:lnTo>
                  <a:pt x="29908" y="93751"/>
                </a:lnTo>
                <a:close/>
              </a:path>
              <a:path w="201929" h="393700">
                <a:moveTo>
                  <a:pt x="42418" y="9067"/>
                </a:moveTo>
                <a:lnTo>
                  <a:pt x="41173" y="6134"/>
                </a:lnTo>
                <a:lnTo>
                  <a:pt x="36258" y="1219"/>
                </a:lnTo>
                <a:lnTo>
                  <a:pt x="33337" y="0"/>
                </a:lnTo>
                <a:lnTo>
                  <a:pt x="26492" y="0"/>
                </a:lnTo>
                <a:lnTo>
                  <a:pt x="23533" y="1219"/>
                </a:lnTo>
                <a:lnTo>
                  <a:pt x="18630" y="6134"/>
                </a:lnTo>
                <a:lnTo>
                  <a:pt x="17411" y="9067"/>
                </a:lnTo>
                <a:lnTo>
                  <a:pt x="17411" y="15925"/>
                </a:lnTo>
                <a:lnTo>
                  <a:pt x="18630" y="18859"/>
                </a:lnTo>
                <a:lnTo>
                  <a:pt x="23533" y="23774"/>
                </a:lnTo>
                <a:lnTo>
                  <a:pt x="26492" y="24993"/>
                </a:lnTo>
                <a:lnTo>
                  <a:pt x="33337" y="24993"/>
                </a:lnTo>
                <a:lnTo>
                  <a:pt x="36258" y="23774"/>
                </a:lnTo>
                <a:lnTo>
                  <a:pt x="41173" y="18859"/>
                </a:lnTo>
                <a:lnTo>
                  <a:pt x="42418" y="15925"/>
                </a:lnTo>
                <a:lnTo>
                  <a:pt x="42418" y="9067"/>
                </a:lnTo>
                <a:close/>
              </a:path>
              <a:path w="201929" h="393700">
                <a:moveTo>
                  <a:pt x="189077" y="93751"/>
                </a:moveTo>
                <a:lnTo>
                  <a:pt x="188188" y="91782"/>
                </a:lnTo>
                <a:lnTo>
                  <a:pt x="184619" y="89255"/>
                </a:lnTo>
                <a:lnTo>
                  <a:pt x="182905" y="88620"/>
                </a:lnTo>
                <a:lnTo>
                  <a:pt x="179489" y="88620"/>
                </a:lnTo>
                <a:lnTo>
                  <a:pt x="151130" y="313207"/>
                </a:lnTo>
                <a:lnTo>
                  <a:pt x="150164" y="320675"/>
                </a:lnTo>
                <a:lnTo>
                  <a:pt x="135267" y="359638"/>
                </a:lnTo>
                <a:lnTo>
                  <a:pt x="105143" y="377494"/>
                </a:lnTo>
                <a:lnTo>
                  <a:pt x="94869" y="377494"/>
                </a:lnTo>
                <a:lnTo>
                  <a:pt x="91605" y="377240"/>
                </a:lnTo>
                <a:lnTo>
                  <a:pt x="85648" y="376199"/>
                </a:lnTo>
                <a:lnTo>
                  <a:pt x="82816" y="375564"/>
                </a:lnTo>
                <a:lnTo>
                  <a:pt x="80137" y="374815"/>
                </a:lnTo>
                <a:lnTo>
                  <a:pt x="78955" y="374523"/>
                </a:lnTo>
                <a:lnTo>
                  <a:pt x="68973" y="380326"/>
                </a:lnTo>
                <a:lnTo>
                  <a:pt x="68973" y="384048"/>
                </a:lnTo>
                <a:lnTo>
                  <a:pt x="93459" y="393128"/>
                </a:lnTo>
                <a:lnTo>
                  <a:pt x="96888" y="393128"/>
                </a:lnTo>
                <a:lnTo>
                  <a:pt x="139420" y="377494"/>
                </a:lnTo>
                <a:lnTo>
                  <a:pt x="161404" y="342226"/>
                </a:lnTo>
                <a:lnTo>
                  <a:pt x="188861" y="99783"/>
                </a:lnTo>
                <a:lnTo>
                  <a:pt x="189014" y="98590"/>
                </a:lnTo>
                <a:lnTo>
                  <a:pt x="189077" y="93751"/>
                </a:lnTo>
                <a:close/>
              </a:path>
              <a:path w="201929" h="393700">
                <a:moveTo>
                  <a:pt x="201587" y="9067"/>
                </a:moveTo>
                <a:lnTo>
                  <a:pt x="200342" y="6134"/>
                </a:lnTo>
                <a:lnTo>
                  <a:pt x="195427" y="1219"/>
                </a:lnTo>
                <a:lnTo>
                  <a:pt x="192506" y="0"/>
                </a:lnTo>
                <a:lnTo>
                  <a:pt x="185661" y="0"/>
                </a:lnTo>
                <a:lnTo>
                  <a:pt x="182702" y="1219"/>
                </a:lnTo>
                <a:lnTo>
                  <a:pt x="177800" y="6134"/>
                </a:lnTo>
                <a:lnTo>
                  <a:pt x="176580" y="9067"/>
                </a:lnTo>
                <a:lnTo>
                  <a:pt x="176580" y="15925"/>
                </a:lnTo>
                <a:lnTo>
                  <a:pt x="177800" y="18859"/>
                </a:lnTo>
                <a:lnTo>
                  <a:pt x="182702" y="23774"/>
                </a:lnTo>
                <a:lnTo>
                  <a:pt x="185661" y="24993"/>
                </a:lnTo>
                <a:lnTo>
                  <a:pt x="192506" y="24993"/>
                </a:lnTo>
                <a:lnTo>
                  <a:pt x="195427" y="23774"/>
                </a:lnTo>
                <a:lnTo>
                  <a:pt x="200342" y="18859"/>
                </a:lnTo>
                <a:lnTo>
                  <a:pt x="201587" y="15925"/>
                </a:lnTo>
                <a:lnTo>
                  <a:pt x="201587" y="906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73979" y="1372628"/>
            <a:ext cx="45720" cy="304800"/>
          </a:xfrm>
          <a:custGeom>
            <a:avLst/>
            <a:gdLst/>
            <a:ahLst/>
            <a:cxnLst/>
            <a:rect l="l" t="t" r="r" b="b"/>
            <a:pathLst>
              <a:path w="45720" h="304800">
                <a:moveTo>
                  <a:pt x="39357" y="0"/>
                </a:moveTo>
                <a:lnTo>
                  <a:pt x="35941" y="0"/>
                </a:lnTo>
                <a:lnTo>
                  <a:pt x="34251" y="596"/>
                </a:lnTo>
                <a:lnTo>
                  <a:pt x="215" y="293344"/>
                </a:lnTo>
                <a:lnTo>
                  <a:pt x="0" y="299364"/>
                </a:lnTo>
                <a:lnTo>
                  <a:pt x="889" y="301332"/>
                </a:lnTo>
                <a:lnTo>
                  <a:pt x="4457" y="303872"/>
                </a:lnTo>
                <a:lnTo>
                  <a:pt x="6172" y="304495"/>
                </a:lnTo>
                <a:lnTo>
                  <a:pt x="9588" y="304495"/>
                </a:lnTo>
                <a:lnTo>
                  <a:pt x="45313" y="11607"/>
                </a:lnTo>
                <a:lnTo>
                  <a:pt x="45529" y="5130"/>
                </a:lnTo>
                <a:lnTo>
                  <a:pt x="44640" y="3162"/>
                </a:lnTo>
                <a:lnTo>
                  <a:pt x="41071" y="635"/>
                </a:lnTo>
                <a:lnTo>
                  <a:pt x="393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27559" y="1372625"/>
            <a:ext cx="99060" cy="304800"/>
          </a:xfrm>
          <a:custGeom>
            <a:avLst/>
            <a:gdLst/>
            <a:ahLst/>
            <a:cxnLst/>
            <a:rect l="l" t="t" r="r" b="b"/>
            <a:pathLst>
              <a:path w="99060" h="304800">
                <a:moveTo>
                  <a:pt x="65265" y="0"/>
                </a:moveTo>
                <a:lnTo>
                  <a:pt x="61849" y="0"/>
                </a:lnTo>
                <a:lnTo>
                  <a:pt x="60159" y="596"/>
                </a:lnTo>
                <a:lnTo>
                  <a:pt x="57035" y="2984"/>
                </a:lnTo>
                <a:lnTo>
                  <a:pt x="56108" y="4838"/>
                </a:lnTo>
                <a:lnTo>
                  <a:pt x="40640" y="152260"/>
                </a:lnTo>
                <a:lnTo>
                  <a:pt x="5740" y="152260"/>
                </a:lnTo>
                <a:lnTo>
                  <a:pt x="3898" y="153035"/>
                </a:lnTo>
                <a:lnTo>
                  <a:pt x="774" y="156159"/>
                </a:lnTo>
                <a:lnTo>
                  <a:pt x="0" y="157988"/>
                </a:lnTo>
                <a:lnTo>
                  <a:pt x="0" y="162153"/>
                </a:lnTo>
                <a:lnTo>
                  <a:pt x="774" y="163969"/>
                </a:lnTo>
                <a:lnTo>
                  <a:pt x="3898" y="167093"/>
                </a:lnTo>
                <a:lnTo>
                  <a:pt x="5740" y="167881"/>
                </a:lnTo>
                <a:lnTo>
                  <a:pt x="38849" y="167881"/>
                </a:lnTo>
                <a:lnTo>
                  <a:pt x="25679" y="293344"/>
                </a:lnTo>
                <a:lnTo>
                  <a:pt x="25450" y="299377"/>
                </a:lnTo>
                <a:lnTo>
                  <a:pt x="26276" y="301345"/>
                </a:lnTo>
                <a:lnTo>
                  <a:pt x="29552" y="303872"/>
                </a:lnTo>
                <a:lnTo>
                  <a:pt x="31330" y="304507"/>
                </a:lnTo>
                <a:lnTo>
                  <a:pt x="35052" y="304507"/>
                </a:lnTo>
                <a:lnTo>
                  <a:pt x="36715" y="303911"/>
                </a:lnTo>
                <a:lnTo>
                  <a:pt x="39839" y="301523"/>
                </a:lnTo>
                <a:lnTo>
                  <a:pt x="40779" y="299669"/>
                </a:lnTo>
                <a:lnTo>
                  <a:pt x="54698" y="167881"/>
                </a:lnTo>
                <a:lnTo>
                  <a:pt x="93167" y="167881"/>
                </a:lnTo>
                <a:lnTo>
                  <a:pt x="94983" y="167093"/>
                </a:lnTo>
                <a:lnTo>
                  <a:pt x="98107" y="163969"/>
                </a:lnTo>
                <a:lnTo>
                  <a:pt x="98907" y="162153"/>
                </a:lnTo>
                <a:lnTo>
                  <a:pt x="98907" y="157988"/>
                </a:lnTo>
                <a:lnTo>
                  <a:pt x="98107" y="156159"/>
                </a:lnTo>
                <a:lnTo>
                  <a:pt x="94983" y="153035"/>
                </a:lnTo>
                <a:lnTo>
                  <a:pt x="93167" y="152260"/>
                </a:lnTo>
                <a:lnTo>
                  <a:pt x="56489" y="152260"/>
                </a:lnTo>
                <a:lnTo>
                  <a:pt x="71221" y="11836"/>
                </a:lnTo>
                <a:lnTo>
                  <a:pt x="71437" y="5143"/>
                </a:lnTo>
                <a:lnTo>
                  <a:pt x="70548" y="3162"/>
                </a:lnTo>
                <a:lnTo>
                  <a:pt x="66979" y="635"/>
                </a:lnTo>
                <a:lnTo>
                  <a:pt x="652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0387" y="1927949"/>
            <a:ext cx="6009005" cy="6350"/>
          </a:xfrm>
          <a:custGeom>
            <a:avLst/>
            <a:gdLst/>
            <a:ahLst/>
            <a:cxnLst/>
            <a:rect l="l" t="t" r="r" b="b"/>
            <a:pathLst>
              <a:path w="6009005" h="6350">
                <a:moveTo>
                  <a:pt x="6008992" y="0"/>
                </a:moveTo>
                <a:lnTo>
                  <a:pt x="0" y="0"/>
                </a:lnTo>
                <a:lnTo>
                  <a:pt x="0" y="6350"/>
                </a:lnTo>
                <a:lnTo>
                  <a:pt x="6008992" y="6350"/>
                </a:lnTo>
                <a:lnTo>
                  <a:pt x="6008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770129" y="2203333"/>
            <a:ext cx="979805" cy="153035"/>
            <a:chOff x="770129" y="2203333"/>
            <a:chExt cx="979805" cy="153035"/>
          </a:xfrm>
        </p:grpSpPr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0129" y="2205370"/>
              <a:ext cx="126390" cy="15097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18963" y="2203339"/>
              <a:ext cx="269652" cy="15300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09036" y="2203333"/>
              <a:ext cx="312512" cy="15098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42465" y="2247225"/>
              <a:ext cx="207079" cy="109118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1815468" y="2203339"/>
            <a:ext cx="596900" cy="153035"/>
            <a:chOff x="1815468" y="2203339"/>
            <a:chExt cx="596900" cy="153035"/>
          </a:xfrm>
        </p:grpSpPr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15468" y="2203339"/>
              <a:ext cx="415344" cy="15300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56523" y="2247224"/>
              <a:ext cx="155752" cy="109119"/>
            </a:xfrm>
            <a:prstGeom prst="rect">
              <a:avLst/>
            </a:prstGeom>
          </p:spPr>
        </p:pic>
      </p:grpSp>
      <p:sp>
        <p:nvSpPr>
          <p:cNvPr id="39" name="object 39"/>
          <p:cNvSpPr/>
          <p:nvPr/>
        </p:nvSpPr>
        <p:spPr>
          <a:xfrm>
            <a:off x="3656074" y="2049806"/>
            <a:ext cx="99695" cy="304800"/>
          </a:xfrm>
          <a:custGeom>
            <a:avLst/>
            <a:gdLst/>
            <a:ahLst/>
            <a:cxnLst/>
            <a:rect l="l" t="t" r="r" b="b"/>
            <a:pathLst>
              <a:path w="99695" h="304800">
                <a:moveTo>
                  <a:pt x="39141" y="0"/>
                </a:moveTo>
                <a:lnTo>
                  <a:pt x="35725" y="0"/>
                </a:lnTo>
                <a:lnTo>
                  <a:pt x="34035" y="596"/>
                </a:lnTo>
                <a:lnTo>
                  <a:pt x="30911" y="2971"/>
                </a:lnTo>
                <a:lnTo>
                  <a:pt x="29997" y="4838"/>
                </a:lnTo>
                <a:lnTo>
                  <a:pt x="29692" y="7366"/>
                </a:lnTo>
                <a:lnTo>
                  <a:pt x="228" y="289991"/>
                </a:lnTo>
                <a:lnTo>
                  <a:pt x="76" y="291033"/>
                </a:lnTo>
                <a:lnTo>
                  <a:pt x="10490" y="303834"/>
                </a:lnTo>
                <a:lnTo>
                  <a:pt x="13030" y="304126"/>
                </a:lnTo>
                <a:lnTo>
                  <a:pt x="15773" y="304317"/>
                </a:lnTo>
                <a:lnTo>
                  <a:pt x="21729" y="304469"/>
                </a:lnTo>
                <a:lnTo>
                  <a:pt x="24637" y="304507"/>
                </a:lnTo>
                <a:lnTo>
                  <a:pt x="34759" y="304507"/>
                </a:lnTo>
                <a:lnTo>
                  <a:pt x="70916" y="290360"/>
                </a:lnTo>
                <a:lnTo>
                  <a:pt x="72283" y="288874"/>
                </a:lnTo>
                <a:lnTo>
                  <a:pt x="26415" y="288874"/>
                </a:lnTo>
                <a:lnTo>
                  <a:pt x="20167" y="288696"/>
                </a:lnTo>
                <a:lnTo>
                  <a:pt x="18160" y="288582"/>
                </a:lnTo>
                <a:lnTo>
                  <a:pt x="16522" y="288429"/>
                </a:lnTo>
                <a:lnTo>
                  <a:pt x="17411" y="283667"/>
                </a:lnTo>
                <a:lnTo>
                  <a:pt x="28600" y="246087"/>
                </a:lnTo>
                <a:lnTo>
                  <a:pt x="38102" y="220116"/>
                </a:lnTo>
                <a:lnTo>
                  <a:pt x="22771" y="220116"/>
                </a:lnTo>
                <a:lnTo>
                  <a:pt x="22097" y="219900"/>
                </a:lnTo>
                <a:lnTo>
                  <a:pt x="22694" y="216763"/>
                </a:lnTo>
                <a:lnTo>
                  <a:pt x="23291" y="213385"/>
                </a:lnTo>
                <a:lnTo>
                  <a:pt x="24747" y="204364"/>
                </a:lnTo>
                <a:lnTo>
                  <a:pt x="25234" y="201142"/>
                </a:lnTo>
                <a:lnTo>
                  <a:pt x="45097" y="11163"/>
                </a:lnTo>
                <a:lnTo>
                  <a:pt x="45326" y="9232"/>
                </a:lnTo>
                <a:lnTo>
                  <a:pt x="45326" y="5130"/>
                </a:lnTo>
                <a:lnTo>
                  <a:pt x="44424" y="3162"/>
                </a:lnTo>
                <a:lnTo>
                  <a:pt x="40855" y="635"/>
                </a:lnTo>
                <a:lnTo>
                  <a:pt x="39141" y="0"/>
                </a:lnTo>
                <a:close/>
              </a:path>
              <a:path w="99695" h="304800">
                <a:moveTo>
                  <a:pt x="94797" y="168325"/>
                </a:moveTo>
                <a:lnTo>
                  <a:pt x="76428" y="168325"/>
                </a:lnTo>
                <a:lnTo>
                  <a:pt x="79324" y="170967"/>
                </a:lnTo>
                <a:lnTo>
                  <a:pt x="83197" y="181533"/>
                </a:lnTo>
                <a:lnTo>
                  <a:pt x="84162" y="188188"/>
                </a:lnTo>
                <a:lnTo>
                  <a:pt x="84042" y="204364"/>
                </a:lnTo>
                <a:lnTo>
                  <a:pt x="83743" y="209397"/>
                </a:lnTo>
                <a:lnTo>
                  <a:pt x="76504" y="249770"/>
                </a:lnTo>
                <a:lnTo>
                  <a:pt x="54914" y="282181"/>
                </a:lnTo>
                <a:lnTo>
                  <a:pt x="32664" y="288874"/>
                </a:lnTo>
                <a:lnTo>
                  <a:pt x="72283" y="288874"/>
                </a:lnTo>
                <a:lnTo>
                  <a:pt x="92074" y="251929"/>
                </a:lnTo>
                <a:lnTo>
                  <a:pt x="99142" y="210907"/>
                </a:lnTo>
                <a:lnTo>
                  <a:pt x="99495" y="202336"/>
                </a:lnTo>
                <a:lnTo>
                  <a:pt x="99453" y="191985"/>
                </a:lnTo>
                <a:lnTo>
                  <a:pt x="99275" y="189090"/>
                </a:lnTo>
                <a:lnTo>
                  <a:pt x="98082" y="178371"/>
                </a:lnTo>
                <a:lnTo>
                  <a:pt x="96837" y="173380"/>
                </a:lnTo>
                <a:lnTo>
                  <a:pt x="94797" y="168325"/>
                </a:lnTo>
                <a:close/>
              </a:path>
              <a:path w="99695" h="304800">
                <a:moveTo>
                  <a:pt x="79184" y="152247"/>
                </a:moveTo>
                <a:lnTo>
                  <a:pt x="68313" y="152247"/>
                </a:lnTo>
                <a:lnTo>
                  <a:pt x="63284" y="153847"/>
                </a:lnTo>
                <a:lnTo>
                  <a:pt x="37210" y="183654"/>
                </a:lnTo>
                <a:lnTo>
                  <a:pt x="22771" y="220116"/>
                </a:lnTo>
                <a:lnTo>
                  <a:pt x="38102" y="220116"/>
                </a:lnTo>
                <a:lnTo>
                  <a:pt x="44056" y="204825"/>
                </a:lnTo>
                <a:lnTo>
                  <a:pt x="46977" y="198386"/>
                </a:lnTo>
                <a:lnTo>
                  <a:pt x="53682" y="185585"/>
                </a:lnTo>
                <a:lnTo>
                  <a:pt x="57251" y="180047"/>
                </a:lnTo>
                <a:lnTo>
                  <a:pt x="64846" y="170675"/>
                </a:lnTo>
                <a:lnTo>
                  <a:pt x="68681" y="168325"/>
                </a:lnTo>
                <a:lnTo>
                  <a:pt x="94797" y="168325"/>
                </a:lnTo>
                <a:lnTo>
                  <a:pt x="93116" y="164160"/>
                </a:lnTo>
                <a:lnTo>
                  <a:pt x="90487" y="160248"/>
                </a:lnTo>
                <a:lnTo>
                  <a:pt x="83642" y="153847"/>
                </a:lnTo>
                <a:lnTo>
                  <a:pt x="79184" y="1522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84227" y="2049814"/>
            <a:ext cx="101600" cy="304800"/>
          </a:xfrm>
          <a:custGeom>
            <a:avLst/>
            <a:gdLst/>
            <a:ahLst/>
            <a:cxnLst/>
            <a:rect l="l" t="t" r="r" b="b"/>
            <a:pathLst>
              <a:path w="101600" h="304800">
                <a:moveTo>
                  <a:pt x="39585" y="0"/>
                </a:moveTo>
                <a:lnTo>
                  <a:pt x="36017" y="0"/>
                </a:lnTo>
                <a:lnTo>
                  <a:pt x="34302" y="584"/>
                </a:lnTo>
                <a:lnTo>
                  <a:pt x="31330" y="2971"/>
                </a:lnTo>
                <a:lnTo>
                  <a:pt x="30441" y="4825"/>
                </a:lnTo>
                <a:lnTo>
                  <a:pt x="228" y="293331"/>
                </a:lnTo>
                <a:lnTo>
                  <a:pt x="0" y="299732"/>
                </a:lnTo>
                <a:lnTo>
                  <a:pt x="901" y="301701"/>
                </a:lnTo>
                <a:lnTo>
                  <a:pt x="4470" y="303936"/>
                </a:lnTo>
                <a:lnTo>
                  <a:pt x="6184" y="304495"/>
                </a:lnTo>
                <a:lnTo>
                  <a:pt x="9753" y="304495"/>
                </a:lnTo>
                <a:lnTo>
                  <a:pt x="11417" y="303898"/>
                </a:lnTo>
                <a:lnTo>
                  <a:pt x="14236" y="301523"/>
                </a:lnTo>
                <a:lnTo>
                  <a:pt x="15189" y="299656"/>
                </a:lnTo>
                <a:lnTo>
                  <a:pt x="23393" y="261632"/>
                </a:lnTo>
                <a:lnTo>
                  <a:pt x="27216" y="248668"/>
                </a:lnTo>
                <a:lnTo>
                  <a:pt x="46812" y="200685"/>
                </a:lnTo>
                <a:lnTo>
                  <a:pt x="70726" y="169176"/>
                </a:lnTo>
                <a:lnTo>
                  <a:pt x="74041" y="167868"/>
                </a:lnTo>
                <a:lnTo>
                  <a:pt x="79552" y="167868"/>
                </a:lnTo>
                <a:lnTo>
                  <a:pt x="85953" y="190271"/>
                </a:lnTo>
                <a:lnTo>
                  <a:pt x="85509" y="197116"/>
                </a:lnTo>
                <a:lnTo>
                  <a:pt x="75234" y="293331"/>
                </a:lnTo>
                <a:lnTo>
                  <a:pt x="75018" y="299364"/>
                </a:lnTo>
                <a:lnTo>
                  <a:pt x="75907" y="301332"/>
                </a:lnTo>
                <a:lnTo>
                  <a:pt x="79476" y="303860"/>
                </a:lnTo>
                <a:lnTo>
                  <a:pt x="81191" y="304495"/>
                </a:lnTo>
                <a:lnTo>
                  <a:pt x="84607" y="304495"/>
                </a:lnTo>
                <a:lnTo>
                  <a:pt x="100241" y="206717"/>
                </a:lnTo>
                <a:lnTo>
                  <a:pt x="101574" y="177469"/>
                </a:lnTo>
                <a:lnTo>
                  <a:pt x="100838" y="171742"/>
                </a:lnTo>
                <a:lnTo>
                  <a:pt x="97713" y="162661"/>
                </a:lnTo>
                <a:lnTo>
                  <a:pt x="95059" y="158940"/>
                </a:lnTo>
                <a:lnTo>
                  <a:pt x="87757" y="153581"/>
                </a:lnTo>
                <a:lnTo>
                  <a:pt x="83350" y="152247"/>
                </a:lnTo>
                <a:lnTo>
                  <a:pt x="72923" y="152247"/>
                </a:lnTo>
                <a:lnTo>
                  <a:pt x="36690" y="186512"/>
                </a:lnTo>
                <a:lnTo>
                  <a:pt x="23215" y="219214"/>
                </a:lnTo>
                <a:lnTo>
                  <a:pt x="22555" y="218998"/>
                </a:lnTo>
                <a:lnTo>
                  <a:pt x="24930" y="207009"/>
                </a:lnTo>
                <a:lnTo>
                  <a:pt x="45542" y="11150"/>
                </a:lnTo>
                <a:lnTo>
                  <a:pt x="45770" y="4762"/>
                </a:lnTo>
                <a:lnTo>
                  <a:pt x="44869" y="2781"/>
                </a:lnTo>
                <a:lnTo>
                  <a:pt x="41300" y="546"/>
                </a:lnTo>
                <a:lnTo>
                  <a:pt x="3958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18193" y="2049805"/>
            <a:ext cx="106045" cy="304800"/>
          </a:xfrm>
          <a:custGeom>
            <a:avLst/>
            <a:gdLst/>
            <a:ahLst/>
            <a:cxnLst/>
            <a:rect l="l" t="t" r="r" b="b"/>
            <a:pathLst>
              <a:path w="106045" h="304800">
                <a:moveTo>
                  <a:pt x="39585" y="0"/>
                </a:moveTo>
                <a:lnTo>
                  <a:pt x="36017" y="0"/>
                </a:lnTo>
                <a:lnTo>
                  <a:pt x="34302" y="596"/>
                </a:lnTo>
                <a:lnTo>
                  <a:pt x="31318" y="2984"/>
                </a:lnTo>
                <a:lnTo>
                  <a:pt x="30429" y="4838"/>
                </a:lnTo>
                <a:lnTo>
                  <a:pt x="29739" y="11163"/>
                </a:lnTo>
                <a:lnTo>
                  <a:pt x="215" y="293344"/>
                </a:lnTo>
                <a:lnTo>
                  <a:pt x="76" y="294386"/>
                </a:lnTo>
                <a:lnTo>
                  <a:pt x="0" y="299745"/>
                </a:lnTo>
                <a:lnTo>
                  <a:pt x="888" y="301713"/>
                </a:lnTo>
                <a:lnTo>
                  <a:pt x="4457" y="303949"/>
                </a:lnTo>
                <a:lnTo>
                  <a:pt x="6172" y="304507"/>
                </a:lnTo>
                <a:lnTo>
                  <a:pt x="9740" y="304507"/>
                </a:lnTo>
                <a:lnTo>
                  <a:pt x="11404" y="303911"/>
                </a:lnTo>
                <a:lnTo>
                  <a:pt x="14236" y="301523"/>
                </a:lnTo>
                <a:lnTo>
                  <a:pt x="15176" y="299669"/>
                </a:lnTo>
                <a:lnTo>
                  <a:pt x="16351" y="293306"/>
                </a:lnTo>
                <a:lnTo>
                  <a:pt x="18745" y="280733"/>
                </a:lnTo>
                <a:lnTo>
                  <a:pt x="29692" y="241769"/>
                </a:lnTo>
                <a:lnTo>
                  <a:pt x="50138" y="241769"/>
                </a:lnTo>
                <a:lnTo>
                  <a:pt x="44869" y="235521"/>
                </a:lnTo>
                <a:lnTo>
                  <a:pt x="52463" y="234327"/>
                </a:lnTo>
                <a:lnTo>
                  <a:pt x="59918" y="232244"/>
                </a:lnTo>
                <a:lnTo>
                  <a:pt x="74663" y="226301"/>
                </a:lnTo>
                <a:lnTo>
                  <a:pt x="79103" y="223697"/>
                </a:lnTo>
                <a:lnTo>
                  <a:pt x="35712" y="223697"/>
                </a:lnTo>
                <a:lnTo>
                  <a:pt x="38186" y="216547"/>
                </a:lnTo>
                <a:lnTo>
                  <a:pt x="23660" y="216547"/>
                </a:lnTo>
                <a:lnTo>
                  <a:pt x="22986" y="216319"/>
                </a:lnTo>
                <a:lnTo>
                  <a:pt x="23629" y="213093"/>
                </a:lnTo>
                <a:lnTo>
                  <a:pt x="24288" y="209372"/>
                </a:lnTo>
                <a:lnTo>
                  <a:pt x="25374" y="202742"/>
                </a:lnTo>
                <a:lnTo>
                  <a:pt x="25895" y="198983"/>
                </a:lnTo>
                <a:lnTo>
                  <a:pt x="26359" y="194932"/>
                </a:lnTo>
                <a:lnTo>
                  <a:pt x="45542" y="11163"/>
                </a:lnTo>
                <a:lnTo>
                  <a:pt x="45681" y="10121"/>
                </a:lnTo>
                <a:lnTo>
                  <a:pt x="45758" y="4762"/>
                </a:lnTo>
                <a:lnTo>
                  <a:pt x="44869" y="2794"/>
                </a:lnTo>
                <a:lnTo>
                  <a:pt x="41300" y="558"/>
                </a:lnTo>
                <a:lnTo>
                  <a:pt x="39585" y="0"/>
                </a:lnTo>
                <a:close/>
              </a:path>
              <a:path w="106045" h="304800">
                <a:moveTo>
                  <a:pt x="50138" y="241769"/>
                </a:moveTo>
                <a:lnTo>
                  <a:pt x="29692" y="241769"/>
                </a:lnTo>
                <a:lnTo>
                  <a:pt x="79921" y="301828"/>
                </a:lnTo>
                <a:lnTo>
                  <a:pt x="80657" y="302869"/>
                </a:lnTo>
                <a:lnTo>
                  <a:pt x="81622" y="303580"/>
                </a:lnTo>
                <a:lnTo>
                  <a:pt x="84010" y="304317"/>
                </a:lnTo>
                <a:lnTo>
                  <a:pt x="85204" y="304507"/>
                </a:lnTo>
                <a:lnTo>
                  <a:pt x="88468" y="304507"/>
                </a:lnTo>
                <a:lnTo>
                  <a:pt x="90284" y="303796"/>
                </a:lnTo>
                <a:lnTo>
                  <a:pt x="93408" y="300964"/>
                </a:lnTo>
                <a:lnTo>
                  <a:pt x="94208" y="299072"/>
                </a:lnTo>
                <a:lnTo>
                  <a:pt x="94090" y="295135"/>
                </a:lnTo>
                <a:lnTo>
                  <a:pt x="94056" y="294944"/>
                </a:lnTo>
                <a:lnTo>
                  <a:pt x="93459" y="293306"/>
                </a:lnTo>
                <a:lnTo>
                  <a:pt x="92786" y="292303"/>
                </a:lnTo>
                <a:lnTo>
                  <a:pt x="91744" y="291109"/>
                </a:lnTo>
                <a:lnTo>
                  <a:pt x="50138" y="241769"/>
                </a:lnTo>
                <a:close/>
              </a:path>
              <a:path w="106045" h="304800">
                <a:moveTo>
                  <a:pt x="103973" y="167881"/>
                </a:moveTo>
                <a:lnTo>
                  <a:pt x="81851" y="167881"/>
                </a:lnTo>
                <a:lnTo>
                  <a:pt x="84708" y="168922"/>
                </a:lnTo>
                <a:lnTo>
                  <a:pt x="88722" y="173088"/>
                </a:lnTo>
                <a:lnTo>
                  <a:pt x="89738" y="175996"/>
                </a:lnTo>
                <a:lnTo>
                  <a:pt x="89738" y="186702"/>
                </a:lnTo>
                <a:lnTo>
                  <a:pt x="59778" y="217335"/>
                </a:lnTo>
                <a:lnTo>
                  <a:pt x="35712" y="223697"/>
                </a:lnTo>
                <a:lnTo>
                  <a:pt x="79103" y="223697"/>
                </a:lnTo>
                <a:lnTo>
                  <a:pt x="104279" y="194932"/>
                </a:lnTo>
                <a:lnTo>
                  <a:pt x="106032" y="187744"/>
                </a:lnTo>
                <a:lnTo>
                  <a:pt x="105937" y="175514"/>
                </a:lnTo>
                <a:lnTo>
                  <a:pt x="105511" y="172720"/>
                </a:lnTo>
                <a:lnTo>
                  <a:pt x="103973" y="167881"/>
                </a:lnTo>
                <a:close/>
              </a:path>
              <a:path w="106045" h="304800">
                <a:moveTo>
                  <a:pt x="83045" y="152260"/>
                </a:moveTo>
                <a:lnTo>
                  <a:pt x="74117" y="152260"/>
                </a:lnTo>
                <a:lnTo>
                  <a:pt x="70269" y="152958"/>
                </a:lnTo>
                <a:lnTo>
                  <a:pt x="37058" y="183134"/>
                </a:lnTo>
                <a:lnTo>
                  <a:pt x="23660" y="216547"/>
                </a:lnTo>
                <a:lnTo>
                  <a:pt x="38186" y="216547"/>
                </a:lnTo>
                <a:lnTo>
                  <a:pt x="41097" y="209372"/>
                </a:lnTo>
                <a:lnTo>
                  <a:pt x="47497" y="195821"/>
                </a:lnTo>
                <a:lnTo>
                  <a:pt x="74117" y="167881"/>
                </a:lnTo>
                <a:lnTo>
                  <a:pt x="103973" y="167881"/>
                </a:lnTo>
                <a:lnTo>
                  <a:pt x="103428" y="166166"/>
                </a:lnTo>
                <a:lnTo>
                  <a:pt x="101739" y="163233"/>
                </a:lnTo>
                <a:lnTo>
                  <a:pt x="97129" y="158026"/>
                </a:lnTo>
                <a:lnTo>
                  <a:pt x="94233" y="155981"/>
                </a:lnTo>
                <a:lnTo>
                  <a:pt x="87236" y="152996"/>
                </a:lnTo>
                <a:lnTo>
                  <a:pt x="83045" y="1522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4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347910" y="2202059"/>
            <a:ext cx="175234" cy="152247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655539" y="2202054"/>
            <a:ext cx="101574" cy="152260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4873640" y="2202062"/>
            <a:ext cx="116205" cy="304800"/>
          </a:xfrm>
          <a:custGeom>
            <a:avLst/>
            <a:gdLst/>
            <a:ahLst/>
            <a:cxnLst/>
            <a:rect l="l" t="t" r="r" b="b"/>
            <a:pathLst>
              <a:path w="116204" h="304800">
                <a:moveTo>
                  <a:pt x="39585" y="0"/>
                </a:moveTo>
                <a:lnTo>
                  <a:pt x="36169" y="0"/>
                </a:lnTo>
                <a:lnTo>
                  <a:pt x="34480" y="596"/>
                </a:lnTo>
                <a:lnTo>
                  <a:pt x="31356" y="2971"/>
                </a:lnTo>
                <a:lnTo>
                  <a:pt x="30441" y="4838"/>
                </a:lnTo>
                <a:lnTo>
                  <a:pt x="30070" y="8001"/>
                </a:lnTo>
                <a:lnTo>
                  <a:pt x="228" y="293331"/>
                </a:lnTo>
                <a:lnTo>
                  <a:pt x="0" y="295275"/>
                </a:lnTo>
                <a:lnTo>
                  <a:pt x="0" y="299364"/>
                </a:lnTo>
                <a:lnTo>
                  <a:pt x="889" y="301332"/>
                </a:lnTo>
                <a:lnTo>
                  <a:pt x="4470" y="303872"/>
                </a:lnTo>
                <a:lnTo>
                  <a:pt x="6172" y="304495"/>
                </a:lnTo>
                <a:lnTo>
                  <a:pt x="9601" y="304495"/>
                </a:lnTo>
                <a:lnTo>
                  <a:pt x="30810" y="152019"/>
                </a:lnTo>
                <a:lnTo>
                  <a:pt x="57381" y="152019"/>
                </a:lnTo>
                <a:lnTo>
                  <a:pt x="88166" y="137071"/>
                </a:lnTo>
                <a:lnTo>
                  <a:pt x="43014" y="137071"/>
                </a:lnTo>
                <a:lnTo>
                  <a:pt x="33782" y="136436"/>
                </a:lnTo>
                <a:lnTo>
                  <a:pt x="32816" y="136398"/>
                </a:lnTo>
                <a:lnTo>
                  <a:pt x="33705" y="131635"/>
                </a:lnTo>
                <a:lnTo>
                  <a:pt x="34899" y="126542"/>
                </a:lnTo>
                <a:lnTo>
                  <a:pt x="48615" y="83451"/>
                </a:lnTo>
                <a:lnTo>
                  <a:pt x="54391" y="67868"/>
                </a:lnTo>
                <a:lnTo>
                  <a:pt x="39065" y="67868"/>
                </a:lnTo>
                <a:lnTo>
                  <a:pt x="38392" y="67640"/>
                </a:lnTo>
                <a:lnTo>
                  <a:pt x="38989" y="64516"/>
                </a:lnTo>
                <a:lnTo>
                  <a:pt x="39585" y="61125"/>
                </a:lnTo>
                <a:lnTo>
                  <a:pt x="41040" y="52111"/>
                </a:lnTo>
                <a:lnTo>
                  <a:pt x="41529" y="48882"/>
                </a:lnTo>
                <a:lnTo>
                  <a:pt x="45542" y="11163"/>
                </a:lnTo>
                <a:lnTo>
                  <a:pt x="45770" y="9220"/>
                </a:lnTo>
                <a:lnTo>
                  <a:pt x="45770" y="5130"/>
                </a:lnTo>
                <a:lnTo>
                  <a:pt x="44869" y="3162"/>
                </a:lnTo>
                <a:lnTo>
                  <a:pt x="41300" y="635"/>
                </a:lnTo>
                <a:lnTo>
                  <a:pt x="39585" y="0"/>
                </a:lnTo>
                <a:close/>
              </a:path>
              <a:path w="116204" h="304800">
                <a:moveTo>
                  <a:pt x="57381" y="152019"/>
                </a:moveTo>
                <a:lnTo>
                  <a:pt x="30810" y="152019"/>
                </a:lnTo>
                <a:lnTo>
                  <a:pt x="32893" y="152323"/>
                </a:lnTo>
                <a:lnTo>
                  <a:pt x="35293" y="152514"/>
                </a:lnTo>
                <a:lnTo>
                  <a:pt x="42710" y="152692"/>
                </a:lnTo>
                <a:lnTo>
                  <a:pt x="51054" y="152692"/>
                </a:lnTo>
                <a:lnTo>
                  <a:pt x="57381" y="152019"/>
                </a:lnTo>
                <a:close/>
              </a:path>
              <a:path w="116204" h="304800">
                <a:moveTo>
                  <a:pt x="111089" y="16065"/>
                </a:moveTo>
                <a:lnTo>
                  <a:pt x="92722" y="16065"/>
                </a:lnTo>
                <a:lnTo>
                  <a:pt x="95618" y="18707"/>
                </a:lnTo>
                <a:lnTo>
                  <a:pt x="99491" y="29273"/>
                </a:lnTo>
                <a:lnTo>
                  <a:pt x="100457" y="35941"/>
                </a:lnTo>
                <a:lnTo>
                  <a:pt x="100336" y="52111"/>
                </a:lnTo>
                <a:lnTo>
                  <a:pt x="100037" y="57150"/>
                </a:lnTo>
                <a:lnTo>
                  <a:pt x="92798" y="97510"/>
                </a:lnTo>
                <a:lnTo>
                  <a:pt x="71208" y="129921"/>
                </a:lnTo>
                <a:lnTo>
                  <a:pt x="48958" y="137071"/>
                </a:lnTo>
                <a:lnTo>
                  <a:pt x="88166" y="137071"/>
                </a:lnTo>
                <a:lnTo>
                  <a:pt x="108369" y="99669"/>
                </a:lnTo>
                <a:lnTo>
                  <a:pt x="115436" y="58656"/>
                </a:lnTo>
                <a:lnTo>
                  <a:pt x="115789" y="50076"/>
                </a:lnTo>
                <a:lnTo>
                  <a:pt x="115748" y="39738"/>
                </a:lnTo>
                <a:lnTo>
                  <a:pt x="115570" y="36830"/>
                </a:lnTo>
                <a:lnTo>
                  <a:pt x="114376" y="26111"/>
                </a:lnTo>
                <a:lnTo>
                  <a:pt x="113131" y="21132"/>
                </a:lnTo>
                <a:lnTo>
                  <a:pt x="111089" y="16065"/>
                </a:lnTo>
                <a:close/>
              </a:path>
              <a:path w="116204" h="304800">
                <a:moveTo>
                  <a:pt x="95478" y="0"/>
                </a:moveTo>
                <a:lnTo>
                  <a:pt x="84607" y="0"/>
                </a:lnTo>
                <a:lnTo>
                  <a:pt x="79578" y="1600"/>
                </a:lnTo>
                <a:lnTo>
                  <a:pt x="53505" y="31394"/>
                </a:lnTo>
                <a:lnTo>
                  <a:pt x="39065" y="67868"/>
                </a:lnTo>
                <a:lnTo>
                  <a:pt x="54391" y="67868"/>
                </a:lnTo>
                <a:lnTo>
                  <a:pt x="60350" y="52565"/>
                </a:lnTo>
                <a:lnTo>
                  <a:pt x="63271" y="46139"/>
                </a:lnTo>
                <a:lnTo>
                  <a:pt x="69977" y="33337"/>
                </a:lnTo>
                <a:lnTo>
                  <a:pt x="73545" y="27787"/>
                </a:lnTo>
                <a:lnTo>
                  <a:pt x="81140" y="18415"/>
                </a:lnTo>
                <a:lnTo>
                  <a:pt x="84975" y="16065"/>
                </a:lnTo>
                <a:lnTo>
                  <a:pt x="111089" y="16065"/>
                </a:lnTo>
                <a:lnTo>
                  <a:pt x="109410" y="11899"/>
                </a:lnTo>
                <a:lnTo>
                  <a:pt x="106781" y="8001"/>
                </a:lnTo>
                <a:lnTo>
                  <a:pt x="99936" y="1600"/>
                </a:lnTo>
                <a:lnTo>
                  <a:pt x="954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118097" y="2202054"/>
            <a:ext cx="99110" cy="152260"/>
          </a:xfrm>
          <a:prstGeom prst="rect">
            <a:avLst/>
          </a:prstGeom>
        </p:spPr>
      </p:pic>
      <p:sp>
        <p:nvSpPr>
          <p:cNvPr id="46" name="object 46"/>
          <p:cNvSpPr/>
          <p:nvPr/>
        </p:nvSpPr>
        <p:spPr>
          <a:xfrm>
            <a:off x="760387" y="2605125"/>
            <a:ext cx="6009005" cy="6350"/>
          </a:xfrm>
          <a:custGeom>
            <a:avLst/>
            <a:gdLst/>
            <a:ahLst/>
            <a:cxnLst/>
            <a:rect l="l" t="t" r="r" b="b"/>
            <a:pathLst>
              <a:path w="6009005" h="6350">
                <a:moveTo>
                  <a:pt x="6008992" y="0"/>
                </a:moveTo>
                <a:lnTo>
                  <a:pt x="0" y="0"/>
                </a:lnTo>
                <a:lnTo>
                  <a:pt x="0" y="6350"/>
                </a:lnTo>
                <a:lnTo>
                  <a:pt x="6008992" y="6350"/>
                </a:lnTo>
                <a:lnTo>
                  <a:pt x="6008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765959" y="2880507"/>
            <a:ext cx="1436370" cy="153035"/>
            <a:chOff x="765959" y="2880507"/>
            <a:chExt cx="1436370" cy="153035"/>
          </a:xfrm>
        </p:grpSpPr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65959" y="2884561"/>
              <a:ext cx="334857" cy="14803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123696" y="2884677"/>
              <a:ext cx="110489" cy="147320"/>
            </a:xfrm>
            <a:custGeom>
              <a:avLst/>
              <a:gdLst/>
              <a:ahLst/>
              <a:cxnLst/>
              <a:rect l="l" t="t" r="r" b="b"/>
              <a:pathLst>
                <a:path w="110490" h="147319">
                  <a:moveTo>
                    <a:pt x="28549" y="41757"/>
                  </a:moveTo>
                  <a:lnTo>
                    <a:pt x="203" y="41757"/>
                  </a:lnTo>
                  <a:lnTo>
                    <a:pt x="203" y="146812"/>
                  </a:lnTo>
                  <a:lnTo>
                    <a:pt x="28549" y="146812"/>
                  </a:lnTo>
                  <a:lnTo>
                    <a:pt x="28549" y="41757"/>
                  </a:lnTo>
                  <a:close/>
                </a:path>
                <a:path w="110490" h="147319">
                  <a:moveTo>
                    <a:pt x="28841" y="0"/>
                  </a:moveTo>
                  <a:lnTo>
                    <a:pt x="0" y="0"/>
                  </a:lnTo>
                  <a:lnTo>
                    <a:pt x="0" y="26720"/>
                  </a:lnTo>
                  <a:lnTo>
                    <a:pt x="28841" y="26720"/>
                  </a:lnTo>
                  <a:lnTo>
                    <a:pt x="28841" y="0"/>
                  </a:lnTo>
                  <a:close/>
                </a:path>
                <a:path w="110490" h="147319">
                  <a:moveTo>
                    <a:pt x="110426" y="83718"/>
                  </a:moveTo>
                  <a:lnTo>
                    <a:pt x="54952" y="83718"/>
                  </a:lnTo>
                  <a:lnTo>
                    <a:pt x="54952" y="105359"/>
                  </a:lnTo>
                  <a:lnTo>
                    <a:pt x="110426" y="105244"/>
                  </a:lnTo>
                  <a:lnTo>
                    <a:pt x="110426" y="8371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56164" y="2924402"/>
              <a:ext cx="94996" cy="10911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71585" y="2880513"/>
              <a:ext cx="269640" cy="15300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61659" y="2880507"/>
              <a:ext cx="312517" cy="15098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95089" y="2924399"/>
              <a:ext cx="207065" cy="109118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2268092" y="2880513"/>
            <a:ext cx="596900" cy="153035"/>
            <a:chOff x="2268092" y="2880513"/>
            <a:chExt cx="596900" cy="153035"/>
          </a:xfrm>
        </p:grpSpPr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268092" y="2880513"/>
              <a:ext cx="415344" cy="15300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709133" y="2924398"/>
              <a:ext cx="155754" cy="109119"/>
            </a:xfrm>
            <a:prstGeom prst="rect">
              <a:avLst/>
            </a:prstGeom>
          </p:spPr>
        </p:pic>
      </p:grpSp>
      <p:pic>
        <p:nvPicPr>
          <p:cNvPr id="57" name="object 57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657083" y="2879237"/>
            <a:ext cx="99683" cy="152247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3889371" y="2879232"/>
            <a:ext cx="95986" cy="152247"/>
          </a:xfrm>
          <a:prstGeom prst="rect">
            <a:avLst/>
          </a:prstGeom>
        </p:spPr>
      </p:pic>
      <p:sp>
        <p:nvSpPr>
          <p:cNvPr id="59" name="object 59"/>
          <p:cNvSpPr/>
          <p:nvPr/>
        </p:nvSpPr>
        <p:spPr>
          <a:xfrm>
            <a:off x="4107585" y="2726977"/>
            <a:ext cx="115570" cy="304800"/>
          </a:xfrm>
          <a:custGeom>
            <a:avLst/>
            <a:gdLst/>
            <a:ahLst/>
            <a:cxnLst/>
            <a:rect l="l" t="t" r="r" b="b"/>
            <a:pathLst>
              <a:path w="115570" h="304800">
                <a:moveTo>
                  <a:pt x="69609" y="152260"/>
                </a:moveTo>
                <a:lnTo>
                  <a:pt x="65748" y="152260"/>
                </a:lnTo>
                <a:lnTo>
                  <a:pt x="57664" y="152860"/>
                </a:lnTo>
                <a:lnTo>
                  <a:pt x="22502" y="174129"/>
                </a:lnTo>
                <a:lnTo>
                  <a:pt x="17298" y="181952"/>
                </a:lnTo>
                <a:lnTo>
                  <a:pt x="16561" y="183133"/>
                </a:lnTo>
                <a:lnTo>
                  <a:pt x="2667" y="225590"/>
                </a:lnTo>
                <a:lnTo>
                  <a:pt x="0" y="264769"/>
                </a:lnTo>
                <a:lnTo>
                  <a:pt x="204" y="267855"/>
                </a:lnTo>
                <a:lnTo>
                  <a:pt x="16041" y="302907"/>
                </a:lnTo>
                <a:lnTo>
                  <a:pt x="20498" y="304507"/>
                </a:lnTo>
                <a:lnTo>
                  <a:pt x="31369" y="304507"/>
                </a:lnTo>
                <a:lnTo>
                  <a:pt x="36373" y="302907"/>
                </a:lnTo>
                <a:lnTo>
                  <a:pt x="45746" y="296506"/>
                </a:lnTo>
                <a:lnTo>
                  <a:pt x="50140" y="291972"/>
                </a:lnTo>
                <a:lnTo>
                  <a:pt x="52608" y="288429"/>
                </a:lnTo>
                <a:lnTo>
                  <a:pt x="23026" y="288429"/>
                </a:lnTo>
                <a:lnTo>
                  <a:pt x="20155" y="285788"/>
                </a:lnTo>
                <a:lnTo>
                  <a:pt x="16434" y="275221"/>
                </a:lnTo>
                <a:lnTo>
                  <a:pt x="15586" y="269049"/>
                </a:lnTo>
                <a:lnTo>
                  <a:pt x="15702" y="251294"/>
                </a:lnTo>
                <a:lnTo>
                  <a:pt x="21984" y="209702"/>
                </a:lnTo>
                <a:lnTo>
                  <a:pt x="44810" y="174091"/>
                </a:lnTo>
                <a:lnTo>
                  <a:pt x="65151" y="167881"/>
                </a:lnTo>
                <a:lnTo>
                  <a:pt x="99178" y="167881"/>
                </a:lnTo>
                <a:lnTo>
                  <a:pt x="100698" y="153149"/>
                </a:lnTo>
                <a:lnTo>
                  <a:pt x="84938" y="153149"/>
                </a:lnTo>
                <a:lnTo>
                  <a:pt x="81814" y="152857"/>
                </a:lnTo>
                <a:lnTo>
                  <a:pt x="78791" y="152628"/>
                </a:lnTo>
                <a:lnTo>
                  <a:pt x="72987" y="152336"/>
                </a:lnTo>
                <a:lnTo>
                  <a:pt x="69609" y="152260"/>
                </a:lnTo>
                <a:close/>
              </a:path>
              <a:path w="115570" h="304800">
                <a:moveTo>
                  <a:pt x="92083" y="236639"/>
                </a:moveTo>
                <a:lnTo>
                  <a:pt x="76683" y="236639"/>
                </a:lnTo>
                <a:lnTo>
                  <a:pt x="77356" y="236867"/>
                </a:lnTo>
                <a:lnTo>
                  <a:pt x="77051" y="238201"/>
                </a:lnTo>
                <a:lnTo>
                  <a:pt x="70206" y="293344"/>
                </a:lnTo>
                <a:lnTo>
                  <a:pt x="70054" y="294385"/>
                </a:lnTo>
                <a:lnTo>
                  <a:pt x="69990" y="299745"/>
                </a:lnTo>
                <a:lnTo>
                  <a:pt x="70879" y="301713"/>
                </a:lnTo>
                <a:lnTo>
                  <a:pt x="74448" y="303949"/>
                </a:lnTo>
                <a:lnTo>
                  <a:pt x="76162" y="304507"/>
                </a:lnTo>
                <a:lnTo>
                  <a:pt x="79731" y="304507"/>
                </a:lnTo>
                <a:lnTo>
                  <a:pt x="81471" y="303910"/>
                </a:lnTo>
                <a:lnTo>
                  <a:pt x="84595" y="301536"/>
                </a:lnTo>
                <a:lnTo>
                  <a:pt x="85535" y="299669"/>
                </a:lnTo>
                <a:lnTo>
                  <a:pt x="85905" y="296506"/>
                </a:lnTo>
                <a:lnTo>
                  <a:pt x="92083" y="236639"/>
                </a:lnTo>
                <a:close/>
              </a:path>
              <a:path w="115570" h="304800">
                <a:moveTo>
                  <a:pt x="99178" y="167881"/>
                </a:moveTo>
                <a:lnTo>
                  <a:pt x="71692" y="167881"/>
                </a:lnTo>
                <a:lnTo>
                  <a:pt x="74080" y="167957"/>
                </a:lnTo>
                <a:lnTo>
                  <a:pt x="78842" y="168249"/>
                </a:lnTo>
                <a:lnTo>
                  <a:pt x="81077" y="168478"/>
                </a:lnTo>
                <a:lnTo>
                  <a:pt x="83160" y="168770"/>
                </a:lnTo>
                <a:lnTo>
                  <a:pt x="82258" y="173532"/>
                </a:lnTo>
                <a:lnTo>
                  <a:pt x="71273" y="210667"/>
                </a:lnTo>
                <a:lnTo>
                  <a:pt x="63958" y="230390"/>
                </a:lnTo>
                <a:lnTo>
                  <a:pt x="63069" y="232765"/>
                </a:lnTo>
                <a:lnTo>
                  <a:pt x="46990" y="269049"/>
                </a:lnTo>
                <a:lnTo>
                  <a:pt x="29426" y="288429"/>
                </a:lnTo>
                <a:lnTo>
                  <a:pt x="52608" y="288429"/>
                </a:lnTo>
                <a:lnTo>
                  <a:pt x="71503" y="251294"/>
                </a:lnTo>
                <a:lnTo>
                  <a:pt x="76683" y="236639"/>
                </a:lnTo>
                <a:lnTo>
                  <a:pt x="92083" y="236639"/>
                </a:lnTo>
                <a:lnTo>
                  <a:pt x="99178" y="167881"/>
                </a:lnTo>
                <a:close/>
              </a:path>
              <a:path w="115570" h="304800">
                <a:moveTo>
                  <a:pt x="109347" y="0"/>
                </a:moveTo>
                <a:lnTo>
                  <a:pt x="105779" y="0"/>
                </a:lnTo>
                <a:lnTo>
                  <a:pt x="104064" y="596"/>
                </a:lnTo>
                <a:lnTo>
                  <a:pt x="101092" y="2984"/>
                </a:lnTo>
                <a:lnTo>
                  <a:pt x="100203" y="4838"/>
                </a:lnTo>
                <a:lnTo>
                  <a:pt x="99899" y="7365"/>
                </a:lnTo>
                <a:lnTo>
                  <a:pt x="84938" y="153149"/>
                </a:lnTo>
                <a:lnTo>
                  <a:pt x="100698" y="153149"/>
                </a:lnTo>
                <a:lnTo>
                  <a:pt x="115304" y="11607"/>
                </a:lnTo>
                <a:lnTo>
                  <a:pt x="115456" y="10426"/>
                </a:lnTo>
                <a:lnTo>
                  <a:pt x="115532" y="4762"/>
                </a:lnTo>
                <a:lnTo>
                  <a:pt x="114631" y="2793"/>
                </a:lnTo>
                <a:lnTo>
                  <a:pt x="111062" y="558"/>
                </a:lnTo>
                <a:lnTo>
                  <a:pt x="1093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6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337934" y="2879239"/>
            <a:ext cx="86770" cy="152247"/>
          </a:xfrm>
          <a:prstGeom prst="rect">
            <a:avLst/>
          </a:prstGeom>
        </p:spPr>
      </p:pic>
      <p:sp>
        <p:nvSpPr>
          <p:cNvPr id="61" name="object 61"/>
          <p:cNvSpPr/>
          <p:nvPr/>
        </p:nvSpPr>
        <p:spPr>
          <a:xfrm>
            <a:off x="4538781" y="2726988"/>
            <a:ext cx="146050" cy="304800"/>
          </a:xfrm>
          <a:custGeom>
            <a:avLst/>
            <a:gdLst/>
            <a:ahLst/>
            <a:cxnLst/>
            <a:rect l="l" t="t" r="r" b="b"/>
            <a:pathLst>
              <a:path w="146050" h="304800">
                <a:moveTo>
                  <a:pt x="121513" y="0"/>
                </a:moveTo>
                <a:lnTo>
                  <a:pt x="78651" y="11607"/>
                </a:lnTo>
                <a:lnTo>
                  <a:pt x="53378" y="51231"/>
                </a:lnTo>
                <a:lnTo>
                  <a:pt x="40627" y="152247"/>
                </a:lnTo>
                <a:lnTo>
                  <a:pt x="5727" y="152247"/>
                </a:lnTo>
                <a:lnTo>
                  <a:pt x="3886" y="153022"/>
                </a:lnTo>
                <a:lnTo>
                  <a:pt x="761" y="156146"/>
                </a:lnTo>
                <a:lnTo>
                  <a:pt x="0" y="157975"/>
                </a:lnTo>
                <a:lnTo>
                  <a:pt x="0" y="162140"/>
                </a:lnTo>
                <a:lnTo>
                  <a:pt x="761" y="163969"/>
                </a:lnTo>
                <a:lnTo>
                  <a:pt x="3886" y="167093"/>
                </a:lnTo>
                <a:lnTo>
                  <a:pt x="5727" y="167868"/>
                </a:lnTo>
                <a:lnTo>
                  <a:pt x="38836" y="167868"/>
                </a:lnTo>
                <a:lnTo>
                  <a:pt x="25666" y="293331"/>
                </a:lnTo>
                <a:lnTo>
                  <a:pt x="25450" y="299364"/>
                </a:lnTo>
                <a:lnTo>
                  <a:pt x="26339" y="301332"/>
                </a:lnTo>
                <a:lnTo>
                  <a:pt x="29908" y="303860"/>
                </a:lnTo>
                <a:lnTo>
                  <a:pt x="31622" y="304495"/>
                </a:lnTo>
                <a:lnTo>
                  <a:pt x="35039" y="304495"/>
                </a:lnTo>
                <a:lnTo>
                  <a:pt x="54686" y="167868"/>
                </a:lnTo>
                <a:lnTo>
                  <a:pt x="96735" y="167868"/>
                </a:lnTo>
                <a:lnTo>
                  <a:pt x="98539" y="167093"/>
                </a:lnTo>
                <a:lnTo>
                  <a:pt x="101663" y="163969"/>
                </a:lnTo>
                <a:lnTo>
                  <a:pt x="102463" y="162140"/>
                </a:lnTo>
                <a:lnTo>
                  <a:pt x="102463" y="157975"/>
                </a:lnTo>
                <a:lnTo>
                  <a:pt x="101663" y="156146"/>
                </a:lnTo>
                <a:lnTo>
                  <a:pt x="98539" y="153022"/>
                </a:lnTo>
                <a:lnTo>
                  <a:pt x="96735" y="152247"/>
                </a:lnTo>
                <a:lnTo>
                  <a:pt x="56476" y="152247"/>
                </a:lnTo>
                <a:lnTo>
                  <a:pt x="64071" y="79692"/>
                </a:lnTo>
                <a:lnTo>
                  <a:pt x="75844" y="38812"/>
                </a:lnTo>
                <a:lnTo>
                  <a:pt x="109829" y="15620"/>
                </a:lnTo>
                <a:lnTo>
                  <a:pt x="120395" y="15620"/>
                </a:lnTo>
                <a:lnTo>
                  <a:pt x="123697" y="15874"/>
                </a:lnTo>
                <a:lnTo>
                  <a:pt x="135801" y="18376"/>
                </a:lnTo>
                <a:lnTo>
                  <a:pt x="140487" y="18529"/>
                </a:lnTo>
                <a:lnTo>
                  <a:pt x="142443" y="17703"/>
                </a:lnTo>
                <a:lnTo>
                  <a:pt x="145275" y="14427"/>
                </a:lnTo>
                <a:lnTo>
                  <a:pt x="145999" y="12572"/>
                </a:lnTo>
                <a:lnTo>
                  <a:pt x="145999" y="8851"/>
                </a:lnTo>
                <a:lnTo>
                  <a:pt x="132156" y="736"/>
                </a:lnTo>
                <a:lnTo>
                  <a:pt x="1215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35452" y="2879237"/>
            <a:ext cx="120014" cy="304800"/>
          </a:xfrm>
          <a:custGeom>
            <a:avLst/>
            <a:gdLst/>
            <a:ahLst/>
            <a:cxnLst/>
            <a:rect l="l" t="t" r="r" b="b"/>
            <a:pathLst>
              <a:path w="120014" h="304800">
                <a:moveTo>
                  <a:pt x="9004" y="285750"/>
                </a:moveTo>
                <a:lnTo>
                  <a:pt x="5727" y="285750"/>
                </a:lnTo>
                <a:lnTo>
                  <a:pt x="3721" y="286562"/>
                </a:lnTo>
                <a:lnTo>
                  <a:pt x="749" y="289839"/>
                </a:lnTo>
                <a:lnTo>
                  <a:pt x="0" y="291693"/>
                </a:lnTo>
                <a:lnTo>
                  <a:pt x="0" y="295414"/>
                </a:lnTo>
                <a:lnTo>
                  <a:pt x="24485" y="304495"/>
                </a:lnTo>
                <a:lnTo>
                  <a:pt x="27901" y="304495"/>
                </a:lnTo>
                <a:lnTo>
                  <a:pt x="41143" y="303352"/>
                </a:lnTo>
                <a:lnTo>
                  <a:pt x="53187" y="299921"/>
                </a:lnTo>
                <a:lnTo>
                  <a:pt x="64031" y="294202"/>
                </a:lnTo>
                <a:lnTo>
                  <a:pt x="70446" y="288874"/>
                </a:lnTo>
                <a:lnTo>
                  <a:pt x="25895" y="288874"/>
                </a:lnTo>
                <a:lnTo>
                  <a:pt x="22618" y="288607"/>
                </a:lnTo>
                <a:lnTo>
                  <a:pt x="16675" y="287566"/>
                </a:lnTo>
                <a:lnTo>
                  <a:pt x="13843" y="286931"/>
                </a:lnTo>
                <a:lnTo>
                  <a:pt x="11163" y="286194"/>
                </a:lnTo>
                <a:lnTo>
                  <a:pt x="9969" y="285889"/>
                </a:lnTo>
                <a:lnTo>
                  <a:pt x="9004" y="285750"/>
                </a:lnTo>
                <a:close/>
              </a:path>
              <a:path w="120014" h="304800">
                <a:moveTo>
                  <a:pt x="112344" y="84378"/>
                </a:moveTo>
                <a:lnTo>
                  <a:pt x="96888" y="84378"/>
                </a:lnTo>
                <a:lnTo>
                  <a:pt x="97561" y="84607"/>
                </a:lnTo>
                <a:lnTo>
                  <a:pt x="97256" y="85940"/>
                </a:lnTo>
                <a:lnTo>
                  <a:pt x="82156" y="224574"/>
                </a:lnTo>
                <a:lnTo>
                  <a:pt x="81194" y="232046"/>
                </a:lnTo>
                <a:lnTo>
                  <a:pt x="66292" y="271019"/>
                </a:lnTo>
                <a:lnTo>
                  <a:pt x="36169" y="288874"/>
                </a:lnTo>
                <a:lnTo>
                  <a:pt x="70446" y="288874"/>
                </a:lnTo>
                <a:lnTo>
                  <a:pt x="92417" y="253593"/>
                </a:lnTo>
                <a:lnTo>
                  <a:pt x="97332" y="228155"/>
                </a:lnTo>
                <a:lnTo>
                  <a:pt x="112344" y="84378"/>
                </a:lnTo>
                <a:close/>
              </a:path>
              <a:path w="120014" h="304800">
                <a:moveTo>
                  <a:pt x="89814" y="0"/>
                </a:moveTo>
                <a:lnTo>
                  <a:pt x="85953" y="0"/>
                </a:lnTo>
                <a:lnTo>
                  <a:pt x="77869" y="600"/>
                </a:lnTo>
                <a:lnTo>
                  <a:pt x="42707" y="21869"/>
                </a:lnTo>
                <a:lnTo>
                  <a:pt x="37503" y="29692"/>
                </a:lnTo>
                <a:lnTo>
                  <a:pt x="36766" y="30873"/>
                </a:lnTo>
                <a:lnTo>
                  <a:pt x="22872" y="73329"/>
                </a:lnTo>
                <a:lnTo>
                  <a:pt x="20204" y="112509"/>
                </a:lnTo>
                <a:lnTo>
                  <a:pt x="20408" y="115595"/>
                </a:lnTo>
                <a:lnTo>
                  <a:pt x="36245" y="150647"/>
                </a:lnTo>
                <a:lnTo>
                  <a:pt x="40703" y="152247"/>
                </a:lnTo>
                <a:lnTo>
                  <a:pt x="51574" y="152247"/>
                </a:lnTo>
                <a:lnTo>
                  <a:pt x="56578" y="150647"/>
                </a:lnTo>
                <a:lnTo>
                  <a:pt x="65951" y="144246"/>
                </a:lnTo>
                <a:lnTo>
                  <a:pt x="70345" y="139712"/>
                </a:lnTo>
                <a:lnTo>
                  <a:pt x="72813" y="136169"/>
                </a:lnTo>
                <a:lnTo>
                  <a:pt x="43230" y="136169"/>
                </a:lnTo>
                <a:lnTo>
                  <a:pt x="40360" y="133527"/>
                </a:lnTo>
                <a:lnTo>
                  <a:pt x="36639" y="122961"/>
                </a:lnTo>
                <a:lnTo>
                  <a:pt x="35791" y="116789"/>
                </a:lnTo>
                <a:lnTo>
                  <a:pt x="35907" y="99034"/>
                </a:lnTo>
                <a:lnTo>
                  <a:pt x="42189" y="57442"/>
                </a:lnTo>
                <a:lnTo>
                  <a:pt x="65015" y="21831"/>
                </a:lnTo>
                <a:lnTo>
                  <a:pt x="85356" y="15621"/>
                </a:lnTo>
                <a:lnTo>
                  <a:pt x="119560" y="15621"/>
                </a:lnTo>
                <a:lnTo>
                  <a:pt x="119684" y="14427"/>
                </a:lnTo>
                <a:lnTo>
                  <a:pt x="119829" y="12420"/>
                </a:lnTo>
                <a:lnTo>
                  <a:pt x="119888" y="7581"/>
                </a:lnTo>
                <a:lnTo>
                  <a:pt x="118859" y="5168"/>
                </a:lnTo>
                <a:lnTo>
                  <a:pt x="114846" y="2641"/>
                </a:lnTo>
                <a:lnTo>
                  <a:pt x="112445" y="1778"/>
                </a:lnTo>
                <a:lnTo>
                  <a:pt x="109613" y="1333"/>
                </a:lnTo>
                <a:lnTo>
                  <a:pt x="106337" y="736"/>
                </a:lnTo>
                <a:lnTo>
                  <a:pt x="102539" y="368"/>
                </a:lnTo>
                <a:lnTo>
                  <a:pt x="93916" y="76"/>
                </a:lnTo>
                <a:lnTo>
                  <a:pt x="89814" y="0"/>
                </a:lnTo>
                <a:close/>
              </a:path>
              <a:path w="120014" h="304800">
                <a:moveTo>
                  <a:pt x="119560" y="15621"/>
                </a:moveTo>
                <a:lnTo>
                  <a:pt x="91897" y="15621"/>
                </a:lnTo>
                <a:lnTo>
                  <a:pt x="94284" y="15697"/>
                </a:lnTo>
                <a:lnTo>
                  <a:pt x="99047" y="15989"/>
                </a:lnTo>
                <a:lnTo>
                  <a:pt x="101282" y="16217"/>
                </a:lnTo>
                <a:lnTo>
                  <a:pt x="103365" y="16510"/>
                </a:lnTo>
                <a:lnTo>
                  <a:pt x="102463" y="21272"/>
                </a:lnTo>
                <a:lnTo>
                  <a:pt x="91478" y="58407"/>
                </a:lnTo>
                <a:lnTo>
                  <a:pt x="84162" y="78130"/>
                </a:lnTo>
                <a:lnTo>
                  <a:pt x="83273" y="80505"/>
                </a:lnTo>
                <a:lnTo>
                  <a:pt x="67195" y="116789"/>
                </a:lnTo>
                <a:lnTo>
                  <a:pt x="49631" y="136169"/>
                </a:lnTo>
                <a:lnTo>
                  <a:pt x="72813" y="136169"/>
                </a:lnTo>
                <a:lnTo>
                  <a:pt x="91708" y="99034"/>
                </a:lnTo>
                <a:lnTo>
                  <a:pt x="96888" y="84378"/>
                </a:lnTo>
                <a:lnTo>
                  <a:pt x="112344" y="84378"/>
                </a:lnTo>
                <a:lnTo>
                  <a:pt x="119430" y="16510"/>
                </a:lnTo>
                <a:lnTo>
                  <a:pt x="119560" y="1562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object 6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987989" y="2879233"/>
            <a:ext cx="104777" cy="152247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5221564" y="2879237"/>
            <a:ext cx="130810" cy="304800"/>
          </a:xfrm>
          <a:custGeom>
            <a:avLst/>
            <a:gdLst/>
            <a:ahLst/>
            <a:cxnLst/>
            <a:rect l="l" t="t" r="r" b="b"/>
            <a:pathLst>
              <a:path w="130810" h="304800">
                <a:moveTo>
                  <a:pt x="92056" y="84378"/>
                </a:moveTo>
                <a:lnTo>
                  <a:pt x="76683" y="84378"/>
                </a:lnTo>
                <a:lnTo>
                  <a:pt x="77356" y="84607"/>
                </a:lnTo>
                <a:lnTo>
                  <a:pt x="77051" y="85940"/>
                </a:lnTo>
                <a:lnTo>
                  <a:pt x="57925" y="257175"/>
                </a:lnTo>
                <a:lnTo>
                  <a:pt x="57036" y="282397"/>
                </a:lnTo>
                <a:lnTo>
                  <a:pt x="59043" y="290550"/>
                </a:lnTo>
                <a:lnTo>
                  <a:pt x="67082" y="301701"/>
                </a:lnTo>
                <a:lnTo>
                  <a:pt x="73330" y="304495"/>
                </a:lnTo>
                <a:lnTo>
                  <a:pt x="85243" y="304495"/>
                </a:lnTo>
                <a:lnTo>
                  <a:pt x="106377" y="288645"/>
                </a:lnTo>
                <a:lnTo>
                  <a:pt x="78537" y="288645"/>
                </a:lnTo>
                <a:lnTo>
                  <a:pt x="76239" y="287197"/>
                </a:lnTo>
                <a:lnTo>
                  <a:pt x="73559" y="281393"/>
                </a:lnTo>
                <a:lnTo>
                  <a:pt x="72886" y="277190"/>
                </a:lnTo>
                <a:lnTo>
                  <a:pt x="72934" y="266700"/>
                </a:lnTo>
                <a:lnTo>
                  <a:pt x="73064" y="264160"/>
                </a:lnTo>
                <a:lnTo>
                  <a:pt x="73191" y="262826"/>
                </a:lnTo>
                <a:lnTo>
                  <a:pt x="92056" y="84378"/>
                </a:lnTo>
                <a:close/>
              </a:path>
              <a:path w="130810" h="304800">
                <a:moveTo>
                  <a:pt x="124676" y="233959"/>
                </a:moveTo>
                <a:lnTo>
                  <a:pt x="121108" y="233959"/>
                </a:lnTo>
                <a:lnTo>
                  <a:pt x="119838" y="234289"/>
                </a:lnTo>
                <a:lnTo>
                  <a:pt x="117463" y="235623"/>
                </a:lnTo>
                <a:lnTo>
                  <a:pt x="116498" y="236562"/>
                </a:lnTo>
                <a:lnTo>
                  <a:pt x="115687" y="237858"/>
                </a:lnTo>
                <a:lnTo>
                  <a:pt x="94450" y="277190"/>
                </a:lnTo>
                <a:lnTo>
                  <a:pt x="93053" y="279565"/>
                </a:lnTo>
                <a:lnTo>
                  <a:pt x="91263" y="282130"/>
                </a:lnTo>
                <a:lnTo>
                  <a:pt x="87097" y="287350"/>
                </a:lnTo>
                <a:lnTo>
                  <a:pt x="84646" y="288645"/>
                </a:lnTo>
                <a:lnTo>
                  <a:pt x="106377" y="288645"/>
                </a:lnTo>
                <a:lnTo>
                  <a:pt x="107297" y="287197"/>
                </a:lnTo>
                <a:lnTo>
                  <a:pt x="108382" y="285292"/>
                </a:lnTo>
                <a:lnTo>
                  <a:pt x="128918" y="246227"/>
                </a:lnTo>
                <a:lnTo>
                  <a:pt x="129820" y="244741"/>
                </a:lnTo>
                <a:lnTo>
                  <a:pt x="130264" y="243255"/>
                </a:lnTo>
                <a:lnTo>
                  <a:pt x="130264" y="239687"/>
                </a:lnTo>
                <a:lnTo>
                  <a:pt x="129515" y="237858"/>
                </a:lnTo>
                <a:lnTo>
                  <a:pt x="126543" y="234734"/>
                </a:lnTo>
                <a:lnTo>
                  <a:pt x="124676" y="233959"/>
                </a:lnTo>
                <a:close/>
              </a:path>
              <a:path w="130810" h="304800">
                <a:moveTo>
                  <a:pt x="69609" y="0"/>
                </a:moveTo>
                <a:lnTo>
                  <a:pt x="65748" y="0"/>
                </a:lnTo>
                <a:lnTo>
                  <a:pt x="57664" y="600"/>
                </a:lnTo>
                <a:lnTo>
                  <a:pt x="22502" y="21869"/>
                </a:lnTo>
                <a:lnTo>
                  <a:pt x="17298" y="29692"/>
                </a:lnTo>
                <a:lnTo>
                  <a:pt x="16561" y="30873"/>
                </a:lnTo>
                <a:lnTo>
                  <a:pt x="2667" y="73329"/>
                </a:lnTo>
                <a:lnTo>
                  <a:pt x="0" y="112509"/>
                </a:lnTo>
                <a:lnTo>
                  <a:pt x="204" y="115595"/>
                </a:lnTo>
                <a:lnTo>
                  <a:pt x="16041" y="150647"/>
                </a:lnTo>
                <a:lnTo>
                  <a:pt x="20498" y="152247"/>
                </a:lnTo>
                <a:lnTo>
                  <a:pt x="31369" y="152247"/>
                </a:lnTo>
                <a:lnTo>
                  <a:pt x="36373" y="150647"/>
                </a:lnTo>
                <a:lnTo>
                  <a:pt x="45746" y="144246"/>
                </a:lnTo>
                <a:lnTo>
                  <a:pt x="50140" y="139712"/>
                </a:lnTo>
                <a:lnTo>
                  <a:pt x="52608" y="136169"/>
                </a:lnTo>
                <a:lnTo>
                  <a:pt x="23026" y="136169"/>
                </a:lnTo>
                <a:lnTo>
                  <a:pt x="20155" y="133527"/>
                </a:lnTo>
                <a:lnTo>
                  <a:pt x="16434" y="122961"/>
                </a:lnTo>
                <a:lnTo>
                  <a:pt x="15586" y="116789"/>
                </a:lnTo>
                <a:lnTo>
                  <a:pt x="15726" y="98632"/>
                </a:lnTo>
                <a:lnTo>
                  <a:pt x="21984" y="57442"/>
                </a:lnTo>
                <a:lnTo>
                  <a:pt x="44810" y="21831"/>
                </a:lnTo>
                <a:lnTo>
                  <a:pt x="65151" y="15621"/>
                </a:lnTo>
                <a:lnTo>
                  <a:pt x="99356" y="15621"/>
                </a:lnTo>
                <a:lnTo>
                  <a:pt x="99480" y="14427"/>
                </a:lnTo>
                <a:lnTo>
                  <a:pt x="99624" y="12420"/>
                </a:lnTo>
                <a:lnTo>
                  <a:pt x="99683" y="7581"/>
                </a:lnTo>
                <a:lnTo>
                  <a:pt x="98654" y="5168"/>
                </a:lnTo>
                <a:lnTo>
                  <a:pt x="94641" y="2641"/>
                </a:lnTo>
                <a:lnTo>
                  <a:pt x="92241" y="1778"/>
                </a:lnTo>
                <a:lnTo>
                  <a:pt x="89408" y="1333"/>
                </a:lnTo>
                <a:lnTo>
                  <a:pt x="86132" y="736"/>
                </a:lnTo>
                <a:lnTo>
                  <a:pt x="82335" y="368"/>
                </a:lnTo>
                <a:lnTo>
                  <a:pt x="73711" y="76"/>
                </a:lnTo>
                <a:lnTo>
                  <a:pt x="69609" y="0"/>
                </a:lnTo>
                <a:close/>
              </a:path>
              <a:path w="130810" h="304800">
                <a:moveTo>
                  <a:pt x="99356" y="15621"/>
                </a:moveTo>
                <a:lnTo>
                  <a:pt x="71692" y="15621"/>
                </a:lnTo>
                <a:lnTo>
                  <a:pt x="74080" y="15697"/>
                </a:lnTo>
                <a:lnTo>
                  <a:pt x="78842" y="15989"/>
                </a:lnTo>
                <a:lnTo>
                  <a:pt x="81077" y="16217"/>
                </a:lnTo>
                <a:lnTo>
                  <a:pt x="83160" y="16510"/>
                </a:lnTo>
                <a:lnTo>
                  <a:pt x="82258" y="21272"/>
                </a:lnTo>
                <a:lnTo>
                  <a:pt x="71273" y="58407"/>
                </a:lnTo>
                <a:lnTo>
                  <a:pt x="63958" y="78130"/>
                </a:lnTo>
                <a:lnTo>
                  <a:pt x="63069" y="80505"/>
                </a:lnTo>
                <a:lnTo>
                  <a:pt x="46990" y="116789"/>
                </a:lnTo>
                <a:lnTo>
                  <a:pt x="29426" y="136169"/>
                </a:lnTo>
                <a:lnTo>
                  <a:pt x="52608" y="136169"/>
                </a:lnTo>
                <a:lnTo>
                  <a:pt x="71650" y="98632"/>
                </a:lnTo>
                <a:lnTo>
                  <a:pt x="76683" y="84378"/>
                </a:lnTo>
                <a:lnTo>
                  <a:pt x="92056" y="84378"/>
                </a:lnTo>
                <a:lnTo>
                  <a:pt x="99226" y="16510"/>
                </a:lnTo>
                <a:lnTo>
                  <a:pt x="99356" y="1562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object 65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5441122" y="2879233"/>
            <a:ext cx="88849" cy="152247"/>
          </a:xfrm>
          <a:prstGeom prst="rect">
            <a:avLst/>
          </a:prstGeom>
        </p:spPr>
      </p:pic>
      <p:sp>
        <p:nvSpPr>
          <p:cNvPr id="66" name="object 66"/>
          <p:cNvSpPr/>
          <p:nvPr/>
        </p:nvSpPr>
        <p:spPr>
          <a:xfrm>
            <a:off x="760387" y="3282302"/>
            <a:ext cx="6009005" cy="6350"/>
          </a:xfrm>
          <a:custGeom>
            <a:avLst/>
            <a:gdLst/>
            <a:ahLst/>
            <a:cxnLst/>
            <a:rect l="l" t="t" r="r" b="b"/>
            <a:pathLst>
              <a:path w="6009005" h="6350">
                <a:moveTo>
                  <a:pt x="6008992" y="0"/>
                </a:moveTo>
                <a:lnTo>
                  <a:pt x="0" y="0"/>
                </a:lnTo>
                <a:lnTo>
                  <a:pt x="0" y="6350"/>
                </a:lnTo>
                <a:lnTo>
                  <a:pt x="6008992" y="6350"/>
                </a:lnTo>
                <a:lnTo>
                  <a:pt x="6008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/>
          <p:cNvGrpSpPr/>
          <p:nvPr/>
        </p:nvGrpSpPr>
        <p:grpSpPr>
          <a:xfrm>
            <a:off x="776818" y="3557687"/>
            <a:ext cx="838835" cy="186055"/>
            <a:chOff x="776818" y="3557687"/>
            <a:chExt cx="838835" cy="186055"/>
          </a:xfrm>
        </p:grpSpPr>
        <p:pic>
          <p:nvPicPr>
            <p:cNvPr id="68" name="object 6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76818" y="3561736"/>
              <a:ext cx="120103" cy="14692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920699" y="3561841"/>
              <a:ext cx="29209" cy="147320"/>
            </a:xfrm>
            <a:custGeom>
              <a:avLst/>
              <a:gdLst/>
              <a:ahLst/>
              <a:cxnLst/>
              <a:rect l="l" t="t" r="r" b="b"/>
              <a:pathLst>
                <a:path w="29209" h="147320">
                  <a:moveTo>
                    <a:pt x="28536" y="41757"/>
                  </a:moveTo>
                  <a:lnTo>
                    <a:pt x="203" y="41757"/>
                  </a:lnTo>
                  <a:lnTo>
                    <a:pt x="203" y="146812"/>
                  </a:lnTo>
                  <a:lnTo>
                    <a:pt x="28536" y="146812"/>
                  </a:lnTo>
                  <a:lnTo>
                    <a:pt x="28536" y="41757"/>
                  </a:lnTo>
                  <a:close/>
                </a:path>
                <a:path w="29209" h="147320">
                  <a:moveTo>
                    <a:pt x="28854" y="0"/>
                  </a:moveTo>
                  <a:lnTo>
                    <a:pt x="0" y="0"/>
                  </a:lnTo>
                  <a:lnTo>
                    <a:pt x="0" y="26720"/>
                  </a:lnTo>
                  <a:lnTo>
                    <a:pt x="28854" y="26720"/>
                  </a:lnTo>
                  <a:lnTo>
                    <a:pt x="2885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71195" y="3597816"/>
              <a:ext cx="342374" cy="14559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333291" y="3601572"/>
              <a:ext cx="209998" cy="10911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569601" y="3557687"/>
              <a:ext cx="46355" cy="153035"/>
            </a:xfrm>
            <a:custGeom>
              <a:avLst/>
              <a:gdLst/>
              <a:ahLst/>
              <a:cxnLst/>
              <a:rect l="l" t="t" r="r" b="b"/>
              <a:pathLst>
                <a:path w="46355" h="153035">
                  <a:moveTo>
                    <a:pt x="29057" y="0"/>
                  </a:moveTo>
                  <a:lnTo>
                    <a:pt x="0" y="0"/>
                  </a:lnTo>
                  <a:lnTo>
                    <a:pt x="0" y="125298"/>
                  </a:lnTo>
                  <a:lnTo>
                    <a:pt x="25819" y="152793"/>
                  </a:lnTo>
                  <a:lnTo>
                    <a:pt x="33540" y="152793"/>
                  </a:lnTo>
                  <a:lnTo>
                    <a:pt x="37630" y="152539"/>
                  </a:lnTo>
                  <a:lnTo>
                    <a:pt x="45935" y="150266"/>
                  </a:lnTo>
                  <a:lnTo>
                    <a:pt x="45935" y="131965"/>
                  </a:lnTo>
                  <a:lnTo>
                    <a:pt x="40957" y="131673"/>
                  </a:lnTo>
                  <a:lnTo>
                    <a:pt x="36347" y="131127"/>
                  </a:lnTo>
                  <a:lnTo>
                    <a:pt x="33223" y="129654"/>
                  </a:lnTo>
                  <a:lnTo>
                    <a:pt x="29895" y="124840"/>
                  </a:lnTo>
                  <a:lnTo>
                    <a:pt x="29057" y="121716"/>
                  </a:lnTo>
                  <a:lnTo>
                    <a:pt x="290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1681573" y="3557687"/>
            <a:ext cx="596900" cy="153035"/>
            <a:chOff x="1681573" y="3557687"/>
            <a:chExt cx="596900" cy="153035"/>
          </a:xfrm>
        </p:grpSpPr>
        <p:pic>
          <p:nvPicPr>
            <p:cNvPr id="74" name="object 7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681573" y="3557687"/>
              <a:ext cx="415331" cy="15300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122601" y="3601572"/>
              <a:ext cx="155766" cy="109119"/>
            </a:xfrm>
            <a:prstGeom prst="rect">
              <a:avLst/>
            </a:prstGeom>
          </p:spPr>
        </p:pic>
      </p:grpSp>
      <p:pic>
        <p:nvPicPr>
          <p:cNvPr id="76" name="object 76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3658755" y="3556189"/>
            <a:ext cx="104025" cy="152476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885576" y="3556184"/>
            <a:ext cx="178358" cy="152476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4183597" y="3556182"/>
            <a:ext cx="109613" cy="152476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4413537" y="3556411"/>
            <a:ext cx="104482" cy="152247"/>
          </a:xfrm>
          <a:prstGeom prst="rect">
            <a:avLst/>
          </a:prstGeom>
        </p:spPr>
      </p:pic>
      <p:sp>
        <p:nvSpPr>
          <p:cNvPr id="80" name="object 80"/>
          <p:cNvSpPr/>
          <p:nvPr/>
        </p:nvSpPr>
        <p:spPr>
          <a:xfrm>
            <a:off x="760387" y="3959479"/>
            <a:ext cx="6009005" cy="6350"/>
          </a:xfrm>
          <a:custGeom>
            <a:avLst/>
            <a:gdLst/>
            <a:ahLst/>
            <a:cxnLst/>
            <a:rect l="l" t="t" r="r" b="b"/>
            <a:pathLst>
              <a:path w="6009005" h="6350">
                <a:moveTo>
                  <a:pt x="6008992" y="0"/>
                </a:moveTo>
                <a:lnTo>
                  <a:pt x="0" y="0"/>
                </a:lnTo>
                <a:lnTo>
                  <a:pt x="0" y="6350"/>
                </a:lnTo>
                <a:lnTo>
                  <a:pt x="6008992" y="6350"/>
                </a:lnTo>
                <a:lnTo>
                  <a:pt x="6008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1" name="object 81"/>
          <p:cNvGrpSpPr/>
          <p:nvPr/>
        </p:nvGrpSpPr>
        <p:grpSpPr>
          <a:xfrm>
            <a:off x="776818" y="4238917"/>
            <a:ext cx="838200" cy="179705"/>
            <a:chOff x="776818" y="4238917"/>
            <a:chExt cx="838200" cy="179705"/>
          </a:xfrm>
        </p:grpSpPr>
        <p:sp>
          <p:nvSpPr>
            <p:cNvPr id="82" name="object 82"/>
            <p:cNvSpPr/>
            <p:nvPr/>
          </p:nvSpPr>
          <p:spPr>
            <a:xfrm>
              <a:off x="776808" y="4238916"/>
              <a:ext cx="590550" cy="149225"/>
            </a:xfrm>
            <a:custGeom>
              <a:avLst/>
              <a:gdLst/>
              <a:ahLst/>
              <a:cxnLst/>
              <a:rect l="l" t="t" r="r" b="b"/>
              <a:pathLst>
                <a:path w="590550" h="149225">
                  <a:moveTo>
                    <a:pt x="120103" y="72758"/>
                  </a:moveTo>
                  <a:lnTo>
                    <a:pt x="112217" y="34759"/>
                  </a:lnTo>
                  <a:lnTo>
                    <a:pt x="105054" y="23990"/>
                  </a:lnTo>
                  <a:lnTo>
                    <a:pt x="102108" y="20485"/>
                  </a:lnTo>
                  <a:lnTo>
                    <a:pt x="95364" y="14681"/>
                  </a:lnTo>
                  <a:lnTo>
                    <a:pt x="89115" y="10782"/>
                  </a:lnTo>
                  <a:lnTo>
                    <a:pt x="89115" y="72542"/>
                  </a:lnTo>
                  <a:lnTo>
                    <a:pt x="88734" y="81343"/>
                  </a:lnTo>
                  <a:lnTo>
                    <a:pt x="59537" y="121323"/>
                  </a:lnTo>
                  <a:lnTo>
                    <a:pt x="51892" y="122948"/>
                  </a:lnTo>
                  <a:lnTo>
                    <a:pt x="29883" y="122948"/>
                  </a:lnTo>
                  <a:lnTo>
                    <a:pt x="29883" y="23990"/>
                  </a:lnTo>
                  <a:lnTo>
                    <a:pt x="53187" y="23990"/>
                  </a:lnTo>
                  <a:lnTo>
                    <a:pt x="86029" y="50431"/>
                  </a:lnTo>
                  <a:lnTo>
                    <a:pt x="89115" y="72542"/>
                  </a:lnTo>
                  <a:lnTo>
                    <a:pt x="89115" y="10782"/>
                  </a:lnTo>
                  <a:lnTo>
                    <a:pt x="43903" y="215"/>
                  </a:lnTo>
                  <a:lnTo>
                    <a:pt x="22999" y="0"/>
                  </a:lnTo>
                  <a:lnTo>
                    <a:pt x="0" y="0"/>
                  </a:lnTo>
                  <a:lnTo>
                    <a:pt x="0" y="146926"/>
                  </a:lnTo>
                  <a:lnTo>
                    <a:pt x="42887" y="146926"/>
                  </a:lnTo>
                  <a:lnTo>
                    <a:pt x="86321" y="137883"/>
                  </a:lnTo>
                  <a:lnTo>
                    <a:pt x="104622" y="122948"/>
                  </a:lnTo>
                  <a:lnTo>
                    <a:pt x="107061" y="120053"/>
                  </a:lnTo>
                  <a:lnTo>
                    <a:pt x="111772" y="112217"/>
                  </a:lnTo>
                  <a:lnTo>
                    <a:pt x="115430" y="103530"/>
                  </a:lnTo>
                  <a:lnTo>
                    <a:pt x="118033" y="94056"/>
                  </a:lnTo>
                  <a:lnTo>
                    <a:pt x="119583" y="83807"/>
                  </a:lnTo>
                  <a:lnTo>
                    <a:pt x="120103" y="72758"/>
                  </a:lnTo>
                  <a:close/>
                </a:path>
                <a:path w="590550" h="149225">
                  <a:moveTo>
                    <a:pt x="238467" y="95008"/>
                  </a:moveTo>
                  <a:lnTo>
                    <a:pt x="224777" y="54762"/>
                  </a:lnTo>
                  <a:lnTo>
                    <a:pt x="209511" y="44030"/>
                  </a:lnTo>
                  <a:lnTo>
                    <a:pt x="209511" y="99885"/>
                  </a:lnTo>
                  <a:lnTo>
                    <a:pt x="208788" y="105321"/>
                  </a:lnTo>
                  <a:lnTo>
                    <a:pt x="205879" y="115277"/>
                  </a:lnTo>
                  <a:lnTo>
                    <a:pt x="203555" y="119291"/>
                  </a:lnTo>
                  <a:lnTo>
                    <a:pt x="197180" y="125387"/>
                  </a:lnTo>
                  <a:lnTo>
                    <a:pt x="192989" y="126911"/>
                  </a:lnTo>
                  <a:lnTo>
                    <a:pt x="182232" y="126911"/>
                  </a:lnTo>
                  <a:lnTo>
                    <a:pt x="177863" y="125323"/>
                  </a:lnTo>
                  <a:lnTo>
                    <a:pt x="171488" y="118960"/>
                  </a:lnTo>
                  <a:lnTo>
                    <a:pt x="169214" y="114846"/>
                  </a:lnTo>
                  <a:lnTo>
                    <a:pt x="167868" y="109791"/>
                  </a:lnTo>
                  <a:lnTo>
                    <a:pt x="166497" y="104749"/>
                  </a:lnTo>
                  <a:lnTo>
                    <a:pt x="165874" y="99885"/>
                  </a:lnTo>
                  <a:lnTo>
                    <a:pt x="165823" y="88023"/>
                  </a:lnTo>
                  <a:lnTo>
                    <a:pt x="166573" y="82600"/>
                  </a:lnTo>
                  <a:lnTo>
                    <a:pt x="169545" y="72771"/>
                  </a:lnTo>
                  <a:lnTo>
                    <a:pt x="171907" y="68884"/>
                  </a:lnTo>
                  <a:lnTo>
                    <a:pt x="178346" y="63131"/>
                  </a:lnTo>
                  <a:lnTo>
                    <a:pt x="182562" y="61683"/>
                  </a:lnTo>
                  <a:lnTo>
                    <a:pt x="193268" y="61683"/>
                  </a:lnTo>
                  <a:lnTo>
                    <a:pt x="209511" y="99885"/>
                  </a:lnTo>
                  <a:lnTo>
                    <a:pt x="209511" y="44030"/>
                  </a:lnTo>
                  <a:lnTo>
                    <a:pt x="208737" y="43637"/>
                  </a:lnTo>
                  <a:lnTo>
                    <a:pt x="202272" y="41529"/>
                  </a:lnTo>
                  <a:lnTo>
                    <a:pt x="195287" y="40271"/>
                  </a:lnTo>
                  <a:lnTo>
                    <a:pt x="187782" y="39852"/>
                  </a:lnTo>
                  <a:lnTo>
                    <a:pt x="180263" y="40284"/>
                  </a:lnTo>
                  <a:lnTo>
                    <a:pt x="146570" y="60198"/>
                  </a:lnTo>
                  <a:lnTo>
                    <a:pt x="136867" y="95008"/>
                  </a:lnTo>
                  <a:lnTo>
                    <a:pt x="137261" y="103009"/>
                  </a:lnTo>
                  <a:lnTo>
                    <a:pt x="155409" y="138709"/>
                  </a:lnTo>
                  <a:lnTo>
                    <a:pt x="187667" y="148958"/>
                  </a:lnTo>
                  <a:lnTo>
                    <a:pt x="195402" y="148526"/>
                  </a:lnTo>
                  <a:lnTo>
                    <a:pt x="229082" y="128739"/>
                  </a:lnTo>
                  <a:lnTo>
                    <a:pt x="230149" y="126911"/>
                  </a:lnTo>
                  <a:lnTo>
                    <a:pt x="232435" y="122999"/>
                  </a:lnTo>
                  <a:lnTo>
                    <a:pt x="235064" y="116700"/>
                  </a:lnTo>
                  <a:lnTo>
                    <a:pt x="236956" y="109931"/>
                  </a:lnTo>
                  <a:lnTo>
                    <a:pt x="238086" y="102704"/>
                  </a:lnTo>
                  <a:lnTo>
                    <a:pt x="238467" y="95008"/>
                  </a:lnTo>
                  <a:close/>
                </a:path>
                <a:path w="590550" h="149225">
                  <a:moveTo>
                    <a:pt x="398602" y="41871"/>
                  </a:moveTo>
                  <a:lnTo>
                    <a:pt x="371779" y="41871"/>
                  </a:lnTo>
                  <a:lnTo>
                    <a:pt x="352272" y="107010"/>
                  </a:lnTo>
                  <a:lnTo>
                    <a:pt x="351447" y="107010"/>
                  </a:lnTo>
                  <a:lnTo>
                    <a:pt x="331952" y="41871"/>
                  </a:lnTo>
                  <a:lnTo>
                    <a:pt x="310819" y="41871"/>
                  </a:lnTo>
                  <a:lnTo>
                    <a:pt x="291515" y="107010"/>
                  </a:lnTo>
                  <a:lnTo>
                    <a:pt x="290703" y="107010"/>
                  </a:lnTo>
                  <a:lnTo>
                    <a:pt x="270586" y="41871"/>
                  </a:lnTo>
                  <a:lnTo>
                    <a:pt x="244360" y="41871"/>
                  </a:lnTo>
                  <a:lnTo>
                    <a:pt x="278396" y="146926"/>
                  </a:lnTo>
                  <a:lnTo>
                    <a:pt x="301371" y="146926"/>
                  </a:lnTo>
                  <a:lnTo>
                    <a:pt x="320878" y="83337"/>
                  </a:lnTo>
                  <a:lnTo>
                    <a:pt x="340487" y="146926"/>
                  </a:lnTo>
                  <a:lnTo>
                    <a:pt x="364045" y="146926"/>
                  </a:lnTo>
                  <a:lnTo>
                    <a:pt x="398602" y="41871"/>
                  </a:lnTo>
                  <a:close/>
                </a:path>
                <a:path w="590550" h="149225">
                  <a:moveTo>
                    <a:pt x="510959" y="68961"/>
                  </a:moveTo>
                  <a:lnTo>
                    <a:pt x="480606" y="40957"/>
                  </a:lnTo>
                  <a:lnTo>
                    <a:pt x="468693" y="40957"/>
                  </a:lnTo>
                  <a:lnTo>
                    <a:pt x="443687" y="56705"/>
                  </a:lnTo>
                  <a:lnTo>
                    <a:pt x="443687" y="41871"/>
                  </a:lnTo>
                  <a:lnTo>
                    <a:pt x="414540" y="41871"/>
                  </a:lnTo>
                  <a:lnTo>
                    <a:pt x="414540" y="146926"/>
                  </a:lnTo>
                  <a:lnTo>
                    <a:pt x="444207" y="146926"/>
                  </a:lnTo>
                  <a:lnTo>
                    <a:pt x="444207" y="76288"/>
                  </a:lnTo>
                  <a:lnTo>
                    <a:pt x="445147" y="73431"/>
                  </a:lnTo>
                  <a:lnTo>
                    <a:pt x="448945" y="68834"/>
                  </a:lnTo>
                  <a:lnTo>
                    <a:pt x="451396" y="67106"/>
                  </a:lnTo>
                  <a:lnTo>
                    <a:pt x="457428" y="64795"/>
                  </a:lnTo>
                  <a:lnTo>
                    <a:pt x="460552" y="64223"/>
                  </a:lnTo>
                  <a:lnTo>
                    <a:pt x="468693" y="64223"/>
                  </a:lnTo>
                  <a:lnTo>
                    <a:pt x="472821" y="65646"/>
                  </a:lnTo>
                  <a:lnTo>
                    <a:pt x="479590" y="71335"/>
                  </a:lnTo>
                  <a:lnTo>
                    <a:pt x="481291" y="75603"/>
                  </a:lnTo>
                  <a:lnTo>
                    <a:pt x="481291" y="146926"/>
                  </a:lnTo>
                  <a:lnTo>
                    <a:pt x="510959" y="146926"/>
                  </a:lnTo>
                  <a:lnTo>
                    <a:pt x="510959" y="68961"/>
                  </a:lnTo>
                  <a:close/>
                </a:path>
                <a:path w="590550" h="149225">
                  <a:moveTo>
                    <a:pt x="590003" y="83832"/>
                  </a:moveTo>
                  <a:lnTo>
                    <a:pt x="534530" y="83832"/>
                  </a:lnTo>
                  <a:lnTo>
                    <a:pt x="534530" y="105473"/>
                  </a:lnTo>
                  <a:lnTo>
                    <a:pt x="590003" y="105359"/>
                  </a:lnTo>
                  <a:lnTo>
                    <a:pt x="590003" y="8383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390397" y="4280773"/>
              <a:ext cx="96812" cy="10709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511884" y="4278755"/>
              <a:ext cx="102933" cy="139801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1679836" y="4234868"/>
            <a:ext cx="596900" cy="153035"/>
            <a:chOff x="1679836" y="4234868"/>
            <a:chExt cx="596900" cy="153035"/>
          </a:xfrm>
        </p:grpSpPr>
        <p:pic>
          <p:nvPicPr>
            <p:cNvPr id="86" name="object 8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679836" y="4234868"/>
              <a:ext cx="415333" cy="15300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120878" y="4278753"/>
              <a:ext cx="155766" cy="109119"/>
            </a:xfrm>
            <a:prstGeom prst="rect">
              <a:avLst/>
            </a:prstGeom>
          </p:spPr>
        </p:pic>
      </p:grpSp>
      <p:pic>
        <p:nvPicPr>
          <p:cNvPr id="88" name="object 88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3658755" y="4233585"/>
            <a:ext cx="102019" cy="152260"/>
          </a:xfrm>
          <a:prstGeom prst="rect">
            <a:avLst/>
          </a:prstGeom>
        </p:spPr>
      </p:pic>
      <p:sp>
        <p:nvSpPr>
          <p:cNvPr id="89" name="object 89"/>
          <p:cNvSpPr/>
          <p:nvPr/>
        </p:nvSpPr>
        <p:spPr>
          <a:xfrm>
            <a:off x="3874632" y="4233585"/>
            <a:ext cx="120650" cy="304800"/>
          </a:xfrm>
          <a:custGeom>
            <a:avLst/>
            <a:gdLst/>
            <a:ahLst/>
            <a:cxnLst/>
            <a:rect l="l" t="t" r="r" b="b"/>
            <a:pathLst>
              <a:path w="120650" h="304800">
                <a:moveTo>
                  <a:pt x="113931" y="0"/>
                </a:moveTo>
                <a:lnTo>
                  <a:pt x="110350" y="0"/>
                </a:lnTo>
                <a:lnTo>
                  <a:pt x="108597" y="596"/>
                </a:lnTo>
                <a:lnTo>
                  <a:pt x="105473" y="2984"/>
                </a:lnTo>
                <a:lnTo>
                  <a:pt x="104546" y="4838"/>
                </a:lnTo>
                <a:lnTo>
                  <a:pt x="103809" y="10350"/>
                </a:lnTo>
                <a:lnTo>
                  <a:pt x="99123" y="32257"/>
                </a:lnTo>
                <a:lnTo>
                  <a:pt x="87700" y="69715"/>
                </a:lnTo>
                <a:lnTo>
                  <a:pt x="65925" y="116903"/>
                </a:lnTo>
                <a:lnTo>
                  <a:pt x="46507" y="136626"/>
                </a:lnTo>
                <a:lnTo>
                  <a:pt x="39662" y="136626"/>
                </a:lnTo>
                <a:lnTo>
                  <a:pt x="37083" y="135102"/>
                </a:lnTo>
                <a:lnTo>
                  <a:pt x="34556" y="128993"/>
                </a:lnTo>
                <a:lnTo>
                  <a:pt x="33934" y="124942"/>
                </a:lnTo>
                <a:lnTo>
                  <a:pt x="34086" y="114706"/>
                </a:lnTo>
                <a:lnTo>
                  <a:pt x="44869" y="11163"/>
                </a:lnTo>
                <a:lnTo>
                  <a:pt x="45097" y="5130"/>
                </a:lnTo>
                <a:lnTo>
                  <a:pt x="44195" y="3162"/>
                </a:lnTo>
                <a:lnTo>
                  <a:pt x="40627" y="634"/>
                </a:lnTo>
                <a:lnTo>
                  <a:pt x="38912" y="0"/>
                </a:lnTo>
                <a:lnTo>
                  <a:pt x="35496" y="0"/>
                </a:lnTo>
                <a:lnTo>
                  <a:pt x="19862" y="98450"/>
                </a:lnTo>
                <a:lnTo>
                  <a:pt x="18300" y="123012"/>
                </a:lnTo>
                <a:lnTo>
                  <a:pt x="19049" y="131076"/>
                </a:lnTo>
                <a:lnTo>
                  <a:pt x="36690" y="152247"/>
                </a:lnTo>
                <a:lnTo>
                  <a:pt x="47256" y="152247"/>
                </a:lnTo>
                <a:lnTo>
                  <a:pt x="82994" y="118427"/>
                </a:lnTo>
                <a:lnTo>
                  <a:pt x="96443" y="85051"/>
                </a:lnTo>
                <a:lnTo>
                  <a:pt x="97104" y="85280"/>
                </a:lnTo>
                <a:lnTo>
                  <a:pt x="95770" y="92163"/>
                </a:lnTo>
                <a:lnTo>
                  <a:pt x="82156" y="224586"/>
                </a:lnTo>
                <a:lnTo>
                  <a:pt x="81192" y="232059"/>
                </a:lnTo>
                <a:lnTo>
                  <a:pt x="66286" y="271024"/>
                </a:lnTo>
                <a:lnTo>
                  <a:pt x="36169" y="288874"/>
                </a:lnTo>
                <a:lnTo>
                  <a:pt x="25895" y="288874"/>
                </a:lnTo>
                <a:lnTo>
                  <a:pt x="22618" y="288620"/>
                </a:lnTo>
                <a:lnTo>
                  <a:pt x="16662" y="287578"/>
                </a:lnTo>
                <a:lnTo>
                  <a:pt x="9969" y="285902"/>
                </a:lnTo>
                <a:lnTo>
                  <a:pt x="5727" y="285749"/>
                </a:lnTo>
                <a:lnTo>
                  <a:pt x="3721" y="286575"/>
                </a:lnTo>
                <a:lnTo>
                  <a:pt x="749" y="289839"/>
                </a:lnTo>
                <a:lnTo>
                  <a:pt x="0" y="291706"/>
                </a:lnTo>
                <a:lnTo>
                  <a:pt x="0" y="295427"/>
                </a:lnTo>
                <a:lnTo>
                  <a:pt x="27901" y="304507"/>
                </a:lnTo>
                <a:lnTo>
                  <a:pt x="41141" y="303362"/>
                </a:lnTo>
                <a:lnTo>
                  <a:pt x="77685" y="282028"/>
                </a:lnTo>
                <a:lnTo>
                  <a:pt x="95923" y="238493"/>
                </a:lnTo>
                <a:lnTo>
                  <a:pt x="120103" y="11163"/>
                </a:lnTo>
                <a:lnTo>
                  <a:pt x="120332" y="4762"/>
                </a:lnTo>
                <a:lnTo>
                  <a:pt x="119379" y="2793"/>
                </a:lnTo>
                <a:lnTo>
                  <a:pt x="115658" y="558"/>
                </a:lnTo>
                <a:lnTo>
                  <a:pt x="11393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60387" y="4636655"/>
            <a:ext cx="6009005" cy="6350"/>
          </a:xfrm>
          <a:custGeom>
            <a:avLst/>
            <a:gdLst/>
            <a:ahLst/>
            <a:cxnLst/>
            <a:rect l="l" t="t" r="r" b="b"/>
            <a:pathLst>
              <a:path w="6009005" h="6350">
                <a:moveTo>
                  <a:pt x="6008992" y="0"/>
                </a:moveTo>
                <a:lnTo>
                  <a:pt x="0" y="0"/>
                </a:lnTo>
                <a:lnTo>
                  <a:pt x="0" y="6350"/>
                </a:lnTo>
                <a:lnTo>
                  <a:pt x="6008992" y="6350"/>
                </a:lnTo>
                <a:lnTo>
                  <a:pt x="6008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60387" y="8359851"/>
            <a:ext cx="6009005" cy="6350"/>
          </a:xfrm>
          <a:custGeom>
            <a:avLst/>
            <a:gdLst/>
            <a:ahLst/>
            <a:cxnLst/>
            <a:rect l="l" t="t" r="r" b="b"/>
            <a:pathLst>
              <a:path w="6009005" h="6350">
                <a:moveTo>
                  <a:pt x="6008992" y="0"/>
                </a:moveTo>
                <a:lnTo>
                  <a:pt x="0" y="0"/>
                </a:lnTo>
                <a:lnTo>
                  <a:pt x="0" y="6350"/>
                </a:lnTo>
                <a:lnTo>
                  <a:pt x="6008992" y="6350"/>
                </a:lnTo>
                <a:lnTo>
                  <a:pt x="6008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2" name="object 92"/>
          <p:cNvGrpSpPr/>
          <p:nvPr/>
        </p:nvGrpSpPr>
        <p:grpSpPr>
          <a:xfrm>
            <a:off x="776820" y="8762239"/>
            <a:ext cx="920750" cy="153035"/>
            <a:chOff x="776820" y="8762239"/>
            <a:chExt cx="920750" cy="153035"/>
          </a:xfrm>
        </p:grpSpPr>
        <p:pic>
          <p:nvPicPr>
            <p:cNvPr id="93" name="object 9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76820" y="8766290"/>
              <a:ext cx="126098" cy="146913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30667" y="8808145"/>
              <a:ext cx="96812" cy="107099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52155" y="8806123"/>
              <a:ext cx="157899" cy="107086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229133" y="8806133"/>
              <a:ext cx="99898" cy="109105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349639" y="8806123"/>
              <a:ext cx="171598" cy="109118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547550" y="8762239"/>
              <a:ext cx="149867" cy="153004"/>
            </a:xfrm>
            <a:prstGeom prst="rect">
              <a:avLst/>
            </a:prstGeom>
          </p:spPr>
        </p:pic>
      </p:grpSp>
      <p:sp>
        <p:nvSpPr>
          <p:cNvPr id="99" name="object 99"/>
          <p:cNvSpPr/>
          <p:nvPr/>
        </p:nvSpPr>
        <p:spPr>
          <a:xfrm>
            <a:off x="3666788" y="8608709"/>
            <a:ext cx="46355" cy="304800"/>
          </a:xfrm>
          <a:custGeom>
            <a:avLst/>
            <a:gdLst/>
            <a:ahLst/>
            <a:cxnLst/>
            <a:rect l="l" t="t" r="r" b="b"/>
            <a:pathLst>
              <a:path w="46354" h="304800">
                <a:moveTo>
                  <a:pt x="40703" y="0"/>
                </a:moveTo>
                <a:lnTo>
                  <a:pt x="36398" y="0"/>
                </a:lnTo>
                <a:lnTo>
                  <a:pt x="34632" y="558"/>
                </a:lnTo>
                <a:lnTo>
                  <a:pt x="31203" y="2794"/>
                </a:lnTo>
                <a:lnTo>
                  <a:pt x="30213" y="4978"/>
                </a:lnTo>
                <a:lnTo>
                  <a:pt x="76" y="293408"/>
                </a:lnTo>
                <a:lnTo>
                  <a:pt x="0" y="298615"/>
                </a:lnTo>
                <a:lnTo>
                  <a:pt x="673" y="300596"/>
                </a:lnTo>
                <a:lnTo>
                  <a:pt x="3352" y="303720"/>
                </a:lnTo>
                <a:lnTo>
                  <a:pt x="5283" y="304495"/>
                </a:lnTo>
                <a:lnTo>
                  <a:pt x="9601" y="304495"/>
                </a:lnTo>
                <a:lnTo>
                  <a:pt x="11341" y="303936"/>
                </a:lnTo>
                <a:lnTo>
                  <a:pt x="14757" y="301713"/>
                </a:lnTo>
                <a:lnTo>
                  <a:pt x="15786" y="299516"/>
                </a:lnTo>
                <a:lnTo>
                  <a:pt x="16078" y="296240"/>
                </a:lnTo>
                <a:lnTo>
                  <a:pt x="45770" y="11379"/>
                </a:lnTo>
                <a:lnTo>
                  <a:pt x="45986" y="5880"/>
                </a:lnTo>
                <a:lnTo>
                  <a:pt x="45326" y="3898"/>
                </a:lnTo>
                <a:lnTo>
                  <a:pt x="42646" y="774"/>
                </a:lnTo>
                <a:lnTo>
                  <a:pt x="407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836460" y="8608259"/>
            <a:ext cx="148590" cy="305435"/>
          </a:xfrm>
          <a:custGeom>
            <a:avLst/>
            <a:gdLst/>
            <a:ahLst/>
            <a:cxnLst/>
            <a:rect l="l" t="t" r="r" b="b"/>
            <a:pathLst>
              <a:path w="148589" h="305434">
                <a:moveTo>
                  <a:pt x="86385" y="0"/>
                </a:moveTo>
                <a:lnTo>
                  <a:pt x="79844" y="0"/>
                </a:lnTo>
                <a:lnTo>
                  <a:pt x="73736" y="927"/>
                </a:lnTo>
                <a:lnTo>
                  <a:pt x="35064" y="25565"/>
                </a:lnTo>
                <a:lnTo>
                  <a:pt x="26568" y="41376"/>
                </a:lnTo>
                <a:lnTo>
                  <a:pt x="27178" y="43459"/>
                </a:lnTo>
                <a:lnTo>
                  <a:pt x="29718" y="46735"/>
                </a:lnTo>
                <a:lnTo>
                  <a:pt x="31623" y="47548"/>
                </a:lnTo>
                <a:lnTo>
                  <a:pt x="36093" y="47548"/>
                </a:lnTo>
                <a:lnTo>
                  <a:pt x="37744" y="47066"/>
                </a:lnTo>
                <a:lnTo>
                  <a:pt x="40576" y="45135"/>
                </a:lnTo>
                <a:lnTo>
                  <a:pt x="42786" y="42862"/>
                </a:lnTo>
                <a:lnTo>
                  <a:pt x="54991" y="28841"/>
                </a:lnTo>
                <a:lnTo>
                  <a:pt x="57912" y="26301"/>
                </a:lnTo>
                <a:lnTo>
                  <a:pt x="64617" y="21691"/>
                </a:lnTo>
                <a:lnTo>
                  <a:pt x="68338" y="19799"/>
                </a:lnTo>
                <a:lnTo>
                  <a:pt x="76517" y="16814"/>
                </a:lnTo>
                <a:lnTo>
                  <a:pt x="81178" y="16078"/>
                </a:lnTo>
                <a:lnTo>
                  <a:pt x="94869" y="16078"/>
                </a:lnTo>
                <a:lnTo>
                  <a:pt x="127990" y="40779"/>
                </a:lnTo>
                <a:lnTo>
                  <a:pt x="131711" y="59601"/>
                </a:lnTo>
                <a:lnTo>
                  <a:pt x="131711" y="73888"/>
                </a:lnTo>
                <a:lnTo>
                  <a:pt x="116514" y="119799"/>
                </a:lnTo>
                <a:lnTo>
                  <a:pt x="596" y="292519"/>
                </a:lnTo>
                <a:lnTo>
                  <a:pt x="0" y="294309"/>
                </a:lnTo>
                <a:lnTo>
                  <a:pt x="0" y="298627"/>
                </a:lnTo>
                <a:lnTo>
                  <a:pt x="812" y="300672"/>
                </a:lnTo>
                <a:lnTo>
                  <a:pt x="4089" y="304088"/>
                </a:lnTo>
                <a:lnTo>
                  <a:pt x="6324" y="304952"/>
                </a:lnTo>
                <a:lnTo>
                  <a:pt x="124193" y="304952"/>
                </a:lnTo>
                <a:lnTo>
                  <a:pt x="125984" y="304164"/>
                </a:lnTo>
                <a:lnTo>
                  <a:pt x="128955" y="301040"/>
                </a:lnTo>
                <a:lnTo>
                  <a:pt x="129705" y="299072"/>
                </a:lnTo>
                <a:lnTo>
                  <a:pt x="129705" y="294906"/>
                </a:lnTo>
                <a:lnTo>
                  <a:pt x="128955" y="293077"/>
                </a:lnTo>
                <a:lnTo>
                  <a:pt x="125984" y="289356"/>
                </a:lnTo>
                <a:lnTo>
                  <a:pt x="124193" y="288429"/>
                </a:lnTo>
                <a:lnTo>
                  <a:pt x="122110" y="288429"/>
                </a:lnTo>
                <a:lnTo>
                  <a:pt x="21424" y="288429"/>
                </a:lnTo>
                <a:lnTo>
                  <a:pt x="106032" y="167436"/>
                </a:lnTo>
                <a:lnTo>
                  <a:pt x="128808" y="131546"/>
                </a:lnTo>
                <a:lnTo>
                  <a:pt x="144437" y="92875"/>
                </a:lnTo>
                <a:lnTo>
                  <a:pt x="148005" y="65404"/>
                </a:lnTo>
                <a:lnTo>
                  <a:pt x="147760" y="58508"/>
                </a:lnTo>
                <a:lnTo>
                  <a:pt x="127342" y="12763"/>
                </a:lnTo>
                <a:lnTo>
                  <a:pt x="93844" y="307"/>
                </a:lnTo>
                <a:lnTo>
                  <a:pt x="8638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095188" y="8608701"/>
            <a:ext cx="135890" cy="305435"/>
          </a:xfrm>
          <a:custGeom>
            <a:avLst/>
            <a:gdLst/>
            <a:ahLst/>
            <a:cxnLst/>
            <a:rect l="l" t="t" r="r" b="b"/>
            <a:pathLst>
              <a:path w="135889" h="305434">
                <a:moveTo>
                  <a:pt x="81711" y="0"/>
                </a:moveTo>
                <a:lnTo>
                  <a:pt x="74574" y="0"/>
                </a:lnTo>
                <a:lnTo>
                  <a:pt x="67740" y="385"/>
                </a:lnTo>
                <a:lnTo>
                  <a:pt x="31951" y="17298"/>
                </a:lnTo>
                <a:lnTo>
                  <a:pt x="25679" y="26123"/>
                </a:lnTo>
                <a:lnTo>
                  <a:pt x="25679" y="29248"/>
                </a:lnTo>
                <a:lnTo>
                  <a:pt x="26428" y="31178"/>
                </a:lnTo>
                <a:lnTo>
                  <a:pt x="29400" y="34455"/>
                </a:lnTo>
                <a:lnTo>
                  <a:pt x="31191" y="35280"/>
                </a:lnTo>
                <a:lnTo>
                  <a:pt x="35496" y="35280"/>
                </a:lnTo>
                <a:lnTo>
                  <a:pt x="37515" y="34315"/>
                </a:lnTo>
                <a:lnTo>
                  <a:pt x="44056" y="27609"/>
                </a:lnTo>
                <a:lnTo>
                  <a:pt x="49339" y="23634"/>
                </a:lnTo>
                <a:lnTo>
                  <a:pt x="60947" y="17233"/>
                </a:lnTo>
                <a:lnTo>
                  <a:pt x="67132" y="15633"/>
                </a:lnTo>
                <a:lnTo>
                  <a:pt x="73672" y="15633"/>
                </a:lnTo>
                <a:lnTo>
                  <a:pt x="108531" y="31482"/>
                </a:lnTo>
                <a:lnTo>
                  <a:pt x="114757" y="53581"/>
                </a:lnTo>
                <a:lnTo>
                  <a:pt x="114757" y="59829"/>
                </a:lnTo>
                <a:lnTo>
                  <a:pt x="98551" y="95961"/>
                </a:lnTo>
                <a:lnTo>
                  <a:pt x="68173" y="127177"/>
                </a:lnTo>
                <a:lnTo>
                  <a:pt x="28511" y="153441"/>
                </a:lnTo>
                <a:lnTo>
                  <a:pt x="27533" y="154457"/>
                </a:lnTo>
                <a:lnTo>
                  <a:pt x="26047" y="156984"/>
                </a:lnTo>
                <a:lnTo>
                  <a:pt x="25679" y="158584"/>
                </a:lnTo>
                <a:lnTo>
                  <a:pt x="25679" y="162305"/>
                </a:lnTo>
                <a:lnTo>
                  <a:pt x="26428" y="164045"/>
                </a:lnTo>
                <a:lnTo>
                  <a:pt x="29400" y="167474"/>
                </a:lnTo>
                <a:lnTo>
                  <a:pt x="31559" y="168325"/>
                </a:lnTo>
                <a:lnTo>
                  <a:pt x="36614" y="168147"/>
                </a:lnTo>
                <a:lnTo>
                  <a:pt x="43459" y="165353"/>
                </a:lnTo>
                <a:lnTo>
                  <a:pt x="46888" y="164274"/>
                </a:lnTo>
                <a:lnTo>
                  <a:pt x="54927" y="162344"/>
                </a:lnTo>
                <a:lnTo>
                  <a:pt x="60350" y="161861"/>
                </a:lnTo>
                <a:lnTo>
                  <a:pt x="75234" y="161861"/>
                </a:lnTo>
                <a:lnTo>
                  <a:pt x="110020" y="180568"/>
                </a:lnTo>
                <a:lnTo>
                  <a:pt x="119887" y="206349"/>
                </a:lnTo>
                <a:lnTo>
                  <a:pt x="119887" y="221386"/>
                </a:lnTo>
                <a:lnTo>
                  <a:pt x="106349" y="258330"/>
                </a:lnTo>
                <a:lnTo>
                  <a:pt x="71920" y="285165"/>
                </a:lnTo>
                <a:lnTo>
                  <a:pt x="52019" y="288886"/>
                </a:lnTo>
                <a:lnTo>
                  <a:pt x="38773" y="288886"/>
                </a:lnTo>
                <a:lnTo>
                  <a:pt x="32677" y="287947"/>
                </a:lnTo>
                <a:lnTo>
                  <a:pt x="21361" y="284225"/>
                </a:lnTo>
                <a:lnTo>
                  <a:pt x="16598" y="282105"/>
                </a:lnTo>
                <a:lnTo>
                  <a:pt x="10528" y="278574"/>
                </a:lnTo>
                <a:lnTo>
                  <a:pt x="5435" y="278383"/>
                </a:lnTo>
                <a:lnTo>
                  <a:pt x="3530" y="279247"/>
                </a:lnTo>
                <a:lnTo>
                  <a:pt x="698" y="282663"/>
                </a:lnTo>
                <a:lnTo>
                  <a:pt x="0" y="284568"/>
                </a:lnTo>
                <a:lnTo>
                  <a:pt x="253" y="289064"/>
                </a:lnTo>
                <a:lnTo>
                  <a:pt x="38773" y="304952"/>
                </a:lnTo>
                <a:lnTo>
                  <a:pt x="54698" y="304952"/>
                </a:lnTo>
                <a:lnTo>
                  <a:pt x="101265" y="287375"/>
                </a:lnTo>
                <a:lnTo>
                  <a:pt x="129511" y="249284"/>
                </a:lnTo>
                <a:lnTo>
                  <a:pt x="135737" y="214541"/>
                </a:lnTo>
                <a:lnTo>
                  <a:pt x="135458" y="207216"/>
                </a:lnTo>
                <a:lnTo>
                  <a:pt x="113410" y="159702"/>
                </a:lnTo>
                <a:lnTo>
                  <a:pt x="83946" y="146900"/>
                </a:lnTo>
                <a:lnTo>
                  <a:pt x="73380" y="146900"/>
                </a:lnTo>
                <a:lnTo>
                  <a:pt x="65862" y="147789"/>
                </a:lnTo>
                <a:lnTo>
                  <a:pt x="67055" y="147053"/>
                </a:lnTo>
                <a:lnTo>
                  <a:pt x="103087" y="115282"/>
                </a:lnTo>
                <a:lnTo>
                  <a:pt x="129336" y="70180"/>
                </a:lnTo>
                <a:lnTo>
                  <a:pt x="130822" y="62369"/>
                </a:lnTo>
                <a:lnTo>
                  <a:pt x="130822" y="45402"/>
                </a:lnTo>
                <a:lnTo>
                  <a:pt x="108229" y="9194"/>
                </a:lnTo>
                <a:lnTo>
                  <a:pt x="88658" y="1155"/>
                </a:lnTo>
                <a:lnTo>
                  <a:pt x="8171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368892" y="8608710"/>
            <a:ext cx="142240" cy="304800"/>
          </a:xfrm>
          <a:custGeom>
            <a:avLst/>
            <a:gdLst/>
            <a:ahLst/>
            <a:cxnLst/>
            <a:rect l="l" t="t" r="r" b="b"/>
            <a:pathLst>
              <a:path w="142239" h="304800">
                <a:moveTo>
                  <a:pt x="32816" y="0"/>
                </a:moveTo>
                <a:lnTo>
                  <a:pt x="28790" y="0"/>
                </a:lnTo>
                <a:lnTo>
                  <a:pt x="27114" y="635"/>
                </a:lnTo>
                <a:lnTo>
                  <a:pt x="23977" y="3162"/>
                </a:lnTo>
                <a:lnTo>
                  <a:pt x="23063" y="4978"/>
                </a:lnTo>
                <a:lnTo>
                  <a:pt x="139" y="223393"/>
                </a:lnTo>
                <a:lnTo>
                  <a:pt x="0" y="231355"/>
                </a:lnTo>
                <a:lnTo>
                  <a:pt x="889" y="233616"/>
                </a:lnTo>
                <a:lnTo>
                  <a:pt x="4457" y="235851"/>
                </a:lnTo>
                <a:lnTo>
                  <a:pt x="6324" y="236410"/>
                </a:lnTo>
                <a:lnTo>
                  <a:pt x="64960" y="236410"/>
                </a:lnTo>
                <a:lnTo>
                  <a:pt x="59004" y="293408"/>
                </a:lnTo>
                <a:lnTo>
                  <a:pt x="58928" y="298615"/>
                </a:lnTo>
                <a:lnTo>
                  <a:pt x="59601" y="300596"/>
                </a:lnTo>
                <a:lnTo>
                  <a:pt x="62280" y="303720"/>
                </a:lnTo>
                <a:lnTo>
                  <a:pt x="64211" y="304495"/>
                </a:lnTo>
                <a:lnTo>
                  <a:pt x="68529" y="304495"/>
                </a:lnTo>
                <a:lnTo>
                  <a:pt x="70269" y="303936"/>
                </a:lnTo>
                <a:lnTo>
                  <a:pt x="73685" y="301713"/>
                </a:lnTo>
                <a:lnTo>
                  <a:pt x="74714" y="299516"/>
                </a:lnTo>
                <a:lnTo>
                  <a:pt x="81038" y="236410"/>
                </a:lnTo>
                <a:lnTo>
                  <a:pt x="136550" y="236410"/>
                </a:lnTo>
                <a:lnTo>
                  <a:pt x="138430" y="235737"/>
                </a:lnTo>
                <a:lnTo>
                  <a:pt x="141262" y="233057"/>
                </a:lnTo>
                <a:lnTo>
                  <a:pt x="141973" y="231127"/>
                </a:lnTo>
                <a:lnTo>
                  <a:pt x="141973" y="226072"/>
                </a:lnTo>
                <a:lnTo>
                  <a:pt x="141262" y="223977"/>
                </a:lnTo>
                <a:lnTo>
                  <a:pt x="138430" y="220713"/>
                </a:lnTo>
                <a:lnTo>
                  <a:pt x="136550" y="219887"/>
                </a:lnTo>
                <a:lnTo>
                  <a:pt x="82816" y="219887"/>
                </a:lnTo>
                <a:lnTo>
                  <a:pt x="88620" y="163182"/>
                </a:lnTo>
                <a:lnTo>
                  <a:pt x="88849" y="157683"/>
                </a:lnTo>
                <a:lnTo>
                  <a:pt x="88176" y="155714"/>
                </a:lnTo>
                <a:lnTo>
                  <a:pt x="85496" y="152577"/>
                </a:lnTo>
                <a:lnTo>
                  <a:pt x="83566" y="151803"/>
                </a:lnTo>
                <a:lnTo>
                  <a:pt x="79248" y="151803"/>
                </a:lnTo>
                <a:lnTo>
                  <a:pt x="77482" y="152361"/>
                </a:lnTo>
                <a:lnTo>
                  <a:pt x="74066" y="154597"/>
                </a:lnTo>
                <a:lnTo>
                  <a:pt x="73075" y="156781"/>
                </a:lnTo>
                <a:lnTo>
                  <a:pt x="66751" y="219887"/>
                </a:lnTo>
                <a:lnTo>
                  <a:pt x="16522" y="219887"/>
                </a:lnTo>
                <a:lnTo>
                  <a:pt x="38176" y="11163"/>
                </a:lnTo>
                <a:lnTo>
                  <a:pt x="38392" y="5435"/>
                </a:lnTo>
                <a:lnTo>
                  <a:pt x="37655" y="3530"/>
                </a:lnTo>
                <a:lnTo>
                  <a:pt x="34671" y="698"/>
                </a:lnTo>
                <a:lnTo>
                  <a:pt x="328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33435" y="8608702"/>
            <a:ext cx="134620" cy="304800"/>
          </a:xfrm>
          <a:custGeom>
            <a:avLst/>
            <a:gdLst/>
            <a:ahLst/>
            <a:cxnLst/>
            <a:rect l="l" t="t" r="r" b="b"/>
            <a:pathLst>
              <a:path w="134620" h="304800">
                <a:moveTo>
                  <a:pt x="128663" y="0"/>
                </a:moveTo>
                <a:lnTo>
                  <a:pt x="37503" y="0"/>
                </a:lnTo>
                <a:lnTo>
                  <a:pt x="35636" y="635"/>
                </a:lnTo>
                <a:lnTo>
                  <a:pt x="32664" y="3162"/>
                </a:lnTo>
                <a:lnTo>
                  <a:pt x="31775" y="4991"/>
                </a:lnTo>
                <a:lnTo>
                  <a:pt x="16217" y="153593"/>
                </a:lnTo>
                <a:lnTo>
                  <a:pt x="16065" y="159702"/>
                </a:lnTo>
                <a:lnTo>
                  <a:pt x="16763" y="161594"/>
                </a:lnTo>
                <a:lnTo>
                  <a:pt x="19596" y="164122"/>
                </a:lnTo>
                <a:lnTo>
                  <a:pt x="21424" y="164757"/>
                </a:lnTo>
                <a:lnTo>
                  <a:pt x="23660" y="164757"/>
                </a:lnTo>
                <a:lnTo>
                  <a:pt x="26441" y="164528"/>
                </a:lnTo>
                <a:lnTo>
                  <a:pt x="35369" y="161925"/>
                </a:lnTo>
                <a:lnTo>
                  <a:pt x="43624" y="160515"/>
                </a:lnTo>
                <a:lnTo>
                  <a:pt x="47104" y="160286"/>
                </a:lnTo>
                <a:lnTo>
                  <a:pt x="58851" y="160286"/>
                </a:lnTo>
                <a:lnTo>
                  <a:pt x="95097" y="177520"/>
                </a:lnTo>
                <a:lnTo>
                  <a:pt x="106032" y="205016"/>
                </a:lnTo>
                <a:lnTo>
                  <a:pt x="106032" y="214541"/>
                </a:lnTo>
                <a:lnTo>
                  <a:pt x="97070" y="256703"/>
                </a:lnTo>
                <a:lnTo>
                  <a:pt x="65291" y="285675"/>
                </a:lnTo>
                <a:lnTo>
                  <a:pt x="44869" y="288874"/>
                </a:lnTo>
                <a:lnTo>
                  <a:pt x="38315" y="288874"/>
                </a:lnTo>
                <a:lnTo>
                  <a:pt x="32245" y="288175"/>
                </a:lnTo>
                <a:lnTo>
                  <a:pt x="21081" y="285343"/>
                </a:lnTo>
                <a:lnTo>
                  <a:pt x="16586" y="283819"/>
                </a:lnTo>
                <a:lnTo>
                  <a:pt x="10731" y="281025"/>
                </a:lnTo>
                <a:lnTo>
                  <a:pt x="5283" y="280847"/>
                </a:lnTo>
                <a:lnTo>
                  <a:pt x="3517" y="281736"/>
                </a:lnTo>
                <a:lnTo>
                  <a:pt x="685" y="285305"/>
                </a:lnTo>
                <a:lnTo>
                  <a:pt x="0" y="287248"/>
                </a:lnTo>
                <a:lnTo>
                  <a:pt x="0" y="291858"/>
                </a:lnTo>
                <a:lnTo>
                  <a:pt x="39065" y="304507"/>
                </a:lnTo>
                <a:lnTo>
                  <a:pt x="45313" y="304507"/>
                </a:lnTo>
                <a:lnTo>
                  <a:pt x="86568" y="292979"/>
                </a:lnTo>
                <a:lnTo>
                  <a:pt x="112193" y="263875"/>
                </a:lnTo>
                <a:lnTo>
                  <a:pt x="122697" y="224297"/>
                </a:lnTo>
                <a:lnTo>
                  <a:pt x="122999" y="215874"/>
                </a:lnTo>
                <a:lnTo>
                  <a:pt x="122656" y="206928"/>
                </a:lnTo>
                <a:lnTo>
                  <a:pt x="107058" y="166157"/>
                </a:lnTo>
                <a:lnTo>
                  <a:pt x="73890" y="146382"/>
                </a:lnTo>
                <a:lnTo>
                  <a:pt x="50596" y="143992"/>
                </a:lnTo>
                <a:lnTo>
                  <a:pt x="40398" y="145110"/>
                </a:lnTo>
                <a:lnTo>
                  <a:pt x="32816" y="146672"/>
                </a:lnTo>
                <a:lnTo>
                  <a:pt x="46202" y="16522"/>
                </a:lnTo>
                <a:lnTo>
                  <a:pt x="128663" y="16522"/>
                </a:lnTo>
                <a:lnTo>
                  <a:pt x="130822" y="15671"/>
                </a:lnTo>
                <a:lnTo>
                  <a:pt x="133489" y="12242"/>
                </a:lnTo>
                <a:lnTo>
                  <a:pt x="134162" y="10350"/>
                </a:lnTo>
                <a:lnTo>
                  <a:pt x="134162" y="6184"/>
                </a:lnTo>
                <a:lnTo>
                  <a:pt x="133489" y="4279"/>
                </a:lnTo>
                <a:lnTo>
                  <a:pt x="130822" y="863"/>
                </a:lnTo>
                <a:lnTo>
                  <a:pt x="1286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92271" y="8608706"/>
            <a:ext cx="115570" cy="304800"/>
          </a:xfrm>
          <a:custGeom>
            <a:avLst/>
            <a:gdLst/>
            <a:ahLst/>
            <a:cxnLst/>
            <a:rect l="l" t="t" r="r" b="b"/>
            <a:pathLst>
              <a:path w="115570" h="304800">
                <a:moveTo>
                  <a:pt x="73126" y="0"/>
                </a:moveTo>
                <a:lnTo>
                  <a:pt x="67322" y="0"/>
                </a:lnTo>
                <a:lnTo>
                  <a:pt x="64719" y="1714"/>
                </a:lnTo>
                <a:lnTo>
                  <a:pt x="63080" y="5130"/>
                </a:lnTo>
                <a:lnTo>
                  <a:pt x="60168" y="11087"/>
                </a:lnTo>
                <a:lnTo>
                  <a:pt x="43808" y="51377"/>
                </a:lnTo>
                <a:lnTo>
                  <a:pt x="29913" y="92727"/>
                </a:lnTo>
                <a:lnTo>
                  <a:pt x="16964" y="137961"/>
                </a:lnTo>
                <a:lnTo>
                  <a:pt x="6672" y="181830"/>
                </a:lnTo>
                <a:lnTo>
                  <a:pt x="679" y="220843"/>
                </a:lnTo>
                <a:lnTo>
                  <a:pt x="0" y="244081"/>
                </a:lnTo>
                <a:lnTo>
                  <a:pt x="444" y="253301"/>
                </a:lnTo>
                <a:lnTo>
                  <a:pt x="15824" y="295198"/>
                </a:lnTo>
                <a:lnTo>
                  <a:pt x="33832" y="304507"/>
                </a:lnTo>
                <a:lnTo>
                  <a:pt x="47675" y="304507"/>
                </a:lnTo>
                <a:lnTo>
                  <a:pt x="54813" y="302831"/>
                </a:lnTo>
                <a:lnTo>
                  <a:pt x="68211" y="296125"/>
                </a:lnTo>
                <a:lnTo>
                  <a:pt x="74333" y="291630"/>
                </a:lnTo>
                <a:lnTo>
                  <a:pt x="77490" y="288429"/>
                </a:lnTo>
                <a:lnTo>
                  <a:pt x="34569" y="288429"/>
                </a:lnTo>
                <a:lnTo>
                  <a:pt x="30505" y="286867"/>
                </a:lnTo>
                <a:lnTo>
                  <a:pt x="16061" y="249135"/>
                </a:lnTo>
                <a:lnTo>
                  <a:pt x="16179" y="236854"/>
                </a:lnTo>
                <a:lnTo>
                  <a:pt x="25051" y="197404"/>
                </a:lnTo>
                <a:lnTo>
                  <a:pt x="43793" y="172796"/>
                </a:lnTo>
                <a:lnTo>
                  <a:pt x="24231" y="172796"/>
                </a:lnTo>
                <a:lnTo>
                  <a:pt x="33801" y="135787"/>
                </a:lnTo>
                <a:lnTo>
                  <a:pt x="44785" y="97690"/>
                </a:lnTo>
                <a:lnTo>
                  <a:pt x="58689" y="57427"/>
                </a:lnTo>
                <a:lnTo>
                  <a:pt x="74086" y="19777"/>
                </a:lnTo>
                <a:lnTo>
                  <a:pt x="77584" y="11836"/>
                </a:lnTo>
                <a:lnTo>
                  <a:pt x="77918" y="10996"/>
                </a:lnTo>
                <a:lnTo>
                  <a:pt x="78105" y="10413"/>
                </a:lnTo>
                <a:lnTo>
                  <a:pt x="78409" y="9232"/>
                </a:lnTo>
                <a:lnTo>
                  <a:pt x="78359" y="5130"/>
                </a:lnTo>
                <a:lnTo>
                  <a:pt x="77762" y="3530"/>
                </a:lnTo>
                <a:lnTo>
                  <a:pt x="74930" y="711"/>
                </a:lnTo>
                <a:lnTo>
                  <a:pt x="73126" y="0"/>
                </a:lnTo>
                <a:close/>
              </a:path>
              <a:path w="115570" h="304800">
                <a:moveTo>
                  <a:pt x="105181" y="164083"/>
                </a:moveTo>
                <a:lnTo>
                  <a:pt x="72745" y="164083"/>
                </a:lnTo>
                <a:lnTo>
                  <a:pt x="77584" y="164972"/>
                </a:lnTo>
                <a:lnTo>
                  <a:pt x="85623" y="168554"/>
                </a:lnTo>
                <a:lnTo>
                  <a:pt x="99237" y="193700"/>
                </a:lnTo>
                <a:lnTo>
                  <a:pt x="99237" y="203822"/>
                </a:lnTo>
                <a:lnTo>
                  <a:pt x="89293" y="242658"/>
                </a:lnTo>
                <a:lnTo>
                  <a:pt x="66598" y="277050"/>
                </a:lnTo>
                <a:lnTo>
                  <a:pt x="45593" y="288429"/>
                </a:lnTo>
                <a:lnTo>
                  <a:pt x="77490" y="288429"/>
                </a:lnTo>
                <a:lnTo>
                  <a:pt x="102984" y="251663"/>
                </a:lnTo>
                <a:lnTo>
                  <a:pt x="114719" y="212420"/>
                </a:lnTo>
                <a:lnTo>
                  <a:pt x="115531" y="205155"/>
                </a:lnTo>
                <a:lnTo>
                  <a:pt x="115531" y="191325"/>
                </a:lnTo>
                <a:lnTo>
                  <a:pt x="114566" y="184657"/>
                </a:lnTo>
                <a:lnTo>
                  <a:pt x="110705" y="172300"/>
                </a:lnTo>
                <a:lnTo>
                  <a:pt x="107746" y="166992"/>
                </a:lnTo>
                <a:lnTo>
                  <a:pt x="105181" y="164083"/>
                </a:lnTo>
                <a:close/>
              </a:path>
              <a:path w="115570" h="304800">
                <a:moveTo>
                  <a:pt x="75425" y="148234"/>
                </a:moveTo>
                <a:lnTo>
                  <a:pt x="59499" y="148234"/>
                </a:lnTo>
                <a:lnTo>
                  <a:pt x="51866" y="150279"/>
                </a:lnTo>
                <a:lnTo>
                  <a:pt x="24231" y="172796"/>
                </a:lnTo>
                <a:lnTo>
                  <a:pt x="43793" y="172796"/>
                </a:lnTo>
                <a:lnTo>
                  <a:pt x="47815" y="169773"/>
                </a:lnTo>
                <a:lnTo>
                  <a:pt x="51320" y="167805"/>
                </a:lnTo>
                <a:lnTo>
                  <a:pt x="58762" y="164833"/>
                </a:lnTo>
                <a:lnTo>
                  <a:pt x="62776" y="164083"/>
                </a:lnTo>
                <a:lnTo>
                  <a:pt x="105181" y="164083"/>
                </a:lnTo>
                <a:lnTo>
                  <a:pt x="99860" y="158051"/>
                </a:lnTo>
                <a:lnTo>
                  <a:pt x="94856" y="154558"/>
                </a:lnTo>
                <a:lnTo>
                  <a:pt x="82651" y="149504"/>
                </a:lnTo>
                <a:lnTo>
                  <a:pt x="75425" y="14823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147115" y="8608707"/>
            <a:ext cx="127000" cy="305435"/>
          </a:xfrm>
          <a:custGeom>
            <a:avLst/>
            <a:gdLst/>
            <a:ahLst/>
            <a:cxnLst/>
            <a:rect l="l" t="t" r="r" b="b"/>
            <a:pathLst>
              <a:path w="127000" h="305434">
                <a:moveTo>
                  <a:pt x="120624" y="0"/>
                </a:moveTo>
                <a:lnTo>
                  <a:pt x="5727" y="0"/>
                </a:lnTo>
                <a:lnTo>
                  <a:pt x="3886" y="812"/>
                </a:lnTo>
                <a:lnTo>
                  <a:pt x="762" y="4089"/>
                </a:lnTo>
                <a:lnTo>
                  <a:pt x="0" y="6172"/>
                </a:lnTo>
                <a:lnTo>
                  <a:pt x="0" y="11239"/>
                </a:lnTo>
                <a:lnTo>
                  <a:pt x="762" y="13322"/>
                </a:lnTo>
                <a:lnTo>
                  <a:pt x="3886" y="16598"/>
                </a:lnTo>
                <a:lnTo>
                  <a:pt x="5727" y="17411"/>
                </a:lnTo>
                <a:lnTo>
                  <a:pt x="7810" y="17411"/>
                </a:lnTo>
                <a:lnTo>
                  <a:pt x="106934" y="17411"/>
                </a:lnTo>
                <a:lnTo>
                  <a:pt x="20904" y="296760"/>
                </a:lnTo>
                <a:lnTo>
                  <a:pt x="21234" y="299732"/>
                </a:lnTo>
                <a:lnTo>
                  <a:pt x="24955" y="303910"/>
                </a:lnTo>
                <a:lnTo>
                  <a:pt x="27152" y="304952"/>
                </a:lnTo>
                <a:lnTo>
                  <a:pt x="31178" y="304952"/>
                </a:lnTo>
                <a:lnTo>
                  <a:pt x="126123" y="10934"/>
                </a:lnTo>
                <a:lnTo>
                  <a:pt x="126580" y="5880"/>
                </a:lnTo>
                <a:lnTo>
                  <a:pt x="125780" y="3911"/>
                </a:lnTo>
                <a:lnTo>
                  <a:pt x="122656" y="774"/>
                </a:lnTo>
                <a:lnTo>
                  <a:pt x="1206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387323" y="8608477"/>
            <a:ext cx="156210" cy="305435"/>
          </a:xfrm>
          <a:custGeom>
            <a:avLst/>
            <a:gdLst/>
            <a:ahLst/>
            <a:cxnLst/>
            <a:rect l="l" t="t" r="r" b="b"/>
            <a:pathLst>
              <a:path w="156210" h="305434">
                <a:moveTo>
                  <a:pt x="98374" y="0"/>
                </a:moveTo>
                <a:lnTo>
                  <a:pt x="84086" y="0"/>
                </a:lnTo>
                <a:lnTo>
                  <a:pt x="75971" y="1193"/>
                </a:lnTo>
                <a:lnTo>
                  <a:pt x="37820" y="19430"/>
                </a:lnTo>
                <a:lnTo>
                  <a:pt x="21356" y="57975"/>
                </a:lnTo>
                <a:lnTo>
                  <a:pt x="21240" y="68389"/>
                </a:lnTo>
                <a:lnTo>
                  <a:pt x="22326" y="75793"/>
                </a:lnTo>
                <a:lnTo>
                  <a:pt x="37211" y="114122"/>
                </a:lnTo>
                <a:lnTo>
                  <a:pt x="60947" y="147789"/>
                </a:lnTo>
                <a:lnTo>
                  <a:pt x="38392" y="169227"/>
                </a:lnTo>
                <a:lnTo>
                  <a:pt x="7023" y="208622"/>
                </a:lnTo>
                <a:lnTo>
                  <a:pt x="0" y="237083"/>
                </a:lnTo>
                <a:lnTo>
                  <a:pt x="0" y="253466"/>
                </a:lnTo>
                <a:lnTo>
                  <a:pt x="19050" y="292341"/>
                </a:lnTo>
                <a:lnTo>
                  <a:pt x="47320" y="305396"/>
                </a:lnTo>
                <a:lnTo>
                  <a:pt x="56705" y="305396"/>
                </a:lnTo>
                <a:lnTo>
                  <a:pt x="98447" y="291225"/>
                </a:lnTo>
                <a:lnTo>
                  <a:pt x="100514" y="289331"/>
                </a:lnTo>
                <a:lnTo>
                  <a:pt x="51041" y="289331"/>
                </a:lnTo>
                <a:lnTo>
                  <a:pt x="45491" y="288289"/>
                </a:lnTo>
                <a:lnTo>
                  <a:pt x="17487" y="257479"/>
                </a:lnTo>
                <a:lnTo>
                  <a:pt x="16522" y="251371"/>
                </a:lnTo>
                <a:lnTo>
                  <a:pt x="16611" y="237083"/>
                </a:lnTo>
                <a:lnTo>
                  <a:pt x="39293" y="191884"/>
                </a:lnTo>
                <a:lnTo>
                  <a:pt x="51346" y="179273"/>
                </a:lnTo>
                <a:lnTo>
                  <a:pt x="54025" y="176441"/>
                </a:lnTo>
                <a:lnTo>
                  <a:pt x="56946" y="173507"/>
                </a:lnTo>
                <a:lnTo>
                  <a:pt x="63347" y="167398"/>
                </a:lnTo>
                <a:lnTo>
                  <a:pt x="67119" y="163944"/>
                </a:lnTo>
                <a:lnTo>
                  <a:pt x="71437" y="160070"/>
                </a:lnTo>
                <a:lnTo>
                  <a:pt x="91985" y="160070"/>
                </a:lnTo>
                <a:lnTo>
                  <a:pt x="89738" y="157238"/>
                </a:lnTo>
                <a:lnTo>
                  <a:pt x="84836" y="151142"/>
                </a:lnTo>
                <a:lnTo>
                  <a:pt x="82816" y="148691"/>
                </a:lnTo>
                <a:lnTo>
                  <a:pt x="87884" y="143471"/>
                </a:lnTo>
                <a:lnTo>
                  <a:pt x="93243" y="137820"/>
                </a:lnTo>
                <a:lnTo>
                  <a:pt x="94349" y="136626"/>
                </a:lnTo>
                <a:lnTo>
                  <a:pt x="72326" y="136626"/>
                </a:lnTo>
                <a:lnTo>
                  <a:pt x="67564" y="130822"/>
                </a:lnTo>
                <a:lnTo>
                  <a:pt x="44450" y="93167"/>
                </a:lnTo>
                <a:lnTo>
                  <a:pt x="37058" y="67132"/>
                </a:lnTo>
                <a:lnTo>
                  <a:pt x="37058" y="53733"/>
                </a:lnTo>
                <a:lnTo>
                  <a:pt x="63868" y="20840"/>
                </a:lnTo>
                <a:lnTo>
                  <a:pt x="84683" y="15633"/>
                </a:lnTo>
                <a:lnTo>
                  <a:pt x="139706" y="15633"/>
                </a:lnTo>
                <a:lnTo>
                  <a:pt x="127317" y="8000"/>
                </a:lnTo>
                <a:lnTo>
                  <a:pt x="120345" y="5029"/>
                </a:lnTo>
                <a:lnTo>
                  <a:pt x="105321" y="1015"/>
                </a:lnTo>
                <a:lnTo>
                  <a:pt x="98374" y="0"/>
                </a:lnTo>
                <a:close/>
              </a:path>
              <a:path w="156210" h="305434">
                <a:moveTo>
                  <a:pt x="91985" y="160070"/>
                </a:moveTo>
                <a:lnTo>
                  <a:pt x="71437" y="160070"/>
                </a:lnTo>
                <a:lnTo>
                  <a:pt x="89319" y="181533"/>
                </a:lnTo>
                <a:lnTo>
                  <a:pt x="93192" y="186969"/>
                </a:lnTo>
                <a:lnTo>
                  <a:pt x="107550" y="237985"/>
                </a:lnTo>
                <a:lnTo>
                  <a:pt x="106438" y="245681"/>
                </a:lnTo>
                <a:lnTo>
                  <a:pt x="84607" y="281698"/>
                </a:lnTo>
                <a:lnTo>
                  <a:pt x="65036" y="289331"/>
                </a:lnTo>
                <a:lnTo>
                  <a:pt x="100514" y="289331"/>
                </a:lnTo>
                <a:lnTo>
                  <a:pt x="121688" y="250907"/>
                </a:lnTo>
                <a:lnTo>
                  <a:pt x="123841" y="232067"/>
                </a:lnTo>
                <a:lnTo>
                  <a:pt x="123839" y="221792"/>
                </a:lnTo>
                <a:lnTo>
                  <a:pt x="108077" y="181317"/>
                </a:lnTo>
                <a:lnTo>
                  <a:pt x="103898" y="175171"/>
                </a:lnTo>
                <a:lnTo>
                  <a:pt x="91985" y="160070"/>
                </a:lnTo>
                <a:close/>
              </a:path>
              <a:path w="156210" h="305434">
                <a:moveTo>
                  <a:pt x="139706" y="15633"/>
                </a:moveTo>
                <a:lnTo>
                  <a:pt x="97485" y="15633"/>
                </a:lnTo>
                <a:lnTo>
                  <a:pt x="102768" y="16382"/>
                </a:lnTo>
                <a:lnTo>
                  <a:pt x="113779" y="19354"/>
                </a:lnTo>
                <a:lnTo>
                  <a:pt x="139077" y="41300"/>
                </a:lnTo>
                <a:lnTo>
                  <a:pt x="139077" y="50380"/>
                </a:lnTo>
                <a:lnTo>
                  <a:pt x="137985" y="54775"/>
                </a:lnTo>
                <a:lnTo>
                  <a:pt x="133667" y="63106"/>
                </a:lnTo>
                <a:lnTo>
                  <a:pt x="131483" y="66751"/>
                </a:lnTo>
                <a:lnTo>
                  <a:pt x="129260" y="69875"/>
                </a:lnTo>
                <a:lnTo>
                  <a:pt x="125679" y="75095"/>
                </a:lnTo>
                <a:lnTo>
                  <a:pt x="97574" y="109804"/>
                </a:lnTo>
                <a:lnTo>
                  <a:pt x="72326" y="136626"/>
                </a:lnTo>
                <a:lnTo>
                  <a:pt x="94349" y="136626"/>
                </a:lnTo>
                <a:lnTo>
                  <a:pt x="120573" y="107314"/>
                </a:lnTo>
                <a:lnTo>
                  <a:pt x="141312" y="81038"/>
                </a:lnTo>
                <a:lnTo>
                  <a:pt x="146075" y="74345"/>
                </a:lnTo>
                <a:lnTo>
                  <a:pt x="149720" y="68389"/>
                </a:lnTo>
                <a:lnTo>
                  <a:pt x="154774" y="57975"/>
                </a:lnTo>
                <a:lnTo>
                  <a:pt x="155935" y="53078"/>
                </a:lnTo>
                <a:lnTo>
                  <a:pt x="156044" y="39369"/>
                </a:lnTo>
                <a:lnTo>
                  <a:pt x="153911" y="32562"/>
                </a:lnTo>
                <a:lnTo>
                  <a:pt x="145427" y="20802"/>
                </a:lnTo>
                <a:lnTo>
                  <a:pt x="140119" y="15887"/>
                </a:lnTo>
                <a:lnTo>
                  <a:pt x="139706" y="1563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67991" y="8608258"/>
            <a:ext cx="107950" cy="305435"/>
          </a:xfrm>
          <a:custGeom>
            <a:avLst/>
            <a:gdLst/>
            <a:ahLst/>
            <a:cxnLst/>
            <a:rect l="l" t="t" r="r" b="b"/>
            <a:pathLst>
              <a:path w="107950" h="305434">
                <a:moveTo>
                  <a:pt x="99463" y="88188"/>
                </a:moveTo>
                <a:lnTo>
                  <a:pt x="84552" y="88188"/>
                </a:lnTo>
                <a:lnTo>
                  <a:pt x="84064" y="91302"/>
                </a:lnTo>
                <a:lnTo>
                  <a:pt x="83688" y="93878"/>
                </a:lnTo>
                <a:lnTo>
                  <a:pt x="82939" y="99682"/>
                </a:lnTo>
                <a:lnTo>
                  <a:pt x="81136" y="115188"/>
                </a:lnTo>
                <a:lnTo>
                  <a:pt x="80983" y="116090"/>
                </a:lnTo>
                <a:lnTo>
                  <a:pt x="61565" y="293560"/>
                </a:lnTo>
                <a:lnTo>
                  <a:pt x="61413" y="293865"/>
                </a:lnTo>
                <a:lnTo>
                  <a:pt x="61336" y="299072"/>
                </a:lnTo>
                <a:lnTo>
                  <a:pt x="62009" y="301040"/>
                </a:lnTo>
                <a:lnTo>
                  <a:pt x="64689" y="304164"/>
                </a:lnTo>
                <a:lnTo>
                  <a:pt x="66620" y="304952"/>
                </a:lnTo>
                <a:lnTo>
                  <a:pt x="70938" y="304952"/>
                </a:lnTo>
                <a:lnTo>
                  <a:pt x="72716" y="304393"/>
                </a:lnTo>
                <a:lnTo>
                  <a:pt x="76297" y="302158"/>
                </a:lnTo>
                <a:lnTo>
                  <a:pt x="77338" y="299961"/>
                </a:lnTo>
                <a:lnTo>
                  <a:pt x="77630" y="296697"/>
                </a:lnTo>
                <a:lnTo>
                  <a:pt x="99463" y="88188"/>
                </a:lnTo>
                <a:close/>
              </a:path>
              <a:path w="107950" h="305434">
                <a:moveTo>
                  <a:pt x="84107" y="0"/>
                </a:moveTo>
                <a:lnTo>
                  <a:pt x="74735" y="0"/>
                </a:lnTo>
                <a:lnTo>
                  <a:pt x="67610" y="749"/>
                </a:lnTo>
                <a:lnTo>
                  <a:pt x="31048" y="18616"/>
                </a:lnTo>
                <a:lnTo>
                  <a:pt x="8974" y="55816"/>
                </a:lnTo>
                <a:lnTo>
                  <a:pt x="470" y="97977"/>
                </a:lnTo>
                <a:lnTo>
                  <a:pt x="0" y="115188"/>
                </a:lnTo>
                <a:lnTo>
                  <a:pt x="389" y="119329"/>
                </a:lnTo>
                <a:lnTo>
                  <a:pt x="18995" y="152996"/>
                </a:lnTo>
                <a:lnTo>
                  <a:pt x="23986" y="154482"/>
                </a:lnTo>
                <a:lnTo>
                  <a:pt x="30082" y="154482"/>
                </a:lnTo>
                <a:lnTo>
                  <a:pt x="27110" y="137960"/>
                </a:lnTo>
                <a:lnTo>
                  <a:pt x="23630" y="135839"/>
                </a:lnTo>
                <a:lnTo>
                  <a:pt x="17607" y="127469"/>
                </a:lnTo>
                <a:lnTo>
                  <a:pt x="17497" y="127197"/>
                </a:lnTo>
                <a:lnTo>
                  <a:pt x="16023" y="120408"/>
                </a:lnTo>
                <a:lnTo>
                  <a:pt x="16115" y="102861"/>
                </a:lnTo>
                <a:lnTo>
                  <a:pt x="23160" y="63398"/>
                </a:lnTo>
                <a:lnTo>
                  <a:pt x="44293" y="26796"/>
                </a:lnTo>
                <a:lnTo>
                  <a:pt x="51291" y="22326"/>
                </a:lnTo>
                <a:lnTo>
                  <a:pt x="54415" y="20243"/>
                </a:lnTo>
                <a:lnTo>
                  <a:pt x="58390" y="18605"/>
                </a:lnTo>
                <a:lnTo>
                  <a:pt x="68055" y="16230"/>
                </a:lnTo>
                <a:lnTo>
                  <a:pt x="74290" y="15633"/>
                </a:lnTo>
                <a:lnTo>
                  <a:pt x="107061" y="15633"/>
                </a:lnTo>
                <a:lnTo>
                  <a:pt x="107107" y="15189"/>
                </a:lnTo>
                <a:lnTo>
                  <a:pt x="107247" y="14439"/>
                </a:lnTo>
                <a:lnTo>
                  <a:pt x="107348" y="13398"/>
                </a:lnTo>
                <a:lnTo>
                  <a:pt x="107543" y="10045"/>
                </a:lnTo>
                <a:lnTo>
                  <a:pt x="107552" y="6629"/>
                </a:lnTo>
                <a:lnTo>
                  <a:pt x="106383" y="4546"/>
                </a:lnTo>
                <a:lnTo>
                  <a:pt x="101773" y="2158"/>
                </a:lnTo>
                <a:lnTo>
                  <a:pt x="99208" y="1346"/>
                </a:lnTo>
                <a:lnTo>
                  <a:pt x="96388" y="901"/>
                </a:lnTo>
                <a:lnTo>
                  <a:pt x="95042" y="596"/>
                </a:lnTo>
                <a:lnTo>
                  <a:pt x="92820" y="368"/>
                </a:lnTo>
                <a:lnTo>
                  <a:pt x="86559" y="76"/>
                </a:lnTo>
                <a:lnTo>
                  <a:pt x="84107" y="0"/>
                </a:lnTo>
                <a:close/>
              </a:path>
              <a:path w="107950" h="305434">
                <a:moveTo>
                  <a:pt x="107061" y="15633"/>
                </a:moveTo>
                <a:lnTo>
                  <a:pt x="83066" y="15633"/>
                </a:lnTo>
                <a:lnTo>
                  <a:pt x="84654" y="15709"/>
                </a:lnTo>
                <a:lnTo>
                  <a:pt x="88667" y="16001"/>
                </a:lnTo>
                <a:lnTo>
                  <a:pt x="90280" y="16230"/>
                </a:lnTo>
                <a:lnTo>
                  <a:pt x="91473" y="16522"/>
                </a:lnTo>
                <a:lnTo>
                  <a:pt x="90006" y="22966"/>
                </a:lnTo>
                <a:lnTo>
                  <a:pt x="79108" y="60275"/>
                </a:lnTo>
                <a:lnTo>
                  <a:pt x="64186" y="98278"/>
                </a:lnTo>
                <a:lnTo>
                  <a:pt x="42655" y="133311"/>
                </a:lnTo>
                <a:lnTo>
                  <a:pt x="33803" y="137960"/>
                </a:lnTo>
                <a:lnTo>
                  <a:pt x="60217" y="137960"/>
                </a:lnTo>
                <a:lnTo>
                  <a:pt x="79076" y="102861"/>
                </a:lnTo>
                <a:lnTo>
                  <a:pt x="84107" y="88188"/>
                </a:lnTo>
                <a:lnTo>
                  <a:pt x="99463" y="88188"/>
                </a:lnTo>
                <a:lnTo>
                  <a:pt x="107061" y="1563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16297" y="8608705"/>
            <a:ext cx="193040" cy="305435"/>
          </a:xfrm>
          <a:custGeom>
            <a:avLst/>
            <a:gdLst/>
            <a:ahLst/>
            <a:cxnLst/>
            <a:rect l="l" t="t" r="r" b="b"/>
            <a:pathLst>
              <a:path w="193039" h="305434">
                <a:moveTo>
                  <a:pt x="111507" y="0"/>
                </a:moveTo>
                <a:lnTo>
                  <a:pt x="70207" y="7924"/>
                </a:lnTo>
                <a:lnTo>
                  <a:pt x="36501" y="33489"/>
                </a:lnTo>
                <a:lnTo>
                  <a:pt x="16673" y="67483"/>
                </a:lnTo>
                <a:lnTo>
                  <a:pt x="4652" y="108973"/>
                </a:lnTo>
                <a:lnTo>
                  <a:pt x="66" y="153114"/>
                </a:lnTo>
                <a:lnTo>
                  <a:pt x="0" y="170116"/>
                </a:lnTo>
                <a:lnTo>
                  <a:pt x="110" y="176481"/>
                </a:lnTo>
                <a:lnTo>
                  <a:pt x="5523" y="225624"/>
                </a:lnTo>
                <a:lnTo>
                  <a:pt x="17743" y="265137"/>
                </a:lnTo>
                <a:lnTo>
                  <a:pt x="40959" y="296163"/>
                </a:lnTo>
                <a:lnTo>
                  <a:pt x="63057" y="305396"/>
                </a:lnTo>
                <a:lnTo>
                  <a:pt x="76900" y="305396"/>
                </a:lnTo>
                <a:lnTo>
                  <a:pt x="83529" y="304279"/>
                </a:lnTo>
                <a:lnTo>
                  <a:pt x="95734" y="299821"/>
                </a:lnTo>
                <a:lnTo>
                  <a:pt x="101538" y="296684"/>
                </a:lnTo>
                <a:lnTo>
                  <a:pt x="111939" y="289102"/>
                </a:lnTo>
                <a:lnTo>
                  <a:pt x="65520" y="289102"/>
                </a:lnTo>
                <a:lnTo>
                  <a:pt x="61355" y="288137"/>
                </a:lnTo>
                <a:lnTo>
                  <a:pt x="32335" y="256959"/>
                </a:lnTo>
                <a:lnTo>
                  <a:pt x="19305" y="210400"/>
                </a:lnTo>
                <a:lnTo>
                  <a:pt x="16064" y="170116"/>
                </a:lnTo>
                <a:lnTo>
                  <a:pt x="16159" y="153114"/>
                </a:lnTo>
                <a:lnTo>
                  <a:pt x="20499" y="112433"/>
                </a:lnTo>
                <a:lnTo>
                  <a:pt x="31512" y="74142"/>
                </a:lnTo>
                <a:lnTo>
                  <a:pt x="55527" y="36926"/>
                </a:lnTo>
                <a:lnTo>
                  <a:pt x="93422" y="17275"/>
                </a:lnTo>
                <a:lnTo>
                  <a:pt x="111507" y="15633"/>
                </a:lnTo>
                <a:lnTo>
                  <a:pt x="163916" y="15633"/>
                </a:lnTo>
                <a:lnTo>
                  <a:pt x="162537" y="14484"/>
                </a:lnTo>
                <a:lnTo>
                  <a:pt x="121944" y="411"/>
                </a:lnTo>
                <a:lnTo>
                  <a:pt x="111507" y="0"/>
                </a:lnTo>
                <a:close/>
              </a:path>
              <a:path w="193039" h="305434">
                <a:moveTo>
                  <a:pt x="163916" y="15633"/>
                </a:moveTo>
                <a:lnTo>
                  <a:pt x="111507" y="15633"/>
                </a:lnTo>
                <a:lnTo>
                  <a:pt x="119684" y="15988"/>
                </a:lnTo>
                <a:lnTo>
                  <a:pt x="127263" y="17054"/>
                </a:lnTo>
                <a:lnTo>
                  <a:pt x="160780" y="36926"/>
                </a:lnTo>
                <a:lnTo>
                  <a:pt x="175094" y="74142"/>
                </a:lnTo>
                <a:lnTo>
                  <a:pt x="175971" y="91528"/>
                </a:lnTo>
                <a:lnTo>
                  <a:pt x="175867" y="96443"/>
                </a:lnTo>
                <a:lnTo>
                  <a:pt x="170832" y="139664"/>
                </a:lnTo>
                <a:lnTo>
                  <a:pt x="159602" y="181241"/>
                </a:lnTo>
                <a:lnTo>
                  <a:pt x="141670" y="222580"/>
                </a:lnTo>
                <a:lnTo>
                  <a:pt x="120727" y="255841"/>
                </a:lnTo>
                <a:lnTo>
                  <a:pt x="90095" y="284264"/>
                </a:lnTo>
                <a:lnTo>
                  <a:pt x="75337" y="289102"/>
                </a:lnTo>
                <a:lnTo>
                  <a:pt x="111939" y="289102"/>
                </a:lnTo>
                <a:lnTo>
                  <a:pt x="141246" y="254965"/>
                </a:lnTo>
                <a:lnTo>
                  <a:pt x="160279" y="221311"/>
                </a:lnTo>
                <a:lnTo>
                  <a:pt x="176912" y="180238"/>
                </a:lnTo>
                <a:lnTo>
                  <a:pt x="186832" y="142363"/>
                </a:lnTo>
                <a:lnTo>
                  <a:pt x="192271" y="99999"/>
                </a:lnTo>
                <a:lnTo>
                  <a:pt x="192546" y="88633"/>
                </a:lnTo>
                <a:lnTo>
                  <a:pt x="192258" y="79122"/>
                </a:lnTo>
                <a:lnTo>
                  <a:pt x="182090" y="37923"/>
                </a:lnTo>
                <a:lnTo>
                  <a:pt x="168456" y="19417"/>
                </a:lnTo>
                <a:lnTo>
                  <a:pt x="163916" y="1563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9" name="object 109"/>
          <p:cNvGrpSpPr/>
          <p:nvPr/>
        </p:nvGrpSpPr>
        <p:grpSpPr>
          <a:xfrm>
            <a:off x="770129" y="4895008"/>
            <a:ext cx="690245" cy="184150"/>
            <a:chOff x="770129" y="4895008"/>
            <a:chExt cx="690245" cy="184150"/>
          </a:xfrm>
        </p:grpSpPr>
        <p:pic>
          <p:nvPicPr>
            <p:cNvPr id="110" name="object 11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70129" y="4897038"/>
              <a:ext cx="236312" cy="150977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32757" y="4938895"/>
              <a:ext cx="102920" cy="139801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1156716" y="4899177"/>
              <a:ext cx="29209" cy="147320"/>
            </a:xfrm>
            <a:custGeom>
              <a:avLst/>
              <a:gdLst/>
              <a:ahLst/>
              <a:cxnLst/>
              <a:rect l="l" t="t" r="r" b="b"/>
              <a:pathLst>
                <a:path w="29209" h="147320">
                  <a:moveTo>
                    <a:pt x="28536" y="41744"/>
                  </a:moveTo>
                  <a:lnTo>
                    <a:pt x="190" y="41744"/>
                  </a:lnTo>
                  <a:lnTo>
                    <a:pt x="190" y="146799"/>
                  </a:lnTo>
                  <a:lnTo>
                    <a:pt x="28536" y="146799"/>
                  </a:lnTo>
                  <a:lnTo>
                    <a:pt x="28536" y="41744"/>
                  </a:lnTo>
                  <a:close/>
                </a:path>
                <a:path w="29209" h="147320">
                  <a:moveTo>
                    <a:pt x="28841" y="0"/>
                  </a:moveTo>
                  <a:lnTo>
                    <a:pt x="0" y="0"/>
                  </a:lnTo>
                  <a:lnTo>
                    <a:pt x="0" y="26708"/>
                  </a:lnTo>
                  <a:lnTo>
                    <a:pt x="28841" y="26708"/>
                  </a:lnTo>
                  <a:lnTo>
                    <a:pt x="2884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206188" y="4909232"/>
              <a:ext cx="181749" cy="138779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1414250" y="4895008"/>
              <a:ext cx="46355" cy="153035"/>
            </a:xfrm>
            <a:custGeom>
              <a:avLst/>
              <a:gdLst/>
              <a:ahLst/>
              <a:cxnLst/>
              <a:rect l="l" t="t" r="r" b="b"/>
              <a:pathLst>
                <a:path w="46355" h="153035">
                  <a:moveTo>
                    <a:pt x="29057" y="0"/>
                  </a:moveTo>
                  <a:lnTo>
                    <a:pt x="0" y="0"/>
                  </a:lnTo>
                  <a:lnTo>
                    <a:pt x="0" y="125298"/>
                  </a:lnTo>
                  <a:lnTo>
                    <a:pt x="25819" y="152793"/>
                  </a:lnTo>
                  <a:lnTo>
                    <a:pt x="33540" y="152793"/>
                  </a:lnTo>
                  <a:lnTo>
                    <a:pt x="37630" y="152539"/>
                  </a:lnTo>
                  <a:lnTo>
                    <a:pt x="45935" y="150266"/>
                  </a:lnTo>
                  <a:lnTo>
                    <a:pt x="45935" y="131965"/>
                  </a:lnTo>
                  <a:lnTo>
                    <a:pt x="40957" y="131673"/>
                  </a:lnTo>
                  <a:lnTo>
                    <a:pt x="36347" y="131127"/>
                  </a:lnTo>
                  <a:lnTo>
                    <a:pt x="33223" y="129654"/>
                  </a:lnTo>
                  <a:lnTo>
                    <a:pt x="29895" y="124841"/>
                  </a:lnTo>
                  <a:lnTo>
                    <a:pt x="29057" y="121716"/>
                  </a:lnTo>
                  <a:lnTo>
                    <a:pt x="290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1526221" y="4895008"/>
            <a:ext cx="596900" cy="153035"/>
            <a:chOff x="1526221" y="4895008"/>
            <a:chExt cx="596900" cy="153035"/>
          </a:xfrm>
        </p:grpSpPr>
        <p:pic>
          <p:nvPicPr>
            <p:cNvPr id="116" name="object 11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526221" y="4895008"/>
              <a:ext cx="415333" cy="153003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967262" y="4938893"/>
              <a:ext cx="155766" cy="109119"/>
            </a:xfrm>
            <a:prstGeom prst="rect">
              <a:avLst/>
            </a:prstGeom>
          </p:spPr>
        </p:pic>
      </p:grpSp>
      <p:grpSp>
        <p:nvGrpSpPr>
          <p:cNvPr id="118" name="object 118"/>
          <p:cNvGrpSpPr/>
          <p:nvPr/>
        </p:nvGrpSpPr>
        <p:grpSpPr>
          <a:xfrm>
            <a:off x="774487" y="5132746"/>
            <a:ext cx="749935" cy="179705"/>
            <a:chOff x="774487" y="5132746"/>
            <a:chExt cx="749935" cy="179705"/>
          </a:xfrm>
        </p:grpSpPr>
        <p:pic>
          <p:nvPicPr>
            <p:cNvPr id="119" name="object 11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74487" y="5132746"/>
              <a:ext cx="250036" cy="179628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050234" y="5151651"/>
              <a:ext cx="135125" cy="136131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1213294" y="5140477"/>
              <a:ext cx="19685" cy="147320"/>
            </a:xfrm>
            <a:custGeom>
              <a:avLst/>
              <a:gdLst/>
              <a:ahLst/>
              <a:cxnLst/>
              <a:rect l="l" t="t" r="r" b="b"/>
              <a:pathLst>
                <a:path w="19684" h="147320">
                  <a:moveTo>
                    <a:pt x="18796" y="41744"/>
                  </a:moveTo>
                  <a:lnTo>
                    <a:pt x="609" y="41744"/>
                  </a:lnTo>
                  <a:lnTo>
                    <a:pt x="609" y="146799"/>
                  </a:lnTo>
                  <a:lnTo>
                    <a:pt x="18796" y="146799"/>
                  </a:lnTo>
                  <a:lnTo>
                    <a:pt x="18796" y="41744"/>
                  </a:lnTo>
                  <a:close/>
                </a:path>
                <a:path w="19684" h="147320">
                  <a:moveTo>
                    <a:pt x="19202" y="0"/>
                  </a:moveTo>
                  <a:lnTo>
                    <a:pt x="0" y="0"/>
                  </a:lnTo>
                  <a:lnTo>
                    <a:pt x="0" y="19494"/>
                  </a:lnTo>
                  <a:lnTo>
                    <a:pt x="19202" y="19494"/>
                  </a:lnTo>
                  <a:lnTo>
                    <a:pt x="192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258600" y="5180197"/>
              <a:ext cx="197431" cy="109118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1488121" y="5136308"/>
              <a:ext cx="36195" cy="152400"/>
            </a:xfrm>
            <a:custGeom>
              <a:avLst/>
              <a:gdLst/>
              <a:ahLst/>
              <a:cxnLst/>
              <a:rect l="l" t="t" r="r" b="b"/>
              <a:pathLst>
                <a:path w="36194" h="152400">
                  <a:moveTo>
                    <a:pt x="18503" y="0"/>
                  </a:moveTo>
                  <a:lnTo>
                    <a:pt x="0" y="0"/>
                  </a:lnTo>
                  <a:lnTo>
                    <a:pt x="0" y="127609"/>
                  </a:lnTo>
                  <a:lnTo>
                    <a:pt x="20840" y="152285"/>
                  </a:lnTo>
                  <a:lnTo>
                    <a:pt x="26517" y="152285"/>
                  </a:lnTo>
                  <a:lnTo>
                    <a:pt x="29400" y="152133"/>
                  </a:lnTo>
                  <a:lnTo>
                    <a:pt x="35966" y="150660"/>
                  </a:lnTo>
                  <a:lnTo>
                    <a:pt x="35966" y="138468"/>
                  </a:lnTo>
                  <a:lnTo>
                    <a:pt x="26555" y="138099"/>
                  </a:lnTo>
                  <a:lnTo>
                    <a:pt x="23660" y="136651"/>
                  </a:lnTo>
                  <a:lnTo>
                    <a:pt x="19519" y="131368"/>
                  </a:lnTo>
                  <a:lnTo>
                    <a:pt x="18503" y="127393"/>
                  </a:lnTo>
                  <a:lnTo>
                    <a:pt x="1850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4" name="object 124"/>
          <p:cNvGrpSpPr/>
          <p:nvPr/>
        </p:nvGrpSpPr>
        <p:grpSpPr>
          <a:xfrm>
            <a:off x="1589819" y="5136307"/>
            <a:ext cx="327660" cy="153035"/>
            <a:chOff x="1589819" y="5136307"/>
            <a:chExt cx="327660" cy="153035"/>
          </a:xfrm>
        </p:grpSpPr>
        <p:pic>
          <p:nvPicPr>
            <p:cNvPr id="125" name="object 12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589819" y="5180202"/>
              <a:ext cx="88188" cy="109105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710124" y="5180701"/>
              <a:ext cx="87883" cy="106578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820849" y="5136307"/>
              <a:ext cx="96316" cy="153009"/>
            </a:xfrm>
            <a:prstGeom prst="rect">
              <a:avLst/>
            </a:prstGeom>
          </p:spPr>
        </p:pic>
      </p:grpSp>
      <p:grpSp>
        <p:nvGrpSpPr>
          <p:cNvPr id="128" name="object 128"/>
          <p:cNvGrpSpPr/>
          <p:nvPr/>
        </p:nvGrpSpPr>
        <p:grpSpPr>
          <a:xfrm>
            <a:off x="1995106" y="5132746"/>
            <a:ext cx="971550" cy="179705"/>
            <a:chOff x="1995106" y="5132746"/>
            <a:chExt cx="971550" cy="179705"/>
          </a:xfrm>
        </p:grpSpPr>
        <p:pic>
          <p:nvPicPr>
            <p:cNvPr id="129" name="object 12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995106" y="5136302"/>
              <a:ext cx="87782" cy="150977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105732" y="5180194"/>
              <a:ext cx="96024" cy="109118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2226424" y="5140477"/>
              <a:ext cx="99695" cy="147320"/>
            </a:xfrm>
            <a:custGeom>
              <a:avLst/>
              <a:gdLst/>
              <a:ahLst/>
              <a:cxnLst/>
              <a:rect l="l" t="t" r="r" b="b"/>
              <a:pathLst>
                <a:path w="99694" h="147320">
                  <a:moveTo>
                    <a:pt x="56997" y="41046"/>
                  </a:moveTo>
                  <a:lnTo>
                    <a:pt x="56184" y="40576"/>
                  </a:lnTo>
                  <a:lnTo>
                    <a:pt x="55041" y="40233"/>
                  </a:lnTo>
                  <a:lnTo>
                    <a:pt x="52070" y="39827"/>
                  </a:lnTo>
                  <a:lnTo>
                    <a:pt x="44577" y="39725"/>
                  </a:lnTo>
                  <a:lnTo>
                    <a:pt x="40322" y="40538"/>
                  </a:lnTo>
                  <a:lnTo>
                    <a:pt x="17881" y="61976"/>
                  </a:lnTo>
                  <a:lnTo>
                    <a:pt x="17881" y="41757"/>
                  </a:lnTo>
                  <a:lnTo>
                    <a:pt x="0" y="41757"/>
                  </a:lnTo>
                  <a:lnTo>
                    <a:pt x="0" y="146812"/>
                  </a:lnTo>
                  <a:lnTo>
                    <a:pt x="18707" y="146812"/>
                  </a:lnTo>
                  <a:lnTo>
                    <a:pt x="18707" y="77089"/>
                  </a:lnTo>
                  <a:lnTo>
                    <a:pt x="19494" y="73342"/>
                  </a:lnTo>
                  <a:lnTo>
                    <a:pt x="44869" y="57734"/>
                  </a:lnTo>
                  <a:lnTo>
                    <a:pt x="50152" y="58013"/>
                  </a:lnTo>
                  <a:lnTo>
                    <a:pt x="55981" y="58750"/>
                  </a:lnTo>
                  <a:lnTo>
                    <a:pt x="56997" y="59232"/>
                  </a:lnTo>
                  <a:lnTo>
                    <a:pt x="56997" y="41046"/>
                  </a:lnTo>
                  <a:close/>
                </a:path>
                <a:path w="99694" h="147320">
                  <a:moveTo>
                    <a:pt x="99085" y="41744"/>
                  </a:moveTo>
                  <a:lnTo>
                    <a:pt x="80899" y="41744"/>
                  </a:lnTo>
                  <a:lnTo>
                    <a:pt x="80899" y="146799"/>
                  </a:lnTo>
                  <a:lnTo>
                    <a:pt x="99085" y="146799"/>
                  </a:lnTo>
                  <a:lnTo>
                    <a:pt x="99085" y="41744"/>
                  </a:lnTo>
                  <a:close/>
                </a:path>
                <a:path w="99694" h="147320">
                  <a:moveTo>
                    <a:pt x="99479" y="0"/>
                  </a:moveTo>
                  <a:lnTo>
                    <a:pt x="80276" y="0"/>
                  </a:lnTo>
                  <a:lnTo>
                    <a:pt x="80276" y="19494"/>
                  </a:lnTo>
                  <a:lnTo>
                    <a:pt x="99479" y="19494"/>
                  </a:lnTo>
                  <a:lnTo>
                    <a:pt x="9947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350706" y="5180194"/>
              <a:ext cx="193429" cy="109118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568839" y="5151651"/>
              <a:ext cx="166217" cy="136131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755168" y="5180202"/>
              <a:ext cx="88188" cy="109105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875460" y="5132746"/>
              <a:ext cx="90822" cy="179628"/>
            </a:xfrm>
            <a:prstGeom prst="rect">
              <a:avLst/>
            </a:prstGeom>
          </p:spPr>
        </p:pic>
      </p:grpSp>
      <p:sp>
        <p:nvSpPr>
          <p:cNvPr id="136" name="object 136"/>
          <p:cNvSpPr/>
          <p:nvPr/>
        </p:nvSpPr>
        <p:spPr>
          <a:xfrm>
            <a:off x="3655329" y="4978405"/>
            <a:ext cx="179070" cy="304800"/>
          </a:xfrm>
          <a:custGeom>
            <a:avLst/>
            <a:gdLst/>
            <a:ahLst/>
            <a:cxnLst/>
            <a:rect l="l" t="t" r="r" b="b"/>
            <a:pathLst>
              <a:path w="179070" h="304800">
                <a:moveTo>
                  <a:pt x="172948" y="0"/>
                </a:moveTo>
                <a:lnTo>
                  <a:pt x="36169" y="0"/>
                </a:lnTo>
                <a:lnTo>
                  <a:pt x="34607" y="520"/>
                </a:lnTo>
                <a:lnTo>
                  <a:pt x="31635" y="2616"/>
                </a:lnTo>
                <a:lnTo>
                  <a:pt x="30734" y="4394"/>
                </a:lnTo>
                <a:lnTo>
                  <a:pt x="0" y="298335"/>
                </a:lnTo>
                <a:lnTo>
                  <a:pt x="698" y="300418"/>
                </a:lnTo>
                <a:lnTo>
                  <a:pt x="4127" y="303695"/>
                </a:lnTo>
                <a:lnTo>
                  <a:pt x="6032" y="304507"/>
                </a:lnTo>
                <a:lnTo>
                  <a:pt x="8115" y="304507"/>
                </a:lnTo>
                <a:lnTo>
                  <a:pt x="143700" y="304507"/>
                </a:lnTo>
                <a:lnTo>
                  <a:pt x="145503" y="303720"/>
                </a:lnTo>
                <a:lnTo>
                  <a:pt x="148628" y="300596"/>
                </a:lnTo>
                <a:lnTo>
                  <a:pt x="149428" y="298780"/>
                </a:lnTo>
                <a:lnTo>
                  <a:pt x="149428" y="294614"/>
                </a:lnTo>
                <a:lnTo>
                  <a:pt x="148628" y="292785"/>
                </a:lnTo>
                <a:lnTo>
                  <a:pt x="145503" y="289661"/>
                </a:lnTo>
                <a:lnTo>
                  <a:pt x="143700" y="288886"/>
                </a:lnTo>
                <a:lnTo>
                  <a:pt x="16827" y="288886"/>
                </a:lnTo>
                <a:lnTo>
                  <a:pt x="29540" y="167881"/>
                </a:lnTo>
                <a:lnTo>
                  <a:pt x="154190" y="167881"/>
                </a:lnTo>
                <a:lnTo>
                  <a:pt x="156006" y="167106"/>
                </a:lnTo>
                <a:lnTo>
                  <a:pt x="159131" y="163982"/>
                </a:lnTo>
                <a:lnTo>
                  <a:pt x="159918" y="162153"/>
                </a:lnTo>
                <a:lnTo>
                  <a:pt x="159918" y="157987"/>
                </a:lnTo>
                <a:lnTo>
                  <a:pt x="159131" y="156159"/>
                </a:lnTo>
                <a:lnTo>
                  <a:pt x="156006" y="153034"/>
                </a:lnTo>
                <a:lnTo>
                  <a:pt x="154190" y="152260"/>
                </a:lnTo>
                <a:lnTo>
                  <a:pt x="30886" y="152260"/>
                </a:lnTo>
                <a:lnTo>
                  <a:pt x="45173" y="15633"/>
                </a:lnTo>
                <a:lnTo>
                  <a:pt x="172948" y="15633"/>
                </a:lnTo>
                <a:lnTo>
                  <a:pt x="174752" y="14846"/>
                </a:lnTo>
                <a:lnTo>
                  <a:pt x="177876" y="11722"/>
                </a:lnTo>
                <a:lnTo>
                  <a:pt x="178676" y="9905"/>
                </a:lnTo>
                <a:lnTo>
                  <a:pt x="178676" y="5740"/>
                </a:lnTo>
                <a:lnTo>
                  <a:pt x="177876" y="3911"/>
                </a:lnTo>
                <a:lnTo>
                  <a:pt x="174752" y="787"/>
                </a:lnTo>
                <a:lnTo>
                  <a:pt x="17294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946663" y="4978416"/>
            <a:ext cx="179705" cy="304800"/>
          </a:xfrm>
          <a:custGeom>
            <a:avLst/>
            <a:gdLst/>
            <a:ahLst/>
            <a:cxnLst/>
            <a:rect l="l" t="t" r="r" b="b"/>
            <a:pathLst>
              <a:path w="179704" h="304800">
                <a:moveTo>
                  <a:pt x="173609" y="0"/>
                </a:moveTo>
                <a:lnTo>
                  <a:pt x="36461" y="0"/>
                </a:lnTo>
                <a:lnTo>
                  <a:pt x="34772" y="520"/>
                </a:lnTo>
                <a:lnTo>
                  <a:pt x="31648" y="2603"/>
                </a:lnTo>
                <a:lnTo>
                  <a:pt x="30734" y="4381"/>
                </a:lnTo>
                <a:lnTo>
                  <a:pt x="0" y="298323"/>
                </a:lnTo>
                <a:lnTo>
                  <a:pt x="698" y="300405"/>
                </a:lnTo>
                <a:lnTo>
                  <a:pt x="4114" y="303682"/>
                </a:lnTo>
                <a:lnTo>
                  <a:pt x="6032" y="304495"/>
                </a:lnTo>
                <a:lnTo>
                  <a:pt x="9893" y="304495"/>
                </a:lnTo>
                <a:lnTo>
                  <a:pt x="29540" y="167868"/>
                </a:lnTo>
                <a:lnTo>
                  <a:pt x="151206" y="167868"/>
                </a:lnTo>
                <a:lnTo>
                  <a:pt x="153073" y="167093"/>
                </a:lnTo>
                <a:lnTo>
                  <a:pt x="156044" y="163969"/>
                </a:lnTo>
                <a:lnTo>
                  <a:pt x="156794" y="162140"/>
                </a:lnTo>
                <a:lnTo>
                  <a:pt x="156794" y="157975"/>
                </a:lnTo>
                <a:lnTo>
                  <a:pt x="156044" y="156146"/>
                </a:lnTo>
                <a:lnTo>
                  <a:pt x="153073" y="153022"/>
                </a:lnTo>
                <a:lnTo>
                  <a:pt x="151206" y="152247"/>
                </a:lnTo>
                <a:lnTo>
                  <a:pt x="30886" y="152247"/>
                </a:lnTo>
                <a:lnTo>
                  <a:pt x="45173" y="15621"/>
                </a:lnTo>
                <a:lnTo>
                  <a:pt x="173609" y="15621"/>
                </a:lnTo>
                <a:lnTo>
                  <a:pt x="175425" y="14833"/>
                </a:lnTo>
                <a:lnTo>
                  <a:pt x="178549" y="11709"/>
                </a:lnTo>
                <a:lnTo>
                  <a:pt x="179336" y="9893"/>
                </a:lnTo>
                <a:lnTo>
                  <a:pt x="179336" y="5727"/>
                </a:lnTo>
                <a:lnTo>
                  <a:pt x="178549" y="3898"/>
                </a:lnTo>
                <a:lnTo>
                  <a:pt x="175425" y="774"/>
                </a:lnTo>
                <a:lnTo>
                  <a:pt x="1736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236502" y="4978412"/>
            <a:ext cx="179070" cy="304800"/>
          </a:xfrm>
          <a:custGeom>
            <a:avLst/>
            <a:gdLst/>
            <a:ahLst/>
            <a:cxnLst/>
            <a:rect l="l" t="t" r="r" b="b"/>
            <a:pathLst>
              <a:path w="179070" h="304800">
                <a:moveTo>
                  <a:pt x="173532" y="0"/>
                </a:moveTo>
                <a:lnTo>
                  <a:pt x="169227" y="0"/>
                </a:lnTo>
                <a:lnTo>
                  <a:pt x="167462" y="558"/>
                </a:lnTo>
                <a:lnTo>
                  <a:pt x="164033" y="2794"/>
                </a:lnTo>
                <a:lnTo>
                  <a:pt x="163042" y="4978"/>
                </a:lnTo>
                <a:lnTo>
                  <a:pt x="147789" y="152247"/>
                </a:lnTo>
                <a:lnTo>
                  <a:pt x="31038" y="152247"/>
                </a:lnTo>
                <a:lnTo>
                  <a:pt x="45770" y="11379"/>
                </a:lnTo>
                <a:lnTo>
                  <a:pt x="45986" y="5880"/>
                </a:lnTo>
                <a:lnTo>
                  <a:pt x="45326" y="3898"/>
                </a:lnTo>
                <a:lnTo>
                  <a:pt x="42646" y="774"/>
                </a:lnTo>
                <a:lnTo>
                  <a:pt x="40703" y="0"/>
                </a:lnTo>
                <a:lnTo>
                  <a:pt x="36398" y="0"/>
                </a:lnTo>
                <a:lnTo>
                  <a:pt x="76" y="293408"/>
                </a:lnTo>
                <a:lnTo>
                  <a:pt x="0" y="298615"/>
                </a:lnTo>
                <a:lnTo>
                  <a:pt x="673" y="300596"/>
                </a:lnTo>
                <a:lnTo>
                  <a:pt x="3352" y="303720"/>
                </a:lnTo>
                <a:lnTo>
                  <a:pt x="5283" y="304495"/>
                </a:lnTo>
                <a:lnTo>
                  <a:pt x="9601" y="304495"/>
                </a:lnTo>
                <a:lnTo>
                  <a:pt x="11341" y="303936"/>
                </a:lnTo>
                <a:lnTo>
                  <a:pt x="14757" y="301713"/>
                </a:lnTo>
                <a:lnTo>
                  <a:pt x="15786" y="299516"/>
                </a:lnTo>
                <a:lnTo>
                  <a:pt x="29476" y="167881"/>
                </a:lnTo>
                <a:lnTo>
                  <a:pt x="145999" y="167881"/>
                </a:lnTo>
                <a:lnTo>
                  <a:pt x="132905" y="293408"/>
                </a:lnTo>
                <a:lnTo>
                  <a:pt x="132829" y="298615"/>
                </a:lnTo>
                <a:lnTo>
                  <a:pt x="133502" y="300596"/>
                </a:lnTo>
                <a:lnTo>
                  <a:pt x="136182" y="303720"/>
                </a:lnTo>
                <a:lnTo>
                  <a:pt x="138112" y="304495"/>
                </a:lnTo>
                <a:lnTo>
                  <a:pt x="142430" y="304495"/>
                </a:lnTo>
                <a:lnTo>
                  <a:pt x="144170" y="303936"/>
                </a:lnTo>
                <a:lnTo>
                  <a:pt x="147586" y="301713"/>
                </a:lnTo>
                <a:lnTo>
                  <a:pt x="148615" y="299516"/>
                </a:lnTo>
                <a:lnTo>
                  <a:pt x="148907" y="296240"/>
                </a:lnTo>
                <a:lnTo>
                  <a:pt x="178600" y="11379"/>
                </a:lnTo>
                <a:lnTo>
                  <a:pt x="178816" y="5880"/>
                </a:lnTo>
                <a:lnTo>
                  <a:pt x="178155" y="3898"/>
                </a:lnTo>
                <a:lnTo>
                  <a:pt x="175475" y="774"/>
                </a:lnTo>
                <a:lnTo>
                  <a:pt x="1735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544353" y="4978412"/>
            <a:ext cx="46355" cy="304800"/>
          </a:xfrm>
          <a:custGeom>
            <a:avLst/>
            <a:gdLst/>
            <a:ahLst/>
            <a:cxnLst/>
            <a:rect l="l" t="t" r="r" b="b"/>
            <a:pathLst>
              <a:path w="46354" h="304800">
                <a:moveTo>
                  <a:pt x="40703" y="0"/>
                </a:moveTo>
                <a:lnTo>
                  <a:pt x="36398" y="0"/>
                </a:lnTo>
                <a:lnTo>
                  <a:pt x="34632" y="558"/>
                </a:lnTo>
                <a:lnTo>
                  <a:pt x="31203" y="2794"/>
                </a:lnTo>
                <a:lnTo>
                  <a:pt x="30213" y="4978"/>
                </a:lnTo>
                <a:lnTo>
                  <a:pt x="76" y="293408"/>
                </a:lnTo>
                <a:lnTo>
                  <a:pt x="0" y="298615"/>
                </a:lnTo>
                <a:lnTo>
                  <a:pt x="673" y="300596"/>
                </a:lnTo>
                <a:lnTo>
                  <a:pt x="3352" y="303720"/>
                </a:lnTo>
                <a:lnTo>
                  <a:pt x="5283" y="304495"/>
                </a:lnTo>
                <a:lnTo>
                  <a:pt x="9601" y="304495"/>
                </a:lnTo>
                <a:lnTo>
                  <a:pt x="11341" y="303936"/>
                </a:lnTo>
                <a:lnTo>
                  <a:pt x="14757" y="301713"/>
                </a:lnTo>
                <a:lnTo>
                  <a:pt x="15786" y="299516"/>
                </a:lnTo>
                <a:lnTo>
                  <a:pt x="16078" y="296240"/>
                </a:lnTo>
                <a:lnTo>
                  <a:pt x="45770" y="11379"/>
                </a:lnTo>
                <a:lnTo>
                  <a:pt x="45986" y="5880"/>
                </a:lnTo>
                <a:lnTo>
                  <a:pt x="45326" y="3898"/>
                </a:lnTo>
                <a:lnTo>
                  <a:pt x="42646" y="774"/>
                </a:lnTo>
                <a:lnTo>
                  <a:pt x="407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717821" y="4978411"/>
            <a:ext cx="149225" cy="304800"/>
          </a:xfrm>
          <a:custGeom>
            <a:avLst/>
            <a:gdLst/>
            <a:ahLst/>
            <a:cxnLst/>
            <a:rect l="l" t="t" r="r" b="b"/>
            <a:pathLst>
              <a:path w="149225" h="304800">
                <a:moveTo>
                  <a:pt x="40703" y="0"/>
                </a:moveTo>
                <a:lnTo>
                  <a:pt x="36385" y="0"/>
                </a:lnTo>
                <a:lnTo>
                  <a:pt x="34620" y="558"/>
                </a:lnTo>
                <a:lnTo>
                  <a:pt x="31203" y="2793"/>
                </a:lnTo>
                <a:lnTo>
                  <a:pt x="30213" y="4978"/>
                </a:lnTo>
                <a:lnTo>
                  <a:pt x="76" y="293408"/>
                </a:lnTo>
                <a:lnTo>
                  <a:pt x="0" y="298627"/>
                </a:lnTo>
                <a:lnTo>
                  <a:pt x="660" y="300596"/>
                </a:lnTo>
                <a:lnTo>
                  <a:pt x="3340" y="303720"/>
                </a:lnTo>
                <a:lnTo>
                  <a:pt x="5283" y="304495"/>
                </a:lnTo>
                <a:lnTo>
                  <a:pt x="143395" y="304495"/>
                </a:lnTo>
                <a:lnTo>
                  <a:pt x="145199" y="303720"/>
                </a:lnTo>
                <a:lnTo>
                  <a:pt x="148323" y="300596"/>
                </a:lnTo>
                <a:lnTo>
                  <a:pt x="149123" y="298767"/>
                </a:lnTo>
                <a:lnTo>
                  <a:pt x="149123" y="294601"/>
                </a:lnTo>
                <a:lnTo>
                  <a:pt x="148323" y="292785"/>
                </a:lnTo>
                <a:lnTo>
                  <a:pt x="145199" y="289661"/>
                </a:lnTo>
                <a:lnTo>
                  <a:pt x="143395" y="288874"/>
                </a:lnTo>
                <a:lnTo>
                  <a:pt x="16738" y="288874"/>
                </a:lnTo>
                <a:lnTo>
                  <a:pt x="45758" y="11379"/>
                </a:lnTo>
                <a:lnTo>
                  <a:pt x="45986" y="5880"/>
                </a:lnTo>
                <a:lnTo>
                  <a:pt x="45313" y="3911"/>
                </a:lnTo>
                <a:lnTo>
                  <a:pt x="42633" y="774"/>
                </a:lnTo>
                <a:lnTo>
                  <a:pt x="407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015623" y="4978412"/>
            <a:ext cx="157480" cy="304800"/>
          </a:xfrm>
          <a:custGeom>
            <a:avLst/>
            <a:gdLst/>
            <a:ahLst/>
            <a:cxnLst/>
            <a:rect l="l" t="t" r="r" b="b"/>
            <a:pathLst>
              <a:path w="157479" h="304800">
                <a:moveTo>
                  <a:pt x="151650" y="0"/>
                </a:moveTo>
                <a:lnTo>
                  <a:pt x="5499" y="0"/>
                </a:lnTo>
                <a:lnTo>
                  <a:pt x="3721" y="774"/>
                </a:lnTo>
                <a:lnTo>
                  <a:pt x="736" y="3898"/>
                </a:lnTo>
                <a:lnTo>
                  <a:pt x="0" y="5727"/>
                </a:lnTo>
                <a:lnTo>
                  <a:pt x="0" y="9893"/>
                </a:lnTo>
                <a:lnTo>
                  <a:pt x="736" y="11798"/>
                </a:lnTo>
                <a:lnTo>
                  <a:pt x="3721" y="15214"/>
                </a:lnTo>
                <a:lnTo>
                  <a:pt x="5499" y="16065"/>
                </a:lnTo>
                <a:lnTo>
                  <a:pt x="69430" y="16065"/>
                </a:lnTo>
                <a:lnTo>
                  <a:pt x="39814" y="293408"/>
                </a:lnTo>
                <a:lnTo>
                  <a:pt x="39738" y="298615"/>
                </a:lnTo>
                <a:lnTo>
                  <a:pt x="40411" y="300596"/>
                </a:lnTo>
                <a:lnTo>
                  <a:pt x="43078" y="303720"/>
                </a:lnTo>
                <a:lnTo>
                  <a:pt x="45021" y="304495"/>
                </a:lnTo>
                <a:lnTo>
                  <a:pt x="49339" y="304495"/>
                </a:lnTo>
                <a:lnTo>
                  <a:pt x="51117" y="303936"/>
                </a:lnTo>
                <a:lnTo>
                  <a:pt x="54698" y="301713"/>
                </a:lnTo>
                <a:lnTo>
                  <a:pt x="55740" y="299516"/>
                </a:lnTo>
                <a:lnTo>
                  <a:pt x="56032" y="296240"/>
                </a:lnTo>
                <a:lnTo>
                  <a:pt x="85051" y="16065"/>
                </a:lnTo>
                <a:lnTo>
                  <a:pt x="151650" y="16065"/>
                </a:lnTo>
                <a:lnTo>
                  <a:pt x="153466" y="15214"/>
                </a:lnTo>
                <a:lnTo>
                  <a:pt x="156590" y="11798"/>
                </a:lnTo>
                <a:lnTo>
                  <a:pt x="157378" y="9893"/>
                </a:lnTo>
                <a:lnTo>
                  <a:pt x="157378" y="5727"/>
                </a:lnTo>
                <a:lnTo>
                  <a:pt x="156590" y="3898"/>
                </a:lnTo>
                <a:lnTo>
                  <a:pt x="153466" y="774"/>
                </a:lnTo>
                <a:lnTo>
                  <a:pt x="15165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0387" y="5567832"/>
            <a:ext cx="6009005" cy="6350"/>
          </a:xfrm>
          <a:custGeom>
            <a:avLst/>
            <a:gdLst/>
            <a:ahLst/>
            <a:cxnLst/>
            <a:rect l="l" t="t" r="r" b="b"/>
            <a:pathLst>
              <a:path w="6009005" h="6350">
                <a:moveTo>
                  <a:pt x="6008992" y="0"/>
                </a:moveTo>
                <a:lnTo>
                  <a:pt x="0" y="0"/>
                </a:lnTo>
                <a:lnTo>
                  <a:pt x="0" y="6350"/>
                </a:lnTo>
                <a:lnTo>
                  <a:pt x="6008992" y="6350"/>
                </a:lnTo>
                <a:lnTo>
                  <a:pt x="6008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3" name="object 143"/>
          <p:cNvGrpSpPr/>
          <p:nvPr/>
        </p:nvGrpSpPr>
        <p:grpSpPr>
          <a:xfrm>
            <a:off x="1156716" y="5826182"/>
            <a:ext cx="303530" cy="153035"/>
            <a:chOff x="1156716" y="5826182"/>
            <a:chExt cx="303530" cy="153035"/>
          </a:xfrm>
        </p:grpSpPr>
        <p:sp>
          <p:nvSpPr>
            <p:cNvPr id="144" name="object 144"/>
            <p:cNvSpPr/>
            <p:nvPr/>
          </p:nvSpPr>
          <p:spPr>
            <a:xfrm>
              <a:off x="1156716" y="5830341"/>
              <a:ext cx="29209" cy="147320"/>
            </a:xfrm>
            <a:custGeom>
              <a:avLst/>
              <a:gdLst/>
              <a:ahLst/>
              <a:cxnLst/>
              <a:rect l="l" t="t" r="r" b="b"/>
              <a:pathLst>
                <a:path w="29209" h="147320">
                  <a:moveTo>
                    <a:pt x="28536" y="41757"/>
                  </a:moveTo>
                  <a:lnTo>
                    <a:pt x="190" y="41757"/>
                  </a:lnTo>
                  <a:lnTo>
                    <a:pt x="190" y="146812"/>
                  </a:lnTo>
                  <a:lnTo>
                    <a:pt x="28536" y="146812"/>
                  </a:lnTo>
                  <a:lnTo>
                    <a:pt x="28536" y="41757"/>
                  </a:lnTo>
                  <a:close/>
                </a:path>
                <a:path w="29209" h="147320">
                  <a:moveTo>
                    <a:pt x="28841" y="0"/>
                  </a:moveTo>
                  <a:lnTo>
                    <a:pt x="0" y="0"/>
                  </a:lnTo>
                  <a:lnTo>
                    <a:pt x="0" y="26720"/>
                  </a:lnTo>
                  <a:lnTo>
                    <a:pt x="28841" y="26720"/>
                  </a:lnTo>
                  <a:lnTo>
                    <a:pt x="2884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206188" y="5840406"/>
              <a:ext cx="181749" cy="138779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1414250" y="5826182"/>
              <a:ext cx="46355" cy="153035"/>
            </a:xfrm>
            <a:custGeom>
              <a:avLst/>
              <a:gdLst/>
              <a:ahLst/>
              <a:cxnLst/>
              <a:rect l="l" t="t" r="r" b="b"/>
              <a:pathLst>
                <a:path w="46355" h="153035">
                  <a:moveTo>
                    <a:pt x="29057" y="0"/>
                  </a:moveTo>
                  <a:lnTo>
                    <a:pt x="0" y="0"/>
                  </a:lnTo>
                  <a:lnTo>
                    <a:pt x="0" y="125298"/>
                  </a:lnTo>
                  <a:lnTo>
                    <a:pt x="25819" y="152793"/>
                  </a:lnTo>
                  <a:lnTo>
                    <a:pt x="33540" y="152793"/>
                  </a:lnTo>
                  <a:lnTo>
                    <a:pt x="37630" y="152539"/>
                  </a:lnTo>
                  <a:lnTo>
                    <a:pt x="45935" y="150266"/>
                  </a:lnTo>
                  <a:lnTo>
                    <a:pt x="45935" y="131965"/>
                  </a:lnTo>
                  <a:lnTo>
                    <a:pt x="40957" y="131673"/>
                  </a:lnTo>
                  <a:lnTo>
                    <a:pt x="36347" y="131127"/>
                  </a:lnTo>
                  <a:lnTo>
                    <a:pt x="33223" y="129654"/>
                  </a:lnTo>
                  <a:lnTo>
                    <a:pt x="29895" y="124841"/>
                  </a:lnTo>
                  <a:lnTo>
                    <a:pt x="29057" y="121716"/>
                  </a:lnTo>
                  <a:lnTo>
                    <a:pt x="290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770129" y="5826182"/>
            <a:ext cx="1353185" cy="427355"/>
            <a:chOff x="770129" y="5826182"/>
            <a:chExt cx="1353185" cy="427355"/>
          </a:xfrm>
        </p:grpSpPr>
        <p:pic>
          <p:nvPicPr>
            <p:cNvPr id="148" name="object 14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526221" y="5826182"/>
              <a:ext cx="415333" cy="153003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967262" y="5870067"/>
              <a:ext cx="155766" cy="109119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70129" y="5828213"/>
              <a:ext cx="917025" cy="424985"/>
            </a:xfrm>
            <a:prstGeom prst="rect">
              <a:avLst/>
            </a:prstGeom>
          </p:spPr>
        </p:pic>
      </p:grpSp>
      <p:sp>
        <p:nvSpPr>
          <p:cNvPr id="151" name="object 151"/>
          <p:cNvSpPr/>
          <p:nvPr/>
        </p:nvSpPr>
        <p:spPr>
          <a:xfrm>
            <a:off x="3647822" y="5909584"/>
            <a:ext cx="171450" cy="304800"/>
          </a:xfrm>
          <a:custGeom>
            <a:avLst/>
            <a:gdLst/>
            <a:ahLst/>
            <a:cxnLst/>
            <a:rect l="l" t="t" r="r" b="b"/>
            <a:pathLst>
              <a:path w="171450" h="304800">
                <a:moveTo>
                  <a:pt x="123748" y="0"/>
                </a:moveTo>
                <a:lnTo>
                  <a:pt x="120167" y="0"/>
                </a:lnTo>
                <a:lnTo>
                  <a:pt x="118757" y="406"/>
                </a:lnTo>
                <a:lnTo>
                  <a:pt x="116077" y="2044"/>
                </a:lnTo>
                <a:lnTo>
                  <a:pt x="115036" y="3492"/>
                </a:lnTo>
                <a:lnTo>
                  <a:pt x="114299" y="5575"/>
                </a:lnTo>
                <a:lnTo>
                  <a:pt x="888" y="294005"/>
                </a:lnTo>
                <a:lnTo>
                  <a:pt x="292" y="295198"/>
                </a:lnTo>
                <a:lnTo>
                  <a:pt x="0" y="296240"/>
                </a:lnTo>
                <a:lnTo>
                  <a:pt x="0" y="299516"/>
                </a:lnTo>
                <a:lnTo>
                  <a:pt x="838" y="301345"/>
                </a:lnTo>
                <a:lnTo>
                  <a:pt x="4267" y="303872"/>
                </a:lnTo>
                <a:lnTo>
                  <a:pt x="6172" y="304507"/>
                </a:lnTo>
                <a:lnTo>
                  <a:pt x="9588" y="304507"/>
                </a:lnTo>
                <a:lnTo>
                  <a:pt x="10960" y="304088"/>
                </a:lnTo>
                <a:lnTo>
                  <a:pt x="13792" y="302450"/>
                </a:lnTo>
                <a:lnTo>
                  <a:pt x="14871" y="301002"/>
                </a:lnTo>
                <a:lnTo>
                  <a:pt x="15620" y="298919"/>
                </a:lnTo>
                <a:lnTo>
                  <a:pt x="66738" y="167881"/>
                </a:lnTo>
                <a:lnTo>
                  <a:pt x="152714" y="167881"/>
                </a:lnTo>
                <a:lnTo>
                  <a:pt x="150488" y="152247"/>
                </a:lnTo>
                <a:lnTo>
                  <a:pt x="72770" y="152247"/>
                </a:lnTo>
                <a:lnTo>
                  <a:pt x="118313" y="37058"/>
                </a:lnTo>
                <a:lnTo>
                  <a:pt x="134085" y="37058"/>
                </a:lnTo>
                <a:lnTo>
                  <a:pt x="129920" y="7810"/>
                </a:lnTo>
                <a:lnTo>
                  <a:pt x="129628" y="5283"/>
                </a:lnTo>
                <a:lnTo>
                  <a:pt x="128676" y="3352"/>
                </a:lnTo>
                <a:lnTo>
                  <a:pt x="125552" y="673"/>
                </a:lnTo>
                <a:lnTo>
                  <a:pt x="123748" y="0"/>
                </a:lnTo>
                <a:close/>
              </a:path>
              <a:path w="171450" h="304800">
                <a:moveTo>
                  <a:pt x="152714" y="167881"/>
                </a:moveTo>
                <a:lnTo>
                  <a:pt x="154927" y="297141"/>
                </a:lnTo>
                <a:lnTo>
                  <a:pt x="161099" y="304507"/>
                </a:lnTo>
                <a:lnTo>
                  <a:pt x="165125" y="304507"/>
                </a:lnTo>
                <a:lnTo>
                  <a:pt x="166903" y="303834"/>
                </a:lnTo>
                <a:lnTo>
                  <a:pt x="170179" y="301155"/>
                </a:lnTo>
                <a:lnTo>
                  <a:pt x="170869" y="299516"/>
                </a:lnTo>
                <a:lnTo>
                  <a:pt x="170883" y="295198"/>
                </a:lnTo>
                <a:lnTo>
                  <a:pt x="170700" y="293865"/>
                </a:lnTo>
                <a:lnTo>
                  <a:pt x="170548" y="293116"/>
                </a:lnTo>
                <a:lnTo>
                  <a:pt x="152714" y="167881"/>
                </a:lnTo>
                <a:close/>
              </a:path>
              <a:path w="171450" h="304800">
                <a:moveTo>
                  <a:pt x="134085" y="37058"/>
                </a:moveTo>
                <a:lnTo>
                  <a:pt x="118313" y="37058"/>
                </a:lnTo>
                <a:lnTo>
                  <a:pt x="134835" y="152247"/>
                </a:lnTo>
                <a:lnTo>
                  <a:pt x="150488" y="152247"/>
                </a:lnTo>
                <a:lnTo>
                  <a:pt x="134085" y="3705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954769" y="5909579"/>
            <a:ext cx="171450" cy="304800"/>
          </a:xfrm>
          <a:custGeom>
            <a:avLst/>
            <a:gdLst/>
            <a:ahLst/>
            <a:cxnLst/>
            <a:rect l="l" t="t" r="r" b="b"/>
            <a:pathLst>
              <a:path w="171450" h="304800">
                <a:moveTo>
                  <a:pt x="165722" y="0"/>
                </a:moveTo>
                <a:lnTo>
                  <a:pt x="161264" y="0"/>
                </a:lnTo>
                <a:lnTo>
                  <a:pt x="159029" y="1041"/>
                </a:lnTo>
                <a:lnTo>
                  <a:pt x="33045" y="133057"/>
                </a:lnTo>
                <a:lnTo>
                  <a:pt x="45770" y="11391"/>
                </a:lnTo>
                <a:lnTo>
                  <a:pt x="45999" y="5880"/>
                </a:lnTo>
                <a:lnTo>
                  <a:pt x="45326" y="3911"/>
                </a:lnTo>
                <a:lnTo>
                  <a:pt x="42646" y="787"/>
                </a:lnTo>
                <a:lnTo>
                  <a:pt x="40716" y="0"/>
                </a:lnTo>
                <a:lnTo>
                  <a:pt x="36398" y="0"/>
                </a:lnTo>
                <a:lnTo>
                  <a:pt x="76" y="293420"/>
                </a:lnTo>
                <a:lnTo>
                  <a:pt x="0" y="298627"/>
                </a:lnTo>
                <a:lnTo>
                  <a:pt x="673" y="300596"/>
                </a:lnTo>
                <a:lnTo>
                  <a:pt x="3352" y="303720"/>
                </a:lnTo>
                <a:lnTo>
                  <a:pt x="5283" y="304507"/>
                </a:lnTo>
                <a:lnTo>
                  <a:pt x="9601" y="304507"/>
                </a:lnTo>
                <a:lnTo>
                  <a:pt x="11341" y="303949"/>
                </a:lnTo>
                <a:lnTo>
                  <a:pt x="14770" y="301713"/>
                </a:lnTo>
                <a:lnTo>
                  <a:pt x="15786" y="299516"/>
                </a:lnTo>
                <a:lnTo>
                  <a:pt x="29032" y="170560"/>
                </a:lnTo>
                <a:lnTo>
                  <a:pt x="134391" y="301383"/>
                </a:lnTo>
                <a:lnTo>
                  <a:pt x="136334" y="303466"/>
                </a:lnTo>
                <a:lnTo>
                  <a:pt x="138493" y="304507"/>
                </a:lnTo>
                <a:lnTo>
                  <a:pt x="142951" y="304507"/>
                </a:lnTo>
                <a:lnTo>
                  <a:pt x="144767" y="303720"/>
                </a:lnTo>
                <a:lnTo>
                  <a:pt x="147891" y="300596"/>
                </a:lnTo>
                <a:lnTo>
                  <a:pt x="148678" y="298780"/>
                </a:lnTo>
                <a:lnTo>
                  <a:pt x="148678" y="295059"/>
                </a:lnTo>
                <a:lnTo>
                  <a:pt x="148094" y="293420"/>
                </a:lnTo>
                <a:lnTo>
                  <a:pt x="36169" y="152260"/>
                </a:lnTo>
                <a:lnTo>
                  <a:pt x="168782" y="13182"/>
                </a:lnTo>
                <a:lnTo>
                  <a:pt x="170268" y="11391"/>
                </a:lnTo>
                <a:lnTo>
                  <a:pt x="170865" y="9601"/>
                </a:lnTo>
                <a:lnTo>
                  <a:pt x="171005" y="5740"/>
                </a:lnTo>
                <a:lnTo>
                  <a:pt x="170294" y="3911"/>
                </a:lnTo>
                <a:lnTo>
                  <a:pt x="167462" y="787"/>
                </a:lnTo>
                <a:lnTo>
                  <a:pt x="1657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241641" y="5909584"/>
            <a:ext cx="208915" cy="304800"/>
          </a:xfrm>
          <a:custGeom>
            <a:avLst/>
            <a:gdLst/>
            <a:ahLst/>
            <a:cxnLst/>
            <a:rect l="l" t="t" r="r" b="b"/>
            <a:pathLst>
              <a:path w="208914" h="304800">
                <a:moveTo>
                  <a:pt x="202857" y="0"/>
                </a:moveTo>
                <a:lnTo>
                  <a:pt x="200025" y="0"/>
                </a:lnTo>
                <a:lnTo>
                  <a:pt x="198386" y="0"/>
                </a:lnTo>
                <a:lnTo>
                  <a:pt x="196824" y="482"/>
                </a:lnTo>
                <a:lnTo>
                  <a:pt x="193852" y="2413"/>
                </a:lnTo>
                <a:lnTo>
                  <a:pt x="192735" y="3949"/>
                </a:lnTo>
                <a:lnTo>
                  <a:pt x="91973" y="268338"/>
                </a:lnTo>
                <a:lnTo>
                  <a:pt x="45770" y="4394"/>
                </a:lnTo>
                <a:lnTo>
                  <a:pt x="44742" y="2603"/>
                </a:lnTo>
                <a:lnTo>
                  <a:pt x="41617" y="520"/>
                </a:lnTo>
                <a:lnTo>
                  <a:pt x="39890" y="0"/>
                </a:lnTo>
                <a:lnTo>
                  <a:pt x="36169" y="0"/>
                </a:lnTo>
                <a:lnTo>
                  <a:pt x="76" y="293420"/>
                </a:lnTo>
                <a:lnTo>
                  <a:pt x="0" y="298627"/>
                </a:lnTo>
                <a:lnTo>
                  <a:pt x="673" y="300596"/>
                </a:lnTo>
                <a:lnTo>
                  <a:pt x="3352" y="303720"/>
                </a:lnTo>
                <a:lnTo>
                  <a:pt x="5283" y="304507"/>
                </a:lnTo>
                <a:lnTo>
                  <a:pt x="9601" y="304507"/>
                </a:lnTo>
                <a:lnTo>
                  <a:pt x="38176" y="85051"/>
                </a:lnTo>
                <a:lnTo>
                  <a:pt x="39738" y="58940"/>
                </a:lnTo>
                <a:lnTo>
                  <a:pt x="81927" y="300113"/>
                </a:lnTo>
                <a:lnTo>
                  <a:pt x="82918" y="302082"/>
                </a:lnTo>
                <a:lnTo>
                  <a:pt x="86042" y="304012"/>
                </a:lnTo>
                <a:lnTo>
                  <a:pt x="87655" y="304507"/>
                </a:lnTo>
                <a:lnTo>
                  <a:pt x="92722" y="304507"/>
                </a:lnTo>
                <a:lnTo>
                  <a:pt x="95250" y="302348"/>
                </a:lnTo>
                <a:lnTo>
                  <a:pt x="188861" y="58940"/>
                </a:lnTo>
                <a:lnTo>
                  <a:pt x="186516" y="71942"/>
                </a:lnTo>
                <a:lnTo>
                  <a:pt x="184848" y="84162"/>
                </a:lnTo>
                <a:lnTo>
                  <a:pt x="162890" y="298627"/>
                </a:lnTo>
                <a:lnTo>
                  <a:pt x="163588" y="300786"/>
                </a:lnTo>
                <a:lnTo>
                  <a:pt x="167005" y="303758"/>
                </a:lnTo>
                <a:lnTo>
                  <a:pt x="168922" y="304507"/>
                </a:lnTo>
                <a:lnTo>
                  <a:pt x="172935" y="304507"/>
                </a:lnTo>
                <a:lnTo>
                  <a:pt x="208279" y="11379"/>
                </a:lnTo>
                <a:lnTo>
                  <a:pt x="208508" y="5880"/>
                </a:lnTo>
                <a:lnTo>
                  <a:pt x="207784" y="3911"/>
                </a:lnTo>
                <a:lnTo>
                  <a:pt x="204965" y="787"/>
                </a:lnTo>
                <a:lnTo>
                  <a:pt x="2028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573380" y="5909589"/>
            <a:ext cx="179070" cy="304800"/>
          </a:xfrm>
          <a:custGeom>
            <a:avLst/>
            <a:gdLst/>
            <a:ahLst/>
            <a:cxnLst/>
            <a:rect l="l" t="t" r="r" b="b"/>
            <a:pathLst>
              <a:path w="179070" h="304800">
                <a:moveTo>
                  <a:pt x="173532" y="0"/>
                </a:moveTo>
                <a:lnTo>
                  <a:pt x="169214" y="0"/>
                </a:lnTo>
                <a:lnTo>
                  <a:pt x="167462" y="558"/>
                </a:lnTo>
                <a:lnTo>
                  <a:pt x="164033" y="2781"/>
                </a:lnTo>
                <a:lnTo>
                  <a:pt x="163042" y="4978"/>
                </a:lnTo>
                <a:lnTo>
                  <a:pt x="137439" y="257987"/>
                </a:lnTo>
                <a:lnTo>
                  <a:pt x="137299" y="264312"/>
                </a:lnTo>
                <a:lnTo>
                  <a:pt x="45021" y="3644"/>
                </a:lnTo>
                <a:lnTo>
                  <a:pt x="43929" y="2222"/>
                </a:lnTo>
                <a:lnTo>
                  <a:pt x="41097" y="444"/>
                </a:lnTo>
                <a:lnTo>
                  <a:pt x="39585" y="0"/>
                </a:lnTo>
                <a:lnTo>
                  <a:pt x="36169" y="0"/>
                </a:lnTo>
                <a:lnTo>
                  <a:pt x="76" y="293408"/>
                </a:lnTo>
                <a:lnTo>
                  <a:pt x="0" y="298615"/>
                </a:lnTo>
                <a:lnTo>
                  <a:pt x="673" y="300596"/>
                </a:lnTo>
                <a:lnTo>
                  <a:pt x="3352" y="303720"/>
                </a:lnTo>
                <a:lnTo>
                  <a:pt x="5283" y="304495"/>
                </a:lnTo>
                <a:lnTo>
                  <a:pt x="9601" y="304495"/>
                </a:lnTo>
                <a:lnTo>
                  <a:pt x="39954" y="66293"/>
                </a:lnTo>
                <a:lnTo>
                  <a:pt x="41744" y="40627"/>
                </a:lnTo>
                <a:lnTo>
                  <a:pt x="134543" y="302488"/>
                </a:lnTo>
                <a:lnTo>
                  <a:pt x="137147" y="304495"/>
                </a:lnTo>
                <a:lnTo>
                  <a:pt x="142951" y="304495"/>
                </a:lnTo>
                <a:lnTo>
                  <a:pt x="144691" y="303898"/>
                </a:lnTo>
                <a:lnTo>
                  <a:pt x="147510" y="301523"/>
                </a:lnTo>
                <a:lnTo>
                  <a:pt x="148386" y="299516"/>
                </a:lnTo>
                <a:lnTo>
                  <a:pt x="148678" y="296684"/>
                </a:lnTo>
                <a:lnTo>
                  <a:pt x="178587" y="11379"/>
                </a:lnTo>
                <a:lnTo>
                  <a:pt x="178815" y="5880"/>
                </a:lnTo>
                <a:lnTo>
                  <a:pt x="178142" y="3898"/>
                </a:lnTo>
                <a:lnTo>
                  <a:pt x="175463" y="774"/>
                </a:lnTo>
                <a:lnTo>
                  <a:pt x="1735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883911" y="5909133"/>
            <a:ext cx="170815" cy="305435"/>
          </a:xfrm>
          <a:custGeom>
            <a:avLst/>
            <a:gdLst/>
            <a:ahLst/>
            <a:cxnLst/>
            <a:rect l="l" t="t" r="r" b="b"/>
            <a:pathLst>
              <a:path w="170814" h="305435">
                <a:moveTo>
                  <a:pt x="164376" y="0"/>
                </a:moveTo>
                <a:lnTo>
                  <a:pt x="158572" y="0"/>
                </a:lnTo>
                <a:lnTo>
                  <a:pt x="155968" y="2019"/>
                </a:lnTo>
                <a:lnTo>
                  <a:pt x="52235" y="267677"/>
                </a:lnTo>
                <a:lnTo>
                  <a:pt x="14960" y="4622"/>
                </a:lnTo>
                <a:lnTo>
                  <a:pt x="14058" y="2603"/>
                </a:lnTo>
                <a:lnTo>
                  <a:pt x="11379" y="520"/>
                </a:lnTo>
                <a:lnTo>
                  <a:pt x="9677" y="0"/>
                </a:lnTo>
                <a:lnTo>
                  <a:pt x="5651" y="0"/>
                </a:lnTo>
                <a:lnTo>
                  <a:pt x="3886" y="635"/>
                </a:lnTo>
                <a:lnTo>
                  <a:pt x="762" y="3162"/>
                </a:lnTo>
                <a:lnTo>
                  <a:pt x="0" y="5143"/>
                </a:lnTo>
                <a:lnTo>
                  <a:pt x="0" y="7823"/>
                </a:lnTo>
                <a:lnTo>
                  <a:pt x="41071" y="299516"/>
                </a:lnTo>
                <a:lnTo>
                  <a:pt x="46507" y="304952"/>
                </a:lnTo>
                <a:lnTo>
                  <a:pt x="50076" y="304952"/>
                </a:lnTo>
                <a:lnTo>
                  <a:pt x="169659" y="11836"/>
                </a:lnTo>
                <a:lnTo>
                  <a:pt x="170561" y="8864"/>
                </a:lnTo>
                <a:lnTo>
                  <a:pt x="170561" y="5435"/>
                </a:lnTo>
                <a:lnTo>
                  <a:pt x="169684" y="3543"/>
                </a:lnTo>
                <a:lnTo>
                  <a:pt x="166268" y="711"/>
                </a:lnTo>
                <a:lnTo>
                  <a:pt x="1643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176136" y="5909142"/>
            <a:ext cx="301625" cy="305435"/>
          </a:xfrm>
          <a:custGeom>
            <a:avLst/>
            <a:gdLst/>
            <a:ahLst/>
            <a:cxnLst/>
            <a:rect l="l" t="t" r="r" b="b"/>
            <a:pathLst>
              <a:path w="301625" h="305435">
                <a:moveTo>
                  <a:pt x="295871" y="0"/>
                </a:moveTo>
                <a:lnTo>
                  <a:pt x="291846" y="0"/>
                </a:lnTo>
                <a:lnTo>
                  <a:pt x="290283" y="330"/>
                </a:lnTo>
                <a:lnTo>
                  <a:pt x="287909" y="1676"/>
                </a:lnTo>
                <a:lnTo>
                  <a:pt x="286867" y="3200"/>
                </a:lnTo>
                <a:lnTo>
                  <a:pt x="189306" y="266992"/>
                </a:lnTo>
                <a:lnTo>
                  <a:pt x="157975" y="5727"/>
                </a:lnTo>
                <a:lnTo>
                  <a:pt x="157162" y="3975"/>
                </a:lnTo>
                <a:lnTo>
                  <a:pt x="154482" y="1155"/>
                </a:lnTo>
                <a:lnTo>
                  <a:pt x="152768" y="444"/>
                </a:lnTo>
                <a:lnTo>
                  <a:pt x="149199" y="444"/>
                </a:lnTo>
                <a:lnTo>
                  <a:pt x="147777" y="889"/>
                </a:lnTo>
                <a:lnTo>
                  <a:pt x="145110" y="2679"/>
                </a:lnTo>
                <a:lnTo>
                  <a:pt x="144056" y="4089"/>
                </a:lnTo>
                <a:lnTo>
                  <a:pt x="46431" y="266547"/>
                </a:lnTo>
                <a:lnTo>
                  <a:pt x="15773" y="4838"/>
                </a:lnTo>
                <a:lnTo>
                  <a:pt x="14833" y="2781"/>
                </a:lnTo>
                <a:lnTo>
                  <a:pt x="11709" y="558"/>
                </a:lnTo>
                <a:lnTo>
                  <a:pt x="9969" y="0"/>
                </a:lnTo>
                <a:lnTo>
                  <a:pt x="5943" y="0"/>
                </a:lnTo>
                <a:lnTo>
                  <a:pt x="4089" y="635"/>
                </a:lnTo>
                <a:lnTo>
                  <a:pt x="812" y="3162"/>
                </a:lnTo>
                <a:lnTo>
                  <a:pt x="0" y="5054"/>
                </a:lnTo>
                <a:lnTo>
                  <a:pt x="0" y="7581"/>
                </a:lnTo>
                <a:lnTo>
                  <a:pt x="35115" y="300113"/>
                </a:lnTo>
                <a:lnTo>
                  <a:pt x="36042" y="301967"/>
                </a:lnTo>
                <a:lnTo>
                  <a:pt x="39166" y="304355"/>
                </a:lnTo>
                <a:lnTo>
                  <a:pt x="40855" y="304939"/>
                </a:lnTo>
                <a:lnTo>
                  <a:pt x="44272" y="304939"/>
                </a:lnTo>
                <a:lnTo>
                  <a:pt x="45783" y="304495"/>
                </a:lnTo>
                <a:lnTo>
                  <a:pt x="48615" y="302717"/>
                </a:lnTo>
                <a:lnTo>
                  <a:pt x="49707" y="301294"/>
                </a:lnTo>
                <a:lnTo>
                  <a:pt x="146888" y="40182"/>
                </a:lnTo>
                <a:lnTo>
                  <a:pt x="177774" y="299656"/>
                </a:lnTo>
                <a:lnTo>
                  <a:pt x="178689" y="301599"/>
                </a:lnTo>
                <a:lnTo>
                  <a:pt x="181813" y="304279"/>
                </a:lnTo>
                <a:lnTo>
                  <a:pt x="183654" y="304939"/>
                </a:lnTo>
                <a:lnTo>
                  <a:pt x="187223" y="304939"/>
                </a:lnTo>
                <a:lnTo>
                  <a:pt x="301002" y="10490"/>
                </a:lnTo>
                <a:lnTo>
                  <a:pt x="301371" y="5207"/>
                </a:lnTo>
                <a:lnTo>
                  <a:pt x="300634" y="3340"/>
                </a:lnTo>
                <a:lnTo>
                  <a:pt x="297649" y="660"/>
                </a:lnTo>
                <a:lnTo>
                  <a:pt x="2958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583323" y="5909583"/>
            <a:ext cx="191770" cy="304800"/>
          </a:xfrm>
          <a:custGeom>
            <a:avLst/>
            <a:gdLst/>
            <a:ahLst/>
            <a:cxnLst/>
            <a:rect l="l" t="t" r="r" b="b"/>
            <a:pathLst>
              <a:path w="191770" h="304800">
                <a:moveTo>
                  <a:pt x="185661" y="0"/>
                </a:moveTo>
                <a:lnTo>
                  <a:pt x="182092" y="0"/>
                </a:lnTo>
                <a:lnTo>
                  <a:pt x="180924" y="266"/>
                </a:lnTo>
                <a:lnTo>
                  <a:pt x="178701" y="1308"/>
                </a:lnTo>
                <a:lnTo>
                  <a:pt x="177774" y="2235"/>
                </a:lnTo>
                <a:lnTo>
                  <a:pt x="96227" y="136626"/>
                </a:lnTo>
                <a:lnTo>
                  <a:pt x="42786" y="3200"/>
                </a:lnTo>
                <a:lnTo>
                  <a:pt x="41770" y="1866"/>
                </a:lnTo>
                <a:lnTo>
                  <a:pt x="39243" y="368"/>
                </a:lnTo>
                <a:lnTo>
                  <a:pt x="37807" y="0"/>
                </a:lnTo>
                <a:lnTo>
                  <a:pt x="34086" y="0"/>
                </a:lnTo>
                <a:lnTo>
                  <a:pt x="32245" y="711"/>
                </a:lnTo>
                <a:lnTo>
                  <a:pt x="29121" y="3530"/>
                </a:lnTo>
                <a:lnTo>
                  <a:pt x="28359" y="5435"/>
                </a:lnTo>
                <a:lnTo>
                  <a:pt x="28359" y="7810"/>
                </a:lnTo>
                <a:lnTo>
                  <a:pt x="28727" y="10604"/>
                </a:lnTo>
                <a:lnTo>
                  <a:pt x="29248" y="11391"/>
                </a:lnTo>
                <a:lnTo>
                  <a:pt x="85953" y="153149"/>
                </a:lnTo>
                <a:lnTo>
                  <a:pt x="444" y="294005"/>
                </a:lnTo>
                <a:lnTo>
                  <a:pt x="0" y="295351"/>
                </a:lnTo>
                <a:lnTo>
                  <a:pt x="0" y="299072"/>
                </a:lnTo>
                <a:lnTo>
                  <a:pt x="774" y="300964"/>
                </a:lnTo>
                <a:lnTo>
                  <a:pt x="3898" y="303796"/>
                </a:lnTo>
                <a:lnTo>
                  <a:pt x="5740" y="304507"/>
                </a:lnTo>
                <a:lnTo>
                  <a:pt x="10375" y="304279"/>
                </a:lnTo>
                <a:lnTo>
                  <a:pt x="12611" y="303390"/>
                </a:lnTo>
                <a:lnTo>
                  <a:pt x="13550" y="302564"/>
                </a:lnTo>
                <a:lnTo>
                  <a:pt x="93319" y="171450"/>
                </a:lnTo>
                <a:lnTo>
                  <a:pt x="145630" y="301675"/>
                </a:lnTo>
                <a:lnTo>
                  <a:pt x="146621" y="302831"/>
                </a:lnTo>
                <a:lnTo>
                  <a:pt x="149148" y="304165"/>
                </a:lnTo>
                <a:lnTo>
                  <a:pt x="150622" y="304507"/>
                </a:lnTo>
                <a:lnTo>
                  <a:pt x="154343" y="304507"/>
                </a:lnTo>
                <a:lnTo>
                  <a:pt x="156146" y="303796"/>
                </a:lnTo>
                <a:lnTo>
                  <a:pt x="159270" y="300964"/>
                </a:lnTo>
                <a:lnTo>
                  <a:pt x="160070" y="299072"/>
                </a:lnTo>
                <a:lnTo>
                  <a:pt x="159994" y="295313"/>
                </a:lnTo>
                <a:lnTo>
                  <a:pt x="103365" y="154038"/>
                </a:lnTo>
                <a:lnTo>
                  <a:pt x="191096" y="10490"/>
                </a:lnTo>
                <a:lnTo>
                  <a:pt x="191541" y="9156"/>
                </a:lnTo>
                <a:lnTo>
                  <a:pt x="191541" y="5283"/>
                </a:lnTo>
                <a:lnTo>
                  <a:pt x="190754" y="3352"/>
                </a:lnTo>
                <a:lnTo>
                  <a:pt x="187629" y="673"/>
                </a:lnTo>
                <a:lnTo>
                  <a:pt x="1856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887826" y="5909145"/>
            <a:ext cx="191770" cy="305435"/>
          </a:xfrm>
          <a:custGeom>
            <a:avLst/>
            <a:gdLst/>
            <a:ahLst/>
            <a:cxnLst/>
            <a:rect l="l" t="t" r="r" b="b"/>
            <a:pathLst>
              <a:path w="191770" h="305435">
                <a:moveTo>
                  <a:pt x="185813" y="0"/>
                </a:moveTo>
                <a:lnTo>
                  <a:pt x="182397" y="0"/>
                </a:lnTo>
                <a:lnTo>
                  <a:pt x="181076" y="254"/>
                </a:lnTo>
                <a:lnTo>
                  <a:pt x="178549" y="1295"/>
                </a:lnTo>
                <a:lnTo>
                  <a:pt x="177482" y="2374"/>
                </a:lnTo>
                <a:lnTo>
                  <a:pt x="90639" y="145326"/>
                </a:lnTo>
                <a:lnTo>
                  <a:pt x="33261" y="3263"/>
                </a:lnTo>
                <a:lnTo>
                  <a:pt x="32105" y="1930"/>
                </a:lnTo>
                <a:lnTo>
                  <a:pt x="29273" y="736"/>
                </a:lnTo>
                <a:lnTo>
                  <a:pt x="27838" y="444"/>
                </a:lnTo>
                <a:lnTo>
                  <a:pt x="24256" y="444"/>
                </a:lnTo>
                <a:lnTo>
                  <a:pt x="22478" y="1143"/>
                </a:lnTo>
                <a:lnTo>
                  <a:pt x="19494" y="3975"/>
                </a:lnTo>
                <a:lnTo>
                  <a:pt x="18757" y="5867"/>
                </a:lnTo>
                <a:lnTo>
                  <a:pt x="18922" y="10782"/>
                </a:lnTo>
                <a:lnTo>
                  <a:pt x="80365" y="162737"/>
                </a:lnTo>
                <a:lnTo>
                  <a:pt x="380" y="294411"/>
                </a:lnTo>
                <a:lnTo>
                  <a:pt x="0" y="299885"/>
                </a:lnTo>
                <a:lnTo>
                  <a:pt x="749" y="301815"/>
                </a:lnTo>
                <a:lnTo>
                  <a:pt x="3721" y="304495"/>
                </a:lnTo>
                <a:lnTo>
                  <a:pt x="5511" y="305168"/>
                </a:lnTo>
                <a:lnTo>
                  <a:pt x="10871" y="305168"/>
                </a:lnTo>
                <a:lnTo>
                  <a:pt x="13322" y="303898"/>
                </a:lnTo>
                <a:lnTo>
                  <a:pt x="14960" y="301371"/>
                </a:lnTo>
                <a:lnTo>
                  <a:pt x="191096" y="10934"/>
                </a:lnTo>
                <a:lnTo>
                  <a:pt x="191541" y="9588"/>
                </a:lnTo>
                <a:lnTo>
                  <a:pt x="191541" y="5867"/>
                </a:lnTo>
                <a:lnTo>
                  <a:pt x="190753" y="3898"/>
                </a:lnTo>
                <a:lnTo>
                  <a:pt x="187629" y="774"/>
                </a:lnTo>
                <a:lnTo>
                  <a:pt x="1858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170900" y="5909579"/>
            <a:ext cx="190500" cy="304800"/>
          </a:xfrm>
          <a:custGeom>
            <a:avLst/>
            <a:gdLst/>
            <a:ahLst/>
            <a:cxnLst/>
            <a:rect l="l" t="t" r="r" b="b"/>
            <a:pathLst>
              <a:path w="190500" h="304800">
                <a:moveTo>
                  <a:pt x="183807" y="0"/>
                </a:moveTo>
                <a:lnTo>
                  <a:pt x="34455" y="0"/>
                </a:lnTo>
                <a:lnTo>
                  <a:pt x="32550" y="787"/>
                </a:lnTo>
                <a:lnTo>
                  <a:pt x="29718" y="3911"/>
                </a:lnTo>
                <a:lnTo>
                  <a:pt x="29019" y="5740"/>
                </a:lnTo>
                <a:lnTo>
                  <a:pt x="29019" y="9905"/>
                </a:lnTo>
                <a:lnTo>
                  <a:pt x="29718" y="11722"/>
                </a:lnTo>
                <a:lnTo>
                  <a:pt x="32550" y="14846"/>
                </a:lnTo>
                <a:lnTo>
                  <a:pt x="34455" y="15633"/>
                </a:lnTo>
                <a:lnTo>
                  <a:pt x="168770" y="15633"/>
                </a:lnTo>
                <a:lnTo>
                  <a:pt x="520" y="293573"/>
                </a:lnTo>
                <a:lnTo>
                  <a:pt x="0" y="295211"/>
                </a:lnTo>
                <a:lnTo>
                  <a:pt x="0" y="298780"/>
                </a:lnTo>
                <a:lnTo>
                  <a:pt x="749" y="300596"/>
                </a:lnTo>
                <a:lnTo>
                  <a:pt x="3721" y="303720"/>
                </a:lnTo>
                <a:lnTo>
                  <a:pt x="5803" y="304507"/>
                </a:lnTo>
                <a:lnTo>
                  <a:pt x="8483" y="304507"/>
                </a:lnTo>
                <a:lnTo>
                  <a:pt x="154114" y="304507"/>
                </a:lnTo>
                <a:lnTo>
                  <a:pt x="155917" y="303720"/>
                </a:lnTo>
                <a:lnTo>
                  <a:pt x="159042" y="300596"/>
                </a:lnTo>
                <a:lnTo>
                  <a:pt x="159842" y="298780"/>
                </a:lnTo>
                <a:lnTo>
                  <a:pt x="159842" y="294614"/>
                </a:lnTo>
                <a:lnTo>
                  <a:pt x="159042" y="292785"/>
                </a:lnTo>
                <a:lnTo>
                  <a:pt x="155917" y="289661"/>
                </a:lnTo>
                <a:lnTo>
                  <a:pt x="154114" y="288886"/>
                </a:lnTo>
                <a:lnTo>
                  <a:pt x="21209" y="288886"/>
                </a:lnTo>
                <a:lnTo>
                  <a:pt x="189534" y="11391"/>
                </a:lnTo>
                <a:lnTo>
                  <a:pt x="189979" y="9905"/>
                </a:lnTo>
                <a:lnTo>
                  <a:pt x="189979" y="6032"/>
                </a:lnTo>
                <a:lnTo>
                  <a:pt x="189166" y="4102"/>
                </a:lnTo>
                <a:lnTo>
                  <a:pt x="185889" y="825"/>
                </a:lnTo>
                <a:lnTo>
                  <a:pt x="1838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0387" y="6499009"/>
            <a:ext cx="6009005" cy="6350"/>
          </a:xfrm>
          <a:custGeom>
            <a:avLst/>
            <a:gdLst/>
            <a:ahLst/>
            <a:cxnLst/>
            <a:rect l="l" t="t" r="r" b="b"/>
            <a:pathLst>
              <a:path w="6009005" h="6350">
                <a:moveTo>
                  <a:pt x="6008992" y="0"/>
                </a:moveTo>
                <a:lnTo>
                  <a:pt x="0" y="0"/>
                </a:lnTo>
                <a:lnTo>
                  <a:pt x="0" y="6350"/>
                </a:lnTo>
                <a:lnTo>
                  <a:pt x="6008992" y="6350"/>
                </a:lnTo>
                <a:lnTo>
                  <a:pt x="6008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1" name="object 161"/>
          <p:cNvGrpSpPr/>
          <p:nvPr/>
        </p:nvGrpSpPr>
        <p:grpSpPr>
          <a:xfrm>
            <a:off x="770129" y="6757356"/>
            <a:ext cx="690245" cy="184150"/>
            <a:chOff x="770129" y="6757356"/>
            <a:chExt cx="690245" cy="184150"/>
          </a:xfrm>
        </p:grpSpPr>
        <p:pic>
          <p:nvPicPr>
            <p:cNvPr id="162" name="object 16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70129" y="6759387"/>
              <a:ext cx="236312" cy="150977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32757" y="6801243"/>
              <a:ext cx="102920" cy="139801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1156716" y="6761530"/>
              <a:ext cx="29209" cy="147320"/>
            </a:xfrm>
            <a:custGeom>
              <a:avLst/>
              <a:gdLst/>
              <a:ahLst/>
              <a:cxnLst/>
              <a:rect l="l" t="t" r="r" b="b"/>
              <a:pathLst>
                <a:path w="29209" h="147320">
                  <a:moveTo>
                    <a:pt x="28536" y="41744"/>
                  </a:moveTo>
                  <a:lnTo>
                    <a:pt x="190" y="41744"/>
                  </a:lnTo>
                  <a:lnTo>
                    <a:pt x="190" y="146799"/>
                  </a:lnTo>
                  <a:lnTo>
                    <a:pt x="28536" y="146799"/>
                  </a:lnTo>
                  <a:lnTo>
                    <a:pt x="28536" y="41744"/>
                  </a:lnTo>
                  <a:close/>
                </a:path>
                <a:path w="29209" h="147320">
                  <a:moveTo>
                    <a:pt x="28841" y="0"/>
                  </a:moveTo>
                  <a:lnTo>
                    <a:pt x="0" y="0"/>
                  </a:lnTo>
                  <a:lnTo>
                    <a:pt x="0" y="26708"/>
                  </a:lnTo>
                  <a:lnTo>
                    <a:pt x="28841" y="26708"/>
                  </a:lnTo>
                  <a:lnTo>
                    <a:pt x="2884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206188" y="6771580"/>
              <a:ext cx="181749" cy="138779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1414250" y="6757356"/>
              <a:ext cx="46355" cy="153035"/>
            </a:xfrm>
            <a:custGeom>
              <a:avLst/>
              <a:gdLst/>
              <a:ahLst/>
              <a:cxnLst/>
              <a:rect l="l" t="t" r="r" b="b"/>
              <a:pathLst>
                <a:path w="46355" h="153034">
                  <a:moveTo>
                    <a:pt x="29057" y="0"/>
                  </a:moveTo>
                  <a:lnTo>
                    <a:pt x="0" y="0"/>
                  </a:lnTo>
                  <a:lnTo>
                    <a:pt x="0" y="125298"/>
                  </a:lnTo>
                  <a:lnTo>
                    <a:pt x="25819" y="152793"/>
                  </a:lnTo>
                  <a:lnTo>
                    <a:pt x="33540" y="152793"/>
                  </a:lnTo>
                  <a:lnTo>
                    <a:pt x="37630" y="152539"/>
                  </a:lnTo>
                  <a:lnTo>
                    <a:pt x="45935" y="150266"/>
                  </a:lnTo>
                  <a:lnTo>
                    <a:pt x="45935" y="131965"/>
                  </a:lnTo>
                  <a:lnTo>
                    <a:pt x="40957" y="131673"/>
                  </a:lnTo>
                  <a:lnTo>
                    <a:pt x="36347" y="131127"/>
                  </a:lnTo>
                  <a:lnTo>
                    <a:pt x="33223" y="129654"/>
                  </a:lnTo>
                  <a:lnTo>
                    <a:pt x="29895" y="124841"/>
                  </a:lnTo>
                  <a:lnTo>
                    <a:pt x="29057" y="121716"/>
                  </a:lnTo>
                  <a:lnTo>
                    <a:pt x="290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1526221" y="6757356"/>
            <a:ext cx="596900" cy="153035"/>
            <a:chOff x="1526221" y="6757356"/>
            <a:chExt cx="596900" cy="153035"/>
          </a:xfrm>
        </p:grpSpPr>
        <p:pic>
          <p:nvPicPr>
            <p:cNvPr id="168" name="object 16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526221" y="6757356"/>
              <a:ext cx="415333" cy="153003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967262" y="6801241"/>
              <a:ext cx="155766" cy="109119"/>
            </a:xfrm>
            <a:prstGeom prst="rect">
              <a:avLst/>
            </a:prstGeom>
          </p:spPr>
        </p:pic>
      </p:grpSp>
      <p:grpSp>
        <p:nvGrpSpPr>
          <p:cNvPr id="170" name="object 170"/>
          <p:cNvGrpSpPr/>
          <p:nvPr/>
        </p:nvGrpSpPr>
        <p:grpSpPr>
          <a:xfrm>
            <a:off x="774487" y="6995093"/>
            <a:ext cx="1471295" cy="179705"/>
            <a:chOff x="774487" y="6995093"/>
            <a:chExt cx="1471295" cy="179705"/>
          </a:xfrm>
        </p:grpSpPr>
        <p:pic>
          <p:nvPicPr>
            <p:cNvPr id="171" name="object 17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74487" y="6995093"/>
              <a:ext cx="145501" cy="179628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52093" y="7013999"/>
              <a:ext cx="166218" cy="136131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1146238" y="7002817"/>
              <a:ext cx="100965" cy="147320"/>
            </a:xfrm>
            <a:custGeom>
              <a:avLst/>
              <a:gdLst/>
              <a:ahLst/>
              <a:cxnLst/>
              <a:rect l="l" t="t" r="r" b="b"/>
              <a:pathLst>
                <a:path w="100965" h="147320">
                  <a:moveTo>
                    <a:pt x="18808" y="41757"/>
                  </a:moveTo>
                  <a:lnTo>
                    <a:pt x="622" y="41757"/>
                  </a:lnTo>
                  <a:lnTo>
                    <a:pt x="622" y="146812"/>
                  </a:lnTo>
                  <a:lnTo>
                    <a:pt x="18808" y="146812"/>
                  </a:lnTo>
                  <a:lnTo>
                    <a:pt x="18808" y="41757"/>
                  </a:lnTo>
                  <a:close/>
                </a:path>
                <a:path w="100965" h="147320">
                  <a:moveTo>
                    <a:pt x="19202" y="0"/>
                  </a:moveTo>
                  <a:lnTo>
                    <a:pt x="0" y="0"/>
                  </a:lnTo>
                  <a:lnTo>
                    <a:pt x="0" y="19494"/>
                  </a:lnTo>
                  <a:lnTo>
                    <a:pt x="19202" y="19494"/>
                  </a:lnTo>
                  <a:lnTo>
                    <a:pt x="19202" y="0"/>
                  </a:lnTo>
                  <a:close/>
                </a:path>
                <a:path w="100965" h="147320">
                  <a:moveTo>
                    <a:pt x="100380" y="86868"/>
                  </a:moveTo>
                  <a:lnTo>
                    <a:pt x="48869" y="87071"/>
                  </a:lnTo>
                  <a:lnTo>
                    <a:pt x="48869" y="101803"/>
                  </a:lnTo>
                  <a:lnTo>
                    <a:pt x="100380" y="101701"/>
                  </a:lnTo>
                  <a:lnTo>
                    <a:pt x="100380" y="8686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269676" y="7042544"/>
              <a:ext cx="90627" cy="109118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385802" y="6998656"/>
              <a:ext cx="257050" cy="153007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668349" y="6998649"/>
              <a:ext cx="255517" cy="150977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1946833" y="7002817"/>
              <a:ext cx="19685" cy="147320"/>
            </a:xfrm>
            <a:custGeom>
              <a:avLst/>
              <a:gdLst/>
              <a:ahLst/>
              <a:cxnLst/>
              <a:rect l="l" t="t" r="r" b="b"/>
              <a:pathLst>
                <a:path w="19685" h="147320">
                  <a:moveTo>
                    <a:pt x="18808" y="41757"/>
                  </a:moveTo>
                  <a:lnTo>
                    <a:pt x="622" y="41757"/>
                  </a:lnTo>
                  <a:lnTo>
                    <a:pt x="622" y="146812"/>
                  </a:lnTo>
                  <a:lnTo>
                    <a:pt x="18808" y="146812"/>
                  </a:lnTo>
                  <a:lnTo>
                    <a:pt x="18808" y="41757"/>
                  </a:lnTo>
                  <a:close/>
                </a:path>
                <a:path w="19685" h="147320">
                  <a:moveTo>
                    <a:pt x="19202" y="0"/>
                  </a:moveTo>
                  <a:lnTo>
                    <a:pt x="0" y="0"/>
                  </a:lnTo>
                  <a:lnTo>
                    <a:pt x="0" y="19494"/>
                  </a:lnTo>
                  <a:lnTo>
                    <a:pt x="19202" y="19494"/>
                  </a:lnTo>
                  <a:lnTo>
                    <a:pt x="192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992157" y="7042542"/>
              <a:ext cx="84226" cy="109118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097002" y="6995093"/>
              <a:ext cx="148332" cy="179628"/>
            </a:xfrm>
            <a:prstGeom prst="rect">
              <a:avLst/>
            </a:prstGeom>
          </p:spPr>
        </p:pic>
      </p:grpSp>
      <p:sp>
        <p:nvSpPr>
          <p:cNvPr id="180" name="object 180"/>
          <p:cNvSpPr/>
          <p:nvPr/>
        </p:nvSpPr>
        <p:spPr>
          <a:xfrm>
            <a:off x="3667904" y="6840758"/>
            <a:ext cx="173990" cy="304800"/>
          </a:xfrm>
          <a:custGeom>
            <a:avLst/>
            <a:gdLst/>
            <a:ahLst/>
            <a:cxnLst/>
            <a:rect l="l" t="t" r="r" b="b"/>
            <a:pathLst>
              <a:path w="173989" h="304800">
                <a:moveTo>
                  <a:pt x="135140" y="0"/>
                </a:moveTo>
                <a:lnTo>
                  <a:pt x="93624" y="4279"/>
                </a:lnTo>
                <a:lnTo>
                  <a:pt x="58683" y="22020"/>
                </a:lnTo>
                <a:lnTo>
                  <a:pt x="27482" y="62758"/>
                </a:lnTo>
                <a:lnTo>
                  <a:pt x="11673" y="102615"/>
                </a:lnTo>
                <a:lnTo>
                  <a:pt x="3225" y="140982"/>
                </a:lnTo>
                <a:lnTo>
                  <a:pt x="0" y="185737"/>
                </a:lnTo>
                <a:lnTo>
                  <a:pt x="335" y="199641"/>
                </a:lnTo>
                <a:lnTo>
                  <a:pt x="8210" y="247456"/>
                </a:lnTo>
                <a:lnTo>
                  <a:pt x="29138" y="287670"/>
                </a:lnTo>
                <a:lnTo>
                  <a:pt x="68313" y="304507"/>
                </a:lnTo>
                <a:lnTo>
                  <a:pt x="75615" y="304507"/>
                </a:lnTo>
                <a:lnTo>
                  <a:pt x="112839" y="288061"/>
                </a:lnTo>
                <a:lnTo>
                  <a:pt x="141249" y="257060"/>
                </a:lnTo>
                <a:lnTo>
                  <a:pt x="153149" y="237159"/>
                </a:lnTo>
                <a:lnTo>
                  <a:pt x="153149" y="235521"/>
                </a:lnTo>
                <a:lnTo>
                  <a:pt x="153149" y="232994"/>
                </a:lnTo>
                <a:lnTo>
                  <a:pt x="152400" y="231051"/>
                </a:lnTo>
                <a:lnTo>
                  <a:pt x="149428" y="228384"/>
                </a:lnTo>
                <a:lnTo>
                  <a:pt x="147637" y="227711"/>
                </a:lnTo>
                <a:lnTo>
                  <a:pt x="143624" y="227711"/>
                </a:lnTo>
                <a:lnTo>
                  <a:pt x="142163" y="228003"/>
                </a:lnTo>
                <a:lnTo>
                  <a:pt x="140220" y="229196"/>
                </a:lnTo>
                <a:lnTo>
                  <a:pt x="139382" y="230085"/>
                </a:lnTo>
                <a:lnTo>
                  <a:pt x="129811" y="244688"/>
                </a:lnTo>
                <a:lnTo>
                  <a:pt x="120969" y="256339"/>
                </a:lnTo>
                <a:lnTo>
                  <a:pt x="85642" y="285246"/>
                </a:lnTo>
                <a:lnTo>
                  <a:pt x="68313" y="288874"/>
                </a:lnTo>
                <a:lnTo>
                  <a:pt x="61328" y="288874"/>
                </a:lnTo>
                <a:lnTo>
                  <a:pt x="29626" y="258434"/>
                </a:lnTo>
                <a:lnTo>
                  <a:pt x="19158" y="220984"/>
                </a:lnTo>
                <a:lnTo>
                  <a:pt x="16522" y="178739"/>
                </a:lnTo>
                <a:lnTo>
                  <a:pt x="16827" y="171411"/>
                </a:lnTo>
                <a:lnTo>
                  <a:pt x="21285" y="132537"/>
                </a:lnTo>
                <a:lnTo>
                  <a:pt x="34086" y="85725"/>
                </a:lnTo>
                <a:lnTo>
                  <a:pt x="57175" y="45389"/>
                </a:lnTo>
                <a:lnTo>
                  <a:pt x="90868" y="21501"/>
                </a:lnTo>
                <a:lnTo>
                  <a:pt x="120700" y="15176"/>
                </a:lnTo>
                <a:lnTo>
                  <a:pt x="133350" y="15176"/>
                </a:lnTo>
                <a:lnTo>
                  <a:pt x="138112" y="15519"/>
                </a:lnTo>
                <a:lnTo>
                  <a:pt x="149428" y="16852"/>
                </a:lnTo>
                <a:lnTo>
                  <a:pt x="155003" y="17856"/>
                </a:lnTo>
                <a:lnTo>
                  <a:pt x="162331" y="19723"/>
                </a:lnTo>
                <a:lnTo>
                  <a:pt x="168325" y="20091"/>
                </a:lnTo>
                <a:lnTo>
                  <a:pt x="170192" y="19380"/>
                </a:lnTo>
                <a:lnTo>
                  <a:pt x="173164" y="16560"/>
                </a:lnTo>
                <a:lnTo>
                  <a:pt x="173913" y="14655"/>
                </a:lnTo>
                <a:lnTo>
                  <a:pt x="173913" y="10642"/>
                </a:lnTo>
                <a:lnTo>
                  <a:pt x="141249" y="368"/>
                </a:lnTo>
                <a:lnTo>
                  <a:pt x="1351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962587" y="6840754"/>
            <a:ext cx="177800" cy="304800"/>
          </a:xfrm>
          <a:custGeom>
            <a:avLst/>
            <a:gdLst/>
            <a:ahLst/>
            <a:cxnLst/>
            <a:rect l="l" t="t" r="r" b="b"/>
            <a:pathLst>
              <a:path w="177800" h="304800">
                <a:moveTo>
                  <a:pt x="138709" y="0"/>
                </a:moveTo>
                <a:lnTo>
                  <a:pt x="97180" y="4279"/>
                </a:lnTo>
                <a:lnTo>
                  <a:pt x="56400" y="27317"/>
                </a:lnTo>
                <a:lnTo>
                  <a:pt x="31026" y="62852"/>
                </a:lnTo>
                <a:lnTo>
                  <a:pt x="15224" y="102184"/>
                </a:lnTo>
                <a:lnTo>
                  <a:pt x="5130" y="143433"/>
                </a:lnTo>
                <a:lnTo>
                  <a:pt x="321" y="186569"/>
                </a:lnTo>
                <a:lnTo>
                  <a:pt x="0" y="201142"/>
                </a:lnTo>
                <a:lnTo>
                  <a:pt x="546" y="223431"/>
                </a:lnTo>
                <a:lnTo>
                  <a:pt x="8255" y="266179"/>
                </a:lnTo>
                <a:lnTo>
                  <a:pt x="30759" y="297878"/>
                </a:lnTo>
                <a:lnTo>
                  <a:pt x="48374" y="304507"/>
                </a:lnTo>
                <a:lnTo>
                  <a:pt x="62204" y="304507"/>
                </a:lnTo>
                <a:lnTo>
                  <a:pt x="99225" y="281736"/>
                </a:lnTo>
                <a:lnTo>
                  <a:pt x="127684" y="241372"/>
                </a:lnTo>
                <a:lnTo>
                  <a:pt x="145554" y="203377"/>
                </a:lnTo>
                <a:lnTo>
                  <a:pt x="141312" y="237756"/>
                </a:lnTo>
                <a:lnTo>
                  <a:pt x="134696" y="293420"/>
                </a:lnTo>
                <a:lnTo>
                  <a:pt x="134620" y="298627"/>
                </a:lnTo>
                <a:lnTo>
                  <a:pt x="135280" y="300596"/>
                </a:lnTo>
                <a:lnTo>
                  <a:pt x="137960" y="303720"/>
                </a:lnTo>
                <a:lnTo>
                  <a:pt x="139903" y="304507"/>
                </a:lnTo>
                <a:lnTo>
                  <a:pt x="144221" y="304507"/>
                </a:lnTo>
                <a:lnTo>
                  <a:pt x="145948" y="303949"/>
                </a:lnTo>
                <a:lnTo>
                  <a:pt x="149377" y="301713"/>
                </a:lnTo>
                <a:lnTo>
                  <a:pt x="150393" y="299516"/>
                </a:lnTo>
                <a:lnTo>
                  <a:pt x="163855" y="164528"/>
                </a:lnTo>
                <a:lnTo>
                  <a:pt x="164312" y="162344"/>
                </a:lnTo>
                <a:lnTo>
                  <a:pt x="164312" y="156794"/>
                </a:lnTo>
                <a:lnTo>
                  <a:pt x="163563" y="154635"/>
                </a:lnTo>
                <a:lnTo>
                  <a:pt x="160591" y="151663"/>
                </a:lnTo>
                <a:lnTo>
                  <a:pt x="158724" y="150914"/>
                </a:lnTo>
                <a:lnTo>
                  <a:pt x="154851" y="150914"/>
                </a:lnTo>
                <a:lnTo>
                  <a:pt x="153365" y="151358"/>
                </a:lnTo>
                <a:lnTo>
                  <a:pt x="150685" y="153149"/>
                </a:lnTo>
                <a:lnTo>
                  <a:pt x="149428" y="155003"/>
                </a:lnTo>
                <a:lnTo>
                  <a:pt x="139331" y="181356"/>
                </a:lnTo>
                <a:lnTo>
                  <a:pt x="133057" y="196227"/>
                </a:lnTo>
                <a:lnTo>
                  <a:pt x="115963" y="230619"/>
                </a:lnTo>
                <a:lnTo>
                  <a:pt x="91420" y="266454"/>
                </a:lnTo>
                <a:lnTo>
                  <a:pt x="61163" y="288874"/>
                </a:lnTo>
                <a:lnTo>
                  <a:pt x="47180" y="288874"/>
                </a:lnTo>
                <a:lnTo>
                  <a:pt x="22580" y="257803"/>
                </a:lnTo>
                <a:lnTo>
                  <a:pt x="16490" y="216549"/>
                </a:lnTo>
                <a:lnTo>
                  <a:pt x="16078" y="198907"/>
                </a:lnTo>
                <a:lnTo>
                  <a:pt x="16411" y="185961"/>
                </a:lnTo>
                <a:lnTo>
                  <a:pt x="21209" y="145338"/>
                </a:lnTo>
                <a:lnTo>
                  <a:pt x="30773" y="105762"/>
                </a:lnTo>
                <a:lnTo>
                  <a:pt x="48171" y="63855"/>
                </a:lnTo>
                <a:lnTo>
                  <a:pt x="76428" y="30886"/>
                </a:lnTo>
                <a:lnTo>
                  <a:pt x="116179" y="16002"/>
                </a:lnTo>
                <a:lnTo>
                  <a:pt x="124269" y="15189"/>
                </a:lnTo>
                <a:lnTo>
                  <a:pt x="136918" y="15189"/>
                </a:lnTo>
                <a:lnTo>
                  <a:pt x="141681" y="15519"/>
                </a:lnTo>
                <a:lnTo>
                  <a:pt x="152996" y="16852"/>
                </a:lnTo>
                <a:lnTo>
                  <a:pt x="158572" y="17868"/>
                </a:lnTo>
                <a:lnTo>
                  <a:pt x="165900" y="19723"/>
                </a:lnTo>
                <a:lnTo>
                  <a:pt x="171894" y="20091"/>
                </a:lnTo>
                <a:lnTo>
                  <a:pt x="173761" y="19392"/>
                </a:lnTo>
                <a:lnTo>
                  <a:pt x="176733" y="16560"/>
                </a:lnTo>
                <a:lnTo>
                  <a:pt x="177482" y="14668"/>
                </a:lnTo>
                <a:lnTo>
                  <a:pt x="177482" y="10642"/>
                </a:lnTo>
                <a:lnTo>
                  <a:pt x="144805" y="381"/>
                </a:lnTo>
                <a:lnTo>
                  <a:pt x="1387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275020" y="6840757"/>
            <a:ext cx="193040" cy="305435"/>
          </a:xfrm>
          <a:custGeom>
            <a:avLst/>
            <a:gdLst/>
            <a:ahLst/>
            <a:cxnLst/>
            <a:rect l="l" t="t" r="r" b="b"/>
            <a:pathLst>
              <a:path w="193039" h="305434">
                <a:moveTo>
                  <a:pt x="111507" y="0"/>
                </a:moveTo>
                <a:lnTo>
                  <a:pt x="70207" y="7924"/>
                </a:lnTo>
                <a:lnTo>
                  <a:pt x="36501" y="33489"/>
                </a:lnTo>
                <a:lnTo>
                  <a:pt x="16673" y="67327"/>
                </a:lnTo>
                <a:lnTo>
                  <a:pt x="4648" y="108973"/>
                </a:lnTo>
                <a:lnTo>
                  <a:pt x="66" y="153114"/>
                </a:lnTo>
                <a:lnTo>
                  <a:pt x="0" y="170116"/>
                </a:lnTo>
                <a:lnTo>
                  <a:pt x="110" y="176481"/>
                </a:lnTo>
                <a:lnTo>
                  <a:pt x="5523" y="225624"/>
                </a:lnTo>
                <a:lnTo>
                  <a:pt x="17743" y="265137"/>
                </a:lnTo>
                <a:lnTo>
                  <a:pt x="40959" y="296164"/>
                </a:lnTo>
                <a:lnTo>
                  <a:pt x="63057" y="305396"/>
                </a:lnTo>
                <a:lnTo>
                  <a:pt x="76900" y="305396"/>
                </a:lnTo>
                <a:lnTo>
                  <a:pt x="83529" y="304279"/>
                </a:lnTo>
                <a:lnTo>
                  <a:pt x="95734" y="299821"/>
                </a:lnTo>
                <a:lnTo>
                  <a:pt x="101538" y="296684"/>
                </a:lnTo>
                <a:lnTo>
                  <a:pt x="111939" y="289102"/>
                </a:lnTo>
                <a:lnTo>
                  <a:pt x="65520" y="289102"/>
                </a:lnTo>
                <a:lnTo>
                  <a:pt x="61355" y="288137"/>
                </a:lnTo>
                <a:lnTo>
                  <a:pt x="32335" y="256959"/>
                </a:lnTo>
                <a:lnTo>
                  <a:pt x="19305" y="210400"/>
                </a:lnTo>
                <a:lnTo>
                  <a:pt x="16064" y="170116"/>
                </a:lnTo>
                <a:lnTo>
                  <a:pt x="16159" y="153114"/>
                </a:lnTo>
                <a:lnTo>
                  <a:pt x="20499" y="112433"/>
                </a:lnTo>
                <a:lnTo>
                  <a:pt x="31512" y="74142"/>
                </a:lnTo>
                <a:lnTo>
                  <a:pt x="55527" y="36926"/>
                </a:lnTo>
                <a:lnTo>
                  <a:pt x="93422" y="17275"/>
                </a:lnTo>
                <a:lnTo>
                  <a:pt x="111507" y="15633"/>
                </a:lnTo>
                <a:lnTo>
                  <a:pt x="163916" y="15633"/>
                </a:lnTo>
                <a:lnTo>
                  <a:pt x="162537" y="14484"/>
                </a:lnTo>
                <a:lnTo>
                  <a:pt x="121944" y="411"/>
                </a:lnTo>
                <a:lnTo>
                  <a:pt x="111507" y="0"/>
                </a:lnTo>
                <a:close/>
              </a:path>
              <a:path w="193039" h="305434">
                <a:moveTo>
                  <a:pt x="163916" y="15633"/>
                </a:moveTo>
                <a:lnTo>
                  <a:pt x="111507" y="15633"/>
                </a:lnTo>
                <a:lnTo>
                  <a:pt x="119684" y="15988"/>
                </a:lnTo>
                <a:lnTo>
                  <a:pt x="127263" y="17054"/>
                </a:lnTo>
                <a:lnTo>
                  <a:pt x="160780" y="36926"/>
                </a:lnTo>
                <a:lnTo>
                  <a:pt x="175094" y="74142"/>
                </a:lnTo>
                <a:lnTo>
                  <a:pt x="176009" y="88633"/>
                </a:lnTo>
                <a:lnTo>
                  <a:pt x="175973" y="91414"/>
                </a:lnTo>
                <a:lnTo>
                  <a:pt x="172670" y="129374"/>
                </a:lnTo>
                <a:lnTo>
                  <a:pt x="163298" y="170116"/>
                </a:lnTo>
                <a:lnTo>
                  <a:pt x="145467" y="215658"/>
                </a:lnTo>
                <a:lnTo>
                  <a:pt x="120956" y="256057"/>
                </a:lnTo>
                <a:lnTo>
                  <a:pt x="90095" y="284454"/>
                </a:lnTo>
                <a:lnTo>
                  <a:pt x="75337" y="289102"/>
                </a:lnTo>
                <a:lnTo>
                  <a:pt x="111939" y="289102"/>
                </a:lnTo>
                <a:lnTo>
                  <a:pt x="141246" y="254965"/>
                </a:lnTo>
                <a:lnTo>
                  <a:pt x="160279" y="221311"/>
                </a:lnTo>
                <a:lnTo>
                  <a:pt x="176912" y="180238"/>
                </a:lnTo>
                <a:lnTo>
                  <a:pt x="186832" y="142363"/>
                </a:lnTo>
                <a:lnTo>
                  <a:pt x="192275" y="99934"/>
                </a:lnTo>
                <a:lnTo>
                  <a:pt x="192546" y="88633"/>
                </a:lnTo>
                <a:lnTo>
                  <a:pt x="192258" y="79122"/>
                </a:lnTo>
                <a:lnTo>
                  <a:pt x="182090" y="37923"/>
                </a:lnTo>
                <a:lnTo>
                  <a:pt x="168456" y="19417"/>
                </a:lnTo>
                <a:lnTo>
                  <a:pt x="163916" y="1563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606979" y="6840763"/>
            <a:ext cx="193040" cy="316865"/>
          </a:xfrm>
          <a:custGeom>
            <a:avLst/>
            <a:gdLst/>
            <a:ahLst/>
            <a:cxnLst/>
            <a:rect l="l" t="t" r="r" b="b"/>
            <a:pathLst>
              <a:path w="193039" h="316865">
                <a:moveTo>
                  <a:pt x="88368" y="239534"/>
                </a:moveTo>
                <a:lnTo>
                  <a:pt x="84939" y="239534"/>
                </a:lnTo>
                <a:lnTo>
                  <a:pt x="83034" y="240322"/>
                </a:lnTo>
                <a:lnTo>
                  <a:pt x="79909" y="243446"/>
                </a:lnTo>
                <a:lnTo>
                  <a:pt x="79135" y="245338"/>
                </a:lnTo>
                <a:lnTo>
                  <a:pt x="79137" y="249662"/>
                </a:lnTo>
                <a:lnTo>
                  <a:pt x="79732" y="251371"/>
                </a:lnTo>
                <a:lnTo>
                  <a:pt x="80925" y="252704"/>
                </a:lnTo>
                <a:lnTo>
                  <a:pt x="101017" y="276821"/>
                </a:lnTo>
                <a:lnTo>
                  <a:pt x="93719" y="282189"/>
                </a:lnTo>
                <a:lnTo>
                  <a:pt x="86112" y="286023"/>
                </a:lnTo>
                <a:lnTo>
                  <a:pt x="78198" y="288323"/>
                </a:lnTo>
                <a:lnTo>
                  <a:pt x="69978" y="289090"/>
                </a:lnTo>
                <a:lnTo>
                  <a:pt x="111507" y="289090"/>
                </a:lnTo>
                <a:lnTo>
                  <a:pt x="137402" y="316776"/>
                </a:lnTo>
                <a:lnTo>
                  <a:pt x="140971" y="316776"/>
                </a:lnTo>
                <a:lnTo>
                  <a:pt x="142863" y="316001"/>
                </a:lnTo>
                <a:lnTo>
                  <a:pt x="145988" y="312864"/>
                </a:lnTo>
                <a:lnTo>
                  <a:pt x="146775" y="310972"/>
                </a:lnTo>
                <a:lnTo>
                  <a:pt x="146775" y="306654"/>
                </a:lnTo>
                <a:lnTo>
                  <a:pt x="146115" y="304800"/>
                </a:lnTo>
                <a:lnTo>
                  <a:pt x="144768" y="303161"/>
                </a:lnTo>
                <a:lnTo>
                  <a:pt x="123343" y="277926"/>
                </a:lnTo>
                <a:lnTo>
                  <a:pt x="125871" y="275259"/>
                </a:lnTo>
                <a:lnTo>
                  <a:pt x="128246" y="272465"/>
                </a:lnTo>
                <a:lnTo>
                  <a:pt x="133307" y="265874"/>
                </a:lnTo>
                <a:lnTo>
                  <a:pt x="112625" y="265874"/>
                </a:lnTo>
                <a:lnTo>
                  <a:pt x="93422" y="242443"/>
                </a:lnTo>
                <a:lnTo>
                  <a:pt x="92533" y="241249"/>
                </a:lnTo>
                <a:lnTo>
                  <a:pt x="91568" y="240461"/>
                </a:lnTo>
                <a:lnTo>
                  <a:pt x="89485" y="239725"/>
                </a:lnTo>
                <a:lnTo>
                  <a:pt x="88368" y="239534"/>
                </a:lnTo>
                <a:close/>
              </a:path>
              <a:path w="193039" h="316865">
                <a:moveTo>
                  <a:pt x="111507" y="0"/>
                </a:moveTo>
                <a:lnTo>
                  <a:pt x="70207" y="7924"/>
                </a:lnTo>
                <a:lnTo>
                  <a:pt x="36501" y="33477"/>
                </a:lnTo>
                <a:lnTo>
                  <a:pt x="16673" y="67325"/>
                </a:lnTo>
                <a:lnTo>
                  <a:pt x="4650" y="108966"/>
                </a:lnTo>
                <a:lnTo>
                  <a:pt x="67" y="153114"/>
                </a:lnTo>
                <a:lnTo>
                  <a:pt x="0" y="170103"/>
                </a:lnTo>
                <a:lnTo>
                  <a:pt x="110" y="176474"/>
                </a:lnTo>
                <a:lnTo>
                  <a:pt x="5523" y="225617"/>
                </a:lnTo>
                <a:lnTo>
                  <a:pt x="17743" y="265137"/>
                </a:lnTo>
                <a:lnTo>
                  <a:pt x="41136" y="296164"/>
                </a:lnTo>
                <a:lnTo>
                  <a:pt x="63285" y="305396"/>
                </a:lnTo>
                <a:lnTo>
                  <a:pt x="77725" y="305396"/>
                </a:lnTo>
                <a:lnTo>
                  <a:pt x="85040" y="303974"/>
                </a:lnTo>
                <a:lnTo>
                  <a:pt x="98883" y="298323"/>
                </a:lnTo>
                <a:lnTo>
                  <a:pt x="105411" y="294297"/>
                </a:lnTo>
                <a:lnTo>
                  <a:pt x="111507" y="289090"/>
                </a:lnTo>
                <a:lnTo>
                  <a:pt x="65520" y="289090"/>
                </a:lnTo>
                <a:lnTo>
                  <a:pt x="61355" y="288124"/>
                </a:lnTo>
                <a:lnTo>
                  <a:pt x="32335" y="256946"/>
                </a:lnTo>
                <a:lnTo>
                  <a:pt x="19305" y="210400"/>
                </a:lnTo>
                <a:lnTo>
                  <a:pt x="16076" y="170103"/>
                </a:lnTo>
                <a:lnTo>
                  <a:pt x="16168" y="153114"/>
                </a:lnTo>
                <a:lnTo>
                  <a:pt x="20499" y="112426"/>
                </a:lnTo>
                <a:lnTo>
                  <a:pt x="31512" y="74141"/>
                </a:lnTo>
                <a:lnTo>
                  <a:pt x="55527" y="36924"/>
                </a:lnTo>
                <a:lnTo>
                  <a:pt x="93427" y="17268"/>
                </a:lnTo>
                <a:lnTo>
                  <a:pt x="111507" y="15621"/>
                </a:lnTo>
                <a:lnTo>
                  <a:pt x="163918" y="15621"/>
                </a:lnTo>
                <a:lnTo>
                  <a:pt x="162544" y="14476"/>
                </a:lnTo>
                <a:lnTo>
                  <a:pt x="121944" y="411"/>
                </a:lnTo>
                <a:lnTo>
                  <a:pt x="111507" y="0"/>
                </a:lnTo>
                <a:close/>
              </a:path>
              <a:path w="193039" h="316865">
                <a:moveTo>
                  <a:pt x="163918" y="15621"/>
                </a:moveTo>
                <a:lnTo>
                  <a:pt x="111507" y="15621"/>
                </a:lnTo>
                <a:lnTo>
                  <a:pt x="119690" y="15977"/>
                </a:lnTo>
                <a:lnTo>
                  <a:pt x="127268" y="17046"/>
                </a:lnTo>
                <a:lnTo>
                  <a:pt x="160788" y="36924"/>
                </a:lnTo>
                <a:lnTo>
                  <a:pt x="175094" y="74141"/>
                </a:lnTo>
                <a:lnTo>
                  <a:pt x="176009" y="88620"/>
                </a:lnTo>
                <a:lnTo>
                  <a:pt x="175973" y="91414"/>
                </a:lnTo>
                <a:lnTo>
                  <a:pt x="170834" y="139653"/>
                </a:lnTo>
                <a:lnTo>
                  <a:pt x="159602" y="181229"/>
                </a:lnTo>
                <a:lnTo>
                  <a:pt x="141898" y="222605"/>
                </a:lnTo>
                <a:lnTo>
                  <a:pt x="125121" y="250253"/>
                </a:lnTo>
                <a:lnTo>
                  <a:pt x="123039" y="253225"/>
                </a:lnTo>
                <a:lnTo>
                  <a:pt x="120956" y="255981"/>
                </a:lnTo>
                <a:lnTo>
                  <a:pt x="116790" y="261035"/>
                </a:lnTo>
                <a:lnTo>
                  <a:pt x="114707" y="263499"/>
                </a:lnTo>
                <a:lnTo>
                  <a:pt x="112625" y="265874"/>
                </a:lnTo>
                <a:lnTo>
                  <a:pt x="133307" y="265874"/>
                </a:lnTo>
                <a:lnTo>
                  <a:pt x="154457" y="232787"/>
                </a:lnTo>
                <a:lnTo>
                  <a:pt x="174715" y="186588"/>
                </a:lnTo>
                <a:lnTo>
                  <a:pt x="186832" y="142363"/>
                </a:lnTo>
                <a:lnTo>
                  <a:pt x="192275" y="99934"/>
                </a:lnTo>
                <a:lnTo>
                  <a:pt x="192546" y="88620"/>
                </a:lnTo>
                <a:lnTo>
                  <a:pt x="192258" y="79114"/>
                </a:lnTo>
                <a:lnTo>
                  <a:pt x="182094" y="37920"/>
                </a:lnTo>
                <a:lnTo>
                  <a:pt x="168463" y="19406"/>
                </a:lnTo>
                <a:lnTo>
                  <a:pt x="163918" y="1562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924981" y="6840758"/>
            <a:ext cx="167640" cy="304800"/>
          </a:xfrm>
          <a:custGeom>
            <a:avLst/>
            <a:gdLst/>
            <a:ahLst/>
            <a:cxnLst/>
            <a:rect l="l" t="t" r="r" b="b"/>
            <a:pathLst>
              <a:path w="167639" h="304800">
                <a:moveTo>
                  <a:pt x="108496" y="0"/>
                </a:moveTo>
                <a:lnTo>
                  <a:pt x="69510" y="8791"/>
                </a:lnTo>
                <a:lnTo>
                  <a:pt x="40380" y="41281"/>
                </a:lnTo>
                <a:lnTo>
                  <a:pt x="37058" y="62725"/>
                </a:lnTo>
                <a:lnTo>
                  <a:pt x="37339" y="70190"/>
                </a:lnTo>
                <a:lnTo>
                  <a:pt x="49731" y="110143"/>
                </a:lnTo>
                <a:lnTo>
                  <a:pt x="73849" y="144333"/>
                </a:lnTo>
                <a:lnTo>
                  <a:pt x="87744" y="159842"/>
                </a:lnTo>
                <a:lnTo>
                  <a:pt x="109791" y="184848"/>
                </a:lnTo>
                <a:lnTo>
                  <a:pt x="131737" y="225107"/>
                </a:lnTo>
                <a:lnTo>
                  <a:pt x="133057" y="232397"/>
                </a:lnTo>
                <a:lnTo>
                  <a:pt x="133057" y="248018"/>
                </a:lnTo>
                <a:lnTo>
                  <a:pt x="111099" y="280352"/>
                </a:lnTo>
                <a:lnTo>
                  <a:pt x="83502" y="288429"/>
                </a:lnTo>
                <a:lnTo>
                  <a:pt x="75463" y="288429"/>
                </a:lnTo>
                <a:lnTo>
                  <a:pt x="35151" y="281585"/>
                </a:lnTo>
                <a:lnTo>
                  <a:pt x="12509" y="269900"/>
                </a:lnTo>
                <a:lnTo>
                  <a:pt x="9677" y="269113"/>
                </a:lnTo>
                <a:lnTo>
                  <a:pt x="5740" y="269011"/>
                </a:lnTo>
                <a:lnTo>
                  <a:pt x="3898" y="269862"/>
                </a:lnTo>
                <a:lnTo>
                  <a:pt x="774" y="273291"/>
                </a:lnTo>
                <a:lnTo>
                  <a:pt x="0" y="275259"/>
                </a:lnTo>
                <a:lnTo>
                  <a:pt x="0" y="278828"/>
                </a:lnTo>
                <a:lnTo>
                  <a:pt x="44881" y="301231"/>
                </a:lnTo>
                <a:lnTo>
                  <a:pt x="69659" y="304507"/>
                </a:lnTo>
                <a:lnTo>
                  <a:pt x="82942" y="304255"/>
                </a:lnTo>
                <a:lnTo>
                  <a:pt x="122246" y="292132"/>
                </a:lnTo>
                <a:lnTo>
                  <a:pt x="145867" y="261485"/>
                </a:lnTo>
                <a:lnTo>
                  <a:pt x="149136" y="239090"/>
                </a:lnTo>
                <a:lnTo>
                  <a:pt x="148848" y="232365"/>
                </a:lnTo>
                <a:lnTo>
                  <a:pt x="136293" y="195467"/>
                </a:lnTo>
                <a:lnTo>
                  <a:pt x="111950" y="162445"/>
                </a:lnTo>
                <a:lnTo>
                  <a:pt x="84264" y="131711"/>
                </a:lnTo>
                <a:lnTo>
                  <a:pt x="76063" y="121473"/>
                </a:lnTo>
                <a:lnTo>
                  <a:pt x="54178" y="80111"/>
                </a:lnTo>
                <a:lnTo>
                  <a:pt x="52692" y="71805"/>
                </a:lnTo>
                <a:lnTo>
                  <a:pt x="52692" y="55143"/>
                </a:lnTo>
                <a:lnTo>
                  <a:pt x="74663" y="23406"/>
                </a:lnTo>
                <a:lnTo>
                  <a:pt x="101358" y="15633"/>
                </a:lnTo>
                <a:lnTo>
                  <a:pt x="117729" y="15633"/>
                </a:lnTo>
                <a:lnTo>
                  <a:pt x="125539" y="16738"/>
                </a:lnTo>
                <a:lnTo>
                  <a:pt x="139230" y="21209"/>
                </a:lnTo>
                <a:lnTo>
                  <a:pt x="146380" y="24409"/>
                </a:lnTo>
                <a:lnTo>
                  <a:pt x="153822" y="28575"/>
                </a:lnTo>
                <a:lnTo>
                  <a:pt x="158724" y="30810"/>
                </a:lnTo>
                <a:lnTo>
                  <a:pt x="162153" y="30810"/>
                </a:lnTo>
                <a:lnTo>
                  <a:pt x="164084" y="29984"/>
                </a:lnTo>
                <a:lnTo>
                  <a:pt x="166763" y="26720"/>
                </a:lnTo>
                <a:lnTo>
                  <a:pt x="167436" y="24853"/>
                </a:lnTo>
                <a:lnTo>
                  <a:pt x="167436" y="22771"/>
                </a:lnTo>
                <a:lnTo>
                  <a:pt x="167436" y="20980"/>
                </a:lnTo>
                <a:lnTo>
                  <a:pt x="129259" y="1944"/>
                </a:lnTo>
                <a:lnTo>
                  <a:pt x="115418" y="216"/>
                </a:lnTo>
                <a:lnTo>
                  <a:pt x="1084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0387" y="7430186"/>
            <a:ext cx="6009005" cy="6350"/>
          </a:xfrm>
          <a:custGeom>
            <a:avLst/>
            <a:gdLst/>
            <a:ahLst/>
            <a:cxnLst/>
            <a:rect l="l" t="t" r="r" b="b"/>
            <a:pathLst>
              <a:path w="6009005" h="6350">
                <a:moveTo>
                  <a:pt x="6008992" y="0"/>
                </a:moveTo>
                <a:lnTo>
                  <a:pt x="0" y="0"/>
                </a:lnTo>
                <a:lnTo>
                  <a:pt x="0" y="6350"/>
                </a:lnTo>
                <a:lnTo>
                  <a:pt x="6008992" y="6350"/>
                </a:lnTo>
                <a:lnTo>
                  <a:pt x="6008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6" name="object 186"/>
          <p:cNvGrpSpPr/>
          <p:nvPr/>
        </p:nvGrpSpPr>
        <p:grpSpPr>
          <a:xfrm>
            <a:off x="1156716" y="7688530"/>
            <a:ext cx="303530" cy="153035"/>
            <a:chOff x="1156716" y="7688530"/>
            <a:chExt cx="303530" cy="153035"/>
          </a:xfrm>
        </p:grpSpPr>
        <p:sp>
          <p:nvSpPr>
            <p:cNvPr id="187" name="object 187"/>
            <p:cNvSpPr/>
            <p:nvPr/>
          </p:nvSpPr>
          <p:spPr>
            <a:xfrm>
              <a:off x="1156716" y="7692694"/>
              <a:ext cx="29209" cy="147320"/>
            </a:xfrm>
            <a:custGeom>
              <a:avLst/>
              <a:gdLst/>
              <a:ahLst/>
              <a:cxnLst/>
              <a:rect l="l" t="t" r="r" b="b"/>
              <a:pathLst>
                <a:path w="29209" h="147320">
                  <a:moveTo>
                    <a:pt x="28536" y="41757"/>
                  </a:moveTo>
                  <a:lnTo>
                    <a:pt x="190" y="41757"/>
                  </a:lnTo>
                  <a:lnTo>
                    <a:pt x="190" y="146812"/>
                  </a:lnTo>
                  <a:lnTo>
                    <a:pt x="28536" y="146812"/>
                  </a:lnTo>
                  <a:lnTo>
                    <a:pt x="28536" y="41757"/>
                  </a:lnTo>
                  <a:close/>
                </a:path>
                <a:path w="29209" h="147320">
                  <a:moveTo>
                    <a:pt x="28841" y="0"/>
                  </a:moveTo>
                  <a:lnTo>
                    <a:pt x="0" y="0"/>
                  </a:lnTo>
                  <a:lnTo>
                    <a:pt x="0" y="26720"/>
                  </a:lnTo>
                  <a:lnTo>
                    <a:pt x="28841" y="26720"/>
                  </a:lnTo>
                  <a:lnTo>
                    <a:pt x="2884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206188" y="7702754"/>
              <a:ext cx="181749" cy="138779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1414250" y="7688530"/>
              <a:ext cx="46355" cy="153035"/>
            </a:xfrm>
            <a:custGeom>
              <a:avLst/>
              <a:gdLst/>
              <a:ahLst/>
              <a:cxnLst/>
              <a:rect l="l" t="t" r="r" b="b"/>
              <a:pathLst>
                <a:path w="46355" h="153034">
                  <a:moveTo>
                    <a:pt x="29057" y="0"/>
                  </a:moveTo>
                  <a:lnTo>
                    <a:pt x="0" y="0"/>
                  </a:lnTo>
                  <a:lnTo>
                    <a:pt x="0" y="125298"/>
                  </a:lnTo>
                  <a:lnTo>
                    <a:pt x="25819" y="152793"/>
                  </a:lnTo>
                  <a:lnTo>
                    <a:pt x="33540" y="152793"/>
                  </a:lnTo>
                  <a:lnTo>
                    <a:pt x="37630" y="152539"/>
                  </a:lnTo>
                  <a:lnTo>
                    <a:pt x="45935" y="150266"/>
                  </a:lnTo>
                  <a:lnTo>
                    <a:pt x="45935" y="131965"/>
                  </a:lnTo>
                  <a:lnTo>
                    <a:pt x="40957" y="131673"/>
                  </a:lnTo>
                  <a:lnTo>
                    <a:pt x="36347" y="131127"/>
                  </a:lnTo>
                  <a:lnTo>
                    <a:pt x="33223" y="129654"/>
                  </a:lnTo>
                  <a:lnTo>
                    <a:pt x="29895" y="124840"/>
                  </a:lnTo>
                  <a:lnTo>
                    <a:pt x="29057" y="121716"/>
                  </a:lnTo>
                  <a:lnTo>
                    <a:pt x="290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0" name="object 190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526221" y="7688530"/>
            <a:ext cx="415333" cy="153003"/>
          </a:xfrm>
          <a:prstGeom prst="rect">
            <a:avLst/>
          </a:prstGeom>
        </p:spPr>
      </p:pic>
      <p:pic>
        <p:nvPicPr>
          <p:cNvPr id="191" name="object 191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770129" y="7690561"/>
            <a:ext cx="563166" cy="415335"/>
          </a:xfrm>
          <a:prstGeom prst="rect">
            <a:avLst/>
          </a:prstGeom>
        </p:spPr>
      </p:pic>
      <p:pic>
        <p:nvPicPr>
          <p:cNvPr id="192" name="object 192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967263" y="7732415"/>
            <a:ext cx="155766" cy="109119"/>
          </a:xfrm>
          <a:prstGeom prst="rect">
            <a:avLst/>
          </a:prstGeom>
        </p:spPr>
      </p:pic>
      <p:grpSp>
        <p:nvGrpSpPr>
          <p:cNvPr id="193" name="object 193"/>
          <p:cNvGrpSpPr/>
          <p:nvPr/>
        </p:nvGrpSpPr>
        <p:grpSpPr>
          <a:xfrm>
            <a:off x="1359395" y="7926268"/>
            <a:ext cx="675640" cy="179705"/>
            <a:chOff x="1359395" y="7926268"/>
            <a:chExt cx="675640" cy="179705"/>
          </a:xfrm>
        </p:grpSpPr>
        <p:sp>
          <p:nvSpPr>
            <p:cNvPr id="194" name="object 194"/>
            <p:cNvSpPr/>
            <p:nvPr/>
          </p:nvSpPr>
          <p:spPr>
            <a:xfrm>
              <a:off x="1359395" y="7933994"/>
              <a:ext cx="19685" cy="147320"/>
            </a:xfrm>
            <a:custGeom>
              <a:avLst/>
              <a:gdLst/>
              <a:ahLst/>
              <a:cxnLst/>
              <a:rect l="l" t="t" r="r" b="b"/>
              <a:pathLst>
                <a:path w="19684" h="147320">
                  <a:moveTo>
                    <a:pt x="18796" y="41757"/>
                  </a:moveTo>
                  <a:lnTo>
                    <a:pt x="609" y="41757"/>
                  </a:lnTo>
                  <a:lnTo>
                    <a:pt x="609" y="146812"/>
                  </a:lnTo>
                  <a:lnTo>
                    <a:pt x="18796" y="146812"/>
                  </a:lnTo>
                  <a:lnTo>
                    <a:pt x="18796" y="41757"/>
                  </a:lnTo>
                  <a:close/>
                </a:path>
                <a:path w="19684" h="147320">
                  <a:moveTo>
                    <a:pt x="19202" y="0"/>
                  </a:moveTo>
                  <a:lnTo>
                    <a:pt x="0" y="0"/>
                  </a:lnTo>
                  <a:lnTo>
                    <a:pt x="0" y="19494"/>
                  </a:lnTo>
                  <a:lnTo>
                    <a:pt x="19202" y="19494"/>
                  </a:lnTo>
                  <a:lnTo>
                    <a:pt x="192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" name="object 19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412530" y="7974223"/>
              <a:ext cx="87884" cy="106578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523888" y="7973724"/>
              <a:ext cx="88188" cy="109105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1632889" y="7933994"/>
              <a:ext cx="107950" cy="147320"/>
            </a:xfrm>
            <a:custGeom>
              <a:avLst/>
              <a:gdLst/>
              <a:ahLst/>
              <a:cxnLst/>
              <a:rect l="l" t="t" r="r" b="b"/>
              <a:pathLst>
                <a:path w="107950" h="147320">
                  <a:moveTo>
                    <a:pt x="60248" y="132994"/>
                  </a:moveTo>
                  <a:lnTo>
                    <a:pt x="45516" y="132994"/>
                  </a:lnTo>
                  <a:lnTo>
                    <a:pt x="42964" y="132765"/>
                  </a:lnTo>
                  <a:lnTo>
                    <a:pt x="39230" y="131813"/>
                  </a:lnTo>
                  <a:lnTo>
                    <a:pt x="37909" y="130721"/>
                  </a:lnTo>
                  <a:lnTo>
                    <a:pt x="36347" y="127254"/>
                  </a:lnTo>
                  <a:lnTo>
                    <a:pt x="35966" y="124523"/>
                  </a:lnTo>
                  <a:lnTo>
                    <a:pt x="35966" y="55473"/>
                  </a:lnTo>
                  <a:lnTo>
                    <a:pt x="59639" y="55473"/>
                  </a:lnTo>
                  <a:lnTo>
                    <a:pt x="59639" y="41656"/>
                  </a:lnTo>
                  <a:lnTo>
                    <a:pt x="35966" y="41656"/>
                  </a:lnTo>
                  <a:lnTo>
                    <a:pt x="35966" y="11188"/>
                  </a:lnTo>
                  <a:lnTo>
                    <a:pt x="22148" y="11188"/>
                  </a:lnTo>
                  <a:lnTo>
                    <a:pt x="17564" y="41757"/>
                  </a:lnTo>
                  <a:lnTo>
                    <a:pt x="0" y="41757"/>
                  </a:lnTo>
                  <a:lnTo>
                    <a:pt x="0" y="55473"/>
                  </a:lnTo>
                  <a:lnTo>
                    <a:pt x="17068" y="55473"/>
                  </a:lnTo>
                  <a:lnTo>
                    <a:pt x="17068" y="127038"/>
                  </a:lnTo>
                  <a:lnTo>
                    <a:pt x="17868" y="131787"/>
                  </a:lnTo>
                  <a:lnTo>
                    <a:pt x="21043" y="139496"/>
                  </a:lnTo>
                  <a:lnTo>
                    <a:pt x="23850" y="142417"/>
                  </a:lnTo>
                  <a:lnTo>
                    <a:pt x="31838" y="146342"/>
                  </a:lnTo>
                  <a:lnTo>
                    <a:pt x="37452" y="147320"/>
                  </a:lnTo>
                  <a:lnTo>
                    <a:pt x="51803" y="147154"/>
                  </a:lnTo>
                  <a:lnTo>
                    <a:pt x="57010" y="146481"/>
                  </a:lnTo>
                  <a:lnTo>
                    <a:pt x="60248" y="145605"/>
                  </a:lnTo>
                  <a:lnTo>
                    <a:pt x="60248" y="132994"/>
                  </a:lnTo>
                  <a:close/>
                </a:path>
                <a:path w="107950" h="147320">
                  <a:moveTo>
                    <a:pt x="106997" y="41757"/>
                  </a:moveTo>
                  <a:lnTo>
                    <a:pt x="88811" y="41757"/>
                  </a:lnTo>
                  <a:lnTo>
                    <a:pt x="88811" y="146812"/>
                  </a:lnTo>
                  <a:lnTo>
                    <a:pt x="106997" y="146812"/>
                  </a:lnTo>
                  <a:lnTo>
                    <a:pt x="106997" y="41757"/>
                  </a:lnTo>
                  <a:close/>
                </a:path>
                <a:path w="107950" h="147320">
                  <a:moveTo>
                    <a:pt x="107403" y="0"/>
                  </a:moveTo>
                  <a:lnTo>
                    <a:pt x="88201" y="0"/>
                  </a:lnTo>
                  <a:lnTo>
                    <a:pt x="88201" y="19494"/>
                  </a:lnTo>
                  <a:lnTo>
                    <a:pt x="107403" y="19494"/>
                  </a:lnTo>
                  <a:lnTo>
                    <a:pt x="10740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766404" y="7973716"/>
              <a:ext cx="96012" cy="109118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887107" y="7926268"/>
              <a:ext cx="147623" cy="179628"/>
            </a:xfrm>
            <a:prstGeom prst="rect">
              <a:avLst/>
            </a:prstGeom>
          </p:spPr>
        </p:pic>
      </p:grpSp>
      <p:sp>
        <p:nvSpPr>
          <p:cNvPr id="200" name="object 200"/>
          <p:cNvSpPr/>
          <p:nvPr/>
        </p:nvSpPr>
        <p:spPr>
          <a:xfrm>
            <a:off x="3655329" y="7771939"/>
            <a:ext cx="158115" cy="304800"/>
          </a:xfrm>
          <a:custGeom>
            <a:avLst/>
            <a:gdLst/>
            <a:ahLst/>
            <a:cxnLst/>
            <a:rect l="l" t="t" r="r" b="b"/>
            <a:pathLst>
              <a:path w="158114" h="304800">
                <a:moveTo>
                  <a:pt x="63030" y="0"/>
                </a:moveTo>
                <a:lnTo>
                  <a:pt x="36169" y="0"/>
                </a:lnTo>
                <a:lnTo>
                  <a:pt x="34607" y="520"/>
                </a:lnTo>
                <a:lnTo>
                  <a:pt x="31635" y="2603"/>
                </a:lnTo>
                <a:lnTo>
                  <a:pt x="30734" y="4381"/>
                </a:lnTo>
                <a:lnTo>
                  <a:pt x="30441" y="6908"/>
                </a:lnTo>
                <a:lnTo>
                  <a:pt x="304" y="295795"/>
                </a:lnTo>
                <a:lnTo>
                  <a:pt x="0" y="298322"/>
                </a:lnTo>
                <a:lnTo>
                  <a:pt x="698" y="300405"/>
                </a:lnTo>
                <a:lnTo>
                  <a:pt x="4127" y="303682"/>
                </a:lnTo>
                <a:lnTo>
                  <a:pt x="6032" y="304495"/>
                </a:lnTo>
                <a:lnTo>
                  <a:pt x="42494" y="304495"/>
                </a:lnTo>
                <a:lnTo>
                  <a:pt x="84683" y="300697"/>
                </a:lnTo>
                <a:lnTo>
                  <a:pt x="115150" y="288874"/>
                </a:lnTo>
                <a:lnTo>
                  <a:pt x="16827" y="288874"/>
                </a:lnTo>
                <a:lnTo>
                  <a:pt x="30441" y="160058"/>
                </a:lnTo>
                <a:lnTo>
                  <a:pt x="117656" y="160058"/>
                </a:lnTo>
                <a:lnTo>
                  <a:pt x="113880" y="157683"/>
                </a:lnTo>
                <a:lnTo>
                  <a:pt x="106489" y="154482"/>
                </a:lnTo>
                <a:lnTo>
                  <a:pt x="98310" y="152247"/>
                </a:lnTo>
                <a:lnTo>
                  <a:pt x="105046" y="149716"/>
                </a:lnTo>
                <a:lnTo>
                  <a:pt x="111423" y="146807"/>
                </a:lnTo>
                <a:lnTo>
                  <a:pt x="115759" y="144437"/>
                </a:lnTo>
                <a:lnTo>
                  <a:pt x="32004" y="144437"/>
                </a:lnTo>
                <a:lnTo>
                  <a:pt x="45173" y="15620"/>
                </a:lnTo>
                <a:lnTo>
                  <a:pt x="131270" y="15620"/>
                </a:lnTo>
                <a:lnTo>
                  <a:pt x="130479" y="14985"/>
                </a:lnTo>
                <a:lnTo>
                  <a:pt x="91833" y="1663"/>
                </a:lnTo>
                <a:lnTo>
                  <a:pt x="70023" y="102"/>
                </a:lnTo>
                <a:lnTo>
                  <a:pt x="63030" y="0"/>
                </a:lnTo>
                <a:close/>
              </a:path>
              <a:path w="158114" h="304800">
                <a:moveTo>
                  <a:pt x="117656" y="160058"/>
                </a:moveTo>
                <a:lnTo>
                  <a:pt x="49644" y="160058"/>
                </a:lnTo>
                <a:lnTo>
                  <a:pt x="56595" y="160162"/>
                </a:lnTo>
                <a:lnTo>
                  <a:pt x="63392" y="160477"/>
                </a:lnTo>
                <a:lnTo>
                  <a:pt x="103212" y="169659"/>
                </a:lnTo>
                <a:lnTo>
                  <a:pt x="134023" y="202169"/>
                </a:lnTo>
                <a:lnTo>
                  <a:pt x="136258" y="218097"/>
                </a:lnTo>
                <a:lnTo>
                  <a:pt x="135784" y="227278"/>
                </a:lnTo>
                <a:lnTo>
                  <a:pt x="120237" y="263640"/>
                </a:lnTo>
                <a:lnTo>
                  <a:pt x="80327" y="285521"/>
                </a:lnTo>
                <a:lnTo>
                  <a:pt x="44284" y="288874"/>
                </a:lnTo>
                <a:lnTo>
                  <a:pt x="115150" y="288874"/>
                </a:lnTo>
                <a:lnTo>
                  <a:pt x="143725" y="257619"/>
                </a:lnTo>
                <a:lnTo>
                  <a:pt x="152107" y="218097"/>
                </a:lnTo>
                <a:lnTo>
                  <a:pt x="152065" y="209819"/>
                </a:lnTo>
                <a:lnTo>
                  <a:pt x="132778" y="170891"/>
                </a:lnTo>
                <a:lnTo>
                  <a:pt x="127127" y="166014"/>
                </a:lnTo>
                <a:lnTo>
                  <a:pt x="117656" y="160058"/>
                </a:lnTo>
                <a:close/>
              </a:path>
              <a:path w="158114" h="304800">
                <a:moveTo>
                  <a:pt x="131270" y="15620"/>
                </a:moveTo>
                <a:lnTo>
                  <a:pt x="64376" y="15620"/>
                </a:lnTo>
                <a:lnTo>
                  <a:pt x="72886" y="15773"/>
                </a:lnTo>
                <a:lnTo>
                  <a:pt x="81006" y="16232"/>
                </a:lnTo>
                <a:lnTo>
                  <a:pt x="120510" y="27000"/>
                </a:lnTo>
                <a:lnTo>
                  <a:pt x="141273" y="64900"/>
                </a:lnTo>
                <a:lnTo>
                  <a:pt x="141617" y="73215"/>
                </a:lnTo>
                <a:lnTo>
                  <a:pt x="141232" y="81216"/>
                </a:lnTo>
                <a:lnTo>
                  <a:pt x="123567" y="118762"/>
                </a:lnTo>
                <a:lnTo>
                  <a:pt x="86029" y="139966"/>
                </a:lnTo>
                <a:lnTo>
                  <a:pt x="47409" y="144437"/>
                </a:lnTo>
                <a:lnTo>
                  <a:pt x="115759" y="144437"/>
                </a:lnTo>
                <a:lnTo>
                  <a:pt x="146850" y="115227"/>
                </a:lnTo>
                <a:lnTo>
                  <a:pt x="157683" y="73659"/>
                </a:lnTo>
                <a:lnTo>
                  <a:pt x="157683" y="64731"/>
                </a:lnTo>
                <a:lnTo>
                  <a:pt x="143497" y="26669"/>
                </a:lnTo>
                <a:lnTo>
                  <a:pt x="139560" y="22275"/>
                </a:lnTo>
                <a:lnTo>
                  <a:pt x="131270" y="156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941531" y="7771939"/>
            <a:ext cx="175260" cy="304800"/>
          </a:xfrm>
          <a:custGeom>
            <a:avLst/>
            <a:gdLst/>
            <a:ahLst/>
            <a:cxnLst/>
            <a:rect l="l" t="t" r="r" b="b"/>
            <a:pathLst>
              <a:path w="175260" h="304800">
                <a:moveTo>
                  <a:pt x="69951" y="0"/>
                </a:moveTo>
                <a:lnTo>
                  <a:pt x="36169" y="0"/>
                </a:lnTo>
                <a:lnTo>
                  <a:pt x="34607" y="520"/>
                </a:lnTo>
                <a:lnTo>
                  <a:pt x="31622" y="2603"/>
                </a:lnTo>
                <a:lnTo>
                  <a:pt x="30733" y="4381"/>
                </a:lnTo>
                <a:lnTo>
                  <a:pt x="30429" y="6908"/>
                </a:lnTo>
                <a:lnTo>
                  <a:pt x="292" y="295795"/>
                </a:lnTo>
                <a:lnTo>
                  <a:pt x="0" y="298322"/>
                </a:lnTo>
                <a:lnTo>
                  <a:pt x="698" y="300405"/>
                </a:lnTo>
                <a:lnTo>
                  <a:pt x="4114" y="303682"/>
                </a:lnTo>
                <a:lnTo>
                  <a:pt x="6032" y="304495"/>
                </a:lnTo>
                <a:lnTo>
                  <a:pt x="53873" y="304495"/>
                </a:lnTo>
                <a:lnTo>
                  <a:pt x="99186" y="295452"/>
                </a:lnTo>
                <a:lnTo>
                  <a:pt x="111609" y="288874"/>
                </a:lnTo>
                <a:lnTo>
                  <a:pt x="16814" y="288874"/>
                </a:lnTo>
                <a:lnTo>
                  <a:pt x="44945" y="15620"/>
                </a:lnTo>
                <a:lnTo>
                  <a:pt x="124707" y="15620"/>
                </a:lnTo>
                <a:lnTo>
                  <a:pt x="118389" y="11607"/>
                </a:lnTo>
                <a:lnTo>
                  <a:pt x="107575" y="6525"/>
                </a:lnTo>
                <a:lnTo>
                  <a:pt x="95899" y="2898"/>
                </a:lnTo>
                <a:lnTo>
                  <a:pt x="83358" y="724"/>
                </a:lnTo>
                <a:lnTo>
                  <a:pt x="69951" y="0"/>
                </a:lnTo>
                <a:close/>
              </a:path>
              <a:path w="175260" h="304800">
                <a:moveTo>
                  <a:pt x="124707" y="15620"/>
                </a:moveTo>
                <a:lnTo>
                  <a:pt x="77533" y="15620"/>
                </a:lnTo>
                <a:lnTo>
                  <a:pt x="84759" y="16471"/>
                </a:lnTo>
                <a:lnTo>
                  <a:pt x="98450" y="19900"/>
                </a:lnTo>
                <a:lnTo>
                  <a:pt x="130619" y="40741"/>
                </a:lnTo>
                <a:lnTo>
                  <a:pt x="150950" y="79794"/>
                </a:lnTo>
                <a:lnTo>
                  <a:pt x="158270" y="124708"/>
                </a:lnTo>
                <a:lnTo>
                  <a:pt x="158572" y="136169"/>
                </a:lnTo>
                <a:lnTo>
                  <a:pt x="158424" y="145473"/>
                </a:lnTo>
                <a:lnTo>
                  <a:pt x="153354" y="189503"/>
                </a:lnTo>
                <a:lnTo>
                  <a:pt x="141518" y="227719"/>
                </a:lnTo>
                <a:lnTo>
                  <a:pt x="116579" y="265065"/>
                </a:lnTo>
                <a:lnTo>
                  <a:pt x="82712" y="284475"/>
                </a:lnTo>
                <a:lnTo>
                  <a:pt x="53873" y="288874"/>
                </a:lnTo>
                <a:lnTo>
                  <a:pt x="111609" y="288874"/>
                </a:lnTo>
                <a:lnTo>
                  <a:pt x="140245" y="262536"/>
                </a:lnTo>
                <a:lnTo>
                  <a:pt x="159300" y="227531"/>
                </a:lnTo>
                <a:lnTo>
                  <a:pt x="170815" y="184597"/>
                </a:lnTo>
                <a:lnTo>
                  <a:pt x="174496" y="146147"/>
                </a:lnTo>
                <a:lnTo>
                  <a:pt x="174650" y="136169"/>
                </a:lnTo>
                <a:lnTo>
                  <a:pt x="174329" y="123534"/>
                </a:lnTo>
                <a:lnTo>
                  <a:pt x="166447" y="74929"/>
                </a:lnTo>
                <a:lnTo>
                  <a:pt x="144633" y="33033"/>
                </a:lnTo>
                <a:lnTo>
                  <a:pt x="128226" y="17856"/>
                </a:lnTo>
                <a:lnTo>
                  <a:pt x="124707" y="156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228020" y="7771938"/>
            <a:ext cx="133985" cy="304800"/>
          </a:xfrm>
          <a:custGeom>
            <a:avLst/>
            <a:gdLst/>
            <a:ahLst/>
            <a:cxnLst/>
            <a:rect l="l" t="t" r="r" b="b"/>
            <a:pathLst>
              <a:path w="133985" h="304800">
                <a:moveTo>
                  <a:pt x="128447" y="0"/>
                </a:moveTo>
                <a:lnTo>
                  <a:pt x="124129" y="0"/>
                </a:lnTo>
                <a:lnTo>
                  <a:pt x="122364" y="558"/>
                </a:lnTo>
                <a:lnTo>
                  <a:pt x="118948" y="2781"/>
                </a:lnTo>
                <a:lnTo>
                  <a:pt x="117944" y="4978"/>
                </a:lnTo>
                <a:lnTo>
                  <a:pt x="117652" y="8255"/>
                </a:lnTo>
                <a:lnTo>
                  <a:pt x="95999" y="214757"/>
                </a:lnTo>
                <a:lnTo>
                  <a:pt x="87935" y="252983"/>
                </a:lnTo>
                <a:lnTo>
                  <a:pt x="59258" y="284518"/>
                </a:lnTo>
                <a:lnTo>
                  <a:pt x="25527" y="289318"/>
                </a:lnTo>
                <a:lnTo>
                  <a:pt x="20713" y="288798"/>
                </a:lnTo>
                <a:lnTo>
                  <a:pt x="12534" y="286715"/>
                </a:lnTo>
                <a:lnTo>
                  <a:pt x="9525" y="286194"/>
                </a:lnTo>
                <a:lnTo>
                  <a:pt x="5067" y="286194"/>
                </a:lnTo>
                <a:lnTo>
                  <a:pt x="3149" y="287045"/>
                </a:lnTo>
                <a:lnTo>
                  <a:pt x="622" y="290474"/>
                </a:lnTo>
                <a:lnTo>
                  <a:pt x="0" y="292366"/>
                </a:lnTo>
                <a:lnTo>
                  <a:pt x="0" y="295795"/>
                </a:lnTo>
                <a:lnTo>
                  <a:pt x="24485" y="304495"/>
                </a:lnTo>
                <a:lnTo>
                  <a:pt x="31483" y="304495"/>
                </a:lnTo>
                <a:lnTo>
                  <a:pt x="72697" y="296035"/>
                </a:lnTo>
                <a:lnTo>
                  <a:pt x="101702" y="262883"/>
                </a:lnTo>
                <a:lnTo>
                  <a:pt x="111848" y="217208"/>
                </a:lnTo>
                <a:lnTo>
                  <a:pt x="133502" y="11379"/>
                </a:lnTo>
                <a:lnTo>
                  <a:pt x="133731" y="5880"/>
                </a:lnTo>
                <a:lnTo>
                  <a:pt x="133057" y="3898"/>
                </a:lnTo>
                <a:lnTo>
                  <a:pt x="130378" y="774"/>
                </a:lnTo>
                <a:lnTo>
                  <a:pt x="1284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483637" y="7771934"/>
            <a:ext cx="158115" cy="304800"/>
          </a:xfrm>
          <a:custGeom>
            <a:avLst/>
            <a:gdLst/>
            <a:ahLst/>
            <a:cxnLst/>
            <a:rect l="l" t="t" r="r" b="b"/>
            <a:pathLst>
              <a:path w="158114" h="304800">
                <a:moveTo>
                  <a:pt x="69430" y="0"/>
                </a:moveTo>
                <a:lnTo>
                  <a:pt x="35864" y="0"/>
                </a:lnTo>
                <a:lnTo>
                  <a:pt x="34099" y="634"/>
                </a:lnTo>
                <a:lnTo>
                  <a:pt x="31280" y="3162"/>
                </a:lnTo>
                <a:lnTo>
                  <a:pt x="30429" y="4838"/>
                </a:lnTo>
                <a:lnTo>
                  <a:pt x="30137" y="6921"/>
                </a:lnTo>
                <a:lnTo>
                  <a:pt x="215" y="293115"/>
                </a:lnTo>
                <a:lnTo>
                  <a:pt x="76" y="293408"/>
                </a:lnTo>
                <a:lnTo>
                  <a:pt x="0" y="298627"/>
                </a:lnTo>
                <a:lnTo>
                  <a:pt x="673" y="300596"/>
                </a:lnTo>
                <a:lnTo>
                  <a:pt x="3352" y="303720"/>
                </a:lnTo>
                <a:lnTo>
                  <a:pt x="5283" y="304507"/>
                </a:lnTo>
                <a:lnTo>
                  <a:pt x="9601" y="304507"/>
                </a:lnTo>
                <a:lnTo>
                  <a:pt x="11328" y="303949"/>
                </a:lnTo>
                <a:lnTo>
                  <a:pt x="14757" y="301713"/>
                </a:lnTo>
                <a:lnTo>
                  <a:pt x="15773" y="299516"/>
                </a:lnTo>
                <a:lnTo>
                  <a:pt x="16078" y="296240"/>
                </a:lnTo>
                <a:lnTo>
                  <a:pt x="30137" y="160058"/>
                </a:lnTo>
                <a:lnTo>
                  <a:pt x="79120" y="156832"/>
                </a:lnTo>
                <a:lnTo>
                  <a:pt x="119315" y="144437"/>
                </a:lnTo>
                <a:lnTo>
                  <a:pt x="31699" y="144437"/>
                </a:lnTo>
                <a:lnTo>
                  <a:pt x="44869" y="15620"/>
                </a:lnTo>
                <a:lnTo>
                  <a:pt x="131742" y="15620"/>
                </a:lnTo>
                <a:lnTo>
                  <a:pt x="91008" y="1485"/>
                </a:lnTo>
                <a:lnTo>
                  <a:pt x="76415" y="292"/>
                </a:lnTo>
                <a:lnTo>
                  <a:pt x="69430" y="0"/>
                </a:lnTo>
                <a:close/>
              </a:path>
              <a:path w="158114" h="304800">
                <a:moveTo>
                  <a:pt x="131742" y="15620"/>
                </a:moveTo>
                <a:lnTo>
                  <a:pt x="64071" y="15620"/>
                </a:lnTo>
                <a:lnTo>
                  <a:pt x="72587" y="15775"/>
                </a:lnTo>
                <a:lnTo>
                  <a:pt x="80724" y="16238"/>
                </a:lnTo>
                <a:lnTo>
                  <a:pt x="120421" y="27012"/>
                </a:lnTo>
                <a:lnTo>
                  <a:pt x="141409" y="64912"/>
                </a:lnTo>
                <a:lnTo>
                  <a:pt x="141757" y="73228"/>
                </a:lnTo>
                <a:lnTo>
                  <a:pt x="141757" y="79324"/>
                </a:lnTo>
                <a:lnTo>
                  <a:pt x="125933" y="117614"/>
                </a:lnTo>
                <a:lnTo>
                  <a:pt x="92890" y="138464"/>
                </a:lnTo>
                <a:lnTo>
                  <a:pt x="44360" y="144104"/>
                </a:lnTo>
                <a:lnTo>
                  <a:pt x="31699" y="144437"/>
                </a:lnTo>
                <a:lnTo>
                  <a:pt x="119315" y="144437"/>
                </a:lnTo>
                <a:lnTo>
                  <a:pt x="150914" y="109270"/>
                </a:lnTo>
                <a:lnTo>
                  <a:pt x="157835" y="80670"/>
                </a:lnTo>
                <a:lnTo>
                  <a:pt x="157835" y="73228"/>
                </a:lnTo>
                <a:lnTo>
                  <a:pt x="146913" y="30772"/>
                </a:lnTo>
                <a:lnTo>
                  <a:pt x="137248" y="19900"/>
                </a:lnTo>
                <a:lnTo>
                  <a:pt x="131742" y="156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756663" y="7771934"/>
            <a:ext cx="158115" cy="304800"/>
          </a:xfrm>
          <a:custGeom>
            <a:avLst/>
            <a:gdLst/>
            <a:ahLst/>
            <a:cxnLst/>
            <a:rect l="l" t="t" r="r" b="b"/>
            <a:pathLst>
              <a:path w="158114" h="304800">
                <a:moveTo>
                  <a:pt x="69430" y="0"/>
                </a:moveTo>
                <a:lnTo>
                  <a:pt x="35864" y="0"/>
                </a:lnTo>
                <a:lnTo>
                  <a:pt x="34099" y="634"/>
                </a:lnTo>
                <a:lnTo>
                  <a:pt x="31280" y="3162"/>
                </a:lnTo>
                <a:lnTo>
                  <a:pt x="30429" y="4838"/>
                </a:lnTo>
                <a:lnTo>
                  <a:pt x="30137" y="6921"/>
                </a:lnTo>
                <a:lnTo>
                  <a:pt x="215" y="293115"/>
                </a:lnTo>
                <a:lnTo>
                  <a:pt x="76" y="293408"/>
                </a:lnTo>
                <a:lnTo>
                  <a:pt x="0" y="298627"/>
                </a:lnTo>
                <a:lnTo>
                  <a:pt x="673" y="300596"/>
                </a:lnTo>
                <a:lnTo>
                  <a:pt x="3352" y="303720"/>
                </a:lnTo>
                <a:lnTo>
                  <a:pt x="5283" y="304507"/>
                </a:lnTo>
                <a:lnTo>
                  <a:pt x="9601" y="304507"/>
                </a:lnTo>
                <a:lnTo>
                  <a:pt x="11328" y="303949"/>
                </a:lnTo>
                <a:lnTo>
                  <a:pt x="14757" y="301713"/>
                </a:lnTo>
                <a:lnTo>
                  <a:pt x="15773" y="299516"/>
                </a:lnTo>
                <a:lnTo>
                  <a:pt x="16494" y="292226"/>
                </a:lnTo>
                <a:lnTo>
                  <a:pt x="29248" y="169214"/>
                </a:lnTo>
                <a:lnTo>
                  <a:pt x="49949" y="169214"/>
                </a:lnTo>
                <a:lnTo>
                  <a:pt x="42633" y="160058"/>
                </a:lnTo>
                <a:lnTo>
                  <a:pt x="54009" y="159564"/>
                </a:lnTo>
                <a:lnTo>
                  <a:pt x="92504" y="154380"/>
                </a:lnTo>
                <a:lnTo>
                  <a:pt x="119315" y="144437"/>
                </a:lnTo>
                <a:lnTo>
                  <a:pt x="31699" y="144437"/>
                </a:lnTo>
                <a:lnTo>
                  <a:pt x="44869" y="15620"/>
                </a:lnTo>
                <a:lnTo>
                  <a:pt x="131444" y="15620"/>
                </a:lnTo>
                <a:lnTo>
                  <a:pt x="119011" y="9042"/>
                </a:lnTo>
                <a:lnTo>
                  <a:pt x="112318" y="6438"/>
                </a:lnTo>
                <a:lnTo>
                  <a:pt x="98170" y="2717"/>
                </a:lnTo>
                <a:lnTo>
                  <a:pt x="91008" y="1485"/>
                </a:lnTo>
                <a:lnTo>
                  <a:pt x="76415" y="292"/>
                </a:lnTo>
                <a:lnTo>
                  <a:pt x="69430" y="0"/>
                </a:lnTo>
                <a:close/>
              </a:path>
              <a:path w="158114" h="304800">
                <a:moveTo>
                  <a:pt x="49949" y="169214"/>
                </a:moveTo>
                <a:lnTo>
                  <a:pt x="29248" y="169214"/>
                </a:lnTo>
                <a:lnTo>
                  <a:pt x="135280" y="301370"/>
                </a:lnTo>
                <a:lnTo>
                  <a:pt x="137223" y="303453"/>
                </a:lnTo>
                <a:lnTo>
                  <a:pt x="139382" y="304507"/>
                </a:lnTo>
                <a:lnTo>
                  <a:pt x="143840" y="304507"/>
                </a:lnTo>
                <a:lnTo>
                  <a:pt x="145656" y="303796"/>
                </a:lnTo>
                <a:lnTo>
                  <a:pt x="148780" y="300964"/>
                </a:lnTo>
                <a:lnTo>
                  <a:pt x="149567" y="299072"/>
                </a:lnTo>
                <a:lnTo>
                  <a:pt x="149567" y="295046"/>
                </a:lnTo>
                <a:lnTo>
                  <a:pt x="149123" y="293560"/>
                </a:lnTo>
                <a:lnTo>
                  <a:pt x="148234" y="292226"/>
                </a:lnTo>
                <a:lnTo>
                  <a:pt x="49949" y="169214"/>
                </a:lnTo>
                <a:close/>
              </a:path>
              <a:path w="158114" h="304800">
                <a:moveTo>
                  <a:pt x="131444" y="15620"/>
                </a:moveTo>
                <a:lnTo>
                  <a:pt x="64071" y="15620"/>
                </a:lnTo>
                <a:lnTo>
                  <a:pt x="72587" y="15775"/>
                </a:lnTo>
                <a:lnTo>
                  <a:pt x="80724" y="16238"/>
                </a:lnTo>
                <a:lnTo>
                  <a:pt x="120421" y="27012"/>
                </a:lnTo>
                <a:lnTo>
                  <a:pt x="141409" y="64912"/>
                </a:lnTo>
                <a:lnTo>
                  <a:pt x="141757" y="73228"/>
                </a:lnTo>
                <a:lnTo>
                  <a:pt x="141757" y="79324"/>
                </a:lnTo>
                <a:lnTo>
                  <a:pt x="125933" y="117614"/>
                </a:lnTo>
                <a:lnTo>
                  <a:pt x="92890" y="138464"/>
                </a:lnTo>
                <a:lnTo>
                  <a:pt x="44360" y="144104"/>
                </a:lnTo>
                <a:lnTo>
                  <a:pt x="31699" y="144437"/>
                </a:lnTo>
                <a:lnTo>
                  <a:pt x="119315" y="144437"/>
                </a:lnTo>
                <a:lnTo>
                  <a:pt x="150914" y="109270"/>
                </a:lnTo>
                <a:lnTo>
                  <a:pt x="157835" y="80670"/>
                </a:lnTo>
                <a:lnTo>
                  <a:pt x="157835" y="73228"/>
                </a:lnTo>
                <a:lnTo>
                  <a:pt x="146913" y="30987"/>
                </a:lnTo>
                <a:lnTo>
                  <a:pt x="131660" y="15735"/>
                </a:lnTo>
                <a:lnTo>
                  <a:pt x="131444" y="156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048656" y="7771934"/>
            <a:ext cx="185420" cy="304800"/>
          </a:xfrm>
          <a:custGeom>
            <a:avLst/>
            <a:gdLst/>
            <a:ahLst/>
            <a:cxnLst/>
            <a:rect l="l" t="t" r="r" b="b"/>
            <a:pathLst>
              <a:path w="185420" h="304800">
                <a:moveTo>
                  <a:pt x="179793" y="0"/>
                </a:moveTo>
                <a:lnTo>
                  <a:pt x="175323" y="0"/>
                </a:lnTo>
                <a:lnTo>
                  <a:pt x="173558" y="520"/>
                </a:lnTo>
                <a:lnTo>
                  <a:pt x="170433" y="2603"/>
                </a:lnTo>
                <a:lnTo>
                  <a:pt x="169443" y="4610"/>
                </a:lnTo>
                <a:lnTo>
                  <a:pt x="166242" y="23063"/>
                </a:lnTo>
                <a:lnTo>
                  <a:pt x="159385" y="53324"/>
                </a:lnTo>
                <a:lnTo>
                  <a:pt x="146018" y="99262"/>
                </a:lnTo>
                <a:lnTo>
                  <a:pt x="115927" y="178257"/>
                </a:lnTo>
                <a:lnTo>
                  <a:pt x="99123" y="215430"/>
                </a:lnTo>
                <a:lnTo>
                  <a:pt x="77903" y="254300"/>
                </a:lnTo>
                <a:lnTo>
                  <a:pt x="47332" y="286715"/>
                </a:lnTo>
                <a:lnTo>
                  <a:pt x="41300" y="288874"/>
                </a:lnTo>
                <a:lnTo>
                  <a:pt x="32080" y="288874"/>
                </a:lnTo>
                <a:lnTo>
                  <a:pt x="16078" y="259333"/>
                </a:lnTo>
                <a:lnTo>
                  <a:pt x="16078" y="248615"/>
                </a:lnTo>
                <a:lnTo>
                  <a:pt x="16992" y="234213"/>
                </a:lnTo>
                <a:lnTo>
                  <a:pt x="40195" y="11379"/>
                </a:lnTo>
                <a:lnTo>
                  <a:pt x="40411" y="5880"/>
                </a:lnTo>
                <a:lnTo>
                  <a:pt x="39738" y="3911"/>
                </a:lnTo>
                <a:lnTo>
                  <a:pt x="37058" y="774"/>
                </a:lnTo>
                <a:lnTo>
                  <a:pt x="35128" y="0"/>
                </a:lnTo>
                <a:lnTo>
                  <a:pt x="30810" y="0"/>
                </a:lnTo>
                <a:lnTo>
                  <a:pt x="1638" y="227329"/>
                </a:lnTo>
                <a:lnTo>
                  <a:pt x="0" y="249059"/>
                </a:lnTo>
                <a:lnTo>
                  <a:pt x="493" y="264156"/>
                </a:lnTo>
                <a:lnTo>
                  <a:pt x="18335" y="301015"/>
                </a:lnTo>
                <a:lnTo>
                  <a:pt x="33718" y="304507"/>
                </a:lnTo>
                <a:lnTo>
                  <a:pt x="39966" y="304507"/>
                </a:lnTo>
                <a:lnTo>
                  <a:pt x="76682" y="282181"/>
                </a:lnTo>
                <a:lnTo>
                  <a:pt x="100012" y="247903"/>
                </a:lnTo>
                <a:lnTo>
                  <a:pt x="117283" y="213063"/>
                </a:lnTo>
                <a:lnTo>
                  <a:pt x="134492" y="172897"/>
                </a:lnTo>
                <a:lnTo>
                  <a:pt x="159397" y="105587"/>
                </a:lnTo>
                <a:lnTo>
                  <a:pt x="160299" y="105816"/>
                </a:lnTo>
                <a:lnTo>
                  <a:pt x="155828" y="144437"/>
                </a:lnTo>
                <a:lnTo>
                  <a:pt x="140055" y="293408"/>
                </a:lnTo>
                <a:lnTo>
                  <a:pt x="139979" y="298627"/>
                </a:lnTo>
                <a:lnTo>
                  <a:pt x="140652" y="300596"/>
                </a:lnTo>
                <a:lnTo>
                  <a:pt x="143332" y="303720"/>
                </a:lnTo>
                <a:lnTo>
                  <a:pt x="145262" y="304507"/>
                </a:lnTo>
                <a:lnTo>
                  <a:pt x="149580" y="304507"/>
                </a:lnTo>
                <a:lnTo>
                  <a:pt x="184848" y="11379"/>
                </a:lnTo>
                <a:lnTo>
                  <a:pt x="185077" y="5880"/>
                </a:lnTo>
                <a:lnTo>
                  <a:pt x="184403" y="3911"/>
                </a:lnTo>
                <a:lnTo>
                  <a:pt x="181724" y="774"/>
                </a:lnTo>
                <a:lnTo>
                  <a:pt x="1797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3438" y="434534"/>
            <a:ext cx="531495" cy="170180"/>
            <a:chOff x="473438" y="434534"/>
            <a:chExt cx="531495" cy="170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38" y="436586"/>
              <a:ext cx="141846" cy="1652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5115" y="434534"/>
              <a:ext cx="359589" cy="16960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076017" y="432010"/>
            <a:ext cx="1194435" cy="172720"/>
            <a:chOff x="1076017" y="432010"/>
            <a:chExt cx="1194435" cy="1727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6017" y="436586"/>
              <a:ext cx="239238" cy="16755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4456" y="483683"/>
              <a:ext cx="108915" cy="1204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1156" y="482645"/>
              <a:ext cx="108470" cy="1192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0316" y="432010"/>
              <a:ext cx="116116" cy="1721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9425" y="448006"/>
              <a:ext cx="203772" cy="15614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68919" y="436714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64"/>
                  </a:moveTo>
                  <a:lnTo>
                    <a:pt x="228" y="46964"/>
                  </a:lnTo>
                  <a:lnTo>
                    <a:pt x="228" y="165150"/>
                  </a:lnTo>
                  <a:lnTo>
                    <a:pt x="32118" y="165150"/>
                  </a:lnTo>
                  <a:lnTo>
                    <a:pt x="32118" y="46964"/>
                  </a:lnTo>
                  <a:close/>
                </a:path>
                <a:path w="33019" h="165734">
                  <a:moveTo>
                    <a:pt x="32461" y="0"/>
                  </a:moveTo>
                  <a:lnTo>
                    <a:pt x="0" y="0"/>
                  </a:lnTo>
                  <a:lnTo>
                    <a:pt x="0" y="30048"/>
                  </a:lnTo>
                  <a:lnTo>
                    <a:pt x="32461" y="30048"/>
                  </a:lnTo>
                  <a:lnTo>
                    <a:pt x="3246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24918" y="481383"/>
              <a:ext cx="114300" cy="12275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1396" y="482645"/>
              <a:ext cx="108470" cy="119214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2181161" y="432012"/>
            <a:ext cx="1605280" cy="439420"/>
            <a:chOff x="2181161" y="432012"/>
            <a:chExt cx="1605280" cy="439420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6348" y="436702"/>
              <a:ext cx="283004" cy="16744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1161" y="432012"/>
              <a:ext cx="1240387" cy="43883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749586" y="486536"/>
              <a:ext cx="36830" cy="114935"/>
            </a:xfrm>
            <a:custGeom>
              <a:avLst/>
              <a:gdLst/>
              <a:ahLst/>
              <a:cxnLst/>
              <a:rect l="l" t="t" r="r" b="b"/>
              <a:pathLst>
                <a:path w="36829" h="114934">
                  <a:moveTo>
                    <a:pt x="36563" y="78968"/>
                  </a:moveTo>
                  <a:lnTo>
                    <a:pt x="0" y="78968"/>
                  </a:lnTo>
                  <a:lnTo>
                    <a:pt x="0" y="114642"/>
                  </a:lnTo>
                  <a:lnTo>
                    <a:pt x="36563" y="114642"/>
                  </a:lnTo>
                  <a:lnTo>
                    <a:pt x="36563" y="78968"/>
                  </a:lnTo>
                  <a:close/>
                </a:path>
                <a:path w="36829" h="114934">
                  <a:moveTo>
                    <a:pt x="36563" y="0"/>
                  </a:moveTo>
                  <a:lnTo>
                    <a:pt x="0" y="0"/>
                  </a:lnTo>
                  <a:lnTo>
                    <a:pt x="0" y="35775"/>
                  </a:lnTo>
                  <a:lnTo>
                    <a:pt x="36563" y="35775"/>
                  </a:lnTo>
                  <a:lnTo>
                    <a:pt x="3656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63612" y="714706"/>
            <a:ext cx="572135" cy="191770"/>
            <a:chOff x="463612" y="714706"/>
            <a:chExt cx="572135" cy="191770"/>
          </a:xfrm>
        </p:grpSpPr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3612" y="748086"/>
              <a:ext cx="112344" cy="12275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9173" y="714706"/>
              <a:ext cx="202636" cy="15510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6048" y="748088"/>
              <a:ext cx="209160" cy="158187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1093746" y="698710"/>
            <a:ext cx="382270" cy="172720"/>
            <a:chOff x="1093746" y="698710"/>
            <a:chExt cx="382270" cy="172720"/>
          </a:xfrm>
        </p:grpSpPr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93746" y="748091"/>
              <a:ext cx="107086" cy="12275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30426" y="749345"/>
              <a:ext cx="108470" cy="11921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59587" y="698710"/>
              <a:ext cx="116128" cy="172135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1545791" y="703402"/>
            <a:ext cx="396875" cy="167640"/>
            <a:chOff x="1545791" y="703402"/>
            <a:chExt cx="396875" cy="167640"/>
          </a:xfrm>
        </p:grpSpPr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45791" y="748086"/>
              <a:ext cx="242307" cy="12275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807756" y="703414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64"/>
                  </a:moveTo>
                  <a:lnTo>
                    <a:pt x="215" y="46964"/>
                  </a:lnTo>
                  <a:lnTo>
                    <a:pt x="215" y="165150"/>
                  </a:lnTo>
                  <a:lnTo>
                    <a:pt x="32118" y="165150"/>
                  </a:lnTo>
                  <a:lnTo>
                    <a:pt x="32118" y="46964"/>
                  </a:lnTo>
                  <a:close/>
                </a:path>
                <a:path w="33019" h="165734">
                  <a:moveTo>
                    <a:pt x="32473" y="0"/>
                  </a:moveTo>
                  <a:lnTo>
                    <a:pt x="0" y="0"/>
                  </a:lnTo>
                  <a:lnTo>
                    <a:pt x="0" y="30048"/>
                  </a:lnTo>
                  <a:lnTo>
                    <a:pt x="32473" y="30048"/>
                  </a:lnTo>
                  <a:lnTo>
                    <a:pt x="3247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63420" y="714706"/>
              <a:ext cx="79095" cy="155105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006521" y="698712"/>
            <a:ext cx="151333" cy="171907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6241451" y="506920"/>
            <a:ext cx="857250" cy="139700"/>
            <a:chOff x="6241451" y="506920"/>
            <a:chExt cx="857250" cy="139700"/>
          </a:xfrm>
        </p:grpSpPr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41451" y="509966"/>
              <a:ext cx="86258" cy="11018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50337" y="539839"/>
              <a:ext cx="64617" cy="8183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40180" y="506920"/>
              <a:ext cx="368962" cy="11475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831381" y="510044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77"/>
                  </a:moveTo>
                  <a:lnTo>
                    <a:pt x="32359" y="100977"/>
                  </a:lnTo>
                  <a:lnTo>
                    <a:pt x="30264" y="100787"/>
                  </a:lnTo>
                  <a:lnTo>
                    <a:pt x="27266" y="100025"/>
                  </a:lnTo>
                  <a:lnTo>
                    <a:pt x="26225" y="99136"/>
                  </a:lnTo>
                  <a:lnTo>
                    <a:pt x="25057" y="96342"/>
                  </a:lnTo>
                  <a:lnTo>
                    <a:pt x="24777" y="94119"/>
                  </a:lnTo>
                  <a:lnTo>
                    <a:pt x="24777" y="40246"/>
                  </a:lnTo>
                  <a:lnTo>
                    <a:pt x="42595" y="40246"/>
                  </a:lnTo>
                  <a:lnTo>
                    <a:pt x="42595" y="31254"/>
                  </a:lnTo>
                  <a:lnTo>
                    <a:pt x="24777" y="31254"/>
                  </a:lnTo>
                  <a:lnTo>
                    <a:pt x="24777" y="8623"/>
                  </a:lnTo>
                  <a:lnTo>
                    <a:pt x="15925" y="8623"/>
                  </a:lnTo>
                  <a:lnTo>
                    <a:pt x="13119" y="31330"/>
                  </a:lnTo>
                  <a:lnTo>
                    <a:pt x="0" y="31330"/>
                  </a:lnTo>
                  <a:lnTo>
                    <a:pt x="0" y="40246"/>
                  </a:lnTo>
                  <a:lnTo>
                    <a:pt x="12801" y="40246"/>
                  </a:lnTo>
                  <a:lnTo>
                    <a:pt x="12801" y="95669"/>
                  </a:lnTo>
                  <a:lnTo>
                    <a:pt x="13360" y="99174"/>
                  </a:lnTo>
                  <a:lnTo>
                    <a:pt x="15595" y="104762"/>
                  </a:lnTo>
                  <a:lnTo>
                    <a:pt x="17538" y="106870"/>
                  </a:lnTo>
                  <a:lnTo>
                    <a:pt x="23088" y="109715"/>
                  </a:lnTo>
                  <a:lnTo>
                    <a:pt x="26987" y="110426"/>
                  </a:lnTo>
                  <a:lnTo>
                    <a:pt x="36931" y="110312"/>
                  </a:lnTo>
                  <a:lnTo>
                    <a:pt x="40728" y="109842"/>
                  </a:lnTo>
                  <a:lnTo>
                    <a:pt x="43129" y="109207"/>
                  </a:lnTo>
                  <a:lnTo>
                    <a:pt x="43129" y="100977"/>
                  </a:lnTo>
                  <a:close/>
                </a:path>
                <a:path w="78104" h="110490">
                  <a:moveTo>
                    <a:pt x="77190" y="31330"/>
                  </a:moveTo>
                  <a:lnTo>
                    <a:pt x="65595" y="31330"/>
                  </a:lnTo>
                  <a:lnTo>
                    <a:pt x="65595" y="110109"/>
                  </a:lnTo>
                  <a:lnTo>
                    <a:pt x="77190" y="110109"/>
                  </a:lnTo>
                  <a:lnTo>
                    <a:pt x="77190" y="31330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87" y="0"/>
                  </a:lnTo>
                  <a:lnTo>
                    <a:pt x="65087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35703" y="539075"/>
              <a:ext cx="162679" cy="107137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66019" y="1110502"/>
            <a:ext cx="6827964" cy="8623401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760387" y="2903182"/>
            <a:ext cx="6009005" cy="6350"/>
          </a:xfrm>
          <a:custGeom>
            <a:avLst/>
            <a:gdLst/>
            <a:ahLst/>
            <a:cxnLst/>
            <a:rect l="l" t="t" r="r" b="b"/>
            <a:pathLst>
              <a:path w="6009005" h="6350">
                <a:moveTo>
                  <a:pt x="6008992" y="0"/>
                </a:moveTo>
                <a:lnTo>
                  <a:pt x="0" y="0"/>
                </a:lnTo>
                <a:lnTo>
                  <a:pt x="0" y="6350"/>
                </a:lnTo>
                <a:lnTo>
                  <a:pt x="6008992" y="6350"/>
                </a:lnTo>
                <a:lnTo>
                  <a:pt x="6008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779779" y="3119108"/>
            <a:ext cx="648970" cy="149225"/>
            <a:chOff x="779779" y="3119108"/>
            <a:chExt cx="648970" cy="149225"/>
          </a:xfrm>
        </p:grpSpPr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79779" y="3119108"/>
              <a:ext cx="467465" cy="14895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72942" y="3158941"/>
              <a:ext cx="155766" cy="109119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1493831" y="3115056"/>
            <a:ext cx="863600" cy="186055"/>
            <a:chOff x="1493831" y="3115056"/>
            <a:chExt cx="863600" cy="186055"/>
          </a:xfrm>
        </p:grpSpPr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93831" y="3119107"/>
              <a:ext cx="177899" cy="14895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96406" y="3115056"/>
              <a:ext cx="36195" cy="152400"/>
            </a:xfrm>
            <a:custGeom>
              <a:avLst/>
              <a:gdLst/>
              <a:ahLst/>
              <a:cxnLst/>
              <a:rect l="l" t="t" r="r" b="b"/>
              <a:pathLst>
                <a:path w="36194" h="152400">
                  <a:moveTo>
                    <a:pt x="18503" y="0"/>
                  </a:moveTo>
                  <a:lnTo>
                    <a:pt x="0" y="0"/>
                  </a:lnTo>
                  <a:lnTo>
                    <a:pt x="0" y="127609"/>
                  </a:lnTo>
                  <a:lnTo>
                    <a:pt x="20840" y="152285"/>
                  </a:lnTo>
                  <a:lnTo>
                    <a:pt x="26517" y="152285"/>
                  </a:lnTo>
                  <a:lnTo>
                    <a:pt x="29400" y="152133"/>
                  </a:lnTo>
                  <a:lnTo>
                    <a:pt x="35966" y="150660"/>
                  </a:lnTo>
                  <a:lnTo>
                    <a:pt x="35966" y="138468"/>
                  </a:lnTo>
                  <a:lnTo>
                    <a:pt x="26555" y="138099"/>
                  </a:lnTo>
                  <a:lnTo>
                    <a:pt x="23660" y="136651"/>
                  </a:lnTo>
                  <a:lnTo>
                    <a:pt x="19519" y="131368"/>
                  </a:lnTo>
                  <a:lnTo>
                    <a:pt x="18503" y="127393"/>
                  </a:lnTo>
                  <a:lnTo>
                    <a:pt x="1850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753816" y="3115056"/>
              <a:ext cx="307343" cy="15300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084108" y="3119234"/>
              <a:ext cx="19685" cy="147320"/>
            </a:xfrm>
            <a:custGeom>
              <a:avLst/>
              <a:gdLst/>
              <a:ahLst/>
              <a:cxnLst/>
              <a:rect l="l" t="t" r="r" b="b"/>
              <a:pathLst>
                <a:path w="19685" h="147320">
                  <a:moveTo>
                    <a:pt x="18796" y="41732"/>
                  </a:moveTo>
                  <a:lnTo>
                    <a:pt x="609" y="41732"/>
                  </a:lnTo>
                  <a:lnTo>
                    <a:pt x="609" y="146786"/>
                  </a:lnTo>
                  <a:lnTo>
                    <a:pt x="18796" y="146786"/>
                  </a:lnTo>
                  <a:lnTo>
                    <a:pt x="18796" y="41732"/>
                  </a:lnTo>
                  <a:close/>
                </a:path>
                <a:path w="19685" h="147320">
                  <a:moveTo>
                    <a:pt x="19202" y="0"/>
                  </a:moveTo>
                  <a:lnTo>
                    <a:pt x="0" y="0"/>
                  </a:lnTo>
                  <a:lnTo>
                    <a:pt x="0" y="19481"/>
                  </a:lnTo>
                  <a:lnTo>
                    <a:pt x="19202" y="19481"/>
                  </a:lnTo>
                  <a:lnTo>
                    <a:pt x="192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137249" y="3159449"/>
              <a:ext cx="87883" cy="10657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246463" y="3157414"/>
              <a:ext cx="110743" cy="143357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770322" y="3400249"/>
            <a:ext cx="208279" cy="109220"/>
            <a:chOff x="770322" y="3400249"/>
            <a:chExt cx="208279" cy="109220"/>
          </a:xfrm>
        </p:grpSpPr>
        <p:pic>
          <p:nvPicPr>
            <p:cNvPr id="51" name="object 5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70322" y="3400249"/>
              <a:ext cx="88201" cy="10910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90628" y="3400748"/>
              <a:ext cx="87884" cy="106578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1956485" y="3400240"/>
            <a:ext cx="448945" cy="109220"/>
            <a:chOff x="1956485" y="3400240"/>
            <a:chExt cx="448945" cy="109220"/>
          </a:xfrm>
        </p:grpSpPr>
        <p:pic>
          <p:nvPicPr>
            <p:cNvPr id="54" name="object 5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956485" y="3400240"/>
              <a:ext cx="165112" cy="10911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147307" y="3400240"/>
              <a:ext cx="146392" cy="10708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317167" y="3400249"/>
              <a:ext cx="88188" cy="109105"/>
            </a:xfrm>
            <a:prstGeom prst="rect">
              <a:avLst/>
            </a:prstGeom>
          </p:spPr>
        </p:pic>
      </p:grpSp>
      <p:pic>
        <p:nvPicPr>
          <p:cNvPr id="57" name="object 5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74191" y="3356349"/>
            <a:ext cx="1116368" cy="427022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2438984" y="3360521"/>
            <a:ext cx="141605" cy="147320"/>
            <a:chOff x="2438984" y="3360521"/>
            <a:chExt cx="141605" cy="147320"/>
          </a:xfrm>
        </p:grpSpPr>
        <p:sp>
          <p:nvSpPr>
            <p:cNvPr id="59" name="object 59"/>
            <p:cNvSpPr/>
            <p:nvPr/>
          </p:nvSpPr>
          <p:spPr>
            <a:xfrm>
              <a:off x="2438984" y="3360533"/>
              <a:ext cx="19685" cy="147320"/>
            </a:xfrm>
            <a:custGeom>
              <a:avLst/>
              <a:gdLst/>
              <a:ahLst/>
              <a:cxnLst/>
              <a:rect l="l" t="t" r="r" b="b"/>
              <a:pathLst>
                <a:path w="19685" h="147320">
                  <a:moveTo>
                    <a:pt x="18808" y="41732"/>
                  </a:moveTo>
                  <a:lnTo>
                    <a:pt x="622" y="41732"/>
                  </a:lnTo>
                  <a:lnTo>
                    <a:pt x="622" y="146786"/>
                  </a:lnTo>
                  <a:lnTo>
                    <a:pt x="18808" y="146786"/>
                  </a:lnTo>
                  <a:lnTo>
                    <a:pt x="18808" y="41732"/>
                  </a:lnTo>
                  <a:close/>
                </a:path>
                <a:path w="19685" h="147320">
                  <a:moveTo>
                    <a:pt x="19202" y="0"/>
                  </a:moveTo>
                  <a:lnTo>
                    <a:pt x="0" y="0"/>
                  </a:lnTo>
                  <a:lnTo>
                    <a:pt x="0" y="19481"/>
                  </a:lnTo>
                  <a:lnTo>
                    <a:pt x="19202" y="19481"/>
                  </a:lnTo>
                  <a:lnTo>
                    <a:pt x="192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492117" y="3400748"/>
              <a:ext cx="87883" cy="106578"/>
            </a:xfrm>
            <a:prstGeom prst="rect">
              <a:avLst/>
            </a:prstGeom>
          </p:spPr>
        </p:pic>
      </p:grpSp>
      <p:pic>
        <p:nvPicPr>
          <p:cNvPr id="61" name="object 61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663811" y="3398996"/>
            <a:ext cx="96012" cy="152247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3892480" y="3399004"/>
            <a:ext cx="86331" cy="152247"/>
          </a:xfrm>
          <a:prstGeom prst="rect">
            <a:avLst/>
          </a:prstGeom>
        </p:spPr>
      </p:pic>
      <p:sp>
        <p:nvSpPr>
          <p:cNvPr id="63" name="object 63"/>
          <p:cNvSpPr/>
          <p:nvPr/>
        </p:nvSpPr>
        <p:spPr>
          <a:xfrm>
            <a:off x="4111495" y="3399001"/>
            <a:ext cx="130810" cy="304800"/>
          </a:xfrm>
          <a:custGeom>
            <a:avLst/>
            <a:gdLst/>
            <a:ahLst/>
            <a:cxnLst/>
            <a:rect l="l" t="t" r="r" b="b"/>
            <a:pathLst>
              <a:path w="130810" h="304800">
                <a:moveTo>
                  <a:pt x="92065" y="84581"/>
                </a:moveTo>
                <a:lnTo>
                  <a:pt x="77164" y="84581"/>
                </a:lnTo>
                <a:lnTo>
                  <a:pt x="76639" y="86944"/>
                </a:lnTo>
                <a:lnTo>
                  <a:pt x="76517" y="87568"/>
                </a:lnTo>
                <a:lnTo>
                  <a:pt x="75945" y="91287"/>
                </a:lnTo>
                <a:lnTo>
                  <a:pt x="74738" y="101663"/>
                </a:lnTo>
                <a:lnTo>
                  <a:pt x="74116" y="105613"/>
                </a:lnTo>
                <a:lnTo>
                  <a:pt x="73519" y="108356"/>
                </a:lnTo>
                <a:lnTo>
                  <a:pt x="57961" y="256946"/>
                </a:lnTo>
                <a:lnTo>
                  <a:pt x="57669" y="258470"/>
                </a:lnTo>
                <a:lnTo>
                  <a:pt x="57428" y="260680"/>
                </a:lnTo>
                <a:lnTo>
                  <a:pt x="57123" y="266471"/>
                </a:lnTo>
                <a:lnTo>
                  <a:pt x="57047" y="271589"/>
                </a:lnTo>
                <a:lnTo>
                  <a:pt x="58590" y="285983"/>
                </a:lnTo>
                <a:lnTo>
                  <a:pt x="63219" y="296267"/>
                </a:lnTo>
                <a:lnTo>
                  <a:pt x="70934" y="302437"/>
                </a:lnTo>
                <a:lnTo>
                  <a:pt x="81736" y="304495"/>
                </a:lnTo>
                <a:lnTo>
                  <a:pt x="88746" y="304495"/>
                </a:lnTo>
                <a:lnTo>
                  <a:pt x="94372" y="302348"/>
                </a:lnTo>
                <a:lnTo>
                  <a:pt x="102919" y="293814"/>
                </a:lnTo>
                <a:lnTo>
                  <a:pt x="106120" y="289559"/>
                </a:lnTo>
                <a:lnTo>
                  <a:pt x="106653" y="288493"/>
                </a:lnTo>
                <a:lnTo>
                  <a:pt x="75945" y="288493"/>
                </a:lnTo>
                <a:lnTo>
                  <a:pt x="73049" y="282841"/>
                </a:lnTo>
                <a:lnTo>
                  <a:pt x="73049" y="264490"/>
                </a:lnTo>
                <a:lnTo>
                  <a:pt x="73201" y="263042"/>
                </a:lnTo>
                <a:lnTo>
                  <a:pt x="73519" y="261518"/>
                </a:lnTo>
                <a:lnTo>
                  <a:pt x="92065" y="84581"/>
                </a:lnTo>
                <a:close/>
              </a:path>
              <a:path w="130810" h="304800">
                <a:moveTo>
                  <a:pt x="124865" y="234086"/>
                </a:moveTo>
                <a:lnTo>
                  <a:pt x="119379" y="234086"/>
                </a:lnTo>
                <a:lnTo>
                  <a:pt x="117093" y="235305"/>
                </a:lnTo>
                <a:lnTo>
                  <a:pt x="115487" y="237896"/>
                </a:lnTo>
                <a:lnTo>
                  <a:pt x="94550" y="277063"/>
                </a:lnTo>
                <a:lnTo>
                  <a:pt x="93013" y="279501"/>
                </a:lnTo>
                <a:lnTo>
                  <a:pt x="91172" y="282016"/>
                </a:lnTo>
                <a:lnTo>
                  <a:pt x="86917" y="287197"/>
                </a:lnTo>
                <a:lnTo>
                  <a:pt x="84479" y="288493"/>
                </a:lnTo>
                <a:lnTo>
                  <a:pt x="106653" y="288493"/>
                </a:lnTo>
                <a:lnTo>
                  <a:pt x="108253" y="285292"/>
                </a:lnTo>
                <a:lnTo>
                  <a:pt x="128827" y="246430"/>
                </a:lnTo>
                <a:lnTo>
                  <a:pt x="129754" y="244601"/>
                </a:lnTo>
                <a:lnTo>
                  <a:pt x="130199" y="243065"/>
                </a:lnTo>
                <a:lnTo>
                  <a:pt x="130199" y="239725"/>
                </a:lnTo>
                <a:lnTo>
                  <a:pt x="129526" y="237896"/>
                </a:lnTo>
                <a:lnTo>
                  <a:pt x="126770" y="234848"/>
                </a:lnTo>
                <a:lnTo>
                  <a:pt x="124865" y="234086"/>
                </a:lnTo>
                <a:close/>
              </a:path>
              <a:path w="130810" h="304800">
                <a:moveTo>
                  <a:pt x="69696" y="0"/>
                </a:moveTo>
                <a:lnTo>
                  <a:pt x="65746" y="0"/>
                </a:lnTo>
                <a:lnTo>
                  <a:pt x="57681" y="600"/>
                </a:lnTo>
                <a:lnTo>
                  <a:pt x="22376" y="21716"/>
                </a:lnTo>
                <a:lnTo>
                  <a:pt x="17283" y="29717"/>
                </a:lnTo>
                <a:lnTo>
                  <a:pt x="15747" y="32156"/>
                </a:lnTo>
                <a:lnTo>
                  <a:pt x="2653" y="73380"/>
                </a:lnTo>
                <a:lnTo>
                  <a:pt x="0" y="112480"/>
                </a:lnTo>
                <a:lnTo>
                  <a:pt x="189" y="115595"/>
                </a:lnTo>
                <a:lnTo>
                  <a:pt x="16051" y="150647"/>
                </a:lnTo>
                <a:lnTo>
                  <a:pt x="20484" y="152247"/>
                </a:lnTo>
                <a:lnTo>
                  <a:pt x="25970" y="152247"/>
                </a:lnTo>
                <a:lnTo>
                  <a:pt x="33728" y="151106"/>
                </a:lnTo>
                <a:lnTo>
                  <a:pt x="41000" y="147680"/>
                </a:lnTo>
                <a:lnTo>
                  <a:pt x="47787" y="141965"/>
                </a:lnTo>
                <a:lnTo>
                  <a:pt x="52289" y="136245"/>
                </a:lnTo>
                <a:lnTo>
                  <a:pt x="22909" y="136245"/>
                </a:lnTo>
                <a:lnTo>
                  <a:pt x="20014" y="133578"/>
                </a:lnTo>
                <a:lnTo>
                  <a:pt x="16369" y="122910"/>
                </a:lnTo>
                <a:lnTo>
                  <a:pt x="15454" y="116281"/>
                </a:lnTo>
                <a:lnTo>
                  <a:pt x="15581" y="102084"/>
                </a:lnTo>
                <a:lnTo>
                  <a:pt x="20646" y="62693"/>
                </a:lnTo>
                <a:lnTo>
                  <a:pt x="39838" y="25298"/>
                </a:lnTo>
                <a:lnTo>
                  <a:pt x="65137" y="15544"/>
                </a:lnTo>
                <a:lnTo>
                  <a:pt x="99330" y="15544"/>
                </a:lnTo>
                <a:lnTo>
                  <a:pt x="99579" y="13487"/>
                </a:lnTo>
                <a:lnTo>
                  <a:pt x="99579" y="9143"/>
                </a:lnTo>
                <a:lnTo>
                  <a:pt x="98893" y="6946"/>
                </a:lnTo>
                <a:lnTo>
                  <a:pt x="73963" y="88"/>
                </a:lnTo>
                <a:lnTo>
                  <a:pt x="69696" y="0"/>
                </a:lnTo>
                <a:close/>
              </a:path>
              <a:path w="130810" h="304800">
                <a:moveTo>
                  <a:pt x="99330" y="15544"/>
                </a:moveTo>
                <a:lnTo>
                  <a:pt x="71830" y="15544"/>
                </a:lnTo>
                <a:lnTo>
                  <a:pt x="74205" y="15620"/>
                </a:lnTo>
                <a:lnTo>
                  <a:pt x="78777" y="15938"/>
                </a:lnTo>
                <a:lnTo>
                  <a:pt x="80986" y="16154"/>
                </a:lnTo>
                <a:lnTo>
                  <a:pt x="83120" y="16459"/>
                </a:lnTo>
                <a:lnTo>
                  <a:pt x="81741" y="23731"/>
                </a:lnTo>
                <a:lnTo>
                  <a:pt x="69169" y="63955"/>
                </a:lnTo>
                <a:lnTo>
                  <a:pt x="62298" y="82053"/>
                </a:lnTo>
                <a:lnTo>
                  <a:pt x="60168" y="87568"/>
                </a:lnTo>
                <a:lnTo>
                  <a:pt x="42340" y="124447"/>
                </a:lnTo>
                <a:lnTo>
                  <a:pt x="30834" y="136245"/>
                </a:lnTo>
                <a:lnTo>
                  <a:pt x="52289" y="136245"/>
                </a:lnTo>
                <a:lnTo>
                  <a:pt x="71354" y="99333"/>
                </a:lnTo>
                <a:lnTo>
                  <a:pt x="76719" y="84581"/>
                </a:lnTo>
                <a:lnTo>
                  <a:pt x="92065" y="84581"/>
                </a:lnTo>
                <a:lnTo>
                  <a:pt x="99101" y="17449"/>
                </a:lnTo>
                <a:lnTo>
                  <a:pt x="99330" y="155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object 64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4354159" y="3398994"/>
            <a:ext cx="116573" cy="152717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760387" y="4020236"/>
            <a:ext cx="6009005" cy="6350"/>
          </a:xfrm>
          <a:custGeom>
            <a:avLst/>
            <a:gdLst/>
            <a:ahLst/>
            <a:cxnLst/>
            <a:rect l="l" t="t" r="r" b="b"/>
            <a:pathLst>
              <a:path w="6009005" h="6350">
                <a:moveTo>
                  <a:pt x="6008992" y="0"/>
                </a:moveTo>
                <a:lnTo>
                  <a:pt x="0" y="0"/>
                </a:lnTo>
                <a:lnTo>
                  <a:pt x="0" y="6350"/>
                </a:lnTo>
                <a:lnTo>
                  <a:pt x="6008992" y="6350"/>
                </a:lnTo>
                <a:lnTo>
                  <a:pt x="6008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60387" y="5431713"/>
            <a:ext cx="6009005" cy="6350"/>
          </a:xfrm>
          <a:custGeom>
            <a:avLst/>
            <a:gdLst/>
            <a:ahLst/>
            <a:cxnLst/>
            <a:rect l="l" t="t" r="r" b="b"/>
            <a:pathLst>
              <a:path w="6009005" h="6350">
                <a:moveTo>
                  <a:pt x="6008992" y="0"/>
                </a:moveTo>
                <a:lnTo>
                  <a:pt x="0" y="0"/>
                </a:lnTo>
                <a:lnTo>
                  <a:pt x="0" y="6350"/>
                </a:lnTo>
                <a:lnTo>
                  <a:pt x="6008992" y="6350"/>
                </a:lnTo>
                <a:lnTo>
                  <a:pt x="6008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/>
          <p:cNvGrpSpPr/>
          <p:nvPr/>
        </p:nvGrpSpPr>
        <p:grpSpPr>
          <a:xfrm>
            <a:off x="779779" y="5774636"/>
            <a:ext cx="648970" cy="149225"/>
            <a:chOff x="779779" y="5774636"/>
            <a:chExt cx="648970" cy="149225"/>
          </a:xfrm>
        </p:grpSpPr>
        <p:pic>
          <p:nvPicPr>
            <p:cNvPr id="68" name="object 6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79779" y="5774636"/>
              <a:ext cx="467465" cy="14894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272942" y="5814467"/>
              <a:ext cx="155766" cy="109120"/>
            </a:xfrm>
            <a:prstGeom prst="rect">
              <a:avLst/>
            </a:prstGeom>
          </p:spPr>
        </p:pic>
      </p:grpSp>
      <p:grpSp>
        <p:nvGrpSpPr>
          <p:cNvPr id="70" name="object 70"/>
          <p:cNvGrpSpPr/>
          <p:nvPr/>
        </p:nvGrpSpPr>
        <p:grpSpPr>
          <a:xfrm>
            <a:off x="1490065" y="5770576"/>
            <a:ext cx="392430" cy="151765"/>
            <a:chOff x="1490065" y="5770576"/>
            <a:chExt cx="392430" cy="151765"/>
          </a:xfrm>
        </p:grpSpPr>
        <p:pic>
          <p:nvPicPr>
            <p:cNvPr id="71" name="object 7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90065" y="5816494"/>
              <a:ext cx="147828" cy="105054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660855" y="5774753"/>
              <a:ext cx="107314" cy="147320"/>
            </a:xfrm>
            <a:custGeom>
              <a:avLst/>
              <a:gdLst/>
              <a:ahLst/>
              <a:cxnLst/>
              <a:rect l="l" t="t" r="r" b="b"/>
              <a:pathLst>
                <a:path w="107314" h="147320">
                  <a:moveTo>
                    <a:pt x="18796" y="41757"/>
                  </a:moveTo>
                  <a:lnTo>
                    <a:pt x="596" y="41757"/>
                  </a:lnTo>
                  <a:lnTo>
                    <a:pt x="596" y="146799"/>
                  </a:lnTo>
                  <a:lnTo>
                    <a:pt x="18796" y="146799"/>
                  </a:lnTo>
                  <a:lnTo>
                    <a:pt x="18796" y="41757"/>
                  </a:lnTo>
                  <a:close/>
                </a:path>
                <a:path w="107314" h="147320">
                  <a:moveTo>
                    <a:pt x="19202" y="0"/>
                  </a:moveTo>
                  <a:lnTo>
                    <a:pt x="0" y="0"/>
                  </a:lnTo>
                  <a:lnTo>
                    <a:pt x="0" y="19494"/>
                  </a:lnTo>
                  <a:lnTo>
                    <a:pt x="19202" y="19494"/>
                  </a:lnTo>
                  <a:lnTo>
                    <a:pt x="19202" y="0"/>
                  </a:lnTo>
                  <a:close/>
                </a:path>
                <a:path w="107314" h="147320">
                  <a:moveTo>
                    <a:pt x="107188" y="132981"/>
                  </a:moveTo>
                  <a:lnTo>
                    <a:pt x="92456" y="132981"/>
                  </a:lnTo>
                  <a:lnTo>
                    <a:pt x="89903" y="132753"/>
                  </a:lnTo>
                  <a:lnTo>
                    <a:pt x="86182" y="131800"/>
                  </a:lnTo>
                  <a:lnTo>
                    <a:pt x="84848" y="130708"/>
                  </a:lnTo>
                  <a:lnTo>
                    <a:pt x="83299" y="127241"/>
                  </a:lnTo>
                  <a:lnTo>
                    <a:pt x="82905" y="124510"/>
                  </a:lnTo>
                  <a:lnTo>
                    <a:pt x="82905" y="55460"/>
                  </a:lnTo>
                  <a:lnTo>
                    <a:pt x="106578" y="55460"/>
                  </a:lnTo>
                  <a:lnTo>
                    <a:pt x="106578" y="41643"/>
                  </a:lnTo>
                  <a:lnTo>
                    <a:pt x="82905" y="41643"/>
                  </a:lnTo>
                  <a:lnTo>
                    <a:pt x="82905" y="11176"/>
                  </a:lnTo>
                  <a:lnTo>
                    <a:pt x="69088" y="11176"/>
                  </a:lnTo>
                  <a:lnTo>
                    <a:pt x="64516" y="41744"/>
                  </a:lnTo>
                  <a:lnTo>
                    <a:pt x="46939" y="41744"/>
                  </a:lnTo>
                  <a:lnTo>
                    <a:pt x="46939" y="55460"/>
                  </a:lnTo>
                  <a:lnTo>
                    <a:pt x="63995" y="55460"/>
                  </a:lnTo>
                  <a:lnTo>
                    <a:pt x="63995" y="127025"/>
                  </a:lnTo>
                  <a:lnTo>
                    <a:pt x="64795" y="131775"/>
                  </a:lnTo>
                  <a:lnTo>
                    <a:pt x="67983" y="139484"/>
                  </a:lnTo>
                  <a:lnTo>
                    <a:pt x="70777" y="142405"/>
                  </a:lnTo>
                  <a:lnTo>
                    <a:pt x="78778" y="146329"/>
                  </a:lnTo>
                  <a:lnTo>
                    <a:pt x="84391" y="147307"/>
                  </a:lnTo>
                  <a:lnTo>
                    <a:pt x="98729" y="147142"/>
                  </a:lnTo>
                  <a:lnTo>
                    <a:pt x="103949" y="146469"/>
                  </a:lnTo>
                  <a:lnTo>
                    <a:pt x="107188" y="145592"/>
                  </a:lnTo>
                  <a:lnTo>
                    <a:pt x="107188" y="13298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794460" y="5770576"/>
              <a:ext cx="87782" cy="150977"/>
            </a:xfrm>
            <a:prstGeom prst="rect">
              <a:avLst/>
            </a:prstGeom>
          </p:spPr>
        </p:pic>
      </p:grpSp>
      <p:pic>
        <p:nvPicPr>
          <p:cNvPr id="74" name="object 74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773078" y="6055778"/>
            <a:ext cx="216394" cy="109105"/>
          </a:xfrm>
          <a:prstGeom prst="rect">
            <a:avLst/>
          </a:prstGeom>
        </p:spPr>
      </p:pic>
      <p:grpSp>
        <p:nvGrpSpPr>
          <p:cNvPr id="75" name="object 75"/>
          <p:cNvGrpSpPr/>
          <p:nvPr/>
        </p:nvGrpSpPr>
        <p:grpSpPr>
          <a:xfrm>
            <a:off x="1045455" y="6016040"/>
            <a:ext cx="353060" cy="149225"/>
            <a:chOff x="1045455" y="6016040"/>
            <a:chExt cx="353060" cy="149225"/>
          </a:xfrm>
        </p:grpSpPr>
        <p:pic>
          <p:nvPicPr>
            <p:cNvPr id="76" name="object 7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45455" y="6016040"/>
              <a:ext cx="261717" cy="14884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327793" y="6026108"/>
              <a:ext cx="70307" cy="137858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1446771" y="6016040"/>
            <a:ext cx="344170" cy="180975"/>
            <a:chOff x="1446771" y="6016040"/>
            <a:chExt cx="344170" cy="180975"/>
          </a:xfrm>
        </p:grpSpPr>
        <p:sp>
          <p:nvSpPr>
            <p:cNvPr id="79" name="object 79"/>
            <p:cNvSpPr/>
            <p:nvPr/>
          </p:nvSpPr>
          <p:spPr>
            <a:xfrm>
              <a:off x="1446771" y="6016040"/>
              <a:ext cx="49530" cy="180975"/>
            </a:xfrm>
            <a:custGeom>
              <a:avLst/>
              <a:gdLst/>
              <a:ahLst/>
              <a:cxnLst/>
              <a:rect l="l" t="t" r="r" b="b"/>
              <a:pathLst>
                <a:path w="49530" h="180975">
                  <a:moveTo>
                    <a:pt x="49174" y="0"/>
                  </a:moveTo>
                  <a:lnTo>
                    <a:pt x="18897" y="0"/>
                  </a:lnTo>
                  <a:lnTo>
                    <a:pt x="18897" y="26720"/>
                  </a:lnTo>
                  <a:lnTo>
                    <a:pt x="49174" y="26720"/>
                  </a:lnTo>
                  <a:lnTo>
                    <a:pt x="49174" y="0"/>
                  </a:lnTo>
                  <a:close/>
                </a:path>
                <a:path w="49530" h="180975">
                  <a:moveTo>
                    <a:pt x="48869" y="41757"/>
                  </a:moveTo>
                  <a:lnTo>
                    <a:pt x="19303" y="41757"/>
                  </a:lnTo>
                  <a:lnTo>
                    <a:pt x="19303" y="149186"/>
                  </a:lnTo>
                  <a:lnTo>
                    <a:pt x="18491" y="151764"/>
                  </a:lnTo>
                  <a:lnTo>
                    <a:pt x="15227" y="155282"/>
                  </a:lnTo>
                  <a:lnTo>
                    <a:pt x="12331" y="156425"/>
                  </a:lnTo>
                  <a:lnTo>
                    <a:pt x="8128" y="156971"/>
                  </a:lnTo>
                  <a:lnTo>
                    <a:pt x="0" y="157784"/>
                  </a:lnTo>
                  <a:lnTo>
                    <a:pt x="101" y="177596"/>
                  </a:lnTo>
                  <a:lnTo>
                    <a:pt x="3543" y="179565"/>
                  </a:lnTo>
                  <a:lnTo>
                    <a:pt x="8026" y="180543"/>
                  </a:lnTo>
                  <a:lnTo>
                    <a:pt x="13525" y="180543"/>
                  </a:lnTo>
                  <a:lnTo>
                    <a:pt x="46785" y="161142"/>
                  </a:lnTo>
                  <a:lnTo>
                    <a:pt x="48869" y="146100"/>
                  </a:lnTo>
                  <a:lnTo>
                    <a:pt x="48869" y="4175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515653" y="6055777"/>
              <a:ext cx="101600" cy="109105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1638300" y="6016040"/>
              <a:ext cx="29209" cy="147320"/>
            </a:xfrm>
            <a:custGeom>
              <a:avLst/>
              <a:gdLst/>
              <a:ahLst/>
              <a:cxnLst/>
              <a:rect l="l" t="t" r="r" b="b"/>
              <a:pathLst>
                <a:path w="29210" h="147320">
                  <a:moveTo>
                    <a:pt x="28536" y="41770"/>
                  </a:moveTo>
                  <a:lnTo>
                    <a:pt x="190" y="41770"/>
                  </a:lnTo>
                  <a:lnTo>
                    <a:pt x="190" y="146812"/>
                  </a:lnTo>
                  <a:lnTo>
                    <a:pt x="28536" y="146812"/>
                  </a:lnTo>
                  <a:lnTo>
                    <a:pt x="28536" y="41770"/>
                  </a:lnTo>
                  <a:close/>
                </a:path>
                <a:path w="29210" h="147320">
                  <a:moveTo>
                    <a:pt x="28841" y="0"/>
                  </a:moveTo>
                  <a:lnTo>
                    <a:pt x="0" y="0"/>
                  </a:lnTo>
                  <a:lnTo>
                    <a:pt x="0" y="26720"/>
                  </a:lnTo>
                  <a:lnTo>
                    <a:pt x="28841" y="26720"/>
                  </a:lnTo>
                  <a:lnTo>
                    <a:pt x="2884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694361" y="6056885"/>
              <a:ext cx="96418" cy="105968"/>
            </a:xfrm>
            <a:prstGeom prst="rect">
              <a:avLst/>
            </a:prstGeom>
          </p:spPr>
        </p:pic>
      </p:grpSp>
      <p:sp>
        <p:nvSpPr>
          <p:cNvPr id="83" name="object 83"/>
          <p:cNvSpPr/>
          <p:nvPr/>
        </p:nvSpPr>
        <p:spPr>
          <a:xfrm>
            <a:off x="3661978" y="5822855"/>
            <a:ext cx="99695" cy="304800"/>
          </a:xfrm>
          <a:custGeom>
            <a:avLst/>
            <a:gdLst/>
            <a:ahLst/>
            <a:cxnLst/>
            <a:rect l="l" t="t" r="r" b="b"/>
            <a:pathLst>
              <a:path w="99695" h="304800">
                <a:moveTo>
                  <a:pt x="39624" y="0"/>
                </a:moveTo>
                <a:lnTo>
                  <a:pt x="35674" y="0"/>
                </a:lnTo>
                <a:lnTo>
                  <a:pt x="33985" y="609"/>
                </a:lnTo>
                <a:lnTo>
                  <a:pt x="30937" y="3048"/>
                </a:lnTo>
                <a:lnTo>
                  <a:pt x="30010" y="4876"/>
                </a:lnTo>
                <a:lnTo>
                  <a:pt x="29718" y="7302"/>
                </a:lnTo>
                <a:lnTo>
                  <a:pt x="0" y="292150"/>
                </a:lnTo>
                <a:lnTo>
                  <a:pt x="0" y="297332"/>
                </a:lnTo>
                <a:lnTo>
                  <a:pt x="15697" y="304495"/>
                </a:lnTo>
                <a:lnTo>
                  <a:pt x="34747" y="304495"/>
                </a:lnTo>
                <a:lnTo>
                  <a:pt x="70713" y="290017"/>
                </a:lnTo>
                <a:lnTo>
                  <a:pt x="71688" y="288950"/>
                </a:lnTo>
                <a:lnTo>
                  <a:pt x="26365" y="288950"/>
                </a:lnTo>
                <a:lnTo>
                  <a:pt x="24841" y="288874"/>
                </a:lnTo>
                <a:lnTo>
                  <a:pt x="19964" y="288569"/>
                </a:lnTo>
                <a:lnTo>
                  <a:pt x="17983" y="288493"/>
                </a:lnTo>
                <a:lnTo>
                  <a:pt x="16471" y="288493"/>
                </a:lnTo>
                <a:lnTo>
                  <a:pt x="18027" y="281035"/>
                </a:lnTo>
                <a:lnTo>
                  <a:pt x="30464" y="240830"/>
                </a:lnTo>
                <a:lnTo>
                  <a:pt x="35674" y="226314"/>
                </a:lnTo>
                <a:lnTo>
                  <a:pt x="36880" y="222643"/>
                </a:lnTo>
                <a:lnTo>
                  <a:pt x="37908" y="219913"/>
                </a:lnTo>
                <a:lnTo>
                  <a:pt x="21958" y="219913"/>
                </a:lnTo>
                <a:lnTo>
                  <a:pt x="24841" y="203301"/>
                </a:lnTo>
                <a:lnTo>
                  <a:pt x="25158" y="201168"/>
                </a:lnTo>
                <a:lnTo>
                  <a:pt x="45275" y="8686"/>
                </a:lnTo>
                <a:lnTo>
                  <a:pt x="45275" y="5334"/>
                </a:lnTo>
                <a:lnTo>
                  <a:pt x="44500" y="3429"/>
                </a:lnTo>
                <a:lnTo>
                  <a:pt x="42989" y="2044"/>
                </a:lnTo>
                <a:lnTo>
                  <a:pt x="41452" y="685"/>
                </a:lnTo>
                <a:lnTo>
                  <a:pt x="39624" y="0"/>
                </a:lnTo>
                <a:close/>
              </a:path>
              <a:path w="99695" h="304800">
                <a:moveTo>
                  <a:pt x="94920" y="168249"/>
                </a:moveTo>
                <a:lnTo>
                  <a:pt x="76657" y="168249"/>
                </a:lnTo>
                <a:lnTo>
                  <a:pt x="79552" y="170916"/>
                </a:lnTo>
                <a:lnTo>
                  <a:pt x="83223" y="181584"/>
                </a:lnTo>
                <a:lnTo>
                  <a:pt x="84137" y="188214"/>
                </a:lnTo>
                <a:lnTo>
                  <a:pt x="84025" y="204254"/>
                </a:lnTo>
                <a:lnTo>
                  <a:pt x="83743" y="209334"/>
                </a:lnTo>
                <a:lnTo>
                  <a:pt x="76504" y="249707"/>
                </a:lnTo>
                <a:lnTo>
                  <a:pt x="54864" y="282092"/>
                </a:lnTo>
                <a:lnTo>
                  <a:pt x="50609" y="285140"/>
                </a:lnTo>
                <a:lnTo>
                  <a:pt x="46342" y="287045"/>
                </a:lnTo>
                <a:lnTo>
                  <a:pt x="37807" y="288569"/>
                </a:lnTo>
                <a:lnTo>
                  <a:pt x="32766" y="288950"/>
                </a:lnTo>
                <a:lnTo>
                  <a:pt x="71688" y="288950"/>
                </a:lnTo>
                <a:lnTo>
                  <a:pt x="91897" y="251917"/>
                </a:lnTo>
                <a:lnTo>
                  <a:pt x="99212" y="210769"/>
                </a:lnTo>
                <a:lnTo>
                  <a:pt x="99572" y="203301"/>
                </a:lnTo>
                <a:lnTo>
                  <a:pt x="99563" y="192024"/>
                </a:lnTo>
                <a:lnTo>
                  <a:pt x="99364" y="188899"/>
                </a:lnTo>
                <a:lnTo>
                  <a:pt x="98158" y="178231"/>
                </a:lnTo>
                <a:lnTo>
                  <a:pt x="96939" y="173278"/>
                </a:lnTo>
                <a:lnTo>
                  <a:pt x="94920" y="168249"/>
                </a:lnTo>
                <a:close/>
              </a:path>
              <a:path w="99695" h="304800">
                <a:moveTo>
                  <a:pt x="79108" y="152234"/>
                </a:moveTo>
                <a:lnTo>
                  <a:pt x="73621" y="152234"/>
                </a:lnTo>
                <a:lnTo>
                  <a:pt x="65856" y="153379"/>
                </a:lnTo>
                <a:lnTo>
                  <a:pt x="33777" y="192024"/>
                </a:lnTo>
                <a:lnTo>
                  <a:pt x="22872" y="219913"/>
                </a:lnTo>
                <a:lnTo>
                  <a:pt x="37908" y="219913"/>
                </a:lnTo>
                <a:lnTo>
                  <a:pt x="38813" y="217512"/>
                </a:lnTo>
                <a:lnTo>
                  <a:pt x="44055" y="204254"/>
                </a:lnTo>
                <a:lnTo>
                  <a:pt x="64846" y="170611"/>
                </a:lnTo>
                <a:lnTo>
                  <a:pt x="68732" y="168249"/>
                </a:lnTo>
                <a:lnTo>
                  <a:pt x="94920" y="168249"/>
                </a:lnTo>
                <a:lnTo>
                  <a:pt x="93268" y="164134"/>
                </a:lnTo>
                <a:lnTo>
                  <a:pt x="90601" y="160235"/>
                </a:lnTo>
                <a:lnTo>
                  <a:pt x="83591" y="153835"/>
                </a:lnTo>
                <a:lnTo>
                  <a:pt x="79108" y="15223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895147" y="5822852"/>
            <a:ext cx="145415" cy="457200"/>
          </a:xfrm>
          <a:custGeom>
            <a:avLst/>
            <a:gdLst/>
            <a:ahLst/>
            <a:cxnLst/>
            <a:rect l="l" t="t" r="r" b="b"/>
            <a:pathLst>
              <a:path w="145414" h="457200">
                <a:moveTo>
                  <a:pt x="117043" y="0"/>
                </a:moveTo>
                <a:lnTo>
                  <a:pt x="71323" y="17830"/>
                </a:lnTo>
                <a:lnTo>
                  <a:pt x="51629" y="53949"/>
                </a:lnTo>
                <a:lnTo>
                  <a:pt x="39306" y="152247"/>
                </a:lnTo>
                <a:lnTo>
                  <a:pt x="5626" y="152247"/>
                </a:lnTo>
                <a:lnTo>
                  <a:pt x="3810" y="153009"/>
                </a:lnTo>
                <a:lnTo>
                  <a:pt x="749" y="156057"/>
                </a:lnTo>
                <a:lnTo>
                  <a:pt x="0" y="157886"/>
                </a:lnTo>
                <a:lnTo>
                  <a:pt x="0" y="162153"/>
                </a:lnTo>
                <a:lnTo>
                  <a:pt x="749" y="163982"/>
                </a:lnTo>
                <a:lnTo>
                  <a:pt x="3810" y="167043"/>
                </a:lnTo>
                <a:lnTo>
                  <a:pt x="5626" y="167792"/>
                </a:lnTo>
                <a:lnTo>
                  <a:pt x="37947" y="167792"/>
                </a:lnTo>
                <a:lnTo>
                  <a:pt x="8229" y="446227"/>
                </a:lnTo>
                <a:lnTo>
                  <a:pt x="8229" y="453847"/>
                </a:lnTo>
                <a:lnTo>
                  <a:pt x="10960" y="456742"/>
                </a:lnTo>
                <a:lnTo>
                  <a:pt x="17983" y="456742"/>
                </a:lnTo>
                <a:lnTo>
                  <a:pt x="19583" y="456120"/>
                </a:lnTo>
                <a:lnTo>
                  <a:pt x="22923" y="453694"/>
                </a:lnTo>
                <a:lnTo>
                  <a:pt x="23926" y="451853"/>
                </a:lnTo>
                <a:lnTo>
                  <a:pt x="24231" y="449427"/>
                </a:lnTo>
                <a:lnTo>
                  <a:pt x="53949" y="167792"/>
                </a:lnTo>
                <a:lnTo>
                  <a:pt x="97231" y="167792"/>
                </a:lnTo>
                <a:lnTo>
                  <a:pt x="99060" y="167043"/>
                </a:lnTo>
                <a:lnTo>
                  <a:pt x="102108" y="163982"/>
                </a:lnTo>
                <a:lnTo>
                  <a:pt x="102857" y="162153"/>
                </a:lnTo>
                <a:lnTo>
                  <a:pt x="102857" y="157886"/>
                </a:lnTo>
                <a:lnTo>
                  <a:pt x="102108" y="156057"/>
                </a:lnTo>
                <a:lnTo>
                  <a:pt x="99060" y="153009"/>
                </a:lnTo>
                <a:lnTo>
                  <a:pt x="97231" y="152247"/>
                </a:lnTo>
                <a:lnTo>
                  <a:pt x="55308" y="152247"/>
                </a:lnTo>
                <a:lnTo>
                  <a:pt x="63093" y="79552"/>
                </a:lnTo>
                <a:lnTo>
                  <a:pt x="74745" y="38800"/>
                </a:lnTo>
                <a:lnTo>
                  <a:pt x="108648" y="15544"/>
                </a:lnTo>
                <a:lnTo>
                  <a:pt x="119329" y="15544"/>
                </a:lnTo>
                <a:lnTo>
                  <a:pt x="122605" y="15849"/>
                </a:lnTo>
                <a:lnTo>
                  <a:pt x="133502" y="18287"/>
                </a:lnTo>
                <a:lnTo>
                  <a:pt x="139598" y="18745"/>
                </a:lnTo>
                <a:lnTo>
                  <a:pt x="141503" y="17906"/>
                </a:lnTo>
                <a:lnTo>
                  <a:pt x="144233" y="14554"/>
                </a:lnTo>
                <a:lnTo>
                  <a:pt x="144932" y="12649"/>
                </a:lnTo>
                <a:lnTo>
                  <a:pt x="144932" y="8991"/>
                </a:lnTo>
                <a:lnTo>
                  <a:pt x="123901" y="152"/>
                </a:lnTo>
                <a:lnTo>
                  <a:pt x="11704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3674" y="5975098"/>
            <a:ext cx="120014" cy="304800"/>
          </a:xfrm>
          <a:custGeom>
            <a:avLst/>
            <a:gdLst/>
            <a:ahLst/>
            <a:cxnLst/>
            <a:rect l="l" t="t" r="r" b="b"/>
            <a:pathLst>
              <a:path w="120014" h="304800">
                <a:moveTo>
                  <a:pt x="9753" y="285750"/>
                </a:moveTo>
                <a:lnTo>
                  <a:pt x="5803" y="285750"/>
                </a:lnTo>
                <a:lnTo>
                  <a:pt x="3822" y="286588"/>
                </a:lnTo>
                <a:lnTo>
                  <a:pt x="774" y="289941"/>
                </a:lnTo>
                <a:lnTo>
                  <a:pt x="0" y="291846"/>
                </a:lnTo>
                <a:lnTo>
                  <a:pt x="0" y="295503"/>
                </a:lnTo>
                <a:lnTo>
                  <a:pt x="469" y="297014"/>
                </a:lnTo>
                <a:lnTo>
                  <a:pt x="2285" y="300075"/>
                </a:lnTo>
                <a:lnTo>
                  <a:pt x="3975" y="301142"/>
                </a:lnTo>
                <a:lnTo>
                  <a:pt x="6400" y="301752"/>
                </a:lnTo>
                <a:lnTo>
                  <a:pt x="9753" y="302666"/>
                </a:lnTo>
                <a:lnTo>
                  <a:pt x="13334" y="303352"/>
                </a:lnTo>
                <a:lnTo>
                  <a:pt x="20955" y="304266"/>
                </a:lnTo>
                <a:lnTo>
                  <a:pt x="24536" y="304495"/>
                </a:lnTo>
                <a:lnTo>
                  <a:pt x="27889" y="304495"/>
                </a:lnTo>
                <a:lnTo>
                  <a:pt x="41039" y="303352"/>
                </a:lnTo>
                <a:lnTo>
                  <a:pt x="53041" y="299923"/>
                </a:lnTo>
                <a:lnTo>
                  <a:pt x="63900" y="294208"/>
                </a:lnTo>
                <a:lnTo>
                  <a:pt x="70288" y="288950"/>
                </a:lnTo>
                <a:lnTo>
                  <a:pt x="26073" y="288950"/>
                </a:lnTo>
                <a:lnTo>
                  <a:pt x="22707" y="288645"/>
                </a:lnTo>
                <a:lnTo>
                  <a:pt x="13716" y="286816"/>
                </a:lnTo>
                <a:lnTo>
                  <a:pt x="10972" y="286207"/>
                </a:lnTo>
                <a:lnTo>
                  <a:pt x="10667" y="285889"/>
                </a:lnTo>
                <a:lnTo>
                  <a:pt x="9753" y="285750"/>
                </a:lnTo>
                <a:close/>
              </a:path>
              <a:path w="120014" h="304800">
                <a:moveTo>
                  <a:pt x="112331" y="84582"/>
                </a:moveTo>
                <a:lnTo>
                  <a:pt x="97383" y="84582"/>
                </a:lnTo>
                <a:lnTo>
                  <a:pt x="96732" y="87568"/>
                </a:lnTo>
                <a:lnTo>
                  <a:pt x="82296" y="224497"/>
                </a:lnTo>
                <a:lnTo>
                  <a:pt x="81410" y="231562"/>
                </a:lnTo>
                <a:lnTo>
                  <a:pt x="66411" y="271076"/>
                </a:lnTo>
                <a:lnTo>
                  <a:pt x="29718" y="288950"/>
                </a:lnTo>
                <a:lnTo>
                  <a:pt x="70288" y="288950"/>
                </a:lnTo>
                <a:lnTo>
                  <a:pt x="92850" y="251074"/>
                </a:lnTo>
                <a:lnTo>
                  <a:pt x="97383" y="228142"/>
                </a:lnTo>
                <a:lnTo>
                  <a:pt x="112331" y="84582"/>
                </a:lnTo>
                <a:close/>
              </a:path>
              <a:path w="120014" h="304800">
                <a:moveTo>
                  <a:pt x="89916" y="0"/>
                </a:moveTo>
                <a:lnTo>
                  <a:pt x="85966" y="0"/>
                </a:lnTo>
                <a:lnTo>
                  <a:pt x="77901" y="600"/>
                </a:lnTo>
                <a:lnTo>
                  <a:pt x="42595" y="21717"/>
                </a:lnTo>
                <a:lnTo>
                  <a:pt x="37503" y="29718"/>
                </a:lnTo>
                <a:lnTo>
                  <a:pt x="35966" y="32156"/>
                </a:lnTo>
                <a:lnTo>
                  <a:pt x="22872" y="73380"/>
                </a:lnTo>
                <a:lnTo>
                  <a:pt x="20219" y="112480"/>
                </a:lnTo>
                <a:lnTo>
                  <a:pt x="20408" y="115595"/>
                </a:lnTo>
                <a:lnTo>
                  <a:pt x="36271" y="150647"/>
                </a:lnTo>
                <a:lnTo>
                  <a:pt x="40703" y="152247"/>
                </a:lnTo>
                <a:lnTo>
                  <a:pt x="46189" y="152247"/>
                </a:lnTo>
                <a:lnTo>
                  <a:pt x="53948" y="151106"/>
                </a:lnTo>
                <a:lnTo>
                  <a:pt x="61220" y="147680"/>
                </a:lnTo>
                <a:lnTo>
                  <a:pt x="68006" y="141965"/>
                </a:lnTo>
                <a:lnTo>
                  <a:pt x="72508" y="136245"/>
                </a:lnTo>
                <a:lnTo>
                  <a:pt x="43129" y="136245"/>
                </a:lnTo>
                <a:lnTo>
                  <a:pt x="40233" y="133578"/>
                </a:lnTo>
                <a:lnTo>
                  <a:pt x="36588" y="122910"/>
                </a:lnTo>
                <a:lnTo>
                  <a:pt x="35674" y="116281"/>
                </a:lnTo>
                <a:lnTo>
                  <a:pt x="35801" y="102084"/>
                </a:lnTo>
                <a:lnTo>
                  <a:pt x="40865" y="62693"/>
                </a:lnTo>
                <a:lnTo>
                  <a:pt x="60058" y="25298"/>
                </a:lnTo>
                <a:lnTo>
                  <a:pt x="85356" y="15544"/>
                </a:lnTo>
                <a:lnTo>
                  <a:pt x="119550" y="15544"/>
                </a:lnTo>
                <a:lnTo>
                  <a:pt x="119799" y="13487"/>
                </a:lnTo>
                <a:lnTo>
                  <a:pt x="119799" y="9144"/>
                </a:lnTo>
                <a:lnTo>
                  <a:pt x="119113" y="6946"/>
                </a:lnTo>
                <a:lnTo>
                  <a:pt x="94183" y="88"/>
                </a:lnTo>
                <a:lnTo>
                  <a:pt x="89916" y="0"/>
                </a:lnTo>
                <a:close/>
              </a:path>
              <a:path w="120014" h="304800">
                <a:moveTo>
                  <a:pt x="119550" y="15544"/>
                </a:moveTo>
                <a:lnTo>
                  <a:pt x="92049" y="15544"/>
                </a:lnTo>
                <a:lnTo>
                  <a:pt x="94424" y="15621"/>
                </a:lnTo>
                <a:lnTo>
                  <a:pt x="98996" y="15938"/>
                </a:lnTo>
                <a:lnTo>
                  <a:pt x="101206" y="16154"/>
                </a:lnTo>
                <a:lnTo>
                  <a:pt x="103339" y="16459"/>
                </a:lnTo>
                <a:lnTo>
                  <a:pt x="101960" y="23731"/>
                </a:lnTo>
                <a:lnTo>
                  <a:pt x="89388" y="63955"/>
                </a:lnTo>
                <a:lnTo>
                  <a:pt x="82517" y="82053"/>
                </a:lnTo>
                <a:lnTo>
                  <a:pt x="80387" y="87568"/>
                </a:lnTo>
                <a:lnTo>
                  <a:pt x="62560" y="124447"/>
                </a:lnTo>
                <a:lnTo>
                  <a:pt x="51053" y="136245"/>
                </a:lnTo>
                <a:lnTo>
                  <a:pt x="72508" y="136245"/>
                </a:lnTo>
                <a:lnTo>
                  <a:pt x="91574" y="99333"/>
                </a:lnTo>
                <a:lnTo>
                  <a:pt x="96939" y="84582"/>
                </a:lnTo>
                <a:lnTo>
                  <a:pt x="112331" y="84582"/>
                </a:lnTo>
                <a:lnTo>
                  <a:pt x="119321" y="17449"/>
                </a:lnTo>
                <a:lnTo>
                  <a:pt x="119550" y="155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98370" y="5886401"/>
            <a:ext cx="133350" cy="393700"/>
          </a:xfrm>
          <a:custGeom>
            <a:avLst/>
            <a:gdLst/>
            <a:ahLst/>
            <a:cxnLst/>
            <a:rect l="l" t="t" r="r" b="b"/>
            <a:pathLst>
              <a:path w="133350" h="393700">
                <a:moveTo>
                  <a:pt x="124053" y="0"/>
                </a:moveTo>
                <a:lnTo>
                  <a:pt x="117055" y="0"/>
                </a:lnTo>
                <a:lnTo>
                  <a:pt x="113995" y="1219"/>
                </a:lnTo>
                <a:lnTo>
                  <a:pt x="109118" y="6108"/>
                </a:lnTo>
                <a:lnTo>
                  <a:pt x="107899" y="8991"/>
                </a:lnTo>
                <a:lnTo>
                  <a:pt x="107899" y="16001"/>
                </a:lnTo>
                <a:lnTo>
                  <a:pt x="109118" y="19049"/>
                </a:lnTo>
                <a:lnTo>
                  <a:pt x="113995" y="23926"/>
                </a:lnTo>
                <a:lnTo>
                  <a:pt x="117055" y="25145"/>
                </a:lnTo>
                <a:lnTo>
                  <a:pt x="124053" y="25145"/>
                </a:lnTo>
                <a:lnTo>
                  <a:pt x="126949" y="23926"/>
                </a:lnTo>
                <a:lnTo>
                  <a:pt x="131838" y="19049"/>
                </a:lnTo>
                <a:lnTo>
                  <a:pt x="133045" y="16001"/>
                </a:lnTo>
                <a:lnTo>
                  <a:pt x="133045" y="8991"/>
                </a:lnTo>
                <a:lnTo>
                  <a:pt x="131838" y="6108"/>
                </a:lnTo>
                <a:lnTo>
                  <a:pt x="126949" y="1219"/>
                </a:lnTo>
                <a:lnTo>
                  <a:pt x="124053" y="0"/>
                </a:lnTo>
                <a:close/>
              </a:path>
              <a:path w="133350" h="393700">
                <a:moveTo>
                  <a:pt x="9766" y="374446"/>
                </a:moveTo>
                <a:lnTo>
                  <a:pt x="5803" y="374446"/>
                </a:lnTo>
                <a:lnTo>
                  <a:pt x="3822" y="375284"/>
                </a:lnTo>
                <a:lnTo>
                  <a:pt x="761" y="378637"/>
                </a:lnTo>
                <a:lnTo>
                  <a:pt x="0" y="380542"/>
                </a:lnTo>
                <a:lnTo>
                  <a:pt x="0" y="384200"/>
                </a:lnTo>
                <a:lnTo>
                  <a:pt x="469" y="385711"/>
                </a:lnTo>
                <a:lnTo>
                  <a:pt x="2298" y="388772"/>
                </a:lnTo>
                <a:lnTo>
                  <a:pt x="3962" y="389839"/>
                </a:lnTo>
                <a:lnTo>
                  <a:pt x="6413" y="390448"/>
                </a:lnTo>
                <a:lnTo>
                  <a:pt x="9766" y="391363"/>
                </a:lnTo>
                <a:lnTo>
                  <a:pt x="13347" y="392048"/>
                </a:lnTo>
                <a:lnTo>
                  <a:pt x="20954" y="392963"/>
                </a:lnTo>
                <a:lnTo>
                  <a:pt x="24561" y="393191"/>
                </a:lnTo>
                <a:lnTo>
                  <a:pt x="27901" y="393191"/>
                </a:lnTo>
                <a:lnTo>
                  <a:pt x="41217" y="392048"/>
                </a:lnTo>
                <a:lnTo>
                  <a:pt x="53276" y="388619"/>
                </a:lnTo>
                <a:lnTo>
                  <a:pt x="64077" y="382904"/>
                </a:lnTo>
                <a:lnTo>
                  <a:pt x="70349" y="377647"/>
                </a:lnTo>
                <a:lnTo>
                  <a:pt x="26073" y="377647"/>
                </a:lnTo>
                <a:lnTo>
                  <a:pt x="22720" y="377342"/>
                </a:lnTo>
                <a:lnTo>
                  <a:pt x="16624" y="376123"/>
                </a:lnTo>
                <a:lnTo>
                  <a:pt x="13893" y="375513"/>
                </a:lnTo>
                <a:lnTo>
                  <a:pt x="11429" y="374903"/>
                </a:lnTo>
                <a:lnTo>
                  <a:pt x="10833" y="374586"/>
                </a:lnTo>
                <a:lnTo>
                  <a:pt x="9766" y="374446"/>
                </a:lnTo>
                <a:close/>
              </a:path>
              <a:path w="133350" h="393700">
                <a:moveTo>
                  <a:pt x="117684" y="122072"/>
                </a:moveTo>
                <a:lnTo>
                  <a:pt x="101968" y="122072"/>
                </a:lnTo>
                <a:lnTo>
                  <a:pt x="82295" y="313181"/>
                </a:lnTo>
                <a:lnTo>
                  <a:pt x="81231" y="320624"/>
                </a:lnTo>
                <a:lnTo>
                  <a:pt x="66404" y="359802"/>
                </a:lnTo>
                <a:lnTo>
                  <a:pt x="29730" y="377647"/>
                </a:lnTo>
                <a:lnTo>
                  <a:pt x="70349" y="377647"/>
                </a:lnTo>
                <a:lnTo>
                  <a:pt x="92968" y="339771"/>
                </a:lnTo>
                <a:lnTo>
                  <a:pt x="97396" y="316839"/>
                </a:lnTo>
                <a:lnTo>
                  <a:pt x="117684" y="122072"/>
                </a:lnTo>
                <a:close/>
              </a:path>
              <a:path w="133350" h="393700">
                <a:moveTo>
                  <a:pt x="114604" y="88696"/>
                </a:moveTo>
                <a:lnTo>
                  <a:pt x="109435" y="88696"/>
                </a:lnTo>
                <a:lnTo>
                  <a:pt x="106387" y="90677"/>
                </a:lnTo>
                <a:lnTo>
                  <a:pt x="103339" y="94640"/>
                </a:lnTo>
                <a:lnTo>
                  <a:pt x="102120" y="96177"/>
                </a:lnTo>
                <a:lnTo>
                  <a:pt x="99987" y="98691"/>
                </a:lnTo>
                <a:lnTo>
                  <a:pt x="93878" y="105702"/>
                </a:lnTo>
                <a:lnTo>
                  <a:pt x="90462" y="109575"/>
                </a:lnTo>
                <a:lnTo>
                  <a:pt x="82829" y="118109"/>
                </a:lnTo>
                <a:lnTo>
                  <a:pt x="70637" y="132067"/>
                </a:lnTo>
                <a:lnTo>
                  <a:pt x="66763" y="136410"/>
                </a:lnTo>
                <a:lnTo>
                  <a:pt x="63106" y="140360"/>
                </a:lnTo>
                <a:lnTo>
                  <a:pt x="61569" y="141884"/>
                </a:lnTo>
                <a:lnTo>
                  <a:pt x="60820" y="143725"/>
                </a:lnTo>
                <a:lnTo>
                  <a:pt x="60820" y="148285"/>
                </a:lnTo>
                <a:lnTo>
                  <a:pt x="61569" y="150190"/>
                </a:lnTo>
                <a:lnTo>
                  <a:pt x="64617" y="152933"/>
                </a:lnTo>
                <a:lnTo>
                  <a:pt x="66446" y="153619"/>
                </a:lnTo>
                <a:lnTo>
                  <a:pt x="68884" y="153619"/>
                </a:lnTo>
                <a:lnTo>
                  <a:pt x="101968" y="122072"/>
                </a:lnTo>
                <a:lnTo>
                  <a:pt x="117684" y="122072"/>
                </a:lnTo>
                <a:lnTo>
                  <a:pt x="120256" y="97383"/>
                </a:lnTo>
                <a:lnTo>
                  <a:pt x="120256" y="94043"/>
                </a:lnTo>
                <a:lnTo>
                  <a:pt x="119481" y="92125"/>
                </a:lnTo>
                <a:lnTo>
                  <a:pt x="116433" y="89382"/>
                </a:lnTo>
                <a:lnTo>
                  <a:pt x="114604" y="886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45720" y="5975089"/>
            <a:ext cx="130175" cy="304800"/>
          </a:xfrm>
          <a:custGeom>
            <a:avLst/>
            <a:gdLst/>
            <a:ahLst/>
            <a:cxnLst/>
            <a:rect l="l" t="t" r="r" b="b"/>
            <a:pathLst>
              <a:path w="130175" h="304800">
                <a:moveTo>
                  <a:pt x="56912" y="33375"/>
                </a:moveTo>
                <a:lnTo>
                  <a:pt x="41148" y="33375"/>
                </a:lnTo>
                <a:lnTo>
                  <a:pt x="14160" y="295808"/>
                </a:lnTo>
                <a:lnTo>
                  <a:pt x="14160" y="299161"/>
                </a:lnTo>
                <a:lnTo>
                  <a:pt x="14935" y="301078"/>
                </a:lnTo>
                <a:lnTo>
                  <a:pt x="16446" y="302450"/>
                </a:lnTo>
                <a:lnTo>
                  <a:pt x="17983" y="303809"/>
                </a:lnTo>
                <a:lnTo>
                  <a:pt x="19812" y="304507"/>
                </a:lnTo>
                <a:lnTo>
                  <a:pt x="23761" y="304507"/>
                </a:lnTo>
                <a:lnTo>
                  <a:pt x="44792" y="151803"/>
                </a:lnTo>
                <a:lnTo>
                  <a:pt x="72423" y="151803"/>
                </a:lnTo>
                <a:lnTo>
                  <a:pt x="83045" y="149275"/>
                </a:lnTo>
                <a:lnTo>
                  <a:pt x="88709" y="146621"/>
                </a:lnTo>
                <a:lnTo>
                  <a:pt x="94183" y="142659"/>
                </a:lnTo>
                <a:lnTo>
                  <a:pt x="100876" y="138087"/>
                </a:lnTo>
                <a:lnTo>
                  <a:pt x="101735" y="137159"/>
                </a:lnTo>
                <a:lnTo>
                  <a:pt x="56527" y="137159"/>
                </a:lnTo>
                <a:lnTo>
                  <a:pt x="54787" y="137096"/>
                </a:lnTo>
                <a:lnTo>
                  <a:pt x="48996" y="136791"/>
                </a:lnTo>
                <a:lnTo>
                  <a:pt x="47231" y="136563"/>
                </a:lnTo>
                <a:lnTo>
                  <a:pt x="46634" y="136258"/>
                </a:lnTo>
                <a:lnTo>
                  <a:pt x="48189" y="128784"/>
                </a:lnTo>
                <a:lnTo>
                  <a:pt x="60636" y="88309"/>
                </a:lnTo>
                <a:lnTo>
                  <a:pt x="65836" y="74079"/>
                </a:lnTo>
                <a:lnTo>
                  <a:pt x="67043" y="70408"/>
                </a:lnTo>
                <a:lnTo>
                  <a:pt x="68071" y="67678"/>
                </a:lnTo>
                <a:lnTo>
                  <a:pt x="52120" y="67678"/>
                </a:lnTo>
                <a:lnTo>
                  <a:pt x="53998" y="57099"/>
                </a:lnTo>
                <a:lnTo>
                  <a:pt x="55016" y="51066"/>
                </a:lnTo>
                <a:lnTo>
                  <a:pt x="55321" y="48933"/>
                </a:lnTo>
                <a:lnTo>
                  <a:pt x="56912" y="33375"/>
                </a:lnTo>
                <a:close/>
              </a:path>
              <a:path w="130175" h="304800">
                <a:moveTo>
                  <a:pt x="72423" y="151803"/>
                </a:moveTo>
                <a:lnTo>
                  <a:pt x="44792" y="151803"/>
                </a:lnTo>
                <a:lnTo>
                  <a:pt x="47231" y="152107"/>
                </a:lnTo>
                <a:lnTo>
                  <a:pt x="49758" y="152336"/>
                </a:lnTo>
                <a:lnTo>
                  <a:pt x="54927" y="152641"/>
                </a:lnTo>
                <a:lnTo>
                  <a:pt x="56692" y="152717"/>
                </a:lnTo>
                <a:lnTo>
                  <a:pt x="64909" y="152717"/>
                </a:lnTo>
                <a:lnTo>
                  <a:pt x="71462" y="152031"/>
                </a:lnTo>
                <a:lnTo>
                  <a:pt x="72423" y="151803"/>
                </a:lnTo>
                <a:close/>
              </a:path>
              <a:path w="130175" h="304800">
                <a:moveTo>
                  <a:pt x="125089" y="16014"/>
                </a:moveTo>
                <a:lnTo>
                  <a:pt x="106819" y="16014"/>
                </a:lnTo>
                <a:lnTo>
                  <a:pt x="109728" y="18681"/>
                </a:lnTo>
                <a:lnTo>
                  <a:pt x="113385" y="29349"/>
                </a:lnTo>
                <a:lnTo>
                  <a:pt x="114300" y="35979"/>
                </a:lnTo>
                <a:lnTo>
                  <a:pt x="114240" y="51066"/>
                </a:lnTo>
                <a:lnTo>
                  <a:pt x="113878" y="57391"/>
                </a:lnTo>
                <a:lnTo>
                  <a:pt x="106680" y="97472"/>
                </a:lnTo>
                <a:lnTo>
                  <a:pt x="85026" y="129857"/>
                </a:lnTo>
                <a:lnTo>
                  <a:pt x="80772" y="132905"/>
                </a:lnTo>
                <a:lnTo>
                  <a:pt x="76504" y="134886"/>
                </a:lnTo>
                <a:lnTo>
                  <a:pt x="67970" y="136715"/>
                </a:lnTo>
                <a:lnTo>
                  <a:pt x="62928" y="137159"/>
                </a:lnTo>
                <a:lnTo>
                  <a:pt x="101735" y="137159"/>
                </a:lnTo>
                <a:lnTo>
                  <a:pt x="122059" y="99682"/>
                </a:lnTo>
                <a:lnTo>
                  <a:pt x="129387" y="58534"/>
                </a:lnTo>
                <a:lnTo>
                  <a:pt x="129808" y="47713"/>
                </a:lnTo>
                <a:lnTo>
                  <a:pt x="129733" y="39789"/>
                </a:lnTo>
                <a:lnTo>
                  <a:pt x="129527" y="36664"/>
                </a:lnTo>
                <a:lnTo>
                  <a:pt x="128320" y="25996"/>
                </a:lnTo>
                <a:lnTo>
                  <a:pt x="127101" y="21043"/>
                </a:lnTo>
                <a:lnTo>
                  <a:pt x="125089" y="16014"/>
                </a:lnTo>
                <a:close/>
              </a:path>
              <a:path w="130175" h="304800">
                <a:moveTo>
                  <a:pt x="109270" y="0"/>
                </a:moveTo>
                <a:lnTo>
                  <a:pt x="103784" y="0"/>
                </a:lnTo>
                <a:lnTo>
                  <a:pt x="96020" y="1144"/>
                </a:lnTo>
                <a:lnTo>
                  <a:pt x="63944" y="39789"/>
                </a:lnTo>
                <a:lnTo>
                  <a:pt x="53035" y="67678"/>
                </a:lnTo>
                <a:lnTo>
                  <a:pt x="68071" y="67678"/>
                </a:lnTo>
                <a:lnTo>
                  <a:pt x="69412" y="64173"/>
                </a:lnTo>
                <a:lnTo>
                  <a:pt x="74230" y="52019"/>
                </a:lnTo>
                <a:lnTo>
                  <a:pt x="95021" y="18376"/>
                </a:lnTo>
                <a:lnTo>
                  <a:pt x="98894" y="16014"/>
                </a:lnTo>
                <a:lnTo>
                  <a:pt x="125089" y="16014"/>
                </a:lnTo>
                <a:lnTo>
                  <a:pt x="123444" y="11899"/>
                </a:lnTo>
                <a:lnTo>
                  <a:pt x="120777" y="8000"/>
                </a:lnTo>
                <a:lnTo>
                  <a:pt x="113753" y="1600"/>
                </a:lnTo>
                <a:lnTo>
                  <a:pt x="109270" y="0"/>
                </a:lnTo>
                <a:close/>
              </a:path>
              <a:path w="130175" h="304800">
                <a:moveTo>
                  <a:pt x="53784" y="0"/>
                </a:moveTo>
                <a:lnTo>
                  <a:pt x="48615" y="0"/>
                </a:lnTo>
                <a:lnTo>
                  <a:pt x="45567" y="1993"/>
                </a:lnTo>
                <a:lnTo>
                  <a:pt x="42519" y="5956"/>
                </a:lnTo>
                <a:lnTo>
                  <a:pt x="41300" y="7480"/>
                </a:lnTo>
                <a:lnTo>
                  <a:pt x="39166" y="10007"/>
                </a:lnTo>
                <a:lnTo>
                  <a:pt x="31860" y="18376"/>
                </a:lnTo>
                <a:lnTo>
                  <a:pt x="29641" y="20891"/>
                </a:lnTo>
                <a:lnTo>
                  <a:pt x="22021" y="29425"/>
                </a:lnTo>
                <a:lnTo>
                  <a:pt x="18059" y="33921"/>
                </a:lnTo>
                <a:lnTo>
                  <a:pt x="9829" y="43383"/>
                </a:lnTo>
                <a:lnTo>
                  <a:pt x="5943" y="47713"/>
                </a:lnTo>
                <a:lnTo>
                  <a:pt x="2286" y="51676"/>
                </a:lnTo>
                <a:lnTo>
                  <a:pt x="749" y="53200"/>
                </a:lnTo>
                <a:lnTo>
                  <a:pt x="0" y="55029"/>
                </a:lnTo>
                <a:lnTo>
                  <a:pt x="0" y="59601"/>
                </a:lnTo>
                <a:lnTo>
                  <a:pt x="749" y="61493"/>
                </a:lnTo>
                <a:lnTo>
                  <a:pt x="3797" y="64249"/>
                </a:lnTo>
                <a:lnTo>
                  <a:pt x="5626" y="64935"/>
                </a:lnTo>
                <a:lnTo>
                  <a:pt x="8064" y="64935"/>
                </a:lnTo>
                <a:lnTo>
                  <a:pt x="41148" y="33375"/>
                </a:lnTo>
                <a:lnTo>
                  <a:pt x="56912" y="33375"/>
                </a:lnTo>
                <a:lnTo>
                  <a:pt x="59436" y="8699"/>
                </a:lnTo>
                <a:lnTo>
                  <a:pt x="59436" y="5346"/>
                </a:lnTo>
                <a:lnTo>
                  <a:pt x="58661" y="3441"/>
                </a:lnTo>
                <a:lnTo>
                  <a:pt x="55613" y="698"/>
                </a:lnTo>
                <a:lnTo>
                  <a:pt x="537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803570" y="5975100"/>
            <a:ext cx="135255" cy="304800"/>
          </a:xfrm>
          <a:custGeom>
            <a:avLst/>
            <a:gdLst/>
            <a:ahLst/>
            <a:cxnLst/>
            <a:rect l="l" t="t" r="r" b="b"/>
            <a:pathLst>
              <a:path w="135254" h="304800">
                <a:moveTo>
                  <a:pt x="128168" y="0"/>
                </a:moveTo>
                <a:lnTo>
                  <a:pt x="124815" y="0"/>
                </a:lnTo>
                <a:lnTo>
                  <a:pt x="123126" y="609"/>
                </a:lnTo>
                <a:lnTo>
                  <a:pt x="120078" y="3048"/>
                </a:lnTo>
                <a:lnTo>
                  <a:pt x="119176" y="4876"/>
                </a:lnTo>
                <a:lnTo>
                  <a:pt x="117957" y="13106"/>
                </a:lnTo>
                <a:lnTo>
                  <a:pt x="116509" y="20116"/>
                </a:lnTo>
                <a:lnTo>
                  <a:pt x="112534" y="36576"/>
                </a:lnTo>
                <a:lnTo>
                  <a:pt x="110642" y="43434"/>
                </a:lnTo>
                <a:lnTo>
                  <a:pt x="108813" y="48920"/>
                </a:lnTo>
                <a:lnTo>
                  <a:pt x="104701" y="62693"/>
                </a:lnTo>
                <a:lnTo>
                  <a:pt x="89141" y="100584"/>
                </a:lnTo>
                <a:lnTo>
                  <a:pt x="64084" y="135547"/>
                </a:lnTo>
                <a:lnTo>
                  <a:pt x="61099" y="136702"/>
                </a:lnTo>
                <a:lnTo>
                  <a:pt x="54101" y="136702"/>
                </a:lnTo>
                <a:lnTo>
                  <a:pt x="51498" y="135178"/>
                </a:lnTo>
                <a:lnTo>
                  <a:pt x="49060" y="129095"/>
                </a:lnTo>
                <a:lnTo>
                  <a:pt x="48463" y="124968"/>
                </a:lnTo>
                <a:lnTo>
                  <a:pt x="48615" y="114604"/>
                </a:lnTo>
                <a:lnTo>
                  <a:pt x="59905" y="9601"/>
                </a:lnTo>
                <a:lnTo>
                  <a:pt x="59905" y="2730"/>
                </a:lnTo>
                <a:lnTo>
                  <a:pt x="57149" y="0"/>
                </a:lnTo>
                <a:lnTo>
                  <a:pt x="48615" y="0"/>
                </a:lnTo>
                <a:lnTo>
                  <a:pt x="45567" y="1981"/>
                </a:lnTo>
                <a:lnTo>
                  <a:pt x="42506" y="5943"/>
                </a:lnTo>
                <a:lnTo>
                  <a:pt x="9817" y="43370"/>
                </a:lnTo>
                <a:lnTo>
                  <a:pt x="749" y="53187"/>
                </a:lnTo>
                <a:lnTo>
                  <a:pt x="0" y="55029"/>
                </a:lnTo>
                <a:lnTo>
                  <a:pt x="0" y="59588"/>
                </a:lnTo>
                <a:lnTo>
                  <a:pt x="749" y="61480"/>
                </a:lnTo>
                <a:lnTo>
                  <a:pt x="3809" y="64236"/>
                </a:lnTo>
                <a:lnTo>
                  <a:pt x="5626" y="64922"/>
                </a:lnTo>
                <a:lnTo>
                  <a:pt x="7772" y="64922"/>
                </a:lnTo>
                <a:lnTo>
                  <a:pt x="11264" y="64160"/>
                </a:lnTo>
                <a:lnTo>
                  <a:pt x="12649" y="63246"/>
                </a:lnTo>
                <a:lnTo>
                  <a:pt x="14173" y="61722"/>
                </a:lnTo>
                <a:lnTo>
                  <a:pt x="41147" y="33375"/>
                </a:lnTo>
                <a:lnTo>
                  <a:pt x="34289" y="98298"/>
                </a:lnTo>
                <a:lnTo>
                  <a:pt x="32918" y="116738"/>
                </a:lnTo>
                <a:lnTo>
                  <a:pt x="33058" y="126111"/>
                </a:lnTo>
                <a:lnTo>
                  <a:pt x="33680" y="131305"/>
                </a:lnTo>
                <a:lnTo>
                  <a:pt x="56235" y="152247"/>
                </a:lnTo>
                <a:lnTo>
                  <a:pt x="64307" y="151404"/>
                </a:lnTo>
                <a:lnTo>
                  <a:pt x="94121" y="123844"/>
                </a:lnTo>
                <a:lnTo>
                  <a:pt x="111099" y="85039"/>
                </a:lnTo>
                <a:lnTo>
                  <a:pt x="111556" y="85496"/>
                </a:lnTo>
                <a:lnTo>
                  <a:pt x="110413" y="92430"/>
                </a:lnTo>
                <a:lnTo>
                  <a:pt x="96456" y="224485"/>
                </a:lnTo>
                <a:lnTo>
                  <a:pt x="95377" y="231927"/>
                </a:lnTo>
                <a:lnTo>
                  <a:pt x="80379" y="271103"/>
                </a:lnTo>
                <a:lnTo>
                  <a:pt x="50444" y="288950"/>
                </a:lnTo>
                <a:lnTo>
                  <a:pt x="40081" y="288950"/>
                </a:lnTo>
                <a:lnTo>
                  <a:pt x="36880" y="288645"/>
                </a:lnTo>
                <a:lnTo>
                  <a:pt x="25145" y="286207"/>
                </a:lnTo>
                <a:lnTo>
                  <a:pt x="24523" y="285889"/>
                </a:lnTo>
                <a:lnTo>
                  <a:pt x="19964" y="285750"/>
                </a:lnTo>
                <a:lnTo>
                  <a:pt x="17983" y="286588"/>
                </a:lnTo>
                <a:lnTo>
                  <a:pt x="14935" y="289941"/>
                </a:lnTo>
                <a:lnTo>
                  <a:pt x="14173" y="291846"/>
                </a:lnTo>
                <a:lnTo>
                  <a:pt x="14173" y="295503"/>
                </a:lnTo>
                <a:lnTo>
                  <a:pt x="42062" y="304495"/>
                </a:lnTo>
                <a:lnTo>
                  <a:pt x="55206" y="303352"/>
                </a:lnTo>
                <a:lnTo>
                  <a:pt x="93297" y="279676"/>
                </a:lnTo>
                <a:lnTo>
                  <a:pt x="108923" y="243516"/>
                </a:lnTo>
                <a:lnTo>
                  <a:pt x="134873" y="10972"/>
                </a:lnTo>
                <a:lnTo>
                  <a:pt x="134873" y="4737"/>
                </a:lnTo>
                <a:lnTo>
                  <a:pt x="133883" y="2679"/>
                </a:lnTo>
                <a:lnTo>
                  <a:pt x="129920" y="533"/>
                </a:lnTo>
                <a:lnTo>
                  <a:pt x="1281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9" name="object 89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5064169" y="5975094"/>
            <a:ext cx="128930" cy="152247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5307378" y="5975094"/>
            <a:ext cx="99669" cy="152247"/>
          </a:xfrm>
          <a:prstGeom prst="rect">
            <a:avLst/>
          </a:prstGeom>
        </p:spPr>
      </p:pic>
      <p:sp>
        <p:nvSpPr>
          <p:cNvPr id="91" name="object 91"/>
          <p:cNvSpPr/>
          <p:nvPr/>
        </p:nvSpPr>
        <p:spPr>
          <a:xfrm>
            <a:off x="760387" y="6548767"/>
            <a:ext cx="6009005" cy="6350"/>
          </a:xfrm>
          <a:custGeom>
            <a:avLst/>
            <a:gdLst/>
            <a:ahLst/>
            <a:cxnLst/>
            <a:rect l="l" t="t" r="r" b="b"/>
            <a:pathLst>
              <a:path w="6009005" h="6350">
                <a:moveTo>
                  <a:pt x="6008992" y="0"/>
                </a:moveTo>
                <a:lnTo>
                  <a:pt x="0" y="0"/>
                </a:lnTo>
                <a:lnTo>
                  <a:pt x="0" y="6350"/>
                </a:lnTo>
                <a:lnTo>
                  <a:pt x="6008992" y="6350"/>
                </a:lnTo>
                <a:lnTo>
                  <a:pt x="6008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2" name="object 92"/>
          <p:cNvGrpSpPr/>
          <p:nvPr/>
        </p:nvGrpSpPr>
        <p:grpSpPr>
          <a:xfrm>
            <a:off x="779779" y="6891697"/>
            <a:ext cx="648970" cy="149225"/>
            <a:chOff x="779779" y="6891697"/>
            <a:chExt cx="648970" cy="149225"/>
          </a:xfrm>
        </p:grpSpPr>
        <p:pic>
          <p:nvPicPr>
            <p:cNvPr id="93" name="object 9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79779" y="6891697"/>
              <a:ext cx="467465" cy="14894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272942" y="6931528"/>
              <a:ext cx="155766" cy="109120"/>
            </a:xfrm>
            <a:prstGeom prst="rect">
              <a:avLst/>
            </a:prstGeom>
          </p:spPr>
        </p:pic>
      </p:grpSp>
      <p:grpSp>
        <p:nvGrpSpPr>
          <p:cNvPr id="95" name="object 95"/>
          <p:cNvGrpSpPr/>
          <p:nvPr/>
        </p:nvGrpSpPr>
        <p:grpSpPr>
          <a:xfrm>
            <a:off x="1490065" y="6887636"/>
            <a:ext cx="392430" cy="151765"/>
            <a:chOff x="1490065" y="6887636"/>
            <a:chExt cx="392430" cy="151765"/>
          </a:xfrm>
        </p:grpSpPr>
        <p:pic>
          <p:nvPicPr>
            <p:cNvPr id="96" name="object 9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90065" y="6933555"/>
              <a:ext cx="147828" cy="10505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1660855" y="6891807"/>
              <a:ext cx="107314" cy="147320"/>
            </a:xfrm>
            <a:custGeom>
              <a:avLst/>
              <a:gdLst/>
              <a:ahLst/>
              <a:cxnLst/>
              <a:rect l="l" t="t" r="r" b="b"/>
              <a:pathLst>
                <a:path w="107314" h="147320">
                  <a:moveTo>
                    <a:pt x="18796" y="41757"/>
                  </a:moveTo>
                  <a:lnTo>
                    <a:pt x="596" y="41757"/>
                  </a:lnTo>
                  <a:lnTo>
                    <a:pt x="596" y="146812"/>
                  </a:lnTo>
                  <a:lnTo>
                    <a:pt x="18796" y="146812"/>
                  </a:lnTo>
                  <a:lnTo>
                    <a:pt x="18796" y="41757"/>
                  </a:lnTo>
                  <a:close/>
                </a:path>
                <a:path w="107314" h="147320">
                  <a:moveTo>
                    <a:pt x="19202" y="0"/>
                  </a:moveTo>
                  <a:lnTo>
                    <a:pt x="0" y="0"/>
                  </a:lnTo>
                  <a:lnTo>
                    <a:pt x="0" y="19494"/>
                  </a:lnTo>
                  <a:lnTo>
                    <a:pt x="19202" y="19494"/>
                  </a:lnTo>
                  <a:lnTo>
                    <a:pt x="19202" y="0"/>
                  </a:lnTo>
                  <a:close/>
                </a:path>
                <a:path w="107314" h="147320">
                  <a:moveTo>
                    <a:pt x="107188" y="132994"/>
                  </a:moveTo>
                  <a:lnTo>
                    <a:pt x="92456" y="132994"/>
                  </a:lnTo>
                  <a:lnTo>
                    <a:pt x="89903" y="132765"/>
                  </a:lnTo>
                  <a:lnTo>
                    <a:pt x="86182" y="131813"/>
                  </a:lnTo>
                  <a:lnTo>
                    <a:pt x="84848" y="130721"/>
                  </a:lnTo>
                  <a:lnTo>
                    <a:pt x="83299" y="127254"/>
                  </a:lnTo>
                  <a:lnTo>
                    <a:pt x="82905" y="124523"/>
                  </a:lnTo>
                  <a:lnTo>
                    <a:pt x="82905" y="55473"/>
                  </a:lnTo>
                  <a:lnTo>
                    <a:pt x="106578" y="55473"/>
                  </a:lnTo>
                  <a:lnTo>
                    <a:pt x="106578" y="41656"/>
                  </a:lnTo>
                  <a:lnTo>
                    <a:pt x="82905" y="41656"/>
                  </a:lnTo>
                  <a:lnTo>
                    <a:pt x="82905" y="11188"/>
                  </a:lnTo>
                  <a:lnTo>
                    <a:pt x="69088" y="11188"/>
                  </a:lnTo>
                  <a:lnTo>
                    <a:pt x="64516" y="41757"/>
                  </a:lnTo>
                  <a:lnTo>
                    <a:pt x="46939" y="41757"/>
                  </a:lnTo>
                  <a:lnTo>
                    <a:pt x="46939" y="55473"/>
                  </a:lnTo>
                  <a:lnTo>
                    <a:pt x="63995" y="55473"/>
                  </a:lnTo>
                  <a:lnTo>
                    <a:pt x="63995" y="127038"/>
                  </a:lnTo>
                  <a:lnTo>
                    <a:pt x="64795" y="131787"/>
                  </a:lnTo>
                  <a:lnTo>
                    <a:pt x="67983" y="139496"/>
                  </a:lnTo>
                  <a:lnTo>
                    <a:pt x="70777" y="142417"/>
                  </a:lnTo>
                  <a:lnTo>
                    <a:pt x="78778" y="146342"/>
                  </a:lnTo>
                  <a:lnTo>
                    <a:pt x="84391" y="147320"/>
                  </a:lnTo>
                  <a:lnTo>
                    <a:pt x="98729" y="147154"/>
                  </a:lnTo>
                  <a:lnTo>
                    <a:pt x="103949" y="146481"/>
                  </a:lnTo>
                  <a:lnTo>
                    <a:pt x="107188" y="145605"/>
                  </a:lnTo>
                  <a:lnTo>
                    <a:pt x="107188" y="13299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794460" y="6887636"/>
              <a:ext cx="87782" cy="150977"/>
            </a:xfrm>
            <a:prstGeom prst="rect">
              <a:avLst/>
            </a:prstGeom>
          </p:spPr>
        </p:pic>
      </p:grpSp>
      <p:grpSp>
        <p:nvGrpSpPr>
          <p:cNvPr id="99" name="object 99"/>
          <p:cNvGrpSpPr/>
          <p:nvPr/>
        </p:nvGrpSpPr>
        <p:grpSpPr>
          <a:xfrm>
            <a:off x="1952848" y="6931537"/>
            <a:ext cx="208279" cy="109220"/>
            <a:chOff x="1952848" y="6931537"/>
            <a:chExt cx="208279" cy="109220"/>
          </a:xfrm>
        </p:grpSpPr>
        <p:pic>
          <p:nvPicPr>
            <p:cNvPr id="100" name="object 10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952848" y="6931537"/>
              <a:ext cx="88201" cy="109105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073141" y="6932036"/>
              <a:ext cx="87883" cy="106578"/>
            </a:xfrm>
            <a:prstGeom prst="rect">
              <a:avLst/>
            </a:prstGeom>
          </p:spPr>
        </p:pic>
      </p:grpSp>
      <p:grpSp>
        <p:nvGrpSpPr>
          <p:cNvPr id="102" name="object 102"/>
          <p:cNvGrpSpPr/>
          <p:nvPr/>
        </p:nvGrpSpPr>
        <p:grpSpPr>
          <a:xfrm>
            <a:off x="768088" y="7143168"/>
            <a:ext cx="508634" cy="170815"/>
            <a:chOff x="768088" y="7143168"/>
            <a:chExt cx="508634" cy="170815"/>
          </a:xfrm>
        </p:grpSpPr>
        <p:pic>
          <p:nvPicPr>
            <p:cNvPr id="103" name="object 10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68088" y="7172838"/>
              <a:ext cx="99885" cy="109105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88593" y="7143168"/>
              <a:ext cx="180126" cy="137858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90255" y="7172828"/>
              <a:ext cx="185936" cy="140610"/>
            </a:xfrm>
            <a:prstGeom prst="rect">
              <a:avLst/>
            </a:prstGeom>
          </p:spPr>
        </p:pic>
      </p:grpSp>
      <p:grpSp>
        <p:nvGrpSpPr>
          <p:cNvPr id="106" name="object 106"/>
          <p:cNvGrpSpPr/>
          <p:nvPr/>
        </p:nvGrpSpPr>
        <p:grpSpPr>
          <a:xfrm>
            <a:off x="1333192" y="7133107"/>
            <a:ext cx="340995" cy="149225"/>
            <a:chOff x="1333192" y="7133107"/>
            <a:chExt cx="340995" cy="149225"/>
          </a:xfrm>
        </p:grpSpPr>
        <p:pic>
          <p:nvPicPr>
            <p:cNvPr id="107" name="object 10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333192" y="7133107"/>
              <a:ext cx="112765" cy="146812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466886" y="7172830"/>
              <a:ext cx="207078" cy="109118"/>
            </a:xfrm>
            <a:prstGeom prst="rect">
              <a:avLst/>
            </a:prstGeom>
          </p:spPr>
        </p:pic>
      </p:grpSp>
      <p:sp>
        <p:nvSpPr>
          <p:cNvPr id="109" name="object 109"/>
          <p:cNvSpPr/>
          <p:nvPr/>
        </p:nvSpPr>
        <p:spPr>
          <a:xfrm>
            <a:off x="3591573" y="7003462"/>
            <a:ext cx="133350" cy="393700"/>
          </a:xfrm>
          <a:custGeom>
            <a:avLst/>
            <a:gdLst/>
            <a:ahLst/>
            <a:cxnLst/>
            <a:rect l="l" t="t" r="r" b="b"/>
            <a:pathLst>
              <a:path w="133350" h="393700">
                <a:moveTo>
                  <a:pt x="124053" y="0"/>
                </a:moveTo>
                <a:lnTo>
                  <a:pt x="117043" y="0"/>
                </a:lnTo>
                <a:lnTo>
                  <a:pt x="113982" y="1219"/>
                </a:lnTo>
                <a:lnTo>
                  <a:pt x="109118" y="6108"/>
                </a:lnTo>
                <a:lnTo>
                  <a:pt x="107899" y="8991"/>
                </a:lnTo>
                <a:lnTo>
                  <a:pt x="107899" y="16001"/>
                </a:lnTo>
                <a:lnTo>
                  <a:pt x="109118" y="19049"/>
                </a:lnTo>
                <a:lnTo>
                  <a:pt x="113982" y="23926"/>
                </a:lnTo>
                <a:lnTo>
                  <a:pt x="117043" y="25145"/>
                </a:lnTo>
                <a:lnTo>
                  <a:pt x="124053" y="25145"/>
                </a:lnTo>
                <a:lnTo>
                  <a:pt x="126936" y="23926"/>
                </a:lnTo>
                <a:lnTo>
                  <a:pt x="131825" y="19049"/>
                </a:lnTo>
                <a:lnTo>
                  <a:pt x="133032" y="16001"/>
                </a:lnTo>
                <a:lnTo>
                  <a:pt x="133032" y="8991"/>
                </a:lnTo>
                <a:lnTo>
                  <a:pt x="131825" y="6108"/>
                </a:lnTo>
                <a:lnTo>
                  <a:pt x="126936" y="1219"/>
                </a:lnTo>
                <a:lnTo>
                  <a:pt x="124053" y="0"/>
                </a:lnTo>
                <a:close/>
              </a:path>
              <a:path w="133350" h="393700">
                <a:moveTo>
                  <a:pt x="9753" y="374446"/>
                </a:moveTo>
                <a:lnTo>
                  <a:pt x="5791" y="374446"/>
                </a:lnTo>
                <a:lnTo>
                  <a:pt x="3822" y="375284"/>
                </a:lnTo>
                <a:lnTo>
                  <a:pt x="761" y="378637"/>
                </a:lnTo>
                <a:lnTo>
                  <a:pt x="0" y="380542"/>
                </a:lnTo>
                <a:lnTo>
                  <a:pt x="0" y="384200"/>
                </a:lnTo>
                <a:lnTo>
                  <a:pt x="457" y="385711"/>
                </a:lnTo>
                <a:lnTo>
                  <a:pt x="2298" y="388772"/>
                </a:lnTo>
                <a:lnTo>
                  <a:pt x="3962" y="389839"/>
                </a:lnTo>
                <a:lnTo>
                  <a:pt x="6413" y="390448"/>
                </a:lnTo>
                <a:lnTo>
                  <a:pt x="9753" y="391363"/>
                </a:lnTo>
                <a:lnTo>
                  <a:pt x="13334" y="392048"/>
                </a:lnTo>
                <a:lnTo>
                  <a:pt x="20954" y="392963"/>
                </a:lnTo>
                <a:lnTo>
                  <a:pt x="24549" y="393191"/>
                </a:lnTo>
                <a:lnTo>
                  <a:pt x="27889" y="393191"/>
                </a:lnTo>
                <a:lnTo>
                  <a:pt x="41210" y="392048"/>
                </a:lnTo>
                <a:lnTo>
                  <a:pt x="53268" y="388619"/>
                </a:lnTo>
                <a:lnTo>
                  <a:pt x="64066" y="382904"/>
                </a:lnTo>
                <a:lnTo>
                  <a:pt x="70337" y="377647"/>
                </a:lnTo>
                <a:lnTo>
                  <a:pt x="26060" y="377647"/>
                </a:lnTo>
                <a:lnTo>
                  <a:pt x="22707" y="377342"/>
                </a:lnTo>
                <a:lnTo>
                  <a:pt x="16624" y="376123"/>
                </a:lnTo>
                <a:lnTo>
                  <a:pt x="13881" y="375513"/>
                </a:lnTo>
                <a:lnTo>
                  <a:pt x="11429" y="374903"/>
                </a:lnTo>
                <a:lnTo>
                  <a:pt x="10820" y="374586"/>
                </a:lnTo>
                <a:lnTo>
                  <a:pt x="9753" y="374446"/>
                </a:lnTo>
                <a:close/>
              </a:path>
              <a:path w="133350" h="393700">
                <a:moveTo>
                  <a:pt x="117673" y="122072"/>
                </a:moveTo>
                <a:lnTo>
                  <a:pt x="101955" y="122072"/>
                </a:lnTo>
                <a:lnTo>
                  <a:pt x="82283" y="313181"/>
                </a:lnTo>
                <a:lnTo>
                  <a:pt x="81219" y="320624"/>
                </a:lnTo>
                <a:lnTo>
                  <a:pt x="66394" y="359802"/>
                </a:lnTo>
                <a:lnTo>
                  <a:pt x="29730" y="377647"/>
                </a:lnTo>
                <a:lnTo>
                  <a:pt x="70337" y="377647"/>
                </a:lnTo>
                <a:lnTo>
                  <a:pt x="92963" y="339771"/>
                </a:lnTo>
                <a:lnTo>
                  <a:pt x="97396" y="316839"/>
                </a:lnTo>
                <a:lnTo>
                  <a:pt x="117673" y="122072"/>
                </a:lnTo>
                <a:close/>
              </a:path>
              <a:path w="133350" h="393700">
                <a:moveTo>
                  <a:pt x="114604" y="88696"/>
                </a:moveTo>
                <a:lnTo>
                  <a:pt x="109423" y="88696"/>
                </a:lnTo>
                <a:lnTo>
                  <a:pt x="106375" y="90677"/>
                </a:lnTo>
                <a:lnTo>
                  <a:pt x="103327" y="94640"/>
                </a:lnTo>
                <a:lnTo>
                  <a:pt x="102107" y="96177"/>
                </a:lnTo>
                <a:lnTo>
                  <a:pt x="99974" y="98691"/>
                </a:lnTo>
                <a:lnTo>
                  <a:pt x="93878" y="105702"/>
                </a:lnTo>
                <a:lnTo>
                  <a:pt x="82829" y="118109"/>
                </a:lnTo>
                <a:lnTo>
                  <a:pt x="70624" y="132067"/>
                </a:lnTo>
                <a:lnTo>
                  <a:pt x="66763" y="136410"/>
                </a:lnTo>
                <a:lnTo>
                  <a:pt x="63093" y="140360"/>
                </a:lnTo>
                <a:lnTo>
                  <a:pt x="61569" y="141884"/>
                </a:lnTo>
                <a:lnTo>
                  <a:pt x="60807" y="143725"/>
                </a:lnTo>
                <a:lnTo>
                  <a:pt x="60807" y="148285"/>
                </a:lnTo>
                <a:lnTo>
                  <a:pt x="61569" y="150190"/>
                </a:lnTo>
                <a:lnTo>
                  <a:pt x="64617" y="152933"/>
                </a:lnTo>
                <a:lnTo>
                  <a:pt x="66433" y="153619"/>
                </a:lnTo>
                <a:lnTo>
                  <a:pt x="68884" y="153619"/>
                </a:lnTo>
                <a:lnTo>
                  <a:pt x="101955" y="122072"/>
                </a:lnTo>
                <a:lnTo>
                  <a:pt x="117673" y="122072"/>
                </a:lnTo>
                <a:lnTo>
                  <a:pt x="120243" y="97383"/>
                </a:lnTo>
                <a:lnTo>
                  <a:pt x="120243" y="94043"/>
                </a:lnTo>
                <a:lnTo>
                  <a:pt x="119481" y="92125"/>
                </a:lnTo>
                <a:lnTo>
                  <a:pt x="116433" y="89382"/>
                </a:lnTo>
                <a:lnTo>
                  <a:pt x="114604" y="886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838911" y="7092150"/>
            <a:ext cx="130175" cy="304800"/>
          </a:xfrm>
          <a:custGeom>
            <a:avLst/>
            <a:gdLst/>
            <a:ahLst/>
            <a:cxnLst/>
            <a:rect l="l" t="t" r="r" b="b"/>
            <a:pathLst>
              <a:path w="130175" h="304800">
                <a:moveTo>
                  <a:pt x="56912" y="33375"/>
                </a:moveTo>
                <a:lnTo>
                  <a:pt x="41148" y="33375"/>
                </a:lnTo>
                <a:lnTo>
                  <a:pt x="14160" y="295808"/>
                </a:lnTo>
                <a:lnTo>
                  <a:pt x="14160" y="299161"/>
                </a:lnTo>
                <a:lnTo>
                  <a:pt x="14935" y="301078"/>
                </a:lnTo>
                <a:lnTo>
                  <a:pt x="16446" y="302450"/>
                </a:lnTo>
                <a:lnTo>
                  <a:pt x="17983" y="303809"/>
                </a:lnTo>
                <a:lnTo>
                  <a:pt x="19812" y="304507"/>
                </a:lnTo>
                <a:lnTo>
                  <a:pt x="23761" y="304507"/>
                </a:lnTo>
                <a:lnTo>
                  <a:pt x="44792" y="151803"/>
                </a:lnTo>
                <a:lnTo>
                  <a:pt x="72423" y="151803"/>
                </a:lnTo>
                <a:lnTo>
                  <a:pt x="83045" y="149275"/>
                </a:lnTo>
                <a:lnTo>
                  <a:pt x="88709" y="146621"/>
                </a:lnTo>
                <a:lnTo>
                  <a:pt x="94183" y="142659"/>
                </a:lnTo>
                <a:lnTo>
                  <a:pt x="100876" y="138087"/>
                </a:lnTo>
                <a:lnTo>
                  <a:pt x="101735" y="137159"/>
                </a:lnTo>
                <a:lnTo>
                  <a:pt x="56527" y="137159"/>
                </a:lnTo>
                <a:lnTo>
                  <a:pt x="54787" y="137096"/>
                </a:lnTo>
                <a:lnTo>
                  <a:pt x="48996" y="136791"/>
                </a:lnTo>
                <a:lnTo>
                  <a:pt x="47231" y="136563"/>
                </a:lnTo>
                <a:lnTo>
                  <a:pt x="46634" y="136258"/>
                </a:lnTo>
                <a:lnTo>
                  <a:pt x="48189" y="128784"/>
                </a:lnTo>
                <a:lnTo>
                  <a:pt x="60636" y="88309"/>
                </a:lnTo>
                <a:lnTo>
                  <a:pt x="65836" y="74079"/>
                </a:lnTo>
                <a:lnTo>
                  <a:pt x="67043" y="70408"/>
                </a:lnTo>
                <a:lnTo>
                  <a:pt x="68071" y="67678"/>
                </a:lnTo>
                <a:lnTo>
                  <a:pt x="52120" y="67678"/>
                </a:lnTo>
                <a:lnTo>
                  <a:pt x="53998" y="57099"/>
                </a:lnTo>
                <a:lnTo>
                  <a:pt x="55016" y="51066"/>
                </a:lnTo>
                <a:lnTo>
                  <a:pt x="55321" y="48933"/>
                </a:lnTo>
                <a:lnTo>
                  <a:pt x="56912" y="33375"/>
                </a:lnTo>
                <a:close/>
              </a:path>
              <a:path w="130175" h="304800">
                <a:moveTo>
                  <a:pt x="72423" y="151803"/>
                </a:moveTo>
                <a:lnTo>
                  <a:pt x="44792" y="151803"/>
                </a:lnTo>
                <a:lnTo>
                  <a:pt x="47231" y="152107"/>
                </a:lnTo>
                <a:lnTo>
                  <a:pt x="49758" y="152336"/>
                </a:lnTo>
                <a:lnTo>
                  <a:pt x="54927" y="152641"/>
                </a:lnTo>
                <a:lnTo>
                  <a:pt x="56692" y="152717"/>
                </a:lnTo>
                <a:lnTo>
                  <a:pt x="64909" y="152717"/>
                </a:lnTo>
                <a:lnTo>
                  <a:pt x="71462" y="152031"/>
                </a:lnTo>
                <a:lnTo>
                  <a:pt x="72423" y="151803"/>
                </a:lnTo>
                <a:close/>
              </a:path>
              <a:path w="130175" h="304800">
                <a:moveTo>
                  <a:pt x="125089" y="16014"/>
                </a:moveTo>
                <a:lnTo>
                  <a:pt x="106819" y="16014"/>
                </a:lnTo>
                <a:lnTo>
                  <a:pt x="109728" y="18681"/>
                </a:lnTo>
                <a:lnTo>
                  <a:pt x="113385" y="29349"/>
                </a:lnTo>
                <a:lnTo>
                  <a:pt x="114300" y="35979"/>
                </a:lnTo>
                <a:lnTo>
                  <a:pt x="114240" y="51066"/>
                </a:lnTo>
                <a:lnTo>
                  <a:pt x="113878" y="57391"/>
                </a:lnTo>
                <a:lnTo>
                  <a:pt x="106680" y="97472"/>
                </a:lnTo>
                <a:lnTo>
                  <a:pt x="85026" y="129857"/>
                </a:lnTo>
                <a:lnTo>
                  <a:pt x="80772" y="132905"/>
                </a:lnTo>
                <a:lnTo>
                  <a:pt x="76504" y="134886"/>
                </a:lnTo>
                <a:lnTo>
                  <a:pt x="67970" y="136715"/>
                </a:lnTo>
                <a:lnTo>
                  <a:pt x="62928" y="137159"/>
                </a:lnTo>
                <a:lnTo>
                  <a:pt x="101735" y="137159"/>
                </a:lnTo>
                <a:lnTo>
                  <a:pt x="122059" y="99682"/>
                </a:lnTo>
                <a:lnTo>
                  <a:pt x="129387" y="58534"/>
                </a:lnTo>
                <a:lnTo>
                  <a:pt x="129808" y="47713"/>
                </a:lnTo>
                <a:lnTo>
                  <a:pt x="129733" y="39789"/>
                </a:lnTo>
                <a:lnTo>
                  <a:pt x="129527" y="36664"/>
                </a:lnTo>
                <a:lnTo>
                  <a:pt x="128320" y="25996"/>
                </a:lnTo>
                <a:lnTo>
                  <a:pt x="127101" y="21043"/>
                </a:lnTo>
                <a:lnTo>
                  <a:pt x="125089" y="16014"/>
                </a:lnTo>
                <a:close/>
              </a:path>
              <a:path w="130175" h="304800">
                <a:moveTo>
                  <a:pt x="109270" y="0"/>
                </a:moveTo>
                <a:lnTo>
                  <a:pt x="103784" y="0"/>
                </a:lnTo>
                <a:lnTo>
                  <a:pt x="96020" y="1144"/>
                </a:lnTo>
                <a:lnTo>
                  <a:pt x="63944" y="39789"/>
                </a:lnTo>
                <a:lnTo>
                  <a:pt x="53035" y="67678"/>
                </a:lnTo>
                <a:lnTo>
                  <a:pt x="68071" y="67678"/>
                </a:lnTo>
                <a:lnTo>
                  <a:pt x="69412" y="64173"/>
                </a:lnTo>
                <a:lnTo>
                  <a:pt x="74230" y="52019"/>
                </a:lnTo>
                <a:lnTo>
                  <a:pt x="95021" y="18376"/>
                </a:lnTo>
                <a:lnTo>
                  <a:pt x="98894" y="16014"/>
                </a:lnTo>
                <a:lnTo>
                  <a:pt x="125089" y="16014"/>
                </a:lnTo>
                <a:lnTo>
                  <a:pt x="123444" y="11899"/>
                </a:lnTo>
                <a:lnTo>
                  <a:pt x="120777" y="8000"/>
                </a:lnTo>
                <a:lnTo>
                  <a:pt x="113753" y="1600"/>
                </a:lnTo>
                <a:lnTo>
                  <a:pt x="109270" y="0"/>
                </a:lnTo>
                <a:close/>
              </a:path>
              <a:path w="130175" h="304800">
                <a:moveTo>
                  <a:pt x="53784" y="0"/>
                </a:moveTo>
                <a:lnTo>
                  <a:pt x="48615" y="0"/>
                </a:lnTo>
                <a:lnTo>
                  <a:pt x="45567" y="1993"/>
                </a:lnTo>
                <a:lnTo>
                  <a:pt x="42519" y="5956"/>
                </a:lnTo>
                <a:lnTo>
                  <a:pt x="41300" y="7480"/>
                </a:lnTo>
                <a:lnTo>
                  <a:pt x="39166" y="10007"/>
                </a:lnTo>
                <a:lnTo>
                  <a:pt x="31860" y="18376"/>
                </a:lnTo>
                <a:lnTo>
                  <a:pt x="29641" y="20891"/>
                </a:lnTo>
                <a:lnTo>
                  <a:pt x="22021" y="29425"/>
                </a:lnTo>
                <a:lnTo>
                  <a:pt x="18059" y="33921"/>
                </a:lnTo>
                <a:lnTo>
                  <a:pt x="9829" y="43383"/>
                </a:lnTo>
                <a:lnTo>
                  <a:pt x="5943" y="47713"/>
                </a:lnTo>
                <a:lnTo>
                  <a:pt x="2286" y="51676"/>
                </a:lnTo>
                <a:lnTo>
                  <a:pt x="749" y="53200"/>
                </a:lnTo>
                <a:lnTo>
                  <a:pt x="0" y="55029"/>
                </a:lnTo>
                <a:lnTo>
                  <a:pt x="0" y="59601"/>
                </a:lnTo>
                <a:lnTo>
                  <a:pt x="749" y="61493"/>
                </a:lnTo>
                <a:lnTo>
                  <a:pt x="3797" y="64249"/>
                </a:lnTo>
                <a:lnTo>
                  <a:pt x="5626" y="64935"/>
                </a:lnTo>
                <a:lnTo>
                  <a:pt x="8064" y="64935"/>
                </a:lnTo>
                <a:lnTo>
                  <a:pt x="41148" y="33375"/>
                </a:lnTo>
                <a:lnTo>
                  <a:pt x="56912" y="33375"/>
                </a:lnTo>
                <a:lnTo>
                  <a:pt x="59436" y="8699"/>
                </a:lnTo>
                <a:lnTo>
                  <a:pt x="59436" y="5346"/>
                </a:lnTo>
                <a:lnTo>
                  <a:pt x="58661" y="3441"/>
                </a:lnTo>
                <a:lnTo>
                  <a:pt x="55613" y="698"/>
                </a:lnTo>
                <a:lnTo>
                  <a:pt x="537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096760" y="7092160"/>
            <a:ext cx="135255" cy="304800"/>
          </a:xfrm>
          <a:custGeom>
            <a:avLst/>
            <a:gdLst/>
            <a:ahLst/>
            <a:cxnLst/>
            <a:rect l="l" t="t" r="r" b="b"/>
            <a:pathLst>
              <a:path w="135254" h="304800">
                <a:moveTo>
                  <a:pt x="128168" y="0"/>
                </a:moveTo>
                <a:lnTo>
                  <a:pt x="124815" y="0"/>
                </a:lnTo>
                <a:lnTo>
                  <a:pt x="123126" y="609"/>
                </a:lnTo>
                <a:lnTo>
                  <a:pt x="120078" y="3047"/>
                </a:lnTo>
                <a:lnTo>
                  <a:pt x="119176" y="4876"/>
                </a:lnTo>
                <a:lnTo>
                  <a:pt x="117957" y="13106"/>
                </a:lnTo>
                <a:lnTo>
                  <a:pt x="116509" y="20116"/>
                </a:lnTo>
                <a:lnTo>
                  <a:pt x="112534" y="36575"/>
                </a:lnTo>
                <a:lnTo>
                  <a:pt x="110642" y="43433"/>
                </a:lnTo>
                <a:lnTo>
                  <a:pt x="108813" y="48920"/>
                </a:lnTo>
                <a:lnTo>
                  <a:pt x="104701" y="62693"/>
                </a:lnTo>
                <a:lnTo>
                  <a:pt x="89141" y="100583"/>
                </a:lnTo>
                <a:lnTo>
                  <a:pt x="64084" y="135547"/>
                </a:lnTo>
                <a:lnTo>
                  <a:pt x="61099" y="136702"/>
                </a:lnTo>
                <a:lnTo>
                  <a:pt x="54101" y="136702"/>
                </a:lnTo>
                <a:lnTo>
                  <a:pt x="51498" y="135178"/>
                </a:lnTo>
                <a:lnTo>
                  <a:pt x="49060" y="129095"/>
                </a:lnTo>
                <a:lnTo>
                  <a:pt x="48463" y="124967"/>
                </a:lnTo>
                <a:lnTo>
                  <a:pt x="48615" y="114604"/>
                </a:lnTo>
                <a:lnTo>
                  <a:pt x="59905" y="9601"/>
                </a:lnTo>
                <a:lnTo>
                  <a:pt x="59905" y="2730"/>
                </a:lnTo>
                <a:lnTo>
                  <a:pt x="57149" y="0"/>
                </a:lnTo>
                <a:lnTo>
                  <a:pt x="48615" y="0"/>
                </a:lnTo>
                <a:lnTo>
                  <a:pt x="45567" y="1981"/>
                </a:lnTo>
                <a:lnTo>
                  <a:pt x="42506" y="5943"/>
                </a:lnTo>
                <a:lnTo>
                  <a:pt x="9817" y="43370"/>
                </a:lnTo>
                <a:lnTo>
                  <a:pt x="749" y="53187"/>
                </a:lnTo>
                <a:lnTo>
                  <a:pt x="0" y="55029"/>
                </a:lnTo>
                <a:lnTo>
                  <a:pt x="0" y="59588"/>
                </a:lnTo>
                <a:lnTo>
                  <a:pt x="749" y="61480"/>
                </a:lnTo>
                <a:lnTo>
                  <a:pt x="3809" y="64236"/>
                </a:lnTo>
                <a:lnTo>
                  <a:pt x="5626" y="64922"/>
                </a:lnTo>
                <a:lnTo>
                  <a:pt x="7772" y="64922"/>
                </a:lnTo>
                <a:lnTo>
                  <a:pt x="11264" y="64160"/>
                </a:lnTo>
                <a:lnTo>
                  <a:pt x="12649" y="63245"/>
                </a:lnTo>
                <a:lnTo>
                  <a:pt x="14173" y="61721"/>
                </a:lnTo>
                <a:lnTo>
                  <a:pt x="41147" y="33375"/>
                </a:lnTo>
                <a:lnTo>
                  <a:pt x="34289" y="98297"/>
                </a:lnTo>
                <a:lnTo>
                  <a:pt x="32918" y="116738"/>
                </a:lnTo>
                <a:lnTo>
                  <a:pt x="33058" y="126110"/>
                </a:lnTo>
                <a:lnTo>
                  <a:pt x="33680" y="131305"/>
                </a:lnTo>
                <a:lnTo>
                  <a:pt x="56235" y="152247"/>
                </a:lnTo>
                <a:lnTo>
                  <a:pt x="64307" y="151404"/>
                </a:lnTo>
                <a:lnTo>
                  <a:pt x="94121" y="123844"/>
                </a:lnTo>
                <a:lnTo>
                  <a:pt x="111099" y="85039"/>
                </a:lnTo>
                <a:lnTo>
                  <a:pt x="111556" y="85496"/>
                </a:lnTo>
                <a:lnTo>
                  <a:pt x="110413" y="92430"/>
                </a:lnTo>
                <a:lnTo>
                  <a:pt x="96456" y="224485"/>
                </a:lnTo>
                <a:lnTo>
                  <a:pt x="95377" y="231927"/>
                </a:lnTo>
                <a:lnTo>
                  <a:pt x="80379" y="271103"/>
                </a:lnTo>
                <a:lnTo>
                  <a:pt x="50444" y="288950"/>
                </a:lnTo>
                <a:lnTo>
                  <a:pt x="40081" y="288950"/>
                </a:lnTo>
                <a:lnTo>
                  <a:pt x="36880" y="288645"/>
                </a:lnTo>
                <a:lnTo>
                  <a:pt x="25145" y="286207"/>
                </a:lnTo>
                <a:lnTo>
                  <a:pt x="24523" y="285889"/>
                </a:lnTo>
                <a:lnTo>
                  <a:pt x="19964" y="285749"/>
                </a:lnTo>
                <a:lnTo>
                  <a:pt x="17983" y="286588"/>
                </a:lnTo>
                <a:lnTo>
                  <a:pt x="14935" y="289940"/>
                </a:lnTo>
                <a:lnTo>
                  <a:pt x="14173" y="291845"/>
                </a:lnTo>
                <a:lnTo>
                  <a:pt x="14173" y="295503"/>
                </a:lnTo>
                <a:lnTo>
                  <a:pt x="42062" y="304495"/>
                </a:lnTo>
                <a:lnTo>
                  <a:pt x="55206" y="303352"/>
                </a:lnTo>
                <a:lnTo>
                  <a:pt x="93297" y="279676"/>
                </a:lnTo>
                <a:lnTo>
                  <a:pt x="108923" y="243516"/>
                </a:lnTo>
                <a:lnTo>
                  <a:pt x="134873" y="10972"/>
                </a:lnTo>
                <a:lnTo>
                  <a:pt x="134873" y="4737"/>
                </a:lnTo>
                <a:lnTo>
                  <a:pt x="133883" y="2679"/>
                </a:lnTo>
                <a:lnTo>
                  <a:pt x="129920" y="533"/>
                </a:lnTo>
                <a:lnTo>
                  <a:pt x="1281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2" name="object 112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4357360" y="7092156"/>
            <a:ext cx="128930" cy="152247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4600568" y="7092156"/>
            <a:ext cx="99669" cy="152247"/>
          </a:xfrm>
          <a:prstGeom prst="rect">
            <a:avLst/>
          </a:prstGeom>
        </p:spPr>
      </p:pic>
      <p:sp>
        <p:nvSpPr>
          <p:cNvPr id="114" name="object 114"/>
          <p:cNvSpPr/>
          <p:nvPr/>
        </p:nvSpPr>
        <p:spPr>
          <a:xfrm>
            <a:off x="760387" y="7665834"/>
            <a:ext cx="6009005" cy="6350"/>
          </a:xfrm>
          <a:custGeom>
            <a:avLst/>
            <a:gdLst/>
            <a:ahLst/>
            <a:cxnLst/>
            <a:rect l="l" t="t" r="r" b="b"/>
            <a:pathLst>
              <a:path w="6009005" h="6350">
                <a:moveTo>
                  <a:pt x="6008992" y="0"/>
                </a:moveTo>
                <a:lnTo>
                  <a:pt x="0" y="0"/>
                </a:lnTo>
                <a:lnTo>
                  <a:pt x="0" y="6349"/>
                </a:lnTo>
                <a:lnTo>
                  <a:pt x="6008992" y="6349"/>
                </a:lnTo>
                <a:lnTo>
                  <a:pt x="6008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5" name="object 115"/>
          <p:cNvGrpSpPr/>
          <p:nvPr/>
        </p:nvGrpSpPr>
        <p:grpSpPr>
          <a:xfrm>
            <a:off x="779779" y="7894457"/>
            <a:ext cx="648970" cy="149225"/>
            <a:chOff x="779779" y="7894457"/>
            <a:chExt cx="648970" cy="149225"/>
          </a:xfrm>
        </p:grpSpPr>
        <p:pic>
          <p:nvPicPr>
            <p:cNvPr id="116" name="object 11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79779" y="7894457"/>
              <a:ext cx="467465" cy="148950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272942" y="7934289"/>
              <a:ext cx="155766" cy="109119"/>
            </a:xfrm>
            <a:prstGeom prst="rect">
              <a:avLst/>
            </a:prstGeom>
          </p:spPr>
        </p:pic>
      </p:grpSp>
      <p:grpSp>
        <p:nvGrpSpPr>
          <p:cNvPr id="118" name="object 118"/>
          <p:cNvGrpSpPr/>
          <p:nvPr/>
        </p:nvGrpSpPr>
        <p:grpSpPr>
          <a:xfrm>
            <a:off x="1490065" y="7890398"/>
            <a:ext cx="392430" cy="151765"/>
            <a:chOff x="1490065" y="7890398"/>
            <a:chExt cx="392430" cy="151765"/>
          </a:xfrm>
        </p:grpSpPr>
        <p:pic>
          <p:nvPicPr>
            <p:cNvPr id="119" name="object 11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90065" y="7936315"/>
              <a:ext cx="147828" cy="105054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1660855" y="7894573"/>
              <a:ext cx="107314" cy="147320"/>
            </a:xfrm>
            <a:custGeom>
              <a:avLst/>
              <a:gdLst/>
              <a:ahLst/>
              <a:cxnLst/>
              <a:rect l="l" t="t" r="r" b="b"/>
              <a:pathLst>
                <a:path w="107314" h="147320">
                  <a:moveTo>
                    <a:pt x="18796" y="41744"/>
                  </a:moveTo>
                  <a:lnTo>
                    <a:pt x="596" y="41744"/>
                  </a:lnTo>
                  <a:lnTo>
                    <a:pt x="596" y="146799"/>
                  </a:lnTo>
                  <a:lnTo>
                    <a:pt x="18796" y="146799"/>
                  </a:lnTo>
                  <a:lnTo>
                    <a:pt x="18796" y="41744"/>
                  </a:lnTo>
                  <a:close/>
                </a:path>
                <a:path w="107314" h="147320">
                  <a:moveTo>
                    <a:pt x="19202" y="0"/>
                  </a:moveTo>
                  <a:lnTo>
                    <a:pt x="0" y="0"/>
                  </a:lnTo>
                  <a:lnTo>
                    <a:pt x="0" y="19494"/>
                  </a:lnTo>
                  <a:lnTo>
                    <a:pt x="19202" y="19494"/>
                  </a:lnTo>
                  <a:lnTo>
                    <a:pt x="19202" y="0"/>
                  </a:lnTo>
                  <a:close/>
                </a:path>
                <a:path w="107314" h="147320">
                  <a:moveTo>
                    <a:pt x="107188" y="132981"/>
                  </a:moveTo>
                  <a:lnTo>
                    <a:pt x="92456" y="132981"/>
                  </a:lnTo>
                  <a:lnTo>
                    <a:pt x="89903" y="132753"/>
                  </a:lnTo>
                  <a:lnTo>
                    <a:pt x="86182" y="131800"/>
                  </a:lnTo>
                  <a:lnTo>
                    <a:pt x="84848" y="130708"/>
                  </a:lnTo>
                  <a:lnTo>
                    <a:pt x="83299" y="127241"/>
                  </a:lnTo>
                  <a:lnTo>
                    <a:pt x="82905" y="124510"/>
                  </a:lnTo>
                  <a:lnTo>
                    <a:pt x="82905" y="55460"/>
                  </a:lnTo>
                  <a:lnTo>
                    <a:pt x="106578" y="55460"/>
                  </a:lnTo>
                  <a:lnTo>
                    <a:pt x="106578" y="41643"/>
                  </a:lnTo>
                  <a:lnTo>
                    <a:pt x="82905" y="41643"/>
                  </a:lnTo>
                  <a:lnTo>
                    <a:pt x="82905" y="11176"/>
                  </a:lnTo>
                  <a:lnTo>
                    <a:pt x="69088" y="11176"/>
                  </a:lnTo>
                  <a:lnTo>
                    <a:pt x="64516" y="41744"/>
                  </a:lnTo>
                  <a:lnTo>
                    <a:pt x="46939" y="41744"/>
                  </a:lnTo>
                  <a:lnTo>
                    <a:pt x="46939" y="55460"/>
                  </a:lnTo>
                  <a:lnTo>
                    <a:pt x="63995" y="55460"/>
                  </a:lnTo>
                  <a:lnTo>
                    <a:pt x="63995" y="127025"/>
                  </a:lnTo>
                  <a:lnTo>
                    <a:pt x="64795" y="131775"/>
                  </a:lnTo>
                  <a:lnTo>
                    <a:pt x="67983" y="139484"/>
                  </a:lnTo>
                  <a:lnTo>
                    <a:pt x="70777" y="142405"/>
                  </a:lnTo>
                  <a:lnTo>
                    <a:pt x="78778" y="146329"/>
                  </a:lnTo>
                  <a:lnTo>
                    <a:pt x="84391" y="147307"/>
                  </a:lnTo>
                  <a:lnTo>
                    <a:pt x="98729" y="147142"/>
                  </a:lnTo>
                  <a:lnTo>
                    <a:pt x="103949" y="146469"/>
                  </a:lnTo>
                  <a:lnTo>
                    <a:pt x="107188" y="145592"/>
                  </a:lnTo>
                  <a:lnTo>
                    <a:pt x="107188" y="13298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794460" y="7890398"/>
              <a:ext cx="87782" cy="150977"/>
            </a:xfrm>
            <a:prstGeom prst="rect">
              <a:avLst/>
            </a:prstGeom>
          </p:spPr>
        </p:pic>
      </p:grpSp>
      <p:grpSp>
        <p:nvGrpSpPr>
          <p:cNvPr id="122" name="object 122"/>
          <p:cNvGrpSpPr/>
          <p:nvPr/>
        </p:nvGrpSpPr>
        <p:grpSpPr>
          <a:xfrm>
            <a:off x="1952848" y="7934298"/>
            <a:ext cx="208279" cy="109220"/>
            <a:chOff x="1952848" y="7934298"/>
            <a:chExt cx="208279" cy="109220"/>
          </a:xfrm>
        </p:grpSpPr>
        <p:pic>
          <p:nvPicPr>
            <p:cNvPr id="123" name="object 12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952848" y="7934298"/>
              <a:ext cx="88201" cy="109105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073141" y="7934797"/>
              <a:ext cx="87883" cy="106578"/>
            </a:xfrm>
            <a:prstGeom prst="rect">
              <a:avLst/>
            </a:prstGeom>
          </p:spPr>
        </p:pic>
      </p:grpSp>
      <p:grpSp>
        <p:nvGrpSpPr>
          <p:cNvPr id="125" name="object 125"/>
          <p:cNvGrpSpPr/>
          <p:nvPr/>
        </p:nvGrpSpPr>
        <p:grpSpPr>
          <a:xfrm>
            <a:off x="768088" y="8145929"/>
            <a:ext cx="508634" cy="170815"/>
            <a:chOff x="768088" y="8145929"/>
            <a:chExt cx="508634" cy="170815"/>
          </a:xfrm>
        </p:grpSpPr>
        <p:pic>
          <p:nvPicPr>
            <p:cNvPr id="126" name="object 12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68088" y="8175600"/>
              <a:ext cx="99885" cy="109105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88593" y="8145929"/>
              <a:ext cx="180126" cy="137858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090255" y="8175589"/>
              <a:ext cx="185936" cy="140609"/>
            </a:xfrm>
            <a:prstGeom prst="rect">
              <a:avLst/>
            </a:prstGeom>
          </p:spPr>
        </p:pic>
      </p:grpSp>
      <p:grpSp>
        <p:nvGrpSpPr>
          <p:cNvPr id="129" name="object 129"/>
          <p:cNvGrpSpPr/>
          <p:nvPr/>
        </p:nvGrpSpPr>
        <p:grpSpPr>
          <a:xfrm>
            <a:off x="1333192" y="8135861"/>
            <a:ext cx="340995" cy="149225"/>
            <a:chOff x="1333192" y="8135861"/>
            <a:chExt cx="340995" cy="149225"/>
          </a:xfrm>
        </p:grpSpPr>
        <p:pic>
          <p:nvPicPr>
            <p:cNvPr id="130" name="object 13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333192" y="8135861"/>
              <a:ext cx="112765" cy="146814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466886" y="8175590"/>
              <a:ext cx="207078" cy="109118"/>
            </a:xfrm>
            <a:prstGeom prst="rect">
              <a:avLst/>
            </a:prstGeom>
          </p:spPr>
        </p:pic>
      </p:grpSp>
      <p:grpSp>
        <p:nvGrpSpPr>
          <p:cNvPr id="132" name="object 132"/>
          <p:cNvGrpSpPr/>
          <p:nvPr/>
        </p:nvGrpSpPr>
        <p:grpSpPr>
          <a:xfrm>
            <a:off x="1734294" y="8131703"/>
            <a:ext cx="327660" cy="153035"/>
            <a:chOff x="1734294" y="8131703"/>
            <a:chExt cx="327660" cy="153035"/>
          </a:xfrm>
        </p:grpSpPr>
        <p:pic>
          <p:nvPicPr>
            <p:cNvPr id="133" name="object 13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734294" y="8175598"/>
              <a:ext cx="88201" cy="109105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854587" y="8176097"/>
              <a:ext cx="87883" cy="106578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965337" y="8131703"/>
              <a:ext cx="96316" cy="153009"/>
            </a:xfrm>
            <a:prstGeom prst="rect">
              <a:avLst/>
            </a:prstGeom>
          </p:spPr>
        </p:pic>
      </p:grpSp>
      <p:grpSp>
        <p:nvGrpSpPr>
          <p:cNvPr id="136" name="object 136"/>
          <p:cNvGrpSpPr/>
          <p:nvPr/>
        </p:nvGrpSpPr>
        <p:grpSpPr>
          <a:xfrm>
            <a:off x="770322" y="8416898"/>
            <a:ext cx="208279" cy="109220"/>
            <a:chOff x="770322" y="8416898"/>
            <a:chExt cx="208279" cy="109220"/>
          </a:xfrm>
        </p:grpSpPr>
        <p:pic>
          <p:nvPicPr>
            <p:cNvPr id="137" name="object 13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70322" y="8416898"/>
              <a:ext cx="88201" cy="109105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90628" y="8417397"/>
              <a:ext cx="87884" cy="106578"/>
            </a:xfrm>
            <a:prstGeom prst="rect">
              <a:avLst/>
            </a:prstGeom>
          </p:spPr>
        </p:pic>
      </p:grpSp>
      <p:grpSp>
        <p:nvGrpSpPr>
          <p:cNvPr id="139" name="object 139"/>
          <p:cNvGrpSpPr/>
          <p:nvPr/>
        </p:nvGrpSpPr>
        <p:grpSpPr>
          <a:xfrm>
            <a:off x="1046868" y="8377161"/>
            <a:ext cx="353060" cy="149225"/>
            <a:chOff x="1046868" y="8377161"/>
            <a:chExt cx="353060" cy="149225"/>
          </a:xfrm>
        </p:grpSpPr>
        <p:pic>
          <p:nvPicPr>
            <p:cNvPr id="140" name="object 14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046868" y="8377161"/>
              <a:ext cx="261726" cy="148844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329220" y="8387228"/>
              <a:ext cx="70307" cy="137858"/>
            </a:xfrm>
            <a:prstGeom prst="rect">
              <a:avLst/>
            </a:prstGeom>
          </p:spPr>
        </p:pic>
      </p:grpSp>
      <p:grpSp>
        <p:nvGrpSpPr>
          <p:cNvPr id="142" name="object 142"/>
          <p:cNvGrpSpPr/>
          <p:nvPr/>
        </p:nvGrpSpPr>
        <p:grpSpPr>
          <a:xfrm>
            <a:off x="1448193" y="8377161"/>
            <a:ext cx="344170" cy="180975"/>
            <a:chOff x="1448193" y="8377161"/>
            <a:chExt cx="344170" cy="180975"/>
          </a:xfrm>
        </p:grpSpPr>
        <p:sp>
          <p:nvSpPr>
            <p:cNvPr id="143" name="object 143"/>
            <p:cNvSpPr/>
            <p:nvPr/>
          </p:nvSpPr>
          <p:spPr>
            <a:xfrm>
              <a:off x="1448193" y="8377161"/>
              <a:ext cx="49530" cy="180975"/>
            </a:xfrm>
            <a:custGeom>
              <a:avLst/>
              <a:gdLst/>
              <a:ahLst/>
              <a:cxnLst/>
              <a:rect l="l" t="t" r="r" b="b"/>
              <a:pathLst>
                <a:path w="49530" h="180975">
                  <a:moveTo>
                    <a:pt x="49187" y="0"/>
                  </a:moveTo>
                  <a:lnTo>
                    <a:pt x="18897" y="0"/>
                  </a:lnTo>
                  <a:lnTo>
                    <a:pt x="18897" y="26720"/>
                  </a:lnTo>
                  <a:lnTo>
                    <a:pt x="49187" y="26720"/>
                  </a:lnTo>
                  <a:lnTo>
                    <a:pt x="49187" y="0"/>
                  </a:lnTo>
                  <a:close/>
                </a:path>
                <a:path w="49530" h="180975">
                  <a:moveTo>
                    <a:pt x="48869" y="41757"/>
                  </a:moveTo>
                  <a:lnTo>
                    <a:pt x="19316" y="41757"/>
                  </a:lnTo>
                  <a:lnTo>
                    <a:pt x="19316" y="149186"/>
                  </a:lnTo>
                  <a:lnTo>
                    <a:pt x="18503" y="151764"/>
                  </a:lnTo>
                  <a:lnTo>
                    <a:pt x="16865" y="153517"/>
                  </a:lnTo>
                  <a:lnTo>
                    <a:pt x="15252" y="155282"/>
                  </a:lnTo>
                  <a:lnTo>
                    <a:pt x="12331" y="156425"/>
                  </a:lnTo>
                  <a:lnTo>
                    <a:pt x="8128" y="156971"/>
                  </a:lnTo>
                  <a:lnTo>
                    <a:pt x="0" y="157784"/>
                  </a:lnTo>
                  <a:lnTo>
                    <a:pt x="101" y="177596"/>
                  </a:lnTo>
                  <a:lnTo>
                    <a:pt x="3568" y="179565"/>
                  </a:lnTo>
                  <a:lnTo>
                    <a:pt x="8026" y="180543"/>
                  </a:lnTo>
                  <a:lnTo>
                    <a:pt x="13512" y="180543"/>
                  </a:lnTo>
                  <a:lnTo>
                    <a:pt x="46786" y="161143"/>
                  </a:lnTo>
                  <a:lnTo>
                    <a:pt x="48869" y="146113"/>
                  </a:lnTo>
                  <a:lnTo>
                    <a:pt x="48869" y="4175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517067" y="8416899"/>
              <a:ext cx="101600" cy="109105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639709" y="8377161"/>
              <a:ext cx="29209" cy="147320"/>
            </a:xfrm>
            <a:custGeom>
              <a:avLst/>
              <a:gdLst/>
              <a:ahLst/>
              <a:cxnLst/>
              <a:rect l="l" t="t" r="r" b="b"/>
              <a:pathLst>
                <a:path w="29210" h="147320">
                  <a:moveTo>
                    <a:pt x="28549" y="41757"/>
                  </a:moveTo>
                  <a:lnTo>
                    <a:pt x="215" y="41757"/>
                  </a:lnTo>
                  <a:lnTo>
                    <a:pt x="215" y="146812"/>
                  </a:lnTo>
                  <a:lnTo>
                    <a:pt x="28549" y="146812"/>
                  </a:lnTo>
                  <a:lnTo>
                    <a:pt x="28549" y="41757"/>
                  </a:lnTo>
                  <a:close/>
                </a:path>
                <a:path w="29210" h="147320">
                  <a:moveTo>
                    <a:pt x="28854" y="0"/>
                  </a:moveTo>
                  <a:lnTo>
                    <a:pt x="0" y="0"/>
                  </a:lnTo>
                  <a:lnTo>
                    <a:pt x="0" y="26720"/>
                  </a:lnTo>
                  <a:lnTo>
                    <a:pt x="28854" y="26720"/>
                  </a:lnTo>
                  <a:lnTo>
                    <a:pt x="2885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695787" y="8418007"/>
              <a:ext cx="96418" cy="105968"/>
            </a:xfrm>
            <a:prstGeom prst="rect">
              <a:avLst/>
            </a:prstGeom>
          </p:spPr>
        </p:pic>
      </p:grpSp>
      <p:pic>
        <p:nvPicPr>
          <p:cNvPr id="147" name="object 147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3652381" y="8085654"/>
            <a:ext cx="92824" cy="240944"/>
          </a:xfrm>
          <a:prstGeom prst="rect">
            <a:avLst/>
          </a:prstGeom>
        </p:spPr>
      </p:pic>
      <p:pic>
        <p:nvPicPr>
          <p:cNvPr id="148" name="object 148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3864068" y="8174347"/>
            <a:ext cx="241388" cy="152247"/>
          </a:xfrm>
          <a:prstGeom prst="rect">
            <a:avLst/>
          </a:prstGeom>
        </p:spPr>
      </p:pic>
      <p:pic>
        <p:nvPicPr>
          <p:cNvPr id="149" name="object 149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4224332" y="8174347"/>
            <a:ext cx="167322" cy="152247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4510529" y="8174347"/>
            <a:ext cx="167322" cy="152247"/>
          </a:xfrm>
          <a:prstGeom prst="rect">
            <a:avLst/>
          </a:prstGeom>
        </p:spPr>
      </p:pic>
      <p:pic>
        <p:nvPicPr>
          <p:cNvPr id="151" name="object 151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796725" y="8174347"/>
            <a:ext cx="179666" cy="152247"/>
          </a:xfrm>
          <a:prstGeom prst="rect">
            <a:avLst/>
          </a:prstGeom>
        </p:spPr>
      </p:pic>
      <p:sp>
        <p:nvSpPr>
          <p:cNvPr id="152" name="object 152"/>
          <p:cNvSpPr/>
          <p:nvPr/>
        </p:nvSpPr>
        <p:spPr>
          <a:xfrm>
            <a:off x="5083827" y="8174347"/>
            <a:ext cx="254635" cy="152400"/>
          </a:xfrm>
          <a:custGeom>
            <a:avLst/>
            <a:gdLst/>
            <a:ahLst/>
            <a:cxnLst/>
            <a:rect l="l" t="t" r="r" b="b"/>
            <a:pathLst>
              <a:path w="254635" h="152400">
                <a:moveTo>
                  <a:pt x="201917" y="0"/>
                </a:moveTo>
                <a:lnTo>
                  <a:pt x="200482" y="457"/>
                </a:lnTo>
                <a:lnTo>
                  <a:pt x="197738" y="2298"/>
                </a:lnTo>
                <a:lnTo>
                  <a:pt x="196748" y="3822"/>
                </a:lnTo>
                <a:lnTo>
                  <a:pt x="192138" y="21901"/>
                </a:lnTo>
                <a:lnTo>
                  <a:pt x="187909" y="37274"/>
                </a:lnTo>
                <a:lnTo>
                  <a:pt x="172473" y="82137"/>
                </a:lnTo>
                <a:lnTo>
                  <a:pt x="153497" y="118657"/>
                </a:lnTo>
                <a:lnTo>
                  <a:pt x="137452" y="136715"/>
                </a:lnTo>
                <a:lnTo>
                  <a:pt x="128320" y="136715"/>
                </a:lnTo>
                <a:lnTo>
                  <a:pt x="125564" y="134873"/>
                </a:lnTo>
                <a:lnTo>
                  <a:pt x="123139" y="127558"/>
                </a:lnTo>
                <a:lnTo>
                  <a:pt x="122516" y="122694"/>
                </a:lnTo>
                <a:lnTo>
                  <a:pt x="122516" y="110489"/>
                </a:lnTo>
                <a:lnTo>
                  <a:pt x="123062" y="103022"/>
                </a:lnTo>
                <a:lnTo>
                  <a:pt x="125842" y="80587"/>
                </a:lnTo>
                <a:lnTo>
                  <a:pt x="133539" y="29203"/>
                </a:lnTo>
                <a:lnTo>
                  <a:pt x="136232" y="9156"/>
                </a:lnTo>
                <a:lnTo>
                  <a:pt x="136232" y="5638"/>
                </a:lnTo>
                <a:lnTo>
                  <a:pt x="135483" y="3822"/>
                </a:lnTo>
                <a:lnTo>
                  <a:pt x="132422" y="774"/>
                </a:lnTo>
                <a:lnTo>
                  <a:pt x="130606" y="0"/>
                </a:lnTo>
                <a:lnTo>
                  <a:pt x="127253" y="0"/>
                </a:lnTo>
                <a:lnTo>
                  <a:pt x="125793" y="380"/>
                </a:lnTo>
                <a:lnTo>
                  <a:pt x="122440" y="1904"/>
                </a:lnTo>
                <a:lnTo>
                  <a:pt x="121297" y="3505"/>
                </a:lnTo>
                <a:lnTo>
                  <a:pt x="118823" y="13349"/>
                </a:lnTo>
                <a:lnTo>
                  <a:pt x="108173" y="52012"/>
                </a:lnTo>
                <a:lnTo>
                  <a:pt x="90296" y="98082"/>
                </a:lnTo>
                <a:lnTo>
                  <a:pt x="68122" y="132753"/>
                </a:lnTo>
                <a:lnTo>
                  <a:pt x="62636" y="136715"/>
                </a:lnTo>
                <a:lnTo>
                  <a:pt x="54089" y="136715"/>
                </a:lnTo>
                <a:lnTo>
                  <a:pt x="51498" y="135191"/>
                </a:lnTo>
                <a:lnTo>
                  <a:pt x="49072" y="129095"/>
                </a:lnTo>
                <a:lnTo>
                  <a:pt x="48450" y="124980"/>
                </a:lnTo>
                <a:lnTo>
                  <a:pt x="48450" y="115836"/>
                </a:lnTo>
                <a:lnTo>
                  <a:pt x="48920" y="109423"/>
                </a:lnTo>
                <a:lnTo>
                  <a:pt x="59435" y="8699"/>
                </a:lnTo>
                <a:lnTo>
                  <a:pt x="59435" y="5346"/>
                </a:lnTo>
                <a:lnTo>
                  <a:pt x="58673" y="3441"/>
                </a:lnTo>
                <a:lnTo>
                  <a:pt x="55625" y="698"/>
                </a:lnTo>
                <a:lnTo>
                  <a:pt x="53784" y="0"/>
                </a:lnTo>
                <a:lnTo>
                  <a:pt x="51663" y="0"/>
                </a:lnTo>
                <a:lnTo>
                  <a:pt x="48615" y="0"/>
                </a:lnTo>
                <a:lnTo>
                  <a:pt x="45567" y="1981"/>
                </a:lnTo>
                <a:lnTo>
                  <a:pt x="42519" y="5956"/>
                </a:lnTo>
                <a:lnTo>
                  <a:pt x="9829" y="43370"/>
                </a:lnTo>
                <a:lnTo>
                  <a:pt x="749" y="53187"/>
                </a:lnTo>
                <a:lnTo>
                  <a:pt x="0" y="55029"/>
                </a:lnTo>
                <a:lnTo>
                  <a:pt x="0" y="59588"/>
                </a:lnTo>
                <a:lnTo>
                  <a:pt x="749" y="61493"/>
                </a:lnTo>
                <a:lnTo>
                  <a:pt x="3797" y="64249"/>
                </a:lnTo>
                <a:lnTo>
                  <a:pt x="5638" y="64922"/>
                </a:lnTo>
                <a:lnTo>
                  <a:pt x="7772" y="64922"/>
                </a:lnTo>
                <a:lnTo>
                  <a:pt x="11264" y="64173"/>
                </a:lnTo>
                <a:lnTo>
                  <a:pt x="12636" y="63245"/>
                </a:lnTo>
                <a:lnTo>
                  <a:pt x="41147" y="33375"/>
                </a:lnTo>
                <a:lnTo>
                  <a:pt x="34289" y="100139"/>
                </a:lnTo>
                <a:lnTo>
                  <a:pt x="33667" y="103479"/>
                </a:lnTo>
                <a:lnTo>
                  <a:pt x="33299" y="106984"/>
                </a:lnTo>
                <a:lnTo>
                  <a:pt x="32918" y="123139"/>
                </a:lnTo>
                <a:lnTo>
                  <a:pt x="33667" y="131305"/>
                </a:lnTo>
                <a:lnTo>
                  <a:pt x="56235" y="152247"/>
                </a:lnTo>
                <a:lnTo>
                  <a:pt x="64147" y="152247"/>
                </a:lnTo>
                <a:lnTo>
                  <a:pt x="92752" y="125094"/>
                </a:lnTo>
                <a:lnTo>
                  <a:pt x="110185" y="88239"/>
                </a:lnTo>
                <a:lnTo>
                  <a:pt x="107734" y="109804"/>
                </a:lnTo>
                <a:lnTo>
                  <a:pt x="107441" y="115074"/>
                </a:lnTo>
                <a:lnTo>
                  <a:pt x="107441" y="126949"/>
                </a:lnTo>
                <a:lnTo>
                  <a:pt x="130759" y="152247"/>
                </a:lnTo>
                <a:lnTo>
                  <a:pt x="137452" y="152247"/>
                </a:lnTo>
                <a:lnTo>
                  <a:pt x="170362" y="121543"/>
                </a:lnTo>
                <a:lnTo>
                  <a:pt x="195190" y="67121"/>
                </a:lnTo>
                <a:lnTo>
                  <a:pt x="209397" y="20573"/>
                </a:lnTo>
                <a:lnTo>
                  <a:pt x="218833" y="23012"/>
                </a:lnTo>
                <a:lnTo>
                  <a:pt x="226771" y="24612"/>
                </a:lnTo>
                <a:lnTo>
                  <a:pt x="244132" y="26517"/>
                </a:lnTo>
                <a:lnTo>
                  <a:pt x="251155" y="26517"/>
                </a:lnTo>
                <a:lnTo>
                  <a:pt x="253580" y="24079"/>
                </a:lnTo>
                <a:lnTo>
                  <a:pt x="254203" y="19215"/>
                </a:lnTo>
                <a:lnTo>
                  <a:pt x="254203" y="17373"/>
                </a:lnTo>
                <a:lnTo>
                  <a:pt x="244132" y="10680"/>
                </a:lnTo>
                <a:lnTo>
                  <a:pt x="241084" y="10058"/>
                </a:lnTo>
                <a:lnTo>
                  <a:pt x="215417" y="3136"/>
                </a:lnTo>
                <a:lnTo>
                  <a:pt x="206260" y="165"/>
                </a:lnTo>
                <a:lnTo>
                  <a:pt x="20191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3" name="object 153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5445468" y="8174347"/>
            <a:ext cx="160477" cy="152247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5724340" y="8174347"/>
            <a:ext cx="150431" cy="152704"/>
          </a:xfrm>
          <a:prstGeom prst="rect">
            <a:avLst/>
          </a:prstGeom>
        </p:spPr>
      </p:pic>
      <p:grpSp>
        <p:nvGrpSpPr>
          <p:cNvPr id="155" name="object 155"/>
          <p:cNvGrpSpPr/>
          <p:nvPr/>
        </p:nvGrpSpPr>
        <p:grpSpPr>
          <a:xfrm>
            <a:off x="779779" y="4286968"/>
            <a:ext cx="648970" cy="149225"/>
            <a:chOff x="779779" y="4286968"/>
            <a:chExt cx="648970" cy="149225"/>
          </a:xfrm>
        </p:grpSpPr>
        <p:pic>
          <p:nvPicPr>
            <p:cNvPr id="156" name="object 15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79779" y="4286968"/>
              <a:ext cx="467465" cy="148950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272942" y="4326801"/>
              <a:ext cx="155766" cy="109119"/>
            </a:xfrm>
            <a:prstGeom prst="rect">
              <a:avLst/>
            </a:prstGeom>
          </p:spPr>
        </p:pic>
      </p:grpSp>
      <p:grpSp>
        <p:nvGrpSpPr>
          <p:cNvPr id="158" name="object 158"/>
          <p:cNvGrpSpPr/>
          <p:nvPr/>
        </p:nvGrpSpPr>
        <p:grpSpPr>
          <a:xfrm>
            <a:off x="1490065" y="4282909"/>
            <a:ext cx="392430" cy="151765"/>
            <a:chOff x="1490065" y="4282909"/>
            <a:chExt cx="392430" cy="151765"/>
          </a:xfrm>
        </p:grpSpPr>
        <p:pic>
          <p:nvPicPr>
            <p:cNvPr id="159" name="object 15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90065" y="4328826"/>
              <a:ext cx="147828" cy="105054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1660855" y="4287087"/>
              <a:ext cx="107314" cy="147320"/>
            </a:xfrm>
            <a:custGeom>
              <a:avLst/>
              <a:gdLst/>
              <a:ahLst/>
              <a:cxnLst/>
              <a:rect l="l" t="t" r="r" b="b"/>
              <a:pathLst>
                <a:path w="107314" h="147320">
                  <a:moveTo>
                    <a:pt x="18796" y="41744"/>
                  </a:moveTo>
                  <a:lnTo>
                    <a:pt x="596" y="41744"/>
                  </a:lnTo>
                  <a:lnTo>
                    <a:pt x="596" y="146799"/>
                  </a:lnTo>
                  <a:lnTo>
                    <a:pt x="18796" y="146799"/>
                  </a:lnTo>
                  <a:lnTo>
                    <a:pt x="18796" y="41744"/>
                  </a:lnTo>
                  <a:close/>
                </a:path>
                <a:path w="107314" h="147320">
                  <a:moveTo>
                    <a:pt x="19202" y="0"/>
                  </a:moveTo>
                  <a:lnTo>
                    <a:pt x="0" y="0"/>
                  </a:lnTo>
                  <a:lnTo>
                    <a:pt x="0" y="19494"/>
                  </a:lnTo>
                  <a:lnTo>
                    <a:pt x="19202" y="19494"/>
                  </a:lnTo>
                  <a:lnTo>
                    <a:pt x="19202" y="0"/>
                  </a:lnTo>
                  <a:close/>
                </a:path>
                <a:path w="107314" h="147320">
                  <a:moveTo>
                    <a:pt x="107188" y="132981"/>
                  </a:moveTo>
                  <a:lnTo>
                    <a:pt x="92456" y="132981"/>
                  </a:lnTo>
                  <a:lnTo>
                    <a:pt x="89903" y="132753"/>
                  </a:lnTo>
                  <a:lnTo>
                    <a:pt x="86182" y="131800"/>
                  </a:lnTo>
                  <a:lnTo>
                    <a:pt x="84848" y="130708"/>
                  </a:lnTo>
                  <a:lnTo>
                    <a:pt x="83299" y="127241"/>
                  </a:lnTo>
                  <a:lnTo>
                    <a:pt x="82905" y="124510"/>
                  </a:lnTo>
                  <a:lnTo>
                    <a:pt x="82905" y="55460"/>
                  </a:lnTo>
                  <a:lnTo>
                    <a:pt x="106578" y="55460"/>
                  </a:lnTo>
                  <a:lnTo>
                    <a:pt x="106578" y="41643"/>
                  </a:lnTo>
                  <a:lnTo>
                    <a:pt x="82905" y="41643"/>
                  </a:lnTo>
                  <a:lnTo>
                    <a:pt x="82905" y="11176"/>
                  </a:lnTo>
                  <a:lnTo>
                    <a:pt x="69088" y="11176"/>
                  </a:lnTo>
                  <a:lnTo>
                    <a:pt x="64516" y="41744"/>
                  </a:lnTo>
                  <a:lnTo>
                    <a:pt x="46939" y="41744"/>
                  </a:lnTo>
                  <a:lnTo>
                    <a:pt x="46939" y="55460"/>
                  </a:lnTo>
                  <a:lnTo>
                    <a:pt x="63995" y="55460"/>
                  </a:lnTo>
                  <a:lnTo>
                    <a:pt x="63995" y="127025"/>
                  </a:lnTo>
                  <a:lnTo>
                    <a:pt x="64795" y="131775"/>
                  </a:lnTo>
                  <a:lnTo>
                    <a:pt x="67983" y="139484"/>
                  </a:lnTo>
                  <a:lnTo>
                    <a:pt x="70777" y="142405"/>
                  </a:lnTo>
                  <a:lnTo>
                    <a:pt x="78778" y="146329"/>
                  </a:lnTo>
                  <a:lnTo>
                    <a:pt x="84391" y="147307"/>
                  </a:lnTo>
                  <a:lnTo>
                    <a:pt x="98729" y="147142"/>
                  </a:lnTo>
                  <a:lnTo>
                    <a:pt x="103949" y="146469"/>
                  </a:lnTo>
                  <a:lnTo>
                    <a:pt x="107188" y="145592"/>
                  </a:lnTo>
                  <a:lnTo>
                    <a:pt x="107188" y="13298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794460" y="4282909"/>
              <a:ext cx="87782" cy="150977"/>
            </a:xfrm>
            <a:prstGeom prst="rect">
              <a:avLst/>
            </a:prstGeom>
          </p:spPr>
        </p:pic>
      </p:grpSp>
      <p:pic>
        <p:nvPicPr>
          <p:cNvPr id="162" name="object 162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952848" y="4326810"/>
            <a:ext cx="88201" cy="109105"/>
          </a:xfrm>
          <a:prstGeom prst="rect">
            <a:avLst/>
          </a:prstGeom>
        </p:spPr>
      </p:pic>
      <p:grpSp>
        <p:nvGrpSpPr>
          <p:cNvPr id="163" name="object 163"/>
          <p:cNvGrpSpPr/>
          <p:nvPr/>
        </p:nvGrpSpPr>
        <p:grpSpPr>
          <a:xfrm>
            <a:off x="773078" y="4524209"/>
            <a:ext cx="953769" cy="153035"/>
            <a:chOff x="773078" y="4524209"/>
            <a:chExt cx="953769" cy="153035"/>
          </a:xfrm>
        </p:grpSpPr>
        <p:pic>
          <p:nvPicPr>
            <p:cNvPr id="164" name="object 16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73078" y="4524209"/>
              <a:ext cx="216294" cy="153007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009082" y="4528375"/>
              <a:ext cx="112772" cy="146812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142171" y="4568111"/>
              <a:ext cx="200964" cy="109105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362859" y="4538440"/>
              <a:ext cx="291579" cy="138779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680750" y="4524216"/>
              <a:ext cx="46355" cy="153035"/>
            </a:xfrm>
            <a:custGeom>
              <a:avLst/>
              <a:gdLst/>
              <a:ahLst/>
              <a:cxnLst/>
              <a:rect l="l" t="t" r="r" b="b"/>
              <a:pathLst>
                <a:path w="46355" h="153035">
                  <a:moveTo>
                    <a:pt x="29057" y="0"/>
                  </a:moveTo>
                  <a:lnTo>
                    <a:pt x="0" y="0"/>
                  </a:lnTo>
                  <a:lnTo>
                    <a:pt x="0" y="125298"/>
                  </a:lnTo>
                  <a:lnTo>
                    <a:pt x="25819" y="152793"/>
                  </a:lnTo>
                  <a:lnTo>
                    <a:pt x="33540" y="152793"/>
                  </a:lnTo>
                  <a:lnTo>
                    <a:pt x="37630" y="152539"/>
                  </a:lnTo>
                  <a:lnTo>
                    <a:pt x="45935" y="150266"/>
                  </a:lnTo>
                  <a:lnTo>
                    <a:pt x="45935" y="131965"/>
                  </a:lnTo>
                  <a:lnTo>
                    <a:pt x="40957" y="131673"/>
                  </a:lnTo>
                  <a:lnTo>
                    <a:pt x="36347" y="131127"/>
                  </a:lnTo>
                  <a:lnTo>
                    <a:pt x="33223" y="129654"/>
                  </a:lnTo>
                  <a:lnTo>
                    <a:pt x="29895" y="124841"/>
                  </a:lnTo>
                  <a:lnTo>
                    <a:pt x="29057" y="121716"/>
                  </a:lnTo>
                  <a:lnTo>
                    <a:pt x="290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9" name="object 169"/>
          <p:cNvGrpSpPr/>
          <p:nvPr/>
        </p:nvGrpSpPr>
        <p:grpSpPr>
          <a:xfrm>
            <a:off x="1787130" y="4528388"/>
            <a:ext cx="336550" cy="149225"/>
            <a:chOff x="1787130" y="4528388"/>
            <a:chExt cx="336550" cy="149225"/>
          </a:xfrm>
        </p:grpSpPr>
        <p:pic>
          <p:nvPicPr>
            <p:cNvPr id="170" name="object 170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787130" y="4568101"/>
              <a:ext cx="205532" cy="109118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2015921" y="4528388"/>
              <a:ext cx="107314" cy="147320"/>
            </a:xfrm>
            <a:custGeom>
              <a:avLst/>
              <a:gdLst/>
              <a:ahLst/>
              <a:cxnLst/>
              <a:rect l="l" t="t" r="r" b="b"/>
              <a:pathLst>
                <a:path w="107314" h="147320">
                  <a:moveTo>
                    <a:pt x="18796" y="41744"/>
                  </a:moveTo>
                  <a:lnTo>
                    <a:pt x="609" y="41744"/>
                  </a:lnTo>
                  <a:lnTo>
                    <a:pt x="609" y="146799"/>
                  </a:lnTo>
                  <a:lnTo>
                    <a:pt x="18796" y="146799"/>
                  </a:lnTo>
                  <a:lnTo>
                    <a:pt x="18796" y="41744"/>
                  </a:lnTo>
                  <a:close/>
                </a:path>
                <a:path w="107314" h="147320">
                  <a:moveTo>
                    <a:pt x="19202" y="0"/>
                  </a:moveTo>
                  <a:lnTo>
                    <a:pt x="0" y="0"/>
                  </a:lnTo>
                  <a:lnTo>
                    <a:pt x="0" y="19494"/>
                  </a:lnTo>
                  <a:lnTo>
                    <a:pt x="19202" y="19494"/>
                  </a:lnTo>
                  <a:lnTo>
                    <a:pt x="19202" y="0"/>
                  </a:lnTo>
                  <a:close/>
                </a:path>
                <a:path w="107314" h="147320">
                  <a:moveTo>
                    <a:pt x="107188" y="132981"/>
                  </a:moveTo>
                  <a:lnTo>
                    <a:pt x="92456" y="132981"/>
                  </a:lnTo>
                  <a:lnTo>
                    <a:pt x="89903" y="132753"/>
                  </a:lnTo>
                  <a:lnTo>
                    <a:pt x="86169" y="131800"/>
                  </a:lnTo>
                  <a:lnTo>
                    <a:pt x="84848" y="130708"/>
                  </a:lnTo>
                  <a:lnTo>
                    <a:pt x="83286" y="127241"/>
                  </a:lnTo>
                  <a:lnTo>
                    <a:pt x="82905" y="124510"/>
                  </a:lnTo>
                  <a:lnTo>
                    <a:pt x="82905" y="55460"/>
                  </a:lnTo>
                  <a:lnTo>
                    <a:pt x="106578" y="55460"/>
                  </a:lnTo>
                  <a:lnTo>
                    <a:pt x="106578" y="41643"/>
                  </a:lnTo>
                  <a:lnTo>
                    <a:pt x="82905" y="41643"/>
                  </a:lnTo>
                  <a:lnTo>
                    <a:pt x="82905" y="11176"/>
                  </a:lnTo>
                  <a:lnTo>
                    <a:pt x="69088" y="11176"/>
                  </a:lnTo>
                  <a:lnTo>
                    <a:pt x="64503" y="41744"/>
                  </a:lnTo>
                  <a:lnTo>
                    <a:pt x="46939" y="41744"/>
                  </a:lnTo>
                  <a:lnTo>
                    <a:pt x="46939" y="55460"/>
                  </a:lnTo>
                  <a:lnTo>
                    <a:pt x="64008" y="55460"/>
                  </a:lnTo>
                  <a:lnTo>
                    <a:pt x="64008" y="127025"/>
                  </a:lnTo>
                  <a:lnTo>
                    <a:pt x="64808" y="131775"/>
                  </a:lnTo>
                  <a:lnTo>
                    <a:pt x="67983" y="139484"/>
                  </a:lnTo>
                  <a:lnTo>
                    <a:pt x="70789" y="142405"/>
                  </a:lnTo>
                  <a:lnTo>
                    <a:pt x="78778" y="146329"/>
                  </a:lnTo>
                  <a:lnTo>
                    <a:pt x="84391" y="147307"/>
                  </a:lnTo>
                  <a:lnTo>
                    <a:pt x="98742" y="147142"/>
                  </a:lnTo>
                  <a:lnTo>
                    <a:pt x="103949" y="146469"/>
                  </a:lnTo>
                  <a:lnTo>
                    <a:pt x="107188" y="145592"/>
                  </a:lnTo>
                  <a:lnTo>
                    <a:pt x="107188" y="13298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2" name="object 172"/>
          <p:cNvGrpSpPr/>
          <p:nvPr/>
        </p:nvGrpSpPr>
        <p:grpSpPr>
          <a:xfrm>
            <a:off x="2176145" y="4528388"/>
            <a:ext cx="330835" cy="180975"/>
            <a:chOff x="2176145" y="4528388"/>
            <a:chExt cx="330835" cy="180975"/>
          </a:xfrm>
        </p:grpSpPr>
        <p:sp>
          <p:nvSpPr>
            <p:cNvPr id="173" name="object 173"/>
            <p:cNvSpPr/>
            <p:nvPr/>
          </p:nvSpPr>
          <p:spPr>
            <a:xfrm>
              <a:off x="2176145" y="4528388"/>
              <a:ext cx="42545" cy="180975"/>
            </a:xfrm>
            <a:custGeom>
              <a:avLst/>
              <a:gdLst/>
              <a:ahLst/>
              <a:cxnLst/>
              <a:rect l="l" t="t" r="r" b="b"/>
              <a:pathLst>
                <a:path w="42544" h="180975">
                  <a:moveTo>
                    <a:pt x="42481" y="0"/>
                  </a:moveTo>
                  <a:lnTo>
                    <a:pt x="22567" y="0"/>
                  </a:lnTo>
                  <a:lnTo>
                    <a:pt x="22567" y="19494"/>
                  </a:lnTo>
                  <a:lnTo>
                    <a:pt x="42481" y="19494"/>
                  </a:lnTo>
                  <a:lnTo>
                    <a:pt x="42481" y="0"/>
                  </a:lnTo>
                  <a:close/>
                </a:path>
                <a:path w="42544" h="180975">
                  <a:moveTo>
                    <a:pt x="41960" y="41732"/>
                  </a:moveTo>
                  <a:lnTo>
                    <a:pt x="23164" y="41732"/>
                  </a:lnTo>
                  <a:lnTo>
                    <a:pt x="23164" y="155663"/>
                  </a:lnTo>
                  <a:lnTo>
                    <a:pt x="22212" y="159169"/>
                  </a:lnTo>
                  <a:lnTo>
                    <a:pt x="18415" y="163487"/>
                  </a:lnTo>
                  <a:lnTo>
                    <a:pt x="15100" y="164744"/>
                  </a:lnTo>
                  <a:lnTo>
                    <a:pt x="10363" y="165087"/>
                  </a:lnTo>
                  <a:lnTo>
                    <a:pt x="0" y="165595"/>
                  </a:lnTo>
                  <a:lnTo>
                    <a:pt x="95" y="178142"/>
                  </a:lnTo>
                  <a:lnTo>
                    <a:pt x="3048" y="179717"/>
                  </a:lnTo>
                  <a:lnTo>
                    <a:pt x="7454" y="180530"/>
                  </a:lnTo>
                  <a:lnTo>
                    <a:pt x="23914" y="180530"/>
                  </a:lnTo>
                  <a:lnTo>
                    <a:pt x="31381" y="178142"/>
                  </a:lnTo>
                  <a:lnTo>
                    <a:pt x="39852" y="168592"/>
                  </a:lnTo>
                  <a:lnTo>
                    <a:pt x="41960" y="161302"/>
                  </a:lnTo>
                  <a:lnTo>
                    <a:pt x="41960" y="4173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243199" y="4568102"/>
              <a:ext cx="96024" cy="109118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2365438" y="4528388"/>
              <a:ext cx="19685" cy="147320"/>
            </a:xfrm>
            <a:custGeom>
              <a:avLst/>
              <a:gdLst/>
              <a:ahLst/>
              <a:cxnLst/>
              <a:rect l="l" t="t" r="r" b="b"/>
              <a:pathLst>
                <a:path w="19685" h="147320">
                  <a:moveTo>
                    <a:pt x="18796" y="41744"/>
                  </a:moveTo>
                  <a:lnTo>
                    <a:pt x="596" y="41744"/>
                  </a:lnTo>
                  <a:lnTo>
                    <a:pt x="596" y="146799"/>
                  </a:lnTo>
                  <a:lnTo>
                    <a:pt x="18796" y="146799"/>
                  </a:lnTo>
                  <a:lnTo>
                    <a:pt x="18796" y="41744"/>
                  </a:lnTo>
                  <a:close/>
                </a:path>
                <a:path w="19685" h="147320">
                  <a:moveTo>
                    <a:pt x="19202" y="0"/>
                  </a:moveTo>
                  <a:lnTo>
                    <a:pt x="0" y="0"/>
                  </a:lnTo>
                  <a:lnTo>
                    <a:pt x="0" y="19494"/>
                  </a:lnTo>
                  <a:lnTo>
                    <a:pt x="19202" y="19494"/>
                  </a:lnTo>
                  <a:lnTo>
                    <a:pt x="192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418571" y="4568609"/>
              <a:ext cx="87883" cy="106578"/>
            </a:xfrm>
            <a:prstGeom prst="rect">
              <a:avLst/>
            </a:prstGeom>
          </p:spPr>
        </p:pic>
      </p:grpSp>
      <p:grpSp>
        <p:nvGrpSpPr>
          <p:cNvPr id="177" name="object 177"/>
          <p:cNvGrpSpPr/>
          <p:nvPr/>
        </p:nvGrpSpPr>
        <p:grpSpPr>
          <a:xfrm>
            <a:off x="774487" y="4761953"/>
            <a:ext cx="623570" cy="179705"/>
            <a:chOff x="774487" y="4761953"/>
            <a:chExt cx="623570" cy="179705"/>
          </a:xfrm>
        </p:grpSpPr>
        <p:sp>
          <p:nvSpPr>
            <p:cNvPr id="178" name="object 178"/>
            <p:cNvSpPr/>
            <p:nvPr/>
          </p:nvSpPr>
          <p:spPr>
            <a:xfrm>
              <a:off x="774487" y="4761953"/>
              <a:ext cx="42545" cy="179705"/>
            </a:xfrm>
            <a:custGeom>
              <a:avLst/>
              <a:gdLst/>
              <a:ahLst/>
              <a:cxnLst/>
              <a:rect l="l" t="t" r="r" b="b"/>
              <a:pathLst>
                <a:path w="42544" h="179704">
                  <a:moveTo>
                    <a:pt x="41973" y="0"/>
                  </a:moveTo>
                  <a:lnTo>
                    <a:pt x="29057" y="0"/>
                  </a:lnTo>
                  <a:lnTo>
                    <a:pt x="22955" y="9670"/>
                  </a:lnTo>
                  <a:lnTo>
                    <a:pt x="4575" y="53739"/>
                  </a:lnTo>
                  <a:lnTo>
                    <a:pt x="0" y="90424"/>
                  </a:lnTo>
                  <a:lnTo>
                    <a:pt x="213" y="98910"/>
                  </a:lnTo>
                  <a:lnTo>
                    <a:pt x="7502" y="137310"/>
                  </a:lnTo>
                  <a:lnTo>
                    <a:pt x="27533" y="179628"/>
                  </a:lnTo>
                  <a:lnTo>
                    <a:pt x="40335" y="179628"/>
                  </a:lnTo>
                  <a:lnTo>
                    <a:pt x="35275" y="168315"/>
                  </a:lnTo>
                  <a:lnTo>
                    <a:pt x="30845" y="157137"/>
                  </a:lnTo>
                  <a:lnTo>
                    <a:pt x="19613" y="113193"/>
                  </a:lnTo>
                  <a:lnTo>
                    <a:pt x="18186" y="90627"/>
                  </a:lnTo>
                  <a:lnTo>
                    <a:pt x="18607" y="78628"/>
                  </a:lnTo>
                  <a:lnTo>
                    <a:pt x="28478" y="31653"/>
                  </a:lnTo>
                  <a:lnTo>
                    <a:pt x="37014" y="10089"/>
                  </a:lnTo>
                  <a:lnTo>
                    <a:pt x="4197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37384" y="4809909"/>
              <a:ext cx="87884" cy="106578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948122" y="4780859"/>
              <a:ext cx="171405" cy="137661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1147470" y="4769687"/>
              <a:ext cx="19685" cy="147320"/>
            </a:xfrm>
            <a:custGeom>
              <a:avLst/>
              <a:gdLst/>
              <a:ahLst/>
              <a:cxnLst/>
              <a:rect l="l" t="t" r="r" b="b"/>
              <a:pathLst>
                <a:path w="19684" h="147320">
                  <a:moveTo>
                    <a:pt x="18783" y="41744"/>
                  </a:moveTo>
                  <a:lnTo>
                    <a:pt x="596" y="41744"/>
                  </a:lnTo>
                  <a:lnTo>
                    <a:pt x="596" y="146799"/>
                  </a:lnTo>
                  <a:lnTo>
                    <a:pt x="18783" y="146799"/>
                  </a:lnTo>
                  <a:lnTo>
                    <a:pt x="18783" y="41744"/>
                  </a:lnTo>
                  <a:close/>
                </a:path>
                <a:path w="19684" h="147320">
                  <a:moveTo>
                    <a:pt x="19202" y="0"/>
                  </a:moveTo>
                  <a:lnTo>
                    <a:pt x="0" y="0"/>
                  </a:lnTo>
                  <a:lnTo>
                    <a:pt x="0" y="19494"/>
                  </a:lnTo>
                  <a:lnTo>
                    <a:pt x="19202" y="19494"/>
                  </a:lnTo>
                  <a:lnTo>
                    <a:pt x="192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192768" y="4809404"/>
              <a:ext cx="90639" cy="109118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303314" y="4809401"/>
              <a:ext cx="94284" cy="109118"/>
            </a:xfrm>
            <a:prstGeom prst="rect">
              <a:avLst/>
            </a:prstGeom>
          </p:spPr>
        </p:pic>
      </p:grpSp>
      <p:grpSp>
        <p:nvGrpSpPr>
          <p:cNvPr id="184" name="object 184"/>
          <p:cNvGrpSpPr/>
          <p:nvPr/>
        </p:nvGrpSpPr>
        <p:grpSpPr>
          <a:xfrm>
            <a:off x="1462627" y="4765509"/>
            <a:ext cx="292735" cy="153035"/>
            <a:chOff x="1462627" y="4765509"/>
            <a:chExt cx="292735" cy="153035"/>
          </a:xfrm>
        </p:grpSpPr>
        <p:sp>
          <p:nvSpPr>
            <p:cNvPr id="185" name="object 185"/>
            <p:cNvSpPr/>
            <p:nvPr/>
          </p:nvSpPr>
          <p:spPr>
            <a:xfrm>
              <a:off x="1462627" y="4780859"/>
              <a:ext cx="60325" cy="136525"/>
            </a:xfrm>
            <a:custGeom>
              <a:avLst/>
              <a:gdLst/>
              <a:ahLst/>
              <a:cxnLst/>
              <a:rect l="l" t="t" r="r" b="b"/>
              <a:pathLst>
                <a:path w="60325" h="136525">
                  <a:moveTo>
                    <a:pt x="35966" y="0"/>
                  </a:moveTo>
                  <a:lnTo>
                    <a:pt x="22148" y="0"/>
                  </a:lnTo>
                  <a:lnTo>
                    <a:pt x="17576" y="30568"/>
                  </a:lnTo>
                  <a:lnTo>
                    <a:pt x="0" y="30568"/>
                  </a:lnTo>
                  <a:lnTo>
                    <a:pt x="0" y="44284"/>
                  </a:lnTo>
                  <a:lnTo>
                    <a:pt x="17056" y="44284"/>
                  </a:lnTo>
                  <a:lnTo>
                    <a:pt x="17056" y="115849"/>
                  </a:lnTo>
                  <a:lnTo>
                    <a:pt x="37452" y="136131"/>
                  </a:lnTo>
                  <a:lnTo>
                    <a:pt x="51790" y="135966"/>
                  </a:lnTo>
                  <a:lnTo>
                    <a:pt x="57010" y="135293"/>
                  </a:lnTo>
                  <a:lnTo>
                    <a:pt x="60248" y="134416"/>
                  </a:lnTo>
                  <a:lnTo>
                    <a:pt x="60248" y="121805"/>
                  </a:lnTo>
                  <a:lnTo>
                    <a:pt x="45516" y="121805"/>
                  </a:lnTo>
                  <a:lnTo>
                    <a:pt x="42964" y="121577"/>
                  </a:lnTo>
                  <a:lnTo>
                    <a:pt x="39242" y="120624"/>
                  </a:lnTo>
                  <a:lnTo>
                    <a:pt x="37909" y="119532"/>
                  </a:lnTo>
                  <a:lnTo>
                    <a:pt x="36360" y="116065"/>
                  </a:lnTo>
                  <a:lnTo>
                    <a:pt x="35966" y="113334"/>
                  </a:lnTo>
                  <a:lnTo>
                    <a:pt x="35966" y="44284"/>
                  </a:lnTo>
                  <a:lnTo>
                    <a:pt x="59639" y="44284"/>
                  </a:lnTo>
                  <a:lnTo>
                    <a:pt x="59639" y="30467"/>
                  </a:lnTo>
                  <a:lnTo>
                    <a:pt x="35966" y="30467"/>
                  </a:lnTo>
                  <a:lnTo>
                    <a:pt x="3596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549292" y="4765509"/>
              <a:ext cx="87782" cy="150977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660848" y="4809401"/>
              <a:ext cx="94284" cy="109118"/>
            </a:xfrm>
            <a:prstGeom prst="rect">
              <a:avLst/>
            </a:prstGeom>
          </p:spPr>
        </p:pic>
      </p:grpSp>
      <p:grpSp>
        <p:nvGrpSpPr>
          <p:cNvPr id="188" name="object 188"/>
          <p:cNvGrpSpPr/>
          <p:nvPr/>
        </p:nvGrpSpPr>
        <p:grpSpPr>
          <a:xfrm>
            <a:off x="1819851" y="4765509"/>
            <a:ext cx="516255" cy="186055"/>
            <a:chOff x="1819851" y="4765509"/>
            <a:chExt cx="516255" cy="186055"/>
          </a:xfrm>
        </p:grpSpPr>
        <p:pic>
          <p:nvPicPr>
            <p:cNvPr id="189" name="object 189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819851" y="4809402"/>
              <a:ext cx="84226" cy="109118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1930285" y="4765522"/>
              <a:ext cx="81280" cy="152400"/>
            </a:xfrm>
            <a:custGeom>
              <a:avLst/>
              <a:gdLst/>
              <a:ahLst/>
              <a:cxnLst/>
              <a:rect l="l" t="t" r="r" b="b"/>
              <a:pathLst>
                <a:path w="81280" h="152400">
                  <a:moveTo>
                    <a:pt x="35966" y="138468"/>
                  </a:moveTo>
                  <a:lnTo>
                    <a:pt x="26543" y="138099"/>
                  </a:lnTo>
                  <a:lnTo>
                    <a:pt x="23647" y="136652"/>
                  </a:lnTo>
                  <a:lnTo>
                    <a:pt x="19519" y="131368"/>
                  </a:lnTo>
                  <a:lnTo>
                    <a:pt x="18491" y="127393"/>
                  </a:lnTo>
                  <a:lnTo>
                    <a:pt x="18491" y="0"/>
                  </a:lnTo>
                  <a:lnTo>
                    <a:pt x="0" y="0"/>
                  </a:lnTo>
                  <a:lnTo>
                    <a:pt x="0" y="127609"/>
                  </a:lnTo>
                  <a:lnTo>
                    <a:pt x="317" y="131140"/>
                  </a:lnTo>
                  <a:lnTo>
                    <a:pt x="20828" y="152285"/>
                  </a:lnTo>
                  <a:lnTo>
                    <a:pt x="26517" y="152285"/>
                  </a:lnTo>
                  <a:lnTo>
                    <a:pt x="29400" y="152133"/>
                  </a:lnTo>
                  <a:lnTo>
                    <a:pt x="35966" y="150660"/>
                  </a:lnTo>
                  <a:lnTo>
                    <a:pt x="35966" y="138468"/>
                  </a:lnTo>
                  <a:close/>
                </a:path>
                <a:path w="81280" h="152400">
                  <a:moveTo>
                    <a:pt x="80467" y="45910"/>
                  </a:moveTo>
                  <a:lnTo>
                    <a:pt x="62280" y="45910"/>
                  </a:lnTo>
                  <a:lnTo>
                    <a:pt x="62280" y="150964"/>
                  </a:lnTo>
                  <a:lnTo>
                    <a:pt x="80467" y="150964"/>
                  </a:lnTo>
                  <a:lnTo>
                    <a:pt x="80467" y="45910"/>
                  </a:lnTo>
                  <a:close/>
                </a:path>
                <a:path w="81280" h="152400">
                  <a:moveTo>
                    <a:pt x="80873" y="4165"/>
                  </a:moveTo>
                  <a:lnTo>
                    <a:pt x="61671" y="4165"/>
                  </a:lnTo>
                  <a:lnTo>
                    <a:pt x="61671" y="23660"/>
                  </a:lnTo>
                  <a:lnTo>
                    <a:pt x="80873" y="23660"/>
                  </a:lnTo>
                  <a:lnTo>
                    <a:pt x="80873" y="416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035437" y="4807874"/>
              <a:ext cx="110756" cy="143357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169656" y="4765509"/>
              <a:ext cx="166118" cy="151480"/>
            </a:xfrm>
            <a:prstGeom prst="rect">
              <a:avLst/>
            </a:prstGeom>
          </p:spPr>
        </p:pic>
      </p:grpSp>
      <p:grpSp>
        <p:nvGrpSpPr>
          <p:cNvPr id="193" name="object 193"/>
          <p:cNvGrpSpPr/>
          <p:nvPr/>
        </p:nvGrpSpPr>
        <p:grpSpPr>
          <a:xfrm>
            <a:off x="769404" y="5006815"/>
            <a:ext cx="279400" cy="184150"/>
            <a:chOff x="769404" y="5006815"/>
            <a:chExt cx="279400" cy="184150"/>
          </a:xfrm>
        </p:grpSpPr>
        <p:pic>
          <p:nvPicPr>
            <p:cNvPr id="194" name="object 19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769404" y="5006815"/>
              <a:ext cx="96316" cy="153009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899655" y="5010988"/>
              <a:ext cx="19685" cy="147320"/>
            </a:xfrm>
            <a:custGeom>
              <a:avLst/>
              <a:gdLst/>
              <a:ahLst/>
              <a:cxnLst/>
              <a:rect l="l" t="t" r="r" b="b"/>
              <a:pathLst>
                <a:path w="19684" h="147320">
                  <a:moveTo>
                    <a:pt x="18808" y="41744"/>
                  </a:moveTo>
                  <a:lnTo>
                    <a:pt x="609" y="41744"/>
                  </a:lnTo>
                  <a:lnTo>
                    <a:pt x="609" y="146799"/>
                  </a:lnTo>
                  <a:lnTo>
                    <a:pt x="18808" y="146799"/>
                  </a:lnTo>
                  <a:lnTo>
                    <a:pt x="18808" y="41744"/>
                  </a:lnTo>
                  <a:close/>
                </a:path>
                <a:path w="19684" h="147320">
                  <a:moveTo>
                    <a:pt x="19202" y="0"/>
                  </a:moveTo>
                  <a:lnTo>
                    <a:pt x="0" y="0"/>
                  </a:lnTo>
                  <a:lnTo>
                    <a:pt x="0" y="19494"/>
                  </a:lnTo>
                  <a:lnTo>
                    <a:pt x="19202" y="19494"/>
                  </a:lnTo>
                  <a:lnTo>
                    <a:pt x="192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952783" y="5050711"/>
              <a:ext cx="96024" cy="139788"/>
            </a:xfrm>
            <a:prstGeom prst="rect">
              <a:avLst/>
            </a:prstGeom>
          </p:spPr>
        </p:pic>
      </p:grpSp>
      <p:grpSp>
        <p:nvGrpSpPr>
          <p:cNvPr id="197" name="object 197"/>
          <p:cNvGrpSpPr/>
          <p:nvPr/>
        </p:nvGrpSpPr>
        <p:grpSpPr>
          <a:xfrm>
            <a:off x="1120533" y="5010988"/>
            <a:ext cx="141605" cy="147320"/>
            <a:chOff x="1120533" y="5010988"/>
            <a:chExt cx="141605" cy="147320"/>
          </a:xfrm>
        </p:grpSpPr>
        <p:sp>
          <p:nvSpPr>
            <p:cNvPr id="198" name="object 198"/>
            <p:cNvSpPr/>
            <p:nvPr/>
          </p:nvSpPr>
          <p:spPr>
            <a:xfrm>
              <a:off x="1120533" y="5010988"/>
              <a:ext cx="19685" cy="147320"/>
            </a:xfrm>
            <a:custGeom>
              <a:avLst/>
              <a:gdLst/>
              <a:ahLst/>
              <a:cxnLst/>
              <a:rect l="l" t="t" r="r" b="b"/>
              <a:pathLst>
                <a:path w="19684" h="147320">
                  <a:moveTo>
                    <a:pt x="18796" y="41744"/>
                  </a:moveTo>
                  <a:lnTo>
                    <a:pt x="584" y="41744"/>
                  </a:lnTo>
                  <a:lnTo>
                    <a:pt x="584" y="146799"/>
                  </a:lnTo>
                  <a:lnTo>
                    <a:pt x="18796" y="146799"/>
                  </a:lnTo>
                  <a:lnTo>
                    <a:pt x="18796" y="41744"/>
                  </a:lnTo>
                  <a:close/>
                </a:path>
                <a:path w="19684" h="147320">
                  <a:moveTo>
                    <a:pt x="19202" y="0"/>
                  </a:moveTo>
                  <a:lnTo>
                    <a:pt x="0" y="0"/>
                  </a:lnTo>
                  <a:lnTo>
                    <a:pt x="0" y="19494"/>
                  </a:lnTo>
                  <a:lnTo>
                    <a:pt x="19202" y="19494"/>
                  </a:lnTo>
                  <a:lnTo>
                    <a:pt x="192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173674" y="5051209"/>
              <a:ext cx="87884" cy="106578"/>
            </a:xfrm>
            <a:prstGeom prst="rect">
              <a:avLst/>
            </a:prstGeom>
          </p:spPr>
        </p:pic>
      </p:grpSp>
      <p:grpSp>
        <p:nvGrpSpPr>
          <p:cNvPr id="200" name="object 200"/>
          <p:cNvGrpSpPr/>
          <p:nvPr/>
        </p:nvGrpSpPr>
        <p:grpSpPr>
          <a:xfrm>
            <a:off x="1331559" y="5006809"/>
            <a:ext cx="292735" cy="153035"/>
            <a:chOff x="1331559" y="5006809"/>
            <a:chExt cx="292735" cy="153035"/>
          </a:xfrm>
        </p:grpSpPr>
        <p:sp>
          <p:nvSpPr>
            <p:cNvPr id="201" name="object 201"/>
            <p:cNvSpPr/>
            <p:nvPr/>
          </p:nvSpPr>
          <p:spPr>
            <a:xfrm>
              <a:off x="1331559" y="5022159"/>
              <a:ext cx="60325" cy="136525"/>
            </a:xfrm>
            <a:custGeom>
              <a:avLst/>
              <a:gdLst/>
              <a:ahLst/>
              <a:cxnLst/>
              <a:rect l="l" t="t" r="r" b="b"/>
              <a:pathLst>
                <a:path w="60325" h="136525">
                  <a:moveTo>
                    <a:pt x="35966" y="0"/>
                  </a:moveTo>
                  <a:lnTo>
                    <a:pt x="22148" y="0"/>
                  </a:lnTo>
                  <a:lnTo>
                    <a:pt x="17576" y="30568"/>
                  </a:lnTo>
                  <a:lnTo>
                    <a:pt x="0" y="30568"/>
                  </a:lnTo>
                  <a:lnTo>
                    <a:pt x="0" y="44284"/>
                  </a:lnTo>
                  <a:lnTo>
                    <a:pt x="17056" y="44284"/>
                  </a:lnTo>
                  <a:lnTo>
                    <a:pt x="17056" y="115849"/>
                  </a:lnTo>
                  <a:lnTo>
                    <a:pt x="37452" y="136131"/>
                  </a:lnTo>
                  <a:lnTo>
                    <a:pt x="51790" y="135966"/>
                  </a:lnTo>
                  <a:lnTo>
                    <a:pt x="57010" y="135293"/>
                  </a:lnTo>
                  <a:lnTo>
                    <a:pt x="60248" y="134416"/>
                  </a:lnTo>
                  <a:lnTo>
                    <a:pt x="60248" y="121805"/>
                  </a:lnTo>
                  <a:lnTo>
                    <a:pt x="45516" y="121805"/>
                  </a:lnTo>
                  <a:lnTo>
                    <a:pt x="42964" y="121577"/>
                  </a:lnTo>
                  <a:lnTo>
                    <a:pt x="39242" y="120624"/>
                  </a:lnTo>
                  <a:lnTo>
                    <a:pt x="37909" y="119532"/>
                  </a:lnTo>
                  <a:lnTo>
                    <a:pt x="36360" y="116065"/>
                  </a:lnTo>
                  <a:lnTo>
                    <a:pt x="35966" y="113334"/>
                  </a:lnTo>
                  <a:lnTo>
                    <a:pt x="35966" y="44284"/>
                  </a:lnTo>
                  <a:lnTo>
                    <a:pt x="59639" y="44284"/>
                  </a:lnTo>
                  <a:lnTo>
                    <a:pt x="59639" y="30467"/>
                  </a:lnTo>
                  <a:lnTo>
                    <a:pt x="35966" y="30467"/>
                  </a:lnTo>
                  <a:lnTo>
                    <a:pt x="3596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418222" y="5006809"/>
              <a:ext cx="87782" cy="150977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529781" y="5050701"/>
              <a:ext cx="94284" cy="109118"/>
            </a:xfrm>
            <a:prstGeom prst="rect">
              <a:avLst/>
            </a:prstGeom>
          </p:spPr>
        </p:pic>
      </p:grpSp>
      <p:grpSp>
        <p:nvGrpSpPr>
          <p:cNvPr id="204" name="object 204"/>
          <p:cNvGrpSpPr/>
          <p:nvPr/>
        </p:nvGrpSpPr>
        <p:grpSpPr>
          <a:xfrm>
            <a:off x="1675066" y="5003253"/>
            <a:ext cx="390525" cy="188595"/>
            <a:chOff x="1675066" y="5003253"/>
            <a:chExt cx="390525" cy="188595"/>
          </a:xfrm>
        </p:grpSpPr>
        <p:sp>
          <p:nvSpPr>
            <p:cNvPr id="205" name="object 205"/>
            <p:cNvSpPr/>
            <p:nvPr/>
          </p:nvSpPr>
          <p:spPr>
            <a:xfrm>
              <a:off x="1675066" y="5010988"/>
              <a:ext cx="42545" cy="180975"/>
            </a:xfrm>
            <a:custGeom>
              <a:avLst/>
              <a:gdLst/>
              <a:ahLst/>
              <a:cxnLst/>
              <a:rect l="l" t="t" r="r" b="b"/>
              <a:pathLst>
                <a:path w="42544" h="180975">
                  <a:moveTo>
                    <a:pt x="42481" y="0"/>
                  </a:moveTo>
                  <a:lnTo>
                    <a:pt x="22567" y="0"/>
                  </a:lnTo>
                  <a:lnTo>
                    <a:pt x="22567" y="19494"/>
                  </a:lnTo>
                  <a:lnTo>
                    <a:pt x="42481" y="19494"/>
                  </a:lnTo>
                  <a:lnTo>
                    <a:pt x="42481" y="0"/>
                  </a:lnTo>
                  <a:close/>
                </a:path>
                <a:path w="42544" h="180975">
                  <a:moveTo>
                    <a:pt x="41948" y="41732"/>
                  </a:moveTo>
                  <a:lnTo>
                    <a:pt x="23164" y="41732"/>
                  </a:lnTo>
                  <a:lnTo>
                    <a:pt x="23164" y="155663"/>
                  </a:lnTo>
                  <a:lnTo>
                    <a:pt x="22212" y="159169"/>
                  </a:lnTo>
                  <a:lnTo>
                    <a:pt x="18414" y="163487"/>
                  </a:lnTo>
                  <a:lnTo>
                    <a:pt x="15100" y="164744"/>
                  </a:lnTo>
                  <a:lnTo>
                    <a:pt x="10363" y="165087"/>
                  </a:lnTo>
                  <a:lnTo>
                    <a:pt x="0" y="165595"/>
                  </a:lnTo>
                  <a:lnTo>
                    <a:pt x="95" y="178142"/>
                  </a:lnTo>
                  <a:lnTo>
                    <a:pt x="3047" y="179717"/>
                  </a:lnTo>
                  <a:lnTo>
                    <a:pt x="7454" y="180530"/>
                  </a:lnTo>
                  <a:lnTo>
                    <a:pt x="23914" y="180530"/>
                  </a:lnTo>
                  <a:lnTo>
                    <a:pt x="31368" y="178142"/>
                  </a:lnTo>
                  <a:lnTo>
                    <a:pt x="39839" y="168592"/>
                  </a:lnTo>
                  <a:lnTo>
                    <a:pt x="41948" y="161302"/>
                  </a:lnTo>
                  <a:lnTo>
                    <a:pt x="41948" y="4173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742120" y="5050702"/>
              <a:ext cx="96024" cy="109118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1864347" y="5010987"/>
              <a:ext cx="19685" cy="147320"/>
            </a:xfrm>
            <a:custGeom>
              <a:avLst/>
              <a:gdLst/>
              <a:ahLst/>
              <a:cxnLst/>
              <a:rect l="l" t="t" r="r" b="b"/>
              <a:pathLst>
                <a:path w="19685" h="147320">
                  <a:moveTo>
                    <a:pt x="18796" y="41744"/>
                  </a:moveTo>
                  <a:lnTo>
                    <a:pt x="609" y="41744"/>
                  </a:lnTo>
                  <a:lnTo>
                    <a:pt x="609" y="146799"/>
                  </a:lnTo>
                  <a:lnTo>
                    <a:pt x="18796" y="146799"/>
                  </a:lnTo>
                  <a:lnTo>
                    <a:pt x="18796" y="41744"/>
                  </a:lnTo>
                  <a:close/>
                </a:path>
                <a:path w="19685" h="147320">
                  <a:moveTo>
                    <a:pt x="19202" y="0"/>
                  </a:moveTo>
                  <a:lnTo>
                    <a:pt x="0" y="0"/>
                  </a:lnTo>
                  <a:lnTo>
                    <a:pt x="0" y="19494"/>
                  </a:lnTo>
                  <a:lnTo>
                    <a:pt x="19202" y="19494"/>
                  </a:lnTo>
                  <a:lnTo>
                    <a:pt x="192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917480" y="5003253"/>
              <a:ext cx="147623" cy="179628"/>
            </a:xfrm>
            <a:prstGeom prst="rect">
              <a:avLst/>
            </a:prstGeom>
          </p:spPr>
        </p:pic>
      </p:grpSp>
      <p:pic>
        <p:nvPicPr>
          <p:cNvPr id="209" name="object 209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3661566" y="4579983"/>
            <a:ext cx="145809" cy="152247"/>
          </a:xfrm>
          <a:prstGeom prst="rect">
            <a:avLst/>
          </a:prstGeom>
        </p:spPr>
      </p:pic>
      <p:pic>
        <p:nvPicPr>
          <p:cNvPr id="210" name="object 210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3927222" y="4579982"/>
            <a:ext cx="146685" cy="152247"/>
          </a:xfrm>
          <a:prstGeom prst="rect">
            <a:avLst/>
          </a:prstGeom>
        </p:spPr>
      </p:pic>
      <p:pic>
        <p:nvPicPr>
          <p:cNvPr id="211" name="object 211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4193696" y="4579984"/>
            <a:ext cx="221284" cy="152247"/>
          </a:xfrm>
          <a:prstGeom prst="rect">
            <a:avLst/>
          </a:prstGeom>
        </p:spPr>
      </p:pic>
      <p:pic>
        <p:nvPicPr>
          <p:cNvPr id="212" name="object 212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4526968" y="4579980"/>
            <a:ext cx="148132" cy="152247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3438" y="434545"/>
            <a:ext cx="531495" cy="170180"/>
            <a:chOff x="473438" y="434545"/>
            <a:chExt cx="531495" cy="170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38" y="436598"/>
              <a:ext cx="141846" cy="1652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5115" y="434545"/>
              <a:ext cx="359589" cy="16960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076017" y="432022"/>
            <a:ext cx="1194435" cy="172720"/>
            <a:chOff x="1076017" y="432022"/>
            <a:chExt cx="1194435" cy="1727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6017" y="436598"/>
              <a:ext cx="239238" cy="1675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4456" y="483694"/>
              <a:ext cx="108915" cy="1204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1156" y="482657"/>
              <a:ext cx="108470" cy="1192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0316" y="432022"/>
              <a:ext cx="116116" cy="1721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9425" y="448016"/>
              <a:ext cx="203772" cy="15614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68919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51"/>
                  </a:moveTo>
                  <a:lnTo>
                    <a:pt x="228" y="46951"/>
                  </a:lnTo>
                  <a:lnTo>
                    <a:pt x="228" y="165138"/>
                  </a:lnTo>
                  <a:lnTo>
                    <a:pt x="32118" y="165138"/>
                  </a:lnTo>
                  <a:lnTo>
                    <a:pt x="32118" y="46951"/>
                  </a:lnTo>
                  <a:close/>
                </a:path>
                <a:path w="33019" h="165734">
                  <a:moveTo>
                    <a:pt x="32461" y="0"/>
                  </a:moveTo>
                  <a:lnTo>
                    <a:pt x="0" y="0"/>
                  </a:lnTo>
                  <a:lnTo>
                    <a:pt x="0" y="30048"/>
                  </a:lnTo>
                  <a:lnTo>
                    <a:pt x="32461" y="30048"/>
                  </a:lnTo>
                  <a:lnTo>
                    <a:pt x="3246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24918" y="481393"/>
              <a:ext cx="114300" cy="12275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1396" y="482657"/>
              <a:ext cx="108470" cy="119214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2342553" y="432028"/>
            <a:ext cx="563245" cy="207645"/>
          </a:xfrm>
          <a:custGeom>
            <a:avLst/>
            <a:gdLst/>
            <a:ahLst/>
            <a:cxnLst/>
            <a:rect l="l" t="t" r="r" b="b"/>
            <a:pathLst>
              <a:path w="563244" h="207645">
                <a:moveTo>
                  <a:pt x="135902" y="120662"/>
                </a:moveTo>
                <a:lnTo>
                  <a:pt x="115036" y="82880"/>
                </a:lnTo>
                <a:lnTo>
                  <a:pt x="53759" y="66332"/>
                </a:lnTo>
                <a:lnTo>
                  <a:pt x="47777" y="63906"/>
                </a:lnTo>
                <a:lnTo>
                  <a:pt x="41376" y="57962"/>
                </a:lnTo>
                <a:lnTo>
                  <a:pt x="39776" y="54063"/>
                </a:lnTo>
                <a:lnTo>
                  <a:pt x="39776" y="46215"/>
                </a:lnTo>
                <a:lnTo>
                  <a:pt x="64503" y="29032"/>
                </a:lnTo>
                <a:lnTo>
                  <a:pt x="74701" y="29032"/>
                </a:lnTo>
                <a:lnTo>
                  <a:pt x="100812" y="52578"/>
                </a:lnTo>
                <a:lnTo>
                  <a:pt x="134302" y="52578"/>
                </a:lnTo>
                <a:lnTo>
                  <a:pt x="117119" y="17056"/>
                </a:lnTo>
                <a:lnTo>
                  <a:pt x="78613" y="2933"/>
                </a:lnTo>
                <a:lnTo>
                  <a:pt x="68351" y="2527"/>
                </a:lnTo>
                <a:lnTo>
                  <a:pt x="59601" y="2908"/>
                </a:lnTo>
                <a:lnTo>
                  <a:pt x="22999" y="16154"/>
                </a:lnTo>
                <a:lnTo>
                  <a:pt x="4800" y="53149"/>
                </a:lnTo>
                <a:lnTo>
                  <a:pt x="5626" y="62153"/>
                </a:lnTo>
                <a:lnTo>
                  <a:pt x="29032" y="92913"/>
                </a:lnTo>
                <a:lnTo>
                  <a:pt x="79730" y="105308"/>
                </a:lnTo>
                <a:lnTo>
                  <a:pt x="84493" y="106692"/>
                </a:lnTo>
                <a:lnTo>
                  <a:pt x="92875" y="110032"/>
                </a:lnTo>
                <a:lnTo>
                  <a:pt x="96227" y="112204"/>
                </a:lnTo>
                <a:lnTo>
                  <a:pt x="101168" y="117538"/>
                </a:lnTo>
                <a:lnTo>
                  <a:pt x="102400" y="120980"/>
                </a:lnTo>
                <a:lnTo>
                  <a:pt x="102400" y="129806"/>
                </a:lnTo>
                <a:lnTo>
                  <a:pt x="75133" y="145961"/>
                </a:lnTo>
                <a:lnTo>
                  <a:pt x="63080" y="145961"/>
                </a:lnTo>
                <a:lnTo>
                  <a:pt x="34163" y="122656"/>
                </a:lnTo>
                <a:lnTo>
                  <a:pt x="0" y="122656"/>
                </a:lnTo>
                <a:lnTo>
                  <a:pt x="30137" y="163918"/>
                </a:lnTo>
                <a:lnTo>
                  <a:pt x="60998" y="172135"/>
                </a:lnTo>
                <a:lnTo>
                  <a:pt x="69151" y="172135"/>
                </a:lnTo>
                <a:lnTo>
                  <a:pt x="111201" y="162521"/>
                </a:lnTo>
                <a:lnTo>
                  <a:pt x="135382" y="131445"/>
                </a:lnTo>
                <a:lnTo>
                  <a:pt x="135902" y="124929"/>
                </a:lnTo>
                <a:lnTo>
                  <a:pt x="135902" y="120662"/>
                </a:lnTo>
                <a:close/>
              </a:path>
              <a:path w="563244" h="207645">
                <a:moveTo>
                  <a:pt x="230416" y="147662"/>
                </a:moveTo>
                <a:lnTo>
                  <a:pt x="214541" y="147662"/>
                </a:lnTo>
                <a:lnTo>
                  <a:pt x="210108" y="147459"/>
                </a:lnTo>
                <a:lnTo>
                  <a:pt x="203809" y="74866"/>
                </a:lnTo>
                <a:lnTo>
                  <a:pt x="230085" y="74866"/>
                </a:lnTo>
                <a:lnTo>
                  <a:pt x="230085" y="51536"/>
                </a:lnTo>
                <a:lnTo>
                  <a:pt x="203809" y="51536"/>
                </a:lnTo>
                <a:lnTo>
                  <a:pt x="203809" y="15989"/>
                </a:lnTo>
                <a:lnTo>
                  <a:pt x="180022" y="15989"/>
                </a:lnTo>
                <a:lnTo>
                  <a:pt x="171678" y="51663"/>
                </a:lnTo>
                <a:lnTo>
                  <a:pt x="151345" y="51663"/>
                </a:lnTo>
                <a:lnTo>
                  <a:pt x="151345" y="74866"/>
                </a:lnTo>
                <a:lnTo>
                  <a:pt x="170548" y="74866"/>
                </a:lnTo>
                <a:lnTo>
                  <a:pt x="170548" y="145529"/>
                </a:lnTo>
                <a:lnTo>
                  <a:pt x="171627" y="151104"/>
                </a:lnTo>
                <a:lnTo>
                  <a:pt x="176060" y="160705"/>
                </a:lnTo>
                <a:lnTo>
                  <a:pt x="180009" y="164439"/>
                </a:lnTo>
                <a:lnTo>
                  <a:pt x="191350" y="169773"/>
                </a:lnTo>
                <a:lnTo>
                  <a:pt x="199377" y="171094"/>
                </a:lnTo>
                <a:lnTo>
                  <a:pt x="215531" y="171094"/>
                </a:lnTo>
                <a:lnTo>
                  <a:pt x="220052" y="170802"/>
                </a:lnTo>
                <a:lnTo>
                  <a:pt x="228904" y="168922"/>
                </a:lnTo>
                <a:lnTo>
                  <a:pt x="230416" y="168249"/>
                </a:lnTo>
                <a:lnTo>
                  <a:pt x="230416" y="147662"/>
                </a:lnTo>
                <a:close/>
              </a:path>
              <a:path w="563244" h="207645">
                <a:moveTo>
                  <a:pt x="366318" y="51676"/>
                </a:moveTo>
                <a:lnTo>
                  <a:pt x="333756" y="51676"/>
                </a:lnTo>
                <a:lnTo>
                  <a:pt x="305054" y="128701"/>
                </a:lnTo>
                <a:lnTo>
                  <a:pt x="276707" y="51676"/>
                </a:lnTo>
                <a:lnTo>
                  <a:pt x="243674" y="51676"/>
                </a:lnTo>
                <a:lnTo>
                  <a:pt x="289623" y="164947"/>
                </a:lnTo>
                <a:lnTo>
                  <a:pt x="287451" y="171450"/>
                </a:lnTo>
                <a:lnTo>
                  <a:pt x="268097" y="183070"/>
                </a:lnTo>
                <a:lnTo>
                  <a:pt x="251333" y="182321"/>
                </a:lnTo>
                <a:lnTo>
                  <a:pt x="251333" y="203581"/>
                </a:lnTo>
                <a:lnTo>
                  <a:pt x="257962" y="206248"/>
                </a:lnTo>
                <a:lnTo>
                  <a:pt x="265315" y="207568"/>
                </a:lnTo>
                <a:lnTo>
                  <a:pt x="273405" y="207568"/>
                </a:lnTo>
                <a:lnTo>
                  <a:pt x="279565" y="207568"/>
                </a:lnTo>
                <a:lnTo>
                  <a:pt x="312089" y="183845"/>
                </a:lnTo>
                <a:lnTo>
                  <a:pt x="318427" y="170535"/>
                </a:lnTo>
                <a:lnTo>
                  <a:pt x="366318" y="51676"/>
                </a:lnTo>
                <a:close/>
              </a:path>
              <a:path w="563244" h="207645">
                <a:moveTo>
                  <a:pt x="435254" y="148475"/>
                </a:moveTo>
                <a:lnTo>
                  <a:pt x="416280" y="136931"/>
                </a:lnTo>
                <a:lnTo>
                  <a:pt x="416280" y="0"/>
                </a:lnTo>
                <a:lnTo>
                  <a:pt x="383590" y="0"/>
                </a:lnTo>
                <a:lnTo>
                  <a:pt x="383590" y="140970"/>
                </a:lnTo>
                <a:lnTo>
                  <a:pt x="383933" y="145186"/>
                </a:lnTo>
                <a:lnTo>
                  <a:pt x="412610" y="171907"/>
                </a:lnTo>
                <a:lnTo>
                  <a:pt x="421309" y="171907"/>
                </a:lnTo>
                <a:lnTo>
                  <a:pt x="423595" y="171907"/>
                </a:lnTo>
                <a:lnTo>
                  <a:pt x="425907" y="171627"/>
                </a:lnTo>
                <a:lnTo>
                  <a:pt x="435254" y="169037"/>
                </a:lnTo>
                <a:lnTo>
                  <a:pt x="435254" y="148475"/>
                </a:lnTo>
                <a:close/>
              </a:path>
              <a:path w="563244" h="207645">
                <a:moveTo>
                  <a:pt x="563156" y="109385"/>
                </a:moveTo>
                <a:lnTo>
                  <a:pt x="553427" y="71729"/>
                </a:lnTo>
                <a:lnTo>
                  <a:pt x="531952" y="53695"/>
                </a:lnTo>
                <a:lnTo>
                  <a:pt x="531952" y="93802"/>
                </a:lnTo>
                <a:lnTo>
                  <a:pt x="531952" y="98526"/>
                </a:lnTo>
                <a:lnTo>
                  <a:pt x="483717" y="98526"/>
                </a:lnTo>
                <a:lnTo>
                  <a:pt x="483806" y="93802"/>
                </a:lnTo>
                <a:lnTo>
                  <a:pt x="484670" y="90030"/>
                </a:lnTo>
                <a:lnTo>
                  <a:pt x="486587" y="86080"/>
                </a:lnTo>
                <a:lnTo>
                  <a:pt x="488480" y="82105"/>
                </a:lnTo>
                <a:lnTo>
                  <a:pt x="491248" y="78892"/>
                </a:lnTo>
                <a:lnTo>
                  <a:pt x="498487" y="73926"/>
                </a:lnTo>
                <a:lnTo>
                  <a:pt x="502881" y="72694"/>
                </a:lnTo>
                <a:lnTo>
                  <a:pt x="513397" y="72694"/>
                </a:lnTo>
                <a:lnTo>
                  <a:pt x="531952" y="93802"/>
                </a:lnTo>
                <a:lnTo>
                  <a:pt x="531952" y="53695"/>
                </a:lnTo>
                <a:lnTo>
                  <a:pt x="524675" y="51282"/>
                </a:lnTo>
                <a:lnTo>
                  <a:pt x="516724" y="49847"/>
                </a:lnTo>
                <a:lnTo>
                  <a:pt x="508063" y="49377"/>
                </a:lnTo>
                <a:lnTo>
                  <a:pt x="499364" y="49898"/>
                </a:lnTo>
                <a:lnTo>
                  <a:pt x="461289" y="73444"/>
                </a:lnTo>
                <a:lnTo>
                  <a:pt x="450799" y="112128"/>
                </a:lnTo>
                <a:lnTo>
                  <a:pt x="451256" y="120967"/>
                </a:lnTo>
                <a:lnTo>
                  <a:pt x="467131" y="155867"/>
                </a:lnTo>
                <a:lnTo>
                  <a:pt x="509778" y="172135"/>
                </a:lnTo>
                <a:lnTo>
                  <a:pt x="518007" y="172135"/>
                </a:lnTo>
                <a:lnTo>
                  <a:pt x="558330" y="148018"/>
                </a:lnTo>
                <a:lnTo>
                  <a:pt x="563041" y="132359"/>
                </a:lnTo>
                <a:lnTo>
                  <a:pt x="532980" y="132359"/>
                </a:lnTo>
                <a:lnTo>
                  <a:pt x="531304" y="137934"/>
                </a:lnTo>
                <a:lnTo>
                  <a:pt x="528320" y="141922"/>
                </a:lnTo>
                <a:lnTo>
                  <a:pt x="519696" y="146812"/>
                </a:lnTo>
                <a:lnTo>
                  <a:pt x="514680" y="148018"/>
                </a:lnTo>
                <a:lnTo>
                  <a:pt x="503643" y="148018"/>
                </a:lnTo>
                <a:lnTo>
                  <a:pt x="483755" y="124434"/>
                </a:lnTo>
                <a:lnTo>
                  <a:pt x="483831" y="118414"/>
                </a:lnTo>
                <a:lnTo>
                  <a:pt x="563156" y="118414"/>
                </a:lnTo>
                <a:lnTo>
                  <a:pt x="563156" y="109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2968915" y="436715"/>
            <a:ext cx="817244" cy="167640"/>
            <a:chOff x="2968915" y="436715"/>
            <a:chExt cx="817244" cy="167640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68915" y="481394"/>
              <a:ext cx="106883" cy="12275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95787" y="483694"/>
              <a:ext cx="108940" cy="1204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32487" y="481396"/>
              <a:ext cx="189061" cy="12275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46348" y="436715"/>
              <a:ext cx="283004" cy="16744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749586" y="486549"/>
              <a:ext cx="36830" cy="114935"/>
            </a:xfrm>
            <a:custGeom>
              <a:avLst/>
              <a:gdLst/>
              <a:ahLst/>
              <a:cxnLst/>
              <a:rect l="l" t="t" r="r" b="b"/>
              <a:pathLst>
                <a:path w="36829" h="114934">
                  <a:moveTo>
                    <a:pt x="36563" y="78968"/>
                  </a:moveTo>
                  <a:lnTo>
                    <a:pt x="0" y="78968"/>
                  </a:lnTo>
                  <a:lnTo>
                    <a:pt x="0" y="114642"/>
                  </a:lnTo>
                  <a:lnTo>
                    <a:pt x="36563" y="114642"/>
                  </a:lnTo>
                  <a:lnTo>
                    <a:pt x="36563" y="78968"/>
                  </a:lnTo>
                  <a:close/>
                </a:path>
                <a:path w="36829" h="114934">
                  <a:moveTo>
                    <a:pt x="36563" y="0"/>
                  </a:moveTo>
                  <a:lnTo>
                    <a:pt x="0" y="0"/>
                  </a:lnTo>
                  <a:lnTo>
                    <a:pt x="0" y="35775"/>
                  </a:lnTo>
                  <a:lnTo>
                    <a:pt x="36563" y="35775"/>
                  </a:lnTo>
                  <a:lnTo>
                    <a:pt x="3656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843997" y="436715"/>
            <a:ext cx="509270" cy="203200"/>
            <a:chOff x="3843997" y="436715"/>
            <a:chExt cx="509270" cy="203200"/>
          </a:xfrm>
        </p:grpSpPr>
        <p:sp>
          <p:nvSpPr>
            <p:cNvPr id="22" name="object 22"/>
            <p:cNvSpPr/>
            <p:nvPr/>
          </p:nvSpPr>
          <p:spPr>
            <a:xfrm>
              <a:off x="3843997" y="436715"/>
              <a:ext cx="55880" cy="203200"/>
            </a:xfrm>
            <a:custGeom>
              <a:avLst/>
              <a:gdLst/>
              <a:ahLst/>
              <a:cxnLst/>
              <a:rect l="l" t="t" r="r" b="b"/>
              <a:pathLst>
                <a:path w="55879" h="203200">
                  <a:moveTo>
                    <a:pt x="55308" y="0"/>
                  </a:moveTo>
                  <a:lnTo>
                    <a:pt x="21247" y="0"/>
                  </a:lnTo>
                  <a:lnTo>
                    <a:pt x="21247" y="30060"/>
                  </a:lnTo>
                  <a:lnTo>
                    <a:pt x="55308" y="30060"/>
                  </a:lnTo>
                  <a:lnTo>
                    <a:pt x="55308" y="0"/>
                  </a:lnTo>
                  <a:close/>
                </a:path>
                <a:path w="55879" h="203200">
                  <a:moveTo>
                    <a:pt x="54965" y="46977"/>
                  </a:moveTo>
                  <a:lnTo>
                    <a:pt x="21704" y="46977"/>
                  </a:lnTo>
                  <a:lnTo>
                    <a:pt x="21704" y="167817"/>
                  </a:lnTo>
                  <a:lnTo>
                    <a:pt x="20802" y="170713"/>
                  </a:lnTo>
                  <a:lnTo>
                    <a:pt x="17144" y="174675"/>
                  </a:lnTo>
                  <a:lnTo>
                    <a:pt x="13868" y="175971"/>
                  </a:lnTo>
                  <a:lnTo>
                    <a:pt x="9143" y="176593"/>
                  </a:lnTo>
                  <a:lnTo>
                    <a:pt x="0" y="177495"/>
                  </a:lnTo>
                  <a:lnTo>
                    <a:pt x="114" y="199783"/>
                  </a:lnTo>
                  <a:lnTo>
                    <a:pt x="3987" y="202006"/>
                  </a:lnTo>
                  <a:lnTo>
                    <a:pt x="9029" y="203111"/>
                  </a:lnTo>
                  <a:lnTo>
                    <a:pt x="15201" y="203111"/>
                  </a:lnTo>
                  <a:lnTo>
                    <a:pt x="52624" y="181271"/>
                  </a:lnTo>
                  <a:lnTo>
                    <a:pt x="54965" y="164350"/>
                  </a:lnTo>
                  <a:lnTo>
                    <a:pt x="54965" y="4697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21485" y="481393"/>
              <a:ext cx="114300" cy="12275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059453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20" h="165734">
                  <a:moveTo>
                    <a:pt x="32105" y="46951"/>
                  </a:moveTo>
                  <a:lnTo>
                    <a:pt x="215" y="46951"/>
                  </a:lnTo>
                  <a:lnTo>
                    <a:pt x="215" y="165138"/>
                  </a:lnTo>
                  <a:lnTo>
                    <a:pt x="32105" y="165138"/>
                  </a:lnTo>
                  <a:lnTo>
                    <a:pt x="32105" y="46951"/>
                  </a:lnTo>
                  <a:close/>
                </a:path>
                <a:path w="33020" h="165734">
                  <a:moveTo>
                    <a:pt x="32448" y="0"/>
                  </a:moveTo>
                  <a:lnTo>
                    <a:pt x="0" y="0"/>
                  </a:lnTo>
                  <a:lnTo>
                    <a:pt x="0" y="30048"/>
                  </a:lnTo>
                  <a:lnTo>
                    <a:pt x="32448" y="30048"/>
                  </a:lnTo>
                  <a:lnTo>
                    <a:pt x="3244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22529" y="482657"/>
              <a:ext cx="108470" cy="11921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50193" y="481396"/>
              <a:ext cx="102882" cy="122758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6241451" y="506932"/>
            <a:ext cx="857250" cy="139700"/>
            <a:chOff x="6241451" y="506932"/>
            <a:chExt cx="857250" cy="139700"/>
          </a:xfrm>
        </p:grpSpPr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41451" y="509977"/>
              <a:ext cx="86258" cy="11018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50337" y="539850"/>
              <a:ext cx="64617" cy="818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40180" y="506932"/>
              <a:ext cx="368962" cy="11475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831381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77" y="94107"/>
                  </a:lnTo>
                  <a:lnTo>
                    <a:pt x="24777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77" y="31242"/>
                  </a:lnTo>
                  <a:lnTo>
                    <a:pt x="24777" y="8610"/>
                  </a:lnTo>
                  <a:lnTo>
                    <a:pt x="15925" y="8610"/>
                  </a:lnTo>
                  <a:lnTo>
                    <a:pt x="13119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88" y="109702"/>
                  </a:lnTo>
                  <a:lnTo>
                    <a:pt x="26987" y="110413"/>
                  </a:lnTo>
                  <a:lnTo>
                    <a:pt x="36931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595" y="31318"/>
                  </a:lnTo>
                  <a:lnTo>
                    <a:pt x="65595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87" y="0"/>
                  </a:lnTo>
                  <a:lnTo>
                    <a:pt x="65087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35703" y="539087"/>
              <a:ext cx="162679" cy="107137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66019" y="793000"/>
            <a:ext cx="6827964" cy="894090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760387" y="1593380"/>
            <a:ext cx="6009005" cy="6350"/>
          </a:xfrm>
          <a:custGeom>
            <a:avLst/>
            <a:gdLst/>
            <a:ahLst/>
            <a:cxnLst/>
            <a:rect l="l" t="t" r="r" b="b"/>
            <a:pathLst>
              <a:path w="6009005" h="6350">
                <a:moveTo>
                  <a:pt x="6008992" y="0"/>
                </a:moveTo>
                <a:lnTo>
                  <a:pt x="0" y="0"/>
                </a:lnTo>
                <a:lnTo>
                  <a:pt x="0" y="6350"/>
                </a:lnTo>
                <a:lnTo>
                  <a:pt x="6008992" y="6350"/>
                </a:lnTo>
                <a:lnTo>
                  <a:pt x="6008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73750" y="1872897"/>
            <a:ext cx="2111188" cy="150895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3652394" y="1741863"/>
            <a:ext cx="251460" cy="304800"/>
            <a:chOff x="3652394" y="1741863"/>
            <a:chExt cx="251460" cy="304800"/>
          </a:xfrm>
        </p:grpSpPr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52394" y="1894120"/>
              <a:ext cx="180048" cy="15224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803860" y="1741863"/>
              <a:ext cx="99695" cy="304800"/>
            </a:xfrm>
            <a:custGeom>
              <a:avLst/>
              <a:gdLst/>
              <a:ahLst/>
              <a:cxnLst/>
              <a:rect l="l" t="t" r="r" b="b"/>
              <a:pathLst>
                <a:path w="99695" h="304800">
                  <a:moveTo>
                    <a:pt x="39141" y="0"/>
                  </a:moveTo>
                  <a:lnTo>
                    <a:pt x="35725" y="0"/>
                  </a:lnTo>
                  <a:lnTo>
                    <a:pt x="34035" y="596"/>
                  </a:lnTo>
                  <a:lnTo>
                    <a:pt x="30911" y="2971"/>
                  </a:lnTo>
                  <a:lnTo>
                    <a:pt x="29997" y="4838"/>
                  </a:lnTo>
                  <a:lnTo>
                    <a:pt x="29692" y="7366"/>
                  </a:lnTo>
                  <a:lnTo>
                    <a:pt x="228" y="289991"/>
                  </a:lnTo>
                  <a:lnTo>
                    <a:pt x="76" y="291033"/>
                  </a:lnTo>
                  <a:lnTo>
                    <a:pt x="10490" y="303834"/>
                  </a:lnTo>
                  <a:lnTo>
                    <a:pt x="13030" y="304126"/>
                  </a:lnTo>
                  <a:lnTo>
                    <a:pt x="15773" y="304317"/>
                  </a:lnTo>
                  <a:lnTo>
                    <a:pt x="21729" y="304469"/>
                  </a:lnTo>
                  <a:lnTo>
                    <a:pt x="24637" y="304507"/>
                  </a:lnTo>
                  <a:lnTo>
                    <a:pt x="34759" y="304507"/>
                  </a:lnTo>
                  <a:lnTo>
                    <a:pt x="70916" y="290360"/>
                  </a:lnTo>
                  <a:lnTo>
                    <a:pt x="72283" y="288874"/>
                  </a:lnTo>
                  <a:lnTo>
                    <a:pt x="26415" y="288874"/>
                  </a:lnTo>
                  <a:lnTo>
                    <a:pt x="20167" y="288696"/>
                  </a:lnTo>
                  <a:lnTo>
                    <a:pt x="18160" y="288582"/>
                  </a:lnTo>
                  <a:lnTo>
                    <a:pt x="16522" y="288429"/>
                  </a:lnTo>
                  <a:lnTo>
                    <a:pt x="17411" y="283667"/>
                  </a:lnTo>
                  <a:lnTo>
                    <a:pt x="28600" y="246087"/>
                  </a:lnTo>
                  <a:lnTo>
                    <a:pt x="38102" y="220116"/>
                  </a:lnTo>
                  <a:lnTo>
                    <a:pt x="22771" y="220116"/>
                  </a:lnTo>
                  <a:lnTo>
                    <a:pt x="22097" y="219900"/>
                  </a:lnTo>
                  <a:lnTo>
                    <a:pt x="22694" y="216763"/>
                  </a:lnTo>
                  <a:lnTo>
                    <a:pt x="23291" y="213385"/>
                  </a:lnTo>
                  <a:lnTo>
                    <a:pt x="24747" y="204364"/>
                  </a:lnTo>
                  <a:lnTo>
                    <a:pt x="25234" y="201142"/>
                  </a:lnTo>
                  <a:lnTo>
                    <a:pt x="45097" y="11163"/>
                  </a:lnTo>
                  <a:lnTo>
                    <a:pt x="45326" y="9232"/>
                  </a:lnTo>
                  <a:lnTo>
                    <a:pt x="45326" y="5130"/>
                  </a:lnTo>
                  <a:lnTo>
                    <a:pt x="44424" y="3162"/>
                  </a:lnTo>
                  <a:lnTo>
                    <a:pt x="40855" y="635"/>
                  </a:lnTo>
                  <a:lnTo>
                    <a:pt x="39141" y="0"/>
                  </a:lnTo>
                  <a:close/>
                </a:path>
                <a:path w="99695" h="304800">
                  <a:moveTo>
                    <a:pt x="94797" y="168325"/>
                  </a:moveTo>
                  <a:lnTo>
                    <a:pt x="76428" y="168325"/>
                  </a:lnTo>
                  <a:lnTo>
                    <a:pt x="79324" y="170967"/>
                  </a:lnTo>
                  <a:lnTo>
                    <a:pt x="83197" y="181533"/>
                  </a:lnTo>
                  <a:lnTo>
                    <a:pt x="84162" y="188188"/>
                  </a:lnTo>
                  <a:lnTo>
                    <a:pt x="84042" y="204364"/>
                  </a:lnTo>
                  <a:lnTo>
                    <a:pt x="83743" y="209397"/>
                  </a:lnTo>
                  <a:lnTo>
                    <a:pt x="76504" y="249770"/>
                  </a:lnTo>
                  <a:lnTo>
                    <a:pt x="54914" y="282181"/>
                  </a:lnTo>
                  <a:lnTo>
                    <a:pt x="32664" y="288874"/>
                  </a:lnTo>
                  <a:lnTo>
                    <a:pt x="72283" y="288874"/>
                  </a:lnTo>
                  <a:lnTo>
                    <a:pt x="92074" y="251929"/>
                  </a:lnTo>
                  <a:lnTo>
                    <a:pt x="99142" y="210907"/>
                  </a:lnTo>
                  <a:lnTo>
                    <a:pt x="99495" y="202336"/>
                  </a:lnTo>
                  <a:lnTo>
                    <a:pt x="99453" y="191985"/>
                  </a:lnTo>
                  <a:lnTo>
                    <a:pt x="99275" y="189090"/>
                  </a:lnTo>
                  <a:lnTo>
                    <a:pt x="98082" y="178371"/>
                  </a:lnTo>
                  <a:lnTo>
                    <a:pt x="96837" y="173380"/>
                  </a:lnTo>
                  <a:lnTo>
                    <a:pt x="94797" y="168325"/>
                  </a:lnTo>
                  <a:close/>
                </a:path>
                <a:path w="99695" h="304800">
                  <a:moveTo>
                    <a:pt x="79184" y="152247"/>
                  </a:moveTo>
                  <a:lnTo>
                    <a:pt x="68313" y="152247"/>
                  </a:lnTo>
                  <a:lnTo>
                    <a:pt x="63284" y="153847"/>
                  </a:lnTo>
                  <a:lnTo>
                    <a:pt x="37210" y="183654"/>
                  </a:lnTo>
                  <a:lnTo>
                    <a:pt x="22771" y="220116"/>
                  </a:lnTo>
                  <a:lnTo>
                    <a:pt x="38102" y="220116"/>
                  </a:lnTo>
                  <a:lnTo>
                    <a:pt x="44056" y="204825"/>
                  </a:lnTo>
                  <a:lnTo>
                    <a:pt x="46977" y="198386"/>
                  </a:lnTo>
                  <a:lnTo>
                    <a:pt x="53682" y="185585"/>
                  </a:lnTo>
                  <a:lnTo>
                    <a:pt x="57251" y="180047"/>
                  </a:lnTo>
                  <a:lnTo>
                    <a:pt x="64846" y="170675"/>
                  </a:lnTo>
                  <a:lnTo>
                    <a:pt x="68681" y="168325"/>
                  </a:lnTo>
                  <a:lnTo>
                    <a:pt x="94797" y="168325"/>
                  </a:lnTo>
                  <a:lnTo>
                    <a:pt x="93116" y="164160"/>
                  </a:lnTo>
                  <a:lnTo>
                    <a:pt x="90487" y="160248"/>
                  </a:lnTo>
                  <a:lnTo>
                    <a:pt x="83642" y="153847"/>
                  </a:lnTo>
                  <a:lnTo>
                    <a:pt x="79184" y="15224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4028217" y="1741861"/>
            <a:ext cx="227329" cy="304800"/>
            <a:chOff x="4028217" y="1741861"/>
            <a:chExt cx="227329" cy="304800"/>
          </a:xfrm>
        </p:grpSpPr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28217" y="1894121"/>
              <a:ext cx="125907" cy="15224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125165" y="1741861"/>
              <a:ext cx="130175" cy="304800"/>
            </a:xfrm>
            <a:custGeom>
              <a:avLst/>
              <a:gdLst/>
              <a:ahLst/>
              <a:cxnLst/>
              <a:rect l="l" t="t" r="r" b="b"/>
              <a:pathLst>
                <a:path w="130175" h="304800">
                  <a:moveTo>
                    <a:pt x="39534" y="0"/>
                  </a:moveTo>
                  <a:lnTo>
                    <a:pt x="35965" y="0"/>
                  </a:lnTo>
                  <a:lnTo>
                    <a:pt x="34251" y="596"/>
                  </a:lnTo>
                  <a:lnTo>
                    <a:pt x="31266" y="2984"/>
                  </a:lnTo>
                  <a:lnTo>
                    <a:pt x="30377" y="4838"/>
                  </a:lnTo>
                  <a:lnTo>
                    <a:pt x="29688" y="11163"/>
                  </a:lnTo>
                  <a:lnTo>
                    <a:pt x="210" y="292900"/>
                  </a:lnTo>
                  <a:lnTo>
                    <a:pt x="104" y="293789"/>
                  </a:lnTo>
                  <a:lnTo>
                    <a:pt x="0" y="299859"/>
                  </a:lnTo>
                  <a:lnTo>
                    <a:pt x="837" y="301713"/>
                  </a:lnTo>
                  <a:lnTo>
                    <a:pt x="4406" y="303949"/>
                  </a:lnTo>
                  <a:lnTo>
                    <a:pt x="6120" y="304507"/>
                  </a:lnTo>
                  <a:lnTo>
                    <a:pt x="9689" y="304507"/>
                  </a:lnTo>
                  <a:lnTo>
                    <a:pt x="11352" y="303911"/>
                  </a:lnTo>
                  <a:lnTo>
                    <a:pt x="14185" y="301523"/>
                  </a:lnTo>
                  <a:lnTo>
                    <a:pt x="15124" y="299669"/>
                  </a:lnTo>
                  <a:lnTo>
                    <a:pt x="15569" y="297141"/>
                  </a:lnTo>
                  <a:lnTo>
                    <a:pt x="18781" y="280136"/>
                  </a:lnTo>
                  <a:lnTo>
                    <a:pt x="29640" y="241325"/>
                  </a:lnTo>
                  <a:lnTo>
                    <a:pt x="49049" y="241325"/>
                  </a:lnTo>
                  <a:lnTo>
                    <a:pt x="47941" y="239839"/>
                  </a:lnTo>
                  <a:lnTo>
                    <a:pt x="44817" y="235521"/>
                  </a:lnTo>
                  <a:lnTo>
                    <a:pt x="52412" y="234327"/>
                  </a:lnTo>
                  <a:lnTo>
                    <a:pt x="59866" y="232244"/>
                  </a:lnTo>
                  <a:lnTo>
                    <a:pt x="74611" y="226301"/>
                  </a:lnTo>
                  <a:lnTo>
                    <a:pt x="79051" y="223697"/>
                  </a:lnTo>
                  <a:lnTo>
                    <a:pt x="35660" y="223697"/>
                  </a:lnTo>
                  <a:lnTo>
                    <a:pt x="38135" y="216547"/>
                  </a:lnTo>
                  <a:lnTo>
                    <a:pt x="23608" y="216547"/>
                  </a:lnTo>
                  <a:lnTo>
                    <a:pt x="22935" y="216319"/>
                  </a:lnTo>
                  <a:lnTo>
                    <a:pt x="23578" y="213093"/>
                  </a:lnTo>
                  <a:lnTo>
                    <a:pt x="24237" y="209372"/>
                  </a:lnTo>
                  <a:lnTo>
                    <a:pt x="25322" y="202742"/>
                  </a:lnTo>
                  <a:lnTo>
                    <a:pt x="25843" y="198983"/>
                  </a:lnTo>
                  <a:lnTo>
                    <a:pt x="26308" y="194932"/>
                  </a:lnTo>
                  <a:lnTo>
                    <a:pt x="45490" y="11163"/>
                  </a:lnTo>
                  <a:lnTo>
                    <a:pt x="45630" y="10121"/>
                  </a:lnTo>
                  <a:lnTo>
                    <a:pt x="45706" y="4762"/>
                  </a:lnTo>
                  <a:lnTo>
                    <a:pt x="44817" y="2794"/>
                  </a:lnTo>
                  <a:lnTo>
                    <a:pt x="41248" y="558"/>
                  </a:lnTo>
                  <a:lnTo>
                    <a:pt x="39534" y="0"/>
                  </a:lnTo>
                  <a:close/>
                </a:path>
                <a:path w="130175" h="304800">
                  <a:moveTo>
                    <a:pt x="49049" y="241325"/>
                  </a:moveTo>
                  <a:lnTo>
                    <a:pt x="29640" y="241325"/>
                  </a:lnTo>
                  <a:lnTo>
                    <a:pt x="37172" y="251256"/>
                  </a:lnTo>
                  <a:lnTo>
                    <a:pt x="66856" y="288099"/>
                  </a:lnTo>
                  <a:lnTo>
                    <a:pt x="88873" y="304507"/>
                  </a:lnTo>
                  <a:lnTo>
                    <a:pt x="97204" y="304507"/>
                  </a:lnTo>
                  <a:lnTo>
                    <a:pt x="119181" y="288874"/>
                  </a:lnTo>
                  <a:lnTo>
                    <a:pt x="92213" y="288874"/>
                  </a:lnTo>
                  <a:lnTo>
                    <a:pt x="90753" y="288658"/>
                  </a:lnTo>
                  <a:lnTo>
                    <a:pt x="61479" y="257517"/>
                  </a:lnTo>
                  <a:lnTo>
                    <a:pt x="51218" y="244233"/>
                  </a:lnTo>
                  <a:lnTo>
                    <a:pt x="49049" y="241325"/>
                  </a:lnTo>
                  <a:close/>
                </a:path>
                <a:path w="130175" h="304800">
                  <a:moveTo>
                    <a:pt x="124141" y="263880"/>
                  </a:moveTo>
                  <a:lnTo>
                    <a:pt x="120572" y="263880"/>
                  </a:lnTo>
                  <a:lnTo>
                    <a:pt x="119302" y="264210"/>
                  </a:lnTo>
                  <a:lnTo>
                    <a:pt x="117220" y="265544"/>
                  </a:lnTo>
                  <a:lnTo>
                    <a:pt x="116331" y="266331"/>
                  </a:lnTo>
                  <a:lnTo>
                    <a:pt x="115581" y="267220"/>
                  </a:lnTo>
                  <a:lnTo>
                    <a:pt x="114248" y="269163"/>
                  </a:lnTo>
                  <a:lnTo>
                    <a:pt x="112635" y="271348"/>
                  </a:lnTo>
                  <a:lnTo>
                    <a:pt x="95490" y="288874"/>
                  </a:lnTo>
                  <a:lnTo>
                    <a:pt x="119181" y="288874"/>
                  </a:lnTo>
                  <a:lnTo>
                    <a:pt x="123646" y="282994"/>
                  </a:lnTo>
                  <a:lnTo>
                    <a:pt x="126224" y="279425"/>
                  </a:lnTo>
                  <a:lnTo>
                    <a:pt x="128751" y="275704"/>
                  </a:lnTo>
                  <a:lnTo>
                    <a:pt x="129056" y="275412"/>
                  </a:lnTo>
                  <a:lnTo>
                    <a:pt x="129297" y="274929"/>
                  </a:lnTo>
                  <a:lnTo>
                    <a:pt x="129742" y="273583"/>
                  </a:lnTo>
                  <a:lnTo>
                    <a:pt x="129869" y="272732"/>
                  </a:lnTo>
                  <a:lnTo>
                    <a:pt x="129745" y="269163"/>
                  </a:lnTo>
                  <a:lnTo>
                    <a:pt x="129081" y="267601"/>
                  </a:lnTo>
                  <a:lnTo>
                    <a:pt x="125957" y="264617"/>
                  </a:lnTo>
                  <a:lnTo>
                    <a:pt x="124141" y="263880"/>
                  </a:lnTo>
                  <a:close/>
                </a:path>
                <a:path w="130175" h="304800">
                  <a:moveTo>
                    <a:pt x="103922" y="167881"/>
                  </a:moveTo>
                  <a:lnTo>
                    <a:pt x="81799" y="167881"/>
                  </a:lnTo>
                  <a:lnTo>
                    <a:pt x="84657" y="168922"/>
                  </a:lnTo>
                  <a:lnTo>
                    <a:pt x="88670" y="173088"/>
                  </a:lnTo>
                  <a:lnTo>
                    <a:pt x="89686" y="175996"/>
                  </a:lnTo>
                  <a:lnTo>
                    <a:pt x="89686" y="186702"/>
                  </a:lnTo>
                  <a:lnTo>
                    <a:pt x="59727" y="217335"/>
                  </a:lnTo>
                  <a:lnTo>
                    <a:pt x="35660" y="223697"/>
                  </a:lnTo>
                  <a:lnTo>
                    <a:pt x="79051" y="223697"/>
                  </a:lnTo>
                  <a:lnTo>
                    <a:pt x="104228" y="194932"/>
                  </a:lnTo>
                  <a:lnTo>
                    <a:pt x="105980" y="187744"/>
                  </a:lnTo>
                  <a:lnTo>
                    <a:pt x="105885" y="175514"/>
                  </a:lnTo>
                  <a:lnTo>
                    <a:pt x="105459" y="172720"/>
                  </a:lnTo>
                  <a:lnTo>
                    <a:pt x="103922" y="167881"/>
                  </a:lnTo>
                  <a:close/>
                </a:path>
                <a:path w="130175" h="304800">
                  <a:moveTo>
                    <a:pt x="82993" y="152260"/>
                  </a:moveTo>
                  <a:lnTo>
                    <a:pt x="74065" y="152260"/>
                  </a:lnTo>
                  <a:lnTo>
                    <a:pt x="70217" y="152958"/>
                  </a:lnTo>
                  <a:lnTo>
                    <a:pt x="37006" y="183134"/>
                  </a:lnTo>
                  <a:lnTo>
                    <a:pt x="23608" y="216547"/>
                  </a:lnTo>
                  <a:lnTo>
                    <a:pt x="38135" y="216547"/>
                  </a:lnTo>
                  <a:lnTo>
                    <a:pt x="41045" y="209372"/>
                  </a:lnTo>
                  <a:lnTo>
                    <a:pt x="47446" y="195821"/>
                  </a:lnTo>
                  <a:lnTo>
                    <a:pt x="74065" y="167881"/>
                  </a:lnTo>
                  <a:lnTo>
                    <a:pt x="103922" y="167881"/>
                  </a:lnTo>
                  <a:lnTo>
                    <a:pt x="103377" y="166166"/>
                  </a:lnTo>
                  <a:lnTo>
                    <a:pt x="101688" y="163233"/>
                  </a:lnTo>
                  <a:lnTo>
                    <a:pt x="97077" y="158026"/>
                  </a:lnTo>
                  <a:lnTo>
                    <a:pt x="94182" y="155981"/>
                  </a:lnTo>
                  <a:lnTo>
                    <a:pt x="87184" y="152996"/>
                  </a:lnTo>
                  <a:lnTo>
                    <a:pt x="82993" y="1522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4368670" y="1741867"/>
            <a:ext cx="251460" cy="304800"/>
            <a:chOff x="4368670" y="1741867"/>
            <a:chExt cx="251460" cy="304800"/>
          </a:xfrm>
        </p:grpSpPr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68670" y="1894117"/>
              <a:ext cx="142646" cy="15224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482298" y="1741867"/>
              <a:ext cx="137795" cy="304800"/>
            </a:xfrm>
            <a:custGeom>
              <a:avLst/>
              <a:gdLst/>
              <a:ahLst/>
              <a:cxnLst/>
              <a:rect l="l" t="t" r="r" b="b"/>
              <a:pathLst>
                <a:path w="137795" h="304800">
                  <a:moveTo>
                    <a:pt x="39585" y="0"/>
                  </a:moveTo>
                  <a:lnTo>
                    <a:pt x="36017" y="0"/>
                  </a:lnTo>
                  <a:lnTo>
                    <a:pt x="34302" y="596"/>
                  </a:lnTo>
                  <a:lnTo>
                    <a:pt x="31330" y="2971"/>
                  </a:lnTo>
                  <a:lnTo>
                    <a:pt x="30429" y="4838"/>
                  </a:lnTo>
                  <a:lnTo>
                    <a:pt x="215" y="293331"/>
                  </a:lnTo>
                  <a:lnTo>
                    <a:pt x="0" y="299732"/>
                  </a:lnTo>
                  <a:lnTo>
                    <a:pt x="888" y="301713"/>
                  </a:lnTo>
                  <a:lnTo>
                    <a:pt x="4457" y="303936"/>
                  </a:lnTo>
                  <a:lnTo>
                    <a:pt x="6172" y="304495"/>
                  </a:lnTo>
                  <a:lnTo>
                    <a:pt x="9740" y="304495"/>
                  </a:lnTo>
                  <a:lnTo>
                    <a:pt x="11404" y="303898"/>
                  </a:lnTo>
                  <a:lnTo>
                    <a:pt x="14236" y="301523"/>
                  </a:lnTo>
                  <a:lnTo>
                    <a:pt x="15176" y="299656"/>
                  </a:lnTo>
                  <a:lnTo>
                    <a:pt x="23393" y="261632"/>
                  </a:lnTo>
                  <a:lnTo>
                    <a:pt x="27211" y="248675"/>
                  </a:lnTo>
                  <a:lnTo>
                    <a:pt x="46799" y="200685"/>
                  </a:lnTo>
                  <a:lnTo>
                    <a:pt x="70713" y="169176"/>
                  </a:lnTo>
                  <a:lnTo>
                    <a:pt x="74040" y="167868"/>
                  </a:lnTo>
                  <a:lnTo>
                    <a:pt x="79552" y="167868"/>
                  </a:lnTo>
                  <a:lnTo>
                    <a:pt x="85940" y="190271"/>
                  </a:lnTo>
                  <a:lnTo>
                    <a:pt x="85496" y="197116"/>
                  </a:lnTo>
                  <a:lnTo>
                    <a:pt x="84607" y="205155"/>
                  </a:lnTo>
                  <a:lnTo>
                    <a:pt x="79032" y="255168"/>
                  </a:lnTo>
                  <a:lnTo>
                    <a:pt x="78003" y="267220"/>
                  </a:lnTo>
                  <a:lnTo>
                    <a:pt x="92748" y="303682"/>
                  </a:lnTo>
                  <a:lnTo>
                    <a:pt x="96367" y="304495"/>
                  </a:lnTo>
                  <a:lnTo>
                    <a:pt x="104254" y="304495"/>
                  </a:lnTo>
                  <a:lnTo>
                    <a:pt x="136918" y="275399"/>
                  </a:lnTo>
                  <a:lnTo>
                    <a:pt x="137744" y="269443"/>
                  </a:lnTo>
                  <a:lnTo>
                    <a:pt x="136944" y="267588"/>
                  </a:lnTo>
                  <a:lnTo>
                    <a:pt x="133819" y="264617"/>
                  </a:lnTo>
                  <a:lnTo>
                    <a:pt x="132003" y="263867"/>
                  </a:lnTo>
                  <a:lnTo>
                    <a:pt x="128435" y="263867"/>
                  </a:lnTo>
                  <a:lnTo>
                    <a:pt x="127177" y="264198"/>
                  </a:lnTo>
                  <a:lnTo>
                    <a:pt x="124193" y="266318"/>
                  </a:lnTo>
                  <a:lnTo>
                    <a:pt x="114896" y="278599"/>
                  </a:lnTo>
                  <a:lnTo>
                    <a:pt x="109092" y="284962"/>
                  </a:lnTo>
                  <a:lnTo>
                    <a:pt x="105219" y="288086"/>
                  </a:lnTo>
                  <a:lnTo>
                    <a:pt x="103365" y="288874"/>
                  </a:lnTo>
                  <a:lnTo>
                    <a:pt x="98297" y="288874"/>
                  </a:lnTo>
                  <a:lnTo>
                    <a:pt x="96138" y="287273"/>
                  </a:lnTo>
                  <a:lnTo>
                    <a:pt x="94056" y="280873"/>
                  </a:lnTo>
                  <a:lnTo>
                    <a:pt x="93535" y="276885"/>
                  </a:lnTo>
                  <a:lnTo>
                    <a:pt x="93687" y="266280"/>
                  </a:lnTo>
                  <a:lnTo>
                    <a:pt x="100228" y="206717"/>
                  </a:lnTo>
                  <a:lnTo>
                    <a:pt x="101422" y="191350"/>
                  </a:lnTo>
                  <a:lnTo>
                    <a:pt x="87756" y="153581"/>
                  </a:lnTo>
                  <a:lnTo>
                    <a:pt x="83337" y="152247"/>
                  </a:lnTo>
                  <a:lnTo>
                    <a:pt x="72923" y="152247"/>
                  </a:lnTo>
                  <a:lnTo>
                    <a:pt x="36690" y="186512"/>
                  </a:lnTo>
                  <a:lnTo>
                    <a:pt x="23215" y="219214"/>
                  </a:lnTo>
                  <a:lnTo>
                    <a:pt x="22542" y="218998"/>
                  </a:lnTo>
                  <a:lnTo>
                    <a:pt x="24930" y="207009"/>
                  </a:lnTo>
                  <a:lnTo>
                    <a:pt x="45542" y="11163"/>
                  </a:lnTo>
                  <a:lnTo>
                    <a:pt x="45758" y="4762"/>
                  </a:lnTo>
                  <a:lnTo>
                    <a:pt x="44869" y="2781"/>
                  </a:lnTo>
                  <a:lnTo>
                    <a:pt x="41300" y="558"/>
                  </a:lnTo>
                  <a:lnTo>
                    <a:pt x="3958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4738366" y="1741863"/>
            <a:ext cx="177800" cy="304800"/>
            <a:chOff x="4738366" y="1741863"/>
            <a:chExt cx="177800" cy="304800"/>
          </a:xfrm>
        </p:grpSpPr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738366" y="1805493"/>
              <a:ext cx="106479" cy="24086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816264" y="1741863"/>
              <a:ext cx="99695" cy="304800"/>
            </a:xfrm>
            <a:custGeom>
              <a:avLst/>
              <a:gdLst/>
              <a:ahLst/>
              <a:cxnLst/>
              <a:rect l="l" t="t" r="r" b="b"/>
              <a:pathLst>
                <a:path w="99695" h="304800">
                  <a:moveTo>
                    <a:pt x="39141" y="0"/>
                  </a:moveTo>
                  <a:lnTo>
                    <a:pt x="35725" y="0"/>
                  </a:lnTo>
                  <a:lnTo>
                    <a:pt x="34035" y="596"/>
                  </a:lnTo>
                  <a:lnTo>
                    <a:pt x="30911" y="2971"/>
                  </a:lnTo>
                  <a:lnTo>
                    <a:pt x="29997" y="4838"/>
                  </a:lnTo>
                  <a:lnTo>
                    <a:pt x="29692" y="7366"/>
                  </a:lnTo>
                  <a:lnTo>
                    <a:pt x="228" y="289991"/>
                  </a:lnTo>
                  <a:lnTo>
                    <a:pt x="76" y="291033"/>
                  </a:lnTo>
                  <a:lnTo>
                    <a:pt x="10490" y="303834"/>
                  </a:lnTo>
                  <a:lnTo>
                    <a:pt x="13030" y="304126"/>
                  </a:lnTo>
                  <a:lnTo>
                    <a:pt x="15773" y="304317"/>
                  </a:lnTo>
                  <a:lnTo>
                    <a:pt x="21729" y="304469"/>
                  </a:lnTo>
                  <a:lnTo>
                    <a:pt x="24637" y="304507"/>
                  </a:lnTo>
                  <a:lnTo>
                    <a:pt x="34759" y="304507"/>
                  </a:lnTo>
                  <a:lnTo>
                    <a:pt x="70916" y="290360"/>
                  </a:lnTo>
                  <a:lnTo>
                    <a:pt x="72283" y="288874"/>
                  </a:lnTo>
                  <a:lnTo>
                    <a:pt x="26415" y="288874"/>
                  </a:lnTo>
                  <a:lnTo>
                    <a:pt x="20167" y="288696"/>
                  </a:lnTo>
                  <a:lnTo>
                    <a:pt x="18160" y="288582"/>
                  </a:lnTo>
                  <a:lnTo>
                    <a:pt x="16522" y="288429"/>
                  </a:lnTo>
                  <a:lnTo>
                    <a:pt x="17411" y="283667"/>
                  </a:lnTo>
                  <a:lnTo>
                    <a:pt x="28600" y="246087"/>
                  </a:lnTo>
                  <a:lnTo>
                    <a:pt x="38102" y="220116"/>
                  </a:lnTo>
                  <a:lnTo>
                    <a:pt x="22771" y="220116"/>
                  </a:lnTo>
                  <a:lnTo>
                    <a:pt x="22097" y="219900"/>
                  </a:lnTo>
                  <a:lnTo>
                    <a:pt x="22694" y="216763"/>
                  </a:lnTo>
                  <a:lnTo>
                    <a:pt x="23291" y="213385"/>
                  </a:lnTo>
                  <a:lnTo>
                    <a:pt x="24747" y="204364"/>
                  </a:lnTo>
                  <a:lnTo>
                    <a:pt x="25234" y="201142"/>
                  </a:lnTo>
                  <a:lnTo>
                    <a:pt x="45097" y="11163"/>
                  </a:lnTo>
                  <a:lnTo>
                    <a:pt x="45326" y="9232"/>
                  </a:lnTo>
                  <a:lnTo>
                    <a:pt x="45326" y="5130"/>
                  </a:lnTo>
                  <a:lnTo>
                    <a:pt x="44424" y="3162"/>
                  </a:lnTo>
                  <a:lnTo>
                    <a:pt x="40855" y="635"/>
                  </a:lnTo>
                  <a:lnTo>
                    <a:pt x="39141" y="0"/>
                  </a:lnTo>
                  <a:close/>
                </a:path>
                <a:path w="99695" h="304800">
                  <a:moveTo>
                    <a:pt x="94797" y="168325"/>
                  </a:moveTo>
                  <a:lnTo>
                    <a:pt x="76428" y="168325"/>
                  </a:lnTo>
                  <a:lnTo>
                    <a:pt x="79324" y="170967"/>
                  </a:lnTo>
                  <a:lnTo>
                    <a:pt x="83197" y="181533"/>
                  </a:lnTo>
                  <a:lnTo>
                    <a:pt x="84162" y="188188"/>
                  </a:lnTo>
                  <a:lnTo>
                    <a:pt x="84042" y="204364"/>
                  </a:lnTo>
                  <a:lnTo>
                    <a:pt x="83743" y="209397"/>
                  </a:lnTo>
                  <a:lnTo>
                    <a:pt x="76504" y="249770"/>
                  </a:lnTo>
                  <a:lnTo>
                    <a:pt x="54914" y="282181"/>
                  </a:lnTo>
                  <a:lnTo>
                    <a:pt x="32664" y="288874"/>
                  </a:lnTo>
                  <a:lnTo>
                    <a:pt x="72283" y="288874"/>
                  </a:lnTo>
                  <a:lnTo>
                    <a:pt x="92074" y="251929"/>
                  </a:lnTo>
                  <a:lnTo>
                    <a:pt x="99142" y="210907"/>
                  </a:lnTo>
                  <a:lnTo>
                    <a:pt x="99495" y="202336"/>
                  </a:lnTo>
                  <a:lnTo>
                    <a:pt x="99453" y="191985"/>
                  </a:lnTo>
                  <a:lnTo>
                    <a:pt x="99275" y="189090"/>
                  </a:lnTo>
                  <a:lnTo>
                    <a:pt x="98082" y="178371"/>
                  </a:lnTo>
                  <a:lnTo>
                    <a:pt x="96837" y="173380"/>
                  </a:lnTo>
                  <a:lnTo>
                    <a:pt x="94797" y="168325"/>
                  </a:lnTo>
                  <a:close/>
                </a:path>
                <a:path w="99695" h="304800">
                  <a:moveTo>
                    <a:pt x="79184" y="152247"/>
                  </a:moveTo>
                  <a:lnTo>
                    <a:pt x="68313" y="152247"/>
                  </a:lnTo>
                  <a:lnTo>
                    <a:pt x="63284" y="153847"/>
                  </a:lnTo>
                  <a:lnTo>
                    <a:pt x="37210" y="183654"/>
                  </a:lnTo>
                  <a:lnTo>
                    <a:pt x="22771" y="220116"/>
                  </a:lnTo>
                  <a:lnTo>
                    <a:pt x="38102" y="220116"/>
                  </a:lnTo>
                  <a:lnTo>
                    <a:pt x="44056" y="204825"/>
                  </a:lnTo>
                  <a:lnTo>
                    <a:pt x="46977" y="198386"/>
                  </a:lnTo>
                  <a:lnTo>
                    <a:pt x="53682" y="185585"/>
                  </a:lnTo>
                  <a:lnTo>
                    <a:pt x="57251" y="180047"/>
                  </a:lnTo>
                  <a:lnTo>
                    <a:pt x="64846" y="170675"/>
                  </a:lnTo>
                  <a:lnTo>
                    <a:pt x="68681" y="168325"/>
                  </a:lnTo>
                  <a:lnTo>
                    <a:pt x="94797" y="168325"/>
                  </a:lnTo>
                  <a:lnTo>
                    <a:pt x="93116" y="164160"/>
                  </a:lnTo>
                  <a:lnTo>
                    <a:pt x="90487" y="160248"/>
                  </a:lnTo>
                  <a:lnTo>
                    <a:pt x="83642" y="153847"/>
                  </a:lnTo>
                  <a:lnTo>
                    <a:pt x="79184" y="15224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5044427" y="1741867"/>
            <a:ext cx="224154" cy="304800"/>
            <a:chOff x="5044427" y="1741867"/>
            <a:chExt cx="224154" cy="304800"/>
          </a:xfrm>
        </p:grpSpPr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044427" y="1894109"/>
              <a:ext cx="184619" cy="15226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187068" y="1741867"/>
              <a:ext cx="81280" cy="304800"/>
            </a:xfrm>
            <a:custGeom>
              <a:avLst/>
              <a:gdLst/>
              <a:ahLst/>
              <a:cxnLst/>
              <a:rect l="l" t="t" r="r" b="b"/>
              <a:pathLst>
                <a:path w="81279" h="304800">
                  <a:moveTo>
                    <a:pt x="52311" y="0"/>
                  </a:moveTo>
                  <a:lnTo>
                    <a:pt x="48894" y="0"/>
                  </a:lnTo>
                  <a:lnTo>
                    <a:pt x="47205" y="596"/>
                  </a:lnTo>
                  <a:lnTo>
                    <a:pt x="44081" y="2971"/>
                  </a:lnTo>
                  <a:lnTo>
                    <a:pt x="43167" y="4838"/>
                  </a:lnTo>
                  <a:lnTo>
                    <a:pt x="27685" y="152247"/>
                  </a:lnTo>
                  <a:lnTo>
                    <a:pt x="5727" y="152247"/>
                  </a:lnTo>
                  <a:lnTo>
                    <a:pt x="3898" y="153035"/>
                  </a:lnTo>
                  <a:lnTo>
                    <a:pt x="774" y="156159"/>
                  </a:lnTo>
                  <a:lnTo>
                    <a:pt x="0" y="157975"/>
                  </a:lnTo>
                  <a:lnTo>
                    <a:pt x="0" y="162140"/>
                  </a:lnTo>
                  <a:lnTo>
                    <a:pt x="774" y="163969"/>
                  </a:lnTo>
                  <a:lnTo>
                    <a:pt x="3898" y="167093"/>
                  </a:lnTo>
                  <a:lnTo>
                    <a:pt x="5727" y="167868"/>
                  </a:lnTo>
                  <a:lnTo>
                    <a:pt x="26123" y="167868"/>
                  </a:lnTo>
                  <a:lnTo>
                    <a:pt x="16967" y="255168"/>
                  </a:lnTo>
                  <a:lnTo>
                    <a:pt x="15951" y="267220"/>
                  </a:lnTo>
                  <a:lnTo>
                    <a:pt x="15849" y="277787"/>
                  </a:lnTo>
                  <a:lnTo>
                    <a:pt x="16230" y="281800"/>
                  </a:lnTo>
                  <a:lnTo>
                    <a:pt x="34302" y="304495"/>
                  </a:lnTo>
                  <a:lnTo>
                    <a:pt x="42202" y="304495"/>
                  </a:lnTo>
                  <a:lnTo>
                    <a:pt x="74866" y="275399"/>
                  </a:lnTo>
                  <a:lnTo>
                    <a:pt x="75679" y="269455"/>
                  </a:lnTo>
                  <a:lnTo>
                    <a:pt x="74891" y="267589"/>
                  </a:lnTo>
                  <a:lnTo>
                    <a:pt x="52831" y="278599"/>
                  </a:lnTo>
                  <a:lnTo>
                    <a:pt x="47028" y="284962"/>
                  </a:lnTo>
                  <a:lnTo>
                    <a:pt x="43167" y="288086"/>
                  </a:lnTo>
                  <a:lnTo>
                    <a:pt x="41300" y="288874"/>
                  </a:lnTo>
                  <a:lnTo>
                    <a:pt x="36245" y="288874"/>
                  </a:lnTo>
                  <a:lnTo>
                    <a:pt x="34086" y="287274"/>
                  </a:lnTo>
                  <a:lnTo>
                    <a:pt x="32003" y="280873"/>
                  </a:lnTo>
                  <a:lnTo>
                    <a:pt x="31483" y="276885"/>
                  </a:lnTo>
                  <a:lnTo>
                    <a:pt x="31635" y="266280"/>
                  </a:lnTo>
                  <a:lnTo>
                    <a:pt x="41973" y="167868"/>
                  </a:lnTo>
                  <a:lnTo>
                    <a:pt x="75831" y="167868"/>
                  </a:lnTo>
                  <a:lnTo>
                    <a:pt x="77711" y="167093"/>
                  </a:lnTo>
                  <a:lnTo>
                    <a:pt x="80543" y="163969"/>
                  </a:lnTo>
                  <a:lnTo>
                    <a:pt x="81267" y="162140"/>
                  </a:lnTo>
                  <a:lnTo>
                    <a:pt x="81267" y="157975"/>
                  </a:lnTo>
                  <a:lnTo>
                    <a:pt x="80543" y="156159"/>
                  </a:lnTo>
                  <a:lnTo>
                    <a:pt x="77711" y="153035"/>
                  </a:lnTo>
                  <a:lnTo>
                    <a:pt x="75831" y="152247"/>
                  </a:lnTo>
                  <a:lnTo>
                    <a:pt x="43535" y="152247"/>
                  </a:lnTo>
                  <a:lnTo>
                    <a:pt x="58267" y="11163"/>
                  </a:lnTo>
                  <a:lnTo>
                    <a:pt x="58496" y="5130"/>
                  </a:lnTo>
                  <a:lnTo>
                    <a:pt x="57594" y="3162"/>
                  </a:lnTo>
                  <a:lnTo>
                    <a:pt x="54025" y="635"/>
                  </a:lnTo>
                  <a:lnTo>
                    <a:pt x="5231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/>
          <p:nvPr/>
        </p:nvSpPr>
        <p:spPr>
          <a:xfrm>
            <a:off x="5375491" y="1741868"/>
            <a:ext cx="235585" cy="304800"/>
          </a:xfrm>
          <a:custGeom>
            <a:avLst/>
            <a:gdLst/>
            <a:ahLst/>
            <a:cxnLst/>
            <a:rect l="l" t="t" r="r" b="b"/>
            <a:pathLst>
              <a:path w="235585" h="304800">
                <a:moveTo>
                  <a:pt x="235521" y="269443"/>
                </a:moveTo>
                <a:lnTo>
                  <a:pt x="234721" y="267589"/>
                </a:lnTo>
                <a:lnTo>
                  <a:pt x="231597" y="264617"/>
                </a:lnTo>
                <a:lnTo>
                  <a:pt x="229781" y="263867"/>
                </a:lnTo>
                <a:lnTo>
                  <a:pt x="226212" y="263867"/>
                </a:lnTo>
                <a:lnTo>
                  <a:pt x="224955" y="264198"/>
                </a:lnTo>
                <a:lnTo>
                  <a:pt x="221970" y="266319"/>
                </a:lnTo>
                <a:lnTo>
                  <a:pt x="212674" y="278599"/>
                </a:lnTo>
                <a:lnTo>
                  <a:pt x="206870" y="284962"/>
                </a:lnTo>
                <a:lnTo>
                  <a:pt x="202996" y="288086"/>
                </a:lnTo>
                <a:lnTo>
                  <a:pt x="201142" y="288874"/>
                </a:lnTo>
                <a:lnTo>
                  <a:pt x="196075" y="288874"/>
                </a:lnTo>
                <a:lnTo>
                  <a:pt x="193916" y="287274"/>
                </a:lnTo>
                <a:lnTo>
                  <a:pt x="191833" y="280873"/>
                </a:lnTo>
                <a:lnTo>
                  <a:pt x="191312" y="276885"/>
                </a:lnTo>
                <a:lnTo>
                  <a:pt x="191465" y="266280"/>
                </a:lnTo>
                <a:lnTo>
                  <a:pt x="198005" y="206717"/>
                </a:lnTo>
                <a:lnTo>
                  <a:pt x="199199" y="191350"/>
                </a:lnTo>
                <a:lnTo>
                  <a:pt x="185534" y="153581"/>
                </a:lnTo>
                <a:lnTo>
                  <a:pt x="181114" y="152247"/>
                </a:lnTo>
                <a:lnTo>
                  <a:pt x="170700" y="152247"/>
                </a:lnTo>
                <a:lnTo>
                  <a:pt x="134467" y="186512"/>
                </a:lnTo>
                <a:lnTo>
                  <a:pt x="120992" y="219214"/>
                </a:lnTo>
                <a:lnTo>
                  <a:pt x="120319" y="218998"/>
                </a:lnTo>
                <a:lnTo>
                  <a:pt x="122707" y="207010"/>
                </a:lnTo>
                <a:lnTo>
                  <a:pt x="143319" y="11163"/>
                </a:lnTo>
                <a:lnTo>
                  <a:pt x="143535" y="4762"/>
                </a:lnTo>
                <a:lnTo>
                  <a:pt x="142646" y="2781"/>
                </a:lnTo>
                <a:lnTo>
                  <a:pt x="139077" y="558"/>
                </a:lnTo>
                <a:lnTo>
                  <a:pt x="137363" y="0"/>
                </a:lnTo>
                <a:lnTo>
                  <a:pt x="133794" y="0"/>
                </a:lnTo>
                <a:lnTo>
                  <a:pt x="132080" y="596"/>
                </a:lnTo>
                <a:lnTo>
                  <a:pt x="129108" y="2971"/>
                </a:lnTo>
                <a:lnTo>
                  <a:pt x="128206" y="4838"/>
                </a:lnTo>
                <a:lnTo>
                  <a:pt x="111874" y="160731"/>
                </a:lnTo>
                <a:lnTo>
                  <a:pt x="111836" y="161036"/>
                </a:lnTo>
                <a:lnTo>
                  <a:pt x="93726" y="210934"/>
                </a:lnTo>
                <a:lnTo>
                  <a:pt x="75603" y="248170"/>
                </a:lnTo>
                <a:lnTo>
                  <a:pt x="51739" y="282549"/>
                </a:lnTo>
                <a:lnTo>
                  <a:pt x="42418" y="288886"/>
                </a:lnTo>
                <a:lnTo>
                  <a:pt x="36309" y="288886"/>
                </a:lnTo>
                <a:lnTo>
                  <a:pt x="34074" y="287286"/>
                </a:lnTo>
                <a:lnTo>
                  <a:pt x="31991" y="280885"/>
                </a:lnTo>
                <a:lnTo>
                  <a:pt x="31470" y="276898"/>
                </a:lnTo>
                <a:lnTo>
                  <a:pt x="31623" y="267296"/>
                </a:lnTo>
                <a:lnTo>
                  <a:pt x="41960" y="167881"/>
                </a:lnTo>
                <a:lnTo>
                  <a:pt x="75819" y="167881"/>
                </a:lnTo>
                <a:lnTo>
                  <a:pt x="77711" y="167106"/>
                </a:lnTo>
                <a:lnTo>
                  <a:pt x="80530" y="163982"/>
                </a:lnTo>
                <a:lnTo>
                  <a:pt x="81254" y="162153"/>
                </a:lnTo>
                <a:lnTo>
                  <a:pt x="81254" y="157988"/>
                </a:lnTo>
                <a:lnTo>
                  <a:pt x="80530" y="156159"/>
                </a:lnTo>
                <a:lnTo>
                  <a:pt x="77711" y="153035"/>
                </a:lnTo>
                <a:lnTo>
                  <a:pt x="75819" y="152260"/>
                </a:lnTo>
                <a:lnTo>
                  <a:pt x="43522" y="152260"/>
                </a:lnTo>
                <a:lnTo>
                  <a:pt x="58267" y="11163"/>
                </a:lnTo>
                <a:lnTo>
                  <a:pt x="58483" y="5143"/>
                </a:lnTo>
                <a:lnTo>
                  <a:pt x="57594" y="3162"/>
                </a:lnTo>
                <a:lnTo>
                  <a:pt x="54025" y="635"/>
                </a:lnTo>
                <a:lnTo>
                  <a:pt x="52311" y="0"/>
                </a:lnTo>
                <a:lnTo>
                  <a:pt x="48882" y="0"/>
                </a:lnTo>
                <a:lnTo>
                  <a:pt x="47193" y="596"/>
                </a:lnTo>
                <a:lnTo>
                  <a:pt x="44069" y="2984"/>
                </a:lnTo>
                <a:lnTo>
                  <a:pt x="43154" y="4838"/>
                </a:lnTo>
                <a:lnTo>
                  <a:pt x="27673" y="152260"/>
                </a:lnTo>
                <a:lnTo>
                  <a:pt x="5727" y="152260"/>
                </a:lnTo>
                <a:lnTo>
                  <a:pt x="3886" y="153035"/>
                </a:lnTo>
                <a:lnTo>
                  <a:pt x="762" y="156159"/>
                </a:lnTo>
                <a:lnTo>
                  <a:pt x="0" y="157988"/>
                </a:lnTo>
                <a:lnTo>
                  <a:pt x="0" y="162153"/>
                </a:lnTo>
                <a:lnTo>
                  <a:pt x="762" y="163982"/>
                </a:lnTo>
                <a:lnTo>
                  <a:pt x="3886" y="167106"/>
                </a:lnTo>
                <a:lnTo>
                  <a:pt x="5727" y="167881"/>
                </a:lnTo>
                <a:lnTo>
                  <a:pt x="26111" y="167881"/>
                </a:lnTo>
                <a:lnTo>
                  <a:pt x="16662" y="257251"/>
                </a:lnTo>
                <a:lnTo>
                  <a:pt x="15951" y="267220"/>
                </a:lnTo>
                <a:lnTo>
                  <a:pt x="15849" y="277647"/>
                </a:lnTo>
                <a:lnTo>
                  <a:pt x="16217" y="281622"/>
                </a:lnTo>
                <a:lnTo>
                  <a:pt x="34899" y="304507"/>
                </a:lnTo>
                <a:lnTo>
                  <a:pt x="39509" y="304507"/>
                </a:lnTo>
                <a:lnTo>
                  <a:pt x="44424" y="304507"/>
                </a:lnTo>
                <a:lnTo>
                  <a:pt x="76200" y="277241"/>
                </a:lnTo>
                <a:lnTo>
                  <a:pt x="102222" y="227799"/>
                </a:lnTo>
                <a:lnTo>
                  <a:pt x="105727" y="219379"/>
                </a:lnTo>
                <a:lnTo>
                  <a:pt x="97993" y="293331"/>
                </a:lnTo>
                <a:lnTo>
                  <a:pt x="97777" y="299732"/>
                </a:lnTo>
                <a:lnTo>
                  <a:pt x="98666" y="301713"/>
                </a:lnTo>
                <a:lnTo>
                  <a:pt x="102235" y="303936"/>
                </a:lnTo>
                <a:lnTo>
                  <a:pt x="103949" y="304495"/>
                </a:lnTo>
                <a:lnTo>
                  <a:pt x="107518" y="304495"/>
                </a:lnTo>
                <a:lnTo>
                  <a:pt x="109181" y="303898"/>
                </a:lnTo>
                <a:lnTo>
                  <a:pt x="112014" y="301523"/>
                </a:lnTo>
                <a:lnTo>
                  <a:pt x="112953" y="299656"/>
                </a:lnTo>
                <a:lnTo>
                  <a:pt x="121170" y="261632"/>
                </a:lnTo>
                <a:lnTo>
                  <a:pt x="124980" y="248678"/>
                </a:lnTo>
                <a:lnTo>
                  <a:pt x="144576" y="200685"/>
                </a:lnTo>
                <a:lnTo>
                  <a:pt x="168490" y="169176"/>
                </a:lnTo>
                <a:lnTo>
                  <a:pt x="171818" y="167868"/>
                </a:lnTo>
                <a:lnTo>
                  <a:pt x="177330" y="167868"/>
                </a:lnTo>
                <a:lnTo>
                  <a:pt x="183718" y="190271"/>
                </a:lnTo>
                <a:lnTo>
                  <a:pt x="183273" y="197116"/>
                </a:lnTo>
                <a:lnTo>
                  <a:pt x="182384" y="205155"/>
                </a:lnTo>
                <a:lnTo>
                  <a:pt x="176809" y="255168"/>
                </a:lnTo>
                <a:lnTo>
                  <a:pt x="175780" y="267220"/>
                </a:lnTo>
                <a:lnTo>
                  <a:pt x="190525" y="303682"/>
                </a:lnTo>
                <a:lnTo>
                  <a:pt x="194144" y="304495"/>
                </a:lnTo>
                <a:lnTo>
                  <a:pt x="202031" y="304495"/>
                </a:lnTo>
                <a:lnTo>
                  <a:pt x="234696" y="275399"/>
                </a:lnTo>
                <a:lnTo>
                  <a:pt x="235394" y="273583"/>
                </a:lnTo>
                <a:lnTo>
                  <a:pt x="235521" y="26944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5729333" y="1741863"/>
            <a:ext cx="252729" cy="304800"/>
            <a:chOff x="5729333" y="1741863"/>
            <a:chExt cx="252729" cy="304800"/>
          </a:xfrm>
        </p:grpSpPr>
        <p:pic>
          <p:nvPicPr>
            <p:cNvPr id="54" name="object 5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729333" y="1894121"/>
              <a:ext cx="181495" cy="15224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882246" y="1741863"/>
              <a:ext cx="99695" cy="304800"/>
            </a:xfrm>
            <a:custGeom>
              <a:avLst/>
              <a:gdLst/>
              <a:ahLst/>
              <a:cxnLst/>
              <a:rect l="l" t="t" r="r" b="b"/>
              <a:pathLst>
                <a:path w="99695" h="304800">
                  <a:moveTo>
                    <a:pt x="39141" y="0"/>
                  </a:moveTo>
                  <a:lnTo>
                    <a:pt x="35725" y="0"/>
                  </a:lnTo>
                  <a:lnTo>
                    <a:pt x="34035" y="596"/>
                  </a:lnTo>
                  <a:lnTo>
                    <a:pt x="30911" y="2971"/>
                  </a:lnTo>
                  <a:lnTo>
                    <a:pt x="29997" y="4838"/>
                  </a:lnTo>
                  <a:lnTo>
                    <a:pt x="29692" y="7366"/>
                  </a:lnTo>
                  <a:lnTo>
                    <a:pt x="228" y="289991"/>
                  </a:lnTo>
                  <a:lnTo>
                    <a:pt x="76" y="291033"/>
                  </a:lnTo>
                  <a:lnTo>
                    <a:pt x="10490" y="303834"/>
                  </a:lnTo>
                  <a:lnTo>
                    <a:pt x="13030" y="304126"/>
                  </a:lnTo>
                  <a:lnTo>
                    <a:pt x="15773" y="304317"/>
                  </a:lnTo>
                  <a:lnTo>
                    <a:pt x="21729" y="304469"/>
                  </a:lnTo>
                  <a:lnTo>
                    <a:pt x="24637" y="304507"/>
                  </a:lnTo>
                  <a:lnTo>
                    <a:pt x="34759" y="304507"/>
                  </a:lnTo>
                  <a:lnTo>
                    <a:pt x="70916" y="290360"/>
                  </a:lnTo>
                  <a:lnTo>
                    <a:pt x="72283" y="288874"/>
                  </a:lnTo>
                  <a:lnTo>
                    <a:pt x="26415" y="288874"/>
                  </a:lnTo>
                  <a:lnTo>
                    <a:pt x="20167" y="288696"/>
                  </a:lnTo>
                  <a:lnTo>
                    <a:pt x="18160" y="288582"/>
                  </a:lnTo>
                  <a:lnTo>
                    <a:pt x="16522" y="288429"/>
                  </a:lnTo>
                  <a:lnTo>
                    <a:pt x="17411" y="283667"/>
                  </a:lnTo>
                  <a:lnTo>
                    <a:pt x="28600" y="246087"/>
                  </a:lnTo>
                  <a:lnTo>
                    <a:pt x="38102" y="220116"/>
                  </a:lnTo>
                  <a:lnTo>
                    <a:pt x="22771" y="220116"/>
                  </a:lnTo>
                  <a:lnTo>
                    <a:pt x="22097" y="219900"/>
                  </a:lnTo>
                  <a:lnTo>
                    <a:pt x="22694" y="216763"/>
                  </a:lnTo>
                  <a:lnTo>
                    <a:pt x="23291" y="213385"/>
                  </a:lnTo>
                  <a:lnTo>
                    <a:pt x="24747" y="204364"/>
                  </a:lnTo>
                  <a:lnTo>
                    <a:pt x="25234" y="201142"/>
                  </a:lnTo>
                  <a:lnTo>
                    <a:pt x="45097" y="11163"/>
                  </a:lnTo>
                  <a:lnTo>
                    <a:pt x="45326" y="9232"/>
                  </a:lnTo>
                  <a:lnTo>
                    <a:pt x="45326" y="5130"/>
                  </a:lnTo>
                  <a:lnTo>
                    <a:pt x="44424" y="3162"/>
                  </a:lnTo>
                  <a:lnTo>
                    <a:pt x="40855" y="635"/>
                  </a:lnTo>
                  <a:lnTo>
                    <a:pt x="39141" y="0"/>
                  </a:lnTo>
                  <a:close/>
                </a:path>
                <a:path w="99695" h="304800">
                  <a:moveTo>
                    <a:pt x="94797" y="168325"/>
                  </a:moveTo>
                  <a:lnTo>
                    <a:pt x="76428" y="168325"/>
                  </a:lnTo>
                  <a:lnTo>
                    <a:pt x="79324" y="170967"/>
                  </a:lnTo>
                  <a:lnTo>
                    <a:pt x="83197" y="181533"/>
                  </a:lnTo>
                  <a:lnTo>
                    <a:pt x="84162" y="188188"/>
                  </a:lnTo>
                  <a:lnTo>
                    <a:pt x="84042" y="204364"/>
                  </a:lnTo>
                  <a:lnTo>
                    <a:pt x="83743" y="209397"/>
                  </a:lnTo>
                  <a:lnTo>
                    <a:pt x="76504" y="249770"/>
                  </a:lnTo>
                  <a:lnTo>
                    <a:pt x="54914" y="282181"/>
                  </a:lnTo>
                  <a:lnTo>
                    <a:pt x="32664" y="288874"/>
                  </a:lnTo>
                  <a:lnTo>
                    <a:pt x="72283" y="288874"/>
                  </a:lnTo>
                  <a:lnTo>
                    <a:pt x="92074" y="251929"/>
                  </a:lnTo>
                  <a:lnTo>
                    <a:pt x="99142" y="210907"/>
                  </a:lnTo>
                  <a:lnTo>
                    <a:pt x="99495" y="202336"/>
                  </a:lnTo>
                  <a:lnTo>
                    <a:pt x="99453" y="191985"/>
                  </a:lnTo>
                  <a:lnTo>
                    <a:pt x="99275" y="189090"/>
                  </a:lnTo>
                  <a:lnTo>
                    <a:pt x="98082" y="178371"/>
                  </a:lnTo>
                  <a:lnTo>
                    <a:pt x="96837" y="173380"/>
                  </a:lnTo>
                  <a:lnTo>
                    <a:pt x="94797" y="168325"/>
                  </a:lnTo>
                  <a:close/>
                </a:path>
                <a:path w="99695" h="304800">
                  <a:moveTo>
                    <a:pt x="79184" y="152247"/>
                  </a:moveTo>
                  <a:lnTo>
                    <a:pt x="68313" y="152247"/>
                  </a:lnTo>
                  <a:lnTo>
                    <a:pt x="63284" y="153847"/>
                  </a:lnTo>
                  <a:lnTo>
                    <a:pt x="37210" y="183654"/>
                  </a:lnTo>
                  <a:lnTo>
                    <a:pt x="22771" y="220116"/>
                  </a:lnTo>
                  <a:lnTo>
                    <a:pt x="38102" y="220116"/>
                  </a:lnTo>
                  <a:lnTo>
                    <a:pt x="44056" y="204825"/>
                  </a:lnTo>
                  <a:lnTo>
                    <a:pt x="46977" y="198386"/>
                  </a:lnTo>
                  <a:lnTo>
                    <a:pt x="53682" y="185585"/>
                  </a:lnTo>
                  <a:lnTo>
                    <a:pt x="57251" y="180047"/>
                  </a:lnTo>
                  <a:lnTo>
                    <a:pt x="64846" y="170675"/>
                  </a:lnTo>
                  <a:lnTo>
                    <a:pt x="68681" y="168325"/>
                  </a:lnTo>
                  <a:lnTo>
                    <a:pt x="94797" y="168325"/>
                  </a:lnTo>
                  <a:lnTo>
                    <a:pt x="93116" y="164160"/>
                  </a:lnTo>
                  <a:lnTo>
                    <a:pt x="90487" y="160248"/>
                  </a:lnTo>
                  <a:lnTo>
                    <a:pt x="83642" y="153847"/>
                  </a:lnTo>
                  <a:lnTo>
                    <a:pt x="79184" y="15224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/>
          <p:nvPr/>
        </p:nvSpPr>
        <p:spPr>
          <a:xfrm>
            <a:off x="6110402" y="1741868"/>
            <a:ext cx="297815" cy="304800"/>
          </a:xfrm>
          <a:custGeom>
            <a:avLst/>
            <a:gdLst/>
            <a:ahLst/>
            <a:cxnLst/>
            <a:rect l="l" t="t" r="r" b="b"/>
            <a:pathLst>
              <a:path w="297814" h="304800">
                <a:moveTo>
                  <a:pt x="297802" y="157975"/>
                </a:moveTo>
                <a:lnTo>
                  <a:pt x="297078" y="156159"/>
                </a:lnTo>
                <a:lnTo>
                  <a:pt x="294246" y="153035"/>
                </a:lnTo>
                <a:lnTo>
                  <a:pt x="292366" y="152247"/>
                </a:lnTo>
                <a:lnTo>
                  <a:pt x="260070" y="152247"/>
                </a:lnTo>
                <a:lnTo>
                  <a:pt x="274802" y="11163"/>
                </a:lnTo>
                <a:lnTo>
                  <a:pt x="275031" y="5130"/>
                </a:lnTo>
                <a:lnTo>
                  <a:pt x="274129" y="3162"/>
                </a:lnTo>
                <a:lnTo>
                  <a:pt x="270560" y="635"/>
                </a:lnTo>
                <a:lnTo>
                  <a:pt x="268846" y="0"/>
                </a:lnTo>
                <a:lnTo>
                  <a:pt x="265430" y="0"/>
                </a:lnTo>
                <a:lnTo>
                  <a:pt x="263740" y="596"/>
                </a:lnTo>
                <a:lnTo>
                  <a:pt x="260616" y="2971"/>
                </a:lnTo>
                <a:lnTo>
                  <a:pt x="259702" y="4838"/>
                </a:lnTo>
                <a:lnTo>
                  <a:pt x="244221" y="152247"/>
                </a:lnTo>
                <a:lnTo>
                  <a:pt x="222262" y="152247"/>
                </a:lnTo>
                <a:lnTo>
                  <a:pt x="220433" y="153035"/>
                </a:lnTo>
                <a:lnTo>
                  <a:pt x="217309" y="156159"/>
                </a:lnTo>
                <a:lnTo>
                  <a:pt x="216535" y="157975"/>
                </a:lnTo>
                <a:lnTo>
                  <a:pt x="216535" y="162140"/>
                </a:lnTo>
                <a:lnTo>
                  <a:pt x="217309" y="163969"/>
                </a:lnTo>
                <a:lnTo>
                  <a:pt x="220433" y="167093"/>
                </a:lnTo>
                <a:lnTo>
                  <a:pt x="222262" y="167868"/>
                </a:lnTo>
                <a:lnTo>
                  <a:pt x="239623" y="167868"/>
                </a:lnTo>
                <a:lnTo>
                  <a:pt x="231127" y="189928"/>
                </a:lnTo>
                <a:lnTo>
                  <a:pt x="212445" y="233895"/>
                </a:lnTo>
                <a:lnTo>
                  <a:pt x="193840" y="270814"/>
                </a:lnTo>
                <a:lnTo>
                  <a:pt x="180301" y="288886"/>
                </a:lnTo>
                <a:lnTo>
                  <a:pt x="171970" y="288886"/>
                </a:lnTo>
                <a:lnTo>
                  <a:pt x="169837" y="287286"/>
                </a:lnTo>
                <a:lnTo>
                  <a:pt x="167906" y="280885"/>
                </a:lnTo>
                <a:lnTo>
                  <a:pt x="167436" y="276898"/>
                </a:lnTo>
                <a:lnTo>
                  <a:pt x="167436" y="270052"/>
                </a:lnTo>
                <a:lnTo>
                  <a:pt x="168770" y="254279"/>
                </a:lnTo>
                <a:lnTo>
                  <a:pt x="173901" y="206730"/>
                </a:lnTo>
                <a:lnTo>
                  <a:pt x="175094" y="191363"/>
                </a:lnTo>
                <a:lnTo>
                  <a:pt x="161429" y="153593"/>
                </a:lnTo>
                <a:lnTo>
                  <a:pt x="157010" y="152260"/>
                </a:lnTo>
                <a:lnTo>
                  <a:pt x="146596" y="152260"/>
                </a:lnTo>
                <a:lnTo>
                  <a:pt x="110528" y="186524"/>
                </a:lnTo>
                <a:lnTo>
                  <a:pt x="97104" y="219456"/>
                </a:lnTo>
                <a:lnTo>
                  <a:pt x="96215" y="219227"/>
                </a:lnTo>
                <a:lnTo>
                  <a:pt x="98145" y="209105"/>
                </a:lnTo>
                <a:lnTo>
                  <a:pt x="99364" y="201447"/>
                </a:lnTo>
                <a:lnTo>
                  <a:pt x="100685" y="187159"/>
                </a:lnTo>
                <a:lnTo>
                  <a:pt x="100685" y="177482"/>
                </a:lnTo>
                <a:lnTo>
                  <a:pt x="82448" y="152260"/>
                </a:lnTo>
                <a:lnTo>
                  <a:pt x="72186" y="152260"/>
                </a:lnTo>
                <a:lnTo>
                  <a:pt x="36690" y="186524"/>
                </a:lnTo>
                <a:lnTo>
                  <a:pt x="23215" y="219227"/>
                </a:lnTo>
                <a:lnTo>
                  <a:pt x="22542" y="219011"/>
                </a:lnTo>
                <a:lnTo>
                  <a:pt x="24930" y="207022"/>
                </a:lnTo>
                <a:lnTo>
                  <a:pt x="29692" y="163423"/>
                </a:lnTo>
                <a:lnTo>
                  <a:pt x="29908" y="157391"/>
                </a:lnTo>
                <a:lnTo>
                  <a:pt x="29019" y="155422"/>
                </a:lnTo>
                <a:lnTo>
                  <a:pt x="25450" y="152895"/>
                </a:lnTo>
                <a:lnTo>
                  <a:pt x="23736" y="152260"/>
                </a:lnTo>
                <a:lnTo>
                  <a:pt x="20320" y="152260"/>
                </a:lnTo>
                <a:lnTo>
                  <a:pt x="228" y="293344"/>
                </a:lnTo>
                <a:lnTo>
                  <a:pt x="0" y="299745"/>
                </a:lnTo>
                <a:lnTo>
                  <a:pt x="889" y="301713"/>
                </a:lnTo>
                <a:lnTo>
                  <a:pt x="4457" y="303949"/>
                </a:lnTo>
                <a:lnTo>
                  <a:pt x="6172" y="304507"/>
                </a:lnTo>
                <a:lnTo>
                  <a:pt x="9753" y="304507"/>
                </a:lnTo>
                <a:lnTo>
                  <a:pt x="11455" y="303911"/>
                </a:lnTo>
                <a:lnTo>
                  <a:pt x="14439" y="301536"/>
                </a:lnTo>
                <a:lnTo>
                  <a:pt x="15328" y="299669"/>
                </a:lnTo>
                <a:lnTo>
                  <a:pt x="15621" y="297141"/>
                </a:lnTo>
                <a:lnTo>
                  <a:pt x="17729" y="285534"/>
                </a:lnTo>
                <a:lnTo>
                  <a:pt x="29654" y="241465"/>
                </a:lnTo>
                <a:lnTo>
                  <a:pt x="52908" y="188937"/>
                </a:lnTo>
                <a:lnTo>
                  <a:pt x="72771" y="167881"/>
                </a:lnTo>
                <a:lnTo>
                  <a:pt x="78282" y="167881"/>
                </a:lnTo>
                <a:lnTo>
                  <a:pt x="85128" y="189395"/>
                </a:lnTo>
                <a:lnTo>
                  <a:pt x="74333" y="293344"/>
                </a:lnTo>
                <a:lnTo>
                  <a:pt x="74117" y="299745"/>
                </a:lnTo>
                <a:lnTo>
                  <a:pt x="75006" y="301713"/>
                </a:lnTo>
                <a:lnTo>
                  <a:pt x="78574" y="303949"/>
                </a:lnTo>
                <a:lnTo>
                  <a:pt x="80289" y="304507"/>
                </a:lnTo>
                <a:lnTo>
                  <a:pt x="83858" y="304507"/>
                </a:lnTo>
                <a:lnTo>
                  <a:pt x="85521" y="303911"/>
                </a:lnTo>
                <a:lnTo>
                  <a:pt x="88353" y="301536"/>
                </a:lnTo>
                <a:lnTo>
                  <a:pt x="89293" y="299669"/>
                </a:lnTo>
                <a:lnTo>
                  <a:pt x="97510" y="261645"/>
                </a:lnTo>
                <a:lnTo>
                  <a:pt x="101307" y="248678"/>
                </a:lnTo>
                <a:lnTo>
                  <a:pt x="120472" y="200698"/>
                </a:lnTo>
                <a:lnTo>
                  <a:pt x="144386" y="169189"/>
                </a:lnTo>
                <a:lnTo>
                  <a:pt x="147713" y="167881"/>
                </a:lnTo>
                <a:lnTo>
                  <a:pt x="153212" y="167881"/>
                </a:lnTo>
                <a:lnTo>
                  <a:pt x="159613" y="190284"/>
                </a:lnTo>
                <a:lnTo>
                  <a:pt x="159169" y="197129"/>
                </a:lnTo>
                <a:lnTo>
                  <a:pt x="152920" y="255168"/>
                </a:lnTo>
                <a:lnTo>
                  <a:pt x="151904" y="267233"/>
                </a:lnTo>
                <a:lnTo>
                  <a:pt x="166458" y="303695"/>
                </a:lnTo>
                <a:lnTo>
                  <a:pt x="170040" y="304507"/>
                </a:lnTo>
                <a:lnTo>
                  <a:pt x="180149" y="304507"/>
                </a:lnTo>
                <a:lnTo>
                  <a:pt x="209105" y="276758"/>
                </a:lnTo>
                <a:lnTo>
                  <a:pt x="228676" y="234797"/>
                </a:lnTo>
                <a:lnTo>
                  <a:pt x="237998" y="212191"/>
                </a:lnTo>
                <a:lnTo>
                  <a:pt x="233502" y="255168"/>
                </a:lnTo>
                <a:lnTo>
                  <a:pt x="232486" y="267220"/>
                </a:lnTo>
                <a:lnTo>
                  <a:pt x="232384" y="277787"/>
                </a:lnTo>
                <a:lnTo>
                  <a:pt x="232765" y="281800"/>
                </a:lnTo>
                <a:lnTo>
                  <a:pt x="250837" y="304495"/>
                </a:lnTo>
                <a:lnTo>
                  <a:pt x="258737" y="304495"/>
                </a:lnTo>
                <a:lnTo>
                  <a:pt x="291401" y="275399"/>
                </a:lnTo>
                <a:lnTo>
                  <a:pt x="292214" y="269455"/>
                </a:lnTo>
                <a:lnTo>
                  <a:pt x="291426" y="267589"/>
                </a:lnTo>
                <a:lnTo>
                  <a:pt x="269367" y="278599"/>
                </a:lnTo>
                <a:lnTo>
                  <a:pt x="263563" y="284962"/>
                </a:lnTo>
                <a:lnTo>
                  <a:pt x="259702" y="288086"/>
                </a:lnTo>
                <a:lnTo>
                  <a:pt x="257835" y="288874"/>
                </a:lnTo>
                <a:lnTo>
                  <a:pt x="252780" y="288874"/>
                </a:lnTo>
                <a:lnTo>
                  <a:pt x="250621" y="287274"/>
                </a:lnTo>
                <a:lnTo>
                  <a:pt x="248539" y="280873"/>
                </a:lnTo>
                <a:lnTo>
                  <a:pt x="248018" y="276885"/>
                </a:lnTo>
                <a:lnTo>
                  <a:pt x="248170" y="266280"/>
                </a:lnTo>
                <a:lnTo>
                  <a:pt x="258508" y="167868"/>
                </a:lnTo>
                <a:lnTo>
                  <a:pt x="292366" y="167868"/>
                </a:lnTo>
                <a:lnTo>
                  <a:pt x="294246" y="167093"/>
                </a:lnTo>
                <a:lnTo>
                  <a:pt x="297078" y="163969"/>
                </a:lnTo>
                <a:lnTo>
                  <a:pt x="297802" y="162140"/>
                </a:lnTo>
                <a:lnTo>
                  <a:pt x="297802" y="1579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0387" y="2209977"/>
            <a:ext cx="6009005" cy="6350"/>
          </a:xfrm>
          <a:custGeom>
            <a:avLst/>
            <a:gdLst/>
            <a:ahLst/>
            <a:cxnLst/>
            <a:rect l="l" t="t" r="r" b="b"/>
            <a:pathLst>
              <a:path w="6009005" h="6350">
                <a:moveTo>
                  <a:pt x="6008992" y="0"/>
                </a:moveTo>
                <a:lnTo>
                  <a:pt x="0" y="0"/>
                </a:lnTo>
                <a:lnTo>
                  <a:pt x="0" y="6350"/>
                </a:lnTo>
                <a:lnTo>
                  <a:pt x="6008992" y="6350"/>
                </a:lnTo>
                <a:lnTo>
                  <a:pt x="6008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object 58"/>
          <p:cNvGrpSpPr/>
          <p:nvPr/>
        </p:nvGrpSpPr>
        <p:grpSpPr>
          <a:xfrm>
            <a:off x="768465" y="2425986"/>
            <a:ext cx="2440305" cy="722630"/>
            <a:chOff x="768465" y="2425986"/>
            <a:chExt cx="2440305" cy="722630"/>
          </a:xfrm>
        </p:grpSpPr>
        <p:sp>
          <p:nvSpPr>
            <p:cNvPr id="59" name="object 59"/>
            <p:cNvSpPr/>
            <p:nvPr/>
          </p:nvSpPr>
          <p:spPr>
            <a:xfrm>
              <a:off x="2359177" y="2429370"/>
              <a:ext cx="173990" cy="121285"/>
            </a:xfrm>
            <a:custGeom>
              <a:avLst/>
              <a:gdLst/>
              <a:ahLst/>
              <a:cxnLst/>
              <a:rect l="l" t="t" r="r" b="b"/>
              <a:pathLst>
                <a:path w="173989" h="121285">
                  <a:moveTo>
                    <a:pt x="15278" y="33934"/>
                  </a:moveTo>
                  <a:lnTo>
                    <a:pt x="508" y="33934"/>
                  </a:lnTo>
                  <a:lnTo>
                    <a:pt x="508" y="119291"/>
                  </a:lnTo>
                  <a:lnTo>
                    <a:pt x="15278" y="119291"/>
                  </a:lnTo>
                  <a:lnTo>
                    <a:pt x="15278" y="33934"/>
                  </a:lnTo>
                  <a:close/>
                </a:path>
                <a:path w="173989" h="121285">
                  <a:moveTo>
                    <a:pt x="15608" y="0"/>
                  </a:moveTo>
                  <a:lnTo>
                    <a:pt x="0" y="0"/>
                  </a:lnTo>
                  <a:lnTo>
                    <a:pt x="0" y="15849"/>
                  </a:lnTo>
                  <a:lnTo>
                    <a:pt x="15608" y="15849"/>
                  </a:lnTo>
                  <a:lnTo>
                    <a:pt x="15608" y="0"/>
                  </a:lnTo>
                  <a:close/>
                </a:path>
                <a:path w="173989" h="121285">
                  <a:moveTo>
                    <a:pt x="81559" y="70586"/>
                  </a:moveTo>
                  <a:lnTo>
                    <a:pt x="39700" y="70751"/>
                  </a:lnTo>
                  <a:lnTo>
                    <a:pt x="39700" y="82715"/>
                  </a:lnTo>
                  <a:lnTo>
                    <a:pt x="81559" y="82638"/>
                  </a:lnTo>
                  <a:lnTo>
                    <a:pt x="81559" y="70586"/>
                  </a:lnTo>
                  <a:close/>
                </a:path>
                <a:path w="173989" h="121285">
                  <a:moveTo>
                    <a:pt x="173939" y="60921"/>
                  </a:moveTo>
                  <a:lnTo>
                    <a:pt x="145694" y="32283"/>
                  </a:lnTo>
                  <a:lnTo>
                    <a:pt x="139585" y="32283"/>
                  </a:lnTo>
                  <a:lnTo>
                    <a:pt x="131229" y="32283"/>
                  </a:lnTo>
                  <a:lnTo>
                    <a:pt x="101828" y="60223"/>
                  </a:lnTo>
                  <a:lnTo>
                    <a:pt x="100291" y="68021"/>
                  </a:lnTo>
                  <a:lnTo>
                    <a:pt x="100291" y="86461"/>
                  </a:lnTo>
                  <a:lnTo>
                    <a:pt x="125158" y="119265"/>
                  </a:lnTo>
                  <a:lnTo>
                    <a:pt x="131940" y="120929"/>
                  </a:lnTo>
                  <a:lnTo>
                    <a:pt x="145643" y="120929"/>
                  </a:lnTo>
                  <a:lnTo>
                    <a:pt x="173761" y="92951"/>
                  </a:lnTo>
                  <a:lnTo>
                    <a:pt x="160477" y="92951"/>
                  </a:lnTo>
                  <a:lnTo>
                    <a:pt x="159969" y="95821"/>
                  </a:lnTo>
                  <a:lnTo>
                    <a:pt x="158864" y="98501"/>
                  </a:lnTo>
                  <a:lnTo>
                    <a:pt x="155333" y="103505"/>
                  </a:lnTo>
                  <a:lnTo>
                    <a:pt x="153009" y="105524"/>
                  </a:lnTo>
                  <a:lnTo>
                    <a:pt x="147231" y="108546"/>
                  </a:lnTo>
                  <a:lnTo>
                    <a:pt x="143827" y="109296"/>
                  </a:lnTo>
                  <a:lnTo>
                    <a:pt x="131724" y="109296"/>
                  </a:lnTo>
                  <a:lnTo>
                    <a:pt x="125526" y="106337"/>
                  </a:lnTo>
                  <a:lnTo>
                    <a:pt x="117094" y="94500"/>
                  </a:lnTo>
                  <a:lnTo>
                    <a:pt x="114985" y="86626"/>
                  </a:lnTo>
                  <a:lnTo>
                    <a:pt x="114985" y="65887"/>
                  </a:lnTo>
                  <a:lnTo>
                    <a:pt x="117271" y="57785"/>
                  </a:lnTo>
                  <a:lnTo>
                    <a:pt x="126415" y="47218"/>
                  </a:lnTo>
                  <a:lnTo>
                    <a:pt x="132359" y="44577"/>
                  </a:lnTo>
                  <a:lnTo>
                    <a:pt x="143573" y="44577"/>
                  </a:lnTo>
                  <a:lnTo>
                    <a:pt x="160401" y="60921"/>
                  </a:lnTo>
                  <a:lnTo>
                    <a:pt x="173939" y="609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553835" y="2425986"/>
              <a:ext cx="208850" cy="12431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783403" y="2425986"/>
              <a:ext cx="241863" cy="12267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46474" y="2461652"/>
              <a:ext cx="161809" cy="8865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68465" y="2425988"/>
              <a:ext cx="2318462" cy="722389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3655626" y="2563336"/>
            <a:ext cx="282575" cy="304800"/>
            <a:chOff x="3655626" y="2563336"/>
            <a:chExt cx="282575" cy="304800"/>
          </a:xfrm>
        </p:grpSpPr>
        <p:sp>
          <p:nvSpPr>
            <p:cNvPr id="65" name="object 65"/>
            <p:cNvSpPr/>
            <p:nvPr/>
          </p:nvSpPr>
          <p:spPr>
            <a:xfrm>
              <a:off x="3655626" y="2563336"/>
              <a:ext cx="175260" cy="304800"/>
            </a:xfrm>
            <a:custGeom>
              <a:avLst/>
              <a:gdLst/>
              <a:ahLst/>
              <a:cxnLst/>
              <a:rect l="l" t="t" r="r" b="b"/>
              <a:pathLst>
                <a:path w="175260" h="304800">
                  <a:moveTo>
                    <a:pt x="39598" y="0"/>
                  </a:moveTo>
                  <a:lnTo>
                    <a:pt x="36017" y="0"/>
                  </a:lnTo>
                  <a:lnTo>
                    <a:pt x="34315" y="596"/>
                  </a:lnTo>
                  <a:lnTo>
                    <a:pt x="31330" y="2984"/>
                  </a:lnTo>
                  <a:lnTo>
                    <a:pt x="30441" y="4838"/>
                  </a:lnTo>
                  <a:lnTo>
                    <a:pt x="228" y="293344"/>
                  </a:lnTo>
                  <a:lnTo>
                    <a:pt x="0" y="299745"/>
                  </a:lnTo>
                  <a:lnTo>
                    <a:pt x="901" y="301713"/>
                  </a:lnTo>
                  <a:lnTo>
                    <a:pt x="4470" y="303949"/>
                  </a:lnTo>
                  <a:lnTo>
                    <a:pt x="6184" y="304507"/>
                  </a:lnTo>
                  <a:lnTo>
                    <a:pt x="9753" y="304507"/>
                  </a:lnTo>
                  <a:lnTo>
                    <a:pt x="11417" y="303911"/>
                  </a:lnTo>
                  <a:lnTo>
                    <a:pt x="14236" y="301523"/>
                  </a:lnTo>
                  <a:lnTo>
                    <a:pt x="15189" y="299669"/>
                  </a:lnTo>
                  <a:lnTo>
                    <a:pt x="23393" y="261645"/>
                  </a:lnTo>
                  <a:lnTo>
                    <a:pt x="27218" y="248681"/>
                  </a:lnTo>
                  <a:lnTo>
                    <a:pt x="46812" y="200698"/>
                  </a:lnTo>
                  <a:lnTo>
                    <a:pt x="70726" y="169189"/>
                  </a:lnTo>
                  <a:lnTo>
                    <a:pt x="74041" y="167881"/>
                  </a:lnTo>
                  <a:lnTo>
                    <a:pt x="77470" y="167881"/>
                  </a:lnTo>
                  <a:lnTo>
                    <a:pt x="79552" y="167881"/>
                  </a:lnTo>
                  <a:lnTo>
                    <a:pt x="85953" y="190284"/>
                  </a:lnTo>
                  <a:lnTo>
                    <a:pt x="85509" y="197129"/>
                  </a:lnTo>
                  <a:lnTo>
                    <a:pt x="79032" y="255168"/>
                  </a:lnTo>
                  <a:lnTo>
                    <a:pt x="78016" y="267220"/>
                  </a:lnTo>
                  <a:lnTo>
                    <a:pt x="92570" y="303682"/>
                  </a:lnTo>
                  <a:lnTo>
                    <a:pt x="96151" y="304507"/>
                  </a:lnTo>
                  <a:lnTo>
                    <a:pt x="103886" y="304507"/>
                  </a:lnTo>
                  <a:lnTo>
                    <a:pt x="135064" y="274815"/>
                  </a:lnTo>
                  <a:lnTo>
                    <a:pt x="173164" y="200850"/>
                  </a:lnTo>
                  <a:lnTo>
                    <a:pt x="175031" y="196011"/>
                  </a:lnTo>
                  <a:lnTo>
                    <a:pt x="175031" y="193027"/>
                  </a:lnTo>
                  <a:lnTo>
                    <a:pt x="174155" y="191401"/>
                  </a:lnTo>
                  <a:lnTo>
                    <a:pt x="170738" y="189014"/>
                  </a:lnTo>
                  <a:lnTo>
                    <a:pt x="168922" y="188417"/>
                  </a:lnTo>
                  <a:lnTo>
                    <a:pt x="164160" y="188417"/>
                  </a:lnTo>
                  <a:lnTo>
                    <a:pt x="162229" y="189763"/>
                  </a:lnTo>
                  <a:lnTo>
                    <a:pt x="159702" y="195859"/>
                  </a:lnTo>
                  <a:lnTo>
                    <a:pt x="148678" y="218440"/>
                  </a:lnTo>
                  <a:lnTo>
                    <a:pt x="129882" y="253796"/>
                  </a:lnTo>
                  <a:lnTo>
                    <a:pt x="105295" y="288023"/>
                  </a:lnTo>
                  <a:lnTo>
                    <a:pt x="103289" y="288874"/>
                  </a:lnTo>
                  <a:lnTo>
                    <a:pt x="98082" y="288874"/>
                  </a:lnTo>
                  <a:lnTo>
                    <a:pt x="95948" y="287274"/>
                  </a:lnTo>
                  <a:lnTo>
                    <a:pt x="94018" y="280873"/>
                  </a:lnTo>
                  <a:lnTo>
                    <a:pt x="93548" y="276898"/>
                  </a:lnTo>
                  <a:lnTo>
                    <a:pt x="93687" y="267296"/>
                  </a:lnTo>
                  <a:lnTo>
                    <a:pt x="100241" y="206730"/>
                  </a:lnTo>
                  <a:lnTo>
                    <a:pt x="101434" y="191363"/>
                  </a:lnTo>
                  <a:lnTo>
                    <a:pt x="87769" y="153593"/>
                  </a:lnTo>
                  <a:lnTo>
                    <a:pt x="83350" y="152260"/>
                  </a:lnTo>
                  <a:lnTo>
                    <a:pt x="72936" y="152260"/>
                  </a:lnTo>
                  <a:lnTo>
                    <a:pt x="36690" y="186524"/>
                  </a:lnTo>
                  <a:lnTo>
                    <a:pt x="23228" y="219227"/>
                  </a:lnTo>
                  <a:lnTo>
                    <a:pt x="22555" y="218998"/>
                  </a:lnTo>
                  <a:lnTo>
                    <a:pt x="24930" y="207022"/>
                  </a:lnTo>
                  <a:lnTo>
                    <a:pt x="45542" y="11163"/>
                  </a:lnTo>
                  <a:lnTo>
                    <a:pt x="45770" y="4762"/>
                  </a:lnTo>
                  <a:lnTo>
                    <a:pt x="44881" y="2794"/>
                  </a:lnTo>
                  <a:lnTo>
                    <a:pt x="41300" y="558"/>
                  </a:lnTo>
                  <a:lnTo>
                    <a:pt x="3959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804859" y="2715595"/>
              <a:ext cx="133043" cy="152247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056446" y="2626968"/>
            <a:ext cx="168896" cy="240868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4342376" y="2715595"/>
            <a:ext cx="188595" cy="304800"/>
            <a:chOff x="4342376" y="2715595"/>
            <a:chExt cx="188595" cy="304800"/>
          </a:xfrm>
        </p:grpSpPr>
        <p:pic>
          <p:nvPicPr>
            <p:cNvPr id="69" name="object 6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342376" y="2715596"/>
              <a:ext cx="114242" cy="152247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4411081" y="2715595"/>
              <a:ext cx="120014" cy="304800"/>
            </a:xfrm>
            <a:custGeom>
              <a:avLst/>
              <a:gdLst/>
              <a:ahLst/>
              <a:cxnLst/>
              <a:rect l="l" t="t" r="r" b="b"/>
              <a:pathLst>
                <a:path w="120014" h="304800">
                  <a:moveTo>
                    <a:pt x="9004" y="285750"/>
                  </a:moveTo>
                  <a:lnTo>
                    <a:pt x="5727" y="285750"/>
                  </a:lnTo>
                  <a:lnTo>
                    <a:pt x="3721" y="286562"/>
                  </a:lnTo>
                  <a:lnTo>
                    <a:pt x="749" y="289839"/>
                  </a:lnTo>
                  <a:lnTo>
                    <a:pt x="0" y="291693"/>
                  </a:lnTo>
                  <a:lnTo>
                    <a:pt x="0" y="295414"/>
                  </a:lnTo>
                  <a:lnTo>
                    <a:pt x="24485" y="304495"/>
                  </a:lnTo>
                  <a:lnTo>
                    <a:pt x="27901" y="304495"/>
                  </a:lnTo>
                  <a:lnTo>
                    <a:pt x="41143" y="303352"/>
                  </a:lnTo>
                  <a:lnTo>
                    <a:pt x="53187" y="299921"/>
                  </a:lnTo>
                  <a:lnTo>
                    <a:pt x="64031" y="294202"/>
                  </a:lnTo>
                  <a:lnTo>
                    <a:pt x="70446" y="288874"/>
                  </a:lnTo>
                  <a:lnTo>
                    <a:pt x="25895" y="288874"/>
                  </a:lnTo>
                  <a:lnTo>
                    <a:pt x="22618" y="288607"/>
                  </a:lnTo>
                  <a:lnTo>
                    <a:pt x="16675" y="287566"/>
                  </a:lnTo>
                  <a:lnTo>
                    <a:pt x="13843" y="286931"/>
                  </a:lnTo>
                  <a:lnTo>
                    <a:pt x="11163" y="286194"/>
                  </a:lnTo>
                  <a:lnTo>
                    <a:pt x="9969" y="285889"/>
                  </a:lnTo>
                  <a:lnTo>
                    <a:pt x="9004" y="285750"/>
                  </a:lnTo>
                  <a:close/>
                </a:path>
                <a:path w="120014" h="304800">
                  <a:moveTo>
                    <a:pt x="112344" y="84378"/>
                  </a:moveTo>
                  <a:lnTo>
                    <a:pt x="96888" y="84378"/>
                  </a:lnTo>
                  <a:lnTo>
                    <a:pt x="97561" y="84607"/>
                  </a:lnTo>
                  <a:lnTo>
                    <a:pt x="97256" y="85940"/>
                  </a:lnTo>
                  <a:lnTo>
                    <a:pt x="82156" y="224574"/>
                  </a:lnTo>
                  <a:lnTo>
                    <a:pt x="81194" y="232046"/>
                  </a:lnTo>
                  <a:lnTo>
                    <a:pt x="66292" y="271019"/>
                  </a:lnTo>
                  <a:lnTo>
                    <a:pt x="36169" y="288874"/>
                  </a:lnTo>
                  <a:lnTo>
                    <a:pt x="70446" y="288874"/>
                  </a:lnTo>
                  <a:lnTo>
                    <a:pt x="92417" y="253593"/>
                  </a:lnTo>
                  <a:lnTo>
                    <a:pt x="97332" y="228155"/>
                  </a:lnTo>
                  <a:lnTo>
                    <a:pt x="112344" y="84378"/>
                  </a:lnTo>
                  <a:close/>
                </a:path>
                <a:path w="120014" h="304800">
                  <a:moveTo>
                    <a:pt x="89814" y="0"/>
                  </a:moveTo>
                  <a:lnTo>
                    <a:pt x="85953" y="0"/>
                  </a:lnTo>
                  <a:lnTo>
                    <a:pt x="77869" y="600"/>
                  </a:lnTo>
                  <a:lnTo>
                    <a:pt x="42707" y="21869"/>
                  </a:lnTo>
                  <a:lnTo>
                    <a:pt x="37503" y="29692"/>
                  </a:lnTo>
                  <a:lnTo>
                    <a:pt x="36766" y="30873"/>
                  </a:lnTo>
                  <a:lnTo>
                    <a:pt x="22872" y="73329"/>
                  </a:lnTo>
                  <a:lnTo>
                    <a:pt x="20204" y="112509"/>
                  </a:lnTo>
                  <a:lnTo>
                    <a:pt x="20408" y="115595"/>
                  </a:lnTo>
                  <a:lnTo>
                    <a:pt x="36245" y="150647"/>
                  </a:lnTo>
                  <a:lnTo>
                    <a:pt x="40703" y="152247"/>
                  </a:lnTo>
                  <a:lnTo>
                    <a:pt x="51574" y="152247"/>
                  </a:lnTo>
                  <a:lnTo>
                    <a:pt x="56578" y="150647"/>
                  </a:lnTo>
                  <a:lnTo>
                    <a:pt x="65951" y="144246"/>
                  </a:lnTo>
                  <a:lnTo>
                    <a:pt x="70345" y="139712"/>
                  </a:lnTo>
                  <a:lnTo>
                    <a:pt x="72813" y="136169"/>
                  </a:lnTo>
                  <a:lnTo>
                    <a:pt x="43230" y="136169"/>
                  </a:lnTo>
                  <a:lnTo>
                    <a:pt x="40360" y="133527"/>
                  </a:lnTo>
                  <a:lnTo>
                    <a:pt x="36639" y="122961"/>
                  </a:lnTo>
                  <a:lnTo>
                    <a:pt x="35791" y="116789"/>
                  </a:lnTo>
                  <a:lnTo>
                    <a:pt x="35907" y="99034"/>
                  </a:lnTo>
                  <a:lnTo>
                    <a:pt x="42189" y="57442"/>
                  </a:lnTo>
                  <a:lnTo>
                    <a:pt x="65015" y="21831"/>
                  </a:lnTo>
                  <a:lnTo>
                    <a:pt x="85356" y="15621"/>
                  </a:lnTo>
                  <a:lnTo>
                    <a:pt x="119560" y="15621"/>
                  </a:lnTo>
                  <a:lnTo>
                    <a:pt x="119684" y="14427"/>
                  </a:lnTo>
                  <a:lnTo>
                    <a:pt x="119829" y="12420"/>
                  </a:lnTo>
                  <a:lnTo>
                    <a:pt x="119888" y="7581"/>
                  </a:lnTo>
                  <a:lnTo>
                    <a:pt x="118859" y="5168"/>
                  </a:lnTo>
                  <a:lnTo>
                    <a:pt x="114846" y="2641"/>
                  </a:lnTo>
                  <a:lnTo>
                    <a:pt x="112445" y="1778"/>
                  </a:lnTo>
                  <a:lnTo>
                    <a:pt x="109613" y="1333"/>
                  </a:lnTo>
                  <a:lnTo>
                    <a:pt x="106337" y="736"/>
                  </a:lnTo>
                  <a:lnTo>
                    <a:pt x="102539" y="368"/>
                  </a:lnTo>
                  <a:lnTo>
                    <a:pt x="93916" y="76"/>
                  </a:lnTo>
                  <a:lnTo>
                    <a:pt x="89814" y="0"/>
                  </a:lnTo>
                  <a:close/>
                </a:path>
                <a:path w="120014" h="304800">
                  <a:moveTo>
                    <a:pt x="119560" y="15621"/>
                  </a:moveTo>
                  <a:lnTo>
                    <a:pt x="91897" y="15621"/>
                  </a:lnTo>
                  <a:lnTo>
                    <a:pt x="94284" y="15697"/>
                  </a:lnTo>
                  <a:lnTo>
                    <a:pt x="99047" y="15989"/>
                  </a:lnTo>
                  <a:lnTo>
                    <a:pt x="101282" y="16217"/>
                  </a:lnTo>
                  <a:lnTo>
                    <a:pt x="103365" y="16510"/>
                  </a:lnTo>
                  <a:lnTo>
                    <a:pt x="102463" y="21272"/>
                  </a:lnTo>
                  <a:lnTo>
                    <a:pt x="91478" y="58407"/>
                  </a:lnTo>
                  <a:lnTo>
                    <a:pt x="84162" y="78130"/>
                  </a:lnTo>
                  <a:lnTo>
                    <a:pt x="83273" y="80505"/>
                  </a:lnTo>
                  <a:lnTo>
                    <a:pt x="67195" y="116789"/>
                  </a:lnTo>
                  <a:lnTo>
                    <a:pt x="49631" y="136169"/>
                  </a:lnTo>
                  <a:lnTo>
                    <a:pt x="72813" y="136169"/>
                  </a:lnTo>
                  <a:lnTo>
                    <a:pt x="91708" y="99034"/>
                  </a:lnTo>
                  <a:lnTo>
                    <a:pt x="96888" y="84378"/>
                  </a:lnTo>
                  <a:lnTo>
                    <a:pt x="112344" y="84378"/>
                  </a:lnTo>
                  <a:lnTo>
                    <a:pt x="119430" y="16510"/>
                  </a:lnTo>
                  <a:lnTo>
                    <a:pt x="119560" y="156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4647714" y="2563336"/>
            <a:ext cx="220345" cy="304800"/>
            <a:chOff x="4647714" y="2563336"/>
            <a:chExt cx="220345" cy="304800"/>
          </a:xfrm>
        </p:grpSpPr>
        <p:sp>
          <p:nvSpPr>
            <p:cNvPr id="72" name="object 72"/>
            <p:cNvSpPr/>
            <p:nvPr/>
          </p:nvSpPr>
          <p:spPr>
            <a:xfrm>
              <a:off x="4647714" y="2563336"/>
              <a:ext cx="113030" cy="304800"/>
            </a:xfrm>
            <a:custGeom>
              <a:avLst/>
              <a:gdLst/>
              <a:ahLst/>
              <a:cxnLst/>
              <a:rect l="l" t="t" r="r" b="b"/>
              <a:pathLst>
                <a:path w="113029" h="304800">
                  <a:moveTo>
                    <a:pt x="52324" y="0"/>
                  </a:moveTo>
                  <a:lnTo>
                    <a:pt x="48895" y="0"/>
                  </a:lnTo>
                  <a:lnTo>
                    <a:pt x="47205" y="596"/>
                  </a:lnTo>
                  <a:lnTo>
                    <a:pt x="44081" y="2984"/>
                  </a:lnTo>
                  <a:lnTo>
                    <a:pt x="43167" y="4838"/>
                  </a:lnTo>
                  <a:lnTo>
                    <a:pt x="27686" y="152260"/>
                  </a:lnTo>
                  <a:lnTo>
                    <a:pt x="5740" y="152260"/>
                  </a:lnTo>
                  <a:lnTo>
                    <a:pt x="3898" y="153035"/>
                  </a:lnTo>
                  <a:lnTo>
                    <a:pt x="774" y="156159"/>
                  </a:lnTo>
                  <a:lnTo>
                    <a:pt x="0" y="157988"/>
                  </a:lnTo>
                  <a:lnTo>
                    <a:pt x="0" y="162153"/>
                  </a:lnTo>
                  <a:lnTo>
                    <a:pt x="774" y="163969"/>
                  </a:lnTo>
                  <a:lnTo>
                    <a:pt x="3898" y="167093"/>
                  </a:lnTo>
                  <a:lnTo>
                    <a:pt x="5740" y="167881"/>
                  </a:lnTo>
                  <a:lnTo>
                    <a:pt x="26123" y="167881"/>
                  </a:lnTo>
                  <a:lnTo>
                    <a:pt x="16967" y="255168"/>
                  </a:lnTo>
                  <a:lnTo>
                    <a:pt x="15951" y="267220"/>
                  </a:lnTo>
                  <a:lnTo>
                    <a:pt x="15849" y="277787"/>
                  </a:lnTo>
                  <a:lnTo>
                    <a:pt x="16230" y="281813"/>
                  </a:lnTo>
                  <a:lnTo>
                    <a:pt x="34086" y="304507"/>
                  </a:lnTo>
                  <a:lnTo>
                    <a:pt x="41821" y="304507"/>
                  </a:lnTo>
                  <a:lnTo>
                    <a:pt x="72999" y="274815"/>
                  </a:lnTo>
                  <a:lnTo>
                    <a:pt x="111099" y="200850"/>
                  </a:lnTo>
                  <a:lnTo>
                    <a:pt x="112966" y="196011"/>
                  </a:lnTo>
                  <a:lnTo>
                    <a:pt x="112966" y="193027"/>
                  </a:lnTo>
                  <a:lnTo>
                    <a:pt x="112102" y="191401"/>
                  </a:lnTo>
                  <a:lnTo>
                    <a:pt x="108673" y="189014"/>
                  </a:lnTo>
                  <a:lnTo>
                    <a:pt x="106857" y="188417"/>
                  </a:lnTo>
                  <a:lnTo>
                    <a:pt x="102095" y="188417"/>
                  </a:lnTo>
                  <a:lnTo>
                    <a:pt x="100164" y="189763"/>
                  </a:lnTo>
                  <a:lnTo>
                    <a:pt x="97637" y="195859"/>
                  </a:lnTo>
                  <a:lnTo>
                    <a:pt x="86626" y="218440"/>
                  </a:lnTo>
                  <a:lnTo>
                    <a:pt x="67818" y="253796"/>
                  </a:lnTo>
                  <a:lnTo>
                    <a:pt x="43243" y="288023"/>
                  </a:lnTo>
                  <a:lnTo>
                    <a:pt x="41224" y="288874"/>
                  </a:lnTo>
                  <a:lnTo>
                    <a:pt x="36017" y="288874"/>
                  </a:lnTo>
                  <a:lnTo>
                    <a:pt x="33883" y="287274"/>
                  </a:lnTo>
                  <a:lnTo>
                    <a:pt x="31953" y="280873"/>
                  </a:lnTo>
                  <a:lnTo>
                    <a:pt x="31483" y="276898"/>
                  </a:lnTo>
                  <a:lnTo>
                    <a:pt x="31635" y="267296"/>
                  </a:lnTo>
                  <a:lnTo>
                    <a:pt x="41973" y="167881"/>
                  </a:lnTo>
                  <a:lnTo>
                    <a:pt x="75831" y="167881"/>
                  </a:lnTo>
                  <a:lnTo>
                    <a:pt x="77711" y="167093"/>
                  </a:lnTo>
                  <a:lnTo>
                    <a:pt x="80543" y="163969"/>
                  </a:lnTo>
                  <a:lnTo>
                    <a:pt x="81267" y="162153"/>
                  </a:lnTo>
                  <a:lnTo>
                    <a:pt x="81267" y="157988"/>
                  </a:lnTo>
                  <a:lnTo>
                    <a:pt x="80543" y="156159"/>
                  </a:lnTo>
                  <a:lnTo>
                    <a:pt x="77711" y="153035"/>
                  </a:lnTo>
                  <a:lnTo>
                    <a:pt x="75831" y="152260"/>
                  </a:lnTo>
                  <a:lnTo>
                    <a:pt x="43535" y="152260"/>
                  </a:lnTo>
                  <a:lnTo>
                    <a:pt x="58267" y="11163"/>
                  </a:lnTo>
                  <a:lnTo>
                    <a:pt x="58496" y="5143"/>
                  </a:lnTo>
                  <a:lnTo>
                    <a:pt x="57607" y="3162"/>
                  </a:lnTo>
                  <a:lnTo>
                    <a:pt x="54025" y="635"/>
                  </a:lnTo>
                  <a:lnTo>
                    <a:pt x="5232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734885" y="2715595"/>
              <a:ext cx="133043" cy="152247"/>
            </a:xfrm>
            <a:prstGeom prst="rect">
              <a:avLst/>
            </a:prstGeom>
          </p:spPr>
        </p:pic>
      </p:grpSp>
      <p:pic>
        <p:nvPicPr>
          <p:cNvPr id="74" name="object 74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4980015" y="2715589"/>
            <a:ext cx="242550" cy="152253"/>
          </a:xfrm>
          <a:prstGeom prst="rect">
            <a:avLst/>
          </a:prstGeom>
        </p:spPr>
      </p:pic>
      <p:sp>
        <p:nvSpPr>
          <p:cNvPr id="75" name="object 75"/>
          <p:cNvSpPr/>
          <p:nvPr/>
        </p:nvSpPr>
        <p:spPr>
          <a:xfrm>
            <a:off x="5340096" y="2563342"/>
            <a:ext cx="278130" cy="304800"/>
          </a:xfrm>
          <a:custGeom>
            <a:avLst/>
            <a:gdLst/>
            <a:ahLst/>
            <a:cxnLst/>
            <a:rect l="l" t="t" r="r" b="b"/>
            <a:pathLst>
              <a:path w="278129" h="304800">
                <a:moveTo>
                  <a:pt x="277926" y="273583"/>
                </a:moveTo>
                <a:lnTo>
                  <a:pt x="277876" y="269049"/>
                </a:lnTo>
                <a:lnTo>
                  <a:pt x="277266" y="267601"/>
                </a:lnTo>
                <a:lnTo>
                  <a:pt x="274142" y="264617"/>
                </a:lnTo>
                <a:lnTo>
                  <a:pt x="272326" y="263880"/>
                </a:lnTo>
                <a:lnTo>
                  <a:pt x="268757" y="263880"/>
                </a:lnTo>
                <a:lnTo>
                  <a:pt x="262216" y="269455"/>
                </a:lnTo>
                <a:lnTo>
                  <a:pt x="260819" y="271360"/>
                </a:lnTo>
                <a:lnTo>
                  <a:pt x="243674" y="288874"/>
                </a:lnTo>
                <a:lnTo>
                  <a:pt x="238620" y="288874"/>
                </a:lnTo>
                <a:lnTo>
                  <a:pt x="236486" y="287274"/>
                </a:lnTo>
                <a:lnTo>
                  <a:pt x="234543" y="280885"/>
                </a:lnTo>
                <a:lnTo>
                  <a:pt x="234175" y="277787"/>
                </a:lnTo>
                <a:lnTo>
                  <a:pt x="234276" y="265557"/>
                </a:lnTo>
                <a:lnTo>
                  <a:pt x="235127" y="255955"/>
                </a:lnTo>
                <a:lnTo>
                  <a:pt x="237109" y="236639"/>
                </a:lnTo>
                <a:lnTo>
                  <a:pt x="244144" y="167881"/>
                </a:lnTo>
                <a:lnTo>
                  <a:pt x="245656" y="153149"/>
                </a:lnTo>
                <a:lnTo>
                  <a:pt x="260197" y="11163"/>
                </a:lnTo>
                <a:lnTo>
                  <a:pt x="260350" y="10121"/>
                </a:lnTo>
                <a:lnTo>
                  <a:pt x="260426" y="4762"/>
                </a:lnTo>
                <a:lnTo>
                  <a:pt x="259524" y="2794"/>
                </a:lnTo>
                <a:lnTo>
                  <a:pt x="255955" y="558"/>
                </a:lnTo>
                <a:lnTo>
                  <a:pt x="254241" y="0"/>
                </a:lnTo>
                <a:lnTo>
                  <a:pt x="250672" y="0"/>
                </a:lnTo>
                <a:lnTo>
                  <a:pt x="229831" y="153149"/>
                </a:lnTo>
                <a:lnTo>
                  <a:pt x="228053" y="152984"/>
                </a:lnTo>
                <a:lnTo>
                  <a:pt x="228053" y="168770"/>
                </a:lnTo>
                <a:lnTo>
                  <a:pt x="227152" y="173532"/>
                </a:lnTo>
                <a:lnTo>
                  <a:pt x="216166" y="210667"/>
                </a:lnTo>
                <a:lnTo>
                  <a:pt x="208851" y="230390"/>
                </a:lnTo>
                <a:lnTo>
                  <a:pt x="207962" y="232765"/>
                </a:lnTo>
                <a:lnTo>
                  <a:pt x="191630" y="269455"/>
                </a:lnTo>
                <a:lnTo>
                  <a:pt x="174320" y="288429"/>
                </a:lnTo>
                <a:lnTo>
                  <a:pt x="167919" y="288429"/>
                </a:lnTo>
                <a:lnTo>
                  <a:pt x="165049" y="285788"/>
                </a:lnTo>
                <a:lnTo>
                  <a:pt x="161391" y="275412"/>
                </a:lnTo>
                <a:lnTo>
                  <a:pt x="161277" y="274929"/>
                </a:lnTo>
                <a:lnTo>
                  <a:pt x="160528" y="269455"/>
                </a:lnTo>
                <a:lnTo>
                  <a:pt x="160616" y="250888"/>
                </a:lnTo>
                <a:lnTo>
                  <a:pt x="166878" y="209702"/>
                </a:lnTo>
                <a:lnTo>
                  <a:pt x="189699" y="174091"/>
                </a:lnTo>
                <a:lnTo>
                  <a:pt x="210045" y="167881"/>
                </a:lnTo>
                <a:lnTo>
                  <a:pt x="216585" y="167881"/>
                </a:lnTo>
                <a:lnTo>
                  <a:pt x="218973" y="167957"/>
                </a:lnTo>
                <a:lnTo>
                  <a:pt x="223735" y="168249"/>
                </a:lnTo>
                <a:lnTo>
                  <a:pt x="225971" y="168478"/>
                </a:lnTo>
                <a:lnTo>
                  <a:pt x="228053" y="168770"/>
                </a:lnTo>
                <a:lnTo>
                  <a:pt x="228053" y="152984"/>
                </a:lnTo>
                <a:lnTo>
                  <a:pt x="226707" y="152857"/>
                </a:lnTo>
                <a:lnTo>
                  <a:pt x="223685" y="152628"/>
                </a:lnTo>
                <a:lnTo>
                  <a:pt x="217881" y="152336"/>
                </a:lnTo>
                <a:lnTo>
                  <a:pt x="214503" y="152260"/>
                </a:lnTo>
                <a:lnTo>
                  <a:pt x="210642" y="152260"/>
                </a:lnTo>
                <a:lnTo>
                  <a:pt x="173228" y="167690"/>
                </a:lnTo>
                <a:lnTo>
                  <a:pt x="162191" y="181952"/>
                </a:lnTo>
                <a:lnTo>
                  <a:pt x="161455" y="183134"/>
                </a:lnTo>
                <a:lnTo>
                  <a:pt x="160553" y="184696"/>
                </a:lnTo>
                <a:lnTo>
                  <a:pt x="158470" y="188569"/>
                </a:lnTo>
                <a:lnTo>
                  <a:pt x="157937" y="189725"/>
                </a:lnTo>
                <a:lnTo>
                  <a:pt x="157594" y="190474"/>
                </a:lnTo>
                <a:lnTo>
                  <a:pt x="157480" y="190754"/>
                </a:lnTo>
                <a:lnTo>
                  <a:pt x="137185" y="232283"/>
                </a:lnTo>
                <a:lnTo>
                  <a:pt x="117983" y="266560"/>
                </a:lnTo>
                <a:lnTo>
                  <a:pt x="117094" y="268198"/>
                </a:lnTo>
                <a:lnTo>
                  <a:pt x="98933" y="288874"/>
                </a:lnTo>
                <a:lnTo>
                  <a:pt x="93726" y="288874"/>
                </a:lnTo>
                <a:lnTo>
                  <a:pt x="91592" y="287274"/>
                </a:lnTo>
                <a:lnTo>
                  <a:pt x="89649" y="280885"/>
                </a:lnTo>
                <a:lnTo>
                  <a:pt x="89293" y="277787"/>
                </a:lnTo>
                <a:lnTo>
                  <a:pt x="89331" y="266179"/>
                </a:lnTo>
                <a:lnTo>
                  <a:pt x="90246" y="255955"/>
                </a:lnTo>
                <a:lnTo>
                  <a:pt x="92227" y="236639"/>
                </a:lnTo>
                <a:lnTo>
                  <a:pt x="99263" y="167881"/>
                </a:lnTo>
                <a:lnTo>
                  <a:pt x="100774" y="153149"/>
                </a:lnTo>
                <a:lnTo>
                  <a:pt x="115303" y="11163"/>
                </a:lnTo>
                <a:lnTo>
                  <a:pt x="115455" y="10121"/>
                </a:lnTo>
                <a:lnTo>
                  <a:pt x="115531" y="4762"/>
                </a:lnTo>
                <a:lnTo>
                  <a:pt x="114630" y="2794"/>
                </a:lnTo>
                <a:lnTo>
                  <a:pt x="111061" y="558"/>
                </a:lnTo>
                <a:lnTo>
                  <a:pt x="109347" y="0"/>
                </a:lnTo>
                <a:lnTo>
                  <a:pt x="105778" y="0"/>
                </a:lnTo>
                <a:lnTo>
                  <a:pt x="84937" y="153149"/>
                </a:lnTo>
                <a:lnTo>
                  <a:pt x="83159" y="152984"/>
                </a:lnTo>
                <a:lnTo>
                  <a:pt x="83159" y="168770"/>
                </a:lnTo>
                <a:lnTo>
                  <a:pt x="82257" y="173532"/>
                </a:lnTo>
                <a:lnTo>
                  <a:pt x="71272" y="210667"/>
                </a:lnTo>
                <a:lnTo>
                  <a:pt x="63957" y="230390"/>
                </a:lnTo>
                <a:lnTo>
                  <a:pt x="63068" y="232765"/>
                </a:lnTo>
                <a:lnTo>
                  <a:pt x="46990" y="269049"/>
                </a:lnTo>
                <a:lnTo>
                  <a:pt x="29425" y="288429"/>
                </a:lnTo>
                <a:lnTo>
                  <a:pt x="23025" y="288429"/>
                </a:lnTo>
                <a:lnTo>
                  <a:pt x="20154" y="285788"/>
                </a:lnTo>
                <a:lnTo>
                  <a:pt x="16433" y="275221"/>
                </a:lnTo>
                <a:lnTo>
                  <a:pt x="15621" y="269303"/>
                </a:lnTo>
                <a:lnTo>
                  <a:pt x="15735" y="250888"/>
                </a:lnTo>
                <a:lnTo>
                  <a:pt x="21983" y="209702"/>
                </a:lnTo>
                <a:lnTo>
                  <a:pt x="44818" y="174091"/>
                </a:lnTo>
                <a:lnTo>
                  <a:pt x="65151" y="167881"/>
                </a:lnTo>
                <a:lnTo>
                  <a:pt x="71691" y="167881"/>
                </a:lnTo>
                <a:lnTo>
                  <a:pt x="74079" y="167957"/>
                </a:lnTo>
                <a:lnTo>
                  <a:pt x="78841" y="168249"/>
                </a:lnTo>
                <a:lnTo>
                  <a:pt x="81076" y="168478"/>
                </a:lnTo>
                <a:lnTo>
                  <a:pt x="83159" y="168770"/>
                </a:lnTo>
                <a:lnTo>
                  <a:pt x="83159" y="152984"/>
                </a:lnTo>
                <a:lnTo>
                  <a:pt x="81813" y="152857"/>
                </a:lnTo>
                <a:lnTo>
                  <a:pt x="78790" y="152628"/>
                </a:lnTo>
                <a:lnTo>
                  <a:pt x="72986" y="152336"/>
                </a:lnTo>
                <a:lnTo>
                  <a:pt x="69608" y="152260"/>
                </a:lnTo>
                <a:lnTo>
                  <a:pt x="65747" y="152260"/>
                </a:lnTo>
                <a:lnTo>
                  <a:pt x="28333" y="167690"/>
                </a:lnTo>
                <a:lnTo>
                  <a:pt x="17297" y="181952"/>
                </a:lnTo>
                <a:lnTo>
                  <a:pt x="16560" y="183134"/>
                </a:lnTo>
                <a:lnTo>
                  <a:pt x="2667" y="225590"/>
                </a:lnTo>
                <a:lnTo>
                  <a:pt x="0" y="264769"/>
                </a:lnTo>
                <a:lnTo>
                  <a:pt x="203" y="267817"/>
                </a:lnTo>
                <a:lnTo>
                  <a:pt x="16040" y="302907"/>
                </a:lnTo>
                <a:lnTo>
                  <a:pt x="20497" y="304507"/>
                </a:lnTo>
                <a:lnTo>
                  <a:pt x="31369" y="304507"/>
                </a:lnTo>
                <a:lnTo>
                  <a:pt x="62242" y="273100"/>
                </a:lnTo>
                <a:lnTo>
                  <a:pt x="76682" y="236639"/>
                </a:lnTo>
                <a:lnTo>
                  <a:pt x="77355" y="236867"/>
                </a:lnTo>
                <a:lnTo>
                  <a:pt x="73660" y="278828"/>
                </a:lnTo>
                <a:lnTo>
                  <a:pt x="73926" y="281813"/>
                </a:lnTo>
                <a:lnTo>
                  <a:pt x="91782" y="304507"/>
                </a:lnTo>
                <a:lnTo>
                  <a:pt x="99529" y="304507"/>
                </a:lnTo>
                <a:lnTo>
                  <a:pt x="128181" y="278828"/>
                </a:lnTo>
                <a:lnTo>
                  <a:pt x="145072" y="248843"/>
                </a:lnTo>
                <a:lnTo>
                  <a:pt x="144945" y="250888"/>
                </a:lnTo>
                <a:lnTo>
                  <a:pt x="151434" y="292595"/>
                </a:lnTo>
                <a:lnTo>
                  <a:pt x="165392" y="304507"/>
                </a:lnTo>
                <a:lnTo>
                  <a:pt x="176263" y="304507"/>
                </a:lnTo>
                <a:lnTo>
                  <a:pt x="181267" y="302907"/>
                </a:lnTo>
                <a:lnTo>
                  <a:pt x="190639" y="296506"/>
                </a:lnTo>
                <a:lnTo>
                  <a:pt x="195033" y="291973"/>
                </a:lnTo>
                <a:lnTo>
                  <a:pt x="197497" y="288429"/>
                </a:lnTo>
                <a:lnTo>
                  <a:pt x="203225" y="280212"/>
                </a:lnTo>
                <a:lnTo>
                  <a:pt x="218973" y="244259"/>
                </a:lnTo>
                <a:lnTo>
                  <a:pt x="221576" y="236639"/>
                </a:lnTo>
                <a:lnTo>
                  <a:pt x="222250" y="236867"/>
                </a:lnTo>
                <a:lnTo>
                  <a:pt x="218516" y="278612"/>
                </a:lnTo>
                <a:lnTo>
                  <a:pt x="218821" y="281813"/>
                </a:lnTo>
                <a:lnTo>
                  <a:pt x="236677" y="304507"/>
                </a:lnTo>
                <a:lnTo>
                  <a:pt x="244576" y="304507"/>
                </a:lnTo>
                <a:lnTo>
                  <a:pt x="267208" y="288874"/>
                </a:lnTo>
                <a:lnTo>
                  <a:pt x="271907" y="282854"/>
                </a:lnTo>
                <a:lnTo>
                  <a:pt x="274408" y="279425"/>
                </a:lnTo>
                <a:lnTo>
                  <a:pt x="276936" y="275704"/>
                </a:lnTo>
                <a:lnTo>
                  <a:pt x="277241" y="275412"/>
                </a:lnTo>
                <a:lnTo>
                  <a:pt x="277482" y="274929"/>
                </a:lnTo>
                <a:lnTo>
                  <a:pt x="277926" y="27358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object 7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5734018" y="2715591"/>
            <a:ext cx="207292" cy="152250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6068662" y="2715585"/>
            <a:ext cx="233057" cy="152260"/>
          </a:xfrm>
          <a:prstGeom prst="rect">
            <a:avLst/>
          </a:prstGeom>
        </p:spPr>
      </p:pic>
      <p:sp>
        <p:nvSpPr>
          <p:cNvPr id="78" name="object 78"/>
          <p:cNvSpPr/>
          <p:nvPr/>
        </p:nvSpPr>
        <p:spPr>
          <a:xfrm>
            <a:off x="760387" y="3309163"/>
            <a:ext cx="6009005" cy="6350"/>
          </a:xfrm>
          <a:custGeom>
            <a:avLst/>
            <a:gdLst/>
            <a:ahLst/>
            <a:cxnLst/>
            <a:rect l="l" t="t" r="r" b="b"/>
            <a:pathLst>
              <a:path w="6009005" h="6350">
                <a:moveTo>
                  <a:pt x="6008992" y="0"/>
                </a:moveTo>
                <a:lnTo>
                  <a:pt x="0" y="0"/>
                </a:lnTo>
                <a:lnTo>
                  <a:pt x="0" y="6350"/>
                </a:lnTo>
                <a:lnTo>
                  <a:pt x="6008992" y="6350"/>
                </a:lnTo>
                <a:lnTo>
                  <a:pt x="6008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9" name="object 79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69040" y="4915258"/>
            <a:ext cx="2250445" cy="508210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3654117" y="5120325"/>
            <a:ext cx="314716" cy="152476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4088495" y="5031925"/>
            <a:ext cx="170879" cy="240869"/>
          </a:xfrm>
          <a:prstGeom prst="rect">
            <a:avLst/>
          </a:prstGeom>
        </p:spPr>
      </p:pic>
      <p:grpSp>
        <p:nvGrpSpPr>
          <p:cNvPr id="82" name="object 82"/>
          <p:cNvGrpSpPr/>
          <p:nvPr/>
        </p:nvGrpSpPr>
        <p:grpSpPr>
          <a:xfrm>
            <a:off x="4377825" y="5120323"/>
            <a:ext cx="230504" cy="304800"/>
            <a:chOff x="4377825" y="5120323"/>
            <a:chExt cx="230504" cy="304800"/>
          </a:xfrm>
        </p:grpSpPr>
        <p:pic>
          <p:nvPicPr>
            <p:cNvPr id="83" name="object 8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377825" y="5120323"/>
              <a:ext cx="153809" cy="152476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4487878" y="5120546"/>
              <a:ext cx="120650" cy="304800"/>
            </a:xfrm>
            <a:custGeom>
              <a:avLst/>
              <a:gdLst/>
              <a:ahLst/>
              <a:cxnLst/>
              <a:rect l="l" t="t" r="r" b="b"/>
              <a:pathLst>
                <a:path w="120650" h="304800">
                  <a:moveTo>
                    <a:pt x="113931" y="0"/>
                  </a:moveTo>
                  <a:lnTo>
                    <a:pt x="110350" y="0"/>
                  </a:lnTo>
                  <a:lnTo>
                    <a:pt x="108597" y="596"/>
                  </a:lnTo>
                  <a:lnTo>
                    <a:pt x="105473" y="2984"/>
                  </a:lnTo>
                  <a:lnTo>
                    <a:pt x="104546" y="4838"/>
                  </a:lnTo>
                  <a:lnTo>
                    <a:pt x="103809" y="10350"/>
                  </a:lnTo>
                  <a:lnTo>
                    <a:pt x="99123" y="32257"/>
                  </a:lnTo>
                  <a:lnTo>
                    <a:pt x="87700" y="69715"/>
                  </a:lnTo>
                  <a:lnTo>
                    <a:pt x="65925" y="116903"/>
                  </a:lnTo>
                  <a:lnTo>
                    <a:pt x="46507" y="136626"/>
                  </a:lnTo>
                  <a:lnTo>
                    <a:pt x="39662" y="136626"/>
                  </a:lnTo>
                  <a:lnTo>
                    <a:pt x="37083" y="135102"/>
                  </a:lnTo>
                  <a:lnTo>
                    <a:pt x="34556" y="128993"/>
                  </a:lnTo>
                  <a:lnTo>
                    <a:pt x="33934" y="124942"/>
                  </a:lnTo>
                  <a:lnTo>
                    <a:pt x="34086" y="114706"/>
                  </a:lnTo>
                  <a:lnTo>
                    <a:pt x="44869" y="11163"/>
                  </a:lnTo>
                  <a:lnTo>
                    <a:pt x="45097" y="5130"/>
                  </a:lnTo>
                  <a:lnTo>
                    <a:pt x="44195" y="3162"/>
                  </a:lnTo>
                  <a:lnTo>
                    <a:pt x="40627" y="634"/>
                  </a:lnTo>
                  <a:lnTo>
                    <a:pt x="38912" y="0"/>
                  </a:lnTo>
                  <a:lnTo>
                    <a:pt x="35496" y="0"/>
                  </a:lnTo>
                  <a:lnTo>
                    <a:pt x="19862" y="98450"/>
                  </a:lnTo>
                  <a:lnTo>
                    <a:pt x="18300" y="123012"/>
                  </a:lnTo>
                  <a:lnTo>
                    <a:pt x="19049" y="131076"/>
                  </a:lnTo>
                  <a:lnTo>
                    <a:pt x="36690" y="152247"/>
                  </a:lnTo>
                  <a:lnTo>
                    <a:pt x="47256" y="152247"/>
                  </a:lnTo>
                  <a:lnTo>
                    <a:pt x="82994" y="118427"/>
                  </a:lnTo>
                  <a:lnTo>
                    <a:pt x="96443" y="85051"/>
                  </a:lnTo>
                  <a:lnTo>
                    <a:pt x="97104" y="85280"/>
                  </a:lnTo>
                  <a:lnTo>
                    <a:pt x="95770" y="92163"/>
                  </a:lnTo>
                  <a:lnTo>
                    <a:pt x="82156" y="224586"/>
                  </a:lnTo>
                  <a:lnTo>
                    <a:pt x="81192" y="232059"/>
                  </a:lnTo>
                  <a:lnTo>
                    <a:pt x="66286" y="271024"/>
                  </a:lnTo>
                  <a:lnTo>
                    <a:pt x="36169" y="288874"/>
                  </a:lnTo>
                  <a:lnTo>
                    <a:pt x="25895" y="288874"/>
                  </a:lnTo>
                  <a:lnTo>
                    <a:pt x="22618" y="288620"/>
                  </a:lnTo>
                  <a:lnTo>
                    <a:pt x="16662" y="287578"/>
                  </a:lnTo>
                  <a:lnTo>
                    <a:pt x="9969" y="285902"/>
                  </a:lnTo>
                  <a:lnTo>
                    <a:pt x="5727" y="285749"/>
                  </a:lnTo>
                  <a:lnTo>
                    <a:pt x="3721" y="286575"/>
                  </a:lnTo>
                  <a:lnTo>
                    <a:pt x="749" y="289839"/>
                  </a:lnTo>
                  <a:lnTo>
                    <a:pt x="0" y="291706"/>
                  </a:lnTo>
                  <a:lnTo>
                    <a:pt x="0" y="295427"/>
                  </a:lnTo>
                  <a:lnTo>
                    <a:pt x="27901" y="304507"/>
                  </a:lnTo>
                  <a:lnTo>
                    <a:pt x="41141" y="303362"/>
                  </a:lnTo>
                  <a:lnTo>
                    <a:pt x="77685" y="282028"/>
                  </a:lnTo>
                  <a:lnTo>
                    <a:pt x="95923" y="238493"/>
                  </a:lnTo>
                  <a:lnTo>
                    <a:pt x="120103" y="11163"/>
                  </a:lnTo>
                  <a:lnTo>
                    <a:pt x="120332" y="4762"/>
                  </a:lnTo>
                  <a:lnTo>
                    <a:pt x="119379" y="2793"/>
                  </a:lnTo>
                  <a:lnTo>
                    <a:pt x="115658" y="558"/>
                  </a:lnTo>
                  <a:lnTo>
                    <a:pt x="1139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5" name="object 85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4740362" y="5120330"/>
            <a:ext cx="298697" cy="152473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5146045" y="5120323"/>
            <a:ext cx="242838" cy="152476"/>
          </a:xfrm>
          <a:prstGeom prst="rect">
            <a:avLst/>
          </a:prstGeom>
        </p:spPr>
      </p:pic>
      <p:sp>
        <p:nvSpPr>
          <p:cNvPr id="87" name="object 87"/>
          <p:cNvSpPr/>
          <p:nvPr/>
        </p:nvSpPr>
        <p:spPr>
          <a:xfrm>
            <a:off x="760387" y="5623534"/>
            <a:ext cx="6009005" cy="6350"/>
          </a:xfrm>
          <a:custGeom>
            <a:avLst/>
            <a:gdLst/>
            <a:ahLst/>
            <a:cxnLst/>
            <a:rect l="l" t="t" r="r" b="b"/>
            <a:pathLst>
              <a:path w="6009005" h="6350">
                <a:moveTo>
                  <a:pt x="6008992" y="0"/>
                </a:moveTo>
                <a:lnTo>
                  <a:pt x="0" y="0"/>
                </a:lnTo>
                <a:lnTo>
                  <a:pt x="0" y="6350"/>
                </a:lnTo>
                <a:lnTo>
                  <a:pt x="6008992" y="6350"/>
                </a:lnTo>
                <a:lnTo>
                  <a:pt x="6008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object 88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773746" y="5941138"/>
            <a:ext cx="2228580" cy="150073"/>
          </a:xfrm>
          <a:prstGeom prst="rect">
            <a:avLst/>
          </a:prstGeom>
        </p:spPr>
      </p:pic>
      <p:grpSp>
        <p:nvGrpSpPr>
          <p:cNvPr id="89" name="object 89"/>
          <p:cNvGrpSpPr/>
          <p:nvPr/>
        </p:nvGrpSpPr>
        <p:grpSpPr>
          <a:xfrm>
            <a:off x="3654117" y="5772005"/>
            <a:ext cx="233679" cy="304800"/>
            <a:chOff x="3654117" y="5772005"/>
            <a:chExt cx="233679" cy="304800"/>
          </a:xfrm>
        </p:grpSpPr>
        <p:pic>
          <p:nvPicPr>
            <p:cNvPr id="90" name="object 9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654117" y="5865546"/>
              <a:ext cx="167825" cy="210959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3787787" y="5772005"/>
              <a:ext cx="99695" cy="304800"/>
            </a:xfrm>
            <a:custGeom>
              <a:avLst/>
              <a:gdLst/>
              <a:ahLst/>
              <a:cxnLst/>
              <a:rect l="l" t="t" r="r" b="b"/>
              <a:pathLst>
                <a:path w="99695" h="304800">
                  <a:moveTo>
                    <a:pt x="39141" y="0"/>
                  </a:moveTo>
                  <a:lnTo>
                    <a:pt x="35725" y="0"/>
                  </a:lnTo>
                  <a:lnTo>
                    <a:pt x="34035" y="596"/>
                  </a:lnTo>
                  <a:lnTo>
                    <a:pt x="30911" y="2971"/>
                  </a:lnTo>
                  <a:lnTo>
                    <a:pt x="29997" y="4838"/>
                  </a:lnTo>
                  <a:lnTo>
                    <a:pt x="29692" y="7366"/>
                  </a:lnTo>
                  <a:lnTo>
                    <a:pt x="228" y="289991"/>
                  </a:lnTo>
                  <a:lnTo>
                    <a:pt x="76" y="291033"/>
                  </a:lnTo>
                  <a:lnTo>
                    <a:pt x="10490" y="303834"/>
                  </a:lnTo>
                  <a:lnTo>
                    <a:pt x="13030" y="304126"/>
                  </a:lnTo>
                  <a:lnTo>
                    <a:pt x="15773" y="304317"/>
                  </a:lnTo>
                  <a:lnTo>
                    <a:pt x="21729" y="304469"/>
                  </a:lnTo>
                  <a:lnTo>
                    <a:pt x="24637" y="304507"/>
                  </a:lnTo>
                  <a:lnTo>
                    <a:pt x="34759" y="304507"/>
                  </a:lnTo>
                  <a:lnTo>
                    <a:pt x="70916" y="290360"/>
                  </a:lnTo>
                  <a:lnTo>
                    <a:pt x="72283" y="288874"/>
                  </a:lnTo>
                  <a:lnTo>
                    <a:pt x="26415" y="288874"/>
                  </a:lnTo>
                  <a:lnTo>
                    <a:pt x="20167" y="288696"/>
                  </a:lnTo>
                  <a:lnTo>
                    <a:pt x="18160" y="288582"/>
                  </a:lnTo>
                  <a:lnTo>
                    <a:pt x="16522" y="288429"/>
                  </a:lnTo>
                  <a:lnTo>
                    <a:pt x="17411" y="283667"/>
                  </a:lnTo>
                  <a:lnTo>
                    <a:pt x="28600" y="246087"/>
                  </a:lnTo>
                  <a:lnTo>
                    <a:pt x="38102" y="220116"/>
                  </a:lnTo>
                  <a:lnTo>
                    <a:pt x="22771" y="220116"/>
                  </a:lnTo>
                  <a:lnTo>
                    <a:pt x="22097" y="219900"/>
                  </a:lnTo>
                  <a:lnTo>
                    <a:pt x="22694" y="216763"/>
                  </a:lnTo>
                  <a:lnTo>
                    <a:pt x="23291" y="213385"/>
                  </a:lnTo>
                  <a:lnTo>
                    <a:pt x="24747" y="204364"/>
                  </a:lnTo>
                  <a:lnTo>
                    <a:pt x="25234" y="201142"/>
                  </a:lnTo>
                  <a:lnTo>
                    <a:pt x="45097" y="11163"/>
                  </a:lnTo>
                  <a:lnTo>
                    <a:pt x="45326" y="9232"/>
                  </a:lnTo>
                  <a:lnTo>
                    <a:pt x="45326" y="5130"/>
                  </a:lnTo>
                  <a:lnTo>
                    <a:pt x="44424" y="3162"/>
                  </a:lnTo>
                  <a:lnTo>
                    <a:pt x="40855" y="635"/>
                  </a:lnTo>
                  <a:lnTo>
                    <a:pt x="39141" y="0"/>
                  </a:lnTo>
                  <a:close/>
                </a:path>
                <a:path w="99695" h="304800">
                  <a:moveTo>
                    <a:pt x="94797" y="168325"/>
                  </a:moveTo>
                  <a:lnTo>
                    <a:pt x="76428" y="168325"/>
                  </a:lnTo>
                  <a:lnTo>
                    <a:pt x="79324" y="170967"/>
                  </a:lnTo>
                  <a:lnTo>
                    <a:pt x="83197" y="181533"/>
                  </a:lnTo>
                  <a:lnTo>
                    <a:pt x="84162" y="188188"/>
                  </a:lnTo>
                  <a:lnTo>
                    <a:pt x="84042" y="204364"/>
                  </a:lnTo>
                  <a:lnTo>
                    <a:pt x="83743" y="209397"/>
                  </a:lnTo>
                  <a:lnTo>
                    <a:pt x="76504" y="249770"/>
                  </a:lnTo>
                  <a:lnTo>
                    <a:pt x="54914" y="282181"/>
                  </a:lnTo>
                  <a:lnTo>
                    <a:pt x="32664" y="288874"/>
                  </a:lnTo>
                  <a:lnTo>
                    <a:pt x="72283" y="288874"/>
                  </a:lnTo>
                  <a:lnTo>
                    <a:pt x="92074" y="251929"/>
                  </a:lnTo>
                  <a:lnTo>
                    <a:pt x="99142" y="210907"/>
                  </a:lnTo>
                  <a:lnTo>
                    <a:pt x="99495" y="202336"/>
                  </a:lnTo>
                  <a:lnTo>
                    <a:pt x="99453" y="191985"/>
                  </a:lnTo>
                  <a:lnTo>
                    <a:pt x="99275" y="189090"/>
                  </a:lnTo>
                  <a:lnTo>
                    <a:pt x="98082" y="178371"/>
                  </a:lnTo>
                  <a:lnTo>
                    <a:pt x="96837" y="173380"/>
                  </a:lnTo>
                  <a:lnTo>
                    <a:pt x="94797" y="168325"/>
                  </a:lnTo>
                  <a:close/>
                </a:path>
                <a:path w="99695" h="304800">
                  <a:moveTo>
                    <a:pt x="79184" y="152247"/>
                  </a:moveTo>
                  <a:lnTo>
                    <a:pt x="68313" y="152247"/>
                  </a:lnTo>
                  <a:lnTo>
                    <a:pt x="63284" y="153847"/>
                  </a:lnTo>
                  <a:lnTo>
                    <a:pt x="37210" y="183654"/>
                  </a:lnTo>
                  <a:lnTo>
                    <a:pt x="22771" y="220116"/>
                  </a:lnTo>
                  <a:lnTo>
                    <a:pt x="38102" y="220116"/>
                  </a:lnTo>
                  <a:lnTo>
                    <a:pt x="44056" y="204825"/>
                  </a:lnTo>
                  <a:lnTo>
                    <a:pt x="46977" y="198386"/>
                  </a:lnTo>
                  <a:lnTo>
                    <a:pt x="53682" y="185585"/>
                  </a:lnTo>
                  <a:lnTo>
                    <a:pt x="57251" y="180047"/>
                  </a:lnTo>
                  <a:lnTo>
                    <a:pt x="64846" y="170675"/>
                  </a:lnTo>
                  <a:lnTo>
                    <a:pt x="68681" y="168325"/>
                  </a:lnTo>
                  <a:lnTo>
                    <a:pt x="94797" y="168325"/>
                  </a:lnTo>
                  <a:lnTo>
                    <a:pt x="93116" y="164160"/>
                  </a:lnTo>
                  <a:lnTo>
                    <a:pt x="90487" y="160248"/>
                  </a:lnTo>
                  <a:lnTo>
                    <a:pt x="83642" y="153847"/>
                  </a:lnTo>
                  <a:lnTo>
                    <a:pt x="79184" y="15224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4015942" y="5772010"/>
            <a:ext cx="171450" cy="304800"/>
            <a:chOff x="4015942" y="5772010"/>
            <a:chExt cx="171450" cy="304800"/>
          </a:xfrm>
        </p:grpSpPr>
        <p:pic>
          <p:nvPicPr>
            <p:cNvPr id="93" name="object 9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015942" y="5864877"/>
              <a:ext cx="143103" cy="211632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4127117" y="5772010"/>
              <a:ext cx="60325" cy="304800"/>
            </a:xfrm>
            <a:custGeom>
              <a:avLst/>
              <a:gdLst/>
              <a:ahLst/>
              <a:cxnLst/>
              <a:rect l="l" t="t" r="r" b="b"/>
              <a:pathLst>
                <a:path w="60325" h="304800">
                  <a:moveTo>
                    <a:pt x="36461" y="0"/>
                  </a:moveTo>
                  <a:lnTo>
                    <a:pt x="33045" y="0"/>
                  </a:lnTo>
                  <a:lnTo>
                    <a:pt x="31356" y="596"/>
                  </a:lnTo>
                  <a:lnTo>
                    <a:pt x="1117" y="255155"/>
                  </a:lnTo>
                  <a:lnTo>
                    <a:pt x="0" y="277787"/>
                  </a:lnTo>
                  <a:lnTo>
                    <a:pt x="368" y="281800"/>
                  </a:lnTo>
                  <a:lnTo>
                    <a:pt x="18453" y="304495"/>
                  </a:lnTo>
                  <a:lnTo>
                    <a:pt x="26339" y="304495"/>
                  </a:lnTo>
                  <a:lnTo>
                    <a:pt x="59016" y="275399"/>
                  </a:lnTo>
                  <a:lnTo>
                    <a:pt x="59829" y="269443"/>
                  </a:lnTo>
                  <a:lnTo>
                    <a:pt x="59042" y="267588"/>
                  </a:lnTo>
                  <a:lnTo>
                    <a:pt x="36982" y="278599"/>
                  </a:lnTo>
                  <a:lnTo>
                    <a:pt x="31178" y="284962"/>
                  </a:lnTo>
                  <a:lnTo>
                    <a:pt x="27305" y="288086"/>
                  </a:lnTo>
                  <a:lnTo>
                    <a:pt x="25450" y="288874"/>
                  </a:lnTo>
                  <a:lnTo>
                    <a:pt x="20396" y="288874"/>
                  </a:lnTo>
                  <a:lnTo>
                    <a:pt x="18237" y="287273"/>
                  </a:lnTo>
                  <a:lnTo>
                    <a:pt x="16154" y="280873"/>
                  </a:lnTo>
                  <a:lnTo>
                    <a:pt x="15633" y="276885"/>
                  </a:lnTo>
                  <a:lnTo>
                    <a:pt x="15633" y="269303"/>
                  </a:lnTo>
                  <a:lnTo>
                    <a:pt x="16967" y="253822"/>
                  </a:lnTo>
                  <a:lnTo>
                    <a:pt x="42418" y="11163"/>
                  </a:lnTo>
                  <a:lnTo>
                    <a:pt x="42633" y="5130"/>
                  </a:lnTo>
                  <a:lnTo>
                    <a:pt x="41744" y="3162"/>
                  </a:lnTo>
                  <a:lnTo>
                    <a:pt x="38176" y="622"/>
                  </a:lnTo>
                  <a:lnTo>
                    <a:pt x="3646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4307495" y="5772010"/>
            <a:ext cx="337820" cy="304800"/>
            <a:chOff x="4307495" y="5772010"/>
            <a:chExt cx="337820" cy="304800"/>
          </a:xfrm>
        </p:grpSpPr>
        <p:pic>
          <p:nvPicPr>
            <p:cNvPr id="96" name="object 9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307495" y="5864870"/>
              <a:ext cx="233730" cy="211632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507077" y="5772010"/>
              <a:ext cx="137795" cy="304800"/>
            </a:xfrm>
            <a:custGeom>
              <a:avLst/>
              <a:gdLst/>
              <a:ahLst/>
              <a:cxnLst/>
              <a:rect l="l" t="t" r="r" b="b"/>
              <a:pathLst>
                <a:path w="137795" h="304800">
                  <a:moveTo>
                    <a:pt x="39585" y="0"/>
                  </a:moveTo>
                  <a:lnTo>
                    <a:pt x="36017" y="0"/>
                  </a:lnTo>
                  <a:lnTo>
                    <a:pt x="34302" y="596"/>
                  </a:lnTo>
                  <a:lnTo>
                    <a:pt x="31330" y="2971"/>
                  </a:lnTo>
                  <a:lnTo>
                    <a:pt x="30429" y="4838"/>
                  </a:lnTo>
                  <a:lnTo>
                    <a:pt x="215" y="293331"/>
                  </a:lnTo>
                  <a:lnTo>
                    <a:pt x="0" y="299732"/>
                  </a:lnTo>
                  <a:lnTo>
                    <a:pt x="888" y="301713"/>
                  </a:lnTo>
                  <a:lnTo>
                    <a:pt x="4457" y="303936"/>
                  </a:lnTo>
                  <a:lnTo>
                    <a:pt x="6172" y="304495"/>
                  </a:lnTo>
                  <a:lnTo>
                    <a:pt x="9740" y="304495"/>
                  </a:lnTo>
                  <a:lnTo>
                    <a:pt x="11404" y="303898"/>
                  </a:lnTo>
                  <a:lnTo>
                    <a:pt x="14236" y="301523"/>
                  </a:lnTo>
                  <a:lnTo>
                    <a:pt x="15176" y="299656"/>
                  </a:lnTo>
                  <a:lnTo>
                    <a:pt x="23393" y="261632"/>
                  </a:lnTo>
                  <a:lnTo>
                    <a:pt x="27211" y="248675"/>
                  </a:lnTo>
                  <a:lnTo>
                    <a:pt x="46799" y="200685"/>
                  </a:lnTo>
                  <a:lnTo>
                    <a:pt x="70713" y="169176"/>
                  </a:lnTo>
                  <a:lnTo>
                    <a:pt x="74040" y="167868"/>
                  </a:lnTo>
                  <a:lnTo>
                    <a:pt x="79552" y="167868"/>
                  </a:lnTo>
                  <a:lnTo>
                    <a:pt x="85940" y="190271"/>
                  </a:lnTo>
                  <a:lnTo>
                    <a:pt x="85496" y="197116"/>
                  </a:lnTo>
                  <a:lnTo>
                    <a:pt x="84607" y="205155"/>
                  </a:lnTo>
                  <a:lnTo>
                    <a:pt x="79032" y="255168"/>
                  </a:lnTo>
                  <a:lnTo>
                    <a:pt x="78003" y="267220"/>
                  </a:lnTo>
                  <a:lnTo>
                    <a:pt x="92748" y="303682"/>
                  </a:lnTo>
                  <a:lnTo>
                    <a:pt x="96367" y="304495"/>
                  </a:lnTo>
                  <a:lnTo>
                    <a:pt x="104254" y="304495"/>
                  </a:lnTo>
                  <a:lnTo>
                    <a:pt x="136918" y="275399"/>
                  </a:lnTo>
                  <a:lnTo>
                    <a:pt x="137744" y="269443"/>
                  </a:lnTo>
                  <a:lnTo>
                    <a:pt x="136944" y="267588"/>
                  </a:lnTo>
                  <a:lnTo>
                    <a:pt x="133819" y="264617"/>
                  </a:lnTo>
                  <a:lnTo>
                    <a:pt x="132003" y="263867"/>
                  </a:lnTo>
                  <a:lnTo>
                    <a:pt x="128435" y="263867"/>
                  </a:lnTo>
                  <a:lnTo>
                    <a:pt x="127177" y="264198"/>
                  </a:lnTo>
                  <a:lnTo>
                    <a:pt x="124193" y="266318"/>
                  </a:lnTo>
                  <a:lnTo>
                    <a:pt x="114896" y="278599"/>
                  </a:lnTo>
                  <a:lnTo>
                    <a:pt x="109092" y="284962"/>
                  </a:lnTo>
                  <a:lnTo>
                    <a:pt x="105219" y="288086"/>
                  </a:lnTo>
                  <a:lnTo>
                    <a:pt x="103365" y="288874"/>
                  </a:lnTo>
                  <a:lnTo>
                    <a:pt x="98297" y="288874"/>
                  </a:lnTo>
                  <a:lnTo>
                    <a:pt x="96138" y="287273"/>
                  </a:lnTo>
                  <a:lnTo>
                    <a:pt x="94056" y="280873"/>
                  </a:lnTo>
                  <a:lnTo>
                    <a:pt x="93535" y="276885"/>
                  </a:lnTo>
                  <a:lnTo>
                    <a:pt x="93687" y="266280"/>
                  </a:lnTo>
                  <a:lnTo>
                    <a:pt x="100228" y="206717"/>
                  </a:lnTo>
                  <a:lnTo>
                    <a:pt x="101422" y="191350"/>
                  </a:lnTo>
                  <a:lnTo>
                    <a:pt x="87756" y="153581"/>
                  </a:lnTo>
                  <a:lnTo>
                    <a:pt x="83337" y="152247"/>
                  </a:lnTo>
                  <a:lnTo>
                    <a:pt x="72923" y="152247"/>
                  </a:lnTo>
                  <a:lnTo>
                    <a:pt x="36690" y="186512"/>
                  </a:lnTo>
                  <a:lnTo>
                    <a:pt x="23215" y="219214"/>
                  </a:lnTo>
                  <a:lnTo>
                    <a:pt x="22542" y="218998"/>
                  </a:lnTo>
                  <a:lnTo>
                    <a:pt x="24930" y="207009"/>
                  </a:lnTo>
                  <a:lnTo>
                    <a:pt x="45542" y="11163"/>
                  </a:lnTo>
                  <a:lnTo>
                    <a:pt x="45758" y="4762"/>
                  </a:lnTo>
                  <a:lnTo>
                    <a:pt x="44869" y="2781"/>
                  </a:lnTo>
                  <a:lnTo>
                    <a:pt x="41300" y="558"/>
                  </a:lnTo>
                  <a:lnTo>
                    <a:pt x="3958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4758496" y="5772010"/>
            <a:ext cx="271145" cy="304800"/>
            <a:chOff x="4758496" y="5772010"/>
            <a:chExt cx="271145" cy="304800"/>
          </a:xfrm>
        </p:grpSpPr>
        <p:pic>
          <p:nvPicPr>
            <p:cNvPr id="99" name="object 9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758496" y="5865545"/>
              <a:ext cx="167825" cy="210959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4891724" y="5772010"/>
              <a:ext cx="137795" cy="304800"/>
            </a:xfrm>
            <a:custGeom>
              <a:avLst/>
              <a:gdLst/>
              <a:ahLst/>
              <a:cxnLst/>
              <a:rect l="l" t="t" r="r" b="b"/>
              <a:pathLst>
                <a:path w="137795" h="304800">
                  <a:moveTo>
                    <a:pt x="39585" y="0"/>
                  </a:moveTo>
                  <a:lnTo>
                    <a:pt x="36017" y="0"/>
                  </a:lnTo>
                  <a:lnTo>
                    <a:pt x="34302" y="596"/>
                  </a:lnTo>
                  <a:lnTo>
                    <a:pt x="31330" y="2971"/>
                  </a:lnTo>
                  <a:lnTo>
                    <a:pt x="30429" y="4838"/>
                  </a:lnTo>
                  <a:lnTo>
                    <a:pt x="215" y="293331"/>
                  </a:lnTo>
                  <a:lnTo>
                    <a:pt x="0" y="299732"/>
                  </a:lnTo>
                  <a:lnTo>
                    <a:pt x="888" y="301713"/>
                  </a:lnTo>
                  <a:lnTo>
                    <a:pt x="4457" y="303936"/>
                  </a:lnTo>
                  <a:lnTo>
                    <a:pt x="6172" y="304495"/>
                  </a:lnTo>
                  <a:lnTo>
                    <a:pt x="9740" y="304495"/>
                  </a:lnTo>
                  <a:lnTo>
                    <a:pt x="11404" y="303898"/>
                  </a:lnTo>
                  <a:lnTo>
                    <a:pt x="14236" y="301523"/>
                  </a:lnTo>
                  <a:lnTo>
                    <a:pt x="15176" y="299656"/>
                  </a:lnTo>
                  <a:lnTo>
                    <a:pt x="23393" y="261632"/>
                  </a:lnTo>
                  <a:lnTo>
                    <a:pt x="27211" y="248675"/>
                  </a:lnTo>
                  <a:lnTo>
                    <a:pt x="46799" y="200685"/>
                  </a:lnTo>
                  <a:lnTo>
                    <a:pt x="70713" y="169176"/>
                  </a:lnTo>
                  <a:lnTo>
                    <a:pt x="74040" y="167868"/>
                  </a:lnTo>
                  <a:lnTo>
                    <a:pt x="79552" y="167868"/>
                  </a:lnTo>
                  <a:lnTo>
                    <a:pt x="85940" y="190271"/>
                  </a:lnTo>
                  <a:lnTo>
                    <a:pt x="85496" y="197116"/>
                  </a:lnTo>
                  <a:lnTo>
                    <a:pt x="84607" y="205155"/>
                  </a:lnTo>
                  <a:lnTo>
                    <a:pt x="79032" y="255168"/>
                  </a:lnTo>
                  <a:lnTo>
                    <a:pt x="78003" y="267220"/>
                  </a:lnTo>
                  <a:lnTo>
                    <a:pt x="92748" y="303682"/>
                  </a:lnTo>
                  <a:lnTo>
                    <a:pt x="96367" y="304495"/>
                  </a:lnTo>
                  <a:lnTo>
                    <a:pt x="104254" y="304495"/>
                  </a:lnTo>
                  <a:lnTo>
                    <a:pt x="136918" y="275399"/>
                  </a:lnTo>
                  <a:lnTo>
                    <a:pt x="137744" y="269443"/>
                  </a:lnTo>
                  <a:lnTo>
                    <a:pt x="136944" y="267588"/>
                  </a:lnTo>
                  <a:lnTo>
                    <a:pt x="133819" y="264617"/>
                  </a:lnTo>
                  <a:lnTo>
                    <a:pt x="132003" y="263867"/>
                  </a:lnTo>
                  <a:lnTo>
                    <a:pt x="128435" y="263867"/>
                  </a:lnTo>
                  <a:lnTo>
                    <a:pt x="127177" y="264198"/>
                  </a:lnTo>
                  <a:lnTo>
                    <a:pt x="124193" y="266318"/>
                  </a:lnTo>
                  <a:lnTo>
                    <a:pt x="114896" y="278599"/>
                  </a:lnTo>
                  <a:lnTo>
                    <a:pt x="109092" y="284962"/>
                  </a:lnTo>
                  <a:lnTo>
                    <a:pt x="105219" y="288086"/>
                  </a:lnTo>
                  <a:lnTo>
                    <a:pt x="103365" y="288874"/>
                  </a:lnTo>
                  <a:lnTo>
                    <a:pt x="98297" y="288874"/>
                  </a:lnTo>
                  <a:lnTo>
                    <a:pt x="96138" y="287273"/>
                  </a:lnTo>
                  <a:lnTo>
                    <a:pt x="94056" y="280873"/>
                  </a:lnTo>
                  <a:lnTo>
                    <a:pt x="93535" y="276885"/>
                  </a:lnTo>
                  <a:lnTo>
                    <a:pt x="93687" y="266280"/>
                  </a:lnTo>
                  <a:lnTo>
                    <a:pt x="100228" y="206717"/>
                  </a:lnTo>
                  <a:lnTo>
                    <a:pt x="101422" y="191350"/>
                  </a:lnTo>
                  <a:lnTo>
                    <a:pt x="87756" y="153581"/>
                  </a:lnTo>
                  <a:lnTo>
                    <a:pt x="83337" y="152247"/>
                  </a:lnTo>
                  <a:lnTo>
                    <a:pt x="72923" y="152247"/>
                  </a:lnTo>
                  <a:lnTo>
                    <a:pt x="36690" y="186512"/>
                  </a:lnTo>
                  <a:lnTo>
                    <a:pt x="23215" y="219214"/>
                  </a:lnTo>
                  <a:lnTo>
                    <a:pt x="22542" y="218998"/>
                  </a:lnTo>
                  <a:lnTo>
                    <a:pt x="24930" y="207009"/>
                  </a:lnTo>
                  <a:lnTo>
                    <a:pt x="45542" y="11163"/>
                  </a:lnTo>
                  <a:lnTo>
                    <a:pt x="45758" y="4762"/>
                  </a:lnTo>
                  <a:lnTo>
                    <a:pt x="44869" y="2781"/>
                  </a:lnTo>
                  <a:lnTo>
                    <a:pt x="41300" y="558"/>
                  </a:lnTo>
                  <a:lnTo>
                    <a:pt x="3958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object 101"/>
          <p:cNvGrpSpPr/>
          <p:nvPr/>
        </p:nvGrpSpPr>
        <p:grpSpPr>
          <a:xfrm>
            <a:off x="5144655" y="5772009"/>
            <a:ext cx="193040" cy="304800"/>
            <a:chOff x="5144655" y="5772009"/>
            <a:chExt cx="193040" cy="304800"/>
          </a:xfrm>
        </p:grpSpPr>
        <p:pic>
          <p:nvPicPr>
            <p:cNvPr id="102" name="object 10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144655" y="5847687"/>
              <a:ext cx="160286" cy="228815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5255827" y="5772009"/>
              <a:ext cx="81280" cy="304800"/>
            </a:xfrm>
            <a:custGeom>
              <a:avLst/>
              <a:gdLst/>
              <a:ahLst/>
              <a:cxnLst/>
              <a:rect l="l" t="t" r="r" b="b"/>
              <a:pathLst>
                <a:path w="81279" h="304800">
                  <a:moveTo>
                    <a:pt x="52311" y="0"/>
                  </a:moveTo>
                  <a:lnTo>
                    <a:pt x="48894" y="0"/>
                  </a:lnTo>
                  <a:lnTo>
                    <a:pt x="47205" y="596"/>
                  </a:lnTo>
                  <a:lnTo>
                    <a:pt x="44081" y="2971"/>
                  </a:lnTo>
                  <a:lnTo>
                    <a:pt x="43167" y="4838"/>
                  </a:lnTo>
                  <a:lnTo>
                    <a:pt x="27685" y="152247"/>
                  </a:lnTo>
                  <a:lnTo>
                    <a:pt x="5727" y="152247"/>
                  </a:lnTo>
                  <a:lnTo>
                    <a:pt x="3898" y="153035"/>
                  </a:lnTo>
                  <a:lnTo>
                    <a:pt x="774" y="156159"/>
                  </a:lnTo>
                  <a:lnTo>
                    <a:pt x="0" y="157975"/>
                  </a:lnTo>
                  <a:lnTo>
                    <a:pt x="0" y="162140"/>
                  </a:lnTo>
                  <a:lnTo>
                    <a:pt x="774" y="163969"/>
                  </a:lnTo>
                  <a:lnTo>
                    <a:pt x="3898" y="167093"/>
                  </a:lnTo>
                  <a:lnTo>
                    <a:pt x="5727" y="167868"/>
                  </a:lnTo>
                  <a:lnTo>
                    <a:pt x="26123" y="167868"/>
                  </a:lnTo>
                  <a:lnTo>
                    <a:pt x="16967" y="255168"/>
                  </a:lnTo>
                  <a:lnTo>
                    <a:pt x="15951" y="267220"/>
                  </a:lnTo>
                  <a:lnTo>
                    <a:pt x="15849" y="277787"/>
                  </a:lnTo>
                  <a:lnTo>
                    <a:pt x="16230" y="281800"/>
                  </a:lnTo>
                  <a:lnTo>
                    <a:pt x="34302" y="304495"/>
                  </a:lnTo>
                  <a:lnTo>
                    <a:pt x="42202" y="304495"/>
                  </a:lnTo>
                  <a:lnTo>
                    <a:pt x="74866" y="275399"/>
                  </a:lnTo>
                  <a:lnTo>
                    <a:pt x="75679" y="269455"/>
                  </a:lnTo>
                  <a:lnTo>
                    <a:pt x="74891" y="267589"/>
                  </a:lnTo>
                  <a:lnTo>
                    <a:pt x="52831" y="278599"/>
                  </a:lnTo>
                  <a:lnTo>
                    <a:pt x="47028" y="284962"/>
                  </a:lnTo>
                  <a:lnTo>
                    <a:pt x="43167" y="288086"/>
                  </a:lnTo>
                  <a:lnTo>
                    <a:pt x="41300" y="288874"/>
                  </a:lnTo>
                  <a:lnTo>
                    <a:pt x="36245" y="288874"/>
                  </a:lnTo>
                  <a:lnTo>
                    <a:pt x="34086" y="287273"/>
                  </a:lnTo>
                  <a:lnTo>
                    <a:pt x="32003" y="280873"/>
                  </a:lnTo>
                  <a:lnTo>
                    <a:pt x="31483" y="276885"/>
                  </a:lnTo>
                  <a:lnTo>
                    <a:pt x="31635" y="266280"/>
                  </a:lnTo>
                  <a:lnTo>
                    <a:pt x="41973" y="167868"/>
                  </a:lnTo>
                  <a:lnTo>
                    <a:pt x="75831" y="167868"/>
                  </a:lnTo>
                  <a:lnTo>
                    <a:pt x="77711" y="167093"/>
                  </a:lnTo>
                  <a:lnTo>
                    <a:pt x="80543" y="163969"/>
                  </a:lnTo>
                  <a:lnTo>
                    <a:pt x="81267" y="162140"/>
                  </a:lnTo>
                  <a:lnTo>
                    <a:pt x="81267" y="157975"/>
                  </a:lnTo>
                  <a:lnTo>
                    <a:pt x="80543" y="156159"/>
                  </a:lnTo>
                  <a:lnTo>
                    <a:pt x="77711" y="153035"/>
                  </a:lnTo>
                  <a:lnTo>
                    <a:pt x="75831" y="152247"/>
                  </a:lnTo>
                  <a:lnTo>
                    <a:pt x="43535" y="152247"/>
                  </a:lnTo>
                  <a:lnTo>
                    <a:pt x="58267" y="11163"/>
                  </a:lnTo>
                  <a:lnTo>
                    <a:pt x="58496" y="5130"/>
                  </a:lnTo>
                  <a:lnTo>
                    <a:pt x="57594" y="3162"/>
                  </a:lnTo>
                  <a:lnTo>
                    <a:pt x="54025" y="634"/>
                  </a:lnTo>
                  <a:lnTo>
                    <a:pt x="5231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/>
          <p:nvPr/>
        </p:nvSpPr>
        <p:spPr>
          <a:xfrm>
            <a:off x="760387" y="6252819"/>
            <a:ext cx="6009005" cy="6350"/>
          </a:xfrm>
          <a:custGeom>
            <a:avLst/>
            <a:gdLst/>
            <a:ahLst/>
            <a:cxnLst/>
            <a:rect l="l" t="t" r="r" b="b"/>
            <a:pathLst>
              <a:path w="6009005" h="6350">
                <a:moveTo>
                  <a:pt x="6008992" y="0"/>
                </a:moveTo>
                <a:lnTo>
                  <a:pt x="0" y="0"/>
                </a:lnTo>
                <a:lnTo>
                  <a:pt x="0" y="6350"/>
                </a:lnTo>
                <a:lnTo>
                  <a:pt x="6008992" y="6350"/>
                </a:lnTo>
                <a:lnTo>
                  <a:pt x="6008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5" name="object 105"/>
          <p:cNvGrpSpPr/>
          <p:nvPr/>
        </p:nvGrpSpPr>
        <p:grpSpPr>
          <a:xfrm>
            <a:off x="768465" y="6430727"/>
            <a:ext cx="2557780" cy="721995"/>
            <a:chOff x="768465" y="6430727"/>
            <a:chExt cx="2557780" cy="721995"/>
          </a:xfrm>
        </p:grpSpPr>
        <p:sp>
          <p:nvSpPr>
            <p:cNvPr id="106" name="object 106"/>
            <p:cNvSpPr/>
            <p:nvPr/>
          </p:nvSpPr>
          <p:spPr>
            <a:xfrm>
              <a:off x="2476563" y="6434111"/>
              <a:ext cx="173990" cy="121285"/>
            </a:xfrm>
            <a:custGeom>
              <a:avLst/>
              <a:gdLst/>
              <a:ahLst/>
              <a:cxnLst/>
              <a:rect l="l" t="t" r="r" b="b"/>
              <a:pathLst>
                <a:path w="173989" h="121284">
                  <a:moveTo>
                    <a:pt x="15278" y="33934"/>
                  </a:moveTo>
                  <a:lnTo>
                    <a:pt x="495" y="33934"/>
                  </a:lnTo>
                  <a:lnTo>
                    <a:pt x="495" y="119291"/>
                  </a:lnTo>
                  <a:lnTo>
                    <a:pt x="15278" y="119291"/>
                  </a:lnTo>
                  <a:lnTo>
                    <a:pt x="15278" y="33934"/>
                  </a:lnTo>
                  <a:close/>
                </a:path>
                <a:path w="173989" h="121284">
                  <a:moveTo>
                    <a:pt x="15608" y="0"/>
                  </a:moveTo>
                  <a:lnTo>
                    <a:pt x="0" y="0"/>
                  </a:lnTo>
                  <a:lnTo>
                    <a:pt x="0" y="15849"/>
                  </a:lnTo>
                  <a:lnTo>
                    <a:pt x="15608" y="15849"/>
                  </a:lnTo>
                  <a:lnTo>
                    <a:pt x="15608" y="0"/>
                  </a:lnTo>
                  <a:close/>
                </a:path>
                <a:path w="173989" h="121284">
                  <a:moveTo>
                    <a:pt x="81559" y="70586"/>
                  </a:moveTo>
                  <a:lnTo>
                    <a:pt x="39712" y="70751"/>
                  </a:lnTo>
                  <a:lnTo>
                    <a:pt x="39712" y="82715"/>
                  </a:lnTo>
                  <a:lnTo>
                    <a:pt x="81559" y="82638"/>
                  </a:lnTo>
                  <a:lnTo>
                    <a:pt x="81559" y="70586"/>
                  </a:lnTo>
                  <a:close/>
                </a:path>
                <a:path w="173989" h="121284">
                  <a:moveTo>
                    <a:pt x="173926" y="60921"/>
                  </a:moveTo>
                  <a:lnTo>
                    <a:pt x="145694" y="32283"/>
                  </a:lnTo>
                  <a:lnTo>
                    <a:pt x="139585" y="32283"/>
                  </a:lnTo>
                  <a:lnTo>
                    <a:pt x="131216" y="32283"/>
                  </a:lnTo>
                  <a:lnTo>
                    <a:pt x="101815" y="60223"/>
                  </a:lnTo>
                  <a:lnTo>
                    <a:pt x="100291" y="68021"/>
                  </a:lnTo>
                  <a:lnTo>
                    <a:pt x="100291" y="86461"/>
                  </a:lnTo>
                  <a:lnTo>
                    <a:pt x="125158" y="119265"/>
                  </a:lnTo>
                  <a:lnTo>
                    <a:pt x="131927" y="120929"/>
                  </a:lnTo>
                  <a:lnTo>
                    <a:pt x="145643" y="120929"/>
                  </a:lnTo>
                  <a:lnTo>
                    <a:pt x="173748" y="92951"/>
                  </a:lnTo>
                  <a:lnTo>
                    <a:pt x="160477" y="92951"/>
                  </a:lnTo>
                  <a:lnTo>
                    <a:pt x="159969" y="95821"/>
                  </a:lnTo>
                  <a:lnTo>
                    <a:pt x="158851" y="98501"/>
                  </a:lnTo>
                  <a:lnTo>
                    <a:pt x="155321" y="103505"/>
                  </a:lnTo>
                  <a:lnTo>
                    <a:pt x="152996" y="105524"/>
                  </a:lnTo>
                  <a:lnTo>
                    <a:pt x="147231" y="108546"/>
                  </a:lnTo>
                  <a:lnTo>
                    <a:pt x="143827" y="109296"/>
                  </a:lnTo>
                  <a:lnTo>
                    <a:pt x="131711" y="109296"/>
                  </a:lnTo>
                  <a:lnTo>
                    <a:pt x="125514" y="106337"/>
                  </a:lnTo>
                  <a:lnTo>
                    <a:pt x="117094" y="94500"/>
                  </a:lnTo>
                  <a:lnTo>
                    <a:pt x="114985" y="86626"/>
                  </a:lnTo>
                  <a:lnTo>
                    <a:pt x="114985" y="65887"/>
                  </a:lnTo>
                  <a:lnTo>
                    <a:pt x="117271" y="57785"/>
                  </a:lnTo>
                  <a:lnTo>
                    <a:pt x="126403" y="47218"/>
                  </a:lnTo>
                  <a:lnTo>
                    <a:pt x="132359" y="44577"/>
                  </a:lnTo>
                  <a:lnTo>
                    <a:pt x="143573" y="44577"/>
                  </a:lnTo>
                  <a:lnTo>
                    <a:pt x="160388" y="60921"/>
                  </a:lnTo>
                  <a:lnTo>
                    <a:pt x="173926" y="609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671224" y="6430727"/>
              <a:ext cx="208837" cy="124316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900791" y="6430727"/>
              <a:ext cx="241848" cy="122675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163862" y="6466395"/>
              <a:ext cx="161797" cy="88651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68465" y="6430730"/>
              <a:ext cx="2318462" cy="721579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68465" y="7037896"/>
              <a:ext cx="71653" cy="88645"/>
            </a:xfrm>
            <a:prstGeom prst="rect">
              <a:avLst/>
            </a:prstGeom>
          </p:spPr>
        </p:pic>
      </p:grpSp>
      <p:pic>
        <p:nvPicPr>
          <p:cNvPr id="112" name="object 112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3654117" y="6673905"/>
            <a:ext cx="265256" cy="152251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4034697" y="6669887"/>
            <a:ext cx="234496" cy="156273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4387637" y="6673681"/>
            <a:ext cx="227167" cy="152476"/>
          </a:xfrm>
          <a:prstGeom prst="rect">
            <a:avLst/>
          </a:prstGeom>
        </p:spPr>
      </p:pic>
      <p:pic>
        <p:nvPicPr>
          <p:cNvPr id="115" name="object 115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4745273" y="6673686"/>
            <a:ext cx="274589" cy="152466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5140241" y="6673903"/>
            <a:ext cx="229887" cy="152248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494026" y="6673681"/>
            <a:ext cx="253700" cy="152476"/>
          </a:xfrm>
          <a:prstGeom prst="rect">
            <a:avLst/>
          </a:prstGeom>
        </p:spPr>
      </p:pic>
      <p:grpSp>
        <p:nvGrpSpPr>
          <p:cNvPr id="118" name="object 118"/>
          <p:cNvGrpSpPr/>
          <p:nvPr/>
        </p:nvGrpSpPr>
        <p:grpSpPr>
          <a:xfrm>
            <a:off x="5866173" y="6673686"/>
            <a:ext cx="301625" cy="153035"/>
            <a:chOff x="5866173" y="6673686"/>
            <a:chExt cx="301625" cy="153035"/>
          </a:xfrm>
        </p:grpSpPr>
        <p:sp>
          <p:nvSpPr>
            <p:cNvPr id="119" name="object 119"/>
            <p:cNvSpPr/>
            <p:nvPr/>
          </p:nvSpPr>
          <p:spPr>
            <a:xfrm>
              <a:off x="5866173" y="6673686"/>
              <a:ext cx="264160" cy="153035"/>
            </a:xfrm>
            <a:custGeom>
              <a:avLst/>
              <a:gdLst/>
              <a:ahLst/>
              <a:cxnLst/>
              <a:rect l="l" t="t" r="r" b="b"/>
              <a:pathLst>
                <a:path w="264160" h="153034">
                  <a:moveTo>
                    <a:pt x="171894" y="0"/>
                  </a:moveTo>
                  <a:lnTo>
                    <a:pt x="168770" y="0"/>
                  </a:lnTo>
                  <a:lnTo>
                    <a:pt x="167157" y="520"/>
                  </a:lnTo>
                  <a:lnTo>
                    <a:pt x="164337" y="2603"/>
                  </a:lnTo>
                  <a:lnTo>
                    <a:pt x="163334" y="4165"/>
                  </a:lnTo>
                  <a:lnTo>
                    <a:pt x="156939" y="29124"/>
                  </a:lnTo>
                  <a:lnTo>
                    <a:pt x="150321" y="52204"/>
                  </a:lnTo>
                  <a:lnTo>
                    <a:pt x="132486" y="97777"/>
                  </a:lnTo>
                  <a:lnTo>
                    <a:pt x="109766" y="132892"/>
                  </a:lnTo>
                  <a:lnTo>
                    <a:pt x="104330" y="136842"/>
                  </a:lnTo>
                  <a:lnTo>
                    <a:pt x="99567" y="136842"/>
                  </a:lnTo>
                  <a:lnTo>
                    <a:pt x="95402" y="136842"/>
                  </a:lnTo>
                  <a:lnTo>
                    <a:pt x="92722" y="135013"/>
                  </a:lnTo>
                  <a:lnTo>
                    <a:pt x="90335" y="127723"/>
                  </a:lnTo>
                  <a:lnTo>
                    <a:pt x="89750" y="122847"/>
                  </a:lnTo>
                  <a:lnTo>
                    <a:pt x="89750" y="110794"/>
                  </a:lnTo>
                  <a:lnTo>
                    <a:pt x="90220" y="103695"/>
                  </a:lnTo>
                  <a:lnTo>
                    <a:pt x="91952" y="89131"/>
                  </a:lnTo>
                  <a:lnTo>
                    <a:pt x="103136" y="11607"/>
                  </a:lnTo>
                  <a:lnTo>
                    <a:pt x="103365" y="5207"/>
                  </a:lnTo>
                  <a:lnTo>
                    <a:pt x="102476" y="3200"/>
                  </a:lnTo>
                  <a:lnTo>
                    <a:pt x="98894" y="812"/>
                  </a:lnTo>
                  <a:lnTo>
                    <a:pt x="97193" y="215"/>
                  </a:lnTo>
                  <a:lnTo>
                    <a:pt x="93611" y="215"/>
                  </a:lnTo>
                  <a:lnTo>
                    <a:pt x="91922" y="812"/>
                  </a:lnTo>
                  <a:lnTo>
                    <a:pt x="89103" y="3200"/>
                  </a:lnTo>
                  <a:lnTo>
                    <a:pt x="88112" y="5054"/>
                  </a:lnTo>
                  <a:lnTo>
                    <a:pt x="85873" y="14630"/>
                  </a:lnTo>
                  <a:lnTo>
                    <a:pt x="80022" y="37274"/>
                  </a:lnTo>
                  <a:lnTo>
                    <a:pt x="64404" y="82931"/>
                  </a:lnTo>
                  <a:lnTo>
                    <a:pt x="46000" y="119343"/>
                  </a:lnTo>
                  <a:lnTo>
                    <a:pt x="29692" y="136842"/>
                  </a:lnTo>
                  <a:lnTo>
                    <a:pt x="21361" y="136842"/>
                  </a:lnTo>
                  <a:lnTo>
                    <a:pt x="18783" y="135318"/>
                  </a:lnTo>
                  <a:lnTo>
                    <a:pt x="16243" y="129209"/>
                  </a:lnTo>
                  <a:lnTo>
                    <a:pt x="15633" y="125158"/>
                  </a:lnTo>
                  <a:lnTo>
                    <a:pt x="15773" y="114922"/>
                  </a:lnTo>
                  <a:lnTo>
                    <a:pt x="26568" y="11379"/>
                  </a:lnTo>
                  <a:lnTo>
                    <a:pt x="26796" y="5346"/>
                  </a:lnTo>
                  <a:lnTo>
                    <a:pt x="25895" y="3378"/>
                  </a:lnTo>
                  <a:lnTo>
                    <a:pt x="22326" y="850"/>
                  </a:lnTo>
                  <a:lnTo>
                    <a:pt x="20612" y="215"/>
                  </a:lnTo>
                  <a:lnTo>
                    <a:pt x="17195" y="215"/>
                  </a:lnTo>
                  <a:lnTo>
                    <a:pt x="1562" y="98666"/>
                  </a:lnTo>
                  <a:lnTo>
                    <a:pt x="0" y="123228"/>
                  </a:lnTo>
                  <a:lnTo>
                    <a:pt x="749" y="131292"/>
                  </a:lnTo>
                  <a:lnTo>
                    <a:pt x="18376" y="152463"/>
                  </a:lnTo>
                  <a:lnTo>
                    <a:pt x="31483" y="152463"/>
                  </a:lnTo>
                  <a:lnTo>
                    <a:pt x="59801" y="125352"/>
                  </a:lnTo>
                  <a:lnTo>
                    <a:pt x="77241" y="88404"/>
                  </a:lnTo>
                  <a:lnTo>
                    <a:pt x="74434" y="115519"/>
                  </a:lnTo>
                  <a:lnTo>
                    <a:pt x="88328" y="151053"/>
                  </a:lnTo>
                  <a:lnTo>
                    <a:pt x="92722" y="152463"/>
                  </a:lnTo>
                  <a:lnTo>
                    <a:pt x="104622" y="152463"/>
                  </a:lnTo>
                  <a:lnTo>
                    <a:pt x="137600" y="121528"/>
                  </a:lnTo>
                  <a:lnTo>
                    <a:pt x="157094" y="80236"/>
                  </a:lnTo>
                  <a:lnTo>
                    <a:pt x="170948" y="39066"/>
                  </a:lnTo>
                  <a:lnTo>
                    <a:pt x="175920" y="20751"/>
                  </a:lnTo>
                  <a:lnTo>
                    <a:pt x="183254" y="23487"/>
                  </a:lnTo>
                  <a:lnTo>
                    <a:pt x="190758" y="25444"/>
                  </a:lnTo>
                  <a:lnTo>
                    <a:pt x="198432" y="26620"/>
                  </a:lnTo>
                  <a:lnTo>
                    <a:pt x="206273" y="27012"/>
                  </a:lnTo>
                  <a:lnTo>
                    <a:pt x="212534" y="27012"/>
                  </a:lnTo>
                  <a:lnTo>
                    <a:pt x="251218" y="13309"/>
                  </a:lnTo>
                  <a:lnTo>
                    <a:pt x="263880" y="3644"/>
                  </a:lnTo>
                  <a:lnTo>
                    <a:pt x="263880" y="965"/>
                  </a:lnTo>
                  <a:lnTo>
                    <a:pt x="262826" y="215"/>
                  </a:lnTo>
                  <a:lnTo>
                    <a:pt x="257327" y="215"/>
                  </a:lnTo>
                  <a:lnTo>
                    <a:pt x="253682" y="558"/>
                  </a:lnTo>
                  <a:lnTo>
                    <a:pt x="245935" y="1892"/>
                  </a:lnTo>
                  <a:lnTo>
                    <a:pt x="241172" y="3416"/>
                  </a:lnTo>
                  <a:lnTo>
                    <a:pt x="235521" y="5803"/>
                  </a:lnTo>
                  <a:lnTo>
                    <a:pt x="229075" y="8146"/>
                  </a:lnTo>
                  <a:lnTo>
                    <a:pt x="222462" y="9821"/>
                  </a:lnTo>
                  <a:lnTo>
                    <a:pt x="215683" y="10827"/>
                  </a:lnTo>
                  <a:lnTo>
                    <a:pt x="208737" y="11163"/>
                  </a:lnTo>
                  <a:lnTo>
                    <a:pt x="202780" y="11163"/>
                  </a:lnTo>
                  <a:lnTo>
                    <a:pt x="197002" y="10299"/>
                  </a:lnTo>
                  <a:lnTo>
                    <a:pt x="185839" y="6883"/>
                  </a:lnTo>
                  <a:lnTo>
                    <a:pt x="180454" y="4533"/>
                  </a:lnTo>
                  <a:lnTo>
                    <a:pt x="173456" y="520"/>
                  </a:lnTo>
                  <a:lnTo>
                    <a:pt x="1718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062901" y="6673904"/>
              <a:ext cx="104777" cy="152247"/>
            </a:xfrm>
            <a:prstGeom prst="rect">
              <a:avLst/>
            </a:prstGeom>
          </p:spPr>
        </p:pic>
      </p:grpSp>
      <p:pic>
        <p:nvPicPr>
          <p:cNvPr id="121" name="object 121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6295021" y="6673681"/>
            <a:ext cx="259279" cy="152476"/>
          </a:xfrm>
          <a:prstGeom prst="rect">
            <a:avLst/>
          </a:prstGeom>
        </p:spPr>
      </p:pic>
      <p:sp>
        <p:nvSpPr>
          <p:cNvPr id="122" name="object 122"/>
          <p:cNvSpPr/>
          <p:nvPr/>
        </p:nvSpPr>
        <p:spPr>
          <a:xfrm>
            <a:off x="760387" y="7295502"/>
            <a:ext cx="6009005" cy="6350"/>
          </a:xfrm>
          <a:custGeom>
            <a:avLst/>
            <a:gdLst/>
            <a:ahLst/>
            <a:cxnLst/>
            <a:rect l="l" t="t" r="r" b="b"/>
            <a:pathLst>
              <a:path w="6009005" h="6350">
                <a:moveTo>
                  <a:pt x="6008992" y="0"/>
                </a:moveTo>
                <a:lnTo>
                  <a:pt x="0" y="0"/>
                </a:lnTo>
                <a:lnTo>
                  <a:pt x="0" y="6350"/>
                </a:lnTo>
                <a:lnTo>
                  <a:pt x="6008992" y="6350"/>
                </a:lnTo>
                <a:lnTo>
                  <a:pt x="6008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3" name="object 123"/>
          <p:cNvGrpSpPr/>
          <p:nvPr/>
        </p:nvGrpSpPr>
        <p:grpSpPr>
          <a:xfrm>
            <a:off x="773746" y="7496905"/>
            <a:ext cx="2336800" cy="152400"/>
            <a:chOff x="773746" y="7496905"/>
            <a:chExt cx="2336800" cy="152400"/>
          </a:xfrm>
        </p:grpSpPr>
        <p:pic>
          <p:nvPicPr>
            <p:cNvPr id="124" name="object 12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73746" y="7496905"/>
              <a:ext cx="2306099" cy="151974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3089253" y="7502107"/>
              <a:ext cx="21590" cy="39370"/>
            </a:xfrm>
            <a:custGeom>
              <a:avLst/>
              <a:gdLst/>
              <a:ahLst/>
              <a:cxnLst/>
              <a:rect l="l" t="t" r="r" b="b"/>
              <a:pathLst>
                <a:path w="21589" h="39370">
                  <a:moveTo>
                    <a:pt x="21132" y="0"/>
                  </a:moveTo>
                  <a:lnTo>
                    <a:pt x="2070" y="0"/>
                  </a:lnTo>
                  <a:lnTo>
                    <a:pt x="2070" y="18072"/>
                  </a:lnTo>
                  <a:lnTo>
                    <a:pt x="9169" y="18491"/>
                  </a:lnTo>
                  <a:lnTo>
                    <a:pt x="0" y="38963"/>
                  </a:lnTo>
                  <a:lnTo>
                    <a:pt x="7112" y="38963"/>
                  </a:lnTo>
                  <a:lnTo>
                    <a:pt x="21132" y="15849"/>
                  </a:lnTo>
                  <a:lnTo>
                    <a:pt x="2113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6" name="object 12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3654117" y="7481921"/>
            <a:ext cx="229439" cy="152250"/>
          </a:xfrm>
          <a:prstGeom prst="rect">
            <a:avLst/>
          </a:prstGeom>
        </p:spPr>
      </p:pic>
      <p:grpSp>
        <p:nvGrpSpPr>
          <p:cNvPr id="127" name="object 127"/>
          <p:cNvGrpSpPr/>
          <p:nvPr/>
        </p:nvGrpSpPr>
        <p:grpSpPr>
          <a:xfrm>
            <a:off x="4006343" y="7481472"/>
            <a:ext cx="295910" cy="153035"/>
            <a:chOff x="4006343" y="7481472"/>
            <a:chExt cx="295910" cy="153035"/>
          </a:xfrm>
        </p:grpSpPr>
        <p:sp>
          <p:nvSpPr>
            <p:cNvPr id="128" name="object 128"/>
            <p:cNvSpPr/>
            <p:nvPr/>
          </p:nvSpPr>
          <p:spPr>
            <a:xfrm>
              <a:off x="4006343" y="7481472"/>
              <a:ext cx="264795" cy="153035"/>
            </a:xfrm>
            <a:custGeom>
              <a:avLst/>
              <a:gdLst/>
              <a:ahLst/>
              <a:cxnLst/>
              <a:rect l="l" t="t" r="r" b="b"/>
              <a:pathLst>
                <a:path w="264795" h="153034">
                  <a:moveTo>
                    <a:pt x="172796" y="0"/>
                  </a:moveTo>
                  <a:lnTo>
                    <a:pt x="168922" y="0"/>
                  </a:lnTo>
                  <a:lnTo>
                    <a:pt x="167360" y="558"/>
                  </a:lnTo>
                  <a:lnTo>
                    <a:pt x="164376" y="2793"/>
                  </a:lnTo>
                  <a:lnTo>
                    <a:pt x="163334" y="4394"/>
                  </a:lnTo>
                  <a:lnTo>
                    <a:pt x="156939" y="29353"/>
                  </a:lnTo>
                  <a:lnTo>
                    <a:pt x="150321" y="52438"/>
                  </a:lnTo>
                  <a:lnTo>
                    <a:pt x="132486" y="98005"/>
                  </a:lnTo>
                  <a:lnTo>
                    <a:pt x="109766" y="133134"/>
                  </a:lnTo>
                  <a:lnTo>
                    <a:pt x="104330" y="137071"/>
                  </a:lnTo>
                  <a:lnTo>
                    <a:pt x="95402" y="137071"/>
                  </a:lnTo>
                  <a:lnTo>
                    <a:pt x="92722" y="135254"/>
                  </a:lnTo>
                  <a:lnTo>
                    <a:pt x="90335" y="127965"/>
                  </a:lnTo>
                  <a:lnTo>
                    <a:pt x="89738" y="123088"/>
                  </a:lnTo>
                  <a:lnTo>
                    <a:pt x="89738" y="111036"/>
                  </a:lnTo>
                  <a:lnTo>
                    <a:pt x="90220" y="103924"/>
                  </a:lnTo>
                  <a:lnTo>
                    <a:pt x="91952" y="89365"/>
                  </a:lnTo>
                  <a:lnTo>
                    <a:pt x="103136" y="11836"/>
                  </a:lnTo>
                  <a:lnTo>
                    <a:pt x="103365" y="5435"/>
                  </a:lnTo>
                  <a:lnTo>
                    <a:pt x="102463" y="3428"/>
                  </a:lnTo>
                  <a:lnTo>
                    <a:pt x="98894" y="1041"/>
                  </a:lnTo>
                  <a:lnTo>
                    <a:pt x="97180" y="457"/>
                  </a:lnTo>
                  <a:lnTo>
                    <a:pt x="93611" y="457"/>
                  </a:lnTo>
                  <a:lnTo>
                    <a:pt x="91922" y="1041"/>
                  </a:lnTo>
                  <a:lnTo>
                    <a:pt x="89103" y="3428"/>
                  </a:lnTo>
                  <a:lnTo>
                    <a:pt x="88112" y="5283"/>
                  </a:lnTo>
                  <a:lnTo>
                    <a:pt x="85873" y="14864"/>
                  </a:lnTo>
                  <a:lnTo>
                    <a:pt x="80022" y="37503"/>
                  </a:lnTo>
                  <a:lnTo>
                    <a:pt x="64404" y="83159"/>
                  </a:lnTo>
                  <a:lnTo>
                    <a:pt x="46000" y="119579"/>
                  </a:lnTo>
                  <a:lnTo>
                    <a:pt x="29692" y="137071"/>
                  </a:lnTo>
                  <a:lnTo>
                    <a:pt x="21361" y="137071"/>
                  </a:lnTo>
                  <a:lnTo>
                    <a:pt x="18783" y="135547"/>
                  </a:lnTo>
                  <a:lnTo>
                    <a:pt x="16243" y="129451"/>
                  </a:lnTo>
                  <a:lnTo>
                    <a:pt x="15633" y="125387"/>
                  </a:lnTo>
                  <a:lnTo>
                    <a:pt x="15773" y="115163"/>
                  </a:lnTo>
                  <a:lnTo>
                    <a:pt x="26568" y="11607"/>
                  </a:lnTo>
                  <a:lnTo>
                    <a:pt x="26784" y="5587"/>
                  </a:lnTo>
                  <a:lnTo>
                    <a:pt x="25895" y="3619"/>
                  </a:lnTo>
                  <a:lnTo>
                    <a:pt x="22326" y="1079"/>
                  </a:lnTo>
                  <a:lnTo>
                    <a:pt x="20612" y="457"/>
                  </a:lnTo>
                  <a:lnTo>
                    <a:pt x="17195" y="457"/>
                  </a:lnTo>
                  <a:lnTo>
                    <a:pt x="1562" y="98894"/>
                  </a:lnTo>
                  <a:lnTo>
                    <a:pt x="0" y="123456"/>
                  </a:lnTo>
                  <a:lnTo>
                    <a:pt x="749" y="131533"/>
                  </a:lnTo>
                  <a:lnTo>
                    <a:pt x="18376" y="152704"/>
                  </a:lnTo>
                  <a:lnTo>
                    <a:pt x="31483" y="152704"/>
                  </a:lnTo>
                  <a:lnTo>
                    <a:pt x="59801" y="125586"/>
                  </a:lnTo>
                  <a:lnTo>
                    <a:pt x="77241" y="88633"/>
                  </a:lnTo>
                  <a:lnTo>
                    <a:pt x="74434" y="115760"/>
                  </a:lnTo>
                  <a:lnTo>
                    <a:pt x="88328" y="151282"/>
                  </a:lnTo>
                  <a:lnTo>
                    <a:pt x="92722" y="152704"/>
                  </a:lnTo>
                  <a:lnTo>
                    <a:pt x="104622" y="152704"/>
                  </a:lnTo>
                  <a:lnTo>
                    <a:pt x="137595" y="121759"/>
                  </a:lnTo>
                  <a:lnTo>
                    <a:pt x="159842" y="73228"/>
                  </a:lnTo>
                  <a:lnTo>
                    <a:pt x="159842" y="73456"/>
                  </a:lnTo>
                  <a:lnTo>
                    <a:pt x="168998" y="45770"/>
                  </a:lnTo>
                  <a:lnTo>
                    <a:pt x="172096" y="54628"/>
                  </a:lnTo>
                  <a:lnTo>
                    <a:pt x="175807" y="62457"/>
                  </a:lnTo>
                  <a:lnTo>
                    <a:pt x="210515" y="85509"/>
                  </a:lnTo>
                  <a:lnTo>
                    <a:pt x="217665" y="85509"/>
                  </a:lnTo>
                  <a:lnTo>
                    <a:pt x="252933" y="58458"/>
                  </a:lnTo>
                  <a:lnTo>
                    <a:pt x="264325" y="29171"/>
                  </a:lnTo>
                  <a:lnTo>
                    <a:pt x="264325" y="19202"/>
                  </a:lnTo>
                  <a:lnTo>
                    <a:pt x="248996" y="457"/>
                  </a:lnTo>
                  <a:lnTo>
                    <a:pt x="243179" y="457"/>
                  </a:lnTo>
                  <a:lnTo>
                    <a:pt x="245859" y="15633"/>
                  </a:lnTo>
                  <a:lnTo>
                    <a:pt x="247053" y="16268"/>
                  </a:lnTo>
                  <a:lnTo>
                    <a:pt x="248539" y="18795"/>
                  </a:lnTo>
                  <a:lnTo>
                    <a:pt x="248920" y="20396"/>
                  </a:lnTo>
                  <a:lnTo>
                    <a:pt x="248767" y="27241"/>
                  </a:lnTo>
                  <a:lnTo>
                    <a:pt x="230085" y="62026"/>
                  </a:lnTo>
                  <a:lnTo>
                    <a:pt x="215874" y="69659"/>
                  </a:lnTo>
                  <a:lnTo>
                    <a:pt x="205752" y="69659"/>
                  </a:lnTo>
                  <a:lnTo>
                    <a:pt x="180327" y="25374"/>
                  </a:lnTo>
                  <a:lnTo>
                    <a:pt x="178295" y="5740"/>
                  </a:lnTo>
                  <a:lnTo>
                    <a:pt x="177431" y="3543"/>
                  </a:lnTo>
                  <a:lnTo>
                    <a:pt x="174599" y="711"/>
                  </a:lnTo>
                  <a:lnTo>
                    <a:pt x="17279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212842" y="7481921"/>
              <a:ext cx="89293" cy="152247"/>
            </a:xfrm>
            <a:prstGeom prst="rect">
              <a:avLst/>
            </a:prstGeom>
          </p:spPr>
        </p:pic>
      </p:grpSp>
      <p:pic>
        <p:nvPicPr>
          <p:cNvPr id="130" name="object 13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4421803" y="7481472"/>
            <a:ext cx="227027" cy="152704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4768489" y="7477908"/>
            <a:ext cx="205605" cy="156260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5096885" y="7481482"/>
            <a:ext cx="221448" cy="152692"/>
          </a:xfrm>
          <a:prstGeom prst="rect">
            <a:avLst/>
          </a:prstGeom>
        </p:spPr>
      </p:pic>
      <p:sp>
        <p:nvSpPr>
          <p:cNvPr id="133" name="object 133"/>
          <p:cNvSpPr/>
          <p:nvPr/>
        </p:nvSpPr>
        <p:spPr>
          <a:xfrm>
            <a:off x="760387" y="7810487"/>
            <a:ext cx="6009005" cy="6350"/>
          </a:xfrm>
          <a:custGeom>
            <a:avLst/>
            <a:gdLst/>
            <a:ahLst/>
            <a:cxnLst/>
            <a:rect l="l" t="t" r="r" b="b"/>
            <a:pathLst>
              <a:path w="6009005" h="6350">
                <a:moveTo>
                  <a:pt x="6008992" y="0"/>
                </a:moveTo>
                <a:lnTo>
                  <a:pt x="0" y="0"/>
                </a:lnTo>
                <a:lnTo>
                  <a:pt x="0" y="6349"/>
                </a:lnTo>
                <a:lnTo>
                  <a:pt x="6008992" y="6349"/>
                </a:lnTo>
                <a:lnTo>
                  <a:pt x="6008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4" name="object 134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768465" y="7975693"/>
            <a:ext cx="1942712" cy="314815"/>
          </a:xfrm>
          <a:prstGeom prst="rect">
            <a:avLst/>
          </a:prstGeom>
        </p:spPr>
      </p:pic>
      <p:sp>
        <p:nvSpPr>
          <p:cNvPr id="135" name="object 135"/>
          <p:cNvSpPr/>
          <p:nvPr/>
        </p:nvSpPr>
        <p:spPr>
          <a:xfrm>
            <a:off x="3656074" y="7933560"/>
            <a:ext cx="99695" cy="304800"/>
          </a:xfrm>
          <a:custGeom>
            <a:avLst/>
            <a:gdLst/>
            <a:ahLst/>
            <a:cxnLst/>
            <a:rect l="l" t="t" r="r" b="b"/>
            <a:pathLst>
              <a:path w="99695" h="304800">
                <a:moveTo>
                  <a:pt x="39141" y="0"/>
                </a:moveTo>
                <a:lnTo>
                  <a:pt x="35725" y="0"/>
                </a:lnTo>
                <a:lnTo>
                  <a:pt x="34035" y="596"/>
                </a:lnTo>
                <a:lnTo>
                  <a:pt x="30911" y="2971"/>
                </a:lnTo>
                <a:lnTo>
                  <a:pt x="29997" y="4838"/>
                </a:lnTo>
                <a:lnTo>
                  <a:pt x="29692" y="7365"/>
                </a:lnTo>
                <a:lnTo>
                  <a:pt x="228" y="289991"/>
                </a:lnTo>
                <a:lnTo>
                  <a:pt x="76" y="291033"/>
                </a:lnTo>
                <a:lnTo>
                  <a:pt x="10490" y="303834"/>
                </a:lnTo>
                <a:lnTo>
                  <a:pt x="13030" y="304126"/>
                </a:lnTo>
                <a:lnTo>
                  <a:pt x="15773" y="304317"/>
                </a:lnTo>
                <a:lnTo>
                  <a:pt x="21729" y="304469"/>
                </a:lnTo>
                <a:lnTo>
                  <a:pt x="24637" y="304507"/>
                </a:lnTo>
                <a:lnTo>
                  <a:pt x="34759" y="304507"/>
                </a:lnTo>
                <a:lnTo>
                  <a:pt x="70916" y="290360"/>
                </a:lnTo>
                <a:lnTo>
                  <a:pt x="72283" y="288874"/>
                </a:lnTo>
                <a:lnTo>
                  <a:pt x="26415" y="288874"/>
                </a:lnTo>
                <a:lnTo>
                  <a:pt x="20167" y="288696"/>
                </a:lnTo>
                <a:lnTo>
                  <a:pt x="18160" y="288582"/>
                </a:lnTo>
                <a:lnTo>
                  <a:pt x="16522" y="288429"/>
                </a:lnTo>
                <a:lnTo>
                  <a:pt x="17411" y="283667"/>
                </a:lnTo>
                <a:lnTo>
                  <a:pt x="28600" y="246087"/>
                </a:lnTo>
                <a:lnTo>
                  <a:pt x="38102" y="220116"/>
                </a:lnTo>
                <a:lnTo>
                  <a:pt x="22771" y="220116"/>
                </a:lnTo>
                <a:lnTo>
                  <a:pt x="22097" y="219900"/>
                </a:lnTo>
                <a:lnTo>
                  <a:pt x="22694" y="216763"/>
                </a:lnTo>
                <a:lnTo>
                  <a:pt x="23291" y="213385"/>
                </a:lnTo>
                <a:lnTo>
                  <a:pt x="24747" y="204364"/>
                </a:lnTo>
                <a:lnTo>
                  <a:pt x="25234" y="201142"/>
                </a:lnTo>
                <a:lnTo>
                  <a:pt x="45097" y="11163"/>
                </a:lnTo>
                <a:lnTo>
                  <a:pt x="45326" y="9232"/>
                </a:lnTo>
                <a:lnTo>
                  <a:pt x="45326" y="5130"/>
                </a:lnTo>
                <a:lnTo>
                  <a:pt x="44424" y="3162"/>
                </a:lnTo>
                <a:lnTo>
                  <a:pt x="40855" y="634"/>
                </a:lnTo>
                <a:lnTo>
                  <a:pt x="39141" y="0"/>
                </a:lnTo>
                <a:close/>
              </a:path>
              <a:path w="99695" h="304800">
                <a:moveTo>
                  <a:pt x="94797" y="168325"/>
                </a:moveTo>
                <a:lnTo>
                  <a:pt x="76428" y="168325"/>
                </a:lnTo>
                <a:lnTo>
                  <a:pt x="79324" y="170967"/>
                </a:lnTo>
                <a:lnTo>
                  <a:pt x="83197" y="181533"/>
                </a:lnTo>
                <a:lnTo>
                  <a:pt x="84162" y="188188"/>
                </a:lnTo>
                <a:lnTo>
                  <a:pt x="84042" y="204364"/>
                </a:lnTo>
                <a:lnTo>
                  <a:pt x="83743" y="209397"/>
                </a:lnTo>
                <a:lnTo>
                  <a:pt x="76504" y="249770"/>
                </a:lnTo>
                <a:lnTo>
                  <a:pt x="54914" y="282181"/>
                </a:lnTo>
                <a:lnTo>
                  <a:pt x="32664" y="288874"/>
                </a:lnTo>
                <a:lnTo>
                  <a:pt x="72283" y="288874"/>
                </a:lnTo>
                <a:lnTo>
                  <a:pt x="92074" y="251929"/>
                </a:lnTo>
                <a:lnTo>
                  <a:pt x="99142" y="210907"/>
                </a:lnTo>
                <a:lnTo>
                  <a:pt x="99495" y="202336"/>
                </a:lnTo>
                <a:lnTo>
                  <a:pt x="99453" y="191985"/>
                </a:lnTo>
                <a:lnTo>
                  <a:pt x="99275" y="189090"/>
                </a:lnTo>
                <a:lnTo>
                  <a:pt x="98082" y="178371"/>
                </a:lnTo>
                <a:lnTo>
                  <a:pt x="96837" y="173380"/>
                </a:lnTo>
                <a:lnTo>
                  <a:pt x="94797" y="168325"/>
                </a:lnTo>
                <a:close/>
              </a:path>
              <a:path w="99695" h="304800">
                <a:moveTo>
                  <a:pt x="79184" y="152247"/>
                </a:moveTo>
                <a:lnTo>
                  <a:pt x="68313" y="152247"/>
                </a:lnTo>
                <a:lnTo>
                  <a:pt x="63284" y="153847"/>
                </a:lnTo>
                <a:lnTo>
                  <a:pt x="37210" y="183654"/>
                </a:lnTo>
                <a:lnTo>
                  <a:pt x="22771" y="220116"/>
                </a:lnTo>
                <a:lnTo>
                  <a:pt x="38102" y="220116"/>
                </a:lnTo>
                <a:lnTo>
                  <a:pt x="44056" y="204825"/>
                </a:lnTo>
                <a:lnTo>
                  <a:pt x="46977" y="198386"/>
                </a:lnTo>
                <a:lnTo>
                  <a:pt x="53682" y="185585"/>
                </a:lnTo>
                <a:lnTo>
                  <a:pt x="57251" y="180047"/>
                </a:lnTo>
                <a:lnTo>
                  <a:pt x="64846" y="170675"/>
                </a:lnTo>
                <a:lnTo>
                  <a:pt x="68681" y="168325"/>
                </a:lnTo>
                <a:lnTo>
                  <a:pt x="94797" y="168325"/>
                </a:lnTo>
                <a:lnTo>
                  <a:pt x="93116" y="164160"/>
                </a:lnTo>
                <a:lnTo>
                  <a:pt x="90487" y="160248"/>
                </a:lnTo>
                <a:lnTo>
                  <a:pt x="83642" y="153847"/>
                </a:lnTo>
                <a:lnTo>
                  <a:pt x="79184" y="1522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868382" y="7933563"/>
            <a:ext cx="465455" cy="457200"/>
          </a:xfrm>
          <a:custGeom>
            <a:avLst/>
            <a:gdLst/>
            <a:ahLst/>
            <a:cxnLst/>
            <a:rect l="l" t="t" r="r" b="b"/>
            <a:pathLst>
              <a:path w="465454" h="457200">
                <a:moveTo>
                  <a:pt x="136398" y="8851"/>
                </a:moveTo>
                <a:lnTo>
                  <a:pt x="111912" y="0"/>
                </a:lnTo>
                <a:lnTo>
                  <a:pt x="101625" y="266"/>
                </a:lnTo>
                <a:lnTo>
                  <a:pt x="58712" y="22034"/>
                </a:lnTo>
                <a:lnTo>
                  <a:pt x="42113" y="56451"/>
                </a:lnTo>
                <a:lnTo>
                  <a:pt x="30797" y="152260"/>
                </a:lnTo>
                <a:lnTo>
                  <a:pt x="8851" y="152260"/>
                </a:lnTo>
                <a:lnTo>
                  <a:pt x="7010" y="153035"/>
                </a:lnTo>
                <a:lnTo>
                  <a:pt x="3886" y="156159"/>
                </a:lnTo>
                <a:lnTo>
                  <a:pt x="3124" y="157988"/>
                </a:lnTo>
                <a:lnTo>
                  <a:pt x="3124" y="162153"/>
                </a:lnTo>
                <a:lnTo>
                  <a:pt x="3886" y="163969"/>
                </a:lnTo>
                <a:lnTo>
                  <a:pt x="7010" y="167093"/>
                </a:lnTo>
                <a:lnTo>
                  <a:pt x="8851" y="167881"/>
                </a:lnTo>
                <a:lnTo>
                  <a:pt x="29235" y="167881"/>
                </a:lnTo>
                <a:lnTo>
                  <a:pt x="215" y="445592"/>
                </a:lnTo>
                <a:lnTo>
                  <a:pt x="0" y="451624"/>
                </a:lnTo>
                <a:lnTo>
                  <a:pt x="889" y="453593"/>
                </a:lnTo>
                <a:lnTo>
                  <a:pt x="4457" y="456120"/>
                </a:lnTo>
                <a:lnTo>
                  <a:pt x="6172" y="456755"/>
                </a:lnTo>
                <a:lnTo>
                  <a:pt x="9588" y="456755"/>
                </a:lnTo>
                <a:lnTo>
                  <a:pt x="45085" y="167881"/>
                </a:lnTo>
                <a:lnTo>
                  <a:pt x="84226" y="167881"/>
                </a:lnTo>
                <a:lnTo>
                  <a:pt x="86042" y="167093"/>
                </a:lnTo>
                <a:lnTo>
                  <a:pt x="89166" y="163969"/>
                </a:lnTo>
                <a:lnTo>
                  <a:pt x="89966" y="162153"/>
                </a:lnTo>
                <a:lnTo>
                  <a:pt x="89966" y="157988"/>
                </a:lnTo>
                <a:lnTo>
                  <a:pt x="89166" y="156159"/>
                </a:lnTo>
                <a:lnTo>
                  <a:pt x="86042" y="153035"/>
                </a:lnTo>
                <a:lnTo>
                  <a:pt x="84226" y="152260"/>
                </a:lnTo>
                <a:lnTo>
                  <a:pt x="46647" y="152260"/>
                </a:lnTo>
                <a:lnTo>
                  <a:pt x="54241" y="79705"/>
                </a:lnTo>
                <a:lnTo>
                  <a:pt x="66205" y="38823"/>
                </a:lnTo>
                <a:lnTo>
                  <a:pt x="100228" y="15633"/>
                </a:lnTo>
                <a:lnTo>
                  <a:pt x="110794" y="15633"/>
                </a:lnTo>
                <a:lnTo>
                  <a:pt x="114096" y="15887"/>
                </a:lnTo>
                <a:lnTo>
                  <a:pt x="126199" y="18376"/>
                </a:lnTo>
                <a:lnTo>
                  <a:pt x="130886" y="18529"/>
                </a:lnTo>
                <a:lnTo>
                  <a:pt x="132842" y="17716"/>
                </a:lnTo>
                <a:lnTo>
                  <a:pt x="135674" y="14439"/>
                </a:lnTo>
                <a:lnTo>
                  <a:pt x="136398" y="12573"/>
                </a:lnTo>
                <a:lnTo>
                  <a:pt x="136398" y="8851"/>
                </a:lnTo>
                <a:close/>
              </a:path>
              <a:path w="465454" h="457200">
                <a:moveTo>
                  <a:pt x="293344" y="159842"/>
                </a:moveTo>
                <a:lnTo>
                  <a:pt x="292315" y="157429"/>
                </a:lnTo>
                <a:lnTo>
                  <a:pt x="288302" y="154901"/>
                </a:lnTo>
                <a:lnTo>
                  <a:pt x="285902" y="154038"/>
                </a:lnTo>
                <a:lnTo>
                  <a:pt x="283070" y="153593"/>
                </a:lnTo>
                <a:lnTo>
                  <a:pt x="279793" y="152996"/>
                </a:lnTo>
                <a:lnTo>
                  <a:pt x="276821" y="152717"/>
                </a:lnTo>
                <a:lnTo>
                  <a:pt x="276821" y="168770"/>
                </a:lnTo>
                <a:lnTo>
                  <a:pt x="275920" y="173532"/>
                </a:lnTo>
                <a:lnTo>
                  <a:pt x="264934" y="210667"/>
                </a:lnTo>
                <a:lnTo>
                  <a:pt x="257619" y="230390"/>
                </a:lnTo>
                <a:lnTo>
                  <a:pt x="256730" y="232765"/>
                </a:lnTo>
                <a:lnTo>
                  <a:pt x="240652" y="269049"/>
                </a:lnTo>
                <a:lnTo>
                  <a:pt x="223088" y="288429"/>
                </a:lnTo>
                <a:lnTo>
                  <a:pt x="216687" y="288429"/>
                </a:lnTo>
                <a:lnTo>
                  <a:pt x="213817" y="285788"/>
                </a:lnTo>
                <a:lnTo>
                  <a:pt x="210096" y="275221"/>
                </a:lnTo>
                <a:lnTo>
                  <a:pt x="209245" y="269049"/>
                </a:lnTo>
                <a:lnTo>
                  <a:pt x="209359" y="251294"/>
                </a:lnTo>
                <a:lnTo>
                  <a:pt x="215646" y="209702"/>
                </a:lnTo>
                <a:lnTo>
                  <a:pt x="238467" y="174091"/>
                </a:lnTo>
                <a:lnTo>
                  <a:pt x="258813" y="167881"/>
                </a:lnTo>
                <a:lnTo>
                  <a:pt x="265353" y="167881"/>
                </a:lnTo>
                <a:lnTo>
                  <a:pt x="267741" y="167957"/>
                </a:lnTo>
                <a:lnTo>
                  <a:pt x="272503" y="168249"/>
                </a:lnTo>
                <a:lnTo>
                  <a:pt x="274739" y="168478"/>
                </a:lnTo>
                <a:lnTo>
                  <a:pt x="276821" y="168770"/>
                </a:lnTo>
                <a:lnTo>
                  <a:pt x="276821" y="152717"/>
                </a:lnTo>
                <a:lnTo>
                  <a:pt x="275996" y="152628"/>
                </a:lnTo>
                <a:lnTo>
                  <a:pt x="267373" y="152336"/>
                </a:lnTo>
                <a:lnTo>
                  <a:pt x="263271" y="152260"/>
                </a:lnTo>
                <a:lnTo>
                  <a:pt x="259410" y="152260"/>
                </a:lnTo>
                <a:lnTo>
                  <a:pt x="221957" y="167728"/>
                </a:lnTo>
                <a:lnTo>
                  <a:pt x="210959" y="181952"/>
                </a:lnTo>
                <a:lnTo>
                  <a:pt x="210223" y="183134"/>
                </a:lnTo>
                <a:lnTo>
                  <a:pt x="196329" y="225590"/>
                </a:lnTo>
                <a:lnTo>
                  <a:pt x="193662" y="264769"/>
                </a:lnTo>
                <a:lnTo>
                  <a:pt x="193865" y="267855"/>
                </a:lnTo>
                <a:lnTo>
                  <a:pt x="209702" y="302907"/>
                </a:lnTo>
                <a:lnTo>
                  <a:pt x="214160" y="304507"/>
                </a:lnTo>
                <a:lnTo>
                  <a:pt x="225031" y="304507"/>
                </a:lnTo>
                <a:lnTo>
                  <a:pt x="230035" y="302907"/>
                </a:lnTo>
                <a:lnTo>
                  <a:pt x="239407" y="296506"/>
                </a:lnTo>
                <a:lnTo>
                  <a:pt x="243801" y="291973"/>
                </a:lnTo>
                <a:lnTo>
                  <a:pt x="246265" y="288429"/>
                </a:lnTo>
                <a:lnTo>
                  <a:pt x="251993" y="280212"/>
                </a:lnTo>
                <a:lnTo>
                  <a:pt x="267741" y="244259"/>
                </a:lnTo>
                <a:lnTo>
                  <a:pt x="270344" y="236639"/>
                </a:lnTo>
                <a:lnTo>
                  <a:pt x="271018" y="236867"/>
                </a:lnTo>
                <a:lnTo>
                  <a:pt x="255612" y="376834"/>
                </a:lnTo>
                <a:lnTo>
                  <a:pt x="254647" y="384302"/>
                </a:lnTo>
                <a:lnTo>
                  <a:pt x="239737" y="423278"/>
                </a:lnTo>
                <a:lnTo>
                  <a:pt x="209626" y="441134"/>
                </a:lnTo>
                <a:lnTo>
                  <a:pt x="199351" y="441134"/>
                </a:lnTo>
                <a:lnTo>
                  <a:pt x="196075" y="440867"/>
                </a:lnTo>
                <a:lnTo>
                  <a:pt x="190131" y="439826"/>
                </a:lnTo>
                <a:lnTo>
                  <a:pt x="187299" y="439191"/>
                </a:lnTo>
                <a:lnTo>
                  <a:pt x="184619" y="438454"/>
                </a:lnTo>
                <a:lnTo>
                  <a:pt x="183426" y="438150"/>
                </a:lnTo>
                <a:lnTo>
                  <a:pt x="173456" y="443953"/>
                </a:lnTo>
                <a:lnTo>
                  <a:pt x="173456" y="447675"/>
                </a:lnTo>
                <a:lnTo>
                  <a:pt x="197942" y="456755"/>
                </a:lnTo>
                <a:lnTo>
                  <a:pt x="201358" y="456755"/>
                </a:lnTo>
                <a:lnTo>
                  <a:pt x="243903" y="441134"/>
                </a:lnTo>
                <a:lnTo>
                  <a:pt x="265874" y="405853"/>
                </a:lnTo>
                <a:lnTo>
                  <a:pt x="285800" y="236639"/>
                </a:lnTo>
                <a:lnTo>
                  <a:pt x="292887" y="168770"/>
                </a:lnTo>
                <a:lnTo>
                  <a:pt x="293014" y="167881"/>
                </a:lnTo>
                <a:lnTo>
                  <a:pt x="293141" y="166687"/>
                </a:lnTo>
                <a:lnTo>
                  <a:pt x="293281" y="164680"/>
                </a:lnTo>
                <a:lnTo>
                  <a:pt x="293344" y="159842"/>
                </a:lnTo>
                <a:close/>
              </a:path>
              <a:path w="465454" h="457200">
                <a:moveTo>
                  <a:pt x="452729" y="157378"/>
                </a:moveTo>
                <a:lnTo>
                  <a:pt x="451840" y="155409"/>
                </a:lnTo>
                <a:lnTo>
                  <a:pt x="448271" y="152882"/>
                </a:lnTo>
                <a:lnTo>
                  <a:pt x="446557" y="152247"/>
                </a:lnTo>
                <a:lnTo>
                  <a:pt x="443141" y="152247"/>
                </a:lnTo>
                <a:lnTo>
                  <a:pt x="414782" y="376834"/>
                </a:lnTo>
                <a:lnTo>
                  <a:pt x="413816" y="384314"/>
                </a:lnTo>
                <a:lnTo>
                  <a:pt x="398907" y="423278"/>
                </a:lnTo>
                <a:lnTo>
                  <a:pt x="368795" y="441121"/>
                </a:lnTo>
                <a:lnTo>
                  <a:pt x="358521" y="441121"/>
                </a:lnTo>
                <a:lnTo>
                  <a:pt x="355257" y="440867"/>
                </a:lnTo>
                <a:lnTo>
                  <a:pt x="349300" y="439826"/>
                </a:lnTo>
                <a:lnTo>
                  <a:pt x="346468" y="439191"/>
                </a:lnTo>
                <a:lnTo>
                  <a:pt x="343789" y="438442"/>
                </a:lnTo>
                <a:lnTo>
                  <a:pt x="342607" y="438150"/>
                </a:lnTo>
                <a:lnTo>
                  <a:pt x="341630" y="437997"/>
                </a:lnTo>
                <a:lnTo>
                  <a:pt x="338366" y="437997"/>
                </a:lnTo>
                <a:lnTo>
                  <a:pt x="336346" y="438823"/>
                </a:lnTo>
                <a:lnTo>
                  <a:pt x="333375" y="442087"/>
                </a:lnTo>
                <a:lnTo>
                  <a:pt x="332625" y="443953"/>
                </a:lnTo>
                <a:lnTo>
                  <a:pt x="332625" y="447675"/>
                </a:lnTo>
                <a:lnTo>
                  <a:pt x="357111" y="456755"/>
                </a:lnTo>
                <a:lnTo>
                  <a:pt x="360540" y="456755"/>
                </a:lnTo>
                <a:lnTo>
                  <a:pt x="373773" y="455612"/>
                </a:lnTo>
                <a:lnTo>
                  <a:pt x="385813" y="452183"/>
                </a:lnTo>
                <a:lnTo>
                  <a:pt x="396659" y="446455"/>
                </a:lnTo>
                <a:lnTo>
                  <a:pt x="403072" y="441121"/>
                </a:lnTo>
                <a:lnTo>
                  <a:pt x="406298" y="438442"/>
                </a:lnTo>
                <a:lnTo>
                  <a:pt x="426466" y="400862"/>
                </a:lnTo>
                <a:lnTo>
                  <a:pt x="452513" y="163410"/>
                </a:lnTo>
                <a:lnTo>
                  <a:pt x="452666" y="162217"/>
                </a:lnTo>
                <a:lnTo>
                  <a:pt x="452729" y="157378"/>
                </a:lnTo>
                <a:close/>
              </a:path>
              <a:path w="465454" h="457200">
                <a:moveTo>
                  <a:pt x="465239" y="72694"/>
                </a:moveTo>
                <a:lnTo>
                  <a:pt x="463994" y="69761"/>
                </a:lnTo>
                <a:lnTo>
                  <a:pt x="459079" y="64846"/>
                </a:lnTo>
                <a:lnTo>
                  <a:pt x="456158" y="63627"/>
                </a:lnTo>
                <a:lnTo>
                  <a:pt x="449313" y="63627"/>
                </a:lnTo>
                <a:lnTo>
                  <a:pt x="446354" y="64846"/>
                </a:lnTo>
                <a:lnTo>
                  <a:pt x="441452" y="69761"/>
                </a:lnTo>
                <a:lnTo>
                  <a:pt x="440232" y="72694"/>
                </a:lnTo>
                <a:lnTo>
                  <a:pt x="440232" y="79552"/>
                </a:lnTo>
                <a:lnTo>
                  <a:pt x="441452" y="82486"/>
                </a:lnTo>
                <a:lnTo>
                  <a:pt x="446354" y="87401"/>
                </a:lnTo>
                <a:lnTo>
                  <a:pt x="449313" y="88620"/>
                </a:lnTo>
                <a:lnTo>
                  <a:pt x="456158" y="88620"/>
                </a:lnTo>
                <a:lnTo>
                  <a:pt x="459079" y="87401"/>
                </a:lnTo>
                <a:lnTo>
                  <a:pt x="463994" y="82486"/>
                </a:lnTo>
                <a:lnTo>
                  <a:pt x="465239" y="79552"/>
                </a:lnTo>
                <a:lnTo>
                  <a:pt x="465239" y="72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434522" y="8085815"/>
            <a:ext cx="116205" cy="304800"/>
          </a:xfrm>
          <a:custGeom>
            <a:avLst/>
            <a:gdLst/>
            <a:ahLst/>
            <a:cxnLst/>
            <a:rect l="l" t="t" r="r" b="b"/>
            <a:pathLst>
              <a:path w="116204" h="304800">
                <a:moveTo>
                  <a:pt x="39585" y="0"/>
                </a:moveTo>
                <a:lnTo>
                  <a:pt x="36169" y="0"/>
                </a:lnTo>
                <a:lnTo>
                  <a:pt x="34480" y="596"/>
                </a:lnTo>
                <a:lnTo>
                  <a:pt x="31356" y="2971"/>
                </a:lnTo>
                <a:lnTo>
                  <a:pt x="30441" y="4838"/>
                </a:lnTo>
                <a:lnTo>
                  <a:pt x="30070" y="8000"/>
                </a:lnTo>
                <a:lnTo>
                  <a:pt x="228" y="292887"/>
                </a:lnTo>
                <a:lnTo>
                  <a:pt x="76" y="294081"/>
                </a:lnTo>
                <a:lnTo>
                  <a:pt x="0" y="298322"/>
                </a:lnTo>
                <a:lnTo>
                  <a:pt x="622" y="300215"/>
                </a:lnTo>
                <a:lnTo>
                  <a:pt x="3149" y="303644"/>
                </a:lnTo>
                <a:lnTo>
                  <a:pt x="5130" y="304495"/>
                </a:lnTo>
                <a:lnTo>
                  <a:pt x="12725" y="304495"/>
                </a:lnTo>
                <a:lnTo>
                  <a:pt x="15481" y="301447"/>
                </a:lnTo>
                <a:lnTo>
                  <a:pt x="16331" y="292887"/>
                </a:lnTo>
                <a:lnTo>
                  <a:pt x="30810" y="152018"/>
                </a:lnTo>
                <a:lnTo>
                  <a:pt x="57381" y="152018"/>
                </a:lnTo>
                <a:lnTo>
                  <a:pt x="57619" y="151993"/>
                </a:lnTo>
                <a:lnTo>
                  <a:pt x="69380" y="149161"/>
                </a:lnTo>
                <a:lnTo>
                  <a:pt x="75006" y="146596"/>
                </a:lnTo>
                <a:lnTo>
                  <a:pt x="87210" y="138112"/>
                </a:lnTo>
                <a:lnTo>
                  <a:pt x="88166" y="137071"/>
                </a:lnTo>
                <a:lnTo>
                  <a:pt x="43014" y="137071"/>
                </a:lnTo>
                <a:lnTo>
                  <a:pt x="33782" y="136436"/>
                </a:lnTo>
                <a:lnTo>
                  <a:pt x="32816" y="136397"/>
                </a:lnTo>
                <a:lnTo>
                  <a:pt x="33705" y="131635"/>
                </a:lnTo>
                <a:lnTo>
                  <a:pt x="34899" y="126542"/>
                </a:lnTo>
                <a:lnTo>
                  <a:pt x="48615" y="83451"/>
                </a:lnTo>
                <a:lnTo>
                  <a:pt x="54391" y="67868"/>
                </a:lnTo>
                <a:lnTo>
                  <a:pt x="39065" y="67868"/>
                </a:lnTo>
                <a:lnTo>
                  <a:pt x="38392" y="67640"/>
                </a:lnTo>
                <a:lnTo>
                  <a:pt x="38989" y="64515"/>
                </a:lnTo>
                <a:lnTo>
                  <a:pt x="39585" y="61125"/>
                </a:lnTo>
                <a:lnTo>
                  <a:pt x="41040" y="52111"/>
                </a:lnTo>
                <a:lnTo>
                  <a:pt x="41529" y="48882"/>
                </a:lnTo>
                <a:lnTo>
                  <a:pt x="45542" y="11163"/>
                </a:lnTo>
                <a:lnTo>
                  <a:pt x="45770" y="9220"/>
                </a:lnTo>
                <a:lnTo>
                  <a:pt x="45770" y="5130"/>
                </a:lnTo>
                <a:lnTo>
                  <a:pt x="44869" y="3162"/>
                </a:lnTo>
                <a:lnTo>
                  <a:pt x="41300" y="634"/>
                </a:lnTo>
                <a:lnTo>
                  <a:pt x="39585" y="0"/>
                </a:lnTo>
                <a:close/>
              </a:path>
              <a:path w="116204" h="304800">
                <a:moveTo>
                  <a:pt x="57381" y="152018"/>
                </a:moveTo>
                <a:lnTo>
                  <a:pt x="30810" y="152018"/>
                </a:lnTo>
                <a:lnTo>
                  <a:pt x="32893" y="152323"/>
                </a:lnTo>
                <a:lnTo>
                  <a:pt x="35293" y="152514"/>
                </a:lnTo>
                <a:lnTo>
                  <a:pt x="42710" y="152692"/>
                </a:lnTo>
                <a:lnTo>
                  <a:pt x="51054" y="152692"/>
                </a:lnTo>
                <a:lnTo>
                  <a:pt x="57381" y="152018"/>
                </a:lnTo>
                <a:close/>
              </a:path>
              <a:path w="116204" h="304800">
                <a:moveTo>
                  <a:pt x="111089" y="16065"/>
                </a:moveTo>
                <a:lnTo>
                  <a:pt x="92722" y="16065"/>
                </a:lnTo>
                <a:lnTo>
                  <a:pt x="95618" y="18707"/>
                </a:lnTo>
                <a:lnTo>
                  <a:pt x="99491" y="29273"/>
                </a:lnTo>
                <a:lnTo>
                  <a:pt x="100457" y="35940"/>
                </a:lnTo>
                <a:lnTo>
                  <a:pt x="100336" y="52111"/>
                </a:lnTo>
                <a:lnTo>
                  <a:pt x="100037" y="57149"/>
                </a:lnTo>
                <a:lnTo>
                  <a:pt x="92798" y="97510"/>
                </a:lnTo>
                <a:lnTo>
                  <a:pt x="71208" y="129920"/>
                </a:lnTo>
                <a:lnTo>
                  <a:pt x="48958" y="137071"/>
                </a:lnTo>
                <a:lnTo>
                  <a:pt x="88166" y="137071"/>
                </a:lnTo>
                <a:lnTo>
                  <a:pt x="108369" y="99669"/>
                </a:lnTo>
                <a:lnTo>
                  <a:pt x="115436" y="58656"/>
                </a:lnTo>
                <a:lnTo>
                  <a:pt x="115789" y="50076"/>
                </a:lnTo>
                <a:lnTo>
                  <a:pt x="115748" y="39738"/>
                </a:lnTo>
                <a:lnTo>
                  <a:pt x="115570" y="36829"/>
                </a:lnTo>
                <a:lnTo>
                  <a:pt x="114376" y="26111"/>
                </a:lnTo>
                <a:lnTo>
                  <a:pt x="113131" y="21132"/>
                </a:lnTo>
                <a:lnTo>
                  <a:pt x="111089" y="16065"/>
                </a:lnTo>
                <a:close/>
              </a:path>
              <a:path w="116204" h="304800">
                <a:moveTo>
                  <a:pt x="95478" y="0"/>
                </a:moveTo>
                <a:lnTo>
                  <a:pt x="84607" y="0"/>
                </a:lnTo>
                <a:lnTo>
                  <a:pt x="79578" y="1600"/>
                </a:lnTo>
                <a:lnTo>
                  <a:pt x="53505" y="31394"/>
                </a:lnTo>
                <a:lnTo>
                  <a:pt x="39065" y="67868"/>
                </a:lnTo>
                <a:lnTo>
                  <a:pt x="54391" y="67868"/>
                </a:lnTo>
                <a:lnTo>
                  <a:pt x="60350" y="52565"/>
                </a:lnTo>
                <a:lnTo>
                  <a:pt x="63271" y="46139"/>
                </a:lnTo>
                <a:lnTo>
                  <a:pt x="69977" y="33337"/>
                </a:lnTo>
                <a:lnTo>
                  <a:pt x="73545" y="27787"/>
                </a:lnTo>
                <a:lnTo>
                  <a:pt x="81140" y="18414"/>
                </a:lnTo>
                <a:lnTo>
                  <a:pt x="84975" y="16065"/>
                </a:lnTo>
                <a:lnTo>
                  <a:pt x="111089" y="16065"/>
                </a:lnTo>
                <a:lnTo>
                  <a:pt x="109410" y="11899"/>
                </a:lnTo>
                <a:lnTo>
                  <a:pt x="106781" y="8000"/>
                </a:lnTo>
                <a:lnTo>
                  <a:pt x="99936" y="1600"/>
                </a:lnTo>
                <a:lnTo>
                  <a:pt x="954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8" name="object 138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4660667" y="8085811"/>
            <a:ext cx="88849" cy="152247"/>
          </a:xfrm>
          <a:prstGeom prst="rect">
            <a:avLst/>
          </a:prstGeom>
        </p:spPr>
      </p:pic>
      <p:sp>
        <p:nvSpPr>
          <p:cNvPr id="139" name="object 139"/>
          <p:cNvSpPr/>
          <p:nvPr/>
        </p:nvSpPr>
        <p:spPr>
          <a:xfrm>
            <a:off x="4856228" y="8085811"/>
            <a:ext cx="120650" cy="304800"/>
          </a:xfrm>
          <a:custGeom>
            <a:avLst/>
            <a:gdLst/>
            <a:ahLst/>
            <a:cxnLst/>
            <a:rect l="l" t="t" r="r" b="b"/>
            <a:pathLst>
              <a:path w="120650" h="304800">
                <a:moveTo>
                  <a:pt x="113931" y="0"/>
                </a:moveTo>
                <a:lnTo>
                  <a:pt x="110350" y="0"/>
                </a:lnTo>
                <a:lnTo>
                  <a:pt x="108597" y="596"/>
                </a:lnTo>
                <a:lnTo>
                  <a:pt x="105473" y="2984"/>
                </a:lnTo>
                <a:lnTo>
                  <a:pt x="104546" y="4838"/>
                </a:lnTo>
                <a:lnTo>
                  <a:pt x="103809" y="10350"/>
                </a:lnTo>
                <a:lnTo>
                  <a:pt x="99123" y="32257"/>
                </a:lnTo>
                <a:lnTo>
                  <a:pt x="87700" y="69715"/>
                </a:lnTo>
                <a:lnTo>
                  <a:pt x="65925" y="116903"/>
                </a:lnTo>
                <a:lnTo>
                  <a:pt x="46507" y="136626"/>
                </a:lnTo>
                <a:lnTo>
                  <a:pt x="39662" y="136626"/>
                </a:lnTo>
                <a:lnTo>
                  <a:pt x="37083" y="135102"/>
                </a:lnTo>
                <a:lnTo>
                  <a:pt x="34556" y="128993"/>
                </a:lnTo>
                <a:lnTo>
                  <a:pt x="33934" y="124942"/>
                </a:lnTo>
                <a:lnTo>
                  <a:pt x="34086" y="114706"/>
                </a:lnTo>
                <a:lnTo>
                  <a:pt x="44869" y="11163"/>
                </a:lnTo>
                <a:lnTo>
                  <a:pt x="45097" y="5130"/>
                </a:lnTo>
                <a:lnTo>
                  <a:pt x="44195" y="3162"/>
                </a:lnTo>
                <a:lnTo>
                  <a:pt x="40627" y="634"/>
                </a:lnTo>
                <a:lnTo>
                  <a:pt x="38912" y="0"/>
                </a:lnTo>
                <a:lnTo>
                  <a:pt x="35496" y="0"/>
                </a:lnTo>
                <a:lnTo>
                  <a:pt x="19862" y="98450"/>
                </a:lnTo>
                <a:lnTo>
                  <a:pt x="18300" y="123012"/>
                </a:lnTo>
                <a:lnTo>
                  <a:pt x="19049" y="131076"/>
                </a:lnTo>
                <a:lnTo>
                  <a:pt x="36690" y="152247"/>
                </a:lnTo>
                <a:lnTo>
                  <a:pt x="47256" y="152247"/>
                </a:lnTo>
                <a:lnTo>
                  <a:pt x="82994" y="118427"/>
                </a:lnTo>
                <a:lnTo>
                  <a:pt x="96443" y="85051"/>
                </a:lnTo>
                <a:lnTo>
                  <a:pt x="97104" y="85280"/>
                </a:lnTo>
                <a:lnTo>
                  <a:pt x="95770" y="92163"/>
                </a:lnTo>
                <a:lnTo>
                  <a:pt x="82156" y="224586"/>
                </a:lnTo>
                <a:lnTo>
                  <a:pt x="81192" y="232059"/>
                </a:lnTo>
                <a:lnTo>
                  <a:pt x="66286" y="271024"/>
                </a:lnTo>
                <a:lnTo>
                  <a:pt x="36169" y="288874"/>
                </a:lnTo>
                <a:lnTo>
                  <a:pt x="25895" y="288874"/>
                </a:lnTo>
                <a:lnTo>
                  <a:pt x="22618" y="288620"/>
                </a:lnTo>
                <a:lnTo>
                  <a:pt x="16662" y="287578"/>
                </a:lnTo>
                <a:lnTo>
                  <a:pt x="9969" y="285902"/>
                </a:lnTo>
                <a:lnTo>
                  <a:pt x="5727" y="285749"/>
                </a:lnTo>
                <a:lnTo>
                  <a:pt x="3721" y="286575"/>
                </a:lnTo>
                <a:lnTo>
                  <a:pt x="749" y="289839"/>
                </a:lnTo>
                <a:lnTo>
                  <a:pt x="0" y="291706"/>
                </a:lnTo>
                <a:lnTo>
                  <a:pt x="0" y="295427"/>
                </a:lnTo>
                <a:lnTo>
                  <a:pt x="27901" y="304507"/>
                </a:lnTo>
                <a:lnTo>
                  <a:pt x="41141" y="303362"/>
                </a:lnTo>
                <a:lnTo>
                  <a:pt x="77685" y="282028"/>
                </a:lnTo>
                <a:lnTo>
                  <a:pt x="95923" y="238493"/>
                </a:lnTo>
                <a:lnTo>
                  <a:pt x="120103" y="11163"/>
                </a:lnTo>
                <a:lnTo>
                  <a:pt x="120332" y="4762"/>
                </a:lnTo>
                <a:lnTo>
                  <a:pt x="119379" y="2793"/>
                </a:lnTo>
                <a:lnTo>
                  <a:pt x="115658" y="558"/>
                </a:lnTo>
                <a:lnTo>
                  <a:pt x="11393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0387" y="8477884"/>
            <a:ext cx="6009005" cy="6350"/>
          </a:xfrm>
          <a:custGeom>
            <a:avLst/>
            <a:gdLst/>
            <a:ahLst/>
            <a:cxnLst/>
            <a:rect l="l" t="t" r="r" b="b"/>
            <a:pathLst>
              <a:path w="6009005" h="6350">
                <a:moveTo>
                  <a:pt x="6008992" y="0"/>
                </a:moveTo>
                <a:lnTo>
                  <a:pt x="0" y="0"/>
                </a:lnTo>
                <a:lnTo>
                  <a:pt x="0" y="6350"/>
                </a:lnTo>
                <a:lnTo>
                  <a:pt x="6008992" y="6350"/>
                </a:lnTo>
                <a:lnTo>
                  <a:pt x="6008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1" name="object 141"/>
          <p:cNvGrpSpPr/>
          <p:nvPr/>
        </p:nvGrpSpPr>
        <p:grpSpPr>
          <a:xfrm>
            <a:off x="768465" y="3533550"/>
            <a:ext cx="2228215" cy="342265"/>
            <a:chOff x="768465" y="3533550"/>
            <a:chExt cx="2228215" cy="342265"/>
          </a:xfrm>
        </p:grpSpPr>
        <p:pic>
          <p:nvPicPr>
            <p:cNvPr id="142" name="object 14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68465" y="3533550"/>
              <a:ext cx="2185743" cy="341641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2964586" y="3538753"/>
              <a:ext cx="31750" cy="229870"/>
            </a:xfrm>
            <a:custGeom>
              <a:avLst/>
              <a:gdLst/>
              <a:ahLst/>
              <a:cxnLst/>
              <a:rect l="l" t="t" r="r" b="b"/>
              <a:pathLst>
                <a:path w="31750" h="229870">
                  <a:moveTo>
                    <a:pt x="21132" y="0"/>
                  </a:moveTo>
                  <a:lnTo>
                    <a:pt x="2057" y="0"/>
                  </a:lnTo>
                  <a:lnTo>
                    <a:pt x="2057" y="18072"/>
                  </a:lnTo>
                  <a:lnTo>
                    <a:pt x="9169" y="18491"/>
                  </a:lnTo>
                  <a:lnTo>
                    <a:pt x="0" y="38963"/>
                  </a:lnTo>
                  <a:lnTo>
                    <a:pt x="7099" y="38963"/>
                  </a:lnTo>
                  <a:lnTo>
                    <a:pt x="21132" y="15849"/>
                  </a:lnTo>
                  <a:lnTo>
                    <a:pt x="21132" y="0"/>
                  </a:lnTo>
                  <a:close/>
                </a:path>
                <a:path w="31750" h="229870">
                  <a:moveTo>
                    <a:pt x="31635" y="190500"/>
                  </a:moveTo>
                  <a:lnTo>
                    <a:pt x="12560" y="190500"/>
                  </a:lnTo>
                  <a:lnTo>
                    <a:pt x="12560" y="208572"/>
                  </a:lnTo>
                  <a:lnTo>
                    <a:pt x="19672" y="208991"/>
                  </a:lnTo>
                  <a:lnTo>
                    <a:pt x="10502" y="229463"/>
                  </a:lnTo>
                  <a:lnTo>
                    <a:pt x="17602" y="229463"/>
                  </a:lnTo>
                  <a:lnTo>
                    <a:pt x="31635" y="206349"/>
                  </a:lnTo>
                  <a:lnTo>
                    <a:pt x="31635" y="1905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4" name="object 144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3659648" y="3544246"/>
            <a:ext cx="197890" cy="240868"/>
          </a:xfrm>
          <a:prstGeom prst="rect">
            <a:avLst/>
          </a:prstGeom>
        </p:spPr>
      </p:pic>
      <p:grpSp>
        <p:nvGrpSpPr>
          <p:cNvPr id="145" name="object 145"/>
          <p:cNvGrpSpPr/>
          <p:nvPr/>
        </p:nvGrpSpPr>
        <p:grpSpPr>
          <a:xfrm>
            <a:off x="3969621" y="3480614"/>
            <a:ext cx="271780" cy="457200"/>
            <a:chOff x="3969621" y="3480614"/>
            <a:chExt cx="271780" cy="457200"/>
          </a:xfrm>
        </p:grpSpPr>
        <p:pic>
          <p:nvPicPr>
            <p:cNvPr id="146" name="object 146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969621" y="3632872"/>
              <a:ext cx="180264" cy="152247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4104800" y="3480614"/>
              <a:ext cx="136525" cy="457200"/>
            </a:xfrm>
            <a:custGeom>
              <a:avLst/>
              <a:gdLst/>
              <a:ahLst/>
              <a:cxnLst/>
              <a:rect l="l" t="t" r="r" b="b"/>
              <a:pathLst>
                <a:path w="136525" h="457200">
                  <a:moveTo>
                    <a:pt x="111912" y="0"/>
                  </a:moveTo>
                  <a:lnTo>
                    <a:pt x="68821" y="11607"/>
                  </a:lnTo>
                  <a:lnTo>
                    <a:pt x="43548" y="51231"/>
                  </a:lnTo>
                  <a:lnTo>
                    <a:pt x="30797" y="152260"/>
                  </a:lnTo>
                  <a:lnTo>
                    <a:pt x="8851" y="152260"/>
                  </a:lnTo>
                  <a:lnTo>
                    <a:pt x="7010" y="153034"/>
                  </a:lnTo>
                  <a:lnTo>
                    <a:pt x="3886" y="156159"/>
                  </a:lnTo>
                  <a:lnTo>
                    <a:pt x="3124" y="157987"/>
                  </a:lnTo>
                  <a:lnTo>
                    <a:pt x="3124" y="162153"/>
                  </a:lnTo>
                  <a:lnTo>
                    <a:pt x="3886" y="163969"/>
                  </a:lnTo>
                  <a:lnTo>
                    <a:pt x="7010" y="167093"/>
                  </a:lnTo>
                  <a:lnTo>
                    <a:pt x="8851" y="167881"/>
                  </a:lnTo>
                  <a:lnTo>
                    <a:pt x="29235" y="167881"/>
                  </a:lnTo>
                  <a:lnTo>
                    <a:pt x="215" y="445592"/>
                  </a:lnTo>
                  <a:lnTo>
                    <a:pt x="0" y="451624"/>
                  </a:lnTo>
                  <a:lnTo>
                    <a:pt x="889" y="453593"/>
                  </a:lnTo>
                  <a:lnTo>
                    <a:pt x="4457" y="456120"/>
                  </a:lnTo>
                  <a:lnTo>
                    <a:pt x="6172" y="456755"/>
                  </a:lnTo>
                  <a:lnTo>
                    <a:pt x="9588" y="456755"/>
                  </a:lnTo>
                  <a:lnTo>
                    <a:pt x="45085" y="167881"/>
                  </a:lnTo>
                  <a:lnTo>
                    <a:pt x="84226" y="167881"/>
                  </a:lnTo>
                  <a:lnTo>
                    <a:pt x="86042" y="167093"/>
                  </a:lnTo>
                  <a:lnTo>
                    <a:pt x="89166" y="163969"/>
                  </a:lnTo>
                  <a:lnTo>
                    <a:pt x="89966" y="162153"/>
                  </a:lnTo>
                  <a:lnTo>
                    <a:pt x="89966" y="157987"/>
                  </a:lnTo>
                  <a:lnTo>
                    <a:pt x="89166" y="156159"/>
                  </a:lnTo>
                  <a:lnTo>
                    <a:pt x="86042" y="153034"/>
                  </a:lnTo>
                  <a:lnTo>
                    <a:pt x="84226" y="152260"/>
                  </a:lnTo>
                  <a:lnTo>
                    <a:pt x="46647" y="152260"/>
                  </a:lnTo>
                  <a:lnTo>
                    <a:pt x="54241" y="79705"/>
                  </a:lnTo>
                  <a:lnTo>
                    <a:pt x="66208" y="38820"/>
                  </a:lnTo>
                  <a:lnTo>
                    <a:pt x="100228" y="15633"/>
                  </a:lnTo>
                  <a:lnTo>
                    <a:pt x="110794" y="15633"/>
                  </a:lnTo>
                  <a:lnTo>
                    <a:pt x="114096" y="15887"/>
                  </a:lnTo>
                  <a:lnTo>
                    <a:pt x="126199" y="18376"/>
                  </a:lnTo>
                  <a:lnTo>
                    <a:pt x="130886" y="18529"/>
                  </a:lnTo>
                  <a:lnTo>
                    <a:pt x="132842" y="17716"/>
                  </a:lnTo>
                  <a:lnTo>
                    <a:pt x="135674" y="14439"/>
                  </a:lnTo>
                  <a:lnTo>
                    <a:pt x="136398" y="12572"/>
                  </a:lnTo>
                  <a:lnTo>
                    <a:pt x="136398" y="8851"/>
                  </a:lnTo>
                  <a:lnTo>
                    <a:pt x="122555" y="749"/>
                  </a:lnTo>
                  <a:lnTo>
                    <a:pt x="1119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8" name="object 148"/>
          <p:cNvGrpSpPr/>
          <p:nvPr/>
        </p:nvGrpSpPr>
        <p:grpSpPr>
          <a:xfrm>
            <a:off x="4298457" y="3632872"/>
            <a:ext cx="288290" cy="305435"/>
            <a:chOff x="4298457" y="3632872"/>
            <a:chExt cx="288290" cy="305435"/>
          </a:xfrm>
        </p:grpSpPr>
        <p:sp>
          <p:nvSpPr>
            <p:cNvPr id="149" name="object 149"/>
            <p:cNvSpPr/>
            <p:nvPr/>
          </p:nvSpPr>
          <p:spPr>
            <a:xfrm>
              <a:off x="4298457" y="3632872"/>
              <a:ext cx="178435" cy="305435"/>
            </a:xfrm>
            <a:custGeom>
              <a:avLst/>
              <a:gdLst/>
              <a:ahLst/>
              <a:cxnLst/>
              <a:rect l="l" t="t" r="r" b="b"/>
              <a:pathLst>
                <a:path w="178435" h="305435">
                  <a:moveTo>
                    <a:pt x="91978" y="84378"/>
                  </a:moveTo>
                  <a:lnTo>
                    <a:pt x="76683" y="84378"/>
                  </a:lnTo>
                  <a:lnTo>
                    <a:pt x="77356" y="84607"/>
                  </a:lnTo>
                  <a:lnTo>
                    <a:pt x="77051" y="85940"/>
                  </a:lnTo>
                  <a:lnTo>
                    <a:pt x="58382" y="253593"/>
                  </a:lnTo>
                  <a:lnTo>
                    <a:pt x="58078" y="256133"/>
                  </a:lnTo>
                  <a:lnTo>
                    <a:pt x="57862" y="259181"/>
                  </a:lnTo>
                  <a:lnTo>
                    <a:pt x="57661" y="263867"/>
                  </a:lnTo>
                  <a:lnTo>
                    <a:pt x="57577" y="278904"/>
                  </a:lnTo>
                  <a:lnTo>
                    <a:pt x="57735" y="281089"/>
                  </a:lnTo>
                  <a:lnTo>
                    <a:pt x="72365" y="304939"/>
                  </a:lnTo>
                  <a:lnTo>
                    <a:pt x="79210" y="304939"/>
                  </a:lnTo>
                  <a:lnTo>
                    <a:pt x="97431" y="288645"/>
                  </a:lnTo>
                  <a:lnTo>
                    <a:pt x="75337" y="288645"/>
                  </a:lnTo>
                  <a:lnTo>
                    <a:pt x="74156" y="287350"/>
                  </a:lnTo>
                  <a:lnTo>
                    <a:pt x="72962" y="282130"/>
                  </a:lnTo>
                  <a:lnTo>
                    <a:pt x="72710" y="279349"/>
                  </a:lnTo>
                  <a:lnTo>
                    <a:pt x="72810" y="268998"/>
                  </a:lnTo>
                  <a:lnTo>
                    <a:pt x="73475" y="259181"/>
                  </a:lnTo>
                  <a:lnTo>
                    <a:pt x="74003" y="252704"/>
                  </a:lnTo>
                  <a:lnTo>
                    <a:pt x="91978" y="84378"/>
                  </a:lnTo>
                  <a:close/>
                </a:path>
                <a:path w="178435" h="305435">
                  <a:moveTo>
                    <a:pt x="174537" y="0"/>
                  </a:moveTo>
                  <a:lnTo>
                    <a:pt x="170523" y="0"/>
                  </a:lnTo>
                  <a:lnTo>
                    <a:pt x="168834" y="482"/>
                  </a:lnTo>
                  <a:lnTo>
                    <a:pt x="166002" y="2413"/>
                  </a:lnTo>
                  <a:lnTo>
                    <a:pt x="164935" y="4165"/>
                  </a:lnTo>
                  <a:lnTo>
                    <a:pt x="163324" y="9817"/>
                  </a:lnTo>
                  <a:lnTo>
                    <a:pt x="120175" y="163917"/>
                  </a:lnTo>
                  <a:lnTo>
                    <a:pt x="117834" y="172143"/>
                  </a:lnTo>
                  <a:lnTo>
                    <a:pt x="103251" y="221449"/>
                  </a:lnTo>
                  <a:lnTo>
                    <a:pt x="90297" y="263867"/>
                  </a:lnTo>
                  <a:lnTo>
                    <a:pt x="88964" y="268338"/>
                  </a:lnTo>
                  <a:lnTo>
                    <a:pt x="78017" y="288645"/>
                  </a:lnTo>
                  <a:lnTo>
                    <a:pt x="97431" y="288645"/>
                  </a:lnTo>
                  <a:lnTo>
                    <a:pt x="99327" y="284708"/>
                  </a:lnTo>
                  <a:lnTo>
                    <a:pt x="101385" y="279349"/>
                  </a:lnTo>
                  <a:lnTo>
                    <a:pt x="103566" y="272503"/>
                  </a:lnTo>
                  <a:lnTo>
                    <a:pt x="104966" y="268338"/>
                  </a:lnTo>
                  <a:lnTo>
                    <a:pt x="118428" y="223913"/>
                  </a:lnTo>
                  <a:lnTo>
                    <a:pt x="130415" y="182935"/>
                  </a:lnTo>
                  <a:lnTo>
                    <a:pt x="136729" y="160058"/>
                  </a:lnTo>
                  <a:lnTo>
                    <a:pt x="177866" y="9601"/>
                  </a:lnTo>
                  <a:lnTo>
                    <a:pt x="178105" y="8623"/>
                  </a:lnTo>
                  <a:lnTo>
                    <a:pt x="178247" y="7581"/>
                  </a:lnTo>
                  <a:lnTo>
                    <a:pt x="178258" y="4838"/>
                  </a:lnTo>
                  <a:lnTo>
                    <a:pt x="177813" y="3340"/>
                  </a:lnTo>
                  <a:lnTo>
                    <a:pt x="176022" y="660"/>
                  </a:lnTo>
                  <a:lnTo>
                    <a:pt x="174537" y="0"/>
                  </a:lnTo>
                  <a:close/>
                </a:path>
                <a:path w="178435" h="305435">
                  <a:moveTo>
                    <a:pt x="69609" y="0"/>
                  </a:moveTo>
                  <a:lnTo>
                    <a:pt x="65748" y="0"/>
                  </a:lnTo>
                  <a:lnTo>
                    <a:pt x="57664" y="600"/>
                  </a:lnTo>
                  <a:lnTo>
                    <a:pt x="22502" y="21869"/>
                  </a:lnTo>
                  <a:lnTo>
                    <a:pt x="17298" y="29692"/>
                  </a:lnTo>
                  <a:lnTo>
                    <a:pt x="16561" y="30873"/>
                  </a:lnTo>
                  <a:lnTo>
                    <a:pt x="2667" y="73329"/>
                  </a:lnTo>
                  <a:lnTo>
                    <a:pt x="0" y="112509"/>
                  </a:lnTo>
                  <a:lnTo>
                    <a:pt x="204" y="115595"/>
                  </a:lnTo>
                  <a:lnTo>
                    <a:pt x="16041" y="150647"/>
                  </a:lnTo>
                  <a:lnTo>
                    <a:pt x="20498" y="152247"/>
                  </a:lnTo>
                  <a:lnTo>
                    <a:pt x="31369" y="152247"/>
                  </a:lnTo>
                  <a:lnTo>
                    <a:pt x="36373" y="150647"/>
                  </a:lnTo>
                  <a:lnTo>
                    <a:pt x="45746" y="144246"/>
                  </a:lnTo>
                  <a:lnTo>
                    <a:pt x="50140" y="139712"/>
                  </a:lnTo>
                  <a:lnTo>
                    <a:pt x="52608" y="136169"/>
                  </a:lnTo>
                  <a:lnTo>
                    <a:pt x="23026" y="136169"/>
                  </a:lnTo>
                  <a:lnTo>
                    <a:pt x="20155" y="133527"/>
                  </a:lnTo>
                  <a:lnTo>
                    <a:pt x="16434" y="122961"/>
                  </a:lnTo>
                  <a:lnTo>
                    <a:pt x="15586" y="116789"/>
                  </a:lnTo>
                  <a:lnTo>
                    <a:pt x="15726" y="98632"/>
                  </a:lnTo>
                  <a:lnTo>
                    <a:pt x="21984" y="57442"/>
                  </a:lnTo>
                  <a:lnTo>
                    <a:pt x="44810" y="21831"/>
                  </a:lnTo>
                  <a:lnTo>
                    <a:pt x="65151" y="15621"/>
                  </a:lnTo>
                  <a:lnTo>
                    <a:pt x="99356" y="15621"/>
                  </a:lnTo>
                  <a:lnTo>
                    <a:pt x="99480" y="14427"/>
                  </a:lnTo>
                  <a:lnTo>
                    <a:pt x="99624" y="12420"/>
                  </a:lnTo>
                  <a:lnTo>
                    <a:pt x="99650" y="7505"/>
                  </a:lnTo>
                  <a:lnTo>
                    <a:pt x="98654" y="5168"/>
                  </a:lnTo>
                  <a:lnTo>
                    <a:pt x="94641" y="2641"/>
                  </a:lnTo>
                  <a:lnTo>
                    <a:pt x="92241" y="1778"/>
                  </a:lnTo>
                  <a:lnTo>
                    <a:pt x="89408" y="1333"/>
                  </a:lnTo>
                  <a:lnTo>
                    <a:pt x="86132" y="736"/>
                  </a:lnTo>
                  <a:lnTo>
                    <a:pt x="82335" y="368"/>
                  </a:lnTo>
                  <a:lnTo>
                    <a:pt x="73711" y="76"/>
                  </a:lnTo>
                  <a:lnTo>
                    <a:pt x="69609" y="0"/>
                  </a:lnTo>
                  <a:close/>
                </a:path>
                <a:path w="178435" h="305435">
                  <a:moveTo>
                    <a:pt x="99356" y="15621"/>
                  </a:moveTo>
                  <a:lnTo>
                    <a:pt x="71692" y="15621"/>
                  </a:lnTo>
                  <a:lnTo>
                    <a:pt x="74080" y="15697"/>
                  </a:lnTo>
                  <a:lnTo>
                    <a:pt x="78842" y="15989"/>
                  </a:lnTo>
                  <a:lnTo>
                    <a:pt x="81077" y="16217"/>
                  </a:lnTo>
                  <a:lnTo>
                    <a:pt x="83160" y="16510"/>
                  </a:lnTo>
                  <a:lnTo>
                    <a:pt x="82258" y="21272"/>
                  </a:lnTo>
                  <a:lnTo>
                    <a:pt x="71273" y="58407"/>
                  </a:lnTo>
                  <a:lnTo>
                    <a:pt x="63958" y="78130"/>
                  </a:lnTo>
                  <a:lnTo>
                    <a:pt x="63069" y="80505"/>
                  </a:lnTo>
                  <a:lnTo>
                    <a:pt x="46990" y="116789"/>
                  </a:lnTo>
                  <a:lnTo>
                    <a:pt x="29426" y="136169"/>
                  </a:lnTo>
                  <a:lnTo>
                    <a:pt x="52608" y="136169"/>
                  </a:lnTo>
                  <a:lnTo>
                    <a:pt x="71650" y="98632"/>
                  </a:lnTo>
                  <a:lnTo>
                    <a:pt x="76683" y="84378"/>
                  </a:lnTo>
                  <a:lnTo>
                    <a:pt x="91978" y="84378"/>
                  </a:lnTo>
                  <a:lnTo>
                    <a:pt x="99226" y="16510"/>
                  </a:lnTo>
                  <a:lnTo>
                    <a:pt x="99356" y="156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451941" y="3632874"/>
              <a:ext cx="134607" cy="152247"/>
            </a:xfrm>
            <a:prstGeom prst="rect">
              <a:avLst/>
            </a:prstGeom>
          </p:spPr>
        </p:pic>
      </p:grpSp>
      <p:pic>
        <p:nvPicPr>
          <p:cNvPr id="151" name="object 1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4705756" y="3632867"/>
            <a:ext cx="211188" cy="152251"/>
          </a:xfrm>
          <a:prstGeom prst="rect">
            <a:avLst/>
          </a:prstGeom>
        </p:spPr>
      </p:pic>
      <p:sp>
        <p:nvSpPr>
          <p:cNvPr id="152" name="object 152"/>
          <p:cNvSpPr/>
          <p:nvPr/>
        </p:nvSpPr>
        <p:spPr>
          <a:xfrm>
            <a:off x="760387" y="4063034"/>
            <a:ext cx="6009005" cy="6350"/>
          </a:xfrm>
          <a:custGeom>
            <a:avLst/>
            <a:gdLst/>
            <a:ahLst/>
            <a:cxnLst/>
            <a:rect l="l" t="t" r="r" b="b"/>
            <a:pathLst>
              <a:path w="6009005" h="6350">
                <a:moveTo>
                  <a:pt x="6008992" y="0"/>
                </a:moveTo>
                <a:lnTo>
                  <a:pt x="0" y="0"/>
                </a:lnTo>
                <a:lnTo>
                  <a:pt x="0" y="6350"/>
                </a:lnTo>
                <a:lnTo>
                  <a:pt x="6008992" y="6350"/>
                </a:lnTo>
                <a:lnTo>
                  <a:pt x="6008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3" name="object 153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773750" y="4355239"/>
            <a:ext cx="2445096" cy="150895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3651904" y="4338355"/>
            <a:ext cx="171153" cy="152255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3942726" y="4338351"/>
            <a:ext cx="293108" cy="152260"/>
          </a:xfrm>
          <a:prstGeom prst="rect">
            <a:avLst/>
          </a:prstGeom>
        </p:spPr>
      </p:pic>
      <p:sp>
        <p:nvSpPr>
          <p:cNvPr id="156" name="object 156"/>
          <p:cNvSpPr/>
          <p:nvPr/>
        </p:nvSpPr>
        <p:spPr>
          <a:xfrm>
            <a:off x="4354144" y="4186110"/>
            <a:ext cx="140970" cy="304800"/>
          </a:xfrm>
          <a:custGeom>
            <a:avLst/>
            <a:gdLst/>
            <a:ahLst/>
            <a:cxnLst/>
            <a:rect l="l" t="t" r="r" b="b"/>
            <a:pathLst>
              <a:path w="140970" h="304800">
                <a:moveTo>
                  <a:pt x="140423" y="269443"/>
                </a:moveTo>
                <a:lnTo>
                  <a:pt x="139636" y="267589"/>
                </a:lnTo>
                <a:lnTo>
                  <a:pt x="136499" y="264617"/>
                </a:lnTo>
                <a:lnTo>
                  <a:pt x="134696" y="263867"/>
                </a:lnTo>
                <a:lnTo>
                  <a:pt x="131127" y="263867"/>
                </a:lnTo>
                <a:lnTo>
                  <a:pt x="129857" y="264198"/>
                </a:lnTo>
                <a:lnTo>
                  <a:pt x="126885" y="266319"/>
                </a:lnTo>
                <a:lnTo>
                  <a:pt x="117576" y="278599"/>
                </a:lnTo>
                <a:lnTo>
                  <a:pt x="111772" y="284962"/>
                </a:lnTo>
                <a:lnTo>
                  <a:pt x="107899" y="288086"/>
                </a:lnTo>
                <a:lnTo>
                  <a:pt x="106045" y="288874"/>
                </a:lnTo>
                <a:lnTo>
                  <a:pt x="100990" y="288874"/>
                </a:lnTo>
                <a:lnTo>
                  <a:pt x="98831" y="287274"/>
                </a:lnTo>
                <a:lnTo>
                  <a:pt x="96748" y="280873"/>
                </a:lnTo>
                <a:lnTo>
                  <a:pt x="96227" y="276885"/>
                </a:lnTo>
                <a:lnTo>
                  <a:pt x="96227" y="269303"/>
                </a:lnTo>
                <a:lnTo>
                  <a:pt x="97561" y="253822"/>
                </a:lnTo>
                <a:lnTo>
                  <a:pt x="123012" y="11163"/>
                </a:lnTo>
                <a:lnTo>
                  <a:pt x="123228" y="5130"/>
                </a:lnTo>
                <a:lnTo>
                  <a:pt x="122339" y="3162"/>
                </a:lnTo>
                <a:lnTo>
                  <a:pt x="118770" y="622"/>
                </a:lnTo>
                <a:lnTo>
                  <a:pt x="117055" y="0"/>
                </a:lnTo>
                <a:lnTo>
                  <a:pt x="113639" y="0"/>
                </a:lnTo>
                <a:lnTo>
                  <a:pt x="111950" y="596"/>
                </a:lnTo>
                <a:lnTo>
                  <a:pt x="108826" y="2971"/>
                </a:lnTo>
                <a:lnTo>
                  <a:pt x="107899" y="4838"/>
                </a:lnTo>
                <a:lnTo>
                  <a:pt x="91681" y="159854"/>
                </a:lnTo>
                <a:lnTo>
                  <a:pt x="91528" y="160883"/>
                </a:lnTo>
                <a:lnTo>
                  <a:pt x="77711" y="203161"/>
                </a:lnTo>
                <a:lnTo>
                  <a:pt x="61544" y="240550"/>
                </a:lnTo>
                <a:lnTo>
                  <a:pt x="39763" y="277164"/>
                </a:lnTo>
                <a:lnTo>
                  <a:pt x="26200" y="288886"/>
                </a:lnTo>
                <a:lnTo>
                  <a:pt x="19939" y="288886"/>
                </a:lnTo>
                <a:lnTo>
                  <a:pt x="17856" y="287286"/>
                </a:lnTo>
                <a:lnTo>
                  <a:pt x="16078" y="280885"/>
                </a:lnTo>
                <a:lnTo>
                  <a:pt x="15633" y="276898"/>
                </a:lnTo>
                <a:lnTo>
                  <a:pt x="15633" y="270052"/>
                </a:lnTo>
                <a:lnTo>
                  <a:pt x="16967" y="254279"/>
                </a:lnTo>
                <a:lnTo>
                  <a:pt x="42418" y="11163"/>
                </a:lnTo>
                <a:lnTo>
                  <a:pt x="42633" y="5143"/>
                </a:lnTo>
                <a:lnTo>
                  <a:pt x="41744" y="3175"/>
                </a:lnTo>
                <a:lnTo>
                  <a:pt x="38176" y="635"/>
                </a:lnTo>
                <a:lnTo>
                  <a:pt x="36461" y="0"/>
                </a:lnTo>
                <a:lnTo>
                  <a:pt x="33045" y="0"/>
                </a:lnTo>
                <a:lnTo>
                  <a:pt x="1117" y="255168"/>
                </a:lnTo>
                <a:lnTo>
                  <a:pt x="0" y="277799"/>
                </a:lnTo>
                <a:lnTo>
                  <a:pt x="368" y="281813"/>
                </a:lnTo>
                <a:lnTo>
                  <a:pt x="18681" y="304507"/>
                </a:lnTo>
                <a:lnTo>
                  <a:pt x="28346" y="304507"/>
                </a:lnTo>
                <a:lnTo>
                  <a:pt x="58508" y="277901"/>
                </a:lnTo>
                <a:lnTo>
                  <a:pt x="79476" y="238201"/>
                </a:lnTo>
                <a:lnTo>
                  <a:pt x="84823" y="225298"/>
                </a:lnTo>
                <a:lnTo>
                  <a:pt x="81711" y="255155"/>
                </a:lnTo>
                <a:lnTo>
                  <a:pt x="80695" y="267220"/>
                </a:lnTo>
                <a:lnTo>
                  <a:pt x="80594" y="277787"/>
                </a:lnTo>
                <a:lnTo>
                  <a:pt x="80962" y="281800"/>
                </a:lnTo>
                <a:lnTo>
                  <a:pt x="99047" y="304495"/>
                </a:lnTo>
                <a:lnTo>
                  <a:pt x="106934" y="304495"/>
                </a:lnTo>
                <a:lnTo>
                  <a:pt x="139611" y="275399"/>
                </a:lnTo>
                <a:lnTo>
                  <a:pt x="140296" y="273583"/>
                </a:lnTo>
                <a:lnTo>
                  <a:pt x="140423" y="26944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7" name="object 157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4610440" y="4338355"/>
            <a:ext cx="198457" cy="152252"/>
          </a:xfrm>
          <a:prstGeom prst="rect">
            <a:avLst/>
          </a:prstGeom>
        </p:spPr>
      </p:pic>
      <p:sp>
        <p:nvSpPr>
          <p:cNvPr id="158" name="object 158"/>
          <p:cNvSpPr/>
          <p:nvPr/>
        </p:nvSpPr>
        <p:spPr>
          <a:xfrm>
            <a:off x="760387" y="4679632"/>
            <a:ext cx="6009005" cy="6350"/>
          </a:xfrm>
          <a:custGeom>
            <a:avLst/>
            <a:gdLst/>
            <a:ahLst/>
            <a:cxnLst/>
            <a:rect l="l" t="t" r="r" b="b"/>
            <a:pathLst>
              <a:path w="6009005" h="6350">
                <a:moveTo>
                  <a:pt x="6008992" y="0"/>
                </a:moveTo>
                <a:lnTo>
                  <a:pt x="0" y="0"/>
                </a:lnTo>
                <a:lnTo>
                  <a:pt x="0" y="6350"/>
                </a:lnTo>
                <a:lnTo>
                  <a:pt x="6008992" y="6350"/>
                </a:lnTo>
                <a:lnTo>
                  <a:pt x="6008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9" name="object 159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768620" y="8690790"/>
            <a:ext cx="2272004" cy="149258"/>
          </a:xfrm>
          <a:prstGeom prst="rect">
            <a:avLst/>
          </a:prstGeom>
        </p:spPr>
      </p:pic>
      <p:sp>
        <p:nvSpPr>
          <p:cNvPr id="160" name="object 160"/>
          <p:cNvSpPr/>
          <p:nvPr/>
        </p:nvSpPr>
        <p:spPr>
          <a:xfrm>
            <a:off x="3652356" y="8648506"/>
            <a:ext cx="130175" cy="305435"/>
          </a:xfrm>
          <a:custGeom>
            <a:avLst/>
            <a:gdLst/>
            <a:ahLst/>
            <a:cxnLst/>
            <a:rect l="l" t="t" r="r" b="b"/>
            <a:pathLst>
              <a:path w="130175" h="305434">
                <a:moveTo>
                  <a:pt x="92113" y="84391"/>
                </a:moveTo>
                <a:lnTo>
                  <a:pt x="76715" y="84391"/>
                </a:lnTo>
                <a:lnTo>
                  <a:pt x="77388" y="84620"/>
                </a:lnTo>
                <a:lnTo>
                  <a:pt x="76740" y="87706"/>
                </a:lnTo>
                <a:lnTo>
                  <a:pt x="76004" y="92024"/>
                </a:lnTo>
                <a:lnTo>
                  <a:pt x="74786" y="99758"/>
                </a:lnTo>
                <a:lnTo>
                  <a:pt x="73743" y="107162"/>
                </a:lnTo>
                <a:lnTo>
                  <a:pt x="67571" y="166547"/>
                </a:lnTo>
                <a:lnTo>
                  <a:pt x="62808" y="172046"/>
                </a:lnTo>
                <a:lnTo>
                  <a:pt x="36316" y="206730"/>
                </a:lnTo>
                <a:lnTo>
                  <a:pt x="16898" y="242112"/>
                </a:lnTo>
                <a:lnTo>
                  <a:pt x="9550" y="281444"/>
                </a:lnTo>
                <a:lnTo>
                  <a:pt x="10002" y="284746"/>
                </a:lnTo>
                <a:lnTo>
                  <a:pt x="27312" y="304952"/>
                </a:lnTo>
                <a:lnTo>
                  <a:pt x="37129" y="304952"/>
                </a:lnTo>
                <a:lnTo>
                  <a:pt x="29763" y="289331"/>
                </a:lnTo>
                <a:lnTo>
                  <a:pt x="28353" y="288544"/>
                </a:lnTo>
                <a:lnTo>
                  <a:pt x="25966" y="285419"/>
                </a:lnTo>
                <a:lnTo>
                  <a:pt x="25449" y="282625"/>
                </a:lnTo>
                <a:lnTo>
                  <a:pt x="25470" y="275894"/>
                </a:lnTo>
                <a:lnTo>
                  <a:pt x="39239" y="232040"/>
                </a:lnTo>
                <a:lnTo>
                  <a:pt x="49042" y="215430"/>
                </a:lnTo>
                <a:lnTo>
                  <a:pt x="49638" y="214388"/>
                </a:lnTo>
                <a:lnTo>
                  <a:pt x="65336" y="192887"/>
                </a:lnTo>
                <a:lnTo>
                  <a:pt x="80517" y="192887"/>
                </a:lnTo>
                <a:lnTo>
                  <a:pt x="81935" y="181051"/>
                </a:lnTo>
                <a:lnTo>
                  <a:pt x="82455" y="176364"/>
                </a:lnTo>
                <a:lnTo>
                  <a:pt x="82747" y="173240"/>
                </a:lnTo>
                <a:lnTo>
                  <a:pt x="106352" y="147789"/>
                </a:lnTo>
                <a:lnTo>
                  <a:pt x="85427" y="147789"/>
                </a:lnTo>
                <a:lnTo>
                  <a:pt x="92113" y="84391"/>
                </a:lnTo>
                <a:close/>
              </a:path>
              <a:path w="130175" h="305434">
                <a:moveTo>
                  <a:pt x="80517" y="192887"/>
                </a:moveTo>
                <a:lnTo>
                  <a:pt x="65336" y="192887"/>
                </a:lnTo>
                <a:lnTo>
                  <a:pt x="64891" y="196761"/>
                </a:lnTo>
                <a:lnTo>
                  <a:pt x="64211" y="201648"/>
                </a:lnTo>
                <a:lnTo>
                  <a:pt x="57525" y="240284"/>
                </a:lnTo>
                <a:lnTo>
                  <a:pt x="55734" y="248031"/>
                </a:lnTo>
                <a:lnTo>
                  <a:pt x="54693" y="252349"/>
                </a:lnTo>
                <a:lnTo>
                  <a:pt x="37129" y="287985"/>
                </a:lnTo>
                <a:lnTo>
                  <a:pt x="34373" y="289331"/>
                </a:lnTo>
                <a:lnTo>
                  <a:pt x="57035" y="289331"/>
                </a:lnTo>
                <a:lnTo>
                  <a:pt x="72181" y="247357"/>
                </a:lnTo>
                <a:lnTo>
                  <a:pt x="79547" y="200558"/>
                </a:lnTo>
                <a:lnTo>
                  <a:pt x="80517" y="192887"/>
                </a:lnTo>
                <a:close/>
              </a:path>
              <a:path w="130175" h="305434">
                <a:moveTo>
                  <a:pt x="69654" y="0"/>
                </a:moveTo>
                <a:lnTo>
                  <a:pt x="65780" y="0"/>
                </a:lnTo>
                <a:lnTo>
                  <a:pt x="57703" y="600"/>
                </a:lnTo>
                <a:lnTo>
                  <a:pt x="22547" y="21882"/>
                </a:lnTo>
                <a:lnTo>
                  <a:pt x="17342" y="29692"/>
                </a:lnTo>
                <a:lnTo>
                  <a:pt x="16593" y="30886"/>
                </a:lnTo>
                <a:lnTo>
                  <a:pt x="2699" y="73342"/>
                </a:lnTo>
                <a:lnTo>
                  <a:pt x="0" y="111848"/>
                </a:lnTo>
                <a:lnTo>
                  <a:pt x="248" y="115608"/>
                </a:lnTo>
                <a:lnTo>
                  <a:pt x="16072" y="150660"/>
                </a:lnTo>
                <a:lnTo>
                  <a:pt x="20543" y="152260"/>
                </a:lnTo>
                <a:lnTo>
                  <a:pt x="31401" y="152260"/>
                </a:lnTo>
                <a:lnTo>
                  <a:pt x="36418" y="150660"/>
                </a:lnTo>
                <a:lnTo>
                  <a:pt x="45790" y="144259"/>
                </a:lnTo>
                <a:lnTo>
                  <a:pt x="50185" y="139712"/>
                </a:lnTo>
                <a:lnTo>
                  <a:pt x="52643" y="136182"/>
                </a:lnTo>
                <a:lnTo>
                  <a:pt x="23070" y="136182"/>
                </a:lnTo>
                <a:lnTo>
                  <a:pt x="20187" y="133540"/>
                </a:lnTo>
                <a:lnTo>
                  <a:pt x="16466" y="122974"/>
                </a:lnTo>
                <a:lnTo>
                  <a:pt x="15618" y="116801"/>
                </a:lnTo>
                <a:lnTo>
                  <a:pt x="15570" y="103708"/>
                </a:lnTo>
                <a:lnTo>
                  <a:pt x="15704" y="99758"/>
                </a:lnTo>
                <a:lnTo>
                  <a:pt x="22029" y="57454"/>
                </a:lnTo>
                <a:lnTo>
                  <a:pt x="44855" y="21844"/>
                </a:lnTo>
                <a:lnTo>
                  <a:pt x="65183" y="15633"/>
                </a:lnTo>
                <a:lnTo>
                  <a:pt x="99400" y="15633"/>
                </a:lnTo>
                <a:lnTo>
                  <a:pt x="99653" y="12433"/>
                </a:lnTo>
                <a:lnTo>
                  <a:pt x="89440" y="1346"/>
                </a:lnTo>
                <a:lnTo>
                  <a:pt x="86176" y="749"/>
                </a:lnTo>
                <a:lnTo>
                  <a:pt x="82379" y="381"/>
                </a:lnTo>
                <a:lnTo>
                  <a:pt x="73743" y="76"/>
                </a:lnTo>
                <a:lnTo>
                  <a:pt x="69654" y="0"/>
                </a:lnTo>
                <a:close/>
              </a:path>
              <a:path w="130175" h="305434">
                <a:moveTo>
                  <a:pt x="124048" y="111848"/>
                </a:moveTo>
                <a:lnTo>
                  <a:pt x="119577" y="111848"/>
                </a:lnTo>
                <a:lnTo>
                  <a:pt x="117431" y="112890"/>
                </a:lnTo>
                <a:lnTo>
                  <a:pt x="115348" y="114973"/>
                </a:lnTo>
                <a:lnTo>
                  <a:pt x="85427" y="147789"/>
                </a:lnTo>
                <a:lnTo>
                  <a:pt x="106352" y="147789"/>
                </a:lnTo>
                <a:lnTo>
                  <a:pt x="125610" y="127025"/>
                </a:lnTo>
                <a:lnTo>
                  <a:pt x="126804" y="125844"/>
                </a:lnTo>
                <a:lnTo>
                  <a:pt x="127769" y="124726"/>
                </a:lnTo>
                <a:lnTo>
                  <a:pt x="129255" y="122643"/>
                </a:lnTo>
                <a:lnTo>
                  <a:pt x="129623" y="121297"/>
                </a:lnTo>
                <a:lnTo>
                  <a:pt x="129623" y="117576"/>
                </a:lnTo>
                <a:lnTo>
                  <a:pt x="128886" y="115760"/>
                </a:lnTo>
                <a:lnTo>
                  <a:pt x="125915" y="112636"/>
                </a:lnTo>
                <a:lnTo>
                  <a:pt x="124048" y="111848"/>
                </a:lnTo>
                <a:close/>
              </a:path>
              <a:path w="130175" h="305434">
                <a:moveTo>
                  <a:pt x="99400" y="15633"/>
                </a:moveTo>
                <a:lnTo>
                  <a:pt x="71736" y="15633"/>
                </a:lnTo>
                <a:lnTo>
                  <a:pt x="74111" y="15709"/>
                </a:lnTo>
                <a:lnTo>
                  <a:pt x="78874" y="16002"/>
                </a:lnTo>
                <a:lnTo>
                  <a:pt x="81109" y="16230"/>
                </a:lnTo>
                <a:lnTo>
                  <a:pt x="83192" y="16522"/>
                </a:lnTo>
                <a:lnTo>
                  <a:pt x="82303" y="21285"/>
                </a:lnTo>
                <a:lnTo>
                  <a:pt x="71317" y="58420"/>
                </a:lnTo>
                <a:lnTo>
                  <a:pt x="64002" y="78143"/>
                </a:lnTo>
                <a:lnTo>
                  <a:pt x="61513" y="84620"/>
                </a:lnTo>
                <a:lnTo>
                  <a:pt x="44592" y="120853"/>
                </a:lnTo>
                <a:lnTo>
                  <a:pt x="29471" y="136182"/>
                </a:lnTo>
                <a:lnTo>
                  <a:pt x="52643" y="136182"/>
                </a:lnTo>
                <a:lnTo>
                  <a:pt x="71546" y="99047"/>
                </a:lnTo>
                <a:lnTo>
                  <a:pt x="76715" y="84391"/>
                </a:lnTo>
                <a:lnTo>
                  <a:pt x="92113" y="84391"/>
                </a:lnTo>
                <a:lnTo>
                  <a:pt x="99270" y="16522"/>
                </a:lnTo>
                <a:lnTo>
                  <a:pt x="99400" y="1563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832240" y="8559890"/>
            <a:ext cx="120650" cy="393700"/>
          </a:xfrm>
          <a:custGeom>
            <a:avLst/>
            <a:gdLst/>
            <a:ahLst/>
            <a:cxnLst/>
            <a:rect l="l" t="t" r="r" b="b"/>
            <a:pathLst>
              <a:path w="120650" h="393700">
                <a:moveTo>
                  <a:pt x="93811" y="0"/>
                </a:moveTo>
                <a:lnTo>
                  <a:pt x="86966" y="0"/>
                </a:lnTo>
                <a:lnTo>
                  <a:pt x="84007" y="1219"/>
                </a:lnTo>
                <a:lnTo>
                  <a:pt x="79104" y="6134"/>
                </a:lnTo>
                <a:lnTo>
                  <a:pt x="77885" y="9067"/>
                </a:lnTo>
                <a:lnTo>
                  <a:pt x="77885" y="15925"/>
                </a:lnTo>
                <a:lnTo>
                  <a:pt x="79104" y="18859"/>
                </a:lnTo>
                <a:lnTo>
                  <a:pt x="84007" y="23774"/>
                </a:lnTo>
                <a:lnTo>
                  <a:pt x="86966" y="24993"/>
                </a:lnTo>
                <a:lnTo>
                  <a:pt x="93811" y="24993"/>
                </a:lnTo>
                <a:lnTo>
                  <a:pt x="96732" y="23774"/>
                </a:lnTo>
                <a:lnTo>
                  <a:pt x="101647" y="18859"/>
                </a:lnTo>
                <a:lnTo>
                  <a:pt x="102892" y="15925"/>
                </a:lnTo>
                <a:lnTo>
                  <a:pt x="102892" y="9067"/>
                </a:lnTo>
                <a:lnTo>
                  <a:pt x="101647" y="6134"/>
                </a:lnTo>
                <a:lnTo>
                  <a:pt x="96732" y="1219"/>
                </a:lnTo>
                <a:lnTo>
                  <a:pt x="93811" y="0"/>
                </a:lnTo>
                <a:close/>
              </a:path>
              <a:path w="120650" h="393700">
                <a:moveTo>
                  <a:pt x="84210" y="88620"/>
                </a:moveTo>
                <a:lnTo>
                  <a:pt x="80794" y="88620"/>
                </a:lnTo>
                <a:lnTo>
                  <a:pt x="79104" y="89217"/>
                </a:lnTo>
                <a:lnTo>
                  <a:pt x="75980" y="91605"/>
                </a:lnTo>
                <a:lnTo>
                  <a:pt x="75053" y="93459"/>
                </a:lnTo>
                <a:lnTo>
                  <a:pt x="74362" y="99783"/>
                </a:lnTo>
                <a:lnTo>
                  <a:pt x="58022" y="255155"/>
                </a:lnTo>
                <a:lnTo>
                  <a:pt x="53260" y="260667"/>
                </a:lnTo>
                <a:lnTo>
                  <a:pt x="26768" y="295338"/>
                </a:lnTo>
                <a:lnTo>
                  <a:pt x="7337" y="330733"/>
                </a:lnTo>
                <a:lnTo>
                  <a:pt x="0" y="370052"/>
                </a:lnTo>
                <a:lnTo>
                  <a:pt x="441" y="373367"/>
                </a:lnTo>
                <a:lnTo>
                  <a:pt x="17763" y="393573"/>
                </a:lnTo>
                <a:lnTo>
                  <a:pt x="27581" y="393573"/>
                </a:lnTo>
                <a:lnTo>
                  <a:pt x="20215" y="377939"/>
                </a:lnTo>
                <a:lnTo>
                  <a:pt x="18805" y="377164"/>
                </a:lnTo>
                <a:lnTo>
                  <a:pt x="16417" y="374040"/>
                </a:lnTo>
                <a:lnTo>
                  <a:pt x="15890" y="371246"/>
                </a:lnTo>
                <a:lnTo>
                  <a:pt x="15909" y="364515"/>
                </a:lnTo>
                <a:lnTo>
                  <a:pt x="29684" y="320655"/>
                </a:lnTo>
                <a:lnTo>
                  <a:pt x="39493" y="304050"/>
                </a:lnTo>
                <a:lnTo>
                  <a:pt x="40077" y="303009"/>
                </a:lnTo>
                <a:lnTo>
                  <a:pt x="41081" y="301485"/>
                </a:lnTo>
                <a:lnTo>
                  <a:pt x="43900" y="297459"/>
                </a:lnTo>
                <a:lnTo>
                  <a:pt x="48713" y="290880"/>
                </a:lnTo>
                <a:lnTo>
                  <a:pt x="53425" y="284365"/>
                </a:lnTo>
                <a:lnTo>
                  <a:pt x="54746" y="282689"/>
                </a:lnTo>
                <a:lnTo>
                  <a:pt x="55787" y="281508"/>
                </a:lnTo>
                <a:lnTo>
                  <a:pt x="70966" y="281508"/>
                </a:lnTo>
                <a:lnTo>
                  <a:pt x="72373" y="269671"/>
                </a:lnTo>
                <a:lnTo>
                  <a:pt x="72894" y="264985"/>
                </a:lnTo>
                <a:lnTo>
                  <a:pt x="73199" y="261861"/>
                </a:lnTo>
                <a:lnTo>
                  <a:pt x="96803" y="236410"/>
                </a:lnTo>
                <a:lnTo>
                  <a:pt x="75879" y="236410"/>
                </a:lnTo>
                <a:lnTo>
                  <a:pt x="90166" y="99783"/>
                </a:lnTo>
                <a:lnTo>
                  <a:pt x="90319" y="98590"/>
                </a:lnTo>
                <a:lnTo>
                  <a:pt x="90382" y="93751"/>
                </a:lnTo>
                <a:lnTo>
                  <a:pt x="89493" y="91782"/>
                </a:lnTo>
                <a:lnTo>
                  <a:pt x="85924" y="89255"/>
                </a:lnTo>
                <a:lnTo>
                  <a:pt x="84210" y="88620"/>
                </a:lnTo>
                <a:close/>
              </a:path>
              <a:path w="120650" h="393700">
                <a:moveTo>
                  <a:pt x="70966" y="281508"/>
                </a:moveTo>
                <a:lnTo>
                  <a:pt x="55787" y="281508"/>
                </a:lnTo>
                <a:lnTo>
                  <a:pt x="55343" y="285369"/>
                </a:lnTo>
                <a:lnTo>
                  <a:pt x="54568" y="290880"/>
                </a:lnTo>
                <a:lnTo>
                  <a:pt x="47977" y="328904"/>
                </a:lnTo>
                <a:lnTo>
                  <a:pt x="46186" y="336638"/>
                </a:lnTo>
                <a:lnTo>
                  <a:pt x="45145" y="340956"/>
                </a:lnTo>
                <a:lnTo>
                  <a:pt x="27581" y="376605"/>
                </a:lnTo>
                <a:lnTo>
                  <a:pt x="24825" y="377939"/>
                </a:lnTo>
                <a:lnTo>
                  <a:pt x="47483" y="377939"/>
                </a:lnTo>
                <a:lnTo>
                  <a:pt x="62633" y="335978"/>
                </a:lnTo>
                <a:lnTo>
                  <a:pt x="69999" y="289166"/>
                </a:lnTo>
                <a:lnTo>
                  <a:pt x="70966" y="281508"/>
                </a:lnTo>
                <a:close/>
              </a:path>
              <a:path w="120650" h="393700">
                <a:moveTo>
                  <a:pt x="114499" y="200469"/>
                </a:moveTo>
                <a:lnTo>
                  <a:pt x="110029" y="200469"/>
                </a:lnTo>
                <a:lnTo>
                  <a:pt x="107870" y="201510"/>
                </a:lnTo>
                <a:lnTo>
                  <a:pt x="105787" y="203593"/>
                </a:lnTo>
                <a:lnTo>
                  <a:pt x="75879" y="236410"/>
                </a:lnTo>
                <a:lnTo>
                  <a:pt x="96803" y="236410"/>
                </a:lnTo>
                <a:lnTo>
                  <a:pt x="116061" y="215646"/>
                </a:lnTo>
                <a:lnTo>
                  <a:pt x="117255" y="214452"/>
                </a:lnTo>
                <a:lnTo>
                  <a:pt x="118220" y="213334"/>
                </a:lnTo>
                <a:lnTo>
                  <a:pt x="119706" y="211251"/>
                </a:lnTo>
                <a:lnTo>
                  <a:pt x="120075" y="209918"/>
                </a:lnTo>
                <a:lnTo>
                  <a:pt x="120075" y="206197"/>
                </a:lnTo>
                <a:lnTo>
                  <a:pt x="119338" y="204368"/>
                </a:lnTo>
                <a:lnTo>
                  <a:pt x="116354" y="201244"/>
                </a:lnTo>
                <a:lnTo>
                  <a:pt x="114499" y="2004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066277" y="8648516"/>
            <a:ext cx="182880" cy="305435"/>
          </a:xfrm>
          <a:custGeom>
            <a:avLst/>
            <a:gdLst/>
            <a:ahLst/>
            <a:cxnLst/>
            <a:rect l="l" t="t" r="r" b="b"/>
            <a:pathLst>
              <a:path w="182879" h="305434">
                <a:moveTo>
                  <a:pt x="93813" y="85051"/>
                </a:moveTo>
                <a:lnTo>
                  <a:pt x="78027" y="85051"/>
                </a:lnTo>
                <a:lnTo>
                  <a:pt x="78700" y="85496"/>
                </a:lnTo>
                <a:lnTo>
                  <a:pt x="77951" y="88772"/>
                </a:lnTo>
                <a:lnTo>
                  <a:pt x="77366" y="92341"/>
                </a:lnTo>
                <a:lnTo>
                  <a:pt x="75758" y="106032"/>
                </a:lnTo>
                <a:lnTo>
                  <a:pt x="70889" y="152692"/>
                </a:lnTo>
                <a:lnTo>
                  <a:pt x="70000" y="154038"/>
                </a:lnTo>
                <a:lnTo>
                  <a:pt x="69696" y="154330"/>
                </a:lnTo>
                <a:lnTo>
                  <a:pt x="69429" y="154698"/>
                </a:lnTo>
                <a:lnTo>
                  <a:pt x="68972" y="155600"/>
                </a:lnTo>
                <a:lnTo>
                  <a:pt x="68730" y="155968"/>
                </a:lnTo>
                <a:lnTo>
                  <a:pt x="43456" y="192723"/>
                </a:lnTo>
                <a:lnTo>
                  <a:pt x="22698" y="228990"/>
                </a:lnTo>
                <a:lnTo>
                  <a:pt x="11276" y="268630"/>
                </a:lnTo>
                <a:lnTo>
                  <a:pt x="11371" y="279120"/>
                </a:lnTo>
                <a:lnTo>
                  <a:pt x="29360" y="304939"/>
                </a:lnTo>
                <a:lnTo>
                  <a:pt x="33386" y="304939"/>
                </a:lnTo>
                <a:lnTo>
                  <a:pt x="31303" y="289318"/>
                </a:lnTo>
                <a:lnTo>
                  <a:pt x="29310" y="287947"/>
                </a:lnTo>
                <a:lnTo>
                  <a:pt x="27379" y="282435"/>
                </a:lnTo>
                <a:lnTo>
                  <a:pt x="26909" y="279120"/>
                </a:lnTo>
                <a:lnTo>
                  <a:pt x="26909" y="271830"/>
                </a:lnTo>
                <a:lnTo>
                  <a:pt x="38083" y="232881"/>
                </a:lnTo>
                <a:lnTo>
                  <a:pt x="60888" y="194381"/>
                </a:lnTo>
                <a:lnTo>
                  <a:pt x="67981" y="183946"/>
                </a:lnTo>
                <a:lnTo>
                  <a:pt x="83347" y="183946"/>
                </a:lnTo>
                <a:lnTo>
                  <a:pt x="83698" y="180774"/>
                </a:lnTo>
                <a:lnTo>
                  <a:pt x="84948" y="168770"/>
                </a:lnTo>
                <a:lnTo>
                  <a:pt x="85850" y="159613"/>
                </a:lnTo>
                <a:lnTo>
                  <a:pt x="107860" y="128358"/>
                </a:lnTo>
                <a:lnTo>
                  <a:pt x="89190" y="128358"/>
                </a:lnTo>
                <a:lnTo>
                  <a:pt x="93813" y="85051"/>
                </a:lnTo>
                <a:close/>
              </a:path>
              <a:path w="182879" h="305434">
                <a:moveTo>
                  <a:pt x="83347" y="183946"/>
                </a:moveTo>
                <a:lnTo>
                  <a:pt x="67981" y="183946"/>
                </a:lnTo>
                <a:lnTo>
                  <a:pt x="65329" y="205448"/>
                </a:lnTo>
                <a:lnTo>
                  <a:pt x="64666" y="210362"/>
                </a:lnTo>
                <a:lnTo>
                  <a:pt x="56537" y="254050"/>
                </a:lnTo>
                <a:lnTo>
                  <a:pt x="39406" y="288239"/>
                </a:lnTo>
                <a:lnTo>
                  <a:pt x="36955" y="289318"/>
                </a:lnTo>
                <a:lnTo>
                  <a:pt x="59411" y="289318"/>
                </a:lnTo>
                <a:lnTo>
                  <a:pt x="74827" y="245071"/>
                </a:lnTo>
                <a:lnTo>
                  <a:pt x="81069" y="203824"/>
                </a:lnTo>
                <a:lnTo>
                  <a:pt x="82405" y="192458"/>
                </a:lnTo>
                <a:lnTo>
                  <a:pt x="83347" y="183946"/>
                </a:lnTo>
                <a:close/>
              </a:path>
              <a:path w="182879" h="305434">
                <a:moveTo>
                  <a:pt x="20508" y="0"/>
                </a:moveTo>
                <a:lnTo>
                  <a:pt x="17079" y="0"/>
                </a:lnTo>
                <a:lnTo>
                  <a:pt x="15403" y="596"/>
                </a:lnTo>
                <a:lnTo>
                  <a:pt x="1458" y="98450"/>
                </a:lnTo>
                <a:lnTo>
                  <a:pt x="0" y="124942"/>
                </a:lnTo>
                <a:lnTo>
                  <a:pt x="49" y="125869"/>
                </a:lnTo>
                <a:lnTo>
                  <a:pt x="18273" y="152247"/>
                </a:lnTo>
                <a:lnTo>
                  <a:pt x="28840" y="152247"/>
                </a:lnTo>
                <a:lnTo>
                  <a:pt x="33856" y="151015"/>
                </a:lnTo>
                <a:lnTo>
                  <a:pt x="42937" y="146113"/>
                </a:lnTo>
                <a:lnTo>
                  <a:pt x="47102" y="142798"/>
                </a:lnTo>
                <a:lnTo>
                  <a:pt x="52719" y="136626"/>
                </a:lnTo>
                <a:lnTo>
                  <a:pt x="21258" y="136626"/>
                </a:lnTo>
                <a:lnTo>
                  <a:pt x="18667" y="135089"/>
                </a:lnTo>
                <a:lnTo>
                  <a:pt x="16140" y="128993"/>
                </a:lnTo>
                <a:lnTo>
                  <a:pt x="15517" y="124942"/>
                </a:lnTo>
                <a:lnTo>
                  <a:pt x="15550" y="116903"/>
                </a:lnTo>
                <a:lnTo>
                  <a:pt x="15670" y="114706"/>
                </a:lnTo>
                <a:lnTo>
                  <a:pt x="16739" y="103504"/>
                </a:lnTo>
                <a:lnTo>
                  <a:pt x="26586" y="10121"/>
                </a:lnTo>
                <a:lnTo>
                  <a:pt x="26681" y="5130"/>
                </a:lnTo>
                <a:lnTo>
                  <a:pt x="25792" y="3162"/>
                </a:lnTo>
                <a:lnTo>
                  <a:pt x="22223" y="634"/>
                </a:lnTo>
                <a:lnTo>
                  <a:pt x="20508" y="0"/>
                </a:lnTo>
                <a:close/>
              </a:path>
              <a:path w="182879" h="305434">
                <a:moveTo>
                  <a:pt x="95515" y="0"/>
                </a:moveTo>
                <a:lnTo>
                  <a:pt x="91946" y="0"/>
                </a:lnTo>
                <a:lnTo>
                  <a:pt x="90181" y="596"/>
                </a:lnTo>
                <a:lnTo>
                  <a:pt x="87056" y="2971"/>
                </a:lnTo>
                <a:lnTo>
                  <a:pt x="86179" y="4762"/>
                </a:lnTo>
                <a:lnTo>
                  <a:pt x="86108" y="5130"/>
                </a:lnTo>
                <a:lnTo>
                  <a:pt x="85850" y="7365"/>
                </a:lnTo>
                <a:lnTo>
                  <a:pt x="85393" y="10337"/>
                </a:lnTo>
                <a:lnTo>
                  <a:pt x="76020" y="48882"/>
                </a:lnTo>
                <a:lnTo>
                  <a:pt x="73932" y="55812"/>
                </a:lnTo>
                <a:lnTo>
                  <a:pt x="58948" y="95408"/>
                </a:lnTo>
                <a:lnTo>
                  <a:pt x="36828" y="130848"/>
                </a:lnTo>
                <a:lnTo>
                  <a:pt x="28103" y="136626"/>
                </a:lnTo>
                <a:lnTo>
                  <a:pt x="52719" y="136626"/>
                </a:lnTo>
                <a:lnTo>
                  <a:pt x="70825" y="105219"/>
                </a:lnTo>
                <a:lnTo>
                  <a:pt x="71626" y="103504"/>
                </a:lnTo>
                <a:lnTo>
                  <a:pt x="72896" y="100495"/>
                </a:lnTo>
                <a:lnTo>
                  <a:pt x="75576" y="93497"/>
                </a:lnTo>
                <a:lnTo>
                  <a:pt x="76846" y="89522"/>
                </a:lnTo>
                <a:lnTo>
                  <a:pt x="78027" y="85051"/>
                </a:lnTo>
                <a:lnTo>
                  <a:pt x="93813" y="85051"/>
                </a:lnTo>
                <a:lnTo>
                  <a:pt x="101700" y="11163"/>
                </a:lnTo>
                <a:lnTo>
                  <a:pt x="101810" y="10337"/>
                </a:lnTo>
                <a:lnTo>
                  <a:pt x="101915" y="4762"/>
                </a:lnTo>
                <a:lnTo>
                  <a:pt x="100976" y="2781"/>
                </a:lnTo>
                <a:lnTo>
                  <a:pt x="97255" y="558"/>
                </a:lnTo>
                <a:lnTo>
                  <a:pt x="95515" y="0"/>
                </a:lnTo>
                <a:close/>
              </a:path>
              <a:path w="182879" h="305434">
                <a:moveTo>
                  <a:pt x="181913" y="9143"/>
                </a:moveTo>
                <a:lnTo>
                  <a:pt x="179982" y="9143"/>
                </a:lnTo>
                <a:lnTo>
                  <a:pt x="179309" y="9296"/>
                </a:lnTo>
                <a:lnTo>
                  <a:pt x="89190" y="128358"/>
                </a:lnTo>
                <a:lnTo>
                  <a:pt x="107860" y="128358"/>
                </a:lnTo>
                <a:lnTo>
                  <a:pt x="175144" y="32816"/>
                </a:lnTo>
                <a:lnTo>
                  <a:pt x="177519" y="29540"/>
                </a:lnTo>
                <a:lnTo>
                  <a:pt x="179335" y="26009"/>
                </a:lnTo>
                <a:lnTo>
                  <a:pt x="181862" y="18414"/>
                </a:lnTo>
                <a:lnTo>
                  <a:pt x="182486" y="15366"/>
                </a:lnTo>
                <a:lnTo>
                  <a:pt x="182402" y="10121"/>
                </a:lnTo>
                <a:lnTo>
                  <a:pt x="181913" y="914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315529" y="8648513"/>
            <a:ext cx="125730" cy="305435"/>
          </a:xfrm>
          <a:custGeom>
            <a:avLst/>
            <a:gdLst/>
            <a:ahLst/>
            <a:cxnLst/>
            <a:rect l="l" t="t" r="r" b="b"/>
            <a:pathLst>
              <a:path w="125729" h="305434">
                <a:moveTo>
                  <a:pt x="70328" y="139077"/>
                </a:moveTo>
                <a:lnTo>
                  <a:pt x="44945" y="139077"/>
                </a:lnTo>
                <a:lnTo>
                  <a:pt x="48171" y="139903"/>
                </a:lnTo>
                <a:lnTo>
                  <a:pt x="53390" y="143167"/>
                </a:lnTo>
                <a:lnTo>
                  <a:pt x="62293" y="168770"/>
                </a:lnTo>
                <a:lnTo>
                  <a:pt x="57366" y="174270"/>
                </a:lnTo>
                <a:lnTo>
                  <a:pt x="52412" y="180047"/>
                </a:lnTo>
                <a:lnTo>
                  <a:pt x="28355" y="212482"/>
                </a:lnTo>
                <a:lnTo>
                  <a:pt x="10718" y="248246"/>
                </a:lnTo>
                <a:lnTo>
                  <a:pt x="5640" y="281470"/>
                </a:lnTo>
                <a:lnTo>
                  <a:pt x="6032" y="284518"/>
                </a:lnTo>
                <a:lnTo>
                  <a:pt x="23368" y="304952"/>
                </a:lnTo>
                <a:lnTo>
                  <a:pt x="26797" y="304952"/>
                </a:lnTo>
                <a:lnTo>
                  <a:pt x="52663" y="289318"/>
                </a:lnTo>
                <a:lnTo>
                  <a:pt x="25831" y="289318"/>
                </a:lnTo>
                <a:lnTo>
                  <a:pt x="24358" y="288505"/>
                </a:lnTo>
                <a:lnTo>
                  <a:pt x="21831" y="285229"/>
                </a:lnTo>
                <a:lnTo>
                  <a:pt x="21209" y="282105"/>
                </a:lnTo>
                <a:lnTo>
                  <a:pt x="21284" y="269862"/>
                </a:lnTo>
                <a:lnTo>
                  <a:pt x="37807" y="226034"/>
                </a:lnTo>
                <a:lnTo>
                  <a:pt x="62738" y="191770"/>
                </a:lnTo>
                <a:lnTo>
                  <a:pt x="77979" y="191770"/>
                </a:lnTo>
                <a:lnTo>
                  <a:pt x="78088" y="186101"/>
                </a:lnTo>
                <a:lnTo>
                  <a:pt x="78143" y="174574"/>
                </a:lnTo>
                <a:lnTo>
                  <a:pt x="97000" y="154038"/>
                </a:lnTo>
                <a:lnTo>
                  <a:pt x="75679" y="154038"/>
                </a:lnTo>
                <a:lnTo>
                  <a:pt x="74790" y="149872"/>
                </a:lnTo>
                <a:lnTo>
                  <a:pt x="73482" y="145923"/>
                </a:lnTo>
                <a:lnTo>
                  <a:pt x="70328" y="139077"/>
                </a:lnTo>
                <a:close/>
              </a:path>
              <a:path w="125729" h="305434">
                <a:moveTo>
                  <a:pt x="77979" y="191770"/>
                </a:moveTo>
                <a:lnTo>
                  <a:pt x="62738" y="191770"/>
                </a:lnTo>
                <a:lnTo>
                  <a:pt x="62371" y="199106"/>
                </a:lnTo>
                <a:lnTo>
                  <a:pt x="61728" y="206389"/>
                </a:lnTo>
                <a:lnTo>
                  <a:pt x="53136" y="248691"/>
                </a:lnTo>
                <a:lnTo>
                  <a:pt x="36791" y="284302"/>
                </a:lnTo>
                <a:lnTo>
                  <a:pt x="29845" y="289318"/>
                </a:lnTo>
                <a:lnTo>
                  <a:pt x="52663" y="289318"/>
                </a:lnTo>
                <a:lnTo>
                  <a:pt x="68097" y="254050"/>
                </a:lnTo>
                <a:lnTo>
                  <a:pt x="76562" y="210682"/>
                </a:lnTo>
                <a:lnTo>
                  <a:pt x="77967" y="192432"/>
                </a:lnTo>
                <a:lnTo>
                  <a:pt x="77979" y="191770"/>
                </a:lnTo>
                <a:close/>
              </a:path>
              <a:path w="125729" h="305434">
                <a:moveTo>
                  <a:pt x="120103" y="111848"/>
                </a:moveTo>
                <a:lnTo>
                  <a:pt x="115646" y="111848"/>
                </a:lnTo>
                <a:lnTo>
                  <a:pt x="113487" y="112890"/>
                </a:lnTo>
                <a:lnTo>
                  <a:pt x="111404" y="114973"/>
                </a:lnTo>
                <a:lnTo>
                  <a:pt x="75679" y="154038"/>
                </a:lnTo>
                <a:lnTo>
                  <a:pt x="97000" y="154038"/>
                </a:lnTo>
                <a:lnTo>
                  <a:pt x="123240" y="125463"/>
                </a:lnTo>
                <a:lnTo>
                  <a:pt x="124866" y="123825"/>
                </a:lnTo>
                <a:lnTo>
                  <a:pt x="125691" y="121894"/>
                </a:lnTo>
                <a:lnTo>
                  <a:pt x="125691" y="117576"/>
                </a:lnTo>
                <a:lnTo>
                  <a:pt x="124942" y="115747"/>
                </a:lnTo>
                <a:lnTo>
                  <a:pt x="121970" y="112623"/>
                </a:lnTo>
                <a:lnTo>
                  <a:pt x="120103" y="111848"/>
                </a:lnTo>
                <a:close/>
              </a:path>
              <a:path w="125729" h="305434">
                <a:moveTo>
                  <a:pt x="93624" y="0"/>
                </a:moveTo>
                <a:lnTo>
                  <a:pt x="17792" y="0"/>
                </a:lnTo>
                <a:lnTo>
                  <a:pt x="15951" y="774"/>
                </a:lnTo>
                <a:lnTo>
                  <a:pt x="12827" y="3911"/>
                </a:lnTo>
                <a:lnTo>
                  <a:pt x="12128" y="5575"/>
                </a:lnTo>
                <a:lnTo>
                  <a:pt x="12065" y="9893"/>
                </a:lnTo>
                <a:lnTo>
                  <a:pt x="12827" y="11722"/>
                </a:lnTo>
                <a:lnTo>
                  <a:pt x="15951" y="14846"/>
                </a:lnTo>
                <a:lnTo>
                  <a:pt x="17792" y="15621"/>
                </a:lnTo>
                <a:lnTo>
                  <a:pt x="78359" y="15621"/>
                </a:lnTo>
                <a:lnTo>
                  <a:pt x="2019" y="137960"/>
                </a:lnTo>
                <a:lnTo>
                  <a:pt x="673" y="140042"/>
                </a:lnTo>
                <a:lnTo>
                  <a:pt x="0" y="142062"/>
                </a:lnTo>
                <a:lnTo>
                  <a:pt x="0" y="146367"/>
                </a:lnTo>
                <a:lnTo>
                  <a:pt x="774" y="148348"/>
                </a:lnTo>
                <a:lnTo>
                  <a:pt x="3898" y="151472"/>
                </a:lnTo>
                <a:lnTo>
                  <a:pt x="5880" y="152247"/>
                </a:lnTo>
                <a:lnTo>
                  <a:pt x="9461" y="152247"/>
                </a:lnTo>
                <a:lnTo>
                  <a:pt x="10502" y="152069"/>
                </a:lnTo>
                <a:lnTo>
                  <a:pt x="12280" y="151320"/>
                </a:lnTo>
                <a:lnTo>
                  <a:pt x="13106" y="150837"/>
                </a:lnTo>
                <a:lnTo>
                  <a:pt x="13843" y="150241"/>
                </a:lnTo>
                <a:lnTo>
                  <a:pt x="17868" y="147269"/>
                </a:lnTo>
                <a:lnTo>
                  <a:pt x="22110" y="144665"/>
                </a:lnTo>
                <a:lnTo>
                  <a:pt x="31038" y="140195"/>
                </a:lnTo>
                <a:lnTo>
                  <a:pt x="35877" y="139077"/>
                </a:lnTo>
                <a:lnTo>
                  <a:pt x="70328" y="139077"/>
                </a:lnTo>
                <a:lnTo>
                  <a:pt x="70053" y="138480"/>
                </a:lnTo>
                <a:lnTo>
                  <a:pt x="67818" y="135204"/>
                </a:lnTo>
                <a:lnTo>
                  <a:pt x="62318" y="129552"/>
                </a:lnTo>
                <a:lnTo>
                  <a:pt x="58966" y="127317"/>
                </a:lnTo>
                <a:lnTo>
                  <a:pt x="56633" y="126352"/>
                </a:lnTo>
                <a:lnTo>
                  <a:pt x="27012" y="126352"/>
                </a:lnTo>
                <a:lnTo>
                  <a:pt x="28956" y="123825"/>
                </a:lnTo>
                <a:lnTo>
                  <a:pt x="97332" y="14732"/>
                </a:lnTo>
                <a:lnTo>
                  <a:pt x="99352" y="10198"/>
                </a:lnTo>
                <a:lnTo>
                  <a:pt x="99352" y="5575"/>
                </a:lnTo>
                <a:lnTo>
                  <a:pt x="98552" y="3721"/>
                </a:lnTo>
                <a:lnTo>
                  <a:pt x="95427" y="749"/>
                </a:lnTo>
                <a:lnTo>
                  <a:pt x="93624" y="0"/>
                </a:lnTo>
                <a:close/>
              </a:path>
              <a:path w="125729" h="305434">
                <a:moveTo>
                  <a:pt x="46367" y="123228"/>
                </a:moveTo>
                <a:lnTo>
                  <a:pt x="38328" y="123228"/>
                </a:lnTo>
                <a:lnTo>
                  <a:pt x="35750" y="123558"/>
                </a:lnTo>
                <a:lnTo>
                  <a:pt x="30543" y="124904"/>
                </a:lnTo>
                <a:lnTo>
                  <a:pt x="28511" y="125615"/>
                </a:lnTo>
                <a:lnTo>
                  <a:pt x="27012" y="126352"/>
                </a:lnTo>
                <a:lnTo>
                  <a:pt x="56633" y="126352"/>
                </a:lnTo>
                <a:lnTo>
                  <a:pt x="51079" y="124053"/>
                </a:lnTo>
                <a:lnTo>
                  <a:pt x="46367" y="12322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0387" y="9040583"/>
            <a:ext cx="6009005" cy="6350"/>
          </a:xfrm>
          <a:custGeom>
            <a:avLst/>
            <a:gdLst/>
            <a:ahLst/>
            <a:cxnLst/>
            <a:rect l="l" t="t" r="r" b="b"/>
            <a:pathLst>
              <a:path w="6009005" h="6350">
                <a:moveTo>
                  <a:pt x="6008992" y="0"/>
                </a:moveTo>
                <a:lnTo>
                  <a:pt x="0" y="0"/>
                </a:lnTo>
                <a:lnTo>
                  <a:pt x="0" y="6350"/>
                </a:lnTo>
                <a:lnTo>
                  <a:pt x="6008992" y="6350"/>
                </a:lnTo>
                <a:lnTo>
                  <a:pt x="6008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5" name="object 165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768620" y="9306448"/>
            <a:ext cx="1972029" cy="149258"/>
          </a:xfrm>
          <a:prstGeom prst="rect">
            <a:avLst/>
          </a:prstGeom>
        </p:spPr>
      </p:pic>
      <p:sp>
        <p:nvSpPr>
          <p:cNvPr id="166" name="object 166"/>
          <p:cNvSpPr/>
          <p:nvPr/>
        </p:nvSpPr>
        <p:spPr>
          <a:xfrm>
            <a:off x="3629508" y="9174967"/>
            <a:ext cx="126364" cy="305435"/>
          </a:xfrm>
          <a:custGeom>
            <a:avLst/>
            <a:gdLst/>
            <a:ahLst/>
            <a:cxnLst/>
            <a:rect l="l" t="t" r="r" b="b"/>
            <a:pathLst>
              <a:path w="126364" h="305434">
                <a:moveTo>
                  <a:pt x="52465" y="195122"/>
                </a:moveTo>
                <a:lnTo>
                  <a:pt x="36614" y="195122"/>
                </a:lnTo>
                <a:lnTo>
                  <a:pt x="26796" y="290448"/>
                </a:lnTo>
                <a:lnTo>
                  <a:pt x="26644" y="291490"/>
                </a:lnTo>
                <a:lnTo>
                  <a:pt x="37058" y="304279"/>
                </a:lnTo>
                <a:lnTo>
                  <a:pt x="39585" y="304584"/>
                </a:lnTo>
                <a:lnTo>
                  <a:pt x="42341" y="304774"/>
                </a:lnTo>
                <a:lnTo>
                  <a:pt x="48298" y="304914"/>
                </a:lnTo>
                <a:lnTo>
                  <a:pt x="51193" y="304952"/>
                </a:lnTo>
                <a:lnTo>
                  <a:pt x="61315" y="304952"/>
                </a:lnTo>
                <a:lnTo>
                  <a:pt x="97485" y="290817"/>
                </a:lnTo>
                <a:lnTo>
                  <a:pt x="98851" y="289331"/>
                </a:lnTo>
                <a:lnTo>
                  <a:pt x="52984" y="289331"/>
                </a:lnTo>
                <a:lnTo>
                  <a:pt x="46735" y="289140"/>
                </a:lnTo>
                <a:lnTo>
                  <a:pt x="44729" y="289026"/>
                </a:lnTo>
                <a:lnTo>
                  <a:pt x="43091" y="288886"/>
                </a:lnTo>
                <a:lnTo>
                  <a:pt x="43980" y="284124"/>
                </a:lnTo>
                <a:lnTo>
                  <a:pt x="55168" y="246545"/>
                </a:lnTo>
                <a:lnTo>
                  <a:pt x="64655" y="220573"/>
                </a:lnTo>
                <a:lnTo>
                  <a:pt x="49339" y="220573"/>
                </a:lnTo>
                <a:lnTo>
                  <a:pt x="48666" y="220344"/>
                </a:lnTo>
                <a:lnTo>
                  <a:pt x="49415" y="217220"/>
                </a:lnTo>
                <a:lnTo>
                  <a:pt x="50037" y="213829"/>
                </a:lnTo>
                <a:lnTo>
                  <a:pt x="51806" y="201447"/>
                </a:lnTo>
                <a:lnTo>
                  <a:pt x="52465" y="195122"/>
                </a:lnTo>
                <a:close/>
              </a:path>
              <a:path w="126364" h="305434">
                <a:moveTo>
                  <a:pt x="121368" y="168782"/>
                </a:moveTo>
                <a:lnTo>
                  <a:pt x="102996" y="168782"/>
                </a:lnTo>
                <a:lnTo>
                  <a:pt x="105892" y="171424"/>
                </a:lnTo>
                <a:lnTo>
                  <a:pt x="109766" y="181990"/>
                </a:lnTo>
                <a:lnTo>
                  <a:pt x="110731" y="188645"/>
                </a:lnTo>
                <a:lnTo>
                  <a:pt x="110610" y="204816"/>
                </a:lnTo>
                <a:lnTo>
                  <a:pt x="110312" y="209854"/>
                </a:lnTo>
                <a:lnTo>
                  <a:pt x="103060" y="250228"/>
                </a:lnTo>
                <a:lnTo>
                  <a:pt x="81483" y="282625"/>
                </a:lnTo>
                <a:lnTo>
                  <a:pt x="59232" y="289331"/>
                </a:lnTo>
                <a:lnTo>
                  <a:pt x="98851" y="289331"/>
                </a:lnTo>
                <a:lnTo>
                  <a:pt x="118643" y="252387"/>
                </a:lnTo>
                <a:lnTo>
                  <a:pt x="125710" y="211361"/>
                </a:lnTo>
                <a:lnTo>
                  <a:pt x="126086" y="201447"/>
                </a:lnTo>
                <a:lnTo>
                  <a:pt x="126017" y="192443"/>
                </a:lnTo>
                <a:lnTo>
                  <a:pt x="125831" y="189534"/>
                </a:lnTo>
                <a:lnTo>
                  <a:pt x="124650" y="178828"/>
                </a:lnTo>
                <a:lnTo>
                  <a:pt x="123405" y="173837"/>
                </a:lnTo>
                <a:lnTo>
                  <a:pt x="121368" y="168782"/>
                </a:lnTo>
                <a:close/>
              </a:path>
              <a:path w="126364" h="305434">
                <a:moveTo>
                  <a:pt x="87439" y="0"/>
                </a:moveTo>
                <a:lnTo>
                  <a:pt x="79705" y="0"/>
                </a:lnTo>
                <a:lnTo>
                  <a:pt x="76225" y="825"/>
                </a:lnTo>
                <a:lnTo>
                  <a:pt x="54662" y="35948"/>
                </a:lnTo>
                <a:lnTo>
                  <a:pt x="48678" y="80746"/>
                </a:lnTo>
                <a:lnTo>
                  <a:pt x="40627" y="157619"/>
                </a:lnTo>
                <a:lnTo>
                  <a:pt x="39585" y="159702"/>
                </a:lnTo>
                <a:lnTo>
                  <a:pt x="16119" y="198886"/>
                </a:lnTo>
                <a:lnTo>
                  <a:pt x="380" y="223989"/>
                </a:lnTo>
                <a:lnTo>
                  <a:pt x="113" y="225031"/>
                </a:lnTo>
                <a:lnTo>
                  <a:pt x="0" y="229349"/>
                </a:lnTo>
                <a:lnTo>
                  <a:pt x="698" y="231101"/>
                </a:lnTo>
                <a:lnTo>
                  <a:pt x="3530" y="233921"/>
                </a:lnTo>
                <a:lnTo>
                  <a:pt x="5435" y="234632"/>
                </a:lnTo>
                <a:lnTo>
                  <a:pt x="10642" y="234632"/>
                </a:lnTo>
                <a:lnTo>
                  <a:pt x="12801" y="233362"/>
                </a:lnTo>
                <a:lnTo>
                  <a:pt x="14287" y="230835"/>
                </a:lnTo>
                <a:lnTo>
                  <a:pt x="36614" y="195122"/>
                </a:lnTo>
                <a:lnTo>
                  <a:pt x="52465" y="195122"/>
                </a:lnTo>
                <a:lnTo>
                  <a:pt x="55816" y="162979"/>
                </a:lnTo>
                <a:lnTo>
                  <a:pt x="60169" y="155113"/>
                </a:lnTo>
                <a:lnTo>
                  <a:pt x="64522" y="146929"/>
                </a:lnTo>
                <a:lnTo>
                  <a:pt x="68875" y="138426"/>
                </a:lnTo>
                <a:lnTo>
                  <a:pt x="73228" y="129603"/>
                </a:lnTo>
                <a:lnTo>
                  <a:pt x="76874" y="121894"/>
                </a:lnTo>
                <a:lnTo>
                  <a:pt x="59829" y="121894"/>
                </a:lnTo>
                <a:lnTo>
                  <a:pt x="60578" y="116243"/>
                </a:lnTo>
                <a:lnTo>
                  <a:pt x="61252" y="110591"/>
                </a:lnTo>
                <a:lnTo>
                  <a:pt x="61848" y="104817"/>
                </a:lnTo>
                <a:lnTo>
                  <a:pt x="63063" y="93548"/>
                </a:lnTo>
                <a:lnTo>
                  <a:pt x="63626" y="88633"/>
                </a:lnTo>
                <a:lnTo>
                  <a:pt x="64566" y="78853"/>
                </a:lnTo>
                <a:lnTo>
                  <a:pt x="65113" y="73456"/>
                </a:lnTo>
                <a:lnTo>
                  <a:pt x="71818" y="32677"/>
                </a:lnTo>
                <a:lnTo>
                  <a:pt x="79108" y="15633"/>
                </a:lnTo>
                <a:lnTo>
                  <a:pt x="103837" y="15633"/>
                </a:lnTo>
                <a:lnTo>
                  <a:pt x="102920" y="11874"/>
                </a:lnTo>
                <a:lnTo>
                  <a:pt x="90436" y="533"/>
                </a:lnTo>
                <a:lnTo>
                  <a:pt x="87439" y="0"/>
                </a:lnTo>
                <a:close/>
              </a:path>
              <a:path w="126364" h="305434">
                <a:moveTo>
                  <a:pt x="105740" y="152704"/>
                </a:moveTo>
                <a:lnTo>
                  <a:pt x="94881" y="152704"/>
                </a:lnTo>
                <a:lnTo>
                  <a:pt x="89839" y="154304"/>
                </a:lnTo>
                <a:lnTo>
                  <a:pt x="63779" y="184111"/>
                </a:lnTo>
                <a:lnTo>
                  <a:pt x="49339" y="220573"/>
                </a:lnTo>
                <a:lnTo>
                  <a:pt x="64655" y="220573"/>
                </a:lnTo>
                <a:lnTo>
                  <a:pt x="65606" y="218099"/>
                </a:lnTo>
                <a:lnTo>
                  <a:pt x="70624" y="205282"/>
                </a:lnTo>
                <a:lnTo>
                  <a:pt x="91414" y="171119"/>
                </a:lnTo>
                <a:lnTo>
                  <a:pt x="95249" y="168782"/>
                </a:lnTo>
                <a:lnTo>
                  <a:pt x="121368" y="168782"/>
                </a:lnTo>
                <a:lnTo>
                  <a:pt x="119684" y="164604"/>
                </a:lnTo>
                <a:lnTo>
                  <a:pt x="117055" y="160705"/>
                </a:lnTo>
                <a:lnTo>
                  <a:pt x="110210" y="154304"/>
                </a:lnTo>
                <a:lnTo>
                  <a:pt x="105740" y="152704"/>
                </a:lnTo>
                <a:close/>
              </a:path>
              <a:path w="126364" h="305434">
                <a:moveTo>
                  <a:pt x="103837" y="15633"/>
                </a:moveTo>
                <a:lnTo>
                  <a:pt x="85801" y="15633"/>
                </a:lnTo>
                <a:lnTo>
                  <a:pt x="87464" y="16636"/>
                </a:lnTo>
                <a:lnTo>
                  <a:pt x="89103" y="20650"/>
                </a:lnTo>
                <a:lnTo>
                  <a:pt x="89475" y="22999"/>
                </a:lnTo>
                <a:lnTo>
                  <a:pt x="89522" y="33121"/>
                </a:lnTo>
                <a:lnTo>
                  <a:pt x="88633" y="40449"/>
                </a:lnTo>
                <a:lnTo>
                  <a:pt x="77565" y="79805"/>
                </a:lnTo>
                <a:lnTo>
                  <a:pt x="62404" y="116427"/>
                </a:lnTo>
                <a:lnTo>
                  <a:pt x="59829" y="121894"/>
                </a:lnTo>
                <a:lnTo>
                  <a:pt x="76874" y="121894"/>
                </a:lnTo>
                <a:lnTo>
                  <a:pt x="92482" y="84563"/>
                </a:lnTo>
                <a:lnTo>
                  <a:pt x="104035" y="41863"/>
                </a:lnTo>
                <a:lnTo>
                  <a:pt x="105155" y="22999"/>
                </a:lnTo>
                <a:lnTo>
                  <a:pt x="104698" y="19164"/>
                </a:lnTo>
                <a:lnTo>
                  <a:pt x="103837" y="1563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858108" y="9174967"/>
            <a:ext cx="163830" cy="305435"/>
          </a:xfrm>
          <a:custGeom>
            <a:avLst/>
            <a:gdLst/>
            <a:ahLst/>
            <a:cxnLst/>
            <a:rect l="l" t="t" r="r" b="b"/>
            <a:pathLst>
              <a:path w="163829" h="305434">
                <a:moveTo>
                  <a:pt x="52467" y="195122"/>
                </a:moveTo>
                <a:lnTo>
                  <a:pt x="36614" y="195122"/>
                </a:lnTo>
                <a:lnTo>
                  <a:pt x="26339" y="293789"/>
                </a:lnTo>
                <a:lnTo>
                  <a:pt x="26200" y="294830"/>
                </a:lnTo>
                <a:lnTo>
                  <a:pt x="26123" y="300189"/>
                </a:lnTo>
                <a:lnTo>
                  <a:pt x="27012" y="302158"/>
                </a:lnTo>
                <a:lnTo>
                  <a:pt x="30581" y="304393"/>
                </a:lnTo>
                <a:lnTo>
                  <a:pt x="32296" y="304952"/>
                </a:lnTo>
                <a:lnTo>
                  <a:pt x="35864" y="304952"/>
                </a:lnTo>
                <a:lnTo>
                  <a:pt x="37528" y="304355"/>
                </a:lnTo>
                <a:lnTo>
                  <a:pt x="40360" y="301980"/>
                </a:lnTo>
                <a:lnTo>
                  <a:pt x="41300" y="300113"/>
                </a:lnTo>
                <a:lnTo>
                  <a:pt x="42091" y="295579"/>
                </a:lnTo>
                <a:lnTo>
                  <a:pt x="42601" y="292976"/>
                </a:lnTo>
                <a:lnTo>
                  <a:pt x="53335" y="249133"/>
                </a:lnTo>
                <a:lnTo>
                  <a:pt x="64567" y="219671"/>
                </a:lnTo>
                <a:lnTo>
                  <a:pt x="49339" y="219671"/>
                </a:lnTo>
                <a:lnTo>
                  <a:pt x="48666" y="219455"/>
                </a:lnTo>
                <a:lnTo>
                  <a:pt x="49263" y="216928"/>
                </a:lnTo>
                <a:lnTo>
                  <a:pt x="49860" y="214020"/>
                </a:lnTo>
                <a:lnTo>
                  <a:pt x="51096" y="207175"/>
                </a:lnTo>
                <a:lnTo>
                  <a:pt x="51498" y="204419"/>
                </a:lnTo>
                <a:lnTo>
                  <a:pt x="52467" y="195122"/>
                </a:lnTo>
                <a:close/>
              </a:path>
              <a:path w="163829" h="305434">
                <a:moveTo>
                  <a:pt x="125616" y="168325"/>
                </a:moveTo>
                <a:lnTo>
                  <a:pt x="105676" y="168325"/>
                </a:lnTo>
                <a:lnTo>
                  <a:pt x="107302" y="168846"/>
                </a:lnTo>
                <a:lnTo>
                  <a:pt x="109689" y="170929"/>
                </a:lnTo>
                <a:lnTo>
                  <a:pt x="110528" y="172275"/>
                </a:lnTo>
                <a:lnTo>
                  <a:pt x="111569" y="175552"/>
                </a:lnTo>
                <a:lnTo>
                  <a:pt x="111874" y="177368"/>
                </a:lnTo>
                <a:lnTo>
                  <a:pt x="111994" y="191808"/>
                </a:lnTo>
                <a:lnTo>
                  <a:pt x="111620" y="197573"/>
                </a:lnTo>
                <a:lnTo>
                  <a:pt x="105155" y="255612"/>
                </a:lnTo>
                <a:lnTo>
                  <a:pt x="104851" y="257708"/>
                </a:lnTo>
                <a:lnTo>
                  <a:pt x="104584" y="260527"/>
                </a:lnTo>
                <a:lnTo>
                  <a:pt x="104234" y="266001"/>
                </a:lnTo>
                <a:lnTo>
                  <a:pt x="104112" y="279057"/>
                </a:lnTo>
                <a:lnTo>
                  <a:pt x="104406" y="282257"/>
                </a:lnTo>
                <a:lnTo>
                  <a:pt x="122491" y="304952"/>
                </a:lnTo>
                <a:lnTo>
                  <a:pt x="130378" y="304952"/>
                </a:lnTo>
                <a:lnTo>
                  <a:pt x="153014" y="289331"/>
                </a:lnTo>
                <a:lnTo>
                  <a:pt x="124421" y="289331"/>
                </a:lnTo>
                <a:lnTo>
                  <a:pt x="122262" y="287731"/>
                </a:lnTo>
                <a:lnTo>
                  <a:pt x="120180" y="281330"/>
                </a:lnTo>
                <a:lnTo>
                  <a:pt x="119777" y="278244"/>
                </a:lnTo>
                <a:lnTo>
                  <a:pt x="119879" y="266001"/>
                </a:lnTo>
                <a:lnTo>
                  <a:pt x="121005" y="254279"/>
                </a:lnTo>
                <a:lnTo>
                  <a:pt x="126352" y="207175"/>
                </a:lnTo>
                <a:lnTo>
                  <a:pt x="127169" y="196976"/>
                </a:lnTo>
                <a:lnTo>
                  <a:pt x="127472" y="192811"/>
                </a:lnTo>
                <a:lnTo>
                  <a:pt x="127591" y="190728"/>
                </a:lnTo>
                <a:lnTo>
                  <a:pt x="127625" y="177368"/>
                </a:lnTo>
                <a:lnTo>
                  <a:pt x="126949" y="172199"/>
                </a:lnTo>
                <a:lnTo>
                  <a:pt x="125616" y="168325"/>
                </a:lnTo>
                <a:close/>
              </a:path>
              <a:path w="163829" h="305434">
                <a:moveTo>
                  <a:pt x="158127" y="264325"/>
                </a:moveTo>
                <a:lnTo>
                  <a:pt x="154558" y="264325"/>
                </a:lnTo>
                <a:lnTo>
                  <a:pt x="153301" y="264655"/>
                </a:lnTo>
                <a:lnTo>
                  <a:pt x="151206" y="266001"/>
                </a:lnTo>
                <a:lnTo>
                  <a:pt x="150317" y="266776"/>
                </a:lnTo>
                <a:lnTo>
                  <a:pt x="149580" y="267677"/>
                </a:lnTo>
                <a:lnTo>
                  <a:pt x="148019" y="269900"/>
                </a:lnTo>
                <a:lnTo>
                  <a:pt x="146621" y="271805"/>
                </a:lnTo>
                <a:lnTo>
                  <a:pt x="129489" y="289331"/>
                </a:lnTo>
                <a:lnTo>
                  <a:pt x="153014" y="289331"/>
                </a:lnTo>
                <a:lnTo>
                  <a:pt x="157606" y="283451"/>
                </a:lnTo>
                <a:lnTo>
                  <a:pt x="160210" y="279882"/>
                </a:lnTo>
                <a:lnTo>
                  <a:pt x="162750" y="276161"/>
                </a:lnTo>
                <a:lnTo>
                  <a:pt x="163042" y="275856"/>
                </a:lnTo>
                <a:lnTo>
                  <a:pt x="163296" y="275374"/>
                </a:lnTo>
                <a:lnTo>
                  <a:pt x="163741" y="274040"/>
                </a:lnTo>
                <a:lnTo>
                  <a:pt x="163742" y="269608"/>
                </a:lnTo>
                <a:lnTo>
                  <a:pt x="163067" y="268046"/>
                </a:lnTo>
                <a:lnTo>
                  <a:pt x="159943" y="265074"/>
                </a:lnTo>
                <a:lnTo>
                  <a:pt x="158127" y="264325"/>
                </a:lnTo>
                <a:close/>
              </a:path>
              <a:path w="163829" h="305434">
                <a:moveTo>
                  <a:pt x="87439" y="0"/>
                </a:moveTo>
                <a:lnTo>
                  <a:pt x="79705" y="0"/>
                </a:lnTo>
                <a:lnTo>
                  <a:pt x="76225" y="825"/>
                </a:lnTo>
                <a:lnTo>
                  <a:pt x="54662" y="35948"/>
                </a:lnTo>
                <a:lnTo>
                  <a:pt x="48678" y="80746"/>
                </a:lnTo>
                <a:lnTo>
                  <a:pt x="40627" y="157619"/>
                </a:lnTo>
                <a:lnTo>
                  <a:pt x="39585" y="159702"/>
                </a:lnTo>
                <a:lnTo>
                  <a:pt x="16929" y="197573"/>
                </a:lnTo>
                <a:lnTo>
                  <a:pt x="380" y="223989"/>
                </a:lnTo>
                <a:lnTo>
                  <a:pt x="0" y="225475"/>
                </a:lnTo>
                <a:lnTo>
                  <a:pt x="0" y="229349"/>
                </a:lnTo>
                <a:lnTo>
                  <a:pt x="698" y="231101"/>
                </a:lnTo>
                <a:lnTo>
                  <a:pt x="3530" y="233921"/>
                </a:lnTo>
                <a:lnTo>
                  <a:pt x="5435" y="234632"/>
                </a:lnTo>
                <a:lnTo>
                  <a:pt x="10642" y="234632"/>
                </a:lnTo>
                <a:lnTo>
                  <a:pt x="12801" y="233362"/>
                </a:lnTo>
                <a:lnTo>
                  <a:pt x="14287" y="230835"/>
                </a:lnTo>
                <a:lnTo>
                  <a:pt x="36614" y="195122"/>
                </a:lnTo>
                <a:lnTo>
                  <a:pt x="52467" y="195122"/>
                </a:lnTo>
                <a:lnTo>
                  <a:pt x="55816" y="162979"/>
                </a:lnTo>
                <a:lnTo>
                  <a:pt x="60169" y="155113"/>
                </a:lnTo>
                <a:lnTo>
                  <a:pt x="64522" y="146929"/>
                </a:lnTo>
                <a:lnTo>
                  <a:pt x="68875" y="138426"/>
                </a:lnTo>
                <a:lnTo>
                  <a:pt x="73228" y="129603"/>
                </a:lnTo>
                <a:lnTo>
                  <a:pt x="76874" y="121894"/>
                </a:lnTo>
                <a:lnTo>
                  <a:pt x="59829" y="121894"/>
                </a:lnTo>
                <a:lnTo>
                  <a:pt x="60578" y="116243"/>
                </a:lnTo>
                <a:lnTo>
                  <a:pt x="61252" y="110591"/>
                </a:lnTo>
                <a:lnTo>
                  <a:pt x="61848" y="104817"/>
                </a:lnTo>
                <a:lnTo>
                  <a:pt x="63063" y="93548"/>
                </a:lnTo>
                <a:lnTo>
                  <a:pt x="63626" y="88633"/>
                </a:lnTo>
                <a:lnTo>
                  <a:pt x="64566" y="78853"/>
                </a:lnTo>
                <a:lnTo>
                  <a:pt x="65113" y="73456"/>
                </a:lnTo>
                <a:lnTo>
                  <a:pt x="71818" y="32677"/>
                </a:lnTo>
                <a:lnTo>
                  <a:pt x="79108" y="15633"/>
                </a:lnTo>
                <a:lnTo>
                  <a:pt x="103837" y="15633"/>
                </a:lnTo>
                <a:lnTo>
                  <a:pt x="102920" y="11874"/>
                </a:lnTo>
                <a:lnTo>
                  <a:pt x="90436" y="533"/>
                </a:lnTo>
                <a:lnTo>
                  <a:pt x="87439" y="0"/>
                </a:lnTo>
                <a:close/>
              </a:path>
              <a:path w="163829" h="305434">
                <a:moveTo>
                  <a:pt x="109461" y="152704"/>
                </a:moveTo>
                <a:lnTo>
                  <a:pt x="99047" y="152704"/>
                </a:lnTo>
                <a:lnTo>
                  <a:pt x="94132" y="153974"/>
                </a:lnTo>
                <a:lnTo>
                  <a:pt x="62814" y="186969"/>
                </a:lnTo>
                <a:lnTo>
                  <a:pt x="49339" y="219671"/>
                </a:lnTo>
                <a:lnTo>
                  <a:pt x="64567" y="219671"/>
                </a:lnTo>
                <a:lnTo>
                  <a:pt x="66495" y="215153"/>
                </a:lnTo>
                <a:lnTo>
                  <a:pt x="69030" y="209446"/>
                </a:lnTo>
                <a:lnTo>
                  <a:pt x="90436" y="174840"/>
                </a:lnTo>
                <a:lnTo>
                  <a:pt x="100164" y="168325"/>
                </a:lnTo>
                <a:lnTo>
                  <a:pt x="125616" y="168325"/>
                </a:lnTo>
                <a:lnTo>
                  <a:pt x="123824" y="163118"/>
                </a:lnTo>
                <a:lnTo>
                  <a:pt x="121170" y="159397"/>
                </a:lnTo>
                <a:lnTo>
                  <a:pt x="113880" y="154038"/>
                </a:lnTo>
                <a:lnTo>
                  <a:pt x="109461" y="152704"/>
                </a:lnTo>
                <a:close/>
              </a:path>
              <a:path w="163829" h="305434">
                <a:moveTo>
                  <a:pt x="103837" y="15633"/>
                </a:moveTo>
                <a:lnTo>
                  <a:pt x="85801" y="15633"/>
                </a:lnTo>
                <a:lnTo>
                  <a:pt x="87464" y="16636"/>
                </a:lnTo>
                <a:lnTo>
                  <a:pt x="89103" y="20650"/>
                </a:lnTo>
                <a:lnTo>
                  <a:pt x="89475" y="22999"/>
                </a:lnTo>
                <a:lnTo>
                  <a:pt x="89522" y="33121"/>
                </a:lnTo>
                <a:lnTo>
                  <a:pt x="88633" y="40449"/>
                </a:lnTo>
                <a:lnTo>
                  <a:pt x="77565" y="79805"/>
                </a:lnTo>
                <a:lnTo>
                  <a:pt x="62404" y="116427"/>
                </a:lnTo>
                <a:lnTo>
                  <a:pt x="59829" y="121894"/>
                </a:lnTo>
                <a:lnTo>
                  <a:pt x="76874" y="121894"/>
                </a:lnTo>
                <a:lnTo>
                  <a:pt x="92482" y="84563"/>
                </a:lnTo>
                <a:lnTo>
                  <a:pt x="104035" y="41863"/>
                </a:lnTo>
                <a:lnTo>
                  <a:pt x="105155" y="22999"/>
                </a:lnTo>
                <a:lnTo>
                  <a:pt x="104698" y="19164"/>
                </a:lnTo>
                <a:lnTo>
                  <a:pt x="103837" y="1563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111044" y="9174973"/>
            <a:ext cx="156210" cy="305435"/>
          </a:xfrm>
          <a:custGeom>
            <a:avLst/>
            <a:gdLst/>
            <a:ahLst/>
            <a:cxnLst/>
            <a:rect l="l" t="t" r="r" b="b"/>
            <a:pathLst>
              <a:path w="156210" h="305434">
                <a:moveTo>
                  <a:pt x="52510" y="195110"/>
                </a:moveTo>
                <a:lnTo>
                  <a:pt x="36614" y="195110"/>
                </a:lnTo>
                <a:lnTo>
                  <a:pt x="26386" y="293344"/>
                </a:lnTo>
                <a:lnTo>
                  <a:pt x="26280" y="294233"/>
                </a:lnTo>
                <a:lnTo>
                  <a:pt x="26175" y="300304"/>
                </a:lnTo>
                <a:lnTo>
                  <a:pt x="27012" y="302158"/>
                </a:lnTo>
                <a:lnTo>
                  <a:pt x="30581" y="304393"/>
                </a:lnTo>
                <a:lnTo>
                  <a:pt x="32296" y="304952"/>
                </a:lnTo>
                <a:lnTo>
                  <a:pt x="35864" y="304952"/>
                </a:lnTo>
                <a:lnTo>
                  <a:pt x="37528" y="304355"/>
                </a:lnTo>
                <a:lnTo>
                  <a:pt x="40360" y="301967"/>
                </a:lnTo>
                <a:lnTo>
                  <a:pt x="41300" y="300113"/>
                </a:lnTo>
                <a:lnTo>
                  <a:pt x="41744" y="297586"/>
                </a:lnTo>
                <a:lnTo>
                  <a:pt x="44956" y="280581"/>
                </a:lnTo>
                <a:lnTo>
                  <a:pt x="55816" y="241769"/>
                </a:lnTo>
                <a:lnTo>
                  <a:pt x="75225" y="241769"/>
                </a:lnTo>
                <a:lnTo>
                  <a:pt x="74117" y="240283"/>
                </a:lnTo>
                <a:lnTo>
                  <a:pt x="70993" y="235965"/>
                </a:lnTo>
                <a:lnTo>
                  <a:pt x="78587" y="234772"/>
                </a:lnTo>
                <a:lnTo>
                  <a:pt x="86042" y="232689"/>
                </a:lnTo>
                <a:lnTo>
                  <a:pt x="100787" y="226745"/>
                </a:lnTo>
                <a:lnTo>
                  <a:pt x="105226" y="224142"/>
                </a:lnTo>
                <a:lnTo>
                  <a:pt x="61836" y="224142"/>
                </a:lnTo>
                <a:lnTo>
                  <a:pt x="64310" y="216992"/>
                </a:lnTo>
                <a:lnTo>
                  <a:pt x="49784" y="216992"/>
                </a:lnTo>
                <a:lnTo>
                  <a:pt x="49110" y="216763"/>
                </a:lnTo>
                <a:lnTo>
                  <a:pt x="49780" y="213385"/>
                </a:lnTo>
                <a:lnTo>
                  <a:pt x="50412" y="209816"/>
                </a:lnTo>
                <a:lnTo>
                  <a:pt x="51498" y="203187"/>
                </a:lnTo>
                <a:lnTo>
                  <a:pt x="52019" y="199428"/>
                </a:lnTo>
                <a:lnTo>
                  <a:pt x="52510" y="195110"/>
                </a:lnTo>
                <a:close/>
              </a:path>
              <a:path w="156210" h="305434">
                <a:moveTo>
                  <a:pt x="75225" y="241769"/>
                </a:moveTo>
                <a:lnTo>
                  <a:pt x="55816" y="241769"/>
                </a:lnTo>
                <a:lnTo>
                  <a:pt x="63347" y="251701"/>
                </a:lnTo>
                <a:lnTo>
                  <a:pt x="93031" y="288543"/>
                </a:lnTo>
                <a:lnTo>
                  <a:pt x="115049" y="304952"/>
                </a:lnTo>
                <a:lnTo>
                  <a:pt x="123380" y="304952"/>
                </a:lnTo>
                <a:lnTo>
                  <a:pt x="145357" y="289318"/>
                </a:lnTo>
                <a:lnTo>
                  <a:pt x="118389" y="289318"/>
                </a:lnTo>
                <a:lnTo>
                  <a:pt x="116928" y="289102"/>
                </a:lnTo>
                <a:lnTo>
                  <a:pt x="87655" y="257962"/>
                </a:lnTo>
                <a:lnTo>
                  <a:pt x="77393" y="244678"/>
                </a:lnTo>
                <a:lnTo>
                  <a:pt x="75225" y="241769"/>
                </a:lnTo>
                <a:close/>
              </a:path>
              <a:path w="156210" h="305434">
                <a:moveTo>
                  <a:pt x="150317" y="264325"/>
                </a:moveTo>
                <a:lnTo>
                  <a:pt x="146748" y="264325"/>
                </a:lnTo>
                <a:lnTo>
                  <a:pt x="145478" y="264655"/>
                </a:lnTo>
                <a:lnTo>
                  <a:pt x="143395" y="265988"/>
                </a:lnTo>
                <a:lnTo>
                  <a:pt x="142506" y="266776"/>
                </a:lnTo>
                <a:lnTo>
                  <a:pt x="141757" y="267665"/>
                </a:lnTo>
                <a:lnTo>
                  <a:pt x="140423" y="269608"/>
                </a:lnTo>
                <a:lnTo>
                  <a:pt x="138811" y="271792"/>
                </a:lnTo>
                <a:lnTo>
                  <a:pt x="121666" y="289318"/>
                </a:lnTo>
                <a:lnTo>
                  <a:pt x="145357" y="289318"/>
                </a:lnTo>
                <a:lnTo>
                  <a:pt x="149821" y="283438"/>
                </a:lnTo>
                <a:lnTo>
                  <a:pt x="152400" y="279869"/>
                </a:lnTo>
                <a:lnTo>
                  <a:pt x="154927" y="276148"/>
                </a:lnTo>
                <a:lnTo>
                  <a:pt x="155232" y="275856"/>
                </a:lnTo>
                <a:lnTo>
                  <a:pt x="155473" y="275374"/>
                </a:lnTo>
                <a:lnTo>
                  <a:pt x="155917" y="274027"/>
                </a:lnTo>
                <a:lnTo>
                  <a:pt x="156044" y="273176"/>
                </a:lnTo>
                <a:lnTo>
                  <a:pt x="155920" y="269608"/>
                </a:lnTo>
                <a:lnTo>
                  <a:pt x="155257" y="268046"/>
                </a:lnTo>
                <a:lnTo>
                  <a:pt x="152133" y="265061"/>
                </a:lnTo>
                <a:lnTo>
                  <a:pt x="150317" y="264325"/>
                </a:lnTo>
                <a:close/>
              </a:path>
              <a:path w="156210" h="305434">
                <a:moveTo>
                  <a:pt x="87439" y="0"/>
                </a:moveTo>
                <a:lnTo>
                  <a:pt x="79692" y="0"/>
                </a:lnTo>
                <a:lnTo>
                  <a:pt x="76225" y="825"/>
                </a:lnTo>
                <a:lnTo>
                  <a:pt x="54660" y="35942"/>
                </a:lnTo>
                <a:lnTo>
                  <a:pt x="48677" y="80746"/>
                </a:lnTo>
                <a:lnTo>
                  <a:pt x="40627" y="157606"/>
                </a:lnTo>
                <a:lnTo>
                  <a:pt x="39585" y="159689"/>
                </a:lnTo>
                <a:lnTo>
                  <a:pt x="14541" y="201434"/>
                </a:lnTo>
                <a:lnTo>
                  <a:pt x="368" y="223989"/>
                </a:lnTo>
                <a:lnTo>
                  <a:pt x="0" y="225475"/>
                </a:lnTo>
                <a:lnTo>
                  <a:pt x="0" y="229349"/>
                </a:lnTo>
                <a:lnTo>
                  <a:pt x="698" y="231089"/>
                </a:lnTo>
                <a:lnTo>
                  <a:pt x="3517" y="233921"/>
                </a:lnTo>
                <a:lnTo>
                  <a:pt x="5435" y="234632"/>
                </a:lnTo>
                <a:lnTo>
                  <a:pt x="10642" y="234632"/>
                </a:lnTo>
                <a:lnTo>
                  <a:pt x="12801" y="233362"/>
                </a:lnTo>
                <a:lnTo>
                  <a:pt x="14287" y="230835"/>
                </a:lnTo>
                <a:lnTo>
                  <a:pt x="36614" y="195110"/>
                </a:lnTo>
                <a:lnTo>
                  <a:pt x="52510" y="195110"/>
                </a:lnTo>
                <a:lnTo>
                  <a:pt x="55743" y="163677"/>
                </a:lnTo>
                <a:lnTo>
                  <a:pt x="55858" y="162890"/>
                </a:lnTo>
                <a:lnTo>
                  <a:pt x="76871" y="121894"/>
                </a:lnTo>
                <a:lnTo>
                  <a:pt x="59829" y="121894"/>
                </a:lnTo>
                <a:lnTo>
                  <a:pt x="60579" y="116230"/>
                </a:lnTo>
                <a:lnTo>
                  <a:pt x="61239" y="110578"/>
                </a:lnTo>
                <a:lnTo>
                  <a:pt x="63065" y="93535"/>
                </a:lnTo>
                <a:lnTo>
                  <a:pt x="63627" y="88633"/>
                </a:lnTo>
                <a:lnTo>
                  <a:pt x="68414" y="48031"/>
                </a:lnTo>
                <a:lnTo>
                  <a:pt x="79108" y="15633"/>
                </a:lnTo>
                <a:lnTo>
                  <a:pt x="103837" y="15633"/>
                </a:lnTo>
                <a:lnTo>
                  <a:pt x="102920" y="11874"/>
                </a:lnTo>
                <a:lnTo>
                  <a:pt x="90436" y="520"/>
                </a:lnTo>
                <a:lnTo>
                  <a:pt x="87439" y="0"/>
                </a:lnTo>
                <a:close/>
              </a:path>
              <a:path w="156210" h="305434">
                <a:moveTo>
                  <a:pt x="130097" y="168325"/>
                </a:moveTo>
                <a:lnTo>
                  <a:pt x="107975" y="168325"/>
                </a:lnTo>
                <a:lnTo>
                  <a:pt x="110832" y="169367"/>
                </a:lnTo>
                <a:lnTo>
                  <a:pt x="114846" y="173532"/>
                </a:lnTo>
                <a:lnTo>
                  <a:pt x="115862" y="176441"/>
                </a:lnTo>
                <a:lnTo>
                  <a:pt x="115862" y="187147"/>
                </a:lnTo>
                <a:lnTo>
                  <a:pt x="85902" y="217779"/>
                </a:lnTo>
                <a:lnTo>
                  <a:pt x="61836" y="224142"/>
                </a:lnTo>
                <a:lnTo>
                  <a:pt x="105226" y="224142"/>
                </a:lnTo>
                <a:lnTo>
                  <a:pt x="130403" y="195376"/>
                </a:lnTo>
                <a:lnTo>
                  <a:pt x="132156" y="188188"/>
                </a:lnTo>
                <a:lnTo>
                  <a:pt x="132061" y="175958"/>
                </a:lnTo>
                <a:lnTo>
                  <a:pt x="131635" y="173164"/>
                </a:lnTo>
                <a:lnTo>
                  <a:pt x="130097" y="168325"/>
                </a:lnTo>
                <a:close/>
              </a:path>
              <a:path w="156210" h="305434">
                <a:moveTo>
                  <a:pt x="109169" y="152704"/>
                </a:moveTo>
                <a:lnTo>
                  <a:pt x="100241" y="152704"/>
                </a:lnTo>
                <a:lnTo>
                  <a:pt x="96393" y="153403"/>
                </a:lnTo>
                <a:lnTo>
                  <a:pt x="63182" y="183578"/>
                </a:lnTo>
                <a:lnTo>
                  <a:pt x="49784" y="216992"/>
                </a:lnTo>
                <a:lnTo>
                  <a:pt x="64310" y="216992"/>
                </a:lnTo>
                <a:lnTo>
                  <a:pt x="67221" y="209816"/>
                </a:lnTo>
                <a:lnTo>
                  <a:pt x="73621" y="196265"/>
                </a:lnTo>
                <a:lnTo>
                  <a:pt x="100241" y="168325"/>
                </a:lnTo>
                <a:lnTo>
                  <a:pt x="130097" y="168325"/>
                </a:lnTo>
                <a:lnTo>
                  <a:pt x="129552" y="166611"/>
                </a:lnTo>
                <a:lnTo>
                  <a:pt x="127863" y="163677"/>
                </a:lnTo>
                <a:lnTo>
                  <a:pt x="123253" y="158470"/>
                </a:lnTo>
                <a:lnTo>
                  <a:pt x="120357" y="156425"/>
                </a:lnTo>
                <a:lnTo>
                  <a:pt x="113360" y="153441"/>
                </a:lnTo>
                <a:lnTo>
                  <a:pt x="109169" y="152704"/>
                </a:lnTo>
                <a:close/>
              </a:path>
              <a:path w="156210" h="305434">
                <a:moveTo>
                  <a:pt x="103837" y="15633"/>
                </a:moveTo>
                <a:lnTo>
                  <a:pt x="85801" y="15633"/>
                </a:lnTo>
                <a:lnTo>
                  <a:pt x="87464" y="16636"/>
                </a:lnTo>
                <a:lnTo>
                  <a:pt x="89103" y="20650"/>
                </a:lnTo>
                <a:lnTo>
                  <a:pt x="89475" y="22999"/>
                </a:lnTo>
                <a:lnTo>
                  <a:pt x="89522" y="33121"/>
                </a:lnTo>
                <a:lnTo>
                  <a:pt x="88633" y="40449"/>
                </a:lnTo>
                <a:lnTo>
                  <a:pt x="77565" y="79792"/>
                </a:lnTo>
                <a:lnTo>
                  <a:pt x="62399" y="116422"/>
                </a:lnTo>
                <a:lnTo>
                  <a:pt x="59829" y="121894"/>
                </a:lnTo>
                <a:lnTo>
                  <a:pt x="76871" y="121894"/>
                </a:lnTo>
                <a:lnTo>
                  <a:pt x="92481" y="84551"/>
                </a:lnTo>
                <a:lnTo>
                  <a:pt x="104028" y="41859"/>
                </a:lnTo>
                <a:lnTo>
                  <a:pt x="105143" y="22999"/>
                </a:lnTo>
                <a:lnTo>
                  <a:pt x="104698" y="19164"/>
                </a:lnTo>
                <a:lnTo>
                  <a:pt x="103837" y="1563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356162" y="9174967"/>
            <a:ext cx="105410" cy="305435"/>
          </a:xfrm>
          <a:custGeom>
            <a:avLst/>
            <a:gdLst/>
            <a:ahLst/>
            <a:cxnLst/>
            <a:rect l="l" t="t" r="r" b="b"/>
            <a:pathLst>
              <a:path w="105410" h="305434">
                <a:moveTo>
                  <a:pt x="52436" y="195122"/>
                </a:moveTo>
                <a:lnTo>
                  <a:pt x="36614" y="195122"/>
                </a:lnTo>
                <a:lnTo>
                  <a:pt x="30365" y="255612"/>
                </a:lnTo>
                <a:lnTo>
                  <a:pt x="30060" y="257708"/>
                </a:lnTo>
                <a:lnTo>
                  <a:pt x="29794" y="260527"/>
                </a:lnTo>
                <a:lnTo>
                  <a:pt x="29408" y="266738"/>
                </a:lnTo>
                <a:lnTo>
                  <a:pt x="29322" y="279057"/>
                </a:lnTo>
                <a:lnTo>
                  <a:pt x="29616" y="282257"/>
                </a:lnTo>
                <a:lnTo>
                  <a:pt x="47701" y="304952"/>
                </a:lnTo>
                <a:lnTo>
                  <a:pt x="55587" y="304952"/>
                </a:lnTo>
                <a:lnTo>
                  <a:pt x="78225" y="289331"/>
                </a:lnTo>
                <a:lnTo>
                  <a:pt x="49631" y="289331"/>
                </a:lnTo>
                <a:lnTo>
                  <a:pt x="47485" y="287731"/>
                </a:lnTo>
                <a:lnTo>
                  <a:pt x="45389" y="281330"/>
                </a:lnTo>
                <a:lnTo>
                  <a:pt x="44986" y="278244"/>
                </a:lnTo>
                <a:lnTo>
                  <a:pt x="45090" y="266001"/>
                </a:lnTo>
                <a:lnTo>
                  <a:pt x="45618" y="260349"/>
                </a:lnTo>
                <a:lnTo>
                  <a:pt x="46215" y="254279"/>
                </a:lnTo>
                <a:lnTo>
                  <a:pt x="52436" y="195122"/>
                </a:lnTo>
                <a:close/>
              </a:path>
              <a:path w="105410" h="305434">
                <a:moveTo>
                  <a:pt x="83350" y="264325"/>
                </a:moveTo>
                <a:lnTo>
                  <a:pt x="79768" y="264325"/>
                </a:lnTo>
                <a:lnTo>
                  <a:pt x="78511" y="264655"/>
                </a:lnTo>
                <a:lnTo>
                  <a:pt x="76428" y="266001"/>
                </a:lnTo>
                <a:lnTo>
                  <a:pt x="75526" y="266776"/>
                </a:lnTo>
                <a:lnTo>
                  <a:pt x="74790" y="267677"/>
                </a:lnTo>
                <a:lnTo>
                  <a:pt x="73229" y="269900"/>
                </a:lnTo>
                <a:lnTo>
                  <a:pt x="71831" y="271805"/>
                </a:lnTo>
                <a:lnTo>
                  <a:pt x="54698" y="289331"/>
                </a:lnTo>
                <a:lnTo>
                  <a:pt x="78225" y="289331"/>
                </a:lnTo>
                <a:lnTo>
                  <a:pt x="82829" y="283451"/>
                </a:lnTo>
                <a:lnTo>
                  <a:pt x="85432" y="279882"/>
                </a:lnTo>
                <a:lnTo>
                  <a:pt x="87960" y="276161"/>
                </a:lnTo>
                <a:lnTo>
                  <a:pt x="88252" y="275856"/>
                </a:lnTo>
                <a:lnTo>
                  <a:pt x="88506" y="275374"/>
                </a:lnTo>
                <a:lnTo>
                  <a:pt x="88950" y="274040"/>
                </a:lnTo>
                <a:lnTo>
                  <a:pt x="89077" y="273176"/>
                </a:lnTo>
                <a:lnTo>
                  <a:pt x="88951" y="269608"/>
                </a:lnTo>
                <a:lnTo>
                  <a:pt x="88277" y="268046"/>
                </a:lnTo>
                <a:lnTo>
                  <a:pt x="85153" y="265074"/>
                </a:lnTo>
                <a:lnTo>
                  <a:pt x="83350" y="264325"/>
                </a:lnTo>
                <a:close/>
              </a:path>
              <a:path w="105410" h="305434">
                <a:moveTo>
                  <a:pt x="87439" y="0"/>
                </a:moveTo>
                <a:lnTo>
                  <a:pt x="79705" y="0"/>
                </a:lnTo>
                <a:lnTo>
                  <a:pt x="76225" y="825"/>
                </a:lnTo>
                <a:lnTo>
                  <a:pt x="54662" y="35948"/>
                </a:lnTo>
                <a:lnTo>
                  <a:pt x="48678" y="80746"/>
                </a:lnTo>
                <a:lnTo>
                  <a:pt x="40627" y="157619"/>
                </a:lnTo>
                <a:lnTo>
                  <a:pt x="39585" y="159702"/>
                </a:lnTo>
                <a:lnTo>
                  <a:pt x="17297" y="196976"/>
                </a:lnTo>
                <a:lnTo>
                  <a:pt x="380" y="223989"/>
                </a:lnTo>
                <a:lnTo>
                  <a:pt x="0" y="225475"/>
                </a:lnTo>
                <a:lnTo>
                  <a:pt x="0" y="229349"/>
                </a:lnTo>
                <a:lnTo>
                  <a:pt x="698" y="231101"/>
                </a:lnTo>
                <a:lnTo>
                  <a:pt x="3530" y="233921"/>
                </a:lnTo>
                <a:lnTo>
                  <a:pt x="5435" y="234632"/>
                </a:lnTo>
                <a:lnTo>
                  <a:pt x="10642" y="234632"/>
                </a:lnTo>
                <a:lnTo>
                  <a:pt x="12801" y="233362"/>
                </a:lnTo>
                <a:lnTo>
                  <a:pt x="14287" y="230835"/>
                </a:lnTo>
                <a:lnTo>
                  <a:pt x="36614" y="195122"/>
                </a:lnTo>
                <a:lnTo>
                  <a:pt x="52436" y="195122"/>
                </a:lnTo>
                <a:lnTo>
                  <a:pt x="55816" y="162979"/>
                </a:lnTo>
                <a:lnTo>
                  <a:pt x="60169" y="155113"/>
                </a:lnTo>
                <a:lnTo>
                  <a:pt x="64522" y="146929"/>
                </a:lnTo>
                <a:lnTo>
                  <a:pt x="68875" y="138426"/>
                </a:lnTo>
                <a:lnTo>
                  <a:pt x="73228" y="129603"/>
                </a:lnTo>
                <a:lnTo>
                  <a:pt x="76874" y="121894"/>
                </a:lnTo>
                <a:lnTo>
                  <a:pt x="59829" y="121894"/>
                </a:lnTo>
                <a:lnTo>
                  <a:pt x="60578" y="116243"/>
                </a:lnTo>
                <a:lnTo>
                  <a:pt x="61252" y="110591"/>
                </a:lnTo>
                <a:lnTo>
                  <a:pt x="61848" y="104817"/>
                </a:lnTo>
                <a:lnTo>
                  <a:pt x="63063" y="93548"/>
                </a:lnTo>
                <a:lnTo>
                  <a:pt x="63626" y="88633"/>
                </a:lnTo>
                <a:lnTo>
                  <a:pt x="64566" y="78853"/>
                </a:lnTo>
                <a:lnTo>
                  <a:pt x="65113" y="73456"/>
                </a:lnTo>
                <a:lnTo>
                  <a:pt x="71818" y="32677"/>
                </a:lnTo>
                <a:lnTo>
                  <a:pt x="79108" y="15633"/>
                </a:lnTo>
                <a:lnTo>
                  <a:pt x="103837" y="15633"/>
                </a:lnTo>
                <a:lnTo>
                  <a:pt x="102920" y="11874"/>
                </a:lnTo>
                <a:lnTo>
                  <a:pt x="90436" y="533"/>
                </a:lnTo>
                <a:lnTo>
                  <a:pt x="87439" y="0"/>
                </a:lnTo>
                <a:close/>
              </a:path>
              <a:path w="105410" h="305434">
                <a:moveTo>
                  <a:pt x="103837" y="15633"/>
                </a:moveTo>
                <a:lnTo>
                  <a:pt x="85801" y="15633"/>
                </a:lnTo>
                <a:lnTo>
                  <a:pt x="87464" y="16636"/>
                </a:lnTo>
                <a:lnTo>
                  <a:pt x="89103" y="20650"/>
                </a:lnTo>
                <a:lnTo>
                  <a:pt x="89475" y="22999"/>
                </a:lnTo>
                <a:lnTo>
                  <a:pt x="89522" y="33121"/>
                </a:lnTo>
                <a:lnTo>
                  <a:pt x="88633" y="40449"/>
                </a:lnTo>
                <a:lnTo>
                  <a:pt x="77565" y="79805"/>
                </a:lnTo>
                <a:lnTo>
                  <a:pt x="62404" y="116427"/>
                </a:lnTo>
                <a:lnTo>
                  <a:pt x="59829" y="121894"/>
                </a:lnTo>
                <a:lnTo>
                  <a:pt x="76874" y="121894"/>
                </a:lnTo>
                <a:lnTo>
                  <a:pt x="92482" y="84563"/>
                </a:lnTo>
                <a:lnTo>
                  <a:pt x="104035" y="41863"/>
                </a:lnTo>
                <a:lnTo>
                  <a:pt x="105155" y="22999"/>
                </a:lnTo>
                <a:lnTo>
                  <a:pt x="104698" y="19164"/>
                </a:lnTo>
                <a:lnTo>
                  <a:pt x="103837" y="1563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9633" y="1131963"/>
            <a:ext cx="1203325" cy="1807845"/>
          </a:xfrm>
          <a:custGeom>
            <a:avLst/>
            <a:gdLst/>
            <a:ahLst/>
            <a:cxnLst/>
            <a:rect l="l" t="t" r="r" b="b"/>
            <a:pathLst>
              <a:path w="1203325" h="1807845">
                <a:moveTo>
                  <a:pt x="733417" y="165099"/>
                </a:moveTo>
                <a:lnTo>
                  <a:pt x="517999" y="165099"/>
                </a:lnTo>
                <a:lnTo>
                  <a:pt x="465890" y="177799"/>
                </a:lnTo>
                <a:lnTo>
                  <a:pt x="415747" y="203199"/>
                </a:lnTo>
                <a:lnTo>
                  <a:pt x="368096" y="228599"/>
                </a:lnTo>
                <a:lnTo>
                  <a:pt x="323532" y="253999"/>
                </a:lnTo>
                <a:lnTo>
                  <a:pt x="282044" y="292099"/>
                </a:lnTo>
                <a:lnTo>
                  <a:pt x="243624" y="330199"/>
                </a:lnTo>
                <a:lnTo>
                  <a:pt x="213047" y="368299"/>
                </a:lnTo>
                <a:lnTo>
                  <a:pt x="185389" y="419099"/>
                </a:lnTo>
                <a:lnTo>
                  <a:pt x="160648" y="457199"/>
                </a:lnTo>
                <a:lnTo>
                  <a:pt x="138824" y="507999"/>
                </a:lnTo>
                <a:lnTo>
                  <a:pt x="119916" y="558799"/>
                </a:lnTo>
                <a:lnTo>
                  <a:pt x="103924" y="622299"/>
                </a:lnTo>
                <a:lnTo>
                  <a:pt x="92361" y="673099"/>
                </a:lnTo>
                <a:lnTo>
                  <a:pt x="82578" y="723899"/>
                </a:lnTo>
                <a:lnTo>
                  <a:pt x="74574" y="774699"/>
                </a:lnTo>
                <a:lnTo>
                  <a:pt x="68351" y="825499"/>
                </a:lnTo>
                <a:lnTo>
                  <a:pt x="63905" y="876299"/>
                </a:lnTo>
                <a:lnTo>
                  <a:pt x="61239" y="927099"/>
                </a:lnTo>
                <a:lnTo>
                  <a:pt x="60350" y="977899"/>
                </a:lnTo>
                <a:lnTo>
                  <a:pt x="61064" y="1028699"/>
                </a:lnTo>
                <a:lnTo>
                  <a:pt x="63206" y="1079499"/>
                </a:lnTo>
                <a:lnTo>
                  <a:pt x="66780" y="1130299"/>
                </a:lnTo>
                <a:lnTo>
                  <a:pt x="71788" y="1181099"/>
                </a:lnTo>
                <a:lnTo>
                  <a:pt x="78232" y="1231899"/>
                </a:lnTo>
                <a:lnTo>
                  <a:pt x="86183" y="1269999"/>
                </a:lnTo>
                <a:lnTo>
                  <a:pt x="95742" y="1320799"/>
                </a:lnTo>
                <a:lnTo>
                  <a:pt x="106913" y="1371599"/>
                </a:lnTo>
                <a:lnTo>
                  <a:pt x="119698" y="1409699"/>
                </a:lnTo>
                <a:lnTo>
                  <a:pt x="134099" y="1447799"/>
                </a:lnTo>
                <a:lnTo>
                  <a:pt x="156247" y="1498599"/>
                </a:lnTo>
                <a:lnTo>
                  <a:pt x="182443" y="1549399"/>
                </a:lnTo>
                <a:lnTo>
                  <a:pt x="212689" y="1587499"/>
                </a:lnTo>
                <a:lnTo>
                  <a:pt x="246989" y="1625599"/>
                </a:lnTo>
                <a:lnTo>
                  <a:pt x="285187" y="1650999"/>
                </a:lnTo>
                <a:lnTo>
                  <a:pt x="327163" y="1676399"/>
                </a:lnTo>
                <a:lnTo>
                  <a:pt x="372917" y="1689099"/>
                </a:lnTo>
                <a:lnTo>
                  <a:pt x="475530" y="1689099"/>
                </a:lnTo>
                <a:lnTo>
                  <a:pt x="525262" y="1676399"/>
                </a:lnTo>
                <a:lnTo>
                  <a:pt x="422452" y="1676399"/>
                </a:lnTo>
                <a:lnTo>
                  <a:pt x="376206" y="1663699"/>
                </a:lnTo>
                <a:lnTo>
                  <a:pt x="333595" y="1650999"/>
                </a:lnTo>
                <a:lnTo>
                  <a:pt x="294620" y="1638299"/>
                </a:lnTo>
                <a:lnTo>
                  <a:pt x="259283" y="1612899"/>
                </a:lnTo>
                <a:lnTo>
                  <a:pt x="227564" y="1574799"/>
                </a:lnTo>
                <a:lnTo>
                  <a:pt x="199482" y="1536699"/>
                </a:lnTo>
                <a:lnTo>
                  <a:pt x="175033" y="1485899"/>
                </a:lnTo>
                <a:lnTo>
                  <a:pt x="154216" y="1447799"/>
                </a:lnTo>
                <a:lnTo>
                  <a:pt x="136467" y="1396999"/>
                </a:lnTo>
                <a:lnTo>
                  <a:pt x="121243" y="1333499"/>
                </a:lnTo>
                <a:lnTo>
                  <a:pt x="108538" y="1282699"/>
                </a:lnTo>
                <a:lnTo>
                  <a:pt x="98348" y="1219199"/>
                </a:lnTo>
                <a:lnTo>
                  <a:pt x="91904" y="1181099"/>
                </a:lnTo>
                <a:lnTo>
                  <a:pt x="86897" y="1130299"/>
                </a:lnTo>
                <a:lnTo>
                  <a:pt x="83323" y="1079499"/>
                </a:lnTo>
                <a:lnTo>
                  <a:pt x="81180" y="1028699"/>
                </a:lnTo>
                <a:lnTo>
                  <a:pt x="80467" y="977899"/>
                </a:lnTo>
                <a:lnTo>
                  <a:pt x="81332" y="927099"/>
                </a:lnTo>
                <a:lnTo>
                  <a:pt x="83930" y="876299"/>
                </a:lnTo>
                <a:lnTo>
                  <a:pt x="88260" y="825499"/>
                </a:lnTo>
                <a:lnTo>
                  <a:pt x="94325" y="774699"/>
                </a:lnTo>
                <a:lnTo>
                  <a:pt x="102125" y="723899"/>
                </a:lnTo>
                <a:lnTo>
                  <a:pt x="111662" y="673099"/>
                </a:lnTo>
                <a:lnTo>
                  <a:pt x="122936" y="622299"/>
                </a:lnTo>
                <a:lnTo>
                  <a:pt x="138510" y="571499"/>
                </a:lnTo>
                <a:lnTo>
                  <a:pt x="156947" y="520699"/>
                </a:lnTo>
                <a:lnTo>
                  <a:pt x="178246" y="469899"/>
                </a:lnTo>
                <a:lnTo>
                  <a:pt x="202403" y="419099"/>
                </a:lnTo>
                <a:lnTo>
                  <a:pt x="229416" y="380999"/>
                </a:lnTo>
                <a:lnTo>
                  <a:pt x="259283" y="342899"/>
                </a:lnTo>
                <a:lnTo>
                  <a:pt x="296439" y="304799"/>
                </a:lnTo>
                <a:lnTo>
                  <a:pt x="336392" y="266699"/>
                </a:lnTo>
                <a:lnTo>
                  <a:pt x="379139" y="241299"/>
                </a:lnTo>
                <a:lnTo>
                  <a:pt x="424675" y="215899"/>
                </a:lnTo>
                <a:lnTo>
                  <a:pt x="472598" y="203199"/>
                </a:lnTo>
                <a:lnTo>
                  <a:pt x="574302" y="177799"/>
                </a:lnTo>
                <a:lnTo>
                  <a:pt x="779590" y="177799"/>
                </a:lnTo>
                <a:lnTo>
                  <a:pt x="733417" y="165099"/>
                </a:lnTo>
                <a:close/>
              </a:path>
              <a:path w="1203325" h="1807845">
                <a:moveTo>
                  <a:pt x="779590" y="177799"/>
                </a:moveTo>
                <a:lnTo>
                  <a:pt x="680671" y="177799"/>
                </a:lnTo>
                <a:lnTo>
                  <a:pt x="728930" y="190499"/>
                </a:lnTo>
                <a:lnTo>
                  <a:pt x="772868" y="203199"/>
                </a:lnTo>
                <a:lnTo>
                  <a:pt x="812482" y="215899"/>
                </a:lnTo>
                <a:lnTo>
                  <a:pt x="880375" y="253999"/>
                </a:lnTo>
                <a:lnTo>
                  <a:pt x="909089" y="279399"/>
                </a:lnTo>
                <a:lnTo>
                  <a:pt x="956106" y="330199"/>
                </a:lnTo>
                <a:lnTo>
                  <a:pt x="974547" y="368299"/>
                </a:lnTo>
                <a:lnTo>
                  <a:pt x="989634" y="406399"/>
                </a:lnTo>
                <a:lnTo>
                  <a:pt x="1001369" y="444499"/>
                </a:lnTo>
                <a:lnTo>
                  <a:pt x="1010170" y="482599"/>
                </a:lnTo>
                <a:lnTo>
                  <a:pt x="1016457" y="520699"/>
                </a:lnTo>
                <a:lnTo>
                  <a:pt x="1020229" y="571499"/>
                </a:lnTo>
                <a:lnTo>
                  <a:pt x="1021486" y="609599"/>
                </a:lnTo>
                <a:lnTo>
                  <a:pt x="1020367" y="673099"/>
                </a:lnTo>
                <a:lnTo>
                  <a:pt x="1017012" y="723899"/>
                </a:lnTo>
                <a:lnTo>
                  <a:pt x="1011424" y="774699"/>
                </a:lnTo>
                <a:lnTo>
                  <a:pt x="1003604" y="825499"/>
                </a:lnTo>
                <a:lnTo>
                  <a:pt x="993812" y="876299"/>
                </a:lnTo>
                <a:lnTo>
                  <a:pt x="982356" y="927099"/>
                </a:lnTo>
                <a:lnTo>
                  <a:pt x="969230" y="977899"/>
                </a:lnTo>
                <a:lnTo>
                  <a:pt x="954430" y="1028699"/>
                </a:lnTo>
                <a:lnTo>
                  <a:pt x="947373" y="1054099"/>
                </a:lnTo>
                <a:lnTo>
                  <a:pt x="931163" y="1104899"/>
                </a:lnTo>
                <a:lnTo>
                  <a:pt x="912089" y="1155699"/>
                </a:lnTo>
                <a:lnTo>
                  <a:pt x="889739" y="1206499"/>
                </a:lnTo>
                <a:lnTo>
                  <a:pt x="864102" y="1257299"/>
                </a:lnTo>
                <a:lnTo>
                  <a:pt x="850198" y="1282699"/>
                </a:lnTo>
                <a:lnTo>
                  <a:pt x="835603" y="1320799"/>
                </a:lnTo>
                <a:lnTo>
                  <a:pt x="804375" y="1371599"/>
                </a:lnTo>
                <a:lnTo>
                  <a:pt x="770842" y="1422399"/>
                </a:lnTo>
                <a:lnTo>
                  <a:pt x="717066" y="1498599"/>
                </a:lnTo>
                <a:lnTo>
                  <a:pt x="680046" y="1536699"/>
                </a:lnTo>
                <a:lnTo>
                  <a:pt x="642189" y="1574799"/>
                </a:lnTo>
                <a:lnTo>
                  <a:pt x="603491" y="1612899"/>
                </a:lnTo>
                <a:lnTo>
                  <a:pt x="562829" y="1638299"/>
                </a:lnTo>
                <a:lnTo>
                  <a:pt x="519101" y="1663699"/>
                </a:lnTo>
                <a:lnTo>
                  <a:pt x="472308" y="1663699"/>
                </a:lnTo>
                <a:lnTo>
                  <a:pt x="422452" y="1676399"/>
                </a:lnTo>
                <a:lnTo>
                  <a:pt x="525262" y="1676399"/>
                </a:lnTo>
                <a:lnTo>
                  <a:pt x="571646" y="1663699"/>
                </a:lnTo>
                <a:lnTo>
                  <a:pt x="614680" y="1625599"/>
                </a:lnTo>
                <a:lnTo>
                  <a:pt x="655316" y="1600199"/>
                </a:lnTo>
                <a:lnTo>
                  <a:pt x="694566" y="1549399"/>
                </a:lnTo>
                <a:lnTo>
                  <a:pt x="732430" y="1511299"/>
                </a:lnTo>
                <a:lnTo>
                  <a:pt x="768908" y="1460499"/>
                </a:lnTo>
                <a:lnTo>
                  <a:pt x="799883" y="1422399"/>
                </a:lnTo>
                <a:lnTo>
                  <a:pt x="828449" y="1371599"/>
                </a:lnTo>
                <a:lnTo>
                  <a:pt x="854602" y="1320799"/>
                </a:lnTo>
                <a:lnTo>
                  <a:pt x="878342" y="1282699"/>
                </a:lnTo>
                <a:lnTo>
                  <a:pt x="899668" y="1231899"/>
                </a:lnTo>
                <a:lnTo>
                  <a:pt x="923197" y="1181099"/>
                </a:lnTo>
                <a:lnTo>
                  <a:pt x="943517" y="1130299"/>
                </a:lnTo>
                <a:lnTo>
                  <a:pt x="960632" y="1079499"/>
                </a:lnTo>
                <a:lnTo>
                  <a:pt x="974547" y="1041399"/>
                </a:lnTo>
                <a:lnTo>
                  <a:pt x="989347" y="990599"/>
                </a:lnTo>
                <a:lnTo>
                  <a:pt x="1002472" y="939799"/>
                </a:lnTo>
                <a:lnTo>
                  <a:pt x="1013928" y="876299"/>
                </a:lnTo>
                <a:lnTo>
                  <a:pt x="1023721" y="825499"/>
                </a:lnTo>
                <a:lnTo>
                  <a:pt x="1031541" y="774699"/>
                </a:lnTo>
                <a:lnTo>
                  <a:pt x="1037129" y="723899"/>
                </a:lnTo>
                <a:lnTo>
                  <a:pt x="1040484" y="673099"/>
                </a:lnTo>
                <a:lnTo>
                  <a:pt x="1041603" y="609599"/>
                </a:lnTo>
                <a:lnTo>
                  <a:pt x="1040274" y="571499"/>
                </a:lnTo>
                <a:lnTo>
                  <a:pt x="1036291" y="520699"/>
                </a:lnTo>
                <a:lnTo>
                  <a:pt x="1029655" y="482599"/>
                </a:lnTo>
                <a:lnTo>
                  <a:pt x="1020368" y="431799"/>
                </a:lnTo>
                <a:lnTo>
                  <a:pt x="1007990" y="393699"/>
                </a:lnTo>
                <a:lnTo>
                  <a:pt x="992131" y="355599"/>
                </a:lnTo>
                <a:lnTo>
                  <a:pt x="972789" y="317499"/>
                </a:lnTo>
                <a:lnTo>
                  <a:pt x="923480" y="266699"/>
                </a:lnTo>
                <a:lnTo>
                  <a:pt x="893232" y="241299"/>
                </a:lnTo>
                <a:lnTo>
                  <a:pt x="859216" y="215899"/>
                </a:lnTo>
                <a:lnTo>
                  <a:pt x="821436" y="190499"/>
                </a:lnTo>
                <a:lnTo>
                  <a:pt x="779590" y="177799"/>
                </a:lnTo>
                <a:close/>
              </a:path>
              <a:path w="1203325" h="1807845">
                <a:moveTo>
                  <a:pt x="666713" y="279399"/>
                </a:moveTo>
                <a:lnTo>
                  <a:pt x="586164" y="279399"/>
                </a:lnTo>
                <a:lnTo>
                  <a:pt x="545366" y="292099"/>
                </a:lnTo>
                <a:lnTo>
                  <a:pt x="467156" y="317499"/>
                </a:lnTo>
                <a:lnTo>
                  <a:pt x="430688" y="330199"/>
                </a:lnTo>
                <a:lnTo>
                  <a:pt x="397295" y="355599"/>
                </a:lnTo>
                <a:lnTo>
                  <a:pt x="366981" y="380999"/>
                </a:lnTo>
                <a:lnTo>
                  <a:pt x="313482" y="444499"/>
                </a:lnTo>
                <a:lnTo>
                  <a:pt x="289823" y="482599"/>
                </a:lnTo>
                <a:lnTo>
                  <a:pt x="268773" y="533399"/>
                </a:lnTo>
                <a:lnTo>
                  <a:pt x="250332" y="571499"/>
                </a:lnTo>
                <a:lnTo>
                  <a:pt x="234503" y="622299"/>
                </a:lnTo>
                <a:lnTo>
                  <a:pt x="221284" y="673099"/>
                </a:lnTo>
                <a:lnTo>
                  <a:pt x="210354" y="723899"/>
                </a:lnTo>
                <a:lnTo>
                  <a:pt x="201412" y="774699"/>
                </a:lnTo>
                <a:lnTo>
                  <a:pt x="194459" y="825499"/>
                </a:lnTo>
                <a:lnTo>
                  <a:pt x="189493" y="876299"/>
                </a:lnTo>
                <a:lnTo>
                  <a:pt x="186514" y="927099"/>
                </a:lnTo>
                <a:lnTo>
                  <a:pt x="185521" y="977899"/>
                </a:lnTo>
                <a:lnTo>
                  <a:pt x="186234" y="1028699"/>
                </a:lnTo>
                <a:lnTo>
                  <a:pt x="188374" y="1079499"/>
                </a:lnTo>
                <a:lnTo>
                  <a:pt x="191946" y="1117599"/>
                </a:lnTo>
                <a:lnTo>
                  <a:pt x="196954" y="1168399"/>
                </a:lnTo>
                <a:lnTo>
                  <a:pt x="203403" y="1206499"/>
                </a:lnTo>
                <a:lnTo>
                  <a:pt x="213174" y="1269999"/>
                </a:lnTo>
                <a:lnTo>
                  <a:pt x="224623" y="1308099"/>
                </a:lnTo>
                <a:lnTo>
                  <a:pt x="237755" y="1358899"/>
                </a:lnTo>
                <a:lnTo>
                  <a:pt x="252577" y="1396999"/>
                </a:lnTo>
                <a:lnTo>
                  <a:pt x="267930" y="1435099"/>
                </a:lnTo>
                <a:lnTo>
                  <a:pt x="284972" y="1460499"/>
                </a:lnTo>
                <a:lnTo>
                  <a:pt x="303694" y="1498599"/>
                </a:lnTo>
                <a:lnTo>
                  <a:pt x="324091" y="1523999"/>
                </a:lnTo>
                <a:lnTo>
                  <a:pt x="346438" y="1536699"/>
                </a:lnTo>
                <a:lnTo>
                  <a:pt x="371030" y="1549399"/>
                </a:lnTo>
                <a:lnTo>
                  <a:pt x="397861" y="1562099"/>
                </a:lnTo>
                <a:lnTo>
                  <a:pt x="459045" y="1562099"/>
                </a:lnTo>
                <a:lnTo>
                  <a:pt x="490618" y="1549399"/>
                </a:lnTo>
                <a:lnTo>
                  <a:pt x="426923" y="1549399"/>
                </a:lnTo>
                <a:lnTo>
                  <a:pt x="401970" y="1536699"/>
                </a:lnTo>
                <a:lnTo>
                  <a:pt x="378564" y="1536699"/>
                </a:lnTo>
                <a:lnTo>
                  <a:pt x="356707" y="1523999"/>
                </a:lnTo>
                <a:lnTo>
                  <a:pt x="317599" y="1473199"/>
                </a:lnTo>
                <a:lnTo>
                  <a:pt x="284635" y="1422399"/>
                </a:lnTo>
                <a:lnTo>
                  <a:pt x="253899" y="1346199"/>
                </a:lnTo>
                <a:lnTo>
                  <a:pt x="239998" y="1295399"/>
                </a:lnTo>
                <a:lnTo>
                  <a:pt x="228753" y="1244599"/>
                </a:lnTo>
                <a:lnTo>
                  <a:pt x="220167" y="1193799"/>
                </a:lnTo>
                <a:lnTo>
                  <a:pt x="213798" y="1142999"/>
                </a:lnTo>
                <a:lnTo>
                  <a:pt x="209259" y="1092199"/>
                </a:lnTo>
                <a:lnTo>
                  <a:pt x="206542" y="1041399"/>
                </a:lnTo>
                <a:lnTo>
                  <a:pt x="205638" y="977899"/>
                </a:lnTo>
                <a:lnTo>
                  <a:pt x="206631" y="927099"/>
                </a:lnTo>
                <a:lnTo>
                  <a:pt x="209610" y="876299"/>
                </a:lnTo>
                <a:lnTo>
                  <a:pt x="214576" y="825499"/>
                </a:lnTo>
                <a:lnTo>
                  <a:pt x="221529" y="774699"/>
                </a:lnTo>
                <a:lnTo>
                  <a:pt x="230471" y="723899"/>
                </a:lnTo>
                <a:lnTo>
                  <a:pt x="241401" y="673099"/>
                </a:lnTo>
                <a:lnTo>
                  <a:pt x="257396" y="622299"/>
                </a:lnTo>
                <a:lnTo>
                  <a:pt x="276791" y="558799"/>
                </a:lnTo>
                <a:lnTo>
                  <a:pt x="299588" y="507999"/>
                </a:lnTo>
                <a:lnTo>
                  <a:pt x="325789" y="469899"/>
                </a:lnTo>
                <a:lnTo>
                  <a:pt x="355396" y="431799"/>
                </a:lnTo>
                <a:lnTo>
                  <a:pt x="382351" y="393699"/>
                </a:lnTo>
                <a:lnTo>
                  <a:pt x="411821" y="368299"/>
                </a:lnTo>
                <a:lnTo>
                  <a:pt x="443813" y="355599"/>
                </a:lnTo>
                <a:lnTo>
                  <a:pt x="478332" y="330199"/>
                </a:lnTo>
                <a:lnTo>
                  <a:pt x="551526" y="304799"/>
                </a:lnTo>
                <a:lnTo>
                  <a:pt x="763308" y="304799"/>
                </a:lnTo>
                <a:lnTo>
                  <a:pt x="734315" y="292099"/>
                </a:lnTo>
                <a:lnTo>
                  <a:pt x="702119" y="292099"/>
                </a:lnTo>
                <a:lnTo>
                  <a:pt x="666713" y="279399"/>
                </a:lnTo>
                <a:close/>
              </a:path>
              <a:path w="1203325" h="1807845">
                <a:moveTo>
                  <a:pt x="763308" y="304799"/>
                </a:moveTo>
                <a:lnTo>
                  <a:pt x="695985" y="304799"/>
                </a:lnTo>
                <a:lnTo>
                  <a:pt x="725531" y="317499"/>
                </a:lnTo>
                <a:lnTo>
                  <a:pt x="752144" y="330199"/>
                </a:lnTo>
                <a:lnTo>
                  <a:pt x="797958" y="355599"/>
                </a:lnTo>
                <a:lnTo>
                  <a:pt x="834847" y="393699"/>
                </a:lnTo>
                <a:lnTo>
                  <a:pt x="862496" y="444499"/>
                </a:lnTo>
                <a:lnTo>
                  <a:pt x="880668" y="495299"/>
                </a:lnTo>
                <a:lnTo>
                  <a:pt x="890727" y="546099"/>
                </a:lnTo>
                <a:lnTo>
                  <a:pt x="893241" y="584199"/>
                </a:lnTo>
                <a:lnTo>
                  <a:pt x="894080" y="609599"/>
                </a:lnTo>
                <a:lnTo>
                  <a:pt x="893241" y="660399"/>
                </a:lnTo>
                <a:lnTo>
                  <a:pt x="890727" y="698499"/>
                </a:lnTo>
                <a:lnTo>
                  <a:pt x="886536" y="749299"/>
                </a:lnTo>
                <a:lnTo>
                  <a:pt x="872844" y="838199"/>
                </a:lnTo>
                <a:lnTo>
                  <a:pt x="862784" y="888999"/>
                </a:lnTo>
                <a:lnTo>
                  <a:pt x="850490" y="939799"/>
                </a:lnTo>
                <a:lnTo>
                  <a:pt x="835964" y="990599"/>
                </a:lnTo>
                <a:lnTo>
                  <a:pt x="829805" y="1003299"/>
                </a:lnTo>
                <a:lnTo>
                  <a:pt x="822542" y="1028699"/>
                </a:lnTo>
                <a:lnTo>
                  <a:pt x="804672" y="1079499"/>
                </a:lnTo>
                <a:lnTo>
                  <a:pt x="783717" y="1130299"/>
                </a:lnTo>
                <a:lnTo>
                  <a:pt x="761085" y="1181099"/>
                </a:lnTo>
                <a:lnTo>
                  <a:pt x="736495" y="1231899"/>
                </a:lnTo>
                <a:lnTo>
                  <a:pt x="709676" y="1282699"/>
                </a:lnTo>
                <a:lnTo>
                  <a:pt x="695761" y="1308099"/>
                </a:lnTo>
                <a:lnTo>
                  <a:pt x="681999" y="1333499"/>
                </a:lnTo>
                <a:lnTo>
                  <a:pt x="668385" y="1346199"/>
                </a:lnTo>
                <a:lnTo>
                  <a:pt x="654913" y="1371599"/>
                </a:lnTo>
                <a:lnTo>
                  <a:pt x="627808" y="1409699"/>
                </a:lnTo>
                <a:lnTo>
                  <a:pt x="600141" y="1435099"/>
                </a:lnTo>
                <a:lnTo>
                  <a:pt x="571917" y="1473199"/>
                </a:lnTo>
                <a:lnTo>
                  <a:pt x="543140" y="1498599"/>
                </a:lnTo>
                <a:lnTo>
                  <a:pt x="514082" y="1511299"/>
                </a:lnTo>
                <a:lnTo>
                  <a:pt x="485027" y="1536699"/>
                </a:lnTo>
                <a:lnTo>
                  <a:pt x="455974" y="1536699"/>
                </a:lnTo>
                <a:lnTo>
                  <a:pt x="426923" y="1549399"/>
                </a:lnTo>
                <a:lnTo>
                  <a:pt x="490618" y="1549399"/>
                </a:lnTo>
                <a:lnTo>
                  <a:pt x="552094" y="1511299"/>
                </a:lnTo>
                <a:lnTo>
                  <a:pt x="611874" y="1460499"/>
                </a:lnTo>
                <a:lnTo>
                  <a:pt x="641350" y="1422399"/>
                </a:lnTo>
                <a:lnTo>
                  <a:pt x="670560" y="1384299"/>
                </a:lnTo>
                <a:lnTo>
                  <a:pt x="699315" y="1333499"/>
                </a:lnTo>
                <a:lnTo>
                  <a:pt x="713501" y="1320799"/>
                </a:lnTo>
                <a:lnTo>
                  <a:pt x="741312" y="1269999"/>
                </a:lnTo>
                <a:lnTo>
                  <a:pt x="767573" y="1219199"/>
                </a:lnTo>
                <a:lnTo>
                  <a:pt x="792095" y="1155699"/>
                </a:lnTo>
                <a:lnTo>
                  <a:pt x="803551" y="1130299"/>
                </a:lnTo>
                <a:lnTo>
                  <a:pt x="814449" y="1104899"/>
                </a:lnTo>
                <a:lnTo>
                  <a:pt x="824788" y="1079499"/>
                </a:lnTo>
                <a:lnTo>
                  <a:pt x="834284" y="1054099"/>
                </a:lnTo>
                <a:lnTo>
                  <a:pt x="842659" y="1041399"/>
                </a:lnTo>
                <a:lnTo>
                  <a:pt x="849922" y="1015999"/>
                </a:lnTo>
                <a:lnTo>
                  <a:pt x="856081" y="990599"/>
                </a:lnTo>
                <a:lnTo>
                  <a:pt x="870606" y="939799"/>
                </a:lnTo>
                <a:lnTo>
                  <a:pt x="882900" y="888999"/>
                </a:lnTo>
                <a:lnTo>
                  <a:pt x="892961" y="838199"/>
                </a:lnTo>
                <a:lnTo>
                  <a:pt x="906653" y="749299"/>
                </a:lnTo>
                <a:lnTo>
                  <a:pt x="910844" y="698499"/>
                </a:lnTo>
                <a:lnTo>
                  <a:pt x="913358" y="660399"/>
                </a:lnTo>
                <a:lnTo>
                  <a:pt x="914196" y="609599"/>
                </a:lnTo>
                <a:lnTo>
                  <a:pt x="913285" y="584199"/>
                </a:lnTo>
                <a:lnTo>
                  <a:pt x="910556" y="546099"/>
                </a:lnTo>
                <a:lnTo>
                  <a:pt x="906015" y="520699"/>
                </a:lnTo>
                <a:lnTo>
                  <a:pt x="899668" y="482599"/>
                </a:lnTo>
                <a:lnTo>
                  <a:pt x="880378" y="431799"/>
                </a:lnTo>
                <a:lnTo>
                  <a:pt x="851611" y="380999"/>
                </a:lnTo>
                <a:lnTo>
                  <a:pt x="812765" y="342899"/>
                </a:lnTo>
                <a:lnTo>
                  <a:pt x="789360" y="317499"/>
                </a:lnTo>
                <a:lnTo>
                  <a:pt x="763308" y="304799"/>
                </a:lnTo>
                <a:close/>
              </a:path>
              <a:path w="1203325" h="1807845">
                <a:moveTo>
                  <a:pt x="1162291" y="634999"/>
                </a:moveTo>
                <a:lnTo>
                  <a:pt x="1144422" y="634999"/>
                </a:lnTo>
                <a:lnTo>
                  <a:pt x="1141125" y="685799"/>
                </a:lnTo>
                <a:lnTo>
                  <a:pt x="1135746" y="736599"/>
                </a:lnTo>
                <a:lnTo>
                  <a:pt x="1128279" y="800099"/>
                </a:lnTo>
                <a:lnTo>
                  <a:pt x="1118717" y="850899"/>
                </a:lnTo>
                <a:lnTo>
                  <a:pt x="1109725" y="901699"/>
                </a:lnTo>
                <a:lnTo>
                  <a:pt x="1099755" y="952499"/>
                </a:lnTo>
                <a:lnTo>
                  <a:pt x="1088805" y="990599"/>
                </a:lnTo>
                <a:lnTo>
                  <a:pt x="1076873" y="1028699"/>
                </a:lnTo>
                <a:lnTo>
                  <a:pt x="1063955" y="1079499"/>
                </a:lnTo>
                <a:lnTo>
                  <a:pt x="1060945" y="1079499"/>
                </a:lnTo>
                <a:lnTo>
                  <a:pt x="1062443" y="1092199"/>
                </a:lnTo>
                <a:lnTo>
                  <a:pt x="1078826" y="1092199"/>
                </a:lnTo>
                <a:lnTo>
                  <a:pt x="1081824" y="1079499"/>
                </a:lnTo>
                <a:lnTo>
                  <a:pt x="1089575" y="1054099"/>
                </a:lnTo>
                <a:lnTo>
                  <a:pt x="1097187" y="1028699"/>
                </a:lnTo>
                <a:lnTo>
                  <a:pt x="1104662" y="1003299"/>
                </a:lnTo>
                <a:lnTo>
                  <a:pt x="1111999" y="977899"/>
                </a:lnTo>
                <a:lnTo>
                  <a:pt x="1118982" y="939799"/>
                </a:lnTo>
                <a:lnTo>
                  <a:pt x="1125413" y="914399"/>
                </a:lnTo>
                <a:lnTo>
                  <a:pt x="1131287" y="888999"/>
                </a:lnTo>
                <a:lnTo>
                  <a:pt x="1136599" y="850899"/>
                </a:lnTo>
                <a:lnTo>
                  <a:pt x="1141418" y="825499"/>
                </a:lnTo>
                <a:lnTo>
                  <a:pt x="1145819" y="800099"/>
                </a:lnTo>
                <a:lnTo>
                  <a:pt x="1149800" y="774699"/>
                </a:lnTo>
                <a:lnTo>
                  <a:pt x="1153363" y="749299"/>
                </a:lnTo>
                <a:lnTo>
                  <a:pt x="1156433" y="711199"/>
                </a:lnTo>
                <a:lnTo>
                  <a:pt x="1158941" y="685799"/>
                </a:lnTo>
                <a:lnTo>
                  <a:pt x="1160892" y="660399"/>
                </a:lnTo>
                <a:lnTo>
                  <a:pt x="1162291" y="634999"/>
                </a:lnTo>
                <a:close/>
              </a:path>
              <a:path w="1203325" h="1807845">
                <a:moveTo>
                  <a:pt x="1195832" y="685799"/>
                </a:moveTo>
                <a:lnTo>
                  <a:pt x="1185392" y="685799"/>
                </a:lnTo>
                <a:lnTo>
                  <a:pt x="1189850" y="698499"/>
                </a:lnTo>
                <a:lnTo>
                  <a:pt x="1195832" y="685799"/>
                </a:lnTo>
                <a:close/>
              </a:path>
              <a:path w="1203325" h="1807845">
                <a:moveTo>
                  <a:pt x="1157833" y="571499"/>
                </a:moveTo>
                <a:lnTo>
                  <a:pt x="1153363" y="571499"/>
                </a:lnTo>
                <a:lnTo>
                  <a:pt x="1148118" y="584199"/>
                </a:lnTo>
                <a:lnTo>
                  <a:pt x="1142174" y="596899"/>
                </a:lnTo>
                <a:lnTo>
                  <a:pt x="1101940" y="673099"/>
                </a:lnTo>
                <a:lnTo>
                  <a:pt x="1098943" y="685799"/>
                </a:lnTo>
                <a:lnTo>
                  <a:pt x="1117600" y="685799"/>
                </a:lnTo>
                <a:lnTo>
                  <a:pt x="1144422" y="634999"/>
                </a:lnTo>
                <a:lnTo>
                  <a:pt x="1186891" y="634999"/>
                </a:lnTo>
                <a:lnTo>
                  <a:pt x="1169009" y="584199"/>
                </a:lnTo>
                <a:lnTo>
                  <a:pt x="1162291" y="584199"/>
                </a:lnTo>
                <a:lnTo>
                  <a:pt x="1157833" y="571499"/>
                </a:lnTo>
                <a:close/>
              </a:path>
              <a:path w="1203325" h="1807845">
                <a:moveTo>
                  <a:pt x="1186891" y="634999"/>
                </a:moveTo>
                <a:lnTo>
                  <a:pt x="1162291" y="634999"/>
                </a:lnTo>
                <a:lnTo>
                  <a:pt x="1182408" y="685799"/>
                </a:lnTo>
                <a:lnTo>
                  <a:pt x="1203274" y="685799"/>
                </a:lnTo>
                <a:lnTo>
                  <a:pt x="1200302" y="673099"/>
                </a:lnTo>
                <a:lnTo>
                  <a:pt x="1186891" y="634999"/>
                </a:lnTo>
                <a:close/>
              </a:path>
              <a:path w="1203325" h="1807845">
                <a:moveTo>
                  <a:pt x="17881" y="419099"/>
                </a:moveTo>
                <a:lnTo>
                  <a:pt x="0" y="419099"/>
                </a:lnTo>
                <a:lnTo>
                  <a:pt x="0" y="546099"/>
                </a:lnTo>
                <a:lnTo>
                  <a:pt x="22352" y="546099"/>
                </a:lnTo>
                <a:lnTo>
                  <a:pt x="81946" y="482599"/>
                </a:lnTo>
                <a:lnTo>
                  <a:pt x="22352" y="482599"/>
                </a:lnTo>
                <a:lnTo>
                  <a:pt x="17881" y="431799"/>
                </a:lnTo>
                <a:lnTo>
                  <a:pt x="17881" y="419099"/>
                </a:lnTo>
                <a:close/>
              </a:path>
              <a:path w="1203325" h="1807845">
                <a:moveTo>
                  <a:pt x="728044" y="50799"/>
                </a:moveTo>
                <a:lnTo>
                  <a:pt x="515237" y="50799"/>
                </a:lnTo>
                <a:lnTo>
                  <a:pt x="362102" y="88899"/>
                </a:lnTo>
                <a:lnTo>
                  <a:pt x="314263" y="114299"/>
                </a:lnTo>
                <a:lnTo>
                  <a:pt x="269105" y="139699"/>
                </a:lnTo>
                <a:lnTo>
                  <a:pt x="226634" y="177799"/>
                </a:lnTo>
                <a:lnTo>
                  <a:pt x="186850" y="215899"/>
                </a:lnTo>
                <a:lnTo>
                  <a:pt x="149758" y="253999"/>
                </a:lnTo>
                <a:lnTo>
                  <a:pt x="113139" y="304799"/>
                </a:lnTo>
                <a:lnTo>
                  <a:pt x="79349" y="355599"/>
                </a:lnTo>
                <a:lnTo>
                  <a:pt x="63628" y="393699"/>
                </a:lnTo>
                <a:lnTo>
                  <a:pt x="48888" y="419099"/>
                </a:lnTo>
                <a:lnTo>
                  <a:pt x="35129" y="444499"/>
                </a:lnTo>
                <a:lnTo>
                  <a:pt x="22352" y="482599"/>
                </a:lnTo>
                <a:lnTo>
                  <a:pt x="40233" y="482599"/>
                </a:lnTo>
                <a:lnTo>
                  <a:pt x="52027" y="457199"/>
                </a:lnTo>
                <a:lnTo>
                  <a:pt x="65084" y="431799"/>
                </a:lnTo>
                <a:lnTo>
                  <a:pt x="79402" y="393699"/>
                </a:lnTo>
                <a:lnTo>
                  <a:pt x="111397" y="342899"/>
                </a:lnTo>
                <a:lnTo>
                  <a:pt x="145491" y="292099"/>
                </a:lnTo>
                <a:lnTo>
                  <a:pt x="199334" y="228599"/>
                </a:lnTo>
                <a:lnTo>
                  <a:pt x="238091" y="190499"/>
                </a:lnTo>
                <a:lnTo>
                  <a:pt x="279441" y="165099"/>
                </a:lnTo>
                <a:lnTo>
                  <a:pt x="323385" y="139699"/>
                </a:lnTo>
                <a:lnTo>
                  <a:pt x="369925" y="114299"/>
                </a:lnTo>
                <a:lnTo>
                  <a:pt x="418327" y="88899"/>
                </a:lnTo>
                <a:lnTo>
                  <a:pt x="467899" y="76199"/>
                </a:lnTo>
                <a:lnTo>
                  <a:pt x="518639" y="76199"/>
                </a:lnTo>
                <a:lnTo>
                  <a:pt x="570542" y="63499"/>
                </a:lnTo>
                <a:lnTo>
                  <a:pt x="775885" y="63499"/>
                </a:lnTo>
                <a:lnTo>
                  <a:pt x="728044" y="50799"/>
                </a:lnTo>
                <a:close/>
              </a:path>
              <a:path w="1203325" h="1807845">
                <a:moveTo>
                  <a:pt x="94983" y="444499"/>
                </a:moveTo>
                <a:lnTo>
                  <a:pt x="80467" y="444499"/>
                </a:lnTo>
                <a:lnTo>
                  <a:pt x="40233" y="482599"/>
                </a:lnTo>
                <a:lnTo>
                  <a:pt x="81946" y="482599"/>
                </a:lnTo>
                <a:lnTo>
                  <a:pt x="93865" y="469899"/>
                </a:lnTo>
                <a:lnTo>
                  <a:pt x="98348" y="457199"/>
                </a:lnTo>
                <a:lnTo>
                  <a:pt x="98691" y="457199"/>
                </a:lnTo>
                <a:lnTo>
                  <a:pt x="94983" y="444499"/>
                </a:lnTo>
                <a:close/>
              </a:path>
              <a:path w="1203325" h="1807845">
                <a:moveTo>
                  <a:pt x="1093000" y="380999"/>
                </a:moveTo>
                <a:lnTo>
                  <a:pt x="1075131" y="380999"/>
                </a:lnTo>
                <a:lnTo>
                  <a:pt x="1075131" y="393699"/>
                </a:lnTo>
                <a:lnTo>
                  <a:pt x="1079601" y="393699"/>
                </a:lnTo>
                <a:lnTo>
                  <a:pt x="1099718" y="419099"/>
                </a:lnTo>
                <a:lnTo>
                  <a:pt x="1072121" y="444499"/>
                </a:lnTo>
                <a:lnTo>
                  <a:pt x="1072502" y="444499"/>
                </a:lnTo>
                <a:lnTo>
                  <a:pt x="1076248" y="457199"/>
                </a:lnTo>
                <a:lnTo>
                  <a:pt x="1084808" y="457199"/>
                </a:lnTo>
                <a:lnTo>
                  <a:pt x="1113116" y="431799"/>
                </a:lnTo>
                <a:lnTo>
                  <a:pt x="1137716" y="431799"/>
                </a:lnTo>
                <a:lnTo>
                  <a:pt x="1126540" y="419099"/>
                </a:lnTo>
                <a:lnTo>
                  <a:pt x="1139952" y="406399"/>
                </a:lnTo>
                <a:lnTo>
                  <a:pt x="1113116" y="406399"/>
                </a:lnTo>
                <a:lnTo>
                  <a:pt x="1093000" y="380999"/>
                </a:lnTo>
                <a:close/>
              </a:path>
              <a:path w="1203325" h="1807845">
                <a:moveTo>
                  <a:pt x="1137716" y="431799"/>
                </a:moveTo>
                <a:lnTo>
                  <a:pt x="1113116" y="431799"/>
                </a:lnTo>
                <a:lnTo>
                  <a:pt x="1133233" y="457199"/>
                </a:lnTo>
                <a:lnTo>
                  <a:pt x="1142174" y="457199"/>
                </a:lnTo>
                <a:lnTo>
                  <a:pt x="1151128" y="444499"/>
                </a:lnTo>
                <a:lnTo>
                  <a:pt x="1148892" y="444499"/>
                </a:lnTo>
                <a:lnTo>
                  <a:pt x="1137716" y="431799"/>
                </a:lnTo>
                <a:close/>
              </a:path>
              <a:path w="1203325" h="1807845">
                <a:moveTo>
                  <a:pt x="940449" y="355599"/>
                </a:moveTo>
                <a:lnTo>
                  <a:pt x="896866" y="355599"/>
                </a:lnTo>
                <a:lnTo>
                  <a:pt x="891422" y="368299"/>
                </a:lnTo>
                <a:lnTo>
                  <a:pt x="889609" y="380999"/>
                </a:lnTo>
                <a:lnTo>
                  <a:pt x="891422" y="393699"/>
                </a:lnTo>
                <a:lnTo>
                  <a:pt x="896866" y="406399"/>
                </a:lnTo>
                <a:lnTo>
                  <a:pt x="940449" y="406399"/>
                </a:lnTo>
                <a:lnTo>
                  <a:pt x="945904" y="393699"/>
                </a:lnTo>
                <a:lnTo>
                  <a:pt x="947724" y="380999"/>
                </a:lnTo>
                <a:lnTo>
                  <a:pt x="945904" y="368299"/>
                </a:lnTo>
                <a:lnTo>
                  <a:pt x="940449" y="355599"/>
                </a:lnTo>
                <a:close/>
              </a:path>
              <a:path w="1203325" h="1807845">
                <a:moveTo>
                  <a:pt x="1153363" y="380999"/>
                </a:moveTo>
                <a:lnTo>
                  <a:pt x="1139952" y="380999"/>
                </a:lnTo>
                <a:lnTo>
                  <a:pt x="1113116" y="406399"/>
                </a:lnTo>
                <a:lnTo>
                  <a:pt x="1139952" y="406399"/>
                </a:lnTo>
                <a:lnTo>
                  <a:pt x="1153363" y="393699"/>
                </a:lnTo>
                <a:lnTo>
                  <a:pt x="1153363" y="380999"/>
                </a:lnTo>
                <a:close/>
              </a:path>
              <a:path w="1203325" h="1807845">
                <a:moveTo>
                  <a:pt x="1117600" y="292099"/>
                </a:moveTo>
                <a:lnTo>
                  <a:pt x="1046073" y="292099"/>
                </a:lnTo>
                <a:lnTo>
                  <a:pt x="1048307" y="317499"/>
                </a:lnTo>
                <a:lnTo>
                  <a:pt x="1055009" y="330199"/>
                </a:lnTo>
                <a:lnTo>
                  <a:pt x="1108646" y="330199"/>
                </a:lnTo>
                <a:lnTo>
                  <a:pt x="1115360" y="317499"/>
                </a:lnTo>
                <a:lnTo>
                  <a:pt x="1117600" y="292099"/>
                </a:lnTo>
                <a:close/>
              </a:path>
              <a:path w="1203325" h="1807845">
                <a:moveTo>
                  <a:pt x="1114802" y="279399"/>
                </a:moveTo>
                <a:lnTo>
                  <a:pt x="1048300" y="279399"/>
                </a:lnTo>
                <a:lnTo>
                  <a:pt x="1046629" y="292099"/>
                </a:lnTo>
                <a:lnTo>
                  <a:pt x="1116900" y="292099"/>
                </a:lnTo>
                <a:lnTo>
                  <a:pt x="1114802" y="279399"/>
                </a:lnTo>
                <a:close/>
              </a:path>
              <a:path w="1203325" h="1807845">
                <a:moveTo>
                  <a:pt x="775885" y="63499"/>
                </a:moveTo>
                <a:lnTo>
                  <a:pt x="686543" y="63499"/>
                </a:lnTo>
                <a:lnTo>
                  <a:pt x="744833" y="76199"/>
                </a:lnTo>
                <a:lnTo>
                  <a:pt x="798480" y="88899"/>
                </a:lnTo>
                <a:lnTo>
                  <a:pt x="847484" y="101599"/>
                </a:lnTo>
                <a:lnTo>
                  <a:pt x="891844" y="114299"/>
                </a:lnTo>
                <a:lnTo>
                  <a:pt x="931978" y="139699"/>
                </a:lnTo>
                <a:lnTo>
                  <a:pt x="968360" y="165099"/>
                </a:lnTo>
                <a:lnTo>
                  <a:pt x="1000993" y="203199"/>
                </a:lnTo>
                <a:lnTo>
                  <a:pt x="1029877" y="241299"/>
                </a:lnTo>
                <a:lnTo>
                  <a:pt x="1055014" y="279399"/>
                </a:lnTo>
                <a:lnTo>
                  <a:pt x="1111309" y="279399"/>
                </a:lnTo>
                <a:lnTo>
                  <a:pt x="1106424" y="266699"/>
                </a:lnTo>
                <a:lnTo>
                  <a:pt x="1072883" y="266699"/>
                </a:lnTo>
                <a:lnTo>
                  <a:pt x="1047443" y="228599"/>
                </a:lnTo>
                <a:lnTo>
                  <a:pt x="1017623" y="190499"/>
                </a:lnTo>
                <a:lnTo>
                  <a:pt x="983424" y="152399"/>
                </a:lnTo>
                <a:lnTo>
                  <a:pt x="944850" y="126999"/>
                </a:lnTo>
                <a:lnTo>
                  <a:pt x="901903" y="101599"/>
                </a:lnTo>
                <a:lnTo>
                  <a:pt x="862814" y="88899"/>
                </a:lnTo>
                <a:lnTo>
                  <a:pt x="820808" y="76199"/>
                </a:lnTo>
                <a:lnTo>
                  <a:pt x="775885" y="63499"/>
                </a:lnTo>
                <a:close/>
              </a:path>
              <a:path w="1203325" h="1807845">
                <a:moveTo>
                  <a:pt x="1084072" y="0"/>
                </a:moveTo>
                <a:lnTo>
                  <a:pt x="1057249" y="0"/>
                </a:lnTo>
                <a:lnTo>
                  <a:pt x="1057249" y="12699"/>
                </a:lnTo>
                <a:lnTo>
                  <a:pt x="1050544" y="12699"/>
                </a:lnTo>
                <a:lnTo>
                  <a:pt x="1046209" y="25399"/>
                </a:lnTo>
                <a:lnTo>
                  <a:pt x="1019251" y="25399"/>
                </a:lnTo>
                <a:lnTo>
                  <a:pt x="1019251" y="38099"/>
                </a:lnTo>
                <a:lnTo>
                  <a:pt x="1052766" y="38099"/>
                </a:lnTo>
                <a:lnTo>
                  <a:pt x="1052766" y="139699"/>
                </a:lnTo>
                <a:lnTo>
                  <a:pt x="1084072" y="139699"/>
                </a:lnTo>
                <a:lnTo>
                  <a:pt x="1084072" y="0"/>
                </a:lnTo>
                <a:close/>
              </a:path>
              <a:path w="1203325" h="1807845">
                <a:moveTo>
                  <a:pt x="623608" y="38099"/>
                </a:moveTo>
                <a:lnTo>
                  <a:pt x="568794" y="50799"/>
                </a:lnTo>
                <a:lnTo>
                  <a:pt x="677285" y="50799"/>
                </a:lnTo>
                <a:lnTo>
                  <a:pt x="623608" y="38099"/>
                </a:lnTo>
                <a:close/>
              </a:path>
              <a:path w="1203325" h="1807845">
                <a:moveTo>
                  <a:pt x="201168" y="1693557"/>
                </a:moveTo>
                <a:lnTo>
                  <a:pt x="196316" y="1693926"/>
                </a:lnTo>
                <a:lnTo>
                  <a:pt x="185877" y="1704365"/>
                </a:lnTo>
                <a:lnTo>
                  <a:pt x="186258" y="1709940"/>
                </a:lnTo>
                <a:lnTo>
                  <a:pt x="216881" y="1738746"/>
                </a:lnTo>
                <a:lnTo>
                  <a:pt x="273314" y="1773951"/>
                </a:lnTo>
                <a:lnTo>
                  <a:pt x="337568" y="1795612"/>
                </a:lnTo>
                <a:lnTo>
                  <a:pt x="399595" y="1806235"/>
                </a:lnTo>
                <a:lnTo>
                  <a:pt x="429158" y="1807565"/>
                </a:lnTo>
                <a:lnTo>
                  <a:pt x="455132" y="1806517"/>
                </a:lnTo>
                <a:lnTo>
                  <a:pt x="481674" y="1803374"/>
                </a:lnTo>
                <a:lnTo>
                  <a:pt x="508780" y="1798135"/>
                </a:lnTo>
                <a:lnTo>
                  <a:pt x="536448" y="1790801"/>
                </a:lnTo>
                <a:lnTo>
                  <a:pt x="546128" y="1787448"/>
                </a:lnTo>
                <a:lnTo>
                  <a:pt x="429158" y="1787448"/>
                </a:lnTo>
                <a:lnTo>
                  <a:pt x="400857" y="1786191"/>
                </a:lnTo>
                <a:lnTo>
                  <a:pt x="342183" y="1776133"/>
                </a:lnTo>
                <a:lnTo>
                  <a:pt x="282110" y="1755447"/>
                </a:lnTo>
                <a:lnTo>
                  <a:pt x="229030" y="1720797"/>
                </a:lnTo>
                <a:lnTo>
                  <a:pt x="205638" y="1698040"/>
                </a:lnTo>
                <a:lnTo>
                  <a:pt x="201168" y="1693557"/>
                </a:lnTo>
                <a:close/>
              </a:path>
              <a:path w="1203325" h="1807845">
                <a:moveTo>
                  <a:pt x="665128" y="1740509"/>
                </a:moveTo>
                <a:lnTo>
                  <a:pt x="637032" y="1740509"/>
                </a:lnTo>
                <a:lnTo>
                  <a:pt x="612444" y="1782965"/>
                </a:lnTo>
                <a:lnTo>
                  <a:pt x="607974" y="1790407"/>
                </a:lnTo>
                <a:lnTo>
                  <a:pt x="607974" y="1795271"/>
                </a:lnTo>
                <a:lnTo>
                  <a:pt x="616915" y="1799742"/>
                </a:lnTo>
                <a:lnTo>
                  <a:pt x="620610" y="1799361"/>
                </a:lnTo>
                <a:lnTo>
                  <a:pt x="623608" y="1796389"/>
                </a:lnTo>
                <a:lnTo>
                  <a:pt x="665128" y="1740509"/>
                </a:lnTo>
                <a:close/>
              </a:path>
              <a:path w="1203325" h="1807845">
                <a:moveTo>
                  <a:pt x="677265" y="1694306"/>
                </a:moveTo>
                <a:lnTo>
                  <a:pt x="668324" y="1695805"/>
                </a:lnTo>
                <a:lnTo>
                  <a:pt x="581152" y="1706981"/>
                </a:lnTo>
                <a:lnTo>
                  <a:pt x="573684" y="1708442"/>
                </a:lnTo>
                <a:lnTo>
                  <a:pt x="569976" y="1711794"/>
                </a:lnTo>
                <a:lnTo>
                  <a:pt x="569976" y="1722234"/>
                </a:lnTo>
                <a:lnTo>
                  <a:pt x="573684" y="1724863"/>
                </a:lnTo>
                <a:lnTo>
                  <a:pt x="625856" y="1724863"/>
                </a:lnTo>
                <a:lnTo>
                  <a:pt x="604058" y="1739525"/>
                </a:lnTo>
                <a:lnTo>
                  <a:pt x="557118" y="1762991"/>
                </a:lnTo>
                <a:lnTo>
                  <a:pt x="506257" y="1778635"/>
                </a:lnTo>
                <a:lnTo>
                  <a:pt x="454850" y="1786466"/>
                </a:lnTo>
                <a:lnTo>
                  <a:pt x="429158" y="1787448"/>
                </a:lnTo>
                <a:lnTo>
                  <a:pt x="546128" y="1787448"/>
                </a:lnTo>
                <a:lnTo>
                  <a:pt x="563678" y="1781370"/>
                </a:lnTo>
                <a:lnTo>
                  <a:pt x="589516" y="1769841"/>
                </a:lnTo>
                <a:lnTo>
                  <a:pt x="613966" y="1756220"/>
                </a:lnTo>
                <a:lnTo>
                  <a:pt x="637032" y="1740509"/>
                </a:lnTo>
                <a:lnTo>
                  <a:pt x="665128" y="1740509"/>
                </a:lnTo>
                <a:lnTo>
                  <a:pt x="681736" y="1718157"/>
                </a:lnTo>
                <a:lnTo>
                  <a:pt x="686206" y="1710677"/>
                </a:lnTo>
                <a:lnTo>
                  <a:pt x="687324" y="1704746"/>
                </a:lnTo>
                <a:lnTo>
                  <a:pt x="682840" y="1695805"/>
                </a:lnTo>
                <a:lnTo>
                  <a:pt x="677265" y="1694306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3683" y="1079153"/>
            <a:ext cx="1825625" cy="1825625"/>
          </a:xfrm>
          <a:custGeom>
            <a:avLst/>
            <a:gdLst/>
            <a:ahLst/>
            <a:cxnLst/>
            <a:rect l="l" t="t" r="r" b="b"/>
            <a:pathLst>
              <a:path w="1825625" h="1825625">
                <a:moveTo>
                  <a:pt x="1668703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668703"/>
                </a:lnTo>
                <a:lnTo>
                  <a:pt x="8001" y="1718176"/>
                </a:lnTo>
                <a:lnTo>
                  <a:pt x="30273" y="1761183"/>
                </a:lnTo>
                <a:lnTo>
                  <a:pt x="64215" y="1795123"/>
                </a:lnTo>
                <a:lnTo>
                  <a:pt x="107226" y="1817394"/>
                </a:lnTo>
                <a:lnTo>
                  <a:pt x="156705" y="1825396"/>
                </a:lnTo>
                <a:lnTo>
                  <a:pt x="1668703" y="1825396"/>
                </a:lnTo>
                <a:lnTo>
                  <a:pt x="1718178" y="1817394"/>
                </a:lnTo>
                <a:lnTo>
                  <a:pt x="1751777" y="1799996"/>
                </a:lnTo>
                <a:lnTo>
                  <a:pt x="156705" y="1799996"/>
                </a:lnTo>
                <a:lnTo>
                  <a:pt x="105643" y="1789663"/>
                </a:lnTo>
                <a:lnTo>
                  <a:pt x="63901" y="1761501"/>
                </a:lnTo>
                <a:lnTo>
                  <a:pt x="35734" y="1719763"/>
                </a:lnTo>
                <a:lnTo>
                  <a:pt x="25399" y="1668703"/>
                </a:lnTo>
                <a:lnTo>
                  <a:pt x="25399" y="156705"/>
                </a:lnTo>
                <a:lnTo>
                  <a:pt x="35734" y="105643"/>
                </a:lnTo>
                <a:lnTo>
                  <a:pt x="63901" y="63901"/>
                </a:lnTo>
                <a:lnTo>
                  <a:pt x="105643" y="35734"/>
                </a:lnTo>
                <a:lnTo>
                  <a:pt x="156705" y="25400"/>
                </a:lnTo>
                <a:lnTo>
                  <a:pt x="1751775" y="25399"/>
                </a:lnTo>
                <a:lnTo>
                  <a:pt x="1718178" y="8001"/>
                </a:lnTo>
                <a:lnTo>
                  <a:pt x="1668703" y="0"/>
                </a:lnTo>
                <a:close/>
              </a:path>
              <a:path w="1825625" h="1825625">
                <a:moveTo>
                  <a:pt x="1751775" y="25399"/>
                </a:moveTo>
                <a:lnTo>
                  <a:pt x="1668703" y="25400"/>
                </a:lnTo>
                <a:lnTo>
                  <a:pt x="1719765" y="35734"/>
                </a:lnTo>
                <a:lnTo>
                  <a:pt x="1761507" y="63901"/>
                </a:lnTo>
                <a:lnTo>
                  <a:pt x="1789674" y="105643"/>
                </a:lnTo>
                <a:lnTo>
                  <a:pt x="1800009" y="156705"/>
                </a:lnTo>
                <a:lnTo>
                  <a:pt x="1800009" y="1668703"/>
                </a:lnTo>
                <a:lnTo>
                  <a:pt x="1789674" y="1719763"/>
                </a:lnTo>
                <a:lnTo>
                  <a:pt x="1761507" y="1761501"/>
                </a:lnTo>
                <a:lnTo>
                  <a:pt x="1719765" y="1789663"/>
                </a:lnTo>
                <a:lnTo>
                  <a:pt x="1668703" y="1799996"/>
                </a:lnTo>
                <a:lnTo>
                  <a:pt x="1751777" y="1799996"/>
                </a:lnTo>
                <a:lnTo>
                  <a:pt x="1761188" y="1795123"/>
                </a:lnTo>
                <a:lnTo>
                  <a:pt x="1795131" y="1761183"/>
                </a:lnTo>
                <a:lnTo>
                  <a:pt x="1817405" y="1718176"/>
                </a:lnTo>
                <a:lnTo>
                  <a:pt x="1825409" y="1668703"/>
                </a:lnTo>
                <a:lnTo>
                  <a:pt x="1825409" y="156705"/>
                </a:lnTo>
                <a:lnTo>
                  <a:pt x="1817405" y="107226"/>
                </a:lnTo>
                <a:lnTo>
                  <a:pt x="1795131" y="64215"/>
                </a:lnTo>
                <a:lnTo>
                  <a:pt x="1761188" y="30273"/>
                </a:lnTo>
                <a:lnTo>
                  <a:pt x="1751775" y="2539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73448" y="431975"/>
            <a:ext cx="972185" cy="172720"/>
            <a:chOff x="473448" y="431975"/>
            <a:chExt cx="972185" cy="1727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48" y="436551"/>
              <a:ext cx="141846" cy="1652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496" y="483646"/>
              <a:ext cx="108927" cy="1204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196" y="481351"/>
              <a:ext cx="177622" cy="1204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7915" y="431975"/>
              <a:ext cx="245054" cy="1721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6172" y="481347"/>
              <a:ext cx="189048" cy="122758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1623350" y="3823354"/>
            <a:ext cx="578485" cy="916305"/>
          </a:xfrm>
          <a:custGeom>
            <a:avLst/>
            <a:gdLst/>
            <a:ahLst/>
            <a:cxnLst/>
            <a:rect l="l" t="t" r="r" b="b"/>
            <a:pathLst>
              <a:path w="578485" h="916304">
                <a:moveTo>
                  <a:pt x="334873" y="0"/>
                </a:moveTo>
                <a:lnTo>
                  <a:pt x="270408" y="5948"/>
                </a:lnTo>
                <a:lnTo>
                  <a:pt x="210972" y="23774"/>
                </a:lnTo>
                <a:lnTo>
                  <a:pt x="157221" y="54843"/>
                </a:lnTo>
                <a:lnTo>
                  <a:pt x="109842" y="100457"/>
                </a:lnTo>
                <a:lnTo>
                  <a:pt x="83050" y="137729"/>
                </a:lnTo>
                <a:lnTo>
                  <a:pt x="60286" y="179832"/>
                </a:lnTo>
                <a:lnTo>
                  <a:pt x="41362" y="225790"/>
                </a:lnTo>
                <a:lnTo>
                  <a:pt x="26123" y="274586"/>
                </a:lnTo>
                <a:lnTo>
                  <a:pt x="14485" y="325997"/>
                </a:lnTo>
                <a:lnTo>
                  <a:pt x="6362" y="379742"/>
                </a:lnTo>
                <a:lnTo>
                  <a:pt x="1590" y="434992"/>
                </a:lnTo>
                <a:lnTo>
                  <a:pt x="0" y="490918"/>
                </a:lnTo>
                <a:lnTo>
                  <a:pt x="671" y="529454"/>
                </a:lnTo>
                <a:lnTo>
                  <a:pt x="6032" y="604625"/>
                </a:lnTo>
                <a:lnTo>
                  <a:pt x="16917" y="676872"/>
                </a:lnTo>
                <a:lnTo>
                  <a:pt x="34328" y="743681"/>
                </a:lnTo>
                <a:lnTo>
                  <a:pt x="51821" y="789972"/>
                </a:lnTo>
                <a:lnTo>
                  <a:pt x="73672" y="831469"/>
                </a:lnTo>
                <a:lnTo>
                  <a:pt x="100045" y="866196"/>
                </a:lnTo>
                <a:lnTo>
                  <a:pt x="131105" y="892759"/>
                </a:lnTo>
                <a:lnTo>
                  <a:pt x="167436" y="910168"/>
                </a:lnTo>
                <a:lnTo>
                  <a:pt x="209626" y="916190"/>
                </a:lnTo>
                <a:lnTo>
                  <a:pt x="225409" y="915562"/>
                </a:lnTo>
                <a:lnTo>
                  <a:pt x="269240" y="906145"/>
                </a:lnTo>
                <a:lnTo>
                  <a:pt x="308916" y="886553"/>
                </a:lnTo>
                <a:lnTo>
                  <a:pt x="335214" y="867295"/>
                </a:lnTo>
                <a:lnTo>
                  <a:pt x="210299" y="867295"/>
                </a:lnTo>
                <a:lnTo>
                  <a:pt x="200419" y="866754"/>
                </a:lnTo>
                <a:lnTo>
                  <a:pt x="164206" y="853831"/>
                </a:lnTo>
                <a:lnTo>
                  <a:pt x="132943" y="826953"/>
                </a:lnTo>
                <a:lnTo>
                  <a:pt x="106847" y="788883"/>
                </a:lnTo>
                <a:lnTo>
                  <a:pt x="80497" y="725723"/>
                </a:lnTo>
                <a:lnTo>
                  <a:pt x="64089" y="663935"/>
                </a:lnTo>
                <a:lnTo>
                  <a:pt x="53874" y="597465"/>
                </a:lnTo>
                <a:lnTo>
                  <a:pt x="48850" y="527318"/>
                </a:lnTo>
                <a:lnTo>
                  <a:pt x="48221" y="490918"/>
                </a:lnTo>
                <a:lnTo>
                  <a:pt x="48600" y="464857"/>
                </a:lnTo>
                <a:lnTo>
                  <a:pt x="51618" y="413121"/>
                </a:lnTo>
                <a:lnTo>
                  <a:pt x="57663" y="362097"/>
                </a:lnTo>
                <a:lnTo>
                  <a:pt x="66873" y="313043"/>
                </a:lnTo>
                <a:lnTo>
                  <a:pt x="79265" y="266295"/>
                </a:lnTo>
                <a:lnTo>
                  <a:pt x="94900" y="222442"/>
                </a:lnTo>
                <a:lnTo>
                  <a:pt x="113566" y="182368"/>
                </a:lnTo>
                <a:lnTo>
                  <a:pt x="135331" y="147373"/>
                </a:lnTo>
                <a:lnTo>
                  <a:pt x="166935" y="110785"/>
                </a:lnTo>
                <a:lnTo>
                  <a:pt x="209131" y="78133"/>
                </a:lnTo>
                <a:lnTo>
                  <a:pt x="255506" y="58000"/>
                </a:lnTo>
                <a:lnTo>
                  <a:pt x="307074" y="48123"/>
                </a:lnTo>
                <a:lnTo>
                  <a:pt x="334873" y="46888"/>
                </a:lnTo>
                <a:lnTo>
                  <a:pt x="492100" y="46888"/>
                </a:lnTo>
                <a:lnTo>
                  <a:pt x="487984" y="43460"/>
                </a:lnTo>
                <a:lnTo>
                  <a:pt x="446049" y="19761"/>
                </a:lnTo>
                <a:lnTo>
                  <a:pt x="395147" y="4946"/>
                </a:lnTo>
                <a:lnTo>
                  <a:pt x="366182" y="1237"/>
                </a:lnTo>
                <a:lnTo>
                  <a:pt x="334873" y="0"/>
                </a:lnTo>
                <a:close/>
              </a:path>
              <a:path w="578485" h="916304">
                <a:moveTo>
                  <a:pt x="492100" y="46888"/>
                </a:moveTo>
                <a:lnTo>
                  <a:pt x="334873" y="46888"/>
                </a:lnTo>
                <a:lnTo>
                  <a:pt x="359416" y="47955"/>
                </a:lnTo>
                <a:lnTo>
                  <a:pt x="382163" y="51155"/>
                </a:lnTo>
                <a:lnTo>
                  <a:pt x="422262" y="63957"/>
                </a:lnTo>
                <a:lnTo>
                  <a:pt x="455587" y="84145"/>
                </a:lnTo>
                <a:lnTo>
                  <a:pt x="493641" y="125940"/>
                </a:lnTo>
                <a:lnTo>
                  <a:pt x="511052" y="160930"/>
                </a:lnTo>
                <a:lnTo>
                  <a:pt x="522206" y="201114"/>
                </a:lnTo>
                <a:lnTo>
                  <a:pt x="527731" y="244477"/>
                </a:lnTo>
                <a:lnTo>
                  <a:pt x="528421" y="267220"/>
                </a:lnTo>
                <a:lnTo>
                  <a:pt x="527793" y="296886"/>
                </a:lnTo>
                <a:lnTo>
                  <a:pt x="522769" y="357331"/>
                </a:lnTo>
                <a:lnTo>
                  <a:pt x="512846" y="418987"/>
                </a:lnTo>
                <a:lnTo>
                  <a:pt x="498782" y="480096"/>
                </a:lnTo>
                <a:lnTo>
                  <a:pt x="486330" y="522459"/>
                </a:lnTo>
                <a:lnTo>
                  <a:pt x="471830" y="563575"/>
                </a:lnTo>
                <a:lnTo>
                  <a:pt x="453183" y="609422"/>
                </a:lnTo>
                <a:lnTo>
                  <a:pt x="430558" y="657093"/>
                </a:lnTo>
                <a:lnTo>
                  <a:pt x="404499" y="705015"/>
                </a:lnTo>
                <a:lnTo>
                  <a:pt x="375056" y="750100"/>
                </a:lnTo>
                <a:lnTo>
                  <a:pt x="346733" y="786645"/>
                </a:lnTo>
                <a:lnTo>
                  <a:pt x="317873" y="817583"/>
                </a:lnTo>
                <a:lnTo>
                  <a:pt x="287884" y="841772"/>
                </a:lnTo>
                <a:lnTo>
                  <a:pt x="245146" y="862409"/>
                </a:lnTo>
                <a:lnTo>
                  <a:pt x="210299" y="867295"/>
                </a:lnTo>
                <a:lnTo>
                  <a:pt x="335214" y="867295"/>
                </a:lnTo>
                <a:lnTo>
                  <a:pt x="369023" y="835152"/>
                </a:lnTo>
                <a:lnTo>
                  <a:pt x="402431" y="794971"/>
                </a:lnTo>
                <a:lnTo>
                  <a:pt x="434578" y="749017"/>
                </a:lnTo>
                <a:lnTo>
                  <a:pt x="454418" y="715606"/>
                </a:lnTo>
                <a:lnTo>
                  <a:pt x="472668" y="681204"/>
                </a:lnTo>
                <a:lnTo>
                  <a:pt x="496859" y="630032"/>
                </a:lnTo>
                <a:lnTo>
                  <a:pt x="516699" y="580986"/>
                </a:lnTo>
                <a:lnTo>
                  <a:pt x="532210" y="536858"/>
                </a:lnTo>
                <a:lnTo>
                  <a:pt x="545644" y="491568"/>
                </a:lnTo>
                <a:lnTo>
                  <a:pt x="560879" y="427107"/>
                </a:lnTo>
                <a:lnTo>
                  <a:pt x="571761" y="362520"/>
                </a:lnTo>
                <a:lnTo>
                  <a:pt x="577286" y="298057"/>
                </a:lnTo>
                <a:lnTo>
                  <a:pt x="577977" y="265887"/>
                </a:lnTo>
                <a:lnTo>
                  <a:pt x="577119" y="237361"/>
                </a:lnTo>
                <a:lnTo>
                  <a:pt x="570256" y="183957"/>
                </a:lnTo>
                <a:lnTo>
                  <a:pt x="556418" y="135612"/>
                </a:lnTo>
                <a:lnTo>
                  <a:pt x="534987" y="93587"/>
                </a:lnTo>
                <a:lnTo>
                  <a:pt x="505753" y="58257"/>
                </a:lnTo>
                <a:lnTo>
                  <a:pt x="492100" y="4688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3628" y="3823354"/>
            <a:ext cx="578485" cy="916305"/>
          </a:xfrm>
          <a:custGeom>
            <a:avLst/>
            <a:gdLst/>
            <a:ahLst/>
            <a:cxnLst/>
            <a:rect l="l" t="t" r="r" b="b"/>
            <a:pathLst>
              <a:path w="578485" h="916304">
                <a:moveTo>
                  <a:pt x="334873" y="0"/>
                </a:moveTo>
                <a:lnTo>
                  <a:pt x="270398" y="5948"/>
                </a:lnTo>
                <a:lnTo>
                  <a:pt x="210972" y="23774"/>
                </a:lnTo>
                <a:lnTo>
                  <a:pt x="157221" y="54843"/>
                </a:lnTo>
                <a:lnTo>
                  <a:pt x="109842" y="100457"/>
                </a:lnTo>
                <a:lnTo>
                  <a:pt x="83040" y="137729"/>
                </a:lnTo>
                <a:lnTo>
                  <a:pt x="60286" y="179832"/>
                </a:lnTo>
                <a:lnTo>
                  <a:pt x="41352" y="225790"/>
                </a:lnTo>
                <a:lnTo>
                  <a:pt x="26123" y="274586"/>
                </a:lnTo>
                <a:lnTo>
                  <a:pt x="14476" y="325997"/>
                </a:lnTo>
                <a:lnTo>
                  <a:pt x="6362" y="379742"/>
                </a:lnTo>
                <a:lnTo>
                  <a:pt x="1585" y="434992"/>
                </a:lnTo>
                <a:lnTo>
                  <a:pt x="0" y="490918"/>
                </a:lnTo>
                <a:lnTo>
                  <a:pt x="669" y="529454"/>
                </a:lnTo>
                <a:lnTo>
                  <a:pt x="6027" y="604625"/>
                </a:lnTo>
                <a:lnTo>
                  <a:pt x="16911" y="676872"/>
                </a:lnTo>
                <a:lnTo>
                  <a:pt x="34327" y="743681"/>
                </a:lnTo>
                <a:lnTo>
                  <a:pt x="51821" y="789972"/>
                </a:lnTo>
                <a:lnTo>
                  <a:pt x="73672" y="831469"/>
                </a:lnTo>
                <a:lnTo>
                  <a:pt x="100045" y="866196"/>
                </a:lnTo>
                <a:lnTo>
                  <a:pt x="131100" y="892759"/>
                </a:lnTo>
                <a:lnTo>
                  <a:pt x="167431" y="910168"/>
                </a:lnTo>
                <a:lnTo>
                  <a:pt x="209626" y="916190"/>
                </a:lnTo>
                <a:lnTo>
                  <a:pt x="225407" y="915562"/>
                </a:lnTo>
                <a:lnTo>
                  <a:pt x="269240" y="906145"/>
                </a:lnTo>
                <a:lnTo>
                  <a:pt x="308909" y="886553"/>
                </a:lnTo>
                <a:lnTo>
                  <a:pt x="335206" y="867295"/>
                </a:lnTo>
                <a:lnTo>
                  <a:pt x="210299" y="867295"/>
                </a:lnTo>
                <a:lnTo>
                  <a:pt x="200417" y="866754"/>
                </a:lnTo>
                <a:lnTo>
                  <a:pt x="164201" y="853831"/>
                </a:lnTo>
                <a:lnTo>
                  <a:pt x="132942" y="826953"/>
                </a:lnTo>
                <a:lnTo>
                  <a:pt x="106841" y="788883"/>
                </a:lnTo>
                <a:lnTo>
                  <a:pt x="80491" y="725723"/>
                </a:lnTo>
                <a:lnTo>
                  <a:pt x="64088" y="663935"/>
                </a:lnTo>
                <a:lnTo>
                  <a:pt x="53874" y="597465"/>
                </a:lnTo>
                <a:lnTo>
                  <a:pt x="48850" y="527318"/>
                </a:lnTo>
                <a:lnTo>
                  <a:pt x="48221" y="490918"/>
                </a:lnTo>
                <a:lnTo>
                  <a:pt x="48600" y="464857"/>
                </a:lnTo>
                <a:lnTo>
                  <a:pt x="51618" y="413121"/>
                </a:lnTo>
                <a:lnTo>
                  <a:pt x="57662" y="362097"/>
                </a:lnTo>
                <a:lnTo>
                  <a:pt x="66868" y="313043"/>
                </a:lnTo>
                <a:lnTo>
                  <a:pt x="79258" y="266295"/>
                </a:lnTo>
                <a:lnTo>
                  <a:pt x="94893" y="222442"/>
                </a:lnTo>
                <a:lnTo>
                  <a:pt x="113559" y="182368"/>
                </a:lnTo>
                <a:lnTo>
                  <a:pt x="135324" y="147373"/>
                </a:lnTo>
                <a:lnTo>
                  <a:pt x="166935" y="110785"/>
                </a:lnTo>
                <a:lnTo>
                  <a:pt x="209131" y="78133"/>
                </a:lnTo>
                <a:lnTo>
                  <a:pt x="255504" y="58000"/>
                </a:lnTo>
                <a:lnTo>
                  <a:pt x="307069" y="48123"/>
                </a:lnTo>
                <a:lnTo>
                  <a:pt x="334873" y="46888"/>
                </a:lnTo>
                <a:lnTo>
                  <a:pt x="492100" y="46888"/>
                </a:lnTo>
                <a:lnTo>
                  <a:pt x="487984" y="43460"/>
                </a:lnTo>
                <a:lnTo>
                  <a:pt x="446049" y="19761"/>
                </a:lnTo>
                <a:lnTo>
                  <a:pt x="395143" y="4946"/>
                </a:lnTo>
                <a:lnTo>
                  <a:pt x="366176" y="1237"/>
                </a:lnTo>
                <a:lnTo>
                  <a:pt x="334873" y="0"/>
                </a:lnTo>
                <a:close/>
              </a:path>
              <a:path w="578485" h="916304">
                <a:moveTo>
                  <a:pt x="492100" y="46888"/>
                </a:moveTo>
                <a:lnTo>
                  <a:pt x="334873" y="46888"/>
                </a:lnTo>
                <a:lnTo>
                  <a:pt x="359415" y="47955"/>
                </a:lnTo>
                <a:lnTo>
                  <a:pt x="382158" y="51155"/>
                </a:lnTo>
                <a:lnTo>
                  <a:pt x="422262" y="63957"/>
                </a:lnTo>
                <a:lnTo>
                  <a:pt x="455577" y="84145"/>
                </a:lnTo>
                <a:lnTo>
                  <a:pt x="493635" y="125940"/>
                </a:lnTo>
                <a:lnTo>
                  <a:pt x="511050" y="160930"/>
                </a:lnTo>
                <a:lnTo>
                  <a:pt x="522206" y="201114"/>
                </a:lnTo>
                <a:lnTo>
                  <a:pt x="527731" y="244477"/>
                </a:lnTo>
                <a:lnTo>
                  <a:pt x="528421" y="267220"/>
                </a:lnTo>
                <a:lnTo>
                  <a:pt x="527793" y="296886"/>
                </a:lnTo>
                <a:lnTo>
                  <a:pt x="522769" y="357331"/>
                </a:lnTo>
                <a:lnTo>
                  <a:pt x="512846" y="418987"/>
                </a:lnTo>
                <a:lnTo>
                  <a:pt x="498782" y="480096"/>
                </a:lnTo>
                <a:lnTo>
                  <a:pt x="486325" y="522459"/>
                </a:lnTo>
                <a:lnTo>
                  <a:pt x="471830" y="563575"/>
                </a:lnTo>
                <a:lnTo>
                  <a:pt x="453178" y="609422"/>
                </a:lnTo>
                <a:lnTo>
                  <a:pt x="430549" y="657093"/>
                </a:lnTo>
                <a:lnTo>
                  <a:pt x="404492" y="705015"/>
                </a:lnTo>
                <a:lnTo>
                  <a:pt x="375056" y="750100"/>
                </a:lnTo>
                <a:lnTo>
                  <a:pt x="346731" y="786645"/>
                </a:lnTo>
                <a:lnTo>
                  <a:pt x="317873" y="817583"/>
                </a:lnTo>
                <a:lnTo>
                  <a:pt x="287882" y="841772"/>
                </a:lnTo>
                <a:lnTo>
                  <a:pt x="245141" y="862409"/>
                </a:lnTo>
                <a:lnTo>
                  <a:pt x="210299" y="867295"/>
                </a:lnTo>
                <a:lnTo>
                  <a:pt x="335206" y="867295"/>
                </a:lnTo>
                <a:lnTo>
                  <a:pt x="369023" y="835152"/>
                </a:lnTo>
                <a:lnTo>
                  <a:pt x="402424" y="794971"/>
                </a:lnTo>
                <a:lnTo>
                  <a:pt x="434578" y="749017"/>
                </a:lnTo>
                <a:lnTo>
                  <a:pt x="454418" y="715606"/>
                </a:lnTo>
                <a:lnTo>
                  <a:pt x="472663" y="681204"/>
                </a:lnTo>
                <a:lnTo>
                  <a:pt x="496852" y="630032"/>
                </a:lnTo>
                <a:lnTo>
                  <a:pt x="516699" y="580986"/>
                </a:lnTo>
                <a:lnTo>
                  <a:pt x="532208" y="536858"/>
                </a:lnTo>
                <a:lnTo>
                  <a:pt x="545639" y="491568"/>
                </a:lnTo>
                <a:lnTo>
                  <a:pt x="560878" y="427107"/>
                </a:lnTo>
                <a:lnTo>
                  <a:pt x="571761" y="362520"/>
                </a:lnTo>
                <a:lnTo>
                  <a:pt x="577286" y="298057"/>
                </a:lnTo>
                <a:lnTo>
                  <a:pt x="577977" y="265887"/>
                </a:lnTo>
                <a:lnTo>
                  <a:pt x="577117" y="237361"/>
                </a:lnTo>
                <a:lnTo>
                  <a:pt x="570251" y="183957"/>
                </a:lnTo>
                <a:lnTo>
                  <a:pt x="556413" y="135612"/>
                </a:lnTo>
                <a:lnTo>
                  <a:pt x="534985" y="93587"/>
                </a:lnTo>
                <a:lnTo>
                  <a:pt x="505753" y="58257"/>
                </a:lnTo>
                <a:lnTo>
                  <a:pt x="492100" y="4688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16593" y="3823354"/>
            <a:ext cx="578485" cy="916305"/>
          </a:xfrm>
          <a:custGeom>
            <a:avLst/>
            <a:gdLst/>
            <a:ahLst/>
            <a:cxnLst/>
            <a:rect l="l" t="t" r="r" b="b"/>
            <a:pathLst>
              <a:path w="578485" h="916304">
                <a:moveTo>
                  <a:pt x="334873" y="0"/>
                </a:moveTo>
                <a:lnTo>
                  <a:pt x="270408" y="5948"/>
                </a:lnTo>
                <a:lnTo>
                  <a:pt x="210972" y="23774"/>
                </a:lnTo>
                <a:lnTo>
                  <a:pt x="157221" y="54843"/>
                </a:lnTo>
                <a:lnTo>
                  <a:pt x="109842" y="100457"/>
                </a:lnTo>
                <a:lnTo>
                  <a:pt x="83050" y="137729"/>
                </a:lnTo>
                <a:lnTo>
                  <a:pt x="60286" y="179832"/>
                </a:lnTo>
                <a:lnTo>
                  <a:pt x="41362" y="225790"/>
                </a:lnTo>
                <a:lnTo>
                  <a:pt x="26123" y="274586"/>
                </a:lnTo>
                <a:lnTo>
                  <a:pt x="14485" y="325997"/>
                </a:lnTo>
                <a:lnTo>
                  <a:pt x="6362" y="379742"/>
                </a:lnTo>
                <a:lnTo>
                  <a:pt x="1590" y="434992"/>
                </a:lnTo>
                <a:lnTo>
                  <a:pt x="0" y="490918"/>
                </a:lnTo>
                <a:lnTo>
                  <a:pt x="671" y="529454"/>
                </a:lnTo>
                <a:lnTo>
                  <a:pt x="6032" y="604625"/>
                </a:lnTo>
                <a:lnTo>
                  <a:pt x="16917" y="676872"/>
                </a:lnTo>
                <a:lnTo>
                  <a:pt x="34328" y="743681"/>
                </a:lnTo>
                <a:lnTo>
                  <a:pt x="51821" y="789972"/>
                </a:lnTo>
                <a:lnTo>
                  <a:pt x="73672" y="831469"/>
                </a:lnTo>
                <a:lnTo>
                  <a:pt x="100045" y="866196"/>
                </a:lnTo>
                <a:lnTo>
                  <a:pt x="131105" y="892759"/>
                </a:lnTo>
                <a:lnTo>
                  <a:pt x="167436" y="910168"/>
                </a:lnTo>
                <a:lnTo>
                  <a:pt x="209626" y="916190"/>
                </a:lnTo>
                <a:lnTo>
                  <a:pt x="225409" y="915562"/>
                </a:lnTo>
                <a:lnTo>
                  <a:pt x="269239" y="906145"/>
                </a:lnTo>
                <a:lnTo>
                  <a:pt x="308916" y="886553"/>
                </a:lnTo>
                <a:lnTo>
                  <a:pt x="335214" y="867295"/>
                </a:lnTo>
                <a:lnTo>
                  <a:pt x="210299" y="867295"/>
                </a:lnTo>
                <a:lnTo>
                  <a:pt x="200419" y="866754"/>
                </a:lnTo>
                <a:lnTo>
                  <a:pt x="164206" y="853831"/>
                </a:lnTo>
                <a:lnTo>
                  <a:pt x="132943" y="826953"/>
                </a:lnTo>
                <a:lnTo>
                  <a:pt x="106847" y="788883"/>
                </a:lnTo>
                <a:lnTo>
                  <a:pt x="80497" y="725723"/>
                </a:lnTo>
                <a:lnTo>
                  <a:pt x="64089" y="663935"/>
                </a:lnTo>
                <a:lnTo>
                  <a:pt x="53874" y="597465"/>
                </a:lnTo>
                <a:lnTo>
                  <a:pt x="48850" y="527318"/>
                </a:lnTo>
                <a:lnTo>
                  <a:pt x="48221" y="490918"/>
                </a:lnTo>
                <a:lnTo>
                  <a:pt x="48600" y="464857"/>
                </a:lnTo>
                <a:lnTo>
                  <a:pt x="51618" y="413121"/>
                </a:lnTo>
                <a:lnTo>
                  <a:pt x="57663" y="362097"/>
                </a:lnTo>
                <a:lnTo>
                  <a:pt x="66873" y="313043"/>
                </a:lnTo>
                <a:lnTo>
                  <a:pt x="79265" y="266295"/>
                </a:lnTo>
                <a:lnTo>
                  <a:pt x="94900" y="222442"/>
                </a:lnTo>
                <a:lnTo>
                  <a:pt x="113566" y="182368"/>
                </a:lnTo>
                <a:lnTo>
                  <a:pt x="135331" y="147373"/>
                </a:lnTo>
                <a:lnTo>
                  <a:pt x="166935" y="110785"/>
                </a:lnTo>
                <a:lnTo>
                  <a:pt x="209131" y="78133"/>
                </a:lnTo>
                <a:lnTo>
                  <a:pt x="255506" y="58000"/>
                </a:lnTo>
                <a:lnTo>
                  <a:pt x="307074" y="48123"/>
                </a:lnTo>
                <a:lnTo>
                  <a:pt x="334873" y="46888"/>
                </a:lnTo>
                <a:lnTo>
                  <a:pt x="492100" y="46888"/>
                </a:lnTo>
                <a:lnTo>
                  <a:pt x="487984" y="43460"/>
                </a:lnTo>
                <a:lnTo>
                  <a:pt x="446049" y="19761"/>
                </a:lnTo>
                <a:lnTo>
                  <a:pt x="395147" y="4946"/>
                </a:lnTo>
                <a:lnTo>
                  <a:pt x="366182" y="1237"/>
                </a:lnTo>
                <a:lnTo>
                  <a:pt x="334873" y="0"/>
                </a:lnTo>
                <a:close/>
              </a:path>
              <a:path w="578485" h="916304">
                <a:moveTo>
                  <a:pt x="492100" y="46888"/>
                </a:moveTo>
                <a:lnTo>
                  <a:pt x="334873" y="46888"/>
                </a:lnTo>
                <a:lnTo>
                  <a:pt x="359416" y="47955"/>
                </a:lnTo>
                <a:lnTo>
                  <a:pt x="382163" y="51155"/>
                </a:lnTo>
                <a:lnTo>
                  <a:pt x="422262" y="63957"/>
                </a:lnTo>
                <a:lnTo>
                  <a:pt x="455587" y="84145"/>
                </a:lnTo>
                <a:lnTo>
                  <a:pt x="493641" y="125940"/>
                </a:lnTo>
                <a:lnTo>
                  <a:pt x="511052" y="160930"/>
                </a:lnTo>
                <a:lnTo>
                  <a:pt x="522206" y="201114"/>
                </a:lnTo>
                <a:lnTo>
                  <a:pt x="527731" y="244477"/>
                </a:lnTo>
                <a:lnTo>
                  <a:pt x="528421" y="267220"/>
                </a:lnTo>
                <a:lnTo>
                  <a:pt x="527793" y="296886"/>
                </a:lnTo>
                <a:lnTo>
                  <a:pt x="522769" y="357331"/>
                </a:lnTo>
                <a:lnTo>
                  <a:pt x="512846" y="418987"/>
                </a:lnTo>
                <a:lnTo>
                  <a:pt x="498782" y="480096"/>
                </a:lnTo>
                <a:lnTo>
                  <a:pt x="486330" y="522459"/>
                </a:lnTo>
                <a:lnTo>
                  <a:pt x="471830" y="563575"/>
                </a:lnTo>
                <a:lnTo>
                  <a:pt x="453183" y="609422"/>
                </a:lnTo>
                <a:lnTo>
                  <a:pt x="430558" y="657093"/>
                </a:lnTo>
                <a:lnTo>
                  <a:pt x="404499" y="705015"/>
                </a:lnTo>
                <a:lnTo>
                  <a:pt x="375056" y="750100"/>
                </a:lnTo>
                <a:lnTo>
                  <a:pt x="346733" y="786645"/>
                </a:lnTo>
                <a:lnTo>
                  <a:pt x="317873" y="817583"/>
                </a:lnTo>
                <a:lnTo>
                  <a:pt x="287884" y="841772"/>
                </a:lnTo>
                <a:lnTo>
                  <a:pt x="245146" y="862409"/>
                </a:lnTo>
                <a:lnTo>
                  <a:pt x="210299" y="867295"/>
                </a:lnTo>
                <a:lnTo>
                  <a:pt x="335214" y="867295"/>
                </a:lnTo>
                <a:lnTo>
                  <a:pt x="369023" y="835152"/>
                </a:lnTo>
                <a:lnTo>
                  <a:pt x="402431" y="794971"/>
                </a:lnTo>
                <a:lnTo>
                  <a:pt x="434578" y="749017"/>
                </a:lnTo>
                <a:lnTo>
                  <a:pt x="454418" y="715606"/>
                </a:lnTo>
                <a:lnTo>
                  <a:pt x="472668" y="681204"/>
                </a:lnTo>
                <a:lnTo>
                  <a:pt x="496859" y="630032"/>
                </a:lnTo>
                <a:lnTo>
                  <a:pt x="516699" y="580986"/>
                </a:lnTo>
                <a:lnTo>
                  <a:pt x="532210" y="536858"/>
                </a:lnTo>
                <a:lnTo>
                  <a:pt x="545644" y="491568"/>
                </a:lnTo>
                <a:lnTo>
                  <a:pt x="560879" y="427107"/>
                </a:lnTo>
                <a:lnTo>
                  <a:pt x="571761" y="362520"/>
                </a:lnTo>
                <a:lnTo>
                  <a:pt x="577286" y="298057"/>
                </a:lnTo>
                <a:lnTo>
                  <a:pt x="577976" y="265887"/>
                </a:lnTo>
                <a:lnTo>
                  <a:pt x="577119" y="237361"/>
                </a:lnTo>
                <a:lnTo>
                  <a:pt x="570256" y="183957"/>
                </a:lnTo>
                <a:lnTo>
                  <a:pt x="556418" y="135612"/>
                </a:lnTo>
                <a:lnTo>
                  <a:pt x="534987" y="93587"/>
                </a:lnTo>
                <a:lnTo>
                  <a:pt x="505753" y="58257"/>
                </a:lnTo>
                <a:lnTo>
                  <a:pt x="492100" y="4688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19569" y="3823354"/>
            <a:ext cx="578485" cy="916305"/>
          </a:xfrm>
          <a:custGeom>
            <a:avLst/>
            <a:gdLst/>
            <a:ahLst/>
            <a:cxnLst/>
            <a:rect l="l" t="t" r="r" b="b"/>
            <a:pathLst>
              <a:path w="578485" h="916304">
                <a:moveTo>
                  <a:pt x="334873" y="0"/>
                </a:moveTo>
                <a:lnTo>
                  <a:pt x="270398" y="5948"/>
                </a:lnTo>
                <a:lnTo>
                  <a:pt x="210972" y="23774"/>
                </a:lnTo>
                <a:lnTo>
                  <a:pt x="157221" y="54843"/>
                </a:lnTo>
                <a:lnTo>
                  <a:pt x="109842" y="100457"/>
                </a:lnTo>
                <a:lnTo>
                  <a:pt x="83040" y="137729"/>
                </a:lnTo>
                <a:lnTo>
                  <a:pt x="60286" y="179832"/>
                </a:lnTo>
                <a:lnTo>
                  <a:pt x="41352" y="225790"/>
                </a:lnTo>
                <a:lnTo>
                  <a:pt x="26123" y="274586"/>
                </a:lnTo>
                <a:lnTo>
                  <a:pt x="14476" y="325997"/>
                </a:lnTo>
                <a:lnTo>
                  <a:pt x="6362" y="379742"/>
                </a:lnTo>
                <a:lnTo>
                  <a:pt x="1585" y="434992"/>
                </a:lnTo>
                <a:lnTo>
                  <a:pt x="0" y="490918"/>
                </a:lnTo>
                <a:lnTo>
                  <a:pt x="669" y="529454"/>
                </a:lnTo>
                <a:lnTo>
                  <a:pt x="6027" y="604625"/>
                </a:lnTo>
                <a:lnTo>
                  <a:pt x="16911" y="676872"/>
                </a:lnTo>
                <a:lnTo>
                  <a:pt x="34327" y="743681"/>
                </a:lnTo>
                <a:lnTo>
                  <a:pt x="51821" y="789972"/>
                </a:lnTo>
                <a:lnTo>
                  <a:pt x="73672" y="831469"/>
                </a:lnTo>
                <a:lnTo>
                  <a:pt x="100045" y="866196"/>
                </a:lnTo>
                <a:lnTo>
                  <a:pt x="131100" y="892759"/>
                </a:lnTo>
                <a:lnTo>
                  <a:pt x="167431" y="910168"/>
                </a:lnTo>
                <a:lnTo>
                  <a:pt x="209626" y="916190"/>
                </a:lnTo>
                <a:lnTo>
                  <a:pt x="225407" y="915562"/>
                </a:lnTo>
                <a:lnTo>
                  <a:pt x="269239" y="906145"/>
                </a:lnTo>
                <a:lnTo>
                  <a:pt x="308909" y="886553"/>
                </a:lnTo>
                <a:lnTo>
                  <a:pt x="335206" y="867295"/>
                </a:lnTo>
                <a:lnTo>
                  <a:pt x="210299" y="867295"/>
                </a:lnTo>
                <a:lnTo>
                  <a:pt x="200417" y="866754"/>
                </a:lnTo>
                <a:lnTo>
                  <a:pt x="164201" y="853831"/>
                </a:lnTo>
                <a:lnTo>
                  <a:pt x="132942" y="826953"/>
                </a:lnTo>
                <a:lnTo>
                  <a:pt x="106841" y="788883"/>
                </a:lnTo>
                <a:lnTo>
                  <a:pt x="80491" y="725723"/>
                </a:lnTo>
                <a:lnTo>
                  <a:pt x="64088" y="663935"/>
                </a:lnTo>
                <a:lnTo>
                  <a:pt x="53874" y="597465"/>
                </a:lnTo>
                <a:lnTo>
                  <a:pt x="48850" y="527318"/>
                </a:lnTo>
                <a:lnTo>
                  <a:pt x="48221" y="490918"/>
                </a:lnTo>
                <a:lnTo>
                  <a:pt x="48600" y="464857"/>
                </a:lnTo>
                <a:lnTo>
                  <a:pt x="51618" y="413121"/>
                </a:lnTo>
                <a:lnTo>
                  <a:pt x="57662" y="362097"/>
                </a:lnTo>
                <a:lnTo>
                  <a:pt x="66868" y="313043"/>
                </a:lnTo>
                <a:lnTo>
                  <a:pt x="79258" y="266295"/>
                </a:lnTo>
                <a:lnTo>
                  <a:pt x="94893" y="222442"/>
                </a:lnTo>
                <a:lnTo>
                  <a:pt x="113559" y="182368"/>
                </a:lnTo>
                <a:lnTo>
                  <a:pt x="135324" y="147373"/>
                </a:lnTo>
                <a:lnTo>
                  <a:pt x="166935" y="110785"/>
                </a:lnTo>
                <a:lnTo>
                  <a:pt x="209131" y="78133"/>
                </a:lnTo>
                <a:lnTo>
                  <a:pt x="255504" y="58000"/>
                </a:lnTo>
                <a:lnTo>
                  <a:pt x="307069" y="48123"/>
                </a:lnTo>
                <a:lnTo>
                  <a:pt x="334873" y="46888"/>
                </a:lnTo>
                <a:lnTo>
                  <a:pt x="492100" y="46888"/>
                </a:lnTo>
                <a:lnTo>
                  <a:pt x="487984" y="43460"/>
                </a:lnTo>
                <a:lnTo>
                  <a:pt x="446049" y="19761"/>
                </a:lnTo>
                <a:lnTo>
                  <a:pt x="395143" y="4946"/>
                </a:lnTo>
                <a:lnTo>
                  <a:pt x="366176" y="1237"/>
                </a:lnTo>
                <a:lnTo>
                  <a:pt x="334873" y="0"/>
                </a:lnTo>
                <a:close/>
              </a:path>
              <a:path w="578485" h="916304">
                <a:moveTo>
                  <a:pt x="492100" y="46888"/>
                </a:moveTo>
                <a:lnTo>
                  <a:pt x="334873" y="46888"/>
                </a:lnTo>
                <a:lnTo>
                  <a:pt x="359415" y="47955"/>
                </a:lnTo>
                <a:lnTo>
                  <a:pt x="382158" y="51155"/>
                </a:lnTo>
                <a:lnTo>
                  <a:pt x="422262" y="63957"/>
                </a:lnTo>
                <a:lnTo>
                  <a:pt x="455577" y="84145"/>
                </a:lnTo>
                <a:lnTo>
                  <a:pt x="493635" y="125940"/>
                </a:lnTo>
                <a:lnTo>
                  <a:pt x="511050" y="160930"/>
                </a:lnTo>
                <a:lnTo>
                  <a:pt x="522206" y="201114"/>
                </a:lnTo>
                <a:lnTo>
                  <a:pt x="527731" y="244477"/>
                </a:lnTo>
                <a:lnTo>
                  <a:pt x="528421" y="267220"/>
                </a:lnTo>
                <a:lnTo>
                  <a:pt x="527793" y="296886"/>
                </a:lnTo>
                <a:lnTo>
                  <a:pt x="522769" y="357331"/>
                </a:lnTo>
                <a:lnTo>
                  <a:pt x="512846" y="418987"/>
                </a:lnTo>
                <a:lnTo>
                  <a:pt x="498782" y="480096"/>
                </a:lnTo>
                <a:lnTo>
                  <a:pt x="486325" y="522459"/>
                </a:lnTo>
                <a:lnTo>
                  <a:pt x="471830" y="563575"/>
                </a:lnTo>
                <a:lnTo>
                  <a:pt x="453178" y="609422"/>
                </a:lnTo>
                <a:lnTo>
                  <a:pt x="430549" y="657093"/>
                </a:lnTo>
                <a:lnTo>
                  <a:pt x="404492" y="705015"/>
                </a:lnTo>
                <a:lnTo>
                  <a:pt x="375056" y="750100"/>
                </a:lnTo>
                <a:lnTo>
                  <a:pt x="346731" y="786645"/>
                </a:lnTo>
                <a:lnTo>
                  <a:pt x="317873" y="817583"/>
                </a:lnTo>
                <a:lnTo>
                  <a:pt x="287882" y="841772"/>
                </a:lnTo>
                <a:lnTo>
                  <a:pt x="245141" y="862409"/>
                </a:lnTo>
                <a:lnTo>
                  <a:pt x="210299" y="867295"/>
                </a:lnTo>
                <a:lnTo>
                  <a:pt x="335206" y="867295"/>
                </a:lnTo>
                <a:lnTo>
                  <a:pt x="369023" y="835152"/>
                </a:lnTo>
                <a:lnTo>
                  <a:pt x="402424" y="794971"/>
                </a:lnTo>
                <a:lnTo>
                  <a:pt x="434578" y="749017"/>
                </a:lnTo>
                <a:lnTo>
                  <a:pt x="454418" y="715606"/>
                </a:lnTo>
                <a:lnTo>
                  <a:pt x="472663" y="681204"/>
                </a:lnTo>
                <a:lnTo>
                  <a:pt x="496852" y="630032"/>
                </a:lnTo>
                <a:lnTo>
                  <a:pt x="516699" y="580986"/>
                </a:lnTo>
                <a:lnTo>
                  <a:pt x="532208" y="536858"/>
                </a:lnTo>
                <a:lnTo>
                  <a:pt x="545639" y="491568"/>
                </a:lnTo>
                <a:lnTo>
                  <a:pt x="560878" y="427107"/>
                </a:lnTo>
                <a:lnTo>
                  <a:pt x="571761" y="362520"/>
                </a:lnTo>
                <a:lnTo>
                  <a:pt x="577286" y="298057"/>
                </a:lnTo>
                <a:lnTo>
                  <a:pt x="577976" y="265887"/>
                </a:lnTo>
                <a:lnTo>
                  <a:pt x="577117" y="237361"/>
                </a:lnTo>
                <a:lnTo>
                  <a:pt x="570251" y="183957"/>
                </a:lnTo>
                <a:lnTo>
                  <a:pt x="556413" y="135612"/>
                </a:lnTo>
                <a:lnTo>
                  <a:pt x="534985" y="93587"/>
                </a:lnTo>
                <a:lnTo>
                  <a:pt x="505753" y="58257"/>
                </a:lnTo>
                <a:lnTo>
                  <a:pt x="492100" y="4688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22535" y="3823354"/>
            <a:ext cx="578485" cy="916305"/>
          </a:xfrm>
          <a:custGeom>
            <a:avLst/>
            <a:gdLst/>
            <a:ahLst/>
            <a:cxnLst/>
            <a:rect l="l" t="t" r="r" b="b"/>
            <a:pathLst>
              <a:path w="578485" h="916304">
                <a:moveTo>
                  <a:pt x="334873" y="0"/>
                </a:moveTo>
                <a:lnTo>
                  <a:pt x="270398" y="5948"/>
                </a:lnTo>
                <a:lnTo>
                  <a:pt x="210972" y="23774"/>
                </a:lnTo>
                <a:lnTo>
                  <a:pt x="157221" y="54843"/>
                </a:lnTo>
                <a:lnTo>
                  <a:pt x="109842" y="100457"/>
                </a:lnTo>
                <a:lnTo>
                  <a:pt x="83040" y="137729"/>
                </a:lnTo>
                <a:lnTo>
                  <a:pt x="60286" y="179832"/>
                </a:lnTo>
                <a:lnTo>
                  <a:pt x="41352" y="225790"/>
                </a:lnTo>
                <a:lnTo>
                  <a:pt x="26123" y="274586"/>
                </a:lnTo>
                <a:lnTo>
                  <a:pt x="14476" y="325997"/>
                </a:lnTo>
                <a:lnTo>
                  <a:pt x="6362" y="379742"/>
                </a:lnTo>
                <a:lnTo>
                  <a:pt x="1585" y="434992"/>
                </a:lnTo>
                <a:lnTo>
                  <a:pt x="0" y="490918"/>
                </a:lnTo>
                <a:lnTo>
                  <a:pt x="669" y="529454"/>
                </a:lnTo>
                <a:lnTo>
                  <a:pt x="6027" y="604625"/>
                </a:lnTo>
                <a:lnTo>
                  <a:pt x="16911" y="676872"/>
                </a:lnTo>
                <a:lnTo>
                  <a:pt x="34327" y="743681"/>
                </a:lnTo>
                <a:lnTo>
                  <a:pt x="51821" y="789972"/>
                </a:lnTo>
                <a:lnTo>
                  <a:pt x="73672" y="831469"/>
                </a:lnTo>
                <a:lnTo>
                  <a:pt x="100045" y="866196"/>
                </a:lnTo>
                <a:lnTo>
                  <a:pt x="131100" y="892759"/>
                </a:lnTo>
                <a:lnTo>
                  <a:pt x="167431" y="910168"/>
                </a:lnTo>
                <a:lnTo>
                  <a:pt x="209626" y="916190"/>
                </a:lnTo>
                <a:lnTo>
                  <a:pt x="225407" y="915562"/>
                </a:lnTo>
                <a:lnTo>
                  <a:pt x="269239" y="906145"/>
                </a:lnTo>
                <a:lnTo>
                  <a:pt x="308909" y="886553"/>
                </a:lnTo>
                <a:lnTo>
                  <a:pt x="335206" y="867295"/>
                </a:lnTo>
                <a:lnTo>
                  <a:pt x="210299" y="867295"/>
                </a:lnTo>
                <a:lnTo>
                  <a:pt x="200417" y="866754"/>
                </a:lnTo>
                <a:lnTo>
                  <a:pt x="164201" y="853831"/>
                </a:lnTo>
                <a:lnTo>
                  <a:pt x="132942" y="826953"/>
                </a:lnTo>
                <a:lnTo>
                  <a:pt x="106841" y="788883"/>
                </a:lnTo>
                <a:lnTo>
                  <a:pt x="80491" y="725723"/>
                </a:lnTo>
                <a:lnTo>
                  <a:pt x="64088" y="663935"/>
                </a:lnTo>
                <a:lnTo>
                  <a:pt x="53874" y="597465"/>
                </a:lnTo>
                <a:lnTo>
                  <a:pt x="48850" y="527318"/>
                </a:lnTo>
                <a:lnTo>
                  <a:pt x="48221" y="490918"/>
                </a:lnTo>
                <a:lnTo>
                  <a:pt x="48600" y="464857"/>
                </a:lnTo>
                <a:lnTo>
                  <a:pt x="51618" y="413121"/>
                </a:lnTo>
                <a:lnTo>
                  <a:pt x="57662" y="362097"/>
                </a:lnTo>
                <a:lnTo>
                  <a:pt x="66868" y="313043"/>
                </a:lnTo>
                <a:lnTo>
                  <a:pt x="79258" y="266295"/>
                </a:lnTo>
                <a:lnTo>
                  <a:pt x="94893" y="222442"/>
                </a:lnTo>
                <a:lnTo>
                  <a:pt x="113559" y="182368"/>
                </a:lnTo>
                <a:lnTo>
                  <a:pt x="135324" y="147373"/>
                </a:lnTo>
                <a:lnTo>
                  <a:pt x="166935" y="110785"/>
                </a:lnTo>
                <a:lnTo>
                  <a:pt x="209131" y="78133"/>
                </a:lnTo>
                <a:lnTo>
                  <a:pt x="255504" y="58000"/>
                </a:lnTo>
                <a:lnTo>
                  <a:pt x="307069" y="48123"/>
                </a:lnTo>
                <a:lnTo>
                  <a:pt x="334873" y="46888"/>
                </a:lnTo>
                <a:lnTo>
                  <a:pt x="492100" y="46888"/>
                </a:lnTo>
                <a:lnTo>
                  <a:pt x="487984" y="43460"/>
                </a:lnTo>
                <a:lnTo>
                  <a:pt x="446049" y="19761"/>
                </a:lnTo>
                <a:lnTo>
                  <a:pt x="395143" y="4946"/>
                </a:lnTo>
                <a:lnTo>
                  <a:pt x="366176" y="1237"/>
                </a:lnTo>
                <a:lnTo>
                  <a:pt x="334873" y="0"/>
                </a:lnTo>
                <a:close/>
              </a:path>
              <a:path w="578485" h="916304">
                <a:moveTo>
                  <a:pt x="492100" y="46888"/>
                </a:moveTo>
                <a:lnTo>
                  <a:pt x="334873" y="46888"/>
                </a:lnTo>
                <a:lnTo>
                  <a:pt x="359415" y="47955"/>
                </a:lnTo>
                <a:lnTo>
                  <a:pt x="382158" y="51155"/>
                </a:lnTo>
                <a:lnTo>
                  <a:pt x="422262" y="63957"/>
                </a:lnTo>
                <a:lnTo>
                  <a:pt x="455577" y="84145"/>
                </a:lnTo>
                <a:lnTo>
                  <a:pt x="493635" y="125940"/>
                </a:lnTo>
                <a:lnTo>
                  <a:pt x="511050" y="160930"/>
                </a:lnTo>
                <a:lnTo>
                  <a:pt x="522206" y="201114"/>
                </a:lnTo>
                <a:lnTo>
                  <a:pt x="527731" y="244477"/>
                </a:lnTo>
                <a:lnTo>
                  <a:pt x="528421" y="267220"/>
                </a:lnTo>
                <a:lnTo>
                  <a:pt x="527793" y="296886"/>
                </a:lnTo>
                <a:lnTo>
                  <a:pt x="522769" y="357331"/>
                </a:lnTo>
                <a:lnTo>
                  <a:pt x="512846" y="418987"/>
                </a:lnTo>
                <a:lnTo>
                  <a:pt x="498782" y="480096"/>
                </a:lnTo>
                <a:lnTo>
                  <a:pt x="486325" y="522459"/>
                </a:lnTo>
                <a:lnTo>
                  <a:pt x="471830" y="563575"/>
                </a:lnTo>
                <a:lnTo>
                  <a:pt x="453178" y="609422"/>
                </a:lnTo>
                <a:lnTo>
                  <a:pt x="430549" y="657093"/>
                </a:lnTo>
                <a:lnTo>
                  <a:pt x="404492" y="705015"/>
                </a:lnTo>
                <a:lnTo>
                  <a:pt x="375056" y="750100"/>
                </a:lnTo>
                <a:lnTo>
                  <a:pt x="346731" y="786645"/>
                </a:lnTo>
                <a:lnTo>
                  <a:pt x="317873" y="817583"/>
                </a:lnTo>
                <a:lnTo>
                  <a:pt x="287882" y="841772"/>
                </a:lnTo>
                <a:lnTo>
                  <a:pt x="245141" y="862409"/>
                </a:lnTo>
                <a:lnTo>
                  <a:pt x="210299" y="867295"/>
                </a:lnTo>
                <a:lnTo>
                  <a:pt x="335206" y="867295"/>
                </a:lnTo>
                <a:lnTo>
                  <a:pt x="369023" y="835152"/>
                </a:lnTo>
                <a:lnTo>
                  <a:pt x="402424" y="794971"/>
                </a:lnTo>
                <a:lnTo>
                  <a:pt x="434578" y="749017"/>
                </a:lnTo>
                <a:lnTo>
                  <a:pt x="454418" y="715606"/>
                </a:lnTo>
                <a:lnTo>
                  <a:pt x="472663" y="681204"/>
                </a:lnTo>
                <a:lnTo>
                  <a:pt x="496852" y="630032"/>
                </a:lnTo>
                <a:lnTo>
                  <a:pt x="516699" y="580986"/>
                </a:lnTo>
                <a:lnTo>
                  <a:pt x="532208" y="536858"/>
                </a:lnTo>
                <a:lnTo>
                  <a:pt x="545639" y="491568"/>
                </a:lnTo>
                <a:lnTo>
                  <a:pt x="560878" y="427107"/>
                </a:lnTo>
                <a:lnTo>
                  <a:pt x="571761" y="362520"/>
                </a:lnTo>
                <a:lnTo>
                  <a:pt x="577286" y="298057"/>
                </a:lnTo>
                <a:lnTo>
                  <a:pt x="577976" y="265887"/>
                </a:lnTo>
                <a:lnTo>
                  <a:pt x="577117" y="237361"/>
                </a:lnTo>
                <a:lnTo>
                  <a:pt x="570251" y="183957"/>
                </a:lnTo>
                <a:lnTo>
                  <a:pt x="556413" y="135612"/>
                </a:lnTo>
                <a:lnTo>
                  <a:pt x="534985" y="93587"/>
                </a:lnTo>
                <a:lnTo>
                  <a:pt x="505753" y="58257"/>
                </a:lnTo>
                <a:lnTo>
                  <a:pt x="492100" y="4688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04297" y="38934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94567" y="38934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97537" y="38934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00507" y="38934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03477" y="38934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06447" y="38934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04297" y="597391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6676" y="597391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94567" y="597391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97537" y="597391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00507" y="597391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03477" y="597391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06447" y="597391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366016" y="793007"/>
            <a:ext cx="6828155" cy="8941435"/>
            <a:chOff x="366016" y="793007"/>
            <a:chExt cx="6828155" cy="8941435"/>
          </a:xfrm>
        </p:grpSpPr>
        <p:sp>
          <p:nvSpPr>
            <p:cNvPr id="29" name="object 29"/>
            <p:cNvSpPr/>
            <p:nvPr/>
          </p:nvSpPr>
          <p:spPr>
            <a:xfrm>
              <a:off x="6125500" y="3823354"/>
              <a:ext cx="578485" cy="916305"/>
            </a:xfrm>
            <a:custGeom>
              <a:avLst/>
              <a:gdLst/>
              <a:ahLst/>
              <a:cxnLst/>
              <a:rect l="l" t="t" r="r" b="b"/>
              <a:pathLst>
                <a:path w="578484" h="916304">
                  <a:moveTo>
                    <a:pt x="334873" y="0"/>
                  </a:moveTo>
                  <a:lnTo>
                    <a:pt x="270408" y="5948"/>
                  </a:lnTo>
                  <a:lnTo>
                    <a:pt x="210972" y="23774"/>
                  </a:lnTo>
                  <a:lnTo>
                    <a:pt x="157221" y="54843"/>
                  </a:lnTo>
                  <a:lnTo>
                    <a:pt x="109842" y="100457"/>
                  </a:lnTo>
                  <a:lnTo>
                    <a:pt x="83050" y="137729"/>
                  </a:lnTo>
                  <a:lnTo>
                    <a:pt x="60286" y="179832"/>
                  </a:lnTo>
                  <a:lnTo>
                    <a:pt x="41362" y="225790"/>
                  </a:lnTo>
                  <a:lnTo>
                    <a:pt x="26123" y="274586"/>
                  </a:lnTo>
                  <a:lnTo>
                    <a:pt x="14485" y="325997"/>
                  </a:lnTo>
                  <a:lnTo>
                    <a:pt x="6362" y="379742"/>
                  </a:lnTo>
                  <a:lnTo>
                    <a:pt x="1590" y="434992"/>
                  </a:lnTo>
                  <a:lnTo>
                    <a:pt x="0" y="490918"/>
                  </a:lnTo>
                  <a:lnTo>
                    <a:pt x="671" y="529454"/>
                  </a:lnTo>
                  <a:lnTo>
                    <a:pt x="6032" y="604625"/>
                  </a:lnTo>
                  <a:lnTo>
                    <a:pt x="16917" y="676872"/>
                  </a:lnTo>
                  <a:lnTo>
                    <a:pt x="34328" y="743681"/>
                  </a:lnTo>
                  <a:lnTo>
                    <a:pt x="51821" y="789972"/>
                  </a:lnTo>
                  <a:lnTo>
                    <a:pt x="73672" y="831469"/>
                  </a:lnTo>
                  <a:lnTo>
                    <a:pt x="100045" y="866196"/>
                  </a:lnTo>
                  <a:lnTo>
                    <a:pt x="131105" y="892759"/>
                  </a:lnTo>
                  <a:lnTo>
                    <a:pt x="167436" y="910168"/>
                  </a:lnTo>
                  <a:lnTo>
                    <a:pt x="209626" y="916190"/>
                  </a:lnTo>
                  <a:lnTo>
                    <a:pt x="225409" y="915562"/>
                  </a:lnTo>
                  <a:lnTo>
                    <a:pt x="269239" y="906145"/>
                  </a:lnTo>
                  <a:lnTo>
                    <a:pt x="308916" y="886553"/>
                  </a:lnTo>
                  <a:lnTo>
                    <a:pt x="335214" y="867295"/>
                  </a:lnTo>
                  <a:lnTo>
                    <a:pt x="210299" y="867295"/>
                  </a:lnTo>
                  <a:lnTo>
                    <a:pt x="200419" y="866754"/>
                  </a:lnTo>
                  <a:lnTo>
                    <a:pt x="164206" y="853831"/>
                  </a:lnTo>
                  <a:lnTo>
                    <a:pt x="132943" y="826953"/>
                  </a:lnTo>
                  <a:lnTo>
                    <a:pt x="106847" y="788883"/>
                  </a:lnTo>
                  <a:lnTo>
                    <a:pt x="80497" y="725723"/>
                  </a:lnTo>
                  <a:lnTo>
                    <a:pt x="64089" y="663935"/>
                  </a:lnTo>
                  <a:lnTo>
                    <a:pt x="53874" y="597465"/>
                  </a:lnTo>
                  <a:lnTo>
                    <a:pt x="48850" y="527318"/>
                  </a:lnTo>
                  <a:lnTo>
                    <a:pt x="48221" y="490918"/>
                  </a:lnTo>
                  <a:lnTo>
                    <a:pt x="48600" y="464857"/>
                  </a:lnTo>
                  <a:lnTo>
                    <a:pt x="51618" y="413121"/>
                  </a:lnTo>
                  <a:lnTo>
                    <a:pt x="57663" y="362097"/>
                  </a:lnTo>
                  <a:lnTo>
                    <a:pt x="66873" y="313043"/>
                  </a:lnTo>
                  <a:lnTo>
                    <a:pt x="79265" y="266295"/>
                  </a:lnTo>
                  <a:lnTo>
                    <a:pt x="94900" y="222442"/>
                  </a:lnTo>
                  <a:lnTo>
                    <a:pt x="113566" y="182368"/>
                  </a:lnTo>
                  <a:lnTo>
                    <a:pt x="135331" y="147373"/>
                  </a:lnTo>
                  <a:lnTo>
                    <a:pt x="166935" y="110785"/>
                  </a:lnTo>
                  <a:lnTo>
                    <a:pt x="209131" y="78133"/>
                  </a:lnTo>
                  <a:lnTo>
                    <a:pt x="255506" y="58000"/>
                  </a:lnTo>
                  <a:lnTo>
                    <a:pt x="307074" y="48123"/>
                  </a:lnTo>
                  <a:lnTo>
                    <a:pt x="334873" y="46888"/>
                  </a:lnTo>
                  <a:lnTo>
                    <a:pt x="492100" y="46888"/>
                  </a:lnTo>
                  <a:lnTo>
                    <a:pt x="487984" y="43460"/>
                  </a:lnTo>
                  <a:lnTo>
                    <a:pt x="446049" y="19761"/>
                  </a:lnTo>
                  <a:lnTo>
                    <a:pt x="395147" y="4946"/>
                  </a:lnTo>
                  <a:lnTo>
                    <a:pt x="366182" y="1237"/>
                  </a:lnTo>
                  <a:lnTo>
                    <a:pt x="334873" y="0"/>
                  </a:lnTo>
                  <a:close/>
                </a:path>
                <a:path w="578484" h="916304">
                  <a:moveTo>
                    <a:pt x="492100" y="46888"/>
                  </a:moveTo>
                  <a:lnTo>
                    <a:pt x="334873" y="46888"/>
                  </a:lnTo>
                  <a:lnTo>
                    <a:pt x="359416" y="47955"/>
                  </a:lnTo>
                  <a:lnTo>
                    <a:pt x="382163" y="51155"/>
                  </a:lnTo>
                  <a:lnTo>
                    <a:pt x="422262" y="63957"/>
                  </a:lnTo>
                  <a:lnTo>
                    <a:pt x="455587" y="84145"/>
                  </a:lnTo>
                  <a:lnTo>
                    <a:pt x="493641" y="125940"/>
                  </a:lnTo>
                  <a:lnTo>
                    <a:pt x="511052" y="160930"/>
                  </a:lnTo>
                  <a:lnTo>
                    <a:pt x="522206" y="201114"/>
                  </a:lnTo>
                  <a:lnTo>
                    <a:pt x="527731" y="244477"/>
                  </a:lnTo>
                  <a:lnTo>
                    <a:pt x="528421" y="267220"/>
                  </a:lnTo>
                  <a:lnTo>
                    <a:pt x="527793" y="296886"/>
                  </a:lnTo>
                  <a:lnTo>
                    <a:pt x="522769" y="357331"/>
                  </a:lnTo>
                  <a:lnTo>
                    <a:pt x="512846" y="418987"/>
                  </a:lnTo>
                  <a:lnTo>
                    <a:pt x="498782" y="480096"/>
                  </a:lnTo>
                  <a:lnTo>
                    <a:pt x="486330" y="522459"/>
                  </a:lnTo>
                  <a:lnTo>
                    <a:pt x="471830" y="563575"/>
                  </a:lnTo>
                  <a:lnTo>
                    <a:pt x="453183" y="609422"/>
                  </a:lnTo>
                  <a:lnTo>
                    <a:pt x="430558" y="657093"/>
                  </a:lnTo>
                  <a:lnTo>
                    <a:pt x="404499" y="705015"/>
                  </a:lnTo>
                  <a:lnTo>
                    <a:pt x="375056" y="750100"/>
                  </a:lnTo>
                  <a:lnTo>
                    <a:pt x="346733" y="786645"/>
                  </a:lnTo>
                  <a:lnTo>
                    <a:pt x="317873" y="817583"/>
                  </a:lnTo>
                  <a:lnTo>
                    <a:pt x="287884" y="841772"/>
                  </a:lnTo>
                  <a:lnTo>
                    <a:pt x="245146" y="862409"/>
                  </a:lnTo>
                  <a:lnTo>
                    <a:pt x="210299" y="867295"/>
                  </a:lnTo>
                  <a:lnTo>
                    <a:pt x="335214" y="867295"/>
                  </a:lnTo>
                  <a:lnTo>
                    <a:pt x="369023" y="835152"/>
                  </a:lnTo>
                  <a:lnTo>
                    <a:pt x="402431" y="794971"/>
                  </a:lnTo>
                  <a:lnTo>
                    <a:pt x="434578" y="749017"/>
                  </a:lnTo>
                  <a:lnTo>
                    <a:pt x="454418" y="715606"/>
                  </a:lnTo>
                  <a:lnTo>
                    <a:pt x="472668" y="681204"/>
                  </a:lnTo>
                  <a:lnTo>
                    <a:pt x="496859" y="630032"/>
                  </a:lnTo>
                  <a:lnTo>
                    <a:pt x="516699" y="580986"/>
                  </a:lnTo>
                  <a:lnTo>
                    <a:pt x="532210" y="536858"/>
                  </a:lnTo>
                  <a:lnTo>
                    <a:pt x="545644" y="491568"/>
                  </a:lnTo>
                  <a:lnTo>
                    <a:pt x="560879" y="427107"/>
                  </a:lnTo>
                  <a:lnTo>
                    <a:pt x="571761" y="362520"/>
                  </a:lnTo>
                  <a:lnTo>
                    <a:pt x="577286" y="298057"/>
                  </a:lnTo>
                  <a:lnTo>
                    <a:pt x="577976" y="265887"/>
                  </a:lnTo>
                  <a:lnTo>
                    <a:pt x="577119" y="237361"/>
                  </a:lnTo>
                  <a:lnTo>
                    <a:pt x="570256" y="183957"/>
                  </a:lnTo>
                  <a:lnTo>
                    <a:pt x="556418" y="135612"/>
                  </a:lnTo>
                  <a:lnTo>
                    <a:pt x="534987" y="93587"/>
                  </a:lnTo>
                  <a:lnTo>
                    <a:pt x="505753" y="58257"/>
                  </a:lnTo>
                  <a:lnTo>
                    <a:pt x="492100" y="46888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6016" y="793007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1017" y="3818166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1017" y="4279137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1017" y="521542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1004" y="2036266"/>
              <a:ext cx="3209290" cy="783590"/>
            </a:xfrm>
            <a:custGeom>
              <a:avLst/>
              <a:gdLst/>
              <a:ahLst/>
              <a:cxnLst/>
              <a:rect l="l" t="t" r="r" b="b"/>
              <a:pathLst>
                <a:path w="3209290" h="783589">
                  <a:moveTo>
                    <a:pt x="3208998" y="758050"/>
                  </a:moveTo>
                  <a:lnTo>
                    <a:pt x="0" y="758050"/>
                  </a:lnTo>
                  <a:lnTo>
                    <a:pt x="0" y="783450"/>
                  </a:lnTo>
                  <a:lnTo>
                    <a:pt x="3208998" y="783450"/>
                  </a:lnTo>
                  <a:lnTo>
                    <a:pt x="3208998" y="758050"/>
                  </a:lnTo>
                  <a:close/>
                </a:path>
                <a:path w="3209290" h="783589">
                  <a:moveTo>
                    <a:pt x="320899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98" y="9525"/>
                  </a:lnTo>
                  <a:lnTo>
                    <a:pt x="320899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1017" y="5897727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1017" y="6358712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1017" y="937453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0" name="object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723982" y="3823354"/>
            <a:ext cx="578485" cy="916305"/>
          </a:xfrm>
          <a:custGeom>
            <a:avLst/>
            <a:gdLst/>
            <a:ahLst/>
            <a:cxnLst/>
            <a:rect l="l" t="t" r="r" b="b"/>
            <a:pathLst>
              <a:path w="578485" h="916304">
                <a:moveTo>
                  <a:pt x="334873" y="0"/>
                </a:moveTo>
                <a:lnTo>
                  <a:pt x="270408" y="5948"/>
                </a:lnTo>
                <a:lnTo>
                  <a:pt x="210972" y="23774"/>
                </a:lnTo>
                <a:lnTo>
                  <a:pt x="157221" y="54843"/>
                </a:lnTo>
                <a:lnTo>
                  <a:pt x="109842" y="100457"/>
                </a:lnTo>
                <a:lnTo>
                  <a:pt x="83050" y="137729"/>
                </a:lnTo>
                <a:lnTo>
                  <a:pt x="60286" y="179832"/>
                </a:lnTo>
                <a:lnTo>
                  <a:pt x="41362" y="225790"/>
                </a:lnTo>
                <a:lnTo>
                  <a:pt x="26123" y="274586"/>
                </a:lnTo>
                <a:lnTo>
                  <a:pt x="14485" y="325997"/>
                </a:lnTo>
                <a:lnTo>
                  <a:pt x="6362" y="379742"/>
                </a:lnTo>
                <a:lnTo>
                  <a:pt x="1590" y="434992"/>
                </a:lnTo>
                <a:lnTo>
                  <a:pt x="0" y="490918"/>
                </a:lnTo>
                <a:lnTo>
                  <a:pt x="671" y="529454"/>
                </a:lnTo>
                <a:lnTo>
                  <a:pt x="6032" y="604625"/>
                </a:lnTo>
                <a:lnTo>
                  <a:pt x="16917" y="676872"/>
                </a:lnTo>
                <a:lnTo>
                  <a:pt x="34328" y="743681"/>
                </a:lnTo>
                <a:lnTo>
                  <a:pt x="51821" y="789972"/>
                </a:lnTo>
                <a:lnTo>
                  <a:pt x="73672" y="831469"/>
                </a:lnTo>
                <a:lnTo>
                  <a:pt x="100045" y="866196"/>
                </a:lnTo>
                <a:lnTo>
                  <a:pt x="131105" y="892759"/>
                </a:lnTo>
                <a:lnTo>
                  <a:pt x="167436" y="910168"/>
                </a:lnTo>
                <a:lnTo>
                  <a:pt x="209626" y="916190"/>
                </a:lnTo>
                <a:lnTo>
                  <a:pt x="225409" y="915562"/>
                </a:lnTo>
                <a:lnTo>
                  <a:pt x="269240" y="906145"/>
                </a:lnTo>
                <a:lnTo>
                  <a:pt x="308916" y="886553"/>
                </a:lnTo>
                <a:lnTo>
                  <a:pt x="335214" y="867295"/>
                </a:lnTo>
                <a:lnTo>
                  <a:pt x="210299" y="867295"/>
                </a:lnTo>
                <a:lnTo>
                  <a:pt x="200419" y="866754"/>
                </a:lnTo>
                <a:lnTo>
                  <a:pt x="164206" y="853831"/>
                </a:lnTo>
                <a:lnTo>
                  <a:pt x="132943" y="826953"/>
                </a:lnTo>
                <a:lnTo>
                  <a:pt x="106847" y="788883"/>
                </a:lnTo>
                <a:lnTo>
                  <a:pt x="80497" y="725723"/>
                </a:lnTo>
                <a:lnTo>
                  <a:pt x="64089" y="663935"/>
                </a:lnTo>
                <a:lnTo>
                  <a:pt x="53874" y="597465"/>
                </a:lnTo>
                <a:lnTo>
                  <a:pt x="48850" y="527318"/>
                </a:lnTo>
                <a:lnTo>
                  <a:pt x="48221" y="490918"/>
                </a:lnTo>
                <a:lnTo>
                  <a:pt x="48600" y="464857"/>
                </a:lnTo>
                <a:lnTo>
                  <a:pt x="51618" y="413121"/>
                </a:lnTo>
                <a:lnTo>
                  <a:pt x="57663" y="362097"/>
                </a:lnTo>
                <a:lnTo>
                  <a:pt x="66873" y="313043"/>
                </a:lnTo>
                <a:lnTo>
                  <a:pt x="79265" y="266295"/>
                </a:lnTo>
                <a:lnTo>
                  <a:pt x="94900" y="222442"/>
                </a:lnTo>
                <a:lnTo>
                  <a:pt x="113566" y="182368"/>
                </a:lnTo>
                <a:lnTo>
                  <a:pt x="135331" y="147373"/>
                </a:lnTo>
                <a:lnTo>
                  <a:pt x="166935" y="110785"/>
                </a:lnTo>
                <a:lnTo>
                  <a:pt x="209131" y="78133"/>
                </a:lnTo>
                <a:lnTo>
                  <a:pt x="255506" y="58000"/>
                </a:lnTo>
                <a:lnTo>
                  <a:pt x="307074" y="48123"/>
                </a:lnTo>
                <a:lnTo>
                  <a:pt x="334873" y="46888"/>
                </a:lnTo>
                <a:lnTo>
                  <a:pt x="492100" y="46888"/>
                </a:lnTo>
                <a:lnTo>
                  <a:pt x="487984" y="43460"/>
                </a:lnTo>
                <a:lnTo>
                  <a:pt x="446049" y="19761"/>
                </a:lnTo>
                <a:lnTo>
                  <a:pt x="395147" y="4946"/>
                </a:lnTo>
                <a:lnTo>
                  <a:pt x="366182" y="1237"/>
                </a:lnTo>
                <a:lnTo>
                  <a:pt x="334873" y="0"/>
                </a:lnTo>
                <a:close/>
              </a:path>
              <a:path w="578485" h="916304">
                <a:moveTo>
                  <a:pt x="492100" y="46888"/>
                </a:moveTo>
                <a:lnTo>
                  <a:pt x="334873" y="46888"/>
                </a:lnTo>
                <a:lnTo>
                  <a:pt x="359416" y="47955"/>
                </a:lnTo>
                <a:lnTo>
                  <a:pt x="382163" y="51155"/>
                </a:lnTo>
                <a:lnTo>
                  <a:pt x="422262" y="63957"/>
                </a:lnTo>
                <a:lnTo>
                  <a:pt x="455587" y="84145"/>
                </a:lnTo>
                <a:lnTo>
                  <a:pt x="493641" y="125940"/>
                </a:lnTo>
                <a:lnTo>
                  <a:pt x="511052" y="160930"/>
                </a:lnTo>
                <a:lnTo>
                  <a:pt x="522206" y="201114"/>
                </a:lnTo>
                <a:lnTo>
                  <a:pt x="527731" y="244477"/>
                </a:lnTo>
                <a:lnTo>
                  <a:pt x="528421" y="267220"/>
                </a:lnTo>
                <a:lnTo>
                  <a:pt x="527793" y="296886"/>
                </a:lnTo>
                <a:lnTo>
                  <a:pt x="522769" y="357331"/>
                </a:lnTo>
                <a:lnTo>
                  <a:pt x="512846" y="418987"/>
                </a:lnTo>
                <a:lnTo>
                  <a:pt x="498782" y="480096"/>
                </a:lnTo>
                <a:lnTo>
                  <a:pt x="486330" y="522459"/>
                </a:lnTo>
                <a:lnTo>
                  <a:pt x="471830" y="563575"/>
                </a:lnTo>
                <a:lnTo>
                  <a:pt x="453183" y="609422"/>
                </a:lnTo>
                <a:lnTo>
                  <a:pt x="430558" y="657093"/>
                </a:lnTo>
                <a:lnTo>
                  <a:pt x="404499" y="705015"/>
                </a:lnTo>
                <a:lnTo>
                  <a:pt x="375056" y="750100"/>
                </a:lnTo>
                <a:lnTo>
                  <a:pt x="346733" y="786645"/>
                </a:lnTo>
                <a:lnTo>
                  <a:pt x="317873" y="817583"/>
                </a:lnTo>
                <a:lnTo>
                  <a:pt x="287884" y="841772"/>
                </a:lnTo>
                <a:lnTo>
                  <a:pt x="245146" y="862409"/>
                </a:lnTo>
                <a:lnTo>
                  <a:pt x="210299" y="867295"/>
                </a:lnTo>
                <a:lnTo>
                  <a:pt x="335214" y="867295"/>
                </a:lnTo>
                <a:lnTo>
                  <a:pt x="369023" y="835152"/>
                </a:lnTo>
                <a:lnTo>
                  <a:pt x="402431" y="794971"/>
                </a:lnTo>
                <a:lnTo>
                  <a:pt x="434578" y="749017"/>
                </a:lnTo>
                <a:lnTo>
                  <a:pt x="454418" y="715606"/>
                </a:lnTo>
                <a:lnTo>
                  <a:pt x="472668" y="681204"/>
                </a:lnTo>
                <a:lnTo>
                  <a:pt x="496859" y="630032"/>
                </a:lnTo>
                <a:lnTo>
                  <a:pt x="516699" y="580986"/>
                </a:lnTo>
                <a:lnTo>
                  <a:pt x="532210" y="536858"/>
                </a:lnTo>
                <a:lnTo>
                  <a:pt x="545644" y="491568"/>
                </a:lnTo>
                <a:lnTo>
                  <a:pt x="560879" y="427107"/>
                </a:lnTo>
                <a:lnTo>
                  <a:pt x="571761" y="362520"/>
                </a:lnTo>
                <a:lnTo>
                  <a:pt x="577286" y="298057"/>
                </a:lnTo>
                <a:lnTo>
                  <a:pt x="577977" y="265887"/>
                </a:lnTo>
                <a:lnTo>
                  <a:pt x="577119" y="237361"/>
                </a:lnTo>
                <a:lnTo>
                  <a:pt x="570256" y="183957"/>
                </a:lnTo>
                <a:lnTo>
                  <a:pt x="556418" y="135612"/>
                </a:lnTo>
                <a:lnTo>
                  <a:pt x="534987" y="93587"/>
                </a:lnTo>
                <a:lnTo>
                  <a:pt x="505753" y="58257"/>
                </a:lnTo>
                <a:lnTo>
                  <a:pt x="492100" y="4688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92500" y="1305553"/>
            <a:ext cx="942340" cy="1493520"/>
          </a:xfrm>
          <a:custGeom>
            <a:avLst/>
            <a:gdLst/>
            <a:ahLst/>
            <a:cxnLst/>
            <a:rect l="l" t="t" r="r" b="b"/>
            <a:pathLst>
              <a:path w="942339" h="1493520">
                <a:moveTo>
                  <a:pt x="545693" y="0"/>
                </a:moveTo>
                <a:lnTo>
                  <a:pt x="492146" y="2423"/>
                </a:lnTo>
                <a:lnTo>
                  <a:pt x="440645" y="9691"/>
                </a:lnTo>
                <a:lnTo>
                  <a:pt x="391192" y="21800"/>
                </a:lnTo>
                <a:lnTo>
                  <a:pt x="343789" y="38747"/>
                </a:lnTo>
                <a:lnTo>
                  <a:pt x="298699" y="61090"/>
                </a:lnTo>
                <a:lnTo>
                  <a:pt x="256205" y="89368"/>
                </a:lnTo>
                <a:lnTo>
                  <a:pt x="216303" y="123577"/>
                </a:lnTo>
                <a:lnTo>
                  <a:pt x="178993" y="163715"/>
                </a:lnTo>
                <a:lnTo>
                  <a:pt x="135331" y="224426"/>
                </a:lnTo>
                <a:lnTo>
                  <a:pt x="115957" y="257750"/>
                </a:lnTo>
                <a:lnTo>
                  <a:pt x="98221" y="293052"/>
                </a:lnTo>
                <a:lnTo>
                  <a:pt x="82055" y="329921"/>
                </a:lnTo>
                <a:lnTo>
                  <a:pt x="67389" y="367949"/>
                </a:lnTo>
                <a:lnTo>
                  <a:pt x="54223" y="407136"/>
                </a:lnTo>
                <a:lnTo>
                  <a:pt x="42557" y="447484"/>
                </a:lnTo>
                <a:lnTo>
                  <a:pt x="32358" y="488891"/>
                </a:lnTo>
                <a:lnTo>
                  <a:pt x="23593" y="531253"/>
                </a:lnTo>
                <a:lnTo>
                  <a:pt x="16261" y="574568"/>
                </a:lnTo>
                <a:lnTo>
                  <a:pt x="10363" y="618832"/>
                </a:lnTo>
                <a:lnTo>
                  <a:pt x="5823" y="663717"/>
                </a:lnTo>
                <a:lnTo>
                  <a:pt x="2586" y="708874"/>
                </a:lnTo>
                <a:lnTo>
                  <a:pt x="645" y="754305"/>
                </a:lnTo>
                <a:lnTo>
                  <a:pt x="0" y="800011"/>
                </a:lnTo>
                <a:lnTo>
                  <a:pt x="659" y="847573"/>
                </a:lnTo>
                <a:lnTo>
                  <a:pt x="2792" y="899984"/>
                </a:lnTo>
                <a:lnTo>
                  <a:pt x="6284" y="948986"/>
                </a:lnTo>
                <a:lnTo>
                  <a:pt x="11174" y="997332"/>
                </a:lnTo>
                <a:lnTo>
                  <a:pt x="17462" y="1045019"/>
                </a:lnTo>
                <a:lnTo>
                  <a:pt x="27553" y="1103041"/>
                </a:lnTo>
                <a:lnTo>
                  <a:pt x="40376" y="1158671"/>
                </a:lnTo>
                <a:lnTo>
                  <a:pt x="55928" y="1211911"/>
                </a:lnTo>
                <a:lnTo>
                  <a:pt x="74206" y="1262760"/>
                </a:lnTo>
                <a:lnTo>
                  <a:pt x="95496" y="1310927"/>
                </a:lnTo>
                <a:lnTo>
                  <a:pt x="120053" y="1354988"/>
                </a:lnTo>
                <a:lnTo>
                  <a:pt x="147885" y="1394145"/>
                </a:lnTo>
                <a:lnTo>
                  <a:pt x="178993" y="1427568"/>
                </a:lnTo>
                <a:lnTo>
                  <a:pt x="213636" y="1454854"/>
                </a:lnTo>
                <a:lnTo>
                  <a:pt x="252107" y="1475587"/>
                </a:lnTo>
                <a:lnTo>
                  <a:pt x="294670" y="1488686"/>
                </a:lnTo>
                <a:lnTo>
                  <a:pt x="341604" y="1493050"/>
                </a:lnTo>
                <a:lnTo>
                  <a:pt x="367320" y="1492026"/>
                </a:lnTo>
                <a:lnTo>
                  <a:pt x="415888" y="1483840"/>
                </a:lnTo>
                <a:lnTo>
                  <a:pt x="460842" y="1467671"/>
                </a:lnTo>
                <a:lnTo>
                  <a:pt x="503408" y="1444749"/>
                </a:lnTo>
                <a:lnTo>
                  <a:pt x="543855" y="1415421"/>
                </a:lnTo>
                <a:lnTo>
                  <a:pt x="546248" y="1413370"/>
                </a:lnTo>
                <a:lnTo>
                  <a:pt x="342696" y="1413370"/>
                </a:lnTo>
                <a:lnTo>
                  <a:pt x="326597" y="1412484"/>
                </a:lnTo>
                <a:lnTo>
                  <a:pt x="281584" y="1399184"/>
                </a:lnTo>
                <a:lnTo>
                  <a:pt x="241165" y="1372068"/>
                </a:lnTo>
                <a:lnTo>
                  <a:pt x="205182" y="1333704"/>
                </a:lnTo>
                <a:lnTo>
                  <a:pt x="174106" y="1285582"/>
                </a:lnTo>
                <a:lnTo>
                  <a:pt x="156371" y="1249288"/>
                </a:lnTo>
                <a:lnTo>
                  <a:pt x="131167" y="1182652"/>
                </a:lnTo>
                <a:lnTo>
                  <a:pt x="116503" y="1133301"/>
                </a:lnTo>
                <a:lnTo>
                  <a:pt x="104430" y="1081967"/>
                </a:lnTo>
                <a:lnTo>
                  <a:pt x="94945" y="1028649"/>
                </a:lnTo>
                <a:lnTo>
                  <a:pt x="89053" y="984756"/>
                </a:lnTo>
                <a:lnTo>
                  <a:pt x="84470" y="939946"/>
                </a:lnTo>
                <a:lnTo>
                  <a:pt x="81195" y="894218"/>
                </a:lnTo>
                <a:lnTo>
                  <a:pt x="79230" y="847573"/>
                </a:lnTo>
                <a:lnTo>
                  <a:pt x="78574" y="800011"/>
                </a:lnTo>
                <a:lnTo>
                  <a:pt x="79189" y="757546"/>
                </a:lnTo>
                <a:lnTo>
                  <a:pt x="81032" y="715286"/>
                </a:lnTo>
                <a:lnTo>
                  <a:pt x="84104" y="673230"/>
                </a:lnTo>
                <a:lnTo>
                  <a:pt x="88404" y="631380"/>
                </a:lnTo>
                <a:lnTo>
                  <a:pt x="93958" y="590077"/>
                </a:lnTo>
                <a:lnTo>
                  <a:pt x="100809" y="549662"/>
                </a:lnTo>
                <a:lnTo>
                  <a:pt x="108960" y="510133"/>
                </a:lnTo>
                <a:lnTo>
                  <a:pt x="118414" y="471487"/>
                </a:lnTo>
                <a:lnTo>
                  <a:pt x="129159" y="433945"/>
                </a:lnTo>
                <a:lnTo>
                  <a:pt x="141198" y="397690"/>
                </a:lnTo>
                <a:lnTo>
                  <a:pt x="169164" y="329056"/>
                </a:lnTo>
                <a:lnTo>
                  <a:pt x="202177" y="267538"/>
                </a:lnTo>
                <a:lnTo>
                  <a:pt x="240106" y="215010"/>
                </a:lnTo>
                <a:lnTo>
                  <a:pt x="272031" y="180529"/>
                </a:lnTo>
                <a:lnTo>
                  <a:pt x="305592" y="151303"/>
                </a:lnTo>
                <a:lnTo>
                  <a:pt x="340788" y="127326"/>
                </a:lnTo>
                <a:lnTo>
                  <a:pt x="377621" y="108597"/>
                </a:lnTo>
                <a:lnTo>
                  <a:pt x="416364" y="94517"/>
                </a:lnTo>
                <a:lnTo>
                  <a:pt x="457290" y="84456"/>
                </a:lnTo>
                <a:lnTo>
                  <a:pt x="500399" y="78417"/>
                </a:lnTo>
                <a:lnTo>
                  <a:pt x="545693" y="76403"/>
                </a:lnTo>
                <a:lnTo>
                  <a:pt x="801938" y="76403"/>
                </a:lnTo>
                <a:lnTo>
                  <a:pt x="795221" y="70810"/>
                </a:lnTo>
                <a:lnTo>
                  <a:pt x="762785" y="49901"/>
                </a:lnTo>
                <a:lnTo>
                  <a:pt x="726871" y="32194"/>
                </a:lnTo>
                <a:lnTo>
                  <a:pt x="687307" y="18114"/>
                </a:lnTo>
                <a:lnTo>
                  <a:pt x="643921" y="8053"/>
                </a:lnTo>
                <a:lnTo>
                  <a:pt x="596716" y="2013"/>
                </a:lnTo>
                <a:lnTo>
                  <a:pt x="545693" y="0"/>
                </a:lnTo>
                <a:close/>
              </a:path>
              <a:path w="942339" h="1493520">
                <a:moveTo>
                  <a:pt x="801938" y="76403"/>
                </a:moveTo>
                <a:lnTo>
                  <a:pt x="545693" y="76403"/>
                </a:lnTo>
                <a:lnTo>
                  <a:pt x="585698" y="78141"/>
                </a:lnTo>
                <a:lnTo>
                  <a:pt x="622771" y="83358"/>
                </a:lnTo>
                <a:lnTo>
                  <a:pt x="688124" y="104228"/>
                </a:lnTo>
                <a:lnTo>
                  <a:pt x="742422" y="137109"/>
                </a:lnTo>
                <a:lnTo>
                  <a:pt x="786358" y="180085"/>
                </a:lnTo>
                <a:lnTo>
                  <a:pt x="819912" y="232613"/>
                </a:lnTo>
                <a:lnTo>
                  <a:pt x="843102" y="294131"/>
                </a:lnTo>
                <a:lnTo>
                  <a:pt x="856611" y="362486"/>
                </a:lnTo>
                <a:lnTo>
                  <a:pt x="861110" y="435470"/>
                </a:lnTo>
                <a:lnTo>
                  <a:pt x="860088" y="483802"/>
                </a:lnTo>
                <a:lnTo>
                  <a:pt x="857021" y="532747"/>
                </a:lnTo>
                <a:lnTo>
                  <a:pt x="851906" y="582304"/>
                </a:lnTo>
                <a:lnTo>
                  <a:pt x="844740" y="632472"/>
                </a:lnTo>
                <a:lnTo>
                  <a:pt x="835739" y="682781"/>
                </a:lnTo>
                <a:lnTo>
                  <a:pt x="825099" y="732747"/>
                </a:lnTo>
                <a:lnTo>
                  <a:pt x="812822" y="782371"/>
                </a:lnTo>
                <a:lnTo>
                  <a:pt x="798906" y="831659"/>
                </a:lnTo>
                <a:lnTo>
                  <a:pt x="785396" y="872456"/>
                </a:lnTo>
                <a:lnTo>
                  <a:pt x="768896" y="918425"/>
                </a:lnTo>
                <a:lnTo>
                  <a:pt x="749379" y="967814"/>
                </a:lnTo>
                <a:lnTo>
                  <a:pt x="726871" y="1018832"/>
                </a:lnTo>
                <a:lnTo>
                  <a:pt x="701628" y="1070813"/>
                </a:lnTo>
                <a:lnTo>
                  <a:pt x="673938" y="1123060"/>
                </a:lnTo>
                <a:lnTo>
                  <a:pt x="643786" y="1174084"/>
                </a:lnTo>
                <a:lnTo>
                  <a:pt x="611187" y="1222374"/>
                </a:lnTo>
                <a:lnTo>
                  <a:pt x="580485" y="1263037"/>
                </a:lnTo>
                <a:lnTo>
                  <a:pt x="549516" y="1299870"/>
                </a:lnTo>
                <a:lnTo>
                  <a:pt x="518004" y="1332342"/>
                </a:lnTo>
                <a:lnTo>
                  <a:pt x="485673" y="1359890"/>
                </a:lnTo>
                <a:lnTo>
                  <a:pt x="452243" y="1382275"/>
                </a:lnTo>
                <a:lnTo>
                  <a:pt x="417461" y="1399184"/>
                </a:lnTo>
                <a:lnTo>
                  <a:pt x="362106" y="1412484"/>
                </a:lnTo>
                <a:lnTo>
                  <a:pt x="342696" y="1413370"/>
                </a:lnTo>
                <a:lnTo>
                  <a:pt x="546248" y="1413370"/>
                </a:lnTo>
                <a:lnTo>
                  <a:pt x="582598" y="1380494"/>
                </a:lnTo>
                <a:lnTo>
                  <a:pt x="619774" y="1340251"/>
                </a:lnTo>
                <a:lnTo>
                  <a:pt x="655789" y="1295508"/>
                </a:lnTo>
                <a:lnTo>
                  <a:pt x="691096" y="1246494"/>
                </a:lnTo>
                <a:lnTo>
                  <a:pt x="724657" y="1193838"/>
                </a:lnTo>
                <a:lnTo>
                  <a:pt x="755723" y="1138104"/>
                </a:lnTo>
                <a:lnTo>
                  <a:pt x="784194" y="1081967"/>
                </a:lnTo>
                <a:lnTo>
                  <a:pt x="809681" y="1026711"/>
                </a:lnTo>
                <a:lnTo>
                  <a:pt x="832059" y="972960"/>
                </a:lnTo>
                <a:lnTo>
                  <a:pt x="851187" y="921527"/>
                </a:lnTo>
                <a:lnTo>
                  <a:pt x="867288" y="874869"/>
                </a:lnTo>
                <a:lnTo>
                  <a:pt x="889187" y="801058"/>
                </a:lnTo>
                <a:lnTo>
                  <a:pt x="902455" y="748572"/>
                </a:lnTo>
                <a:lnTo>
                  <a:pt x="914018" y="696015"/>
                </a:lnTo>
                <a:lnTo>
                  <a:pt x="923874" y="643381"/>
                </a:lnTo>
                <a:lnTo>
                  <a:pt x="931751" y="590759"/>
                </a:lnTo>
                <a:lnTo>
                  <a:pt x="937379" y="538200"/>
                </a:lnTo>
                <a:lnTo>
                  <a:pt x="940756" y="485708"/>
                </a:lnTo>
                <a:lnTo>
                  <a:pt x="941882" y="433285"/>
                </a:lnTo>
                <a:lnTo>
                  <a:pt x="940483" y="386803"/>
                </a:lnTo>
                <a:lnTo>
                  <a:pt x="936285" y="342298"/>
                </a:lnTo>
                <a:lnTo>
                  <a:pt x="929291" y="299767"/>
                </a:lnTo>
                <a:lnTo>
                  <a:pt x="919505" y="259206"/>
                </a:lnTo>
                <a:lnTo>
                  <a:pt x="906746" y="220978"/>
                </a:lnTo>
                <a:lnTo>
                  <a:pt x="890852" y="185407"/>
                </a:lnTo>
                <a:lnTo>
                  <a:pt x="849655" y="122237"/>
                </a:lnTo>
                <a:lnTo>
                  <a:pt x="824178" y="94921"/>
                </a:lnTo>
                <a:lnTo>
                  <a:pt x="801938" y="764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6241436" y="506934"/>
            <a:ext cx="857250" cy="139700"/>
            <a:chOff x="6241436" y="506934"/>
            <a:chExt cx="857250" cy="139700"/>
          </a:xfrm>
        </p:grpSpPr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1436" y="509980"/>
              <a:ext cx="86271" cy="11018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50322" y="539851"/>
              <a:ext cx="64617" cy="8183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40166" y="506934"/>
              <a:ext cx="368964" cy="11475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16" y="100977"/>
                  </a:moveTo>
                  <a:lnTo>
                    <a:pt x="32346" y="100977"/>
                  </a:lnTo>
                  <a:lnTo>
                    <a:pt x="30264" y="100787"/>
                  </a:lnTo>
                  <a:lnTo>
                    <a:pt x="27266" y="100025"/>
                  </a:lnTo>
                  <a:lnTo>
                    <a:pt x="26225" y="99136"/>
                  </a:lnTo>
                  <a:lnTo>
                    <a:pt x="25057" y="96342"/>
                  </a:lnTo>
                  <a:lnTo>
                    <a:pt x="24765" y="94119"/>
                  </a:lnTo>
                  <a:lnTo>
                    <a:pt x="24765" y="40246"/>
                  </a:lnTo>
                  <a:lnTo>
                    <a:pt x="42595" y="40246"/>
                  </a:lnTo>
                  <a:lnTo>
                    <a:pt x="42595" y="31254"/>
                  </a:lnTo>
                  <a:lnTo>
                    <a:pt x="24765" y="31254"/>
                  </a:lnTo>
                  <a:lnTo>
                    <a:pt x="24765" y="8623"/>
                  </a:lnTo>
                  <a:lnTo>
                    <a:pt x="15925" y="8623"/>
                  </a:lnTo>
                  <a:lnTo>
                    <a:pt x="13106" y="31330"/>
                  </a:lnTo>
                  <a:lnTo>
                    <a:pt x="0" y="31330"/>
                  </a:lnTo>
                  <a:lnTo>
                    <a:pt x="0" y="40246"/>
                  </a:lnTo>
                  <a:lnTo>
                    <a:pt x="12801" y="40246"/>
                  </a:lnTo>
                  <a:lnTo>
                    <a:pt x="12801" y="95669"/>
                  </a:lnTo>
                  <a:lnTo>
                    <a:pt x="13347" y="99174"/>
                  </a:lnTo>
                  <a:lnTo>
                    <a:pt x="15582" y="104762"/>
                  </a:lnTo>
                  <a:lnTo>
                    <a:pt x="17538" y="106870"/>
                  </a:lnTo>
                  <a:lnTo>
                    <a:pt x="23075" y="109715"/>
                  </a:lnTo>
                  <a:lnTo>
                    <a:pt x="26974" y="110426"/>
                  </a:lnTo>
                  <a:lnTo>
                    <a:pt x="36918" y="110312"/>
                  </a:lnTo>
                  <a:lnTo>
                    <a:pt x="40728" y="109842"/>
                  </a:lnTo>
                  <a:lnTo>
                    <a:pt x="43116" y="109207"/>
                  </a:lnTo>
                  <a:lnTo>
                    <a:pt x="43116" y="100977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20" y="31318"/>
                  </a:lnTo>
                  <a:lnTo>
                    <a:pt x="65620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074" y="0"/>
                  </a:lnTo>
                  <a:lnTo>
                    <a:pt x="65074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5688" y="539088"/>
              <a:ext cx="162692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63" y="1283252"/>
            <a:ext cx="409575" cy="1664970"/>
          </a:xfrm>
          <a:custGeom>
            <a:avLst/>
            <a:gdLst/>
            <a:ahLst/>
            <a:cxnLst/>
            <a:rect l="l" t="t" r="r" b="b"/>
            <a:pathLst>
              <a:path w="409575" h="1664970">
                <a:moveTo>
                  <a:pt x="337515" y="0"/>
                </a:moveTo>
                <a:lnTo>
                  <a:pt x="290576" y="16763"/>
                </a:lnTo>
                <a:lnTo>
                  <a:pt x="269198" y="50091"/>
                </a:lnTo>
                <a:lnTo>
                  <a:pt x="120700" y="1443939"/>
                </a:lnTo>
                <a:lnTo>
                  <a:pt x="120128" y="1464910"/>
                </a:lnTo>
                <a:lnTo>
                  <a:pt x="122921" y="1483077"/>
                </a:lnTo>
                <a:lnTo>
                  <a:pt x="150307" y="1520767"/>
                </a:lnTo>
                <a:lnTo>
                  <a:pt x="192239" y="1533347"/>
                </a:lnTo>
                <a:lnTo>
                  <a:pt x="207106" y="1532228"/>
                </a:lnTo>
                <a:lnTo>
                  <a:pt x="242531" y="1515465"/>
                </a:lnTo>
                <a:lnTo>
                  <a:pt x="192239" y="1510995"/>
                </a:lnTo>
                <a:lnTo>
                  <a:pt x="181402" y="1510020"/>
                </a:lnTo>
                <a:lnTo>
                  <a:pt x="146062" y="1486564"/>
                </a:lnTo>
                <a:lnTo>
                  <a:pt x="139899" y="1463094"/>
                </a:lnTo>
                <a:lnTo>
                  <a:pt x="140817" y="1448409"/>
                </a:lnTo>
                <a:lnTo>
                  <a:pt x="286105" y="69291"/>
                </a:lnTo>
                <a:lnTo>
                  <a:pt x="305104" y="32410"/>
                </a:lnTo>
                <a:lnTo>
                  <a:pt x="337515" y="20116"/>
                </a:lnTo>
                <a:lnTo>
                  <a:pt x="390042" y="20116"/>
                </a:lnTo>
                <a:lnTo>
                  <a:pt x="377955" y="11315"/>
                </a:lnTo>
                <a:lnTo>
                  <a:pt x="365169" y="5029"/>
                </a:lnTo>
                <a:lnTo>
                  <a:pt x="351687" y="1257"/>
                </a:lnTo>
                <a:lnTo>
                  <a:pt x="337515" y="0"/>
                </a:lnTo>
                <a:close/>
              </a:path>
              <a:path w="409575" h="1664970">
                <a:moveTo>
                  <a:pt x="390042" y="20116"/>
                </a:moveTo>
                <a:lnTo>
                  <a:pt x="337515" y="20116"/>
                </a:lnTo>
                <a:lnTo>
                  <a:pt x="347436" y="21026"/>
                </a:lnTo>
                <a:lnTo>
                  <a:pt x="357071" y="23752"/>
                </a:lnTo>
                <a:lnTo>
                  <a:pt x="387800" y="53384"/>
                </a:lnTo>
                <a:lnTo>
                  <a:pt x="389758" y="65881"/>
                </a:lnTo>
                <a:lnTo>
                  <a:pt x="388924" y="80467"/>
                </a:lnTo>
                <a:lnTo>
                  <a:pt x="245872" y="1457350"/>
                </a:lnTo>
                <a:lnTo>
                  <a:pt x="227990" y="1496466"/>
                </a:lnTo>
                <a:lnTo>
                  <a:pt x="192239" y="1510995"/>
                </a:lnTo>
                <a:lnTo>
                  <a:pt x="246454" y="1510995"/>
                </a:lnTo>
                <a:lnTo>
                  <a:pt x="265988" y="1466291"/>
                </a:lnTo>
                <a:lnTo>
                  <a:pt x="409041" y="80467"/>
                </a:lnTo>
                <a:lnTo>
                  <a:pt x="409526" y="61607"/>
                </a:lnTo>
                <a:lnTo>
                  <a:pt x="406523" y="45262"/>
                </a:lnTo>
                <a:lnTo>
                  <a:pt x="400029" y="31432"/>
                </a:lnTo>
                <a:lnTo>
                  <a:pt x="390042" y="20116"/>
                </a:lnTo>
                <a:close/>
              </a:path>
              <a:path w="409575" h="1664970">
                <a:moveTo>
                  <a:pt x="37617" y="892962"/>
                </a:moveTo>
                <a:lnTo>
                  <a:pt x="27178" y="897432"/>
                </a:lnTo>
                <a:lnTo>
                  <a:pt x="26060" y="901560"/>
                </a:lnTo>
                <a:lnTo>
                  <a:pt x="29057" y="907491"/>
                </a:lnTo>
                <a:lnTo>
                  <a:pt x="55880" y="999134"/>
                </a:lnTo>
                <a:lnTo>
                  <a:pt x="58851" y="1006614"/>
                </a:lnTo>
                <a:lnTo>
                  <a:pt x="62941" y="1010704"/>
                </a:lnTo>
                <a:lnTo>
                  <a:pt x="68173" y="1011427"/>
                </a:lnTo>
                <a:lnTo>
                  <a:pt x="73380" y="1012202"/>
                </a:lnTo>
                <a:lnTo>
                  <a:pt x="78232" y="1008849"/>
                </a:lnTo>
                <a:lnTo>
                  <a:pt x="82715" y="1001369"/>
                </a:lnTo>
                <a:lnTo>
                  <a:pt x="109883" y="952195"/>
                </a:lnTo>
                <a:lnTo>
                  <a:pt x="82715" y="952195"/>
                </a:lnTo>
                <a:lnTo>
                  <a:pt x="82949" y="949959"/>
                </a:lnTo>
                <a:lnTo>
                  <a:pt x="64820" y="949959"/>
                </a:lnTo>
                <a:lnTo>
                  <a:pt x="44704" y="900785"/>
                </a:lnTo>
                <a:lnTo>
                  <a:pt x="41706" y="894854"/>
                </a:lnTo>
                <a:lnTo>
                  <a:pt x="37617" y="892962"/>
                </a:lnTo>
                <a:close/>
              </a:path>
              <a:path w="409575" h="1664970">
                <a:moveTo>
                  <a:pt x="123291" y="899667"/>
                </a:moveTo>
                <a:lnTo>
                  <a:pt x="119202" y="900785"/>
                </a:lnTo>
                <a:lnTo>
                  <a:pt x="116230" y="905255"/>
                </a:lnTo>
                <a:lnTo>
                  <a:pt x="82715" y="952195"/>
                </a:lnTo>
                <a:lnTo>
                  <a:pt x="109883" y="952195"/>
                </a:lnTo>
                <a:lnTo>
                  <a:pt x="129641" y="916431"/>
                </a:lnTo>
                <a:lnTo>
                  <a:pt x="134112" y="908989"/>
                </a:lnTo>
                <a:lnTo>
                  <a:pt x="133731" y="904138"/>
                </a:lnTo>
                <a:lnTo>
                  <a:pt x="123291" y="899667"/>
                </a:lnTo>
                <a:close/>
              </a:path>
              <a:path w="409575" h="1664970">
                <a:moveTo>
                  <a:pt x="167640" y="26822"/>
                </a:moveTo>
                <a:lnTo>
                  <a:pt x="151992" y="29061"/>
                </a:lnTo>
                <a:lnTo>
                  <a:pt x="140820" y="35774"/>
                </a:lnTo>
                <a:lnTo>
                  <a:pt x="134121" y="46951"/>
                </a:lnTo>
                <a:lnTo>
                  <a:pt x="131889" y="62585"/>
                </a:lnTo>
                <a:lnTo>
                  <a:pt x="133283" y="74739"/>
                </a:lnTo>
                <a:lnTo>
                  <a:pt x="137467" y="84378"/>
                </a:lnTo>
                <a:lnTo>
                  <a:pt x="144448" y="91503"/>
                </a:lnTo>
                <a:lnTo>
                  <a:pt x="154228" y="96113"/>
                </a:lnTo>
                <a:lnTo>
                  <a:pt x="64820" y="949959"/>
                </a:lnTo>
                <a:lnTo>
                  <a:pt x="82949" y="949959"/>
                </a:lnTo>
                <a:lnTo>
                  <a:pt x="172123" y="98348"/>
                </a:lnTo>
                <a:lnTo>
                  <a:pt x="185804" y="94444"/>
                </a:lnTo>
                <a:lnTo>
                  <a:pt x="195592" y="87172"/>
                </a:lnTo>
                <a:lnTo>
                  <a:pt x="201457" y="76569"/>
                </a:lnTo>
                <a:lnTo>
                  <a:pt x="203415" y="62585"/>
                </a:lnTo>
                <a:lnTo>
                  <a:pt x="201176" y="46951"/>
                </a:lnTo>
                <a:lnTo>
                  <a:pt x="194462" y="35774"/>
                </a:lnTo>
                <a:lnTo>
                  <a:pt x="183281" y="29061"/>
                </a:lnTo>
                <a:lnTo>
                  <a:pt x="167640" y="26822"/>
                </a:lnTo>
                <a:close/>
              </a:path>
              <a:path w="409575" h="1664970">
                <a:moveTo>
                  <a:pt x="64820" y="87172"/>
                </a:moveTo>
                <a:lnTo>
                  <a:pt x="37998" y="87172"/>
                </a:lnTo>
                <a:lnTo>
                  <a:pt x="37998" y="94653"/>
                </a:lnTo>
                <a:lnTo>
                  <a:pt x="35763" y="100964"/>
                </a:lnTo>
                <a:lnTo>
                  <a:pt x="2247" y="113995"/>
                </a:lnTo>
                <a:lnTo>
                  <a:pt x="0" y="113995"/>
                </a:lnTo>
                <a:lnTo>
                  <a:pt x="0" y="131876"/>
                </a:lnTo>
                <a:lnTo>
                  <a:pt x="33540" y="131876"/>
                </a:lnTo>
                <a:lnTo>
                  <a:pt x="33540" y="230225"/>
                </a:lnTo>
                <a:lnTo>
                  <a:pt x="64820" y="230225"/>
                </a:lnTo>
                <a:lnTo>
                  <a:pt x="64820" y="87172"/>
                </a:lnTo>
                <a:close/>
              </a:path>
              <a:path w="409575" h="1664970">
                <a:moveTo>
                  <a:pt x="337515" y="42468"/>
                </a:moveTo>
                <a:lnTo>
                  <a:pt x="324798" y="44289"/>
                </a:lnTo>
                <a:lnTo>
                  <a:pt x="315718" y="49744"/>
                </a:lnTo>
                <a:lnTo>
                  <a:pt x="310272" y="58826"/>
                </a:lnTo>
                <a:lnTo>
                  <a:pt x="308457" y="71526"/>
                </a:lnTo>
                <a:lnTo>
                  <a:pt x="310272" y="84242"/>
                </a:lnTo>
                <a:lnTo>
                  <a:pt x="315718" y="93322"/>
                </a:lnTo>
                <a:lnTo>
                  <a:pt x="324798" y="98769"/>
                </a:lnTo>
                <a:lnTo>
                  <a:pt x="337515" y="100583"/>
                </a:lnTo>
                <a:lnTo>
                  <a:pt x="350220" y="98769"/>
                </a:lnTo>
                <a:lnTo>
                  <a:pt x="359302" y="93322"/>
                </a:lnTo>
                <a:lnTo>
                  <a:pt x="364754" y="84242"/>
                </a:lnTo>
                <a:lnTo>
                  <a:pt x="366572" y="71526"/>
                </a:lnTo>
                <a:lnTo>
                  <a:pt x="364754" y="58826"/>
                </a:lnTo>
                <a:lnTo>
                  <a:pt x="359302" y="49744"/>
                </a:lnTo>
                <a:lnTo>
                  <a:pt x="350220" y="44289"/>
                </a:lnTo>
                <a:lnTo>
                  <a:pt x="337515" y="42468"/>
                </a:lnTo>
                <a:close/>
              </a:path>
              <a:path w="409575" h="1664970">
                <a:moveTo>
                  <a:pt x="156464" y="1582521"/>
                </a:moveTo>
                <a:lnTo>
                  <a:pt x="152006" y="1582521"/>
                </a:lnTo>
                <a:lnTo>
                  <a:pt x="143065" y="1591462"/>
                </a:lnTo>
                <a:lnTo>
                  <a:pt x="143065" y="1595932"/>
                </a:lnTo>
                <a:lnTo>
                  <a:pt x="147523" y="1600403"/>
                </a:lnTo>
                <a:lnTo>
                  <a:pt x="167640" y="1622755"/>
                </a:lnTo>
                <a:lnTo>
                  <a:pt x="143065" y="1647342"/>
                </a:lnTo>
                <a:lnTo>
                  <a:pt x="140055" y="1650314"/>
                </a:lnTo>
                <a:lnTo>
                  <a:pt x="140436" y="1654403"/>
                </a:lnTo>
                <a:lnTo>
                  <a:pt x="147866" y="1664842"/>
                </a:lnTo>
                <a:lnTo>
                  <a:pt x="152730" y="1664461"/>
                </a:lnTo>
                <a:lnTo>
                  <a:pt x="181051" y="1636166"/>
                </a:lnTo>
                <a:lnTo>
                  <a:pt x="206654" y="1636166"/>
                </a:lnTo>
                <a:lnTo>
                  <a:pt x="194462" y="1622755"/>
                </a:lnTo>
                <a:lnTo>
                  <a:pt x="207879" y="1609343"/>
                </a:lnTo>
                <a:lnTo>
                  <a:pt x="181051" y="1609343"/>
                </a:lnTo>
                <a:lnTo>
                  <a:pt x="160934" y="1586991"/>
                </a:lnTo>
                <a:lnTo>
                  <a:pt x="156464" y="1582521"/>
                </a:lnTo>
                <a:close/>
              </a:path>
              <a:path w="409575" h="1664970">
                <a:moveTo>
                  <a:pt x="206654" y="1636166"/>
                </a:moveTo>
                <a:lnTo>
                  <a:pt x="181051" y="1636166"/>
                </a:lnTo>
                <a:lnTo>
                  <a:pt x="201180" y="1658518"/>
                </a:lnTo>
                <a:lnTo>
                  <a:pt x="205638" y="1662988"/>
                </a:lnTo>
                <a:lnTo>
                  <a:pt x="210108" y="1663344"/>
                </a:lnTo>
                <a:lnTo>
                  <a:pt x="219049" y="1655902"/>
                </a:lnTo>
                <a:lnTo>
                  <a:pt x="219786" y="1651812"/>
                </a:lnTo>
                <a:lnTo>
                  <a:pt x="216814" y="1647342"/>
                </a:lnTo>
                <a:lnTo>
                  <a:pt x="206654" y="1636166"/>
                </a:lnTo>
                <a:close/>
              </a:path>
              <a:path w="409575" h="1664970">
                <a:moveTo>
                  <a:pt x="212356" y="1582521"/>
                </a:moveTo>
                <a:lnTo>
                  <a:pt x="207873" y="1582521"/>
                </a:lnTo>
                <a:lnTo>
                  <a:pt x="181051" y="1609343"/>
                </a:lnTo>
                <a:lnTo>
                  <a:pt x="207879" y="1609343"/>
                </a:lnTo>
                <a:lnTo>
                  <a:pt x="221297" y="1595932"/>
                </a:lnTo>
                <a:lnTo>
                  <a:pt x="221297" y="1591462"/>
                </a:lnTo>
                <a:lnTo>
                  <a:pt x="212356" y="158252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83683" y="1079156"/>
            <a:ext cx="1825625" cy="1825625"/>
            <a:chOff x="5083683" y="1079156"/>
            <a:chExt cx="1825625" cy="1825625"/>
          </a:xfrm>
        </p:grpSpPr>
        <p:sp>
          <p:nvSpPr>
            <p:cNvPr id="4" name="object 4"/>
            <p:cNvSpPr/>
            <p:nvPr/>
          </p:nvSpPr>
          <p:spPr>
            <a:xfrm>
              <a:off x="5083683" y="1079156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1668703" y="0"/>
                  </a:moveTo>
                  <a:lnTo>
                    <a:pt x="156705" y="0"/>
                  </a:lnTo>
                  <a:lnTo>
                    <a:pt x="107226" y="8001"/>
                  </a:lnTo>
                  <a:lnTo>
                    <a:pt x="64215" y="30273"/>
                  </a:lnTo>
                  <a:lnTo>
                    <a:pt x="30273" y="64215"/>
                  </a:lnTo>
                  <a:lnTo>
                    <a:pt x="8001" y="107226"/>
                  </a:lnTo>
                  <a:lnTo>
                    <a:pt x="0" y="156705"/>
                  </a:lnTo>
                  <a:lnTo>
                    <a:pt x="0" y="1668703"/>
                  </a:lnTo>
                  <a:lnTo>
                    <a:pt x="8001" y="1718176"/>
                  </a:lnTo>
                  <a:lnTo>
                    <a:pt x="30273" y="1761183"/>
                  </a:lnTo>
                  <a:lnTo>
                    <a:pt x="64215" y="1795123"/>
                  </a:lnTo>
                  <a:lnTo>
                    <a:pt x="107226" y="1817394"/>
                  </a:lnTo>
                  <a:lnTo>
                    <a:pt x="156705" y="1825396"/>
                  </a:lnTo>
                  <a:lnTo>
                    <a:pt x="1668703" y="1825396"/>
                  </a:lnTo>
                  <a:lnTo>
                    <a:pt x="1718178" y="1817394"/>
                  </a:lnTo>
                  <a:lnTo>
                    <a:pt x="1751777" y="1799996"/>
                  </a:lnTo>
                  <a:lnTo>
                    <a:pt x="156705" y="1799996"/>
                  </a:lnTo>
                  <a:lnTo>
                    <a:pt x="105643" y="1789661"/>
                  </a:lnTo>
                  <a:lnTo>
                    <a:pt x="63901" y="1761496"/>
                  </a:lnTo>
                  <a:lnTo>
                    <a:pt x="35734" y="1719757"/>
                  </a:lnTo>
                  <a:lnTo>
                    <a:pt x="25399" y="1668703"/>
                  </a:lnTo>
                  <a:lnTo>
                    <a:pt x="25399" y="156705"/>
                  </a:lnTo>
                  <a:lnTo>
                    <a:pt x="35734" y="105643"/>
                  </a:lnTo>
                  <a:lnTo>
                    <a:pt x="63901" y="63901"/>
                  </a:lnTo>
                  <a:lnTo>
                    <a:pt x="105643" y="35734"/>
                  </a:lnTo>
                  <a:lnTo>
                    <a:pt x="156705" y="25400"/>
                  </a:lnTo>
                  <a:lnTo>
                    <a:pt x="1751775" y="25399"/>
                  </a:lnTo>
                  <a:lnTo>
                    <a:pt x="1718178" y="8001"/>
                  </a:lnTo>
                  <a:lnTo>
                    <a:pt x="1668703" y="0"/>
                  </a:lnTo>
                  <a:close/>
                </a:path>
                <a:path w="1825625" h="1825625">
                  <a:moveTo>
                    <a:pt x="1751775" y="25399"/>
                  </a:moveTo>
                  <a:lnTo>
                    <a:pt x="1668703" y="25400"/>
                  </a:lnTo>
                  <a:lnTo>
                    <a:pt x="1719765" y="35734"/>
                  </a:lnTo>
                  <a:lnTo>
                    <a:pt x="1761507" y="63901"/>
                  </a:lnTo>
                  <a:lnTo>
                    <a:pt x="1789674" y="105643"/>
                  </a:lnTo>
                  <a:lnTo>
                    <a:pt x="1800009" y="156705"/>
                  </a:lnTo>
                  <a:lnTo>
                    <a:pt x="1800009" y="1668703"/>
                  </a:lnTo>
                  <a:lnTo>
                    <a:pt x="1789674" y="1719757"/>
                  </a:lnTo>
                  <a:lnTo>
                    <a:pt x="1761507" y="1761496"/>
                  </a:lnTo>
                  <a:lnTo>
                    <a:pt x="1719765" y="1789661"/>
                  </a:lnTo>
                  <a:lnTo>
                    <a:pt x="1668703" y="1799996"/>
                  </a:lnTo>
                  <a:lnTo>
                    <a:pt x="1751777" y="1799996"/>
                  </a:lnTo>
                  <a:lnTo>
                    <a:pt x="1761188" y="1795123"/>
                  </a:lnTo>
                  <a:lnTo>
                    <a:pt x="1795131" y="1761183"/>
                  </a:lnTo>
                  <a:lnTo>
                    <a:pt x="1817405" y="1718176"/>
                  </a:lnTo>
                  <a:lnTo>
                    <a:pt x="1825409" y="1668703"/>
                  </a:lnTo>
                  <a:lnTo>
                    <a:pt x="1825409" y="156705"/>
                  </a:lnTo>
                  <a:lnTo>
                    <a:pt x="1817405" y="107226"/>
                  </a:lnTo>
                  <a:lnTo>
                    <a:pt x="1795131" y="64215"/>
                  </a:lnTo>
                  <a:lnTo>
                    <a:pt x="1761188" y="30273"/>
                  </a:lnTo>
                  <a:lnTo>
                    <a:pt x="1751775" y="2539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16390" y="1811860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03687" y="1799157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8"/>
                  </a:lnTo>
                  <a:lnTo>
                    <a:pt x="42388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29"/>
                  </a:lnTo>
                  <a:lnTo>
                    <a:pt x="19616" y="277369"/>
                  </a:lnTo>
                  <a:lnTo>
                    <a:pt x="42388" y="313150"/>
                  </a:lnTo>
                  <a:lnTo>
                    <a:pt x="72248" y="343009"/>
                  </a:lnTo>
                  <a:lnTo>
                    <a:pt x="108030" y="365779"/>
                  </a:lnTo>
                  <a:lnTo>
                    <a:pt x="148568" y="380296"/>
                  </a:lnTo>
                  <a:lnTo>
                    <a:pt x="192697" y="385394"/>
                  </a:lnTo>
                  <a:lnTo>
                    <a:pt x="236825" y="380296"/>
                  </a:lnTo>
                  <a:lnTo>
                    <a:pt x="277363" y="365779"/>
                  </a:lnTo>
                  <a:lnTo>
                    <a:pt x="286455" y="359994"/>
                  </a:lnTo>
                  <a:lnTo>
                    <a:pt x="192697" y="359994"/>
                  </a:lnTo>
                  <a:lnTo>
                    <a:pt x="148272" y="354008"/>
                  </a:lnTo>
                  <a:lnTo>
                    <a:pt x="108322" y="337121"/>
                  </a:lnTo>
                  <a:lnTo>
                    <a:pt x="74453" y="310940"/>
                  </a:lnTo>
                  <a:lnTo>
                    <a:pt x="48272" y="277071"/>
                  </a:lnTo>
                  <a:lnTo>
                    <a:pt x="31385" y="237121"/>
                  </a:lnTo>
                  <a:lnTo>
                    <a:pt x="25400" y="192697"/>
                  </a:lnTo>
                  <a:lnTo>
                    <a:pt x="31385" y="148272"/>
                  </a:lnTo>
                  <a:lnTo>
                    <a:pt x="48272" y="108322"/>
                  </a:lnTo>
                  <a:lnTo>
                    <a:pt x="74453" y="74453"/>
                  </a:lnTo>
                  <a:lnTo>
                    <a:pt x="108322" y="48272"/>
                  </a:lnTo>
                  <a:lnTo>
                    <a:pt x="148272" y="31385"/>
                  </a:lnTo>
                  <a:lnTo>
                    <a:pt x="192697" y="25400"/>
                  </a:lnTo>
                  <a:lnTo>
                    <a:pt x="286451" y="25400"/>
                  </a:lnTo>
                  <a:lnTo>
                    <a:pt x="277363" y="19616"/>
                  </a:lnTo>
                  <a:lnTo>
                    <a:pt x="236825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1" y="25400"/>
                  </a:moveTo>
                  <a:lnTo>
                    <a:pt x="192697" y="25400"/>
                  </a:lnTo>
                  <a:lnTo>
                    <a:pt x="237121" y="31385"/>
                  </a:lnTo>
                  <a:lnTo>
                    <a:pt x="277071" y="48272"/>
                  </a:lnTo>
                  <a:lnTo>
                    <a:pt x="310940" y="74453"/>
                  </a:lnTo>
                  <a:lnTo>
                    <a:pt x="337121" y="108322"/>
                  </a:lnTo>
                  <a:lnTo>
                    <a:pt x="354008" y="148272"/>
                  </a:lnTo>
                  <a:lnTo>
                    <a:pt x="359994" y="192697"/>
                  </a:lnTo>
                  <a:lnTo>
                    <a:pt x="354008" y="237121"/>
                  </a:lnTo>
                  <a:lnTo>
                    <a:pt x="337121" y="277071"/>
                  </a:lnTo>
                  <a:lnTo>
                    <a:pt x="310940" y="310940"/>
                  </a:lnTo>
                  <a:lnTo>
                    <a:pt x="277071" y="337121"/>
                  </a:lnTo>
                  <a:lnTo>
                    <a:pt x="237121" y="354008"/>
                  </a:lnTo>
                  <a:lnTo>
                    <a:pt x="192697" y="359994"/>
                  </a:lnTo>
                  <a:lnTo>
                    <a:pt x="286455" y="359994"/>
                  </a:lnTo>
                  <a:lnTo>
                    <a:pt x="343005" y="313150"/>
                  </a:lnTo>
                  <a:lnTo>
                    <a:pt x="365777" y="277369"/>
                  </a:lnTo>
                  <a:lnTo>
                    <a:pt x="380295" y="236829"/>
                  </a:lnTo>
                  <a:lnTo>
                    <a:pt x="385394" y="192697"/>
                  </a:lnTo>
                  <a:lnTo>
                    <a:pt x="380295" y="148568"/>
                  </a:lnTo>
                  <a:lnTo>
                    <a:pt x="365777" y="108030"/>
                  </a:lnTo>
                  <a:lnTo>
                    <a:pt x="343005" y="72248"/>
                  </a:lnTo>
                  <a:lnTo>
                    <a:pt x="313145" y="42388"/>
                  </a:lnTo>
                  <a:lnTo>
                    <a:pt x="286451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73448" y="431989"/>
            <a:ext cx="972185" cy="172720"/>
            <a:chOff x="473448" y="431989"/>
            <a:chExt cx="972185" cy="17272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48" y="436565"/>
              <a:ext cx="141846" cy="1652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496" y="483660"/>
              <a:ext cx="108927" cy="1204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196" y="481365"/>
              <a:ext cx="177622" cy="1204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7915" y="431989"/>
              <a:ext cx="245054" cy="1721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6172" y="481361"/>
              <a:ext cx="189048" cy="122758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1828290" y="3823365"/>
            <a:ext cx="138430" cy="913765"/>
          </a:xfrm>
          <a:custGeom>
            <a:avLst/>
            <a:gdLst/>
            <a:ahLst/>
            <a:cxnLst/>
            <a:rect l="l" t="t" r="r" b="b"/>
            <a:pathLst>
              <a:path w="138430" h="913764">
                <a:moveTo>
                  <a:pt x="122110" y="0"/>
                </a:moveTo>
                <a:lnTo>
                  <a:pt x="109169" y="0"/>
                </a:lnTo>
                <a:lnTo>
                  <a:pt x="103924" y="1676"/>
                </a:lnTo>
                <a:lnTo>
                  <a:pt x="93649" y="8382"/>
                </a:lnTo>
                <a:lnTo>
                  <a:pt x="90639" y="14973"/>
                </a:lnTo>
                <a:lnTo>
                  <a:pt x="89750" y="24790"/>
                </a:lnTo>
                <a:lnTo>
                  <a:pt x="673" y="879360"/>
                </a:lnTo>
                <a:lnTo>
                  <a:pt x="228" y="880262"/>
                </a:lnTo>
                <a:lnTo>
                  <a:pt x="0" y="881367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74"/>
                </a:lnTo>
                <a:lnTo>
                  <a:pt x="15849" y="913511"/>
                </a:lnTo>
                <a:lnTo>
                  <a:pt x="28803" y="913511"/>
                </a:lnTo>
                <a:lnTo>
                  <a:pt x="34048" y="911834"/>
                </a:lnTo>
                <a:lnTo>
                  <a:pt x="44310" y="905141"/>
                </a:lnTo>
                <a:lnTo>
                  <a:pt x="47332" y="898563"/>
                </a:lnTo>
                <a:lnTo>
                  <a:pt x="48221" y="888733"/>
                </a:lnTo>
                <a:lnTo>
                  <a:pt x="137299" y="34163"/>
                </a:lnTo>
                <a:lnTo>
                  <a:pt x="137299" y="30810"/>
                </a:lnTo>
                <a:lnTo>
                  <a:pt x="137858" y="26695"/>
                </a:lnTo>
                <a:lnTo>
                  <a:pt x="137960" y="17653"/>
                </a:lnTo>
                <a:lnTo>
                  <a:pt x="135953" y="11722"/>
                </a:lnTo>
                <a:lnTo>
                  <a:pt x="127914" y="2349"/>
                </a:lnTo>
                <a:lnTo>
                  <a:pt x="12211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18568" y="3823365"/>
            <a:ext cx="138430" cy="913765"/>
          </a:xfrm>
          <a:custGeom>
            <a:avLst/>
            <a:gdLst/>
            <a:ahLst/>
            <a:cxnLst/>
            <a:rect l="l" t="t" r="r" b="b"/>
            <a:pathLst>
              <a:path w="138430" h="913764">
                <a:moveTo>
                  <a:pt x="122097" y="0"/>
                </a:moveTo>
                <a:lnTo>
                  <a:pt x="109169" y="0"/>
                </a:lnTo>
                <a:lnTo>
                  <a:pt x="103911" y="1676"/>
                </a:lnTo>
                <a:lnTo>
                  <a:pt x="93637" y="8382"/>
                </a:lnTo>
                <a:lnTo>
                  <a:pt x="90627" y="14973"/>
                </a:lnTo>
                <a:lnTo>
                  <a:pt x="89750" y="24790"/>
                </a:lnTo>
                <a:lnTo>
                  <a:pt x="673" y="879360"/>
                </a:lnTo>
                <a:lnTo>
                  <a:pt x="215" y="880262"/>
                </a:lnTo>
                <a:lnTo>
                  <a:pt x="0" y="881367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74"/>
                </a:lnTo>
                <a:lnTo>
                  <a:pt x="15836" y="913511"/>
                </a:lnTo>
                <a:lnTo>
                  <a:pt x="28803" y="913511"/>
                </a:lnTo>
                <a:lnTo>
                  <a:pt x="34035" y="911834"/>
                </a:lnTo>
                <a:lnTo>
                  <a:pt x="44297" y="905141"/>
                </a:lnTo>
                <a:lnTo>
                  <a:pt x="47320" y="898563"/>
                </a:lnTo>
                <a:lnTo>
                  <a:pt x="48221" y="888733"/>
                </a:lnTo>
                <a:lnTo>
                  <a:pt x="137299" y="34163"/>
                </a:lnTo>
                <a:lnTo>
                  <a:pt x="137299" y="30810"/>
                </a:lnTo>
                <a:lnTo>
                  <a:pt x="137845" y="26695"/>
                </a:lnTo>
                <a:lnTo>
                  <a:pt x="137960" y="17653"/>
                </a:lnTo>
                <a:lnTo>
                  <a:pt x="135953" y="11722"/>
                </a:lnTo>
                <a:lnTo>
                  <a:pt x="127914" y="2349"/>
                </a:lnTo>
                <a:lnTo>
                  <a:pt x="12209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21533" y="3823365"/>
            <a:ext cx="138430" cy="913765"/>
          </a:xfrm>
          <a:custGeom>
            <a:avLst/>
            <a:gdLst/>
            <a:ahLst/>
            <a:cxnLst/>
            <a:rect l="l" t="t" r="r" b="b"/>
            <a:pathLst>
              <a:path w="138429" h="913764">
                <a:moveTo>
                  <a:pt x="122110" y="0"/>
                </a:moveTo>
                <a:lnTo>
                  <a:pt x="109169" y="0"/>
                </a:lnTo>
                <a:lnTo>
                  <a:pt x="103924" y="1676"/>
                </a:lnTo>
                <a:lnTo>
                  <a:pt x="93649" y="8382"/>
                </a:lnTo>
                <a:lnTo>
                  <a:pt x="90639" y="14973"/>
                </a:lnTo>
                <a:lnTo>
                  <a:pt x="89750" y="24790"/>
                </a:lnTo>
                <a:lnTo>
                  <a:pt x="673" y="879360"/>
                </a:lnTo>
                <a:lnTo>
                  <a:pt x="228" y="880262"/>
                </a:lnTo>
                <a:lnTo>
                  <a:pt x="0" y="881367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74"/>
                </a:lnTo>
                <a:lnTo>
                  <a:pt x="15849" y="913511"/>
                </a:lnTo>
                <a:lnTo>
                  <a:pt x="28803" y="913511"/>
                </a:lnTo>
                <a:lnTo>
                  <a:pt x="34048" y="911834"/>
                </a:lnTo>
                <a:lnTo>
                  <a:pt x="44310" y="905141"/>
                </a:lnTo>
                <a:lnTo>
                  <a:pt x="47332" y="898563"/>
                </a:lnTo>
                <a:lnTo>
                  <a:pt x="48221" y="888733"/>
                </a:lnTo>
                <a:lnTo>
                  <a:pt x="137299" y="34163"/>
                </a:lnTo>
                <a:lnTo>
                  <a:pt x="137299" y="30810"/>
                </a:lnTo>
                <a:lnTo>
                  <a:pt x="137858" y="26695"/>
                </a:lnTo>
                <a:lnTo>
                  <a:pt x="137960" y="17653"/>
                </a:lnTo>
                <a:lnTo>
                  <a:pt x="135953" y="11722"/>
                </a:lnTo>
                <a:lnTo>
                  <a:pt x="127914" y="2349"/>
                </a:lnTo>
                <a:lnTo>
                  <a:pt x="12211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24511" y="3823365"/>
            <a:ext cx="138430" cy="913765"/>
          </a:xfrm>
          <a:custGeom>
            <a:avLst/>
            <a:gdLst/>
            <a:ahLst/>
            <a:cxnLst/>
            <a:rect l="l" t="t" r="r" b="b"/>
            <a:pathLst>
              <a:path w="138429" h="913764">
                <a:moveTo>
                  <a:pt x="122097" y="0"/>
                </a:moveTo>
                <a:lnTo>
                  <a:pt x="109169" y="0"/>
                </a:lnTo>
                <a:lnTo>
                  <a:pt x="103911" y="1676"/>
                </a:lnTo>
                <a:lnTo>
                  <a:pt x="93637" y="8382"/>
                </a:lnTo>
                <a:lnTo>
                  <a:pt x="90627" y="14973"/>
                </a:lnTo>
                <a:lnTo>
                  <a:pt x="89750" y="24790"/>
                </a:lnTo>
                <a:lnTo>
                  <a:pt x="673" y="879360"/>
                </a:lnTo>
                <a:lnTo>
                  <a:pt x="215" y="880262"/>
                </a:lnTo>
                <a:lnTo>
                  <a:pt x="0" y="881367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74"/>
                </a:lnTo>
                <a:lnTo>
                  <a:pt x="15836" y="913511"/>
                </a:lnTo>
                <a:lnTo>
                  <a:pt x="28803" y="913511"/>
                </a:lnTo>
                <a:lnTo>
                  <a:pt x="34036" y="911834"/>
                </a:lnTo>
                <a:lnTo>
                  <a:pt x="44297" y="905141"/>
                </a:lnTo>
                <a:lnTo>
                  <a:pt x="47320" y="898563"/>
                </a:lnTo>
                <a:lnTo>
                  <a:pt x="48221" y="888733"/>
                </a:lnTo>
                <a:lnTo>
                  <a:pt x="137299" y="34163"/>
                </a:lnTo>
                <a:lnTo>
                  <a:pt x="137299" y="30810"/>
                </a:lnTo>
                <a:lnTo>
                  <a:pt x="137845" y="26695"/>
                </a:lnTo>
                <a:lnTo>
                  <a:pt x="137960" y="17653"/>
                </a:lnTo>
                <a:lnTo>
                  <a:pt x="135953" y="11722"/>
                </a:lnTo>
                <a:lnTo>
                  <a:pt x="127914" y="2349"/>
                </a:lnTo>
                <a:lnTo>
                  <a:pt x="12209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27475" y="3823365"/>
            <a:ext cx="138430" cy="913765"/>
          </a:xfrm>
          <a:custGeom>
            <a:avLst/>
            <a:gdLst/>
            <a:ahLst/>
            <a:cxnLst/>
            <a:rect l="l" t="t" r="r" b="b"/>
            <a:pathLst>
              <a:path w="138429" h="913764">
                <a:moveTo>
                  <a:pt x="122097" y="0"/>
                </a:moveTo>
                <a:lnTo>
                  <a:pt x="109169" y="0"/>
                </a:lnTo>
                <a:lnTo>
                  <a:pt x="103911" y="1676"/>
                </a:lnTo>
                <a:lnTo>
                  <a:pt x="93637" y="8382"/>
                </a:lnTo>
                <a:lnTo>
                  <a:pt x="90627" y="14973"/>
                </a:lnTo>
                <a:lnTo>
                  <a:pt x="89750" y="24790"/>
                </a:lnTo>
                <a:lnTo>
                  <a:pt x="673" y="879360"/>
                </a:lnTo>
                <a:lnTo>
                  <a:pt x="215" y="880262"/>
                </a:lnTo>
                <a:lnTo>
                  <a:pt x="0" y="881367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74"/>
                </a:lnTo>
                <a:lnTo>
                  <a:pt x="15836" y="913511"/>
                </a:lnTo>
                <a:lnTo>
                  <a:pt x="28803" y="913511"/>
                </a:lnTo>
                <a:lnTo>
                  <a:pt x="34036" y="911834"/>
                </a:lnTo>
                <a:lnTo>
                  <a:pt x="44297" y="905141"/>
                </a:lnTo>
                <a:lnTo>
                  <a:pt x="47320" y="898563"/>
                </a:lnTo>
                <a:lnTo>
                  <a:pt x="48221" y="888733"/>
                </a:lnTo>
                <a:lnTo>
                  <a:pt x="137299" y="34163"/>
                </a:lnTo>
                <a:lnTo>
                  <a:pt x="137299" y="30810"/>
                </a:lnTo>
                <a:lnTo>
                  <a:pt x="137845" y="26695"/>
                </a:lnTo>
                <a:lnTo>
                  <a:pt x="137960" y="17653"/>
                </a:lnTo>
                <a:lnTo>
                  <a:pt x="135953" y="11722"/>
                </a:lnTo>
                <a:lnTo>
                  <a:pt x="127914" y="2349"/>
                </a:lnTo>
                <a:lnTo>
                  <a:pt x="12209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366016" y="793002"/>
            <a:ext cx="6828155" cy="8941435"/>
            <a:chOff x="366016" y="793002"/>
            <a:chExt cx="6828155" cy="8941435"/>
          </a:xfrm>
        </p:grpSpPr>
        <p:sp>
          <p:nvSpPr>
            <p:cNvPr id="19" name="object 19"/>
            <p:cNvSpPr/>
            <p:nvPr/>
          </p:nvSpPr>
          <p:spPr>
            <a:xfrm>
              <a:off x="6330440" y="3823365"/>
              <a:ext cx="138430" cy="913765"/>
            </a:xfrm>
            <a:custGeom>
              <a:avLst/>
              <a:gdLst/>
              <a:ahLst/>
              <a:cxnLst/>
              <a:rect l="l" t="t" r="r" b="b"/>
              <a:pathLst>
                <a:path w="138429" h="913764">
                  <a:moveTo>
                    <a:pt x="122110" y="0"/>
                  </a:moveTo>
                  <a:lnTo>
                    <a:pt x="109169" y="0"/>
                  </a:lnTo>
                  <a:lnTo>
                    <a:pt x="103924" y="1676"/>
                  </a:lnTo>
                  <a:lnTo>
                    <a:pt x="93649" y="8382"/>
                  </a:lnTo>
                  <a:lnTo>
                    <a:pt x="90639" y="14973"/>
                  </a:lnTo>
                  <a:lnTo>
                    <a:pt x="89750" y="24790"/>
                  </a:lnTo>
                  <a:lnTo>
                    <a:pt x="673" y="879360"/>
                  </a:lnTo>
                  <a:lnTo>
                    <a:pt x="228" y="880262"/>
                  </a:lnTo>
                  <a:lnTo>
                    <a:pt x="0" y="881367"/>
                  </a:lnTo>
                  <a:lnTo>
                    <a:pt x="0" y="895883"/>
                  </a:lnTo>
                  <a:lnTo>
                    <a:pt x="2006" y="901788"/>
                  </a:lnTo>
                  <a:lnTo>
                    <a:pt x="10045" y="911174"/>
                  </a:lnTo>
                  <a:lnTo>
                    <a:pt x="15849" y="913511"/>
                  </a:lnTo>
                  <a:lnTo>
                    <a:pt x="28803" y="913511"/>
                  </a:lnTo>
                  <a:lnTo>
                    <a:pt x="34048" y="911834"/>
                  </a:lnTo>
                  <a:lnTo>
                    <a:pt x="44310" y="905141"/>
                  </a:lnTo>
                  <a:lnTo>
                    <a:pt x="47332" y="898563"/>
                  </a:lnTo>
                  <a:lnTo>
                    <a:pt x="48221" y="888733"/>
                  </a:lnTo>
                  <a:lnTo>
                    <a:pt x="137299" y="34163"/>
                  </a:lnTo>
                  <a:lnTo>
                    <a:pt x="137299" y="30810"/>
                  </a:lnTo>
                  <a:lnTo>
                    <a:pt x="137858" y="26695"/>
                  </a:lnTo>
                  <a:lnTo>
                    <a:pt x="137960" y="17653"/>
                  </a:lnTo>
                  <a:lnTo>
                    <a:pt x="135953" y="11722"/>
                  </a:lnTo>
                  <a:lnTo>
                    <a:pt x="127914" y="2349"/>
                  </a:lnTo>
                  <a:lnTo>
                    <a:pt x="122110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6016" y="793002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1017" y="381815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1017" y="521542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1004" y="2036266"/>
              <a:ext cx="3209290" cy="783590"/>
            </a:xfrm>
            <a:custGeom>
              <a:avLst/>
              <a:gdLst/>
              <a:ahLst/>
              <a:cxnLst/>
              <a:rect l="l" t="t" r="r" b="b"/>
              <a:pathLst>
                <a:path w="3209290" h="783589">
                  <a:moveTo>
                    <a:pt x="3208998" y="758050"/>
                  </a:moveTo>
                  <a:lnTo>
                    <a:pt x="0" y="758050"/>
                  </a:lnTo>
                  <a:lnTo>
                    <a:pt x="0" y="783450"/>
                  </a:lnTo>
                  <a:lnTo>
                    <a:pt x="3208998" y="783450"/>
                  </a:lnTo>
                  <a:lnTo>
                    <a:pt x="3208998" y="758050"/>
                  </a:lnTo>
                  <a:close/>
                </a:path>
                <a:path w="3209290" h="783589">
                  <a:moveTo>
                    <a:pt x="320899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98" y="9525"/>
                  </a:lnTo>
                  <a:lnTo>
                    <a:pt x="320899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017" y="5897715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1017" y="6358712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928922" y="3823365"/>
            <a:ext cx="138430" cy="913765"/>
          </a:xfrm>
          <a:custGeom>
            <a:avLst/>
            <a:gdLst/>
            <a:ahLst/>
            <a:cxnLst/>
            <a:rect l="l" t="t" r="r" b="b"/>
            <a:pathLst>
              <a:path w="138430" h="913764">
                <a:moveTo>
                  <a:pt x="122110" y="0"/>
                </a:moveTo>
                <a:lnTo>
                  <a:pt x="109169" y="0"/>
                </a:lnTo>
                <a:lnTo>
                  <a:pt x="103924" y="1676"/>
                </a:lnTo>
                <a:lnTo>
                  <a:pt x="93649" y="8382"/>
                </a:lnTo>
                <a:lnTo>
                  <a:pt x="90639" y="14973"/>
                </a:lnTo>
                <a:lnTo>
                  <a:pt x="89750" y="24790"/>
                </a:lnTo>
                <a:lnTo>
                  <a:pt x="673" y="879360"/>
                </a:lnTo>
                <a:lnTo>
                  <a:pt x="228" y="880262"/>
                </a:lnTo>
                <a:lnTo>
                  <a:pt x="0" y="881367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74"/>
                </a:lnTo>
                <a:lnTo>
                  <a:pt x="15849" y="913511"/>
                </a:lnTo>
                <a:lnTo>
                  <a:pt x="28803" y="913511"/>
                </a:lnTo>
                <a:lnTo>
                  <a:pt x="34048" y="911834"/>
                </a:lnTo>
                <a:lnTo>
                  <a:pt x="44310" y="905141"/>
                </a:lnTo>
                <a:lnTo>
                  <a:pt x="47332" y="898563"/>
                </a:lnTo>
                <a:lnTo>
                  <a:pt x="48221" y="888733"/>
                </a:lnTo>
                <a:lnTo>
                  <a:pt x="137299" y="34163"/>
                </a:lnTo>
                <a:lnTo>
                  <a:pt x="137299" y="30810"/>
                </a:lnTo>
                <a:lnTo>
                  <a:pt x="137858" y="26695"/>
                </a:lnTo>
                <a:lnTo>
                  <a:pt x="137960" y="17653"/>
                </a:lnTo>
                <a:lnTo>
                  <a:pt x="135953" y="11722"/>
                </a:lnTo>
                <a:lnTo>
                  <a:pt x="127914" y="2349"/>
                </a:lnTo>
                <a:lnTo>
                  <a:pt x="1221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29326" y="1305572"/>
            <a:ext cx="225425" cy="1489075"/>
          </a:xfrm>
          <a:custGeom>
            <a:avLst/>
            <a:gdLst/>
            <a:ahLst/>
            <a:cxnLst/>
            <a:rect l="l" t="t" r="r" b="b"/>
            <a:pathLst>
              <a:path w="225425" h="1489075">
                <a:moveTo>
                  <a:pt x="186626" y="0"/>
                </a:moveTo>
                <a:lnTo>
                  <a:pt x="151010" y="20329"/>
                </a:lnTo>
                <a:lnTo>
                  <a:pt x="1079" y="1433017"/>
                </a:lnTo>
                <a:lnTo>
                  <a:pt x="355" y="1434477"/>
                </a:lnTo>
                <a:lnTo>
                  <a:pt x="0" y="1436293"/>
                </a:lnTo>
                <a:lnTo>
                  <a:pt x="0" y="1448295"/>
                </a:lnTo>
                <a:lnTo>
                  <a:pt x="21821" y="1485814"/>
                </a:lnTo>
                <a:lnTo>
                  <a:pt x="38188" y="1488681"/>
                </a:lnTo>
                <a:lnTo>
                  <a:pt x="44706" y="1488169"/>
                </a:lnTo>
                <a:lnTo>
                  <a:pt x="76832" y="1459313"/>
                </a:lnTo>
                <a:lnTo>
                  <a:pt x="223735" y="55664"/>
                </a:lnTo>
                <a:lnTo>
                  <a:pt x="223735" y="48755"/>
                </a:lnTo>
                <a:lnTo>
                  <a:pt x="224828" y="41846"/>
                </a:lnTo>
                <a:lnTo>
                  <a:pt x="209543" y="6445"/>
                </a:lnTo>
                <a:lnTo>
                  <a:pt x="195352" y="716"/>
                </a:lnTo>
                <a:lnTo>
                  <a:pt x="1866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23625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13895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16866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19835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22805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25775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23625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26006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13895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16866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19835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22805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25775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6241436" y="506935"/>
            <a:ext cx="857250" cy="139700"/>
            <a:chOff x="6241436" y="506935"/>
            <a:chExt cx="857250" cy="139700"/>
          </a:xfrm>
        </p:grpSpPr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1436" y="509981"/>
              <a:ext cx="86271" cy="11018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50322" y="539854"/>
              <a:ext cx="64617" cy="8183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40166" y="506935"/>
              <a:ext cx="368964" cy="11475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831368" y="510069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16" y="100965"/>
                  </a:moveTo>
                  <a:lnTo>
                    <a:pt x="32346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47" y="99161"/>
                  </a:lnTo>
                  <a:lnTo>
                    <a:pt x="15582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16" y="109194"/>
                  </a:lnTo>
                  <a:lnTo>
                    <a:pt x="43116" y="100965"/>
                  </a:lnTo>
                  <a:close/>
                </a:path>
                <a:path w="78104" h="110490">
                  <a:moveTo>
                    <a:pt x="77190" y="31305"/>
                  </a:moveTo>
                  <a:lnTo>
                    <a:pt x="65620" y="31305"/>
                  </a:lnTo>
                  <a:lnTo>
                    <a:pt x="65620" y="110096"/>
                  </a:lnTo>
                  <a:lnTo>
                    <a:pt x="77190" y="110096"/>
                  </a:lnTo>
                  <a:lnTo>
                    <a:pt x="77190" y="31305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074" y="0"/>
                  </a:lnTo>
                  <a:lnTo>
                    <a:pt x="65074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5688" y="539091"/>
              <a:ext cx="162692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0319" y="1061778"/>
            <a:ext cx="811530" cy="1752600"/>
          </a:xfrm>
          <a:custGeom>
            <a:avLst/>
            <a:gdLst/>
            <a:ahLst/>
            <a:cxnLst/>
            <a:rect l="l" t="t" r="r" b="b"/>
            <a:pathLst>
              <a:path w="811529" h="1752600">
                <a:moveTo>
                  <a:pt x="518841" y="368299"/>
                </a:moveTo>
                <a:lnTo>
                  <a:pt x="480143" y="368299"/>
                </a:lnTo>
                <a:lnTo>
                  <a:pt x="511016" y="380999"/>
                </a:lnTo>
                <a:lnTo>
                  <a:pt x="539378" y="393699"/>
                </a:lnTo>
                <a:lnTo>
                  <a:pt x="565229" y="419099"/>
                </a:lnTo>
                <a:lnTo>
                  <a:pt x="579754" y="431799"/>
                </a:lnTo>
                <a:lnTo>
                  <a:pt x="592047" y="444499"/>
                </a:lnTo>
                <a:lnTo>
                  <a:pt x="602103" y="457199"/>
                </a:lnTo>
                <a:lnTo>
                  <a:pt x="609920" y="482599"/>
                </a:lnTo>
                <a:lnTo>
                  <a:pt x="615795" y="507999"/>
                </a:lnTo>
                <a:lnTo>
                  <a:pt x="619990" y="520699"/>
                </a:lnTo>
                <a:lnTo>
                  <a:pt x="622506" y="546099"/>
                </a:lnTo>
                <a:lnTo>
                  <a:pt x="623344" y="558799"/>
                </a:lnTo>
                <a:lnTo>
                  <a:pt x="620201" y="609599"/>
                </a:lnTo>
                <a:lnTo>
                  <a:pt x="610771" y="660399"/>
                </a:lnTo>
                <a:lnTo>
                  <a:pt x="595055" y="711199"/>
                </a:lnTo>
                <a:lnTo>
                  <a:pt x="573052" y="774699"/>
                </a:lnTo>
                <a:lnTo>
                  <a:pt x="551817" y="812799"/>
                </a:lnTo>
                <a:lnTo>
                  <a:pt x="528346" y="863599"/>
                </a:lnTo>
                <a:lnTo>
                  <a:pt x="502640" y="901699"/>
                </a:lnTo>
                <a:lnTo>
                  <a:pt x="474700" y="952499"/>
                </a:lnTo>
                <a:lnTo>
                  <a:pt x="444528" y="1003299"/>
                </a:lnTo>
                <a:lnTo>
                  <a:pt x="428946" y="1028699"/>
                </a:lnTo>
                <a:lnTo>
                  <a:pt x="411270" y="1054099"/>
                </a:lnTo>
                <a:lnTo>
                  <a:pt x="391504" y="1079499"/>
                </a:lnTo>
                <a:lnTo>
                  <a:pt x="369649" y="1117599"/>
                </a:lnTo>
                <a:lnTo>
                  <a:pt x="294627" y="1219199"/>
                </a:lnTo>
                <a:lnTo>
                  <a:pt x="146129" y="1447799"/>
                </a:lnTo>
                <a:lnTo>
                  <a:pt x="120513" y="1485899"/>
                </a:lnTo>
                <a:lnTo>
                  <a:pt x="94630" y="1523999"/>
                </a:lnTo>
                <a:lnTo>
                  <a:pt x="68478" y="1562099"/>
                </a:lnTo>
                <a:lnTo>
                  <a:pt x="42058" y="1600199"/>
                </a:lnTo>
                <a:lnTo>
                  <a:pt x="15370" y="1638299"/>
                </a:lnTo>
                <a:lnTo>
                  <a:pt x="4821" y="1663699"/>
                </a:lnTo>
                <a:lnTo>
                  <a:pt x="0" y="1676399"/>
                </a:lnTo>
                <a:lnTo>
                  <a:pt x="907" y="1701799"/>
                </a:lnTo>
                <a:lnTo>
                  <a:pt x="7546" y="1714499"/>
                </a:lnTo>
                <a:lnTo>
                  <a:pt x="18780" y="1739899"/>
                </a:lnTo>
                <a:lnTo>
                  <a:pt x="33520" y="1752599"/>
                </a:lnTo>
                <a:lnTo>
                  <a:pt x="657973" y="1752599"/>
                </a:lnTo>
                <a:lnTo>
                  <a:pt x="668048" y="1739899"/>
                </a:lnTo>
                <a:lnTo>
                  <a:pt x="60486" y="1739899"/>
                </a:lnTo>
                <a:lnTo>
                  <a:pt x="46097" y="1727199"/>
                </a:lnTo>
                <a:lnTo>
                  <a:pt x="34786" y="1727199"/>
                </a:lnTo>
                <a:lnTo>
                  <a:pt x="26546" y="1714499"/>
                </a:lnTo>
                <a:lnTo>
                  <a:pt x="21936" y="1689099"/>
                </a:lnTo>
                <a:lnTo>
                  <a:pt x="21516" y="1676399"/>
                </a:lnTo>
                <a:lnTo>
                  <a:pt x="25288" y="1663699"/>
                </a:lnTo>
                <a:lnTo>
                  <a:pt x="33251" y="1650999"/>
                </a:lnTo>
                <a:lnTo>
                  <a:pt x="86534" y="1574799"/>
                </a:lnTo>
                <a:lnTo>
                  <a:pt x="139104" y="1498599"/>
                </a:lnTo>
                <a:lnTo>
                  <a:pt x="165128" y="1460499"/>
                </a:lnTo>
                <a:lnTo>
                  <a:pt x="197041" y="1409699"/>
                </a:lnTo>
                <a:lnTo>
                  <a:pt x="227985" y="1358899"/>
                </a:lnTo>
                <a:lnTo>
                  <a:pt x="257956" y="1320799"/>
                </a:lnTo>
                <a:lnTo>
                  <a:pt x="286946" y="1269999"/>
                </a:lnTo>
                <a:lnTo>
                  <a:pt x="314673" y="1231899"/>
                </a:lnTo>
                <a:lnTo>
                  <a:pt x="340860" y="1193799"/>
                </a:lnTo>
                <a:lnTo>
                  <a:pt x="365515" y="1155699"/>
                </a:lnTo>
                <a:lnTo>
                  <a:pt x="388648" y="1117599"/>
                </a:lnTo>
                <a:lnTo>
                  <a:pt x="429429" y="1066799"/>
                </a:lnTo>
                <a:lnTo>
                  <a:pt x="446896" y="1028699"/>
                </a:lnTo>
                <a:lnTo>
                  <a:pt x="462410" y="1015999"/>
                </a:lnTo>
                <a:lnTo>
                  <a:pt x="493433" y="965199"/>
                </a:lnTo>
                <a:lnTo>
                  <a:pt x="522129" y="914399"/>
                </a:lnTo>
                <a:lnTo>
                  <a:pt x="548502" y="863599"/>
                </a:lnTo>
                <a:lnTo>
                  <a:pt x="572554" y="812799"/>
                </a:lnTo>
                <a:lnTo>
                  <a:pt x="594286" y="774699"/>
                </a:lnTo>
                <a:lnTo>
                  <a:pt x="616625" y="711199"/>
                </a:lnTo>
                <a:lnTo>
                  <a:pt x="632266" y="660399"/>
                </a:lnTo>
                <a:lnTo>
                  <a:pt x="641210" y="609599"/>
                </a:lnTo>
                <a:lnTo>
                  <a:pt x="643461" y="558799"/>
                </a:lnTo>
                <a:lnTo>
                  <a:pt x="642550" y="533399"/>
                </a:lnTo>
                <a:lnTo>
                  <a:pt x="639821" y="520699"/>
                </a:lnTo>
                <a:lnTo>
                  <a:pt x="635279" y="495299"/>
                </a:lnTo>
                <a:lnTo>
                  <a:pt x="628932" y="469899"/>
                </a:lnTo>
                <a:lnTo>
                  <a:pt x="620326" y="457199"/>
                </a:lnTo>
                <a:lnTo>
                  <a:pt x="609077" y="431799"/>
                </a:lnTo>
                <a:lnTo>
                  <a:pt x="595183" y="419099"/>
                </a:lnTo>
                <a:lnTo>
                  <a:pt x="578640" y="393699"/>
                </a:lnTo>
                <a:lnTo>
                  <a:pt x="550278" y="380999"/>
                </a:lnTo>
                <a:lnTo>
                  <a:pt x="518841" y="368299"/>
                </a:lnTo>
                <a:close/>
              </a:path>
              <a:path w="811529" h="1752600">
                <a:moveTo>
                  <a:pt x="597275" y="253999"/>
                </a:moveTo>
                <a:lnTo>
                  <a:pt x="536224" y="253999"/>
                </a:lnTo>
                <a:lnTo>
                  <a:pt x="564111" y="266699"/>
                </a:lnTo>
                <a:lnTo>
                  <a:pt x="590581" y="279399"/>
                </a:lnTo>
                <a:lnTo>
                  <a:pt x="615238" y="292099"/>
                </a:lnTo>
                <a:lnTo>
                  <a:pt x="638081" y="304799"/>
                </a:lnTo>
                <a:lnTo>
                  <a:pt x="659107" y="330199"/>
                </a:lnTo>
                <a:lnTo>
                  <a:pt x="683690" y="355599"/>
                </a:lnTo>
                <a:lnTo>
                  <a:pt x="703800" y="380999"/>
                </a:lnTo>
                <a:lnTo>
                  <a:pt x="719445" y="406399"/>
                </a:lnTo>
                <a:lnTo>
                  <a:pt x="730634" y="431799"/>
                </a:lnTo>
                <a:lnTo>
                  <a:pt x="738590" y="469899"/>
                </a:lnTo>
                <a:lnTo>
                  <a:pt x="744593" y="495299"/>
                </a:lnTo>
                <a:lnTo>
                  <a:pt x="748645" y="533399"/>
                </a:lnTo>
                <a:lnTo>
                  <a:pt x="750750" y="558799"/>
                </a:lnTo>
                <a:lnTo>
                  <a:pt x="749311" y="609599"/>
                </a:lnTo>
                <a:lnTo>
                  <a:pt x="743224" y="660399"/>
                </a:lnTo>
                <a:lnTo>
                  <a:pt x="732494" y="711199"/>
                </a:lnTo>
                <a:lnTo>
                  <a:pt x="717120" y="749299"/>
                </a:lnTo>
                <a:lnTo>
                  <a:pt x="697106" y="800099"/>
                </a:lnTo>
                <a:lnTo>
                  <a:pt x="677539" y="850899"/>
                </a:lnTo>
                <a:lnTo>
                  <a:pt x="656114" y="888999"/>
                </a:lnTo>
                <a:lnTo>
                  <a:pt x="632829" y="927099"/>
                </a:lnTo>
                <a:lnTo>
                  <a:pt x="607685" y="977899"/>
                </a:lnTo>
                <a:lnTo>
                  <a:pt x="580682" y="1015999"/>
                </a:lnTo>
                <a:lnTo>
                  <a:pt x="551818" y="1066799"/>
                </a:lnTo>
                <a:lnTo>
                  <a:pt x="528481" y="1104899"/>
                </a:lnTo>
                <a:lnTo>
                  <a:pt x="503196" y="1142999"/>
                </a:lnTo>
                <a:lnTo>
                  <a:pt x="475958" y="1181099"/>
                </a:lnTo>
                <a:lnTo>
                  <a:pt x="446763" y="1231899"/>
                </a:lnTo>
                <a:lnTo>
                  <a:pt x="421638" y="1257299"/>
                </a:lnTo>
                <a:lnTo>
                  <a:pt x="394543" y="1308099"/>
                </a:lnTo>
                <a:lnTo>
                  <a:pt x="365482" y="1346199"/>
                </a:lnTo>
                <a:lnTo>
                  <a:pt x="334459" y="1396999"/>
                </a:lnTo>
                <a:lnTo>
                  <a:pt x="301475" y="1447799"/>
                </a:lnTo>
                <a:lnTo>
                  <a:pt x="283724" y="1473199"/>
                </a:lnTo>
                <a:lnTo>
                  <a:pt x="266263" y="1498599"/>
                </a:lnTo>
                <a:lnTo>
                  <a:pt x="232184" y="1536699"/>
                </a:lnTo>
                <a:lnTo>
                  <a:pt x="199207" y="1587499"/>
                </a:lnTo>
                <a:lnTo>
                  <a:pt x="183140" y="1612899"/>
                </a:lnTo>
                <a:lnTo>
                  <a:pt x="167363" y="1625599"/>
                </a:lnTo>
                <a:lnTo>
                  <a:pt x="614403" y="1625599"/>
                </a:lnTo>
                <a:lnTo>
                  <a:pt x="625995" y="1638299"/>
                </a:lnTo>
                <a:lnTo>
                  <a:pt x="644996" y="1638299"/>
                </a:lnTo>
                <a:lnTo>
                  <a:pt x="652402" y="1650999"/>
                </a:lnTo>
                <a:lnTo>
                  <a:pt x="658269" y="1650999"/>
                </a:lnTo>
                <a:lnTo>
                  <a:pt x="662460" y="1663699"/>
                </a:lnTo>
                <a:lnTo>
                  <a:pt x="664975" y="1676399"/>
                </a:lnTo>
                <a:lnTo>
                  <a:pt x="665813" y="1689099"/>
                </a:lnTo>
                <a:lnTo>
                  <a:pt x="664975" y="1701799"/>
                </a:lnTo>
                <a:lnTo>
                  <a:pt x="662460" y="1701799"/>
                </a:lnTo>
                <a:lnTo>
                  <a:pt x="658269" y="1714499"/>
                </a:lnTo>
                <a:lnTo>
                  <a:pt x="652402" y="1727199"/>
                </a:lnTo>
                <a:lnTo>
                  <a:pt x="644996" y="1727199"/>
                </a:lnTo>
                <a:lnTo>
                  <a:pt x="636193" y="1739899"/>
                </a:lnTo>
                <a:lnTo>
                  <a:pt x="668048" y="1739899"/>
                </a:lnTo>
                <a:lnTo>
                  <a:pt x="675868" y="1727199"/>
                </a:lnTo>
                <a:lnTo>
                  <a:pt x="681456" y="1714499"/>
                </a:lnTo>
                <a:lnTo>
                  <a:pt x="684811" y="1701799"/>
                </a:lnTo>
                <a:lnTo>
                  <a:pt x="685930" y="1689099"/>
                </a:lnTo>
                <a:lnTo>
                  <a:pt x="684811" y="1676399"/>
                </a:lnTo>
                <a:lnTo>
                  <a:pt x="668048" y="1638299"/>
                </a:lnTo>
                <a:lnTo>
                  <a:pt x="645674" y="1612899"/>
                </a:lnTo>
                <a:lnTo>
                  <a:pt x="207597" y="1612899"/>
                </a:lnTo>
                <a:lnTo>
                  <a:pt x="569699" y="1079499"/>
                </a:lnTo>
                <a:lnTo>
                  <a:pt x="598591" y="1028699"/>
                </a:lnTo>
                <a:lnTo>
                  <a:pt x="625690" y="990599"/>
                </a:lnTo>
                <a:lnTo>
                  <a:pt x="650994" y="939799"/>
                </a:lnTo>
                <a:lnTo>
                  <a:pt x="674499" y="901699"/>
                </a:lnTo>
                <a:lnTo>
                  <a:pt x="696203" y="850899"/>
                </a:lnTo>
                <a:lnTo>
                  <a:pt x="716105" y="812799"/>
                </a:lnTo>
                <a:lnTo>
                  <a:pt x="736533" y="761999"/>
                </a:lnTo>
                <a:lnTo>
                  <a:pt x="752221" y="711199"/>
                </a:lnTo>
                <a:lnTo>
                  <a:pt x="763171" y="660399"/>
                </a:lnTo>
                <a:lnTo>
                  <a:pt x="769386" y="609599"/>
                </a:lnTo>
                <a:lnTo>
                  <a:pt x="770867" y="558799"/>
                </a:lnTo>
                <a:lnTo>
                  <a:pt x="769676" y="533399"/>
                </a:lnTo>
                <a:lnTo>
                  <a:pt x="766106" y="495299"/>
                </a:lnTo>
                <a:lnTo>
                  <a:pt x="760168" y="469899"/>
                </a:lnTo>
                <a:lnTo>
                  <a:pt x="751868" y="431799"/>
                </a:lnTo>
                <a:lnTo>
                  <a:pt x="739775" y="393699"/>
                </a:lnTo>
                <a:lnTo>
                  <a:pt x="722523" y="368299"/>
                </a:lnTo>
                <a:lnTo>
                  <a:pt x="700106" y="342899"/>
                </a:lnTo>
                <a:lnTo>
                  <a:pt x="672518" y="304799"/>
                </a:lnTo>
                <a:lnTo>
                  <a:pt x="649247" y="292099"/>
                </a:lnTo>
                <a:lnTo>
                  <a:pt x="624165" y="266699"/>
                </a:lnTo>
                <a:lnTo>
                  <a:pt x="597275" y="253999"/>
                </a:lnTo>
                <a:close/>
              </a:path>
              <a:path w="811529" h="1752600">
                <a:moveTo>
                  <a:pt x="746280" y="1625599"/>
                </a:moveTo>
                <a:lnTo>
                  <a:pt x="741810" y="1625599"/>
                </a:lnTo>
                <a:lnTo>
                  <a:pt x="732869" y="1638299"/>
                </a:lnTo>
                <a:lnTo>
                  <a:pt x="732869" y="1650999"/>
                </a:lnTo>
                <a:lnTo>
                  <a:pt x="737339" y="1650999"/>
                </a:lnTo>
                <a:lnTo>
                  <a:pt x="757456" y="1676399"/>
                </a:lnTo>
                <a:lnTo>
                  <a:pt x="729872" y="1701799"/>
                </a:lnTo>
                <a:lnTo>
                  <a:pt x="730253" y="1701799"/>
                </a:lnTo>
                <a:lnTo>
                  <a:pt x="733986" y="1714499"/>
                </a:lnTo>
                <a:lnTo>
                  <a:pt x="742546" y="1714499"/>
                </a:lnTo>
                <a:lnTo>
                  <a:pt x="770867" y="1689099"/>
                </a:lnTo>
                <a:lnTo>
                  <a:pt x="795454" y="1689099"/>
                </a:lnTo>
                <a:lnTo>
                  <a:pt x="784278" y="1676399"/>
                </a:lnTo>
                <a:lnTo>
                  <a:pt x="797690" y="1663699"/>
                </a:lnTo>
                <a:lnTo>
                  <a:pt x="770867" y="1663699"/>
                </a:lnTo>
                <a:lnTo>
                  <a:pt x="750750" y="1638299"/>
                </a:lnTo>
                <a:lnTo>
                  <a:pt x="746280" y="1625599"/>
                </a:lnTo>
                <a:close/>
              </a:path>
              <a:path w="811529" h="1752600">
                <a:moveTo>
                  <a:pt x="795454" y="1689099"/>
                </a:moveTo>
                <a:lnTo>
                  <a:pt x="770867" y="1689099"/>
                </a:lnTo>
                <a:lnTo>
                  <a:pt x="790984" y="1701799"/>
                </a:lnTo>
                <a:lnTo>
                  <a:pt x="795454" y="1714499"/>
                </a:lnTo>
                <a:lnTo>
                  <a:pt x="799912" y="1714499"/>
                </a:lnTo>
                <a:lnTo>
                  <a:pt x="808866" y="1701799"/>
                </a:lnTo>
                <a:lnTo>
                  <a:pt x="806630" y="1701799"/>
                </a:lnTo>
                <a:lnTo>
                  <a:pt x="795454" y="1689099"/>
                </a:lnTo>
                <a:close/>
              </a:path>
              <a:path w="811529" h="1752600">
                <a:moveTo>
                  <a:pt x="802160" y="1625599"/>
                </a:moveTo>
                <a:lnTo>
                  <a:pt x="797690" y="1625599"/>
                </a:lnTo>
                <a:lnTo>
                  <a:pt x="770867" y="1663699"/>
                </a:lnTo>
                <a:lnTo>
                  <a:pt x="797690" y="1663699"/>
                </a:lnTo>
                <a:lnTo>
                  <a:pt x="811101" y="1650999"/>
                </a:lnTo>
                <a:lnTo>
                  <a:pt x="811101" y="1638299"/>
                </a:lnTo>
                <a:lnTo>
                  <a:pt x="802160" y="1625599"/>
                </a:lnTo>
                <a:close/>
              </a:path>
              <a:path w="811529" h="1752600">
                <a:moveTo>
                  <a:pt x="656872" y="1523999"/>
                </a:moveTo>
                <a:lnTo>
                  <a:pt x="598757" y="1523999"/>
                </a:lnTo>
                <a:lnTo>
                  <a:pt x="554053" y="1549399"/>
                </a:lnTo>
                <a:lnTo>
                  <a:pt x="548071" y="1549399"/>
                </a:lnTo>
                <a:lnTo>
                  <a:pt x="546573" y="1562099"/>
                </a:lnTo>
                <a:lnTo>
                  <a:pt x="549582" y="1562099"/>
                </a:lnTo>
                <a:lnTo>
                  <a:pt x="552554" y="1574799"/>
                </a:lnTo>
                <a:lnTo>
                  <a:pt x="556288" y="1574799"/>
                </a:lnTo>
                <a:lnTo>
                  <a:pt x="560746" y="1562099"/>
                </a:lnTo>
                <a:lnTo>
                  <a:pt x="647931" y="1536699"/>
                </a:lnTo>
                <a:lnTo>
                  <a:pt x="656872" y="1523999"/>
                </a:lnTo>
                <a:close/>
              </a:path>
              <a:path w="811529" h="1752600">
                <a:moveTo>
                  <a:pt x="554789" y="1460499"/>
                </a:moveTo>
                <a:lnTo>
                  <a:pt x="550687" y="1460499"/>
                </a:lnTo>
                <a:lnTo>
                  <a:pt x="546230" y="1473199"/>
                </a:lnTo>
                <a:lnTo>
                  <a:pt x="548071" y="1485899"/>
                </a:lnTo>
                <a:lnTo>
                  <a:pt x="554053" y="1485899"/>
                </a:lnTo>
                <a:lnTo>
                  <a:pt x="598757" y="1511299"/>
                </a:lnTo>
                <a:lnTo>
                  <a:pt x="391239" y="1511299"/>
                </a:lnTo>
                <a:lnTo>
                  <a:pt x="392001" y="1523999"/>
                </a:lnTo>
                <a:lnTo>
                  <a:pt x="661342" y="1523999"/>
                </a:lnTo>
                <a:lnTo>
                  <a:pt x="661342" y="1511299"/>
                </a:lnTo>
                <a:lnTo>
                  <a:pt x="656872" y="1498599"/>
                </a:lnTo>
                <a:lnTo>
                  <a:pt x="647931" y="1498599"/>
                </a:lnTo>
                <a:lnTo>
                  <a:pt x="560746" y="1473199"/>
                </a:lnTo>
                <a:lnTo>
                  <a:pt x="554789" y="1460499"/>
                </a:lnTo>
                <a:close/>
              </a:path>
              <a:path w="811529" h="1752600">
                <a:moveTo>
                  <a:pt x="596865" y="1206499"/>
                </a:moveTo>
                <a:lnTo>
                  <a:pt x="592788" y="1206499"/>
                </a:lnTo>
                <a:lnTo>
                  <a:pt x="589803" y="1219199"/>
                </a:lnTo>
                <a:lnTo>
                  <a:pt x="395354" y="1498599"/>
                </a:lnTo>
                <a:lnTo>
                  <a:pt x="392356" y="1511299"/>
                </a:lnTo>
                <a:lnTo>
                  <a:pt x="415470" y="1511299"/>
                </a:lnTo>
                <a:lnTo>
                  <a:pt x="605462" y="1231899"/>
                </a:lnTo>
                <a:lnTo>
                  <a:pt x="608422" y="1219199"/>
                </a:lnTo>
                <a:lnTo>
                  <a:pt x="602110" y="1219199"/>
                </a:lnTo>
                <a:lnTo>
                  <a:pt x="596865" y="1206499"/>
                </a:lnTo>
                <a:close/>
              </a:path>
              <a:path w="811529" h="1752600">
                <a:moveTo>
                  <a:pt x="232184" y="507999"/>
                </a:moveTo>
                <a:lnTo>
                  <a:pt x="155764" y="507999"/>
                </a:lnTo>
                <a:lnTo>
                  <a:pt x="167911" y="520699"/>
                </a:lnTo>
                <a:lnTo>
                  <a:pt x="223228" y="520699"/>
                </a:lnTo>
                <a:lnTo>
                  <a:pt x="232184" y="507999"/>
                </a:lnTo>
                <a:close/>
              </a:path>
              <a:path w="811529" h="1752600">
                <a:moveTo>
                  <a:pt x="508492" y="228599"/>
                </a:moveTo>
                <a:lnTo>
                  <a:pt x="398148" y="228599"/>
                </a:lnTo>
                <a:lnTo>
                  <a:pt x="352885" y="241299"/>
                </a:lnTo>
                <a:lnTo>
                  <a:pt x="310975" y="253999"/>
                </a:lnTo>
                <a:lnTo>
                  <a:pt x="272418" y="279399"/>
                </a:lnTo>
                <a:lnTo>
                  <a:pt x="236933" y="304799"/>
                </a:lnTo>
                <a:lnTo>
                  <a:pt x="204241" y="330199"/>
                </a:lnTo>
                <a:lnTo>
                  <a:pt x="174345" y="368299"/>
                </a:lnTo>
                <a:lnTo>
                  <a:pt x="147246" y="393699"/>
                </a:lnTo>
                <a:lnTo>
                  <a:pt x="141993" y="406399"/>
                </a:lnTo>
                <a:lnTo>
                  <a:pt x="137450" y="406399"/>
                </a:lnTo>
                <a:lnTo>
                  <a:pt x="133614" y="419099"/>
                </a:lnTo>
                <a:lnTo>
                  <a:pt x="130482" y="419099"/>
                </a:lnTo>
                <a:lnTo>
                  <a:pt x="128034" y="431799"/>
                </a:lnTo>
                <a:lnTo>
                  <a:pt x="126288" y="431799"/>
                </a:lnTo>
                <a:lnTo>
                  <a:pt x="125243" y="444499"/>
                </a:lnTo>
                <a:lnTo>
                  <a:pt x="124894" y="457199"/>
                </a:lnTo>
                <a:lnTo>
                  <a:pt x="126150" y="469899"/>
                </a:lnTo>
                <a:lnTo>
                  <a:pt x="129919" y="482599"/>
                </a:lnTo>
                <a:lnTo>
                  <a:pt x="136205" y="495299"/>
                </a:lnTo>
                <a:lnTo>
                  <a:pt x="145011" y="507999"/>
                </a:lnTo>
                <a:lnTo>
                  <a:pt x="241398" y="507999"/>
                </a:lnTo>
                <a:lnTo>
                  <a:pt x="251172" y="495299"/>
                </a:lnTo>
                <a:lnTo>
                  <a:pt x="167283" y="495299"/>
                </a:lnTo>
                <a:lnTo>
                  <a:pt x="159540" y="482599"/>
                </a:lnTo>
                <a:lnTo>
                  <a:pt x="153171" y="482599"/>
                </a:lnTo>
                <a:lnTo>
                  <a:pt x="148632" y="469899"/>
                </a:lnTo>
                <a:lnTo>
                  <a:pt x="145915" y="457199"/>
                </a:lnTo>
                <a:lnTo>
                  <a:pt x="145011" y="444499"/>
                </a:lnTo>
                <a:lnTo>
                  <a:pt x="146126" y="444499"/>
                </a:lnTo>
                <a:lnTo>
                  <a:pt x="149475" y="431799"/>
                </a:lnTo>
                <a:lnTo>
                  <a:pt x="155063" y="419099"/>
                </a:lnTo>
                <a:lnTo>
                  <a:pt x="162893" y="406399"/>
                </a:lnTo>
                <a:lnTo>
                  <a:pt x="187829" y="380999"/>
                </a:lnTo>
                <a:lnTo>
                  <a:pt x="215699" y="342899"/>
                </a:lnTo>
                <a:lnTo>
                  <a:pt x="246503" y="317499"/>
                </a:lnTo>
                <a:lnTo>
                  <a:pt x="280241" y="292099"/>
                </a:lnTo>
                <a:lnTo>
                  <a:pt x="317051" y="279399"/>
                </a:lnTo>
                <a:lnTo>
                  <a:pt x="357073" y="253999"/>
                </a:lnTo>
                <a:lnTo>
                  <a:pt x="597275" y="253999"/>
                </a:lnTo>
                <a:lnTo>
                  <a:pt x="568582" y="241299"/>
                </a:lnTo>
                <a:lnTo>
                  <a:pt x="538743" y="241299"/>
                </a:lnTo>
                <a:lnTo>
                  <a:pt x="508492" y="228599"/>
                </a:lnTo>
                <a:close/>
              </a:path>
              <a:path w="811529" h="1752600">
                <a:moveTo>
                  <a:pt x="484334" y="355599"/>
                </a:moveTo>
                <a:lnTo>
                  <a:pt x="385575" y="355599"/>
                </a:lnTo>
                <a:lnTo>
                  <a:pt x="359381" y="368299"/>
                </a:lnTo>
                <a:lnTo>
                  <a:pt x="336121" y="380999"/>
                </a:lnTo>
                <a:lnTo>
                  <a:pt x="314814" y="406399"/>
                </a:lnTo>
                <a:lnTo>
                  <a:pt x="294484" y="419099"/>
                </a:lnTo>
                <a:lnTo>
                  <a:pt x="275135" y="444499"/>
                </a:lnTo>
                <a:lnTo>
                  <a:pt x="256771" y="457199"/>
                </a:lnTo>
                <a:lnTo>
                  <a:pt x="241248" y="482599"/>
                </a:lnTo>
                <a:lnTo>
                  <a:pt x="226015" y="495299"/>
                </a:lnTo>
                <a:lnTo>
                  <a:pt x="251172" y="495299"/>
                </a:lnTo>
                <a:lnTo>
                  <a:pt x="261511" y="482599"/>
                </a:lnTo>
                <a:lnTo>
                  <a:pt x="272418" y="469899"/>
                </a:lnTo>
                <a:lnTo>
                  <a:pt x="288619" y="457199"/>
                </a:lnTo>
                <a:lnTo>
                  <a:pt x="305943" y="444499"/>
                </a:lnTo>
                <a:lnTo>
                  <a:pt x="324385" y="419099"/>
                </a:lnTo>
                <a:lnTo>
                  <a:pt x="343944" y="406399"/>
                </a:lnTo>
                <a:lnTo>
                  <a:pt x="365451" y="393699"/>
                </a:lnTo>
                <a:lnTo>
                  <a:pt x="389758" y="380999"/>
                </a:lnTo>
                <a:lnTo>
                  <a:pt x="416862" y="368299"/>
                </a:lnTo>
                <a:lnTo>
                  <a:pt x="518841" y="368299"/>
                </a:lnTo>
                <a:lnTo>
                  <a:pt x="484334" y="355599"/>
                </a:lnTo>
                <a:close/>
              </a:path>
              <a:path w="811529" h="1752600">
                <a:moveTo>
                  <a:pt x="220438" y="419099"/>
                </a:moveTo>
                <a:lnTo>
                  <a:pt x="176855" y="419099"/>
                </a:lnTo>
                <a:lnTo>
                  <a:pt x="171412" y="431799"/>
                </a:lnTo>
                <a:lnTo>
                  <a:pt x="169598" y="444499"/>
                </a:lnTo>
                <a:lnTo>
                  <a:pt x="171412" y="457199"/>
                </a:lnTo>
                <a:lnTo>
                  <a:pt x="176855" y="469899"/>
                </a:lnTo>
                <a:lnTo>
                  <a:pt x="220438" y="469899"/>
                </a:lnTo>
                <a:lnTo>
                  <a:pt x="225893" y="457199"/>
                </a:lnTo>
                <a:lnTo>
                  <a:pt x="227714" y="444499"/>
                </a:lnTo>
                <a:lnTo>
                  <a:pt x="225893" y="431799"/>
                </a:lnTo>
                <a:lnTo>
                  <a:pt x="220438" y="419099"/>
                </a:lnTo>
                <a:close/>
              </a:path>
              <a:path w="811529" h="1752600">
                <a:moveTo>
                  <a:pt x="536618" y="126999"/>
                </a:moveTo>
                <a:lnTo>
                  <a:pt x="382631" y="126999"/>
                </a:lnTo>
                <a:lnTo>
                  <a:pt x="328844" y="139699"/>
                </a:lnTo>
                <a:lnTo>
                  <a:pt x="278695" y="152399"/>
                </a:lnTo>
                <a:lnTo>
                  <a:pt x="232184" y="177799"/>
                </a:lnTo>
                <a:lnTo>
                  <a:pt x="189012" y="203199"/>
                </a:lnTo>
                <a:lnTo>
                  <a:pt x="148917" y="228599"/>
                </a:lnTo>
                <a:lnTo>
                  <a:pt x="111898" y="266699"/>
                </a:lnTo>
                <a:lnTo>
                  <a:pt x="77955" y="304799"/>
                </a:lnTo>
                <a:lnTo>
                  <a:pt x="37714" y="304799"/>
                </a:lnTo>
                <a:lnTo>
                  <a:pt x="31013" y="317499"/>
                </a:lnTo>
                <a:lnTo>
                  <a:pt x="28781" y="330199"/>
                </a:lnTo>
                <a:lnTo>
                  <a:pt x="31013" y="355599"/>
                </a:lnTo>
                <a:lnTo>
                  <a:pt x="37714" y="368299"/>
                </a:lnTo>
                <a:lnTo>
                  <a:pt x="91355" y="368299"/>
                </a:lnTo>
                <a:lnTo>
                  <a:pt x="98068" y="355599"/>
                </a:lnTo>
                <a:lnTo>
                  <a:pt x="100307" y="330199"/>
                </a:lnTo>
                <a:lnTo>
                  <a:pt x="98072" y="317499"/>
                </a:lnTo>
                <a:lnTo>
                  <a:pt x="93602" y="317499"/>
                </a:lnTo>
                <a:lnTo>
                  <a:pt x="126275" y="279399"/>
                </a:lnTo>
                <a:lnTo>
                  <a:pt x="161751" y="241299"/>
                </a:lnTo>
                <a:lnTo>
                  <a:pt x="200031" y="215899"/>
                </a:lnTo>
                <a:lnTo>
                  <a:pt x="241112" y="190499"/>
                </a:lnTo>
                <a:lnTo>
                  <a:pt x="285395" y="165099"/>
                </a:lnTo>
                <a:lnTo>
                  <a:pt x="333317" y="152399"/>
                </a:lnTo>
                <a:lnTo>
                  <a:pt x="384873" y="139699"/>
                </a:lnTo>
                <a:lnTo>
                  <a:pt x="580875" y="139699"/>
                </a:lnTo>
                <a:lnTo>
                  <a:pt x="536618" y="126999"/>
                </a:lnTo>
                <a:close/>
              </a:path>
              <a:path w="811529" h="1752600">
                <a:moveTo>
                  <a:pt x="713489" y="215899"/>
                </a:moveTo>
                <a:lnTo>
                  <a:pt x="701576" y="215899"/>
                </a:lnTo>
                <a:lnTo>
                  <a:pt x="709006" y="228599"/>
                </a:lnTo>
                <a:lnTo>
                  <a:pt x="713489" y="215899"/>
                </a:lnTo>
                <a:close/>
              </a:path>
              <a:path w="811529" h="1752600">
                <a:moveTo>
                  <a:pt x="580875" y="139699"/>
                </a:moveTo>
                <a:lnTo>
                  <a:pt x="499837" y="139699"/>
                </a:lnTo>
                <a:lnTo>
                  <a:pt x="527640" y="152399"/>
                </a:lnTo>
                <a:lnTo>
                  <a:pt x="554053" y="152399"/>
                </a:lnTo>
                <a:lnTo>
                  <a:pt x="579608" y="165099"/>
                </a:lnTo>
                <a:lnTo>
                  <a:pt x="604893" y="165099"/>
                </a:lnTo>
                <a:lnTo>
                  <a:pt x="654637" y="190499"/>
                </a:lnTo>
                <a:lnTo>
                  <a:pt x="594286" y="190499"/>
                </a:lnTo>
                <a:lnTo>
                  <a:pt x="594286" y="203199"/>
                </a:lnTo>
                <a:lnTo>
                  <a:pt x="597982" y="215899"/>
                </a:lnTo>
                <a:lnTo>
                  <a:pt x="716448" y="215899"/>
                </a:lnTo>
                <a:lnTo>
                  <a:pt x="715724" y="203199"/>
                </a:lnTo>
                <a:lnTo>
                  <a:pt x="712752" y="203199"/>
                </a:lnTo>
                <a:lnTo>
                  <a:pt x="692635" y="177799"/>
                </a:lnTo>
                <a:lnTo>
                  <a:pt x="661342" y="177799"/>
                </a:lnTo>
                <a:lnTo>
                  <a:pt x="622450" y="152399"/>
                </a:lnTo>
                <a:lnTo>
                  <a:pt x="580875" y="139699"/>
                </a:lnTo>
                <a:close/>
              </a:path>
              <a:path w="811529" h="1752600">
                <a:moveTo>
                  <a:pt x="649404" y="114299"/>
                </a:moveTo>
                <a:lnTo>
                  <a:pt x="640095" y="114299"/>
                </a:lnTo>
                <a:lnTo>
                  <a:pt x="634863" y="126999"/>
                </a:lnTo>
                <a:lnTo>
                  <a:pt x="636755" y="126999"/>
                </a:lnTo>
                <a:lnTo>
                  <a:pt x="661342" y="177799"/>
                </a:lnTo>
                <a:lnTo>
                  <a:pt x="692635" y="177799"/>
                </a:lnTo>
                <a:lnTo>
                  <a:pt x="652402" y="126999"/>
                </a:lnTo>
                <a:lnTo>
                  <a:pt x="649404" y="114299"/>
                </a:lnTo>
                <a:close/>
              </a:path>
              <a:path w="811529" h="1752600">
                <a:moveTo>
                  <a:pt x="156187" y="0"/>
                </a:moveTo>
                <a:lnTo>
                  <a:pt x="129365" y="0"/>
                </a:lnTo>
                <a:lnTo>
                  <a:pt x="127130" y="12699"/>
                </a:lnTo>
                <a:lnTo>
                  <a:pt x="122659" y="12699"/>
                </a:lnTo>
                <a:lnTo>
                  <a:pt x="118324" y="25399"/>
                </a:lnTo>
                <a:lnTo>
                  <a:pt x="91354" y="25399"/>
                </a:lnTo>
                <a:lnTo>
                  <a:pt x="91354" y="38099"/>
                </a:lnTo>
                <a:lnTo>
                  <a:pt x="124894" y="38099"/>
                </a:lnTo>
                <a:lnTo>
                  <a:pt x="124894" y="139699"/>
                </a:lnTo>
                <a:lnTo>
                  <a:pt x="156187" y="139699"/>
                </a:lnTo>
                <a:lnTo>
                  <a:pt x="156187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83683" y="1079157"/>
            <a:ext cx="1825625" cy="1825625"/>
            <a:chOff x="5083683" y="1079157"/>
            <a:chExt cx="1825625" cy="1825625"/>
          </a:xfrm>
        </p:grpSpPr>
        <p:sp>
          <p:nvSpPr>
            <p:cNvPr id="4" name="object 4"/>
            <p:cNvSpPr/>
            <p:nvPr/>
          </p:nvSpPr>
          <p:spPr>
            <a:xfrm>
              <a:off x="5083683" y="1079157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1668703" y="0"/>
                  </a:moveTo>
                  <a:lnTo>
                    <a:pt x="156705" y="0"/>
                  </a:lnTo>
                  <a:lnTo>
                    <a:pt x="107226" y="8001"/>
                  </a:lnTo>
                  <a:lnTo>
                    <a:pt x="64215" y="30273"/>
                  </a:lnTo>
                  <a:lnTo>
                    <a:pt x="30273" y="64215"/>
                  </a:lnTo>
                  <a:lnTo>
                    <a:pt x="8001" y="107226"/>
                  </a:lnTo>
                  <a:lnTo>
                    <a:pt x="0" y="156705"/>
                  </a:lnTo>
                  <a:lnTo>
                    <a:pt x="0" y="1668703"/>
                  </a:lnTo>
                  <a:lnTo>
                    <a:pt x="8001" y="1718176"/>
                  </a:lnTo>
                  <a:lnTo>
                    <a:pt x="30273" y="1761183"/>
                  </a:lnTo>
                  <a:lnTo>
                    <a:pt x="64215" y="1795123"/>
                  </a:lnTo>
                  <a:lnTo>
                    <a:pt x="107226" y="1817394"/>
                  </a:lnTo>
                  <a:lnTo>
                    <a:pt x="156705" y="1825396"/>
                  </a:lnTo>
                  <a:lnTo>
                    <a:pt x="1668703" y="1825396"/>
                  </a:lnTo>
                  <a:lnTo>
                    <a:pt x="1718178" y="1817394"/>
                  </a:lnTo>
                  <a:lnTo>
                    <a:pt x="1751777" y="1799996"/>
                  </a:lnTo>
                  <a:lnTo>
                    <a:pt x="156705" y="1799996"/>
                  </a:lnTo>
                  <a:lnTo>
                    <a:pt x="105643" y="1789661"/>
                  </a:lnTo>
                  <a:lnTo>
                    <a:pt x="63901" y="1761496"/>
                  </a:lnTo>
                  <a:lnTo>
                    <a:pt x="35734" y="1719757"/>
                  </a:lnTo>
                  <a:lnTo>
                    <a:pt x="25399" y="1668703"/>
                  </a:lnTo>
                  <a:lnTo>
                    <a:pt x="25399" y="156705"/>
                  </a:lnTo>
                  <a:lnTo>
                    <a:pt x="35734" y="105643"/>
                  </a:lnTo>
                  <a:lnTo>
                    <a:pt x="63901" y="63901"/>
                  </a:lnTo>
                  <a:lnTo>
                    <a:pt x="105643" y="35734"/>
                  </a:lnTo>
                  <a:lnTo>
                    <a:pt x="156705" y="25400"/>
                  </a:lnTo>
                  <a:lnTo>
                    <a:pt x="1751775" y="25399"/>
                  </a:lnTo>
                  <a:lnTo>
                    <a:pt x="1718178" y="8001"/>
                  </a:lnTo>
                  <a:lnTo>
                    <a:pt x="1668703" y="0"/>
                  </a:lnTo>
                  <a:close/>
                </a:path>
                <a:path w="1825625" h="1825625">
                  <a:moveTo>
                    <a:pt x="1751775" y="25399"/>
                  </a:moveTo>
                  <a:lnTo>
                    <a:pt x="1668703" y="25400"/>
                  </a:lnTo>
                  <a:lnTo>
                    <a:pt x="1719765" y="35734"/>
                  </a:lnTo>
                  <a:lnTo>
                    <a:pt x="1761507" y="63901"/>
                  </a:lnTo>
                  <a:lnTo>
                    <a:pt x="1789674" y="105643"/>
                  </a:lnTo>
                  <a:lnTo>
                    <a:pt x="1800009" y="156705"/>
                  </a:lnTo>
                  <a:lnTo>
                    <a:pt x="1800009" y="1668703"/>
                  </a:lnTo>
                  <a:lnTo>
                    <a:pt x="1789674" y="1719757"/>
                  </a:lnTo>
                  <a:lnTo>
                    <a:pt x="1761507" y="1761496"/>
                  </a:lnTo>
                  <a:lnTo>
                    <a:pt x="1719765" y="1789661"/>
                  </a:lnTo>
                  <a:lnTo>
                    <a:pt x="1668703" y="1799996"/>
                  </a:lnTo>
                  <a:lnTo>
                    <a:pt x="1751777" y="1799996"/>
                  </a:lnTo>
                  <a:lnTo>
                    <a:pt x="1761188" y="1795123"/>
                  </a:lnTo>
                  <a:lnTo>
                    <a:pt x="1795131" y="1761183"/>
                  </a:lnTo>
                  <a:lnTo>
                    <a:pt x="1817405" y="1718176"/>
                  </a:lnTo>
                  <a:lnTo>
                    <a:pt x="1825409" y="1668703"/>
                  </a:lnTo>
                  <a:lnTo>
                    <a:pt x="1825409" y="156705"/>
                  </a:lnTo>
                  <a:lnTo>
                    <a:pt x="1817405" y="107226"/>
                  </a:lnTo>
                  <a:lnTo>
                    <a:pt x="1795131" y="64215"/>
                  </a:lnTo>
                  <a:lnTo>
                    <a:pt x="1761188" y="30273"/>
                  </a:lnTo>
                  <a:lnTo>
                    <a:pt x="1751775" y="2539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73110" y="1572411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60404" y="1559707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8"/>
                  </a:lnTo>
                  <a:lnTo>
                    <a:pt x="42388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29"/>
                  </a:lnTo>
                  <a:lnTo>
                    <a:pt x="19616" y="277369"/>
                  </a:lnTo>
                  <a:lnTo>
                    <a:pt x="42388" y="313150"/>
                  </a:lnTo>
                  <a:lnTo>
                    <a:pt x="72248" y="343009"/>
                  </a:lnTo>
                  <a:lnTo>
                    <a:pt x="108030" y="365779"/>
                  </a:lnTo>
                  <a:lnTo>
                    <a:pt x="148568" y="380296"/>
                  </a:lnTo>
                  <a:lnTo>
                    <a:pt x="192697" y="385394"/>
                  </a:lnTo>
                  <a:lnTo>
                    <a:pt x="236830" y="380296"/>
                  </a:lnTo>
                  <a:lnTo>
                    <a:pt x="277371" y="365779"/>
                  </a:lnTo>
                  <a:lnTo>
                    <a:pt x="286463" y="359994"/>
                  </a:lnTo>
                  <a:lnTo>
                    <a:pt x="192697" y="359994"/>
                  </a:lnTo>
                  <a:lnTo>
                    <a:pt x="148272" y="354008"/>
                  </a:lnTo>
                  <a:lnTo>
                    <a:pt x="108322" y="337121"/>
                  </a:lnTo>
                  <a:lnTo>
                    <a:pt x="74453" y="310940"/>
                  </a:lnTo>
                  <a:lnTo>
                    <a:pt x="48272" y="277071"/>
                  </a:lnTo>
                  <a:lnTo>
                    <a:pt x="31385" y="237121"/>
                  </a:lnTo>
                  <a:lnTo>
                    <a:pt x="25400" y="192697"/>
                  </a:lnTo>
                  <a:lnTo>
                    <a:pt x="31385" y="148272"/>
                  </a:lnTo>
                  <a:lnTo>
                    <a:pt x="48272" y="108322"/>
                  </a:lnTo>
                  <a:lnTo>
                    <a:pt x="74453" y="74453"/>
                  </a:lnTo>
                  <a:lnTo>
                    <a:pt x="108322" y="48272"/>
                  </a:lnTo>
                  <a:lnTo>
                    <a:pt x="148272" y="31385"/>
                  </a:lnTo>
                  <a:lnTo>
                    <a:pt x="192697" y="25400"/>
                  </a:lnTo>
                  <a:lnTo>
                    <a:pt x="286459" y="25400"/>
                  </a:lnTo>
                  <a:lnTo>
                    <a:pt x="277371" y="19616"/>
                  </a:lnTo>
                  <a:lnTo>
                    <a:pt x="236830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9" y="25400"/>
                  </a:moveTo>
                  <a:lnTo>
                    <a:pt x="192697" y="25400"/>
                  </a:lnTo>
                  <a:lnTo>
                    <a:pt x="237122" y="31385"/>
                  </a:lnTo>
                  <a:lnTo>
                    <a:pt x="277074" y="48272"/>
                  </a:lnTo>
                  <a:lnTo>
                    <a:pt x="310946" y="74453"/>
                  </a:lnTo>
                  <a:lnTo>
                    <a:pt x="337130" y="108322"/>
                  </a:lnTo>
                  <a:lnTo>
                    <a:pt x="354020" y="148272"/>
                  </a:lnTo>
                  <a:lnTo>
                    <a:pt x="360006" y="192697"/>
                  </a:lnTo>
                  <a:lnTo>
                    <a:pt x="354020" y="237121"/>
                  </a:lnTo>
                  <a:lnTo>
                    <a:pt x="337130" y="277071"/>
                  </a:lnTo>
                  <a:lnTo>
                    <a:pt x="310946" y="310940"/>
                  </a:lnTo>
                  <a:lnTo>
                    <a:pt x="277074" y="337121"/>
                  </a:lnTo>
                  <a:lnTo>
                    <a:pt x="237122" y="354008"/>
                  </a:lnTo>
                  <a:lnTo>
                    <a:pt x="192697" y="359994"/>
                  </a:lnTo>
                  <a:lnTo>
                    <a:pt x="286463" y="359994"/>
                  </a:lnTo>
                  <a:lnTo>
                    <a:pt x="343017" y="313150"/>
                  </a:lnTo>
                  <a:lnTo>
                    <a:pt x="365789" y="277369"/>
                  </a:lnTo>
                  <a:lnTo>
                    <a:pt x="380308" y="236829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89" y="108030"/>
                  </a:lnTo>
                  <a:lnTo>
                    <a:pt x="343017" y="72248"/>
                  </a:lnTo>
                  <a:lnTo>
                    <a:pt x="313155" y="42388"/>
                  </a:lnTo>
                  <a:lnTo>
                    <a:pt x="286459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59670" y="2051308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46960" y="2038605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709" y="0"/>
                  </a:moveTo>
                  <a:lnTo>
                    <a:pt x="148576" y="5098"/>
                  </a:lnTo>
                  <a:lnTo>
                    <a:pt x="108035" y="19616"/>
                  </a:lnTo>
                  <a:lnTo>
                    <a:pt x="72250" y="42388"/>
                  </a:lnTo>
                  <a:lnTo>
                    <a:pt x="42389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29"/>
                  </a:lnTo>
                  <a:lnTo>
                    <a:pt x="19616" y="277369"/>
                  </a:lnTo>
                  <a:lnTo>
                    <a:pt x="42389" y="313150"/>
                  </a:lnTo>
                  <a:lnTo>
                    <a:pt x="72250" y="343009"/>
                  </a:lnTo>
                  <a:lnTo>
                    <a:pt x="108035" y="365779"/>
                  </a:lnTo>
                  <a:lnTo>
                    <a:pt x="148576" y="380296"/>
                  </a:lnTo>
                  <a:lnTo>
                    <a:pt x="192709" y="385394"/>
                  </a:lnTo>
                  <a:lnTo>
                    <a:pt x="236838" y="380296"/>
                  </a:lnTo>
                  <a:lnTo>
                    <a:pt x="277376" y="365779"/>
                  </a:lnTo>
                  <a:lnTo>
                    <a:pt x="286468" y="359994"/>
                  </a:lnTo>
                  <a:lnTo>
                    <a:pt x="192709" y="359994"/>
                  </a:lnTo>
                  <a:lnTo>
                    <a:pt x="148284" y="354008"/>
                  </a:lnTo>
                  <a:lnTo>
                    <a:pt x="108331" y="337121"/>
                  </a:lnTo>
                  <a:lnTo>
                    <a:pt x="74460" y="310940"/>
                  </a:lnTo>
                  <a:lnTo>
                    <a:pt x="48275" y="277071"/>
                  </a:lnTo>
                  <a:lnTo>
                    <a:pt x="31386" y="237121"/>
                  </a:lnTo>
                  <a:lnTo>
                    <a:pt x="25399" y="192697"/>
                  </a:lnTo>
                  <a:lnTo>
                    <a:pt x="31386" y="148272"/>
                  </a:lnTo>
                  <a:lnTo>
                    <a:pt x="48275" y="108322"/>
                  </a:lnTo>
                  <a:lnTo>
                    <a:pt x="74460" y="74453"/>
                  </a:lnTo>
                  <a:lnTo>
                    <a:pt x="108331" y="48272"/>
                  </a:lnTo>
                  <a:lnTo>
                    <a:pt x="148284" y="31385"/>
                  </a:lnTo>
                  <a:lnTo>
                    <a:pt x="192709" y="25400"/>
                  </a:lnTo>
                  <a:lnTo>
                    <a:pt x="286463" y="25400"/>
                  </a:lnTo>
                  <a:lnTo>
                    <a:pt x="277376" y="19616"/>
                  </a:lnTo>
                  <a:lnTo>
                    <a:pt x="236838" y="5098"/>
                  </a:lnTo>
                  <a:lnTo>
                    <a:pt x="192709" y="0"/>
                  </a:lnTo>
                  <a:close/>
                </a:path>
                <a:path w="385445" h="385444">
                  <a:moveTo>
                    <a:pt x="286463" y="25400"/>
                  </a:moveTo>
                  <a:lnTo>
                    <a:pt x="192709" y="25400"/>
                  </a:lnTo>
                  <a:lnTo>
                    <a:pt x="237134" y="31385"/>
                  </a:lnTo>
                  <a:lnTo>
                    <a:pt x="277084" y="48272"/>
                  </a:lnTo>
                  <a:lnTo>
                    <a:pt x="310953" y="74453"/>
                  </a:lnTo>
                  <a:lnTo>
                    <a:pt x="337134" y="108322"/>
                  </a:lnTo>
                  <a:lnTo>
                    <a:pt x="354020" y="148272"/>
                  </a:lnTo>
                  <a:lnTo>
                    <a:pt x="360006" y="192697"/>
                  </a:lnTo>
                  <a:lnTo>
                    <a:pt x="354020" y="237121"/>
                  </a:lnTo>
                  <a:lnTo>
                    <a:pt x="337134" y="277071"/>
                  </a:lnTo>
                  <a:lnTo>
                    <a:pt x="310953" y="310940"/>
                  </a:lnTo>
                  <a:lnTo>
                    <a:pt x="277084" y="337121"/>
                  </a:lnTo>
                  <a:lnTo>
                    <a:pt x="237134" y="354008"/>
                  </a:lnTo>
                  <a:lnTo>
                    <a:pt x="192709" y="359994"/>
                  </a:lnTo>
                  <a:lnTo>
                    <a:pt x="286468" y="359994"/>
                  </a:lnTo>
                  <a:lnTo>
                    <a:pt x="343018" y="313150"/>
                  </a:lnTo>
                  <a:lnTo>
                    <a:pt x="365790" y="277369"/>
                  </a:lnTo>
                  <a:lnTo>
                    <a:pt x="380308" y="236829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90" y="108030"/>
                  </a:lnTo>
                  <a:lnTo>
                    <a:pt x="343018" y="72248"/>
                  </a:lnTo>
                  <a:lnTo>
                    <a:pt x="313158" y="42388"/>
                  </a:lnTo>
                  <a:lnTo>
                    <a:pt x="28646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73448" y="432003"/>
            <a:ext cx="972185" cy="172720"/>
            <a:chOff x="473448" y="432003"/>
            <a:chExt cx="972185" cy="17272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48" y="436579"/>
              <a:ext cx="141846" cy="1652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496" y="483675"/>
              <a:ext cx="108927" cy="1204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196" y="481380"/>
              <a:ext cx="177622" cy="1204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7915" y="432003"/>
              <a:ext cx="245054" cy="17213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6172" y="481377"/>
              <a:ext cx="189048" cy="122758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1669897" y="3822038"/>
            <a:ext cx="444500" cy="915035"/>
          </a:xfrm>
          <a:custGeom>
            <a:avLst/>
            <a:gdLst/>
            <a:ahLst/>
            <a:cxnLst/>
            <a:rect l="l" t="t" r="r" b="b"/>
            <a:pathLst>
              <a:path w="444500" h="915035">
                <a:moveTo>
                  <a:pt x="259181" y="0"/>
                </a:moveTo>
                <a:lnTo>
                  <a:pt x="217244" y="4709"/>
                </a:lnTo>
                <a:lnTo>
                  <a:pt x="179824" y="18170"/>
                </a:lnTo>
                <a:lnTo>
                  <a:pt x="146863" y="38153"/>
                </a:lnTo>
                <a:lnTo>
                  <a:pt x="117538" y="63957"/>
                </a:lnTo>
                <a:lnTo>
                  <a:pt x="91610" y="93912"/>
                </a:lnTo>
                <a:lnTo>
                  <a:pt x="79705" y="115646"/>
                </a:lnTo>
                <a:lnTo>
                  <a:pt x="79705" y="124129"/>
                </a:lnTo>
                <a:lnTo>
                  <a:pt x="81597" y="130378"/>
                </a:lnTo>
                <a:lnTo>
                  <a:pt x="89192" y="140207"/>
                </a:lnTo>
                <a:lnTo>
                  <a:pt x="94881" y="142659"/>
                </a:lnTo>
                <a:lnTo>
                  <a:pt x="108280" y="142659"/>
                </a:lnTo>
                <a:lnTo>
                  <a:pt x="141819" y="112410"/>
                </a:lnTo>
                <a:lnTo>
                  <a:pt x="157391" y="94767"/>
                </a:lnTo>
                <a:lnTo>
                  <a:pt x="191589" y="67041"/>
                </a:lnTo>
                <a:lnTo>
                  <a:pt x="226852" y="51988"/>
                </a:lnTo>
                <a:lnTo>
                  <a:pt x="259181" y="48221"/>
                </a:lnTo>
                <a:lnTo>
                  <a:pt x="277517" y="48955"/>
                </a:lnTo>
                <a:lnTo>
                  <a:pt x="323481" y="59943"/>
                </a:lnTo>
                <a:lnTo>
                  <a:pt x="357010" y="82614"/>
                </a:lnTo>
                <a:lnTo>
                  <a:pt x="379404" y="114863"/>
                </a:lnTo>
                <a:lnTo>
                  <a:pt x="391375" y="154665"/>
                </a:lnTo>
                <a:lnTo>
                  <a:pt x="395147" y="200253"/>
                </a:lnTo>
                <a:lnTo>
                  <a:pt x="394686" y="216219"/>
                </a:lnTo>
                <a:lnTo>
                  <a:pt x="387769" y="262864"/>
                </a:lnTo>
                <a:lnTo>
                  <a:pt x="372769" y="309709"/>
                </a:lnTo>
                <a:lnTo>
                  <a:pt x="349602" y="359395"/>
                </a:lnTo>
                <a:lnTo>
                  <a:pt x="329171" y="395135"/>
                </a:lnTo>
                <a:lnTo>
                  <a:pt x="304817" y="433820"/>
                </a:lnTo>
                <a:lnTo>
                  <a:pt x="276606" y="476173"/>
                </a:lnTo>
                <a:lnTo>
                  <a:pt x="5359" y="872655"/>
                </a:lnTo>
                <a:lnTo>
                  <a:pt x="1790" y="877569"/>
                </a:lnTo>
                <a:lnTo>
                  <a:pt x="0" y="882929"/>
                </a:lnTo>
                <a:lnTo>
                  <a:pt x="0" y="895883"/>
                </a:lnTo>
                <a:lnTo>
                  <a:pt x="2463" y="902017"/>
                </a:lnTo>
                <a:lnTo>
                  <a:pt x="12280" y="912291"/>
                </a:lnTo>
                <a:lnTo>
                  <a:pt x="18973" y="914844"/>
                </a:lnTo>
                <a:lnTo>
                  <a:pt x="372592" y="914844"/>
                </a:lnTo>
                <a:lnTo>
                  <a:pt x="377952" y="912507"/>
                </a:lnTo>
                <a:lnTo>
                  <a:pt x="386880" y="903122"/>
                </a:lnTo>
                <a:lnTo>
                  <a:pt x="389115" y="897216"/>
                </a:lnTo>
                <a:lnTo>
                  <a:pt x="389115" y="884707"/>
                </a:lnTo>
                <a:lnTo>
                  <a:pt x="386880" y="879246"/>
                </a:lnTo>
                <a:lnTo>
                  <a:pt x="377952" y="868083"/>
                </a:lnTo>
                <a:lnTo>
                  <a:pt x="372592" y="865289"/>
                </a:lnTo>
                <a:lnTo>
                  <a:pt x="366344" y="865289"/>
                </a:lnTo>
                <a:lnTo>
                  <a:pt x="64300" y="865289"/>
                </a:lnTo>
                <a:lnTo>
                  <a:pt x="318122" y="502297"/>
                </a:lnTo>
                <a:lnTo>
                  <a:pt x="341899" y="467139"/>
                </a:lnTo>
                <a:lnTo>
                  <a:pt x="365010" y="431304"/>
                </a:lnTo>
                <a:lnTo>
                  <a:pt x="386440" y="394642"/>
                </a:lnTo>
                <a:lnTo>
                  <a:pt x="405193" y="356971"/>
                </a:lnTo>
                <a:lnTo>
                  <a:pt x="420928" y="318292"/>
                </a:lnTo>
                <a:lnTo>
                  <a:pt x="433311" y="278612"/>
                </a:lnTo>
                <a:lnTo>
                  <a:pt x="441351" y="237920"/>
                </a:lnTo>
                <a:lnTo>
                  <a:pt x="444030" y="196227"/>
                </a:lnTo>
                <a:lnTo>
                  <a:pt x="443298" y="175529"/>
                </a:lnTo>
                <a:lnTo>
                  <a:pt x="437439" y="136523"/>
                </a:lnTo>
                <a:lnTo>
                  <a:pt x="417744" y="84726"/>
                </a:lnTo>
                <a:lnTo>
                  <a:pt x="385220" y="43428"/>
                </a:lnTo>
                <a:lnTo>
                  <a:pt x="339890" y="14731"/>
                </a:lnTo>
                <a:lnTo>
                  <a:pt x="302464" y="3684"/>
                </a:lnTo>
                <a:lnTo>
                  <a:pt x="281556" y="921"/>
                </a:lnTo>
                <a:lnTo>
                  <a:pt x="25918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0175" y="3822038"/>
            <a:ext cx="444500" cy="915035"/>
          </a:xfrm>
          <a:custGeom>
            <a:avLst/>
            <a:gdLst/>
            <a:ahLst/>
            <a:cxnLst/>
            <a:rect l="l" t="t" r="r" b="b"/>
            <a:pathLst>
              <a:path w="444500" h="915035">
                <a:moveTo>
                  <a:pt x="259181" y="0"/>
                </a:moveTo>
                <a:lnTo>
                  <a:pt x="217237" y="4709"/>
                </a:lnTo>
                <a:lnTo>
                  <a:pt x="179814" y="18170"/>
                </a:lnTo>
                <a:lnTo>
                  <a:pt x="146856" y="38153"/>
                </a:lnTo>
                <a:lnTo>
                  <a:pt x="117538" y="63957"/>
                </a:lnTo>
                <a:lnTo>
                  <a:pt x="91603" y="93912"/>
                </a:lnTo>
                <a:lnTo>
                  <a:pt x="79705" y="115646"/>
                </a:lnTo>
                <a:lnTo>
                  <a:pt x="79705" y="124129"/>
                </a:lnTo>
                <a:lnTo>
                  <a:pt x="81584" y="130378"/>
                </a:lnTo>
                <a:lnTo>
                  <a:pt x="89179" y="140207"/>
                </a:lnTo>
                <a:lnTo>
                  <a:pt x="94869" y="142659"/>
                </a:lnTo>
                <a:lnTo>
                  <a:pt x="108267" y="142659"/>
                </a:lnTo>
                <a:lnTo>
                  <a:pt x="141812" y="112410"/>
                </a:lnTo>
                <a:lnTo>
                  <a:pt x="157391" y="94767"/>
                </a:lnTo>
                <a:lnTo>
                  <a:pt x="191587" y="67041"/>
                </a:lnTo>
                <a:lnTo>
                  <a:pt x="226845" y="51988"/>
                </a:lnTo>
                <a:lnTo>
                  <a:pt x="259181" y="48221"/>
                </a:lnTo>
                <a:lnTo>
                  <a:pt x="277517" y="48955"/>
                </a:lnTo>
                <a:lnTo>
                  <a:pt x="323481" y="59943"/>
                </a:lnTo>
                <a:lnTo>
                  <a:pt x="357010" y="82614"/>
                </a:lnTo>
                <a:lnTo>
                  <a:pt x="379399" y="114863"/>
                </a:lnTo>
                <a:lnTo>
                  <a:pt x="391370" y="154665"/>
                </a:lnTo>
                <a:lnTo>
                  <a:pt x="395147" y="200253"/>
                </a:lnTo>
                <a:lnTo>
                  <a:pt x="394684" y="216219"/>
                </a:lnTo>
                <a:lnTo>
                  <a:pt x="387769" y="262864"/>
                </a:lnTo>
                <a:lnTo>
                  <a:pt x="372767" y="309709"/>
                </a:lnTo>
                <a:lnTo>
                  <a:pt x="349592" y="359395"/>
                </a:lnTo>
                <a:lnTo>
                  <a:pt x="329171" y="395135"/>
                </a:lnTo>
                <a:lnTo>
                  <a:pt x="304812" y="433820"/>
                </a:lnTo>
                <a:lnTo>
                  <a:pt x="276606" y="476173"/>
                </a:lnTo>
                <a:lnTo>
                  <a:pt x="5359" y="872655"/>
                </a:lnTo>
                <a:lnTo>
                  <a:pt x="1778" y="877569"/>
                </a:lnTo>
                <a:lnTo>
                  <a:pt x="0" y="882929"/>
                </a:lnTo>
                <a:lnTo>
                  <a:pt x="0" y="895883"/>
                </a:lnTo>
                <a:lnTo>
                  <a:pt x="2451" y="902017"/>
                </a:lnTo>
                <a:lnTo>
                  <a:pt x="12268" y="912291"/>
                </a:lnTo>
                <a:lnTo>
                  <a:pt x="18961" y="914844"/>
                </a:lnTo>
                <a:lnTo>
                  <a:pt x="372579" y="914844"/>
                </a:lnTo>
                <a:lnTo>
                  <a:pt x="377939" y="912507"/>
                </a:lnTo>
                <a:lnTo>
                  <a:pt x="386867" y="903122"/>
                </a:lnTo>
                <a:lnTo>
                  <a:pt x="389115" y="897216"/>
                </a:lnTo>
                <a:lnTo>
                  <a:pt x="389115" y="884707"/>
                </a:lnTo>
                <a:lnTo>
                  <a:pt x="386867" y="879246"/>
                </a:lnTo>
                <a:lnTo>
                  <a:pt x="377939" y="868083"/>
                </a:lnTo>
                <a:lnTo>
                  <a:pt x="372579" y="865289"/>
                </a:lnTo>
                <a:lnTo>
                  <a:pt x="366344" y="865289"/>
                </a:lnTo>
                <a:lnTo>
                  <a:pt x="64300" y="865289"/>
                </a:lnTo>
                <a:lnTo>
                  <a:pt x="318122" y="502297"/>
                </a:lnTo>
                <a:lnTo>
                  <a:pt x="341895" y="467139"/>
                </a:lnTo>
                <a:lnTo>
                  <a:pt x="365010" y="431304"/>
                </a:lnTo>
                <a:lnTo>
                  <a:pt x="386430" y="394642"/>
                </a:lnTo>
                <a:lnTo>
                  <a:pt x="405193" y="356971"/>
                </a:lnTo>
                <a:lnTo>
                  <a:pt x="420919" y="318292"/>
                </a:lnTo>
                <a:lnTo>
                  <a:pt x="433311" y="278612"/>
                </a:lnTo>
                <a:lnTo>
                  <a:pt x="441347" y="237920"/>
                </a:lnTo>
                <a:lnTo>
                  <a:pt x="444030" y="196227"/>
                </a:lnTo>
                <a:lnTo>
                  <a:pt x="443296" y="175529"/>
                </a:lnTo>
                <a:lnTo>
                  <a:pt x="437434" y="136523"/>
                </a:lnTo>
                <a:lnTo>
                  <a:pt x="417739" y="84726"/>
                </a:lnTo>
                <a:lnTo>
                  <a:pt x="385218" y="43428"/>
                </a:lnTo>
                <a:lnTo>
                  <a:pt x="339890" y="14731"/>
                </a:lnTo>
                <a:lnTo>
                  <a:pt x="302460" y="3684"/>
                </a:lnTo>
                <a:lnTo>
                  <a:pt x="281554" y="921"/>
                </a:lnTo>
                <a:lnTo>
                  <a:pt x="25918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63140" y="3822038"/>
            <a:ext cx="444500" cy="915035"/>
          </a:xfrm>
          <a:custGeom>
            <a:avLst/>
            <a:gdLst/>
            <a:ahLst/>
            <a:cxnLst/>
            <a:rect l="l" t="t" r="r" b="b"/>
            <a:pathLst>
              <a:path w="444500" h="915035">
                <a:moveTo>
                  <a:pt x="259181" y="0"/>
                </a:moveTo>
                <a:lnTo>
                  <a:pt x="217244" y="4709"/>
                </a:lnTo>
                <a:lnTo>
                  <a:pt x="179824" y="18170"/>
                </a:lnTo>
                <a:lnTo>
                  <a:pt x="146863" y="38153"/>
                </a:lnTo>
                <a:lnTo>
                  <a:pt x="117538" y="63957"/>
                </a:lnTo>
                <a:lnTo>
                  <a:pt x="91610" y="93912"/>
                </a:lnTo>
                <a:lnTo>
                  <a:pt x="79705" y="115646"/>
                </a:lnTo>
                <a:lnTo>
                  <a:pt x="79705" y="124129"/>
                </a:lnTo>
                <a:lnTo>
                  <a:pt x="81597" y="130378"/>
                </a:lnTo>
                <a:lnTo>
                  <a:pt x="89192" y="140207"/>
                </a:lnTo>
                <a:lnTo>
                  <a:pt x="94881" y="142659"/>
                </a:lnTo>
                <a:lnTo>
                  <a:pt x="108280" y="142659"/>
                </a:lnTo>
                <a:lnTo>
                  <a:pt x="141819" y="112410"/>
                </a:lnTo>
                <a:lnTo>
                  <a:pt x="157391" y="94767"/>
                </a:lnTo>
                <a:lnTo>
                  <a:pt x="191589" y="67041"/>
                </a:lnTo>
                <a:lnTo>
                  <a:pt x="226852" y="51988"/>
                </a:lnTo>
                <a:lnTo>
                  <a:pt x="259181" y="48221"/>
                </a:lnTo>
                <a:lnTo>
                  <a:pt x="277517" y="48955"/>
                </a:lnTo>
                <a:lnTo>
                  <a:pt x="323481" y="59943"/>
                </a:lnTo>
                <a:lnTo>
                  <a:pt x="357010" y="82614"/>
                </a:lnTo>
                <a:lnTo>
                  <a:pt x="379404" y="114863"/>
                </a:lnTo>
                <a:lnTo>
                  <a:pt x="391375" y="154665"/>
                </a:lnTo>
                <a:lnTo>
                  <a:pt x="395147" y="200253"/>
                </a:lnTo>
                <a:lnTo>
                  <a:pt x="394686" y="216219"/>
                </a:lnTo>
                <a:lnTo>
                  <a:pt x="387769" y="262864"/>
                </a:lnTo>
                <a:lnTo>
                  <a:pt x="372769" y="309709"/>
                </a:lnTo>
                <a:lnTo>
                  <a:pt x="349602" y="359395"/>
                </a:lnTo>
                <a:lnTo>
                  <a:pt x="329171" y="395135"/>
                </a:lnTo>
                <a:lnTo>
                  <a:pt x="304817" y="433820"/>
                </a:lnTo>
                <a:lnTo>
                  <a:pt x="276606" y="476173"/>
                </a:lnTo>
                <a:lnTo>
                  <a:pt x="5359" y="872655"/>
                </a:lnTo>
                <a:lnTo>
                  <a:pt x="1790" y="877569"/>
                </a:lnTo>
                <a:lnTo>
                  <a:pt x="0" y="882929"/>
                </a:lnTo>
                <a:lnTo>
                  <a:pt x="0" y="895883"/>
                </a:lnTo>
                <a:lnTo>
                  <a:pt x="2463" y="902017"/>
                </a:lnTo>
                <a:lnTo>
                  <a:pt x="12280" y="912291"/>
                </a:lnTo>
                <a:lnTo>
                  <a:pt x="18973" y="914844"/>
                </a:lnTo>
                <a:lnTo>
                  <a:pt x="372592" y="914844"/>
                </a:lnTo>
                <a:lnTo>
                  <a:pt x="377952" y="912507"/>
                </a:lnTo>
                <a:lnTo>
                  <a:pt x="386880" y="903122"/>
                </a:lnTo>
                <a:lnTo>
                  <a:pt x="389115" y="897216"/>
                </a:lnTo>
                <a:lnTo>
                  <a:pt x="389115" y="884707"/>
                </a:lnTo>
                <a:lnTo>
                  <a:pt x="386880" y="879246"/>
                </a:lnTo>
                <a:lnTo>
                  <a:pt x="377952" y="868083"/>
                </a:lnTo>
                <a:lnTo>
                  <a:pt x="372592" y="865289"/>
                </a:lnTo>
                <a:lnTo>
                  <a:pt x="366344" y="865289"/>
                </a:lnTo>
                <a:lnTo>
                  <a:pt x="64300" y="865289"/>
                </a:lnTo>
                <a:lnTo>
                  <a:pt x="318122" y="502297"/>
                </a:lnTo>
                <a:lnTo>
                  <a:pt x="341899" y="467139"/>
                </a:lnTo>
                <a:lnTo>
                  <a:pt x="365010" y="431304"/>
                </a:lnTo>
                <a:lnTo>
                  <a:pt x="386440" y="394642"/>
                </a:lnTo>
                <a:lnTo>
                  <a:pt x="405193" y="356971"/>
                </a:lnTo>
                <a:lnTo>
                  <a:pt x="420928" y="318292"/>
                </a:lnTo>
                <a:lnTo>
                  <a:pt x="433311" y="278612"/>
                </a:lnTo>
                <a:lnTo>
                  <a:pt x="441351" y="237920"/>
                </a:lnTo>
                <a:lnTo>
                  <a:pt x="444030" y="196227"/>
                </a:lnTo>
                <a:lnTo>
                  <a:pt x="443298" y="175529"/>
                </a:lnTo>
                <a:lnTo>
                  <a:pt x="437439" y="136523"/>
                </a:lnTo>
                <a:lnTo>
                  <a:pt x="417744" y="84726"/>
                </a:lnTo>
                <a:lnTo>
                  <a:pt x="385220" y="43428"/>
                </a:lnTo>
                <a:lnTo>
                  <a:pt x="339890" y="14731"/>
                </a:lnTo>
                <a:lnTo>
                  <a:pt x="302464" y="3684"/>
                </a:lnTo>
                <a:lnTo>
                  <a:pt x="281556" y="921"/>
                </a:lnTo>
                <a:lnTo>
                  <a:pt x="25918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66117" y="3822038"/>
            <a:ext cx="444500" cy="915035"/>
          </a:xfrm>
          <a:custGeom>
            <a:avLst/>
            <a:gdLst/>
            <a:ahLst/>
            <a:cxnLst/>
            <a:rect l="l" t="t" r="r" b="b"/>
            <a:pathLst>
              <a:path w="444500" h="915035">
                <a:moveTo>
                  <a:pt x="259181" y="0"/>
                </a:moveTo>
                <a:lnTo>
                  <a:pt x="217237" y="4709"/>
                </a:lnTo>
                <a:lnTo>
                  <a:pt x="179814" y="18170"/>
                </a:lnTo>
                <a:lnTo>
                  <a:pt x="146856" y="38153"/>
                </a:lnTo>
                <a:lnTo>
                  <a:pt x="117538" y="63957"/>
                </a:lnTo>
                <a:lnTo>
                  <a:pt x="91603" y="93912"/>
                </a:lnTo>
                <a:lnTo>
                  <a:pt x="79705" y="115646"/>
                </a:lnTo>
                <a:lnTo>
                  <a:pt x="79705" y="124129"/>
                </a:lnTo>
                <a:lnTo>
                  <a:pt x="81584" y="130378"/>
                </a:lnTo>
                <a:lnTo>
                  <a:pt x="89179" y="140207"/>
                </a:lnTo>
                <a:lnTo>
                  <a:pt x="94869" y="142659"/>
                </a:lnTo>
                <a:lnTo>
                  <a:pt x="108267" y="142659"/>
                </a:lnTo>
                <a:lnTo>
                  <a:pt x="141812" y="112410"/>
                </a:lnTo>
                <a:lnTo>
                  <a:pt x="157391" y="94767"/>
                </a:lnTo>
                <a:lnTo>
                  <a:pt x="191587" y="67041"/>
                </a:lnTo>
                <a:lnTo>
                  <a:pt x="226845" y="51988"/>
                </a:lnTo>
                <a:lnTo>
                  <a:pt x="259181" y="48221"/>
                </a:lnTo>
                <a:lnTo>
                  <a:pt x="277517" y="48955"/>
                </a:lnTo>
                <a:lnTo>
                  <a:pt x="323481" y="59943"/>
                </a:lnTo>
                <a:lnTo>
                  <a:pt x="357010" y="82614"/>
                </a:lnTo>
                <a:lnTo>
                  <a:pt x="379399" y="114863"/>
                </a:lnTo>
                <a:lnTo>
                  <a:pt x="391370" y="154665"/>
                </a:lnTo>
                <a:lnTo>
                  <a:pt x="395147" y="200253"/>
                </a:lnTo>
                <a:lnTo>
                  <a:pt x="394684" y="216219"/>
                </a:lnTo>
                <a:lnTo>
                  <a:pt x="387769" y="262864"/>
                </a:lnTo>
                <a:lnTo>
                  <a:pt x="372767" y="309709"/>
                </a:lnTo>
                <a:lnTo>
                  <a:pt x="349592" y="359395"/>
                </a:lnTo>
                <a:lnTo>
                  <a:pt x="329171" y="395135"/>
                </a:lnTo>
                <a:lnTo>
                  <a:pt x="304812" y="433820"/>
                </a:lnTo>
                <a:lnTo>
                  <a:pt x="276606" y="476173"/>
                </a:lnTo>
                <a:lnTo>
                  <a:pt x="5359" y="872655"/>
                </a:lnTo>
                <a:lnTo>
                  <a:pt x="1778" y="877569"/>
                </a:lnTo>
                <a:lnTo>
                  <a:pt x="0" y="882929"/>
                </a:lnTo>
                <a:lnTo>
                  <a:pt x="0" y="895883"/>
                </a:lnTo>
                <a:lnTo>
                  <a:pt x="2451" y="902017"/>
                </a:lnTo>
                <a:lnTo>
                  <a:pt x="12268" y="912291"/>
                </a:lnTo>
                <a:lnTo>
                  <a:pt x="18961" y="914844"/>
                </a:lnTo>
                <a:lnTo>
                  <a:pt x="372579" y="914844"/>
                </a:lnTo>
                <a:lnTo>
                  <a:pt x="377939" y="912507"/>
                </a:lnTo>
                <a:lnTo>
                  <a:pt x="386867" y="903122"/>
                </a:lnTo>
                <a:lnTo>
                  <a:pt x="389115" y="897216"/>
                </a:lnTo>
                <a:lnTo>
                  <a:pt x="389115" y="884707"/>
                </a:lnTo>
                <a:lnTo>
                  <a:pt x="386867" y="879246"/>
                </a:lnTo>
                <a:lnTo>
                  <a:pt x="377939" y="868083"/>
                </a:lnTo>
                <a:lnTo>
                  <a:pt x="372579" y="865289"/>
                </a:lnTo>
                <a:lnTo>
                  <a:pt x="366344" y="865289"/>
                </a:lnTo>
                <a:lnTo>
                  <a:pt x="64300" y="865289"/>
                </a:lnTo>
                <a:lnTo>
                  <a:pt x="318122" y="502297"/>
                </a:lnTo>
                <a:lnTo>
                  <a:pt x="341895" y="467139"/>
                </a:lnTo>
                <a:lnTo>
                  <a:pt x="365010" y="431304"/>
                </a:lnTo>
                <a:lnTo>
                  <a:pt x="386430" y="394642"/>
                </a:lnTo>
                <a:lnTo>
                  <a:pt x="405193" y="356971"/>
                </a:lnTo>
                <a:lnTo>
                  <a:pt x="420919" y="318292"/>
                </a:lnTo>
                <a:lnTo>
                  <a:pt x="433311" y="278612"/>
                </a:lnTo>
                <a:lnTo>
                  <a:pt x="441347" y="237920"/>
                </a:lnTo>
                <a:lnTo>
                  <a:pt x="444030" y="196227"/>
                </a:lnTo>
                <a:lnTo>
                  <a:pt x="443296" y="175529"/>
                </a:lnTo>
                <a:lnTo>
                  <a:pt x="437434" y="136523"/>
                </a:lnTo>
                <a:lnTo>
                  <a:pt x="417739" y="84726"/>
                </a:lnTo>
                <a:lnTo>
                  <a:pt x="385218" y="43428"/>
                </a:lnTo>
                <a:lnTo>
                  <a:pt x="339890" y="14731"/>
                </a:lnTo>
                <a:lnTo>
                  <a:pt x="302460" y="3684"/>
                </a:lnTo>
                <a:lnTo>
                  <a:pt x="281554" y="921"/>
                </a:lnTo>
                <a:lnTo>
                  <a:pt x="25918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69082" y="3822038"/>
            <a:ext cx="444500" cy="915035"/>
          </a:xfrm>
          <a:custGeom>
            <a:avLst/>
            <a:gdLst/>
            <a:ahLst/>
            <a:cxnLst/>
            <a:rect l="l" t="t" r="r" b="b"/>
            <a:pathLst>
              <a:path w="444500" h="915035">
                <a:moveTo>
                  <a:pt x="259181" y="0"/>
                </a:moveTo>
                <a:lnTo>
                  <a:pt x="217237" y="4709"/>
                </a:lnTo>
                <a:lnTo>
                  <a:pt x="179814" y="18170"/>
                </a:lnTo>
                <a:lnTo>
                  <a:pt x="146856" y="38153"/>
                </a:lnTo>
                <a:lnTo>
                  <a:pt x="117538" y="63957"/>
                </a:lnTo>
                <a:lnTo>
                  <a:pt x="91603" y="93912"/>
                </a:lnTo>
                <a:lnTo>
                  <a:pt x="79705" y="115646"/>
                </a:lnTo>
                <a:lnTo>
                  <a:pt x="79705" y="124129"/>
                </a:lnTo>
                <a:lnTo>
                  <a:pt x="81584" y="130378"/>
                </a:lnTo>
                <a:lnTo>
                  <a:pt x="89179" y="140207"/>
                </a:lnTo>
                <a:lnTo>
                  <a:pt x="94869" y="142659"/>
                </a:lnTo>
                <a:lnTo>
                  <a:pt x="108267" y="142659"/>
                </a:lnTo>
                <a:lnTo>
                  <a:pt x="141812" y="112410"/>
                </a:lnTo>
                <a:lnTo>
                  <a:pt x="157391" y="94767"/>
                </a:lnTo>
                <a:lnTo>
                  <a:pt x="191587" y="67041"/>
                </a:lnTo>
                <a:lnTo>
                  <a:pt x="226845" y="51988"/>
                </a:lnTo>
                <a:lnTo>
                  <a:pt x="259181" y="48221"/>
                </a:lnTo>
                <a:lnTo>
                  <a:pt x="277517" y="48955"/>
                </a:lnTo>
                <a:lnTo>
                  <a:pt x="323481" y="59943"/>
                </a:lnTo>
                <a:lnTo>
                  <a:pt x="357010" y="82614"/>
                </a:lnTo>
                <a:lnTo>
                  <a:pt x="379399" y="114863"/>
                </a:lnTo>
                <a:lnTo>
                  <a:pt x="391370" y="154665"/>
                </a:lnTo>
                <a:lnTo>
                  <a:pt x="395147" y="200253"/>
                </a:lnTo>
                <a:lnTo>
                  <a:pt x="394684" y="216219"/>
                </a:lnTo>
                <a:lnTo>
                  <a:pt x="387769" y="262864"/>
                </a:lnTo>
                <a:lnTo>
                  <a:pt x="372767" y="309709"/>
                </a:lnTo>
                <a:lnTo>
                  <a:pt x="349592" y="359395"/>
                </a:lnTo>
                <a:lnTo>
                  <a:pt x="329171" y="395135"/>
                </a:lnTo>
                <a:lnTo>
                  <a:pt x="304812" y="433820"/>
                </a:lnTo>
                <a:lnTo>
                  <a:pt x="276606" y="476173"/>
                </a:lnTo>
                <a:lnTo>
                  <a:pt x="5359" y="872655"/>
                </a:lnTo>
                <a:lnTo>
                  <a:pt x="1778" y="877569"/>
                </a:lnTo>
                <a:lnTo>
                  <a:pt x="0" y="882929"/>
                </a:lnTo>
                <a:lnTo>
                  <a:pt x="0" y="895883"/>
                </a:lnTo>
                <a:lnTo>
                  <a:pt x="2451" y="902017"/>
                </a:lnTo>
                <a:lnTo>
                  <a:pt x="12268" y="912291"/>
                </a:lnTo>
                <a:lnTo>
                  <a:pt x="18961" y="914844"/>
                </a:lnTo>
                <a:lnTo>
                  <a:pt x="372579" y="914844"/>
                </a:lnTo>
                <a:lnTo>
                  <a:pt x="377939" y="912507"/>
                </a:lnTo>
                <a:lnTo>
                  <a:pt x="386867" y="903122"/>
                </a:lnTo>
                <a:lnTo>
                  <a:pt x="389115" y="897216"/>
                </a:lnTo>
                <a:lnTo>
                  <a:pt x="389115" y="884707"/>
                </a:lnTo>
                <a:lnTo>
                  <a:pt x="386867" y="879246"/>
                </a:lnTo>
                <a:lnTo>
                  <a:pt x="377939" y="868083"/>
                </a:lnTo>
                <a:lnTo>
                  <a:pt x="372579" y="865289"/>
                </a:lnTo>
                <a:lnTo>
                  <a:pt x="366344" y="865289"/>
                </a:lnTo>
                <a:lnTo>
                  <a:pt x="64300" y="865289"/>
                </a:lnTo>
                <a:lnTo>
                  <a:pt x="318122" y="502297"/>
                </a:lnTo>
                <a:lnTo>
                  <a:pt x="341895" y="467139"/>
                </a:lnTo>
                <a:lnTo>
                  <a:pt x="365010" y="431304"/>
                </a:lnTo>
                <a:lnTo>
                  <a:pt x="386430" y="394642"/>
                </a:lnTo>
                <a:lnTo>
                  <a:pt x="405193" y="356971"/>
                </a:lnTo>
                <a:lnTo>
                  <a:pt x="420919" y="318292"/>
                </a:lnTo>
                <a:lnTo>
                  <a:pt x="433311" y="278612"/>
                </a:lnTo>
                <a:lnTo>
                  <a:pt x="441347" y="237920"/>
                </a:lnTo>
                <a:lnTo>
                  <a:pt x="444030" y="196227"/>
                </a:lnTo>
                <a:lnTo>
                  <a:pt x="443296" y="175529"/>
                </a:lnTo>
                <a:lnTo>
                  <a:pt x="437434" y="136523"/>
                </a:lnTo>
                <a:lnTo>
                  <a:pt x="417739" y="84726"/>
                </a:lnTo>
                <a:lnTo>
                  <a:pt x="385218" y="43428"/>
                </a:lnTo>
                <a:lnTo>
                  <a:pt x="339890" y="14731"/>
                </a:lnTo>
                <a:lnTo>
                  <a:pt x="302460" y="3684"/>
                </a:lnTo>
                <a:lnTo>
                  <a:pt x="281554" y="921"/>
                </a:lnTo>
                <a:lnTo>
                  <a:pt x="25918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366016" y="793000"/>
            <a:ext cx="6828155" cy="8941435"/>
            <a:chOff x="366016" y="793000"/>
            <a:chExt cx="6828155" cy="8941435"/>
          </a:xfrm>
        </p:grpSpPr>
        <p:sp>
          <p:nvSpPr>
            <p:cNvPr id="21" name="object 21"/>
            <p:cNvSpPr/>
            <p:nvPr/>
          </p:nvSpPr>
          <p:spPr>
            <a:xfrm>
              <a:off x="6172047" y="3822038"/>
              <a:ext cx="444500" cy="915035"/>
            </a:xfrm>
            <a:custGeom>
              <a:avLst/>
              <a:gdLst/>
              <a:ahLst/>
              <a:cxnLst/>
              <a:rect l="l" t="t" r="r" b="b"/>
              <a:pathLst>
                <a:path w="444500" h="915035">
                  <a:moveTo>
                    <a:pt x="259181" y="0"/>
                  </a:moveTo>
                  <a:lnTo>
                    <a:pt x="217244" y="4709"/>
                  </a:lnTo>
                  <a:lnTo>
                    <a:pt x="179824" y="18170"/>
                  </a:lnTo>
                  <a:lnTo>
                    <a:pt x="146863" y="38153"/>
                  </a:lnTo>
                  <a:lnTo>
                    <a:pt x="117538" y="63957"/>
                  </a:lnTo>
                  <a:lnTo>
                    <a:pt x="91610" y="93912"/>
                  </a:lnTo>
                  <a:lnTo>
                    <a:pt x="79705" y="115646"/>
                  </a:lnTo>
                  <a:lnTo>
                    <a:pt x="79705" y="124129"/>
                  </a:lnTo>
                  <a:lnTo>
                    <a:pt x="81597" y="130378"/>
                  </a:lnTo>
                  <a:lnTo>
                    <a:pt x="89192" y="140207"/>
                  </a:lnTo>
                  <a:lnTo>
                    <a:pt x="94881" y="142659"/>
                  </a:lnTo>
                  <a:lnTo>
                    <a:pt x="108280" y="142659"/>
                  </a:lnTo>
                  <a:lnTo>
                    <a:pt x="141819" y="112410"/>
                  </a:lnTo>
                  <a:lnTo>
                    <a:pt x="157391" y="94767"/>
                  </a:lnTo>
                  <a:lnTo>
                    <a:pt x="191589" y="67041"/>
                  </a:lnTo>
                  <a:lnTo>
                    <a:pt x="226852" y="51988"/>
                  </a:lnTo>
                  <a:lnTo>
                    <a:pt x="259181" y="48221"/>
                  </a:lnTo>
                  <a:lnTo>
                    <a:pt x="277517" y="48955"/>
                  </a:lnTo>
                  <a:lnTo>
                    <a:pt x="323481" y="59943"/>
                  </a:lnTo>
                  <a:lnTo>
                    <a:pt x="357010" y="82614"/>
                  </a:lnTo>
                  <a:lnTo>
                    <a:pt x="379404" y="114863"/>
                  </a:lnTo>
                  <a:lnTo>
                    <a:pt x="391375" y="154665"/>
                  </a:lnTo>
                  <a:lnTo>
                    <a:pt x="395147" y="200253"/>
                  </a:lnTo>
                  <a:lnTo>
                    <a:pt x="394686" y="216219"/>
                  </a:lnTo>
                  <a:lnTo>
                    <a:pt x="387769" y="262864"/>
                  </a:lnTo>
                  <a:lnTo>
                    <a:pt x="372769" y="309709"/>
                  </a:lnTo>
                  <a:lnTo>
                    <a:pt x="349602" y="359395"/>
                  </a:lnTo>
                  <a:lnTo>
                    <a:pt x="329171" y="395135"/>
                  </a:lnTo>
                  <a:lnTo>
                    <a:pt x="304817" y="433820"/>
                  </a:lnTo>
                  <a:lnTo>
                    <a:pt x="276606" y="476173"/>
                  </a:lnTo>
                  <a:lnTo>
                    <a:pt x="5359" y="872655"/>
                  </a:lnTo>
                  <a:lnTo>
                    <a:pt x="1790" y="877569"/>
                  </a:lnTo>
                  <a:lnTo>
                    <a:pt x="0" y="882929"/>
                  </a:lnTo>
                  <a:lnTo>
                    <a:pt x="0" y="895883"/>
                  </a:lnTo>
                  <a:lnTo>
                    <a:pt x="2463" y="902017"/>
                  </a:lnTo>
                  <a:lnTo>
                    <a:pt x="12280" y="912291"/>
                  </a:lnTo>
                  <a:lnTo>
                    <a:pt x="18973" y="914844"/>
                  </a:lnTo>
                  <a:lnTo>
                    <a:pt x="372592" y="914844"/>
                  </a:lnTo>
                  <a:lnTo>
                    <a:pt x="377952" y="912507"/>
                  </a:lnTo>
                  <a:lnTo>
                    <a:pt x="386880" y="903122"/>
                  </a:lnTo>
                  <a:lnTo>
                    <a:pt x="389115" y="897216"/>
                  </a:lnTo>
                  <a:lnTo>
                    <a:pt x="389115" y="884707"/>
                  </a:lnTo>
                  <a:lnTo>
                    <a:pt x="386880" y="879246"/>
                  </a:lnTo>
                  <a:lnTo>
                    <a:pt x="377952" y="868083"/>
                  </a:lnTo>
                  <a:lnTo>
                    <a:pt x="372592" y="865289"/>
                  </a:lnTo>
                  <a:lnTo>
                    <a:pt x="366344" y="865289"/>
                  </a:lnTo>
                  <a:lnTo>
                    <a:pt x="64300" y="865289"/>
                  </a:lnTo>
                  <a:lnTo>
                    <a:pt x="318122" y="502297"/>
                  </a:lnTo>
                  <a:lnTo>
                    <a:pt x="341899" y="467139"/>
                  </a:lnTo>
                  <a:lnTo>
                    <a:pt x="365010" y="431304"/>
                  </a:lnTo>
                  <a:lnTo>
                    <a:pt x="386440" y="394642"/>
                  </a:lnTo>
                  <a:lnTo>
                    <a:pt x="405193" y="356971"/>
                  </a:lnTo>
                  <a:lnTo>
                    <a:pt x="420928" y="318292"/>
                  </a:lnTo>
                  <a:lnTo>
                    <a:pt x="433311" y="278612"/>
                  </a:lnTo>
                  <a:lnTo>
                    <a:pt x="441351" y="237920"/>
                  </a:lnTo>
                  <a:lnTo>
                    <a:pt x="444030" y="196227"/>
                  </a:lnTo>
                  <a:lnTo>
                    <a:pt x="443298" y="175529"/>
                  </a:lnTo>
                  <a:lnTo>
                    <a:pt x="437439" y="136523"/>
                  </a:lnTo>
                  <a:lnTo>
                    <a:pt x="417744" y="84726"/>
                  </a:lnTo>
                  <a:lnTo>
                    <a:pt x="385220" y="43428"/>
                  </a:lnTo>
                  <a:lnTo>
                    <a:pt x="339890" y="14731"/>
                  </a:lnTo>
                  <a:lnTo>
                    <a:pt x="302464" y="3684"/>
                  </a:lnTo>
                  <a:lnTo>
                    <a:pt x="281556" y="921"/>
                  </a:lnTo>
                  <a:lnTo>
                    <a:pt x="259181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016" y="793000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1017" y="381815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017" y="521542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1004" y="2036266"/>
              <a:ext cx="3209290" cy="783590"/>
            </a:xfrm>
            <a:custGeom>
              <a:avLst/>
              <a:gdLst/>
              <a:ahLst/>
              <a:cxnLst/>
              <a:rect l="l" t="t" r="r" b="b"/>
              <a:pathLst>
                <a:path w="3209290" h="783589">
                  <a:moveTo>
                    <a:pt x="3208998" y="758050"/>
                  </a:moveTo>
                  <a:lnTo>
                    <a:pt x="0" y="758050"/>
                  </a:lnTo>
                  <a:lnTo>
                    <a:pt x="0" y="783450"/>
                  </a:lnTo>
                  <a:lnTo>
                    <a:pt x="3208998" y="783450"/>
                  </a:lnTo>
                  <a:lnTo>
                    <a:pt x="3208998" y="758050"/>
                  </a:lnTo>
                  <a:close/>
                </a:path>
                <a:path w="3209290" h="783589">
                  <a:moveTo>
                    <a:pt x="320899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98" y="9525"/>
                  </a:lnTo>
                  <a:lnTo>
                    <a:pt x="320899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017" y="5897715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1017" y="6358712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1017" y="937453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770529" y="3822038"/>
            <a:ext cx="444500" cy="915035"/>
          </a:xfrm>
          <a:custGeom>
            <a:avLst/>
            <a:gdLst/>
            <a:ahLst/>
            <a:cxnLst/>
            <a:rect l="l" t="t" r="r" b="b"/>
            <a:pathLst>
              <a:path w="444500" h="915035">
                <a:moveTo>
                  <a:pt x="259181" y="0"/>
                </a:moveTo>
                <a:lnTo>
                  <a:pt x="217244" y="4709"/>
                </a:lnTo>
                <a:lnTo>
                  <a:pt x="179824" y="18170"/>
                </a:lnTo>
                <a:lnTo>
                  <a:pt x="146863" y="38153"/>
                </a:lnTo>
                <a:lnTo>
                  <a:pt x="117538" y="63957"/>
                </a:lnTo>
                <a:lnTo>
                  <a:pt x="91610" y="93912"/>
                </a:lnTo>
                <a:lnTo>
                  <a:pt x="79705" y="115646"/>
                </a:lnTo>
                <a:lnTo>
                  <a:pt x="79705" y="124129"/>
                </a:lnTo>
                <a:lnTo>
                  <a:pt x="81597" y="130378"/>
                </a:lnTo>
                <a:lnTo>
                  <a:pt x="89192" y="140207"/>
                </a:lnTo>
                <a:lnTo>
                  <a:pt x="94881" y="142659"/>
                </a:lnTo>
                <a:lnTo>
                  <a:pt x="108280" y="142659"/>
                </a:lnTo>
                <a:lnTo>
                  <a:pt x="141819" y="112410"/>
                </a:lnTo>
                <a:lnTo>
                  <a:pt x="157391" y="94767"/>
                </a:lnTo>
                <a:lnTo>
                  <a:pt x="191589" y="67041"/>
                </a:lnTo>
                <a:lnTo>
                  <a:pt x="226852" y="51988"/>
                </a:lnTo>
                <a:lnTo>
                  <a:pt x="259181" y="48221"/>
                </a:lnTo>
                <a:lnTo>
                  <a:pt x="277517" y="48955"/>
                </a:lnTo>
                <a:lnTo>
                  <a:pt x="323481" y="59943"/>
                </a:lnTo>
                <a:lnTo>
                  <a:pt x="357010" y="82614"/>
                </a:lnTo>
                <a:lnTo>
                  <a:pt x="379404" y="114863"/>
                </a:lnTo>
                <a:lnTo>
                  <a:pt x="391375" y="154665"/>
                </a:lnTo>
                <a:lnTo>
                  <a:pt x="395147" y="200253"/>
                </a:lnTo>
                <a:lnTo>
                  <a:pt x="394686" y="216219"/>
                </a:lnTo>
                <a:lnTo>
                  <a:pt x="387769" y="262864"/>
                </a:lnTo>
                <a:lnTo>
                  <a:pt x="372769" y="309709"/>
                </a:lnTo>
                <a:lnTo>
                  <a:pt x="349602" y="359395"/>
                </a:lnTo>
                <a:lnTo>
                  <a:pt x="329171" y="395135"/>
                </a:lnTo>
                <a:lnTo>
                  <a:pt x="304817" y="433820"/>
                </a:lnTo>
                <a:lnTo>
                  <a:pt x="276606" y="476173"/>
                </a:lnTo>
                <a:lnTo>
                  <a:pt x="5359" y="872655"/>
                </a:lnTo>
                <a:lnTo>
                  <a:pt x="1790" y="877569"/>
                </a:lnTo>
                <a:lnTo>
                  <a:pt x="0" y="882929"/>
                </a:lnTo>
                <a:lnTo>
                  <a:pt x="0" y="895883"/>
                </a:lnTo>
                <a:lnTo>
                  <a:pt x="2463" y="902017"/>
                </a:lnTo>
                <a:lnTo>
                  <a:pt x="12280" y="912291"/>
                </a:lnTo>
                <a:lnTo>
                  <a:pt x="18973" y="914844"/>
                </a:lnTo>
                <a:lnTo>
                  <a:pt x="372592" y="914844"/>
                </a:lnTo>
                <a:lnTo>
                  <a:pt x="377952" y="912507"/>
                </a:lnTo>
                <a:lnTo>
                  <a:pt x="386880" y="903122"/>
                </a:lnTo>
                <a:lnTo>
                  <a:pt x="389115" y="897216"/>
                </a:lnTo>
                <a:lnTo>
                  <a:pt x="389115" y="884707"/>
                </a:lnTo>
                <a:lnTo>
                  <a:pt x="386880" y="879246"/>
                </a:lnTo>
                <a:lnTo>
                  <a:pt x="377952" y="868083"/>
                </a:lnTo>
                <a:lnTo>
                  <a:pt x="372592" y="865289"/>
                </a:lnTo>
                <a:lnTo>
                  <a:pt x="366344" y="865289"/>
                </a:lnTo>
                <a:lnTo>
                  <a:pt x="64300" y="865289"/>
                </a:lnTo>
                <a:lnTo>
                  <a:pt x="318122" y="502297"/>
                </a:lnTo>
                <a:lnTo>
                  <a:pt x="341899" y="467139"/>
                </a:lnTo>
                <a:lnTo>
                  <a:pt x="365010" y="431304"/>
                </a:lnTo>
                <a:lnTo>
                  <a:pt x="386440" y="394642"/>
                </a:lnTo>
                <a:lnTo>
                  <a:pt x="405193" y="356971"/>
                </a:lnTo>
                <a:lnTo>
                  <a:pt x="420928" y="318292"/>
                </a:lnTo>
                <a:lnTo>
                  <a:pt x="433311" y="278612"/>
                </a:lnTo>
                <a:lnTo>
                  <a:pt x="441351" y="237920"/>
                </a:lnTo>
                <a:lnTo>
                  <a:pt x="444030" y="196227"/>
                </a:lnTo>
                <a:lnTo>
                  <a:pt x="443298" y="175529"/>
                </a:lnTo>
                <a:lnTo>
                  <a:pt x="437439" y="136523"/>
                </a:lnTo>
                <a:lnTo>
                  <a:pt x="417744" y="84726"/>
                </a:lnTo>
                <a:lnTo>
                  <a:pt x="385220" y="43428"/>
                </a:lnTo>
                <a:lnTo>
                  <a:pt x="339890" y="14731"/>
                </a:lnTo>
                <a:lnTo>
                  <a:pt x="302464" y="3684"/>
                </a:lnTo>
                <a:lnTo>
                  <a:pt x="281556" y="921"/>
                </a:lnTo>
                <a:lnTo>
                  <a:pt x="2591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10640" y="1303401"/>
            <a:ext cx="723900" cy="1490980"/>
          </a:xfrm>
          <a:custGeom>
            <a:avLst/>
            <a:gdLst/>
            <a:ahLst/>
            <a:cxnLst/>
            <a:rect l="l" t="t" r="r" b="b"/>
            <a:pathLst>
              <a:path w="723900" h="1490980">
                <a:moveTo>
                  <a:pt x="422376" y="0"/>
                </a:moveTo>
                <a:lnTo>
                  <a:pt x="375989" y="3409"/>
                </a:lnTo>
                <a:lnTo>
                  <a:pt x="332879" y="13639"/>
                </a:lnTo>
                <a:lnTo>
                  <a:pt x="293041" y="29606"/>
                </a:lnTo>
                <a:lnTo>
                  <a:pt x="256489" y="50203"/>
                </a:lnTo>
                <a:lnTo>
                  <a:pt x="222781" y="75168"/>
                </a:lnTo>
                <a:lnTo>
                  <a:pt x="191541" y="104228"/>
                </a:lnTo>
                <a:lnTo>
                  <a:pt x="162753" y="136290"/>
                </a:lnTo>
                <a:lnTo>
                  <a:pt x="136423" y="170256"/>
                </a:lnTo>
                <a:lnTo>
                  <a:pt x="129882" y="188455"/>
                </a:lnTo>
                <a:lnTo>
                  <a:pt x="130461" y="198770"/>
                </a:lnTo>
                <a:lnTo>
                  <a:pt x="158288" y="231712"/>
                </a:lnTo>
                <a:lnTo>
                  <a:pt x="166992" y="232460"/>
                </a:lnTo>
                <a:lnTo>
                  <a:pt x="173840" y="232019"/>
                </a:lnTo>
                <a:lnTo>
                  <a:pt x="213537" y="203991"/>
                </a:lnTo>
                <a:lnTo>
                  <a:pt x="239017" y="173945"/>
                </a:lnTo>
                <a:lnTo>
                  <a:pt x="256489" y="154431"/>
                </a:lnTo>
                <a:lnTo>
                  <a:pt x="287689" y="125990"/>
                </a:lnTo>
                <a:lnTo>
                  <a:pt x="325512" y="101909"/>
                </a:lnTo>
                <a:lnTo>
                  <a:pt x="369678" y="84720"/>
                </a:lnTo>
                <a:lnTo>
                  <a:pt x="422376" y="78574"/>
                </a:lnTo>
                <a:lnTo>
                  <a:pt x="452256" y="79769"/>
                </a:lnTo>
                <a:lnTo>
                  <a:pt x="504644" y="89322"/>
                </a:lnTo>
                <a:lnTo>
                  <a:pt x="547408" y="108150"/>
                </a:lnTo>
                <a:lnTo>
                  <a:pt x="581788" y="134619"/>
                </a:lnTo>
                <a:lnTo>
                  <a:pt x="608051" y="168208"/>
                </a:lnTo>
                <a:lnTo>
                  <a:pt x="626606" y="207503"/>
                </a:lnTo>
                <a:lnTo>
                  <a:pt x="637788" y="252047"/>
                </a:lnTo>
                <a:lnTo>
                  <a:pt x="643245" y="300611"/>
                </a:lnTo>
                <a:lnTo>
                  <a:pt x="643928" y="326326"/>
                </a:lnTo>
                <a:lnTo>
                  <a:pt x="643178" y="352350"/>
                </a:lnTo>
                <a:lnTo>
                  <a:pt x="637177" y="403375"/>
                </a:lnTo>
                <a:lnTo>
                  <a:pt x="625201" y="453412"/>
                </a:lnTo>
                <a:lnTo>
                  <a:pt x="607466" y="504705"/>
                </a:lnTo>
                <a:lnTo>
                  <a:pt x="583901" y="557879"/>
                </a:lnTo>
                <a:lnTo>
                  <a:pt x="553884" y="614359"/>
                </a:lnTo>
                <a:lnTo>
                  <a:pt x="517358" y="674691"/>
                </a:lnTo>
                <a:lnTo>
                  <a:pt x="496723" y="706955"/>
                </a:lnTo>
                <a:lnTo>
                  <a:pt x="474520" y="740718"/>
                </a:lnTo>
                <a:lnTo>
                  <a:pt x="450748" y="775982"/>
                </a:lnTo>
                <a:lnTo>
                  <a:pt x="8737" y="1422095"/>
                </a:lnTo>
                <a:lnTo>
                  <a:pt x="4913" y="1428241"/>
                </a:lnTo>
                <a:lnTo>
                  <a:pt x="2182" y="1434657"/>
                </a:lnTo>
                <a:lnTo>
                  <a:pt x="545" y="1441342"/>
                </a:lnTo>
                <a:lnTo>
                  <a:pt x="0" y="1448295"/>
                </a:lnTo>
                <a:lnTo>
                  <a:pt x="750" y="1456722"/>
                </a:lnTo>
                <a:lnTo>
                  <a:pt x="26192" y="1487717"/>
                </a:lnTo>
                <a:lnTo>
                  <a:pt x="44754" y="1490852"/>
                </a:lnTo>
                <a:lnTo>
                  <a:pt x="597001" y="1490852"/>
                </a:lnTo>
                <a:lnTo>
                  <a:pt x="631380" y="1466438"/>
                </a:lnTo>
                <a:lnTo>
                  <a:pt x="634110" y="1450479"/>
                </a:lnTo>
                <a:lnTo>
                  <a:pt x="633427" y="1443894"/>
                </a:lnTo>
                <a:lnTo>
                  <a:pt x="604367" y="1410946"/>
                </a:lnTo>
                <a:lnTo>
                  <a:pt x="597001" y="1410093"/>
                </a:lnTo>
                <a:lnTo>
                  <a:pt x="104774" y="1410093"/>
                </a:lnTo>
                <a:lnTo>
                  <a:pt x="518426" y="818553"/>
                </a:lnTo>
                <a:lnTo>
                  <a:pt x="557164" y="761252"/>
                </a:lnTo>
                <a:lnTo>
                  <a:pt x="594817" y="702856"/>
                </a:lnTo>
                <a:lnTo>
                  <a:pt x="629734" y="643107"/>
                </a:lnTo>
                <a:lnTo>
                  <a:pt x="660298" y="581710"/>
                </a:lnTo>
                <a:lnTo>
                  <a:pt x="685950" y="518687"/>
                </a:lnTo>
                <a:lnTo>
                  <a:pt x="706145" y="454024"/>
                </a:lnTo>
                <a:lnTo>
                  <a:pt x="719239" y="387718"/>
                </a:lnTo>
                <a:lnTo>
                  <a:pt x="723607" y="319773"/>
                </a:lnTo>
                <a:lnTo>
                  <a:pt x="722412" y="286045"/>
                </a:lnTo>
                <a:lnTo>
                  <a:pt x="712860" y="222475"/>
                </a:lnTo>
                <a:lnTo>
                  <a:pt x="693795" y="164394"/>
                </a:lnTo>
                <a:lnTo>
                  <a:pt x="665420" y="113645"/>
                </a:lnTo>
                <a:lnTo>
                  <a:pt x="627767" y="70773"/>
                </a:lnTo>
                <a:lnTo>
                  <a:pt x="580833" y="37207"/>
                </a:lnTo>
                <a:lnTo>
                  <a:pt x="524585" y="13507"/>
                </a:lnTo>
                <a:lnTo>
                  <a:pt x="458833" y="1501"/>
                </a:lnTo>
                <a:lnTo>
                  <a:pt x="4223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55846" y="392141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46117" y="392141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49087" y="392141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52057" y="392141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55027" y="392141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57997" y="392141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55846" y="60018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58226" y="60018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46117" y="60018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49087" y="60018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52057" y="60018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55027" y="60018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57997" y="60018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6241436" y="506938"/>
            <a:ext cx="857250" cy="139700"/>
            <a:chOff x="6241436" y="506938"/>
            <a:chExt cx="857250" cy="139700"/>
          </a:xfrm>
        </p:grpSpPr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1436" y="509983"/>
              <a:ext cx="86271" cy="11018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50322" y="539856"/>
              <a:ext cx="64617" cy="8183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40166" y="506938"/>
              <a:ext cx="368964" cy="11475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831368" y="510069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16" y="100965"/>
                  </a:moveTo>
                  <a:lnTo>
                    <a:pt x="32346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47" y="99161"/>
                  </a:lnTo>
                  <a:lnTo>
                    <a:pt x="15582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16" y="109194"/>
                  </a:lnTo>
                  <a:lnTo>
                    <a:pt x="43116" y="100965"/>
                  </a:lnTo>
                  <a:close/>
                </a:path>
                <a:path w="78104" h="110490">
                  <a:moveTo>
                    <a:pt x="77190" y="31305"/>
                  </a:moveTo>
                  <a:lnTo>
                    <a:pt x="65620" y="31305"/>
                  </a:lnTo>
                  <a:lnTo>
                    <a:pt x="65620" y="110096"/>
                  </a:lnTo>
                  <a:lnTo>
                    <a:pt x="77190" y="110096"/>
                  </a:lnTo>
                  <a:lnTo>
                    <a:pt x="77190" y="31305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074" y="0"/>
                  </a:lnTo>
                  <a:lnTo>
                    <a:pt x="65074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5688" y="539093"/>
              <a:ext cx="162692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09" y="1063998"/>
            <a:ext cx="981075" cy="1878964"/>
          </a:xfrm>
          <a:custGeom>
            <a:avLst/>
            <a:gdLst/>
            <a:ahLst/>
            <a:cxnLst/>
            <a:rect l="l" t="t" r="r" b="b"/>
            <a:pathLst>
              <a:path w="981075" h="1878964">
                <a:moveTo>
                  <a:pt x="580721" y="939799"/>
                </a:moveTo>
                <a:lnTo>
                  <a:pt x="501440" y="939799"/>
                </a:lnTo>
                <a:lnTo>
                  <a:pt x="495858" y="952499"/>
                </a:lnTo>
                <a:lnTo>
                  <a:pt x="528199" y="952499"/>
                </a:lnTo>
                <a:lnTo>
                  <a:pt x="563748" y="965199"/>
                </a:lnTo>
                <a:lnTo>
                  <a:pt x="596927" y="965199"/>
                </a:lnTo>
                <a:lnTo>
                  <a:pt x="627735" y="977899"/>
                </a:lnTo>
                <a:lnTo>
                  <a:pt x="656088" y="1003299"/>
                </a:lnTo>
                <a:lnTo>
                  <a:pt x="681934" y="1015999"/>
                </a:lnTo>
                <a:lnTo>
                  <a:pt x="705268" y="1041399"/>
                </a:lnTo>
                <a:lnTo>
                  <a:pt x="726084" y="1054099"/>
                </a:lnTo>
                <a:lnTo>
                  <a:pt x="744449" y="1079499"/>
                </a:lnTo>
                <a:lnTo>
                  <a:pt x="760449" y="1104899"/>
                </a:lnTo>
                <a:lnTo>
                  <a:pt x="774074" y="1130299"/>
                </a:lnTo>
                <a:lnTo>
                  <a:pt x="785317" y="1168399"/>
                </a:lnTo>
                <a:lnTo>
                  <a:pt x="794118" y="1193799"/>
                </a:lnTo>
                <a:lnTo>
                  <a:pt x="800404" y="1219199"/>
                </a:lnTo>
                <a:lnTo>
                  <a:pt x="804176" y="1257299"/>
                </a:lnTo>
                <a:lnTo>
                  <a:pt x="805434" y="1282699"/>
                </a:lnTo>
                <a:lnTo>
                  <a:pt x="803422" y="1333499"/>
                </a:lnTo>
                <a:lnTo>
                  <a:pt x="797387" y="1384299"/>
                </a:lnTo>
                <a:lnTo>
                  <a:pt x="787328" y="1422399"/>
                </a:lnTo>
                <a:lnTo>
                  <a:pt x="773247" y="1473199"/>
                </a:lnTo>
                <a:lnTo>
                  <a:pt x="755142" y="1511299"/>
                </a:lnTo>
                <a:lnTo>
                  <a:pt x="732213" y="1562099"/>
                </a:lnTo>
                <a:lnTo>
                  <a:pt x="703648" y="1600199"/>
                </a:lnTo>
                <a:lnTo>
                  <a:pt x="669448" y="1625599"/>
                </a:lnTo>
                <a:lnTo>
                  <a:pt x="629614" y="1663699"/>
                </a:lnTo>
                <a:lnTo>
                  <a:pt x="584149" y="1689099"/>
                </a:lnTo>
                <a:lnTo>
                  <a:pt x="560952" y="1701799"/>
                </a:lnTo>
                <a:lnTo>
                  <a:pt x="536089" y="1714499"/>
                </a:lnTo>
                <a:lnTo>
                  <a:pt x="509554" y="1714499"/>
                </a:lnTo>
                <a:lnTo>
                  <a:pt x="481342" y="1727199"/>
                </a:lnTo>
                <a:lnTo>
                  <a:pt x="451850" y="1727199"/>
                </a:lnTo>
                <a:lnTo>
                  <a:pt x="421530" y="1739899"/>
                </a:lnTo>
                <a:lnTo>
                  <a:pt x="246634" y="1739899"/>
                </a:lnTo>
                <a:lnTo>
                  <a:pt x="275410" y="1752599"/>
                </a:lnTo>
                <a:lnTo>
                  <a:pt x="488035" y="1752599"/>
                </a:lnTo>
                <a:lnTo>
                  <a:pt x="545033" y="1727199"/>
                </a:lnTo>
                <a:lnTo>
                  <a:pt x="595325" y="1701799"/>
                </a:lnTo>
                <a:lnTo>
                  <a:pt x="642488" y="1676399"/>
                </a:lnTo>
                <a:lnTo>
                  <a:pt x="683839" y="1638299"/>
                </a:lnTo>
                <a:lnTo>
                  <a:pt x="719379" y="1612899"/>
                </a:lnTo>
                <a:lnTo>
                  <a:pt x="749110" y="1562099"/>
                </a:lnTo>
                <a:lnTo>
                  <a:pt x="773036" y="1523999"/>
                </a:lnTo>
                <a:lnTo>
                  <a:pt x="791933" y="1473199"/>
                </a:lnTo>
                <a:lnTo>
                  <a:pt x="806636" y="1435099"/>
                </a:lnTo>
                <a:lnTo>
                  <a:pt x="817142" y="1384299"/>
                </a:lnTo>
                <a:lnTo>
                  <a:pt x="823448" y="1333499"/>
                </a:lnTo>
                <a:lnTo>
                  <a:pt x="825550" y="1282699"/>
                </a:lnTo>
                <a:lnTo>
                  <a:pt x="824504" y="1257299"/>
                </a:lnTo>
                <a:lnTo>
                  <a:pt x="821364" y="1219199"/>
                </a:lnTo>
                <a:lnTo>
                  <a:pt x="816126" y="1193799"/>
                </a:lnTo>
                <a:lnTo>
                  <a:pt x="808786" y="1168399"/>
                </a:lnTo>
                <a:lnTo>
                  <a:pt x="799286" y="1142999"/>
                </a:lnTo>
                <a:lnTo>
                  <a:pt x="787549" y="1104899"/>
                </a:lnTo>
                <a:lnTo>
                  <a:pt x="773578" y="1079499"/>
                </a:lnTo>
                <a:lnTo>
                  <a:pt x="757377" y="1066799"/>
                </a:lnTo>
                <a:lnTo>
                  <a:pt x="738927" y="1041399"/>
                </a:lnTo>
                <a:lnTo>
                  <a:pt x="718250" y="1015999"/>
                </a:lnTo>
                <a:lnTo>
                  <a:pt x="695346" y="1003299"/>
                </a:lnTo>
                <a:lnTo>
                  <a:pt x="670217" y="977899"/>
                </a:lnTo>
                <a:lnTo>
                  <a:pt x="642753" y="965199"/>
                </a:lnTo>
                <a:lnTo>
                  <a:pt x="612922" y="952499"/>
                </a:lnTo>
                <a:lnTo>
                  <a:pt x="580721" y="939799"/>
                </a:lnTo>
                <a:close/>
              </a:path>
              <a:path w="981075" h="1878964">
                <a:moveTo>
                  <a:pt x="177828" y="1587499"/>
                </a:moveTo>
                <a:lnTo>
                  <a:pt x="137109" y="1587499"/>
                </a:lnTo>
                <a:lnTo>
                  <a:pt x="128313" y="1600199"/>
                </a:lnTo>
                <a:lnTo>
                  <a:pt x="122026" y="1612899"/>
                </a:lnTo>
                <a:lnTo>
                  <a:pt x="118251" y="1625599"/>
                </a:lnTo>
                <a:lnTo>
                  <a:pt x="116992" y="1638299"/>
                </a:lnTo>
                <a:lnTo>
                  <a:pt x="118945" y="1663699"/>
                </a:lnTo>
                <a:lnTo>
                  <a:pt x="148285" y="1701799"/>
                </a:lnTo>
                <a:lnTo>
                  <a:pt x="192982" y="1727199"/>
                </a:lnTo>
                <a:lnTo>
                  <a:pt x="218686" y="1739899"/>
                </a:lnTo>
                <a:lnTo>
                  <a:pt x="306420" y="1739899"/>
                </a:lnTo>
                <a:lnTo>
                  <a:pt x="280025" y="1727199"/>
                </a:lnTo>
                <a:lnTo>
                  <a:pt x="253352" y="1727199"/>
                </a:lnTo>
                <a:lnTo>
                  <a:pt x="227360" y="1714499"/>
                </a:lnTo>
                <a:lnTo>
                  <a:pt x="203049" y="1714499"/>
                </a:lnTo>
                <a:lnTo>
                  <a:pt x="180416" y="1701799"/>
                </a:lnTo>
                <a:lnTo>
                  <a:pt x="149678" y="1676399"/>
                </a:lnTo>
                <a:lnTo>
                  <a:pt x="137109" y="1638299"/>
                </a:lnTo>
                <a:lnTo>
                  <a:pt x="138015" y="1638299"/>
                </a:lnTo>
                <a:lnTo>
                  <a:pt x="140736" y="1625599"/>
                </a:lnTo>
                <a:lnTo>
                  <a:pt x="145279" y="1612899"/>
                </a:lnTo>
                <a:lnTo>
                  <a:pt x="151650" y="1600199"/>
                </a:lnTo>
                <a:lnTo>
                  <a:pt x="168122" y="1600199"/>
                </a:lnTo>
                <a:lnTo>
                  <a:pt x="177828" y="1587499"/>
                </a:lnTo>
                <a:close/>
              </a:path>
              <a:path w="981075" h="1878964">
                <a:moveTo>
                  <a:pt x="407293" y="1625599"/>
                </a:moveTo>
                <a:lnTo>
                  <a:pt x="324026" y="1625599"/>
                </a:lnTo>
                <a:lnTo>
                  <a:pt x="343654" y="1638299"/>
                </a:lnTo>
                <a:lnTo>
                  <a:pt x="385150" y="1638299"/>
                </a:lnTo>
                <a:lnTo>
                  <a:pt x="407293" y="1625599"/>
                </a:lnTo>
                <a:close/>
              </a:path>
              <a:path w="981075" h="1878964">
                <a:moveTo>
                  <a:pt x="510878" y="1600199"/>
                </a:moveTo>
                <a:lnTo>
                  <a:pt x="446684" y="1600199"/>
                </a:lnTo>
                <a:lnTo>
                  <a:pt x="425929" y="1612899"/>
                </a:lnTo>
                <a:lnTo>
                  <a:pt x="263465" y="1612899"/>
                </a:lnTo>
                <a:lnTo>
                  <a:pt x="283527" y="1625599"/>
                </a:lnTo>
                <a:lnTo>
                  <a:pt x="472330" y="1625599"/>
                </a:lnTo>
                <a:lnTo>
                  <a:pt x="492232" y="1612899"/>
                </a:lnTo>
                <a:lnTo>
                  <a:pt x="510878" y="1600199"/>
                </a:lnTo>
                <a:close/>
              </a:path>
              <a:path w="981075" h="1878964">
                <a:moveTo>
                  <a:pt x="287985" y="1600199"/>
                </a:moveTo>
                <a:lnTo>
                  <a:pt x="227145" y="1600199"/>
                </a:lnTo>
                <a:lnTo>
                  <a:pt x="244671" y="1612899"/>
                </a:lnTo>
                <a:lnTo>
                  <a:pt x="306498" y="1612899"/>
                </a:lnTo>
                <a:lnTo>
                  <a:pt x="287985" y="1600199"/>
                </a:lnTo>
                <a:close/>
              </a:path>
              <a:path w="981075" h="1878964">
                <a:moveTo>
                  <a:pt x="252507" y="1587499"/>
                </a:moveTo>
                <a:lnTo>
                  <a:pt x="203403" y="1587499"/>
                </a:lnTo>
                <a:lnTo>
                  <a:pt x="210883" y="1600199"/>
                </a:lnTo>
                <a:lnTo>
                  <a:pt x="269900" y="1600199"/>
                </a:lnTo>
                <a:lnTo>
                  <a:pt x="252507" y="1587499"/>
                </a:lnTo>
                <a:close/>
              </a:path>
              <a:path w="981075" h="1878964">
                <a:moveTo>
                  <a:pt x="513111" y="1054099"/>
                </a:moveTo>
                <a:lnTo>
                  <a:pt x="363994" y="1054099"/>
                </a:lnTo>
                <a:lnTo>
                  <a:pt x="348129" y="1066799"/>
                </a:lnTo>
                <a:lnTo>
                  <a:pt x="461225" y="1066799"/>
                </a:lnTo>
                <a:lnTo>
                  <a:pt x="510667" y="1079499"/>
                </a:lnTo>
                <a:lnTo>
                  <a:pt x="553970" y="1092199"/>
                </a:lnTo>
                <a:lnTo>
                  <a:pt x="591134" y="1104899"/>
                </a:lnTo>
                <a:lnTo>
                  <a:pt x="622160" y="1130299"/>
                </a:lnTo>
                <a:lnTo>
                  <a:pt x="664614" y="1193799"/>
                </a:lnTo>
                <a:lnTo>
                  <a:pt x="675797" y="1244599"/>
                </a:lnTo>
                <a:lnTo>
                  <a:pt x="680275" y="1282699"/>
                </a:lnTo>
                <a:lnTo>
                  <a:pt x="678514" y="1333499"/>
                </a:lnTo>
                <a:lnTo>
                  <a:pt x="671037" y="1371599"/>
                </a:lnTo>
                <a:lnTo>
                  <a:pt x="657838" y="1422399"/>
                </a:lnTo>
                <a:lnTo>
                  <a:pt x="638911" y="1460499"/>
                </a:lnTo>
                <a:lnTo>
                  <a:pt x="615095" y="1498599"/>
                </a:lnTo>
                <a:lnTo>
                  <a:pt x="587221" y="1523999"/>
                </a:lnTo>
                <a:lnTo>
                  <a:pt x="555295" y="1562099"/>
                </a:lnTo>
                <a:lnTo>
                  <a:pt x="519328" y="1574799"/>
                </a:lnTo>
                <a:lnTo>
                  <a:pt x="503039" y="1587499"/>
                </a:lnTo>
                <a:lnTo>
                  <a:pt x="485506" y="1600199"/>
                </a:lnTo>
                <a:lnTo>
                  <a:pt x="528269" y="1600199"/>
                </a:lnTo>
                <a:lnTo>
                  <a:pt x="568215" y="1574799"/>
                </a:lnTo>
                <a:lnTo>
                  <a:pt x="603134" y="1536699"/>
                </a:lnTo>
                <a:lnTo>
                  <a:pt x="633030" y="1511299"/>
                </a:lnTo>
                <a:lnTo>
                  <a:pt x="657910" y="1473199"/>
                </a:lnTo>
                <a:lnTo>
                  <a:pt x="677323" y="1422399"/>
                </a:lnTo>
                <a:lnTo>
                  <a:pt x="690872" y="1384299"/>
                </a:lnTo>
                <a:lnTo>
                  <a:pt x="698560" y="1333499"/>
                </a:lnTo>
                <a:lnTo>
                  <a:pt x="700392" y="1282699"/>
                </a:lnTo>
                <a:lnTo>
                  <a:pt x="695427" y="1231899"/>
                </a:lnTo>
                <a:lnTo>
                  <a:pt x="682780" y="1193799"/>
                </a:lnTo>
                <a:lnTo>
                  <a:pt x="662451" y="1155699"/>
                </a:lnTo>
                <a:lnTo>
                  <a:pt x="634441" y="1117599"/>
                </a:lnTo>
                <a:lnTo>
                  <a:pt x="599728" y="1092199"/>
                </a:lnTo>
                <a:lnTo>
                  <a:pt x="559282" y="1066799"/>
                </a:lnTo>
                <a:lnTo>
                  <a:pt x="513111" y="1054099"/>
                </a:lnTo>
                <a:close/>
              </a:path>
              <a:path w="981075" h="1878964">
                <a:moveTo>
                  <a:pt x="219811" y="1574799"/>
                </a:moveTo>
                <a:lnTo>
                  <a:pt x="160018" y="1574799"/>
                </a:lnTo>
                <a:lnTo>
                  <a:pt x="147869" y="1587499"/>
                </a:lnTo>
                <a:lnTo>
                  <a:pt x="235810" y="1587499"/>
                </a:lnTo>
                <a:lnTo>
                  <a:pt x="219811" y="1574799"/>
                </a:lnTo>
                <a:close/>
              </a:path>
              <a:path w="981075" h="1878964">
                <a:moveTo>
                  <a:pt x="892619" y="1244599"/>
                </a:moveTo>
                <a:lnTo>
                  <a:pt x="871728" y="1244599"/>
                </a:lnTo>
                <a:lnTo>
                  <a:pt x="874725" y="1257299"/>
                </a:lnTo>
                <a:lnTo>
                  <a:pt x="906018" y="1346199"/>
                </a:lnTo>
                <a:lnTo>
                  <a:pt x="909002" y="1346199"/>
                </a:lnTo>
                <a:lnTo>
                  <a:pt x="913079" y="1358899"/>
                </a:lnTo>
                <a:lnTo>
                  <a:pt x="928370" y="1358899"/>
                </a:lnTo>
                <a:lnTo>
                  <a:pt x="932853" y="1346199"/>
                </a:lnTo>
                <a:lnTo>
                  <a:pt x="958390" y="1295399"/>
                </a:lnTo>
                <a:lnTo>
                  <a:pt x="914958" y="1295399"/>
                </a:lnTo>
                <a:lnTo>
                  <a:pt x="892619" y="1244599"/>
                </a:lnTo>
                <a:close/>
              </a:path>
              <a:path w="981075" h="1878964">
                <a:moveTo>
                  <a:pt x="908253" y="495299"/>
                </a:moveTo>
                <a:lnTo>
                  <a:pt x="890384" y="495299"/>
                </a:lnTo>
                <a:lnTo>
                  <a:pt x="890480" y="520699"/>
                </a:lnTo>
                <a:lnTo>
                  <a:pt x="890577" y="533399"/>
                </a:lnTo>
                <a:lnTo>
                  <a:pt x="888965" y="558799"/>
                </a:lnTo>
                <a:lnTo>
                  <a:pt x="885547" y="584199"/>
                </a:lnTo>
                <a:lnTo>
                  <a:pt x="880325" y="609599"/>
                </a:lnTo>
                <a:lnTo>
                  <a:pt x="873400" y="634999"/>
                </a:lnTo>
                <a:lnTo>
                  <a:pt x="864946" y="673099"/>
                </a:lnTo>
                <a:lnTo>
                  <a:pt x="843432" y="723899"/>
                </a:lnTo>
                <a:lnTo>
                  <a:pt x="816603" y="774699"/>
                </a:lnTo>
                <a:lnTo>
                  <a:pt x="785317" y="825499"/>
                </a:lnTo>
                <a:lnTo>
                  <a:pt x="768416" y="838199"/>
                </a:lnTo>
                <a:lnTo>
                  <a:pt x="751228" y="863599"/>
                </a:lnTo>
                <a:lnTo>
                  <a:pt x="733762" y="876299"/>
                </a:lnTo>
                <a:lnTo>
                  <a:pt x="716026" y="888999"/>
                </a:lnTo>
                <a:lnTo>
                  <a:pt x="708558" y="901699"/>
                </a:lnTo>
                <a:lnTo>
                  <a:pt x="705205" y="901699"/>
                </a:lnTo>
                <a:lnTo>
                  <a:pt x="705967" y="914399"/>
                </a:lnTo>
                <a:lnTo>
                  <a:pt x="710069" y="914399"/>
                </a:lnTo>
                <a:lnTo>
                  <a:pt x="716026" y="927099"/>
                </a:lnTo>
                <a:lnTo>
                  <a:pt x="740047" y="927099"/>
                </a:lnTo>
                <a:lnTo>
                  <a:pt x="762958" y="952499"/>
                </a:lnTo>
                <a:lnTo>
                  <a:pt x="784756" y="965199"/>
                </a:lnTo>
                <a:lnTo>
                  <a:pt x="824647" y="1003299"/>
                </a:lnTo>
                <a:lnTo>
                  <a:pt x="857615" y="1054099"/>
                </a:lnTo>
                <a:lnTo>
                  <a:pt x="883312" y="1104899"/>
                </a:lnTo>
                <a:lnTo>
                  <a:pt x="901747" y="1155699"/>
                </a:lnTo>
                <a:lnTo>
                  <a:pt x="912858" y="1219199"/>
                </a:lnTo>
                <a:lnTo>
                  <a:pt x="916211" y="1269999"/>
                </a:lnTo>
                <a:lnTo>
                  <a:pt x="914958" y="1295399"/>
                </a:lnTo>
                <a:lnTo>
                  <a:pt x="932853" y="1295399"/>
                </a:lnTo>
                <a:lnTo>
                  <a:pt x="935008" y="1269999"/>
                </a:lnTo>
                <a:lnTo>
                  <a:pt x="934791" y="1244599"/>
                </a:lnTo>
                <a:lnTo>
                  <a:pt x="932204" y="1206499"/>
                </a:lnTo>
                <a:lnTo>
                  <a:pt x="927252" y="1181099"/>
                </a:lnTo>
                <a:lnTo>
                  <a:pt x="920128" y="1155699"/>
                </a:lnTo>
                <a:lnTo>
                  <a:pt x="911045" y="1117599"/>
                </a:lnTo>
                <a:lnTo>
                  <a:pt x="887018" y="1066799"/>
                </a:lnTo>
                <a:lnTo>
                  <a:pt x="855716" y="1015999"/>
                </a:lnTo>
                <a:lnTo>
                  <a:pt x="817727" y="965199"/>
                </a:lnTo>
                <a:lnTo>
                  <a:pt x="796553" y="952499"/>
                </a:lnTo>
                <a:lnTo>
                  <a:pt x="774407" y="927099"/>
                </a:lnTo>
                <a:lnTo>
                  <a:pt x="751290" y="914399"/>
                </a:lnTo>
                <a:lnTo>
                  <a:pt x="727202" y="901699"/>
                </a:lnTo>
                <a:lnTo>
                  <a:pt x="745985" y="888999"/>
                </a:lnTo>
                <a:lnTo>
                  <a:pt x="764354" y="876299"/>
                </a:lnTo>
                <a:lnTo>
                  <a:pt x="782310" y="850899"/>
                </a:lnTo>
                <a:lnTo>
                  <a:pt x="799858" y="838199"/>
                </a:lnTo>
                <a:lnTo>
                  <a:pt x="816539" y="812799"/>
                </a:lnTo>
                <a:lnTo>
                  <a:pt x="831970" y="787399"/>
                </a:lnTo>
                <a:lnTo>
                  <a:pt x="846153" y="761999"/>
                </a:lnTo>
                <a:lnTo>
                  <a:pt x="859091" y="723899"/>
                </a:lnTo>
                <a:lnTo>
                  <a:pt x="870675" y="698499"/>
                </a:lnTo>
                <a:lnTo>
                  <a:pt x="880870" y="673099"/>
                </a:lnTo>
                <a:lnTo>
                  <a:pt x="889672" y="647699"/>
                </a:lnTo>
                <a:lnTo>
                  <a:pt x="897077" y="609599"/>
                </a:lnTo>
                <a:lnTo>
                  <a:pt x="902802" y="584199"/>
                </a:lnTo>
                <a:lnTo>
                  <a:pt x="906570" y="558799"/>
                </a:lnTo>
                <a:lnTo>
                  <a:pt x="908385" y="533399"/>
                </a:lnTo>
                <a:lnTo>
                  <a:pt x="908319" y="520699"/>
                </a:lnTo>
                <a:lnTo>
                  <a:pt x="908253" y="495299"/>
                </a:lnTo>
                <a:close/>
              </a:path>
              <a:path w="981075" h="1878964">
                <a:moveTo>
                  <a:pt x="979792" y="1244599"/>
                </a:moveTo>
                <a:lnTo>
                  <a:pt x="961910" y="1244599"/>
                </a:lnTo>
                <a:lnTo>
                  <a:pt x="932853" y="1295399"/>
                </a:lnTo>
                <a:lnTo>
                  <a:pt x="958390" y="1295399"/>
                </a:lnTo>
                <a:lnTo>
                  <a:pt x="977544" y="1257299"/>
                </a:lnTo>
                <a:lnTo>
                  <a:pt x="980516" y="1257299"/>
                </a:lnTo>
                <a:lnTo>
                  <a:pt x="979792" y="1244599"/>
                </a:lnTo>
                <a:close/>
              </a:path>
              <a:path w="981075" h="1878964">
                <a:moveTo>
                  <a:pt x="885139" y="1231899"/>
                </a:moveTo>
                <a:lnTo>
                  <a:pt x="873226" y="1244599"/>
                </a:lnTo>
                <a:lnTo>
                  <a:pt x="889609" y="1244599"/>
                </a:lnTo>
                <a:lnTo>
                  <a:pt x="885139" y="1231899"/>
                </a:lnTo>
                <a:close/>
              </a:path>
              <a:path w="981075" h="1878964">
                <a:moveTo>
                  <a:pt x="344220" y="1079499"/>
                </a:moveTo>
                <a:lnTo>
                  <a:pt x="271221" y="1079499"/>
                </a:lnTo>
                <a:lnTo>
                  <a:pt x="285752" y="1092199"/>
                </a:lnTo>
                <a:lnTo>
                  <a:pt x="336042" y="1092199"/>
                </a:lnTo>
                <a:lnTo>
                  <a:pt x="344220" y="1079499"/>
                </a:lnTo>
                <a:close/>
              </a:path>
              <a:path w="981075" h="1878964">
                <a:moveTo>
                  <a:pt x="267577" y="977899"/>
                </a:moveTo>
                <a:lnTo>
                  <a:pt x="239928" y="977899"/>
                </a:lnTo>
                <a:lnTo>
                  <a:pt x="236015" y="990599"/>
                </a:lnTo>
                <a:lnTo>
                  <a:pt x="233225" y="1003299"/>
                </a:lnTo>
                <a:lnTo>
                  <a:pt x="231555" y="1015999"/>
                </a:lnTo>
                <a:lnTo>
                  <a:pt x="231000" y="1015999"/>
                </a:lnTo>
                <a:lnTo>
                  <a:pt x="241040" y="1054099"/>
                </a:lnTo>
                <a:lnTo>
                  <a:pt x="258928" y="1079499"/>
                </a:lnTo>
                <a:lnTo>
                  <a:pt x="426848" y="1079499"/>
                </a:lnTo>
                <a:lnTo>
                  <a:pt x="442568" y="1066799"/>
                </a:lnTo>
                <a:lnTo>
                  <a:pt x="282944" y="1066799"/>
                </a:lnTo>
                <a:lnTo>
                  <a:pt x="274150" y="1054099"/>
                </a:lnTo>
                <a:lnTo>
                  <a:pt x="266750" y="1054099"/>
                </a:lnTo>
                <a:lnTo>
                  <a:pt x="260885" y="1041399"/>
                </a:lnTo>
                <a:lnTo>
                  <a:pt x="256698" y="1041399"/>
                </a:lnTo>
                <a:lnTo>
                  <a:pt x="254188" y="1028699"/>
                </a:lnTo>
                <a:lnTo>
                  <a:pt x="253352" y="1015999"/>
                </a:lnTo>
                <a:lnTo>
                  <a:pt x="253352" y="1003299"/>
                </a:lnTo>
                <a:lnTo>
                  <a:pt x="255193" y="1003299"/>
                </a:lnTo>
                <a:lnTo>
                  <a:pt x="258927" y="990599"/>
                </a:lnTo>
                <a:lnTo>
                  <a:pt x="262480" y="990599"/>
                </a:lnTo>
                <a:lnTo>
                  <a:pt x="267577" y="977899"/>
                </a:lnTo>
                <a:close/>
              </a:path>
              <a:path w="981075" h="1878964">
                <a:moveTo>
                  <a:pt x="569052" y="355599"/>
                </a:moveTo>
                <a:lnTo>
                  <a:pt x="436898" y="355599"/>
                </a:lnTo>
                <a:lnTo>
                  <a:pt x="418744" y="368299"/>
                </a:lnTo>
                <a:lnTo>
                  <a:pt x="529743" y="368299"/>
                </a:lnTo>
                <a:lnTo>
                  <a:pt x="560970" y="380999"/>
                </a:lnTo>
                <a:lnTo>
                  <a:pt x="612101" y="406399"/>
                </a:lnTo>
                <a:lnTo>
                  <a:pt x="644785" y="457199"/>
                </a:lnTo>
                <a:lnTo>
                  <a:pt x="652953" y="495299"/>
                </a:lnTo>
                <a:lnTo>
                  <a:pt x="655675" y="520699"/>
                </a:lnTo>
                <a:lnTo>
                  <a:pt x="653372" y="558799"/>
                </a:lnTo>
                <a:lnTo>
                  <a:pt x="646460" y="584199"/>
                </a:lnTo>
                <a:lnTo>
                  <a:pt x="634935" y="622299"/>
                </a:lnTo>
                <a:lnTo>
                  <a:pt x="618794" y="647699"/>
                </a:lnTo>
                <a:lnTo>
                  <a:pt x="599098" y="685799"/>
                </a:lnTo>
                <a:lnTo>
                  <a:pt x="576889" y="711199"/>
                </a:lnTo>
                <a:lnTo>
                  <a:pt x="552163" y="736599"/>
                </a:lnTo>
                <a:lnTo>
                  <a:pt x="524916" y="761999"/>
                </a:lnTo>
                <a:lnTo>
                  <a:pt x="495717" y="800099"/>
                </a:lnTo>
                <a:lnTo>
                  <a:pt x="465121" y="825499"/>
                </a:lnTo>
                <a:lnTo>
                  <a:pt x="433129" y="850899"/>
                </a:lnTo>
                <a:lnTo>
                  <a:pt x="399745" y="863599"/>
                </a:lnTo>
                <a:lnTo>
                  <a:pt x="366142" y="888999"/>
                </a:lnTo>
                <a:lnTo>
                  <a:pt x="333527" y="914399"/>
                </a:lnTo>
                <a:lnTo>
                  <a:pt x="301893" y="927099"/>
                </a:lnTo>
                <a:lnTo>
                  <a:pt x="271233" y="952499"/>
                </a:lnTo>
                <a:lnTo>
                  <a:pt x="260882" y="952499"/>
                </a:lnTo>
                <a:lnTo>
                  <a:pt x="252214" y="965199"/>
                </a:lnTo>
                <a:lnTo>
                  <a:pt x="245228" y="977899"/>
                </a:lnTo>
                <a:lnTo>
                  <a:pt x="274220" y="977899"/>
                </a:lnTo>
                <a:lnTo>
                  <a:pt x="282409" y="965199"/>
                </a:lnTo>
                <a:lnTo>
                  <a:pt x="314106" y="952499"/>
                </a:lnTo>
                <a:lnTo>
                  <a:pt x="346651" y="927099"/>
                </a:lnTo>
                <a:lnTo>
                  <a:pt x="380041" y="901699"/>
                </a:lnTo>
                <a:lnTo>
                  <a:pt x="414274" y="888999"/>
                </a:lnTo>
                <a:lnTo>
                  <a:pt x="448211" y="863599"/>
                </a:lnTo>
                <a:lnTo>
                  <a:pt x="480760" y="838199"/>
                </a:lnTo>
                <a:lnTo>
                  <a:pt x="511920" y="812799"/>
                </a:lnTo>
                <a:lnTo>
                  <a:pt x="541693" y="774699"/>
                </a:lnTo>
                <a:lnTo>
                  <a:pt x="569485" y="749299"/>
                </a:lnTo>
                <a:lnTo>
                  <a:pt x="594763" y="723899"/>
                </a:lnTo>
                <a:lnTo>
                  <a:pt x="617531" y="685799"/>
                </a:lnTo>
                <a:lnTo>
                  <a:pt x="637794" y="660399"/>
                </a:lnTo>
                <a:lnTo>
                  <a:pt x="654414" y="622299"/>
                </a:lnTo>
                <a:lnTo>
                  <a:pt x="666289" y="596899"/>
                </a:lnTo>
                <a:lnTo>
                  <a:pt x="673416" y="558799"/>
                </a:lnTo>
                <a:lnTo>
                  <a:pt x="675792" y="520699"/>
                </a:lnTo>
                <a:lnTo>
                  <a:pt x="672716" y="482599"/>
                </a:lnTo>
                <a:lnTo>
                  <a:pt x="648124" y="419099"/>
                </a:lnTo>
                <a:lnTo>
                  <a:pt x="599929" y="380999"/>
                </a:lnTo>
                <a:lnTo>
                  <a:pt x="569052" y="355599"/>
                </a:lnTo>
                <a:close/>
              </a:path>
              <a:path w="981075" h="1878964">
                <a:moveTo>
                  <a:pt x="593981" y="241299"/>
                </a:moveTo>
                <a:lnTo>
                  <a:pt x="490283" y="241299"/>
                </a:lnTo>
                <a:lnTo>
                  <a:pt x="541690" y="253999"/>
                </a:lnTo>
                <a:lnTo>
                  <a:pt x="588623" y="253999"/>
                </a:lnTo>
                <a:lnTo>
                  <a:pt x="631088" y="279399"/>
                </a:lnTo>
                <a:lnTo>
                  <a:pt x="669088" y="292099"/>
                </a:lnTo>
                <a:lnTo>
                  <a:pt x="702627" y="317499"/>
                </a:lnTo>
                <a:lnTo>
                  <a:pt x="730782" y="355599"/>
                </a:lnTo>
                <a:lnTo>
                  <a:pt x="752686" y="393699"/>
                </a:lnTo>
                <a:lnTo>
                  <a:pt x="768336" y="431799"/>
                </a:lnTo>
                <a:lnTo>
                  <a:pt x="777728" y="482599"/>
                </a:lnTo>
                <a:lnTo>
                  <a:pt x="780859" y="520699"/>
                </a:lnTo>
                <a:lnTo>
                  <a:pt x="779529" y="558799"/>
                </a:lnTo>
                <a:lnTo>
                  <a:pt x="775542" y="584199"/>
                </a:lnTo>
                <a:lnTo>
                  <a:pt x="768906" y="609599"/>
                </a:lnTo>
                <a:lnTo>
                  <a:pt x="759625" y="647699"/>
                </a:lnTo>
                <a:lnTo>
                  <a:pt x="735017" y="698499"/>
                </a:lnTo>
                <a:lnTo>
                  <a:pt x="703732" y="749299"/>
                </a:lnTo>
                <a:lnTo>
                  <a:pt x="666562" y="800099"/>
                </a:lnTo>
                <a:lnTo>
                  <a:pt x="624382" y="838199"/>
                </a:lnTo>
                <a:lnTo>
                  <a:pt x="601884" y="863599"/>
                </a:lnTo>
                <a:lnTo>
                  <a:pt x="579115" y="888999"/>
                </a:lnTo>
                <a:lnTo>
                  <a:pt x="532752" y="914399"/>
                </a:lnTo>
                <a:lnTo>
                  <a:pt x="526770" y="927099"/>
                </a:lnTo>
                <a:lnTo>
                  <a:pt x="520077" y="927099"/>
                </a:lnTo>
                <a:lnTo>
                  <a:pt x="512635" y="939799"/>
                </a:lnTo>
                <a:lnTo>
                  <a:pt x="546150" y="939799"/>
                </a:lnTo>
                <a:lnTo>
                  <a:pt x="570522" y="914399"/>
                </a:lnTo>
                <a:lnTo>
                  <a:pt x="594483" y="901699"/>
                </a:lnTo>
                <a:lnTo>
                  <a:pt x="618031" y="876299"/>
                </a:lnTo>
                <a:lnTo>
                  <a:pt x="641159" y="850899"/>
                </a:lnTo>
                <a:lnTo>
                  <a:pt x="663427" y="825499"/>
                </a:lnTo>
                <a:lnTo>
                  <a:pt x="684452" y="812799"/>
                </a:lnTo>
                <a:lnTo>
                  <a:pt x="704226" y="787399"/>
                </a:lnTo>
                <a:lnTo>
                  <a:pt x="722744" y="761999"/>
                </a:lnTo>
                <a:lnTo>
                  <a:pt x="739701" y="736599"/>
                </a:lnTo>
                <a:lnTo>
                  <a:pt x="754853" y="698499"/>
                </a:lnTo>
                <a:lnTo>
                  <a:pt x="768199" y="673099"/>
                </a:lnTo>
                <a:lnTo>
                  <a:pt x="789023" y="622299"/>
                </a:lnTo>
                <a:lnTo>
                  <a:pt x="795659" y="584199"/>
                </a:lnTo>
                <a:lnTo>
                  <a:pt x="800976" y="520699"/>
                </a:lnTo>
                <a:lnTo>
                  <a:pt x="797576" y="469899"/>
                </a:lnTo>
                <a:lnTo>
                  <a:pt x="787379" y="431799"/>
                </a:lnTo>
                <a:lnTo>
                  <a:pt x="770386" y="380999"/>
                </a:lnTo>
                <a:lnTo>
                  <a:pt x="746601" y="342899"/>
                </a:lnTo>
                <a:lnTo>
                  <a:pt x="716026" y="304799"/>
                </a:lnTo>
                <a:lnTo>
                  <a:pt x="679809" y="279399"/>
                </a:lnTo>
                <a:lnTo>
                  <a:pt x="639128" y="253999"/>
                </a:lnTo>
                <a:lnTo>
                  <a:pt x="593981" y="241299"/>
                </a:lnTo>
                <a:close/>
              </a:path>
              <a:path w="981075" h="1878964">
                <a:moveTo>
                  <a:pt x="447801" y="368299"/>
                </a:moveTo>
                <a:lnTo>
                  <a:pt x="400580" y="368299"/>
                </a:lnTo>
                <a:lnTo>
                  <a:pt x="381862" y="380999"/>
                </a:lnTo>
                <a:lnTo>
                  <a:pt x="362589" y="406399"/>
                </a:lnTo>
                <a:lnTo>
                  <a:pt x="342760" y="419099"/>
                </a:lnTo>
                <a:lnTo>
                  <a:pt x="331432" y="431799"/>
                </a:lnTo>
                <a:lnTo>
                  <a:pt x="319832" y="431799"/>
                </a:lnTo>
                <a:lnTo>
                  <a:pt x="307957" y="444499"/>
                </a:lnTo>
                <a:lnTo>
                  <a:pt x="255636" y="444499"/>
                </a:lnTo>
                <a:lnTo>
                  <a:pt x="267022" y="457199"/>
                </a:lnTo>
                <a:lnTo>
                  <a:pt x="328209" y="457199"/>
                </a:lnTo>
                <a:lnTo>
                  <a:pt x="344699" y="444499"/>
                </a:lnTo>
                <a:lnTo>
                  <a:pt x="360641" y="431799"/>
                </a:lnTo>
                <a:lnTo>
                  <a:pt x="380190" y="406399"/>
                </a:lnTo>
                <a:lnTo>
                  <a:pt x="398624" y="393699"/>
                </a:lnTo>
                <a:lnTo>
                  <a:pt x="415948" y="380999"/>
                </a:lnTo>
                <a:lnTo>
                  <a:pt x="432168" y="380999"/>
                </a:lnTo>
                <a:lnTo>
                  <a:pt x="447801" y="368299"/>
                </a:lnTo>
                <a:close/>
              </a:path>
              <a:path w="981075" h="1878964">
                <a:moveTo>
                  <a:pt x="246634" y="380999"/>
                </a:moveTo>
                <a:lnTo>
                  <a:pt x="226517" y="380999"/>
                </a:lnTo>
                <a:lnTo>
                  <a:pt x="226517" y="393699"/>
                </a:lnTo>
                <a:lnTo>
                  <a:pt x="227703" y="406399"/>
                </a:lnTo>
                <a:lnTo>
                  <a:pt x="231263" y="419099"/>
                </a:lnTo>
                <a:lnTo>
                  <a:pt x="237200" y="431799"/>
                </a:lnTo>
                <a:lnTo>
                  <a:pt x="245516" y="444499"/>
                </a:lnTo>
                <a:lnTo>
                  <a:pt x="295808" y="444499"/>
                </a:lnTo>
                <a:lnTo>
                  <a:pt x="274291" y="431799"/>
                </a:lnTo>
                <a:lnTo>
                  <a:pt x="258924" y="431799"/>
                </a:lnTo>
                <a:lnTo>
                  <a:pt x="249706" y="406399"/>
                </a:lnTo>
                <a:lnTo>
                  <a:pt x="246634" y="393699"/>
                </a:lnTo>
                <a:lnTo>
                  <a:pt x="246634" y="380999"/>
                </a:lnTo>
                <a:close/>
              </a:path>
              <a:path w="981075" h="1878964">
                <a:moveTo>
                  <a:pt x="319830" y="406399"/>
                </a:moveTo>
                <a:lnTo>
                  <a:pt x="276247" y="406399"/>
                </a:lnTo>
                <a:lnTo>
                  <a:pt x="285327" y="419099"/>
                </a:lnTo>
                <a:lnTo>
                  <a:pt x="310749" y="419099"/>
                </a:lnTo>
                <a:lnTo>
                  <a:pt x="319830" y="406399"/>
                </a:lnTo>
                <a:close/>
              </a:path>
              <a:path w="981075" h="1878964">
                <a:moveTo>
                  <a:pt x="310749" y="355599"/>
                </a:moveTo>
                <a:lnTo>
                  <a:pt x="285327" y="355599"/>
                </a:lnTo>
                <a:lnTo>
                  <a:pt x="276247" y="368299"/>
                </a:lnTo>
                <a:lnTo>
                  <a:pt x="270800" y="380999"/>
                </a:lnTo>
                <a:lnTo>
                  <a:pt x="268986" y="393699"/>
                </a:lnTo>
                <a:lnTo>
                  <a:pt x="270800" y="406399"/>
                </a:lnTo>
                <a:lnTo>
                  <a:pt x="325282" y="406399"/>
                </a:lnTo>
                <a:lnTo>
                  <a:pt x="327101" y="393699"/>
                </a:lnTo>
                <a:lnTo>
                  <a:pt x="325282" y="380999"/>
                </a:lnTo>
                <a:lnTo>
                  <a:pt x="319830" y="368299"/>
                </a:lnTo>
                <a:lnTo>
                  <a:pt x="310749" y="355599"/>
                </a:lnTo>
                <a:close/>
              </a:path>
              <a:path w="981075" h="1878964">
                <a:moveTo>
                  <a:pt x="253352" y="355599"/>
                </a:moveTo>
                <a:lnTo>
                  <a:pt x="232038" y="355599"/>
                </a:lnTo>
                <a:lnTo>
                  <a:pt x="229870" y="368299"/>
                </a:lnTo>
                <a:lnTo>
                  <a:pt x="227634" y="380999"/>
                </a:lnTo>
                <a:lnTo>
                  <a:pt x="247370" y="380999"/>
                </a:lnTo>
                <a:lnTo>
                  <a:pt x="250342" y="368299"/>
                </a:lnTo>
                <a:lnTo>
                  <a:pt x="253352" y="355599"/>
                </a:lnTo>
                <a:close/>
              </a:path>
              <a:path w="981075" h="1878964">
                <a:moveTo>
                  <a:pt x="544367" y="228599"/>
                </a:moveTo>
                <a:lnTo>
                  <a:pt x="419858" y="228599"/>
                </a:lnTo>
                <a:lnTo>
                  <a:pt x="351701" y="253999"/>
                </a:lnTo>
                <a:lnTo>
                  <a:pt x="319844" y="279399"/>
                </a:lnTo>
                <a:lnTo>
                  <a:pt x="291345" y="292099"/>
                </a:lnTo>
                <a:lnTo>
                  <a:pt x="266202" y="317499"/>
                </a:lnTo>
                <a:lnTo>
                  <a:pt x="244411" y="342899"/>
                </a:lnTo>
                <a:lnTo>
                  <a:pt x="239299" y="342899"/>
                </a:lnTo>
                <a:lnTo>
                  <a:pt x="235178" y="355599"/>
                </a:lnTo>
                <a:lnTo>
                  <a:pt x="257810" y="355599"/>
                </a:lnTo>
                <a:lnTo>
                  <a:pt x="278341" y="330199"/>
                </a:lnTo>
                <a:lnTo>
                  <a:pt x="301948" y="317499"/>
                </a:lnTo>
                <a:lnTo>
                  <a:pt x="328633" y="292099"/>
                </a:lnTo>
                <a:lnTo>
                  <a:pt x="358394" y="279399"/>
                </a:lnTo>
                <a:lnTo>
                  <a:pt x="390097" y="266699"/>
                </a:lnTo>
                <a:lnTo>
                  <a:pt x="422648" y="253999"/>
                </a:lnTo>
                <a:lnTo>
                  <a:pt x="456043" y="253999"/>
                </a:lnTo>
                <a:lnTo>
                  <a:pt x="490283" y="241299"/>
                </a:lnTo>
                <a:lnTo>
                  <a:pt x="593981" y="241299"/>
                </a:lnTo>
                <a:lnTo>
                  <a:pt x="544367" y="228599"/>
                </a:lnTo>
                <a:close/>
              </a:path>
              <a:path w="981075" h="1878964">
                <a:moveTo>
                  <a:pt x="494741" y="342899"/>
                </a:moveTo>
                <a:lnTo>
                  <a:pt x="474901" y="355599"/>
                </a:lnTo>
                <a:lnTo>
                  <a:pt x="533988" y="355599"/>
                </a:lnTo>
                <a:lnTo>
                  <a:pt x="494741" y="342899"/>
                </a:lnTo>
                <a:close/>
              </a:path>
              <a:path w="981075" h="1878964">
                <a:moveTo>
                  <a:pt x="208630" y="292099"/>
                </a:moveTo>
                <a:lnTo>
                  <a:pt x="154989" y="292099"/>
                </a:lnTo>
                <a:lnTo>
                  <a:pt x="166168" y="304799"/>
                </a:lnTo>
                <a:lnTo>
                  <a:pt x="197457" y="304799"/>
                </a:lnTo>
                <a:lnTo>
                  <a:pt x="208630" y="292099"/>
                </a:lnTo>
                <a:close/>
              </a:path>
              <a:path w="981075" h="1878964">
                <a:moveTo>
                  <a:pt x="592106" y="126999"/>
                </a:moveTo>
                <a:lnTo>
                  <a:pt x="404220" y="126999"/>
                </a:lnTo>
                <a:lnTo>
                  <a:pt x="364821" y="139699"/>
                </a:lnTo>
                <a:lnTo>
                  <a:pt x="327101" y="152399"/>
                </a:lnTo>
                <a:lnTo>
                  <a:pt x="291477" y="177799"/>
                </a:lnTo>
                <a:lnTo>
                  <a:pt x="258368" y="190499"/>
                </a:lnTo>
                <a:lnTo>
                  <a:pt x="227774" y="215899"/>
                </a:lnTo>
                <a:lnTo>
                  <a:pt x="199694" y="241299"/>
                </a:lnTo>
                <a:lnTo>
                  <a:pt x="154989" y="241299"/>
                </a:lnTo>
                <a:lnTo>
                  <a:pt x="148284" y="253999"/>
                </a:lnTo>
                <a:lnTo>
                  <a:pt x="146050" y="266699"/>
                </a:lnTo>
                <a:lnTo>
                  <a:pt x="148284" y="292099"/>
                </a:lnTo>
                <a:lnTo>
                  <a:pt x="215339" y="292099"/>
                </a:lnTo>
                <a:lnTo>
                  <a:pt x="217576" y="266699"/>
                </a:lnTo>
                <a:lnTo>
                  <a:pt x="216077" y="266699"/>
                </a:lnTo>
                <a:lnTo>
                  <a:pt x="213118" y="253999"/>
                </a:lnTo>
                <a:lnTo>
                  <a:pt x="240065" y="228599"/>
                </a:lnTo>
                <a:lnTo>
                  <a:pt x="269532" y="203199"/>
                </a:lnTo>
                <a:lnTo>
                  <a:pt x="301522" y="190499"/>
                </a:lnTo>
                <a:lnTo>
                  <a:pt x="336042" y="165099"/>
                </a:lnTo>
                <a:lnTo>
                  <a:pt x="372360" y="152399"/>
                </a:lnTo>
                <a:lnTo>
                  <a:pt x="409800" y="152399"/>
                </a:lnTo>
                <a:lnTo>
                  <a:pt x="448359" y="139699"/>
                </a:lnTo>
                <a:lnTo>
                  <a:pt x="639046" y="139699"/>
                </a:lnTo>
                <a:lnTo>
                  <a:pt x="592106" y="126999"/>
                </a:lnTo>
                <a:close/>
              </a:path>
              <a:path w="981075" h="1878964">
                <a:moveTo>
                  <a:pt x="187756" y="228599"/>
                </a:moveTo>
                <a:lnTo>
                  <a:pt x="181825" y="228599"/>
                </a:lnTo>
                <a:lnTo>
                  <a:pt x="166168" y="241299"/>
                </a:lnTo>
                <a:lnTo>
                  <a:pt x="193725" y="241299"/>
                </a:lnTo>
                <a:lnTo>
                  <a:pt x="187756" y="228599"/>
                </a:lnTo>
                <a:close/>
              </a:path>
              <a:path w="981075" h="1878964">
                <a:moveTo>
                  <a:pt x="776376" y="215899"/>
                </a:moveTo>
                <a:lnTo>
                  <a:pt x="666851" y="215899"/>
                </a:lnTo>
                <a:lnTo>
                  <a:pt x="762977" y="228599"/>
                </a:lnTo>
                <a:lnTo>
                  <a:pt x="774877" y="228599"/>
                </a:lnTo>
                <a:lnTo>
                  <a:pt x="776376" y="215899"/>
                </a:lnTo>
                <a:close/>
              </a:path>
              <a:path w="981075" h="1878964">
                <a:moveTo>
                  <a:pt x="639046" y="139699"/>
                </a:moveTo>
                <a:lnTo>
                  <a:pt x="548386" y="139699"/>
                </a:lnTo>
                <a:lnTo>
                  <a:pt x="578561" y="152399"/>
                </a:lnTo>
                <a:lnTo>
                  <a:pt x="608736" y="152399"/>
                </a:lnTo>
                <a:lnTo>
                  <a:pt x="638073" y="165099"/>
                </a:lnTo>
                <a:lnTo>
                  <a:pt x="665734" y="165099"/>
                </a:lnTo>
                <a:lnTo>
                  <a:pt x="691718" y="177799"/>
                </a:lnTo>
                <a:lnTo>
                  <a:pt x="716026" y="190499"/>
                </a:lnTo>
                <a:lnTo>
                  <a:pt x="659384" y="190499"/>
                </a:lnTo>
                <a:lnTo>
                  <a:pt x="655675" y="203199"/>
                </a:lnTo>
                <a:lnTo>
                  <a:pt x="655675" y="215899"/>
                </a:lnTo>
                <a:lnTo>
                  <a:pt x="777113" y="215899"/>
                </a:lnTo>
                <a:lnTo>
                  <a:pt x="774141" y="203199"/>
                </a:lnTo>
                <a:lnTo>
                  <a:pt x="754024" y="177799"/>
                </a:lnTo>
                <a:lnTo>
                  <a:pt x="722744" y="177799"/>
                </a:lnTo>
                <a:lnTo>
                  <a:pt x="682591" y="152399"/>
                </a:lnTo>
                <a:lnTo>
                  <a:pt x="639046" y="139699"/>
                </a:lnTo>
                <a:close/>
              </a:path>
              <a:path w="981075" h="1878964">
                <a:moveTo>
                  <a:pt x="710793" y="114299"/>
                </a:moveTo>
                <a:lnTo>
                  <a:pt x="706704" y="114299"/>
                </a:lnTo>
                <a:lnTo>
                  <a:pt x="696264" y="126999"/>
                </a:lnTo>
                <a:lnTo>
                  <a:pt x="695147" y="126999"/>
                </a:lnTo>
                <a:lnTo>
                  <a:pt x="698144" y="139699"/>
                </a:lnTo>
                <a:lnTo>
                  <a:pt x="722744" y="177799"/>
                </a:lnTo>
                <a:lnTo>
                  <a:pt x="754024" y="177799"/>
                </a:lnTo>
                <a:lnTo>
                  <a:pt x="713790" y="126999"/>
                </a:lnTo>
                <a:lnTo>
                  <a:pt x="710793" y="114299"/>
                </a:lnTo>
                <a:close/>
              </a:path>
              <a:path w="981075" h="1878964">
                <a:moveTo>
                  <a:pt x="255574" y="0"/>
                </a:moveTo>
                <a:lnTo>
                  <a:pt x="228752" y="0"/>
                </a:lnTo>
                <a:lnTo>
                  <a:pt x="226517" y="12699"/>
                </a:lnTo>
                <a:lnTo>
                  <a:pt x="217719" y="12699"/>
                </a:lnTo>
                <a:lnTo>
                  <a:pt x="211426" y="25399"/>
                </a:lnTo>
                <a:lnTo>
                  <a:pt x="190766" y="25399"/>
                </a:lnTo>
                <a:lnTo>
                  <a:pt x="190766" y="38099"/>
                </a:lnTo>
                <a:lnTo>
                  <a:pt x="224294" y="38099"/>
                </a:lnTo>
                <a:lnTo>
                  <a:pt x="224294" y="139699"/>
                </a:lnTo>
                <a:lnTo>
                  <a:pt x="255574" y="139699"/>
                </a:lnTo>
                <a:lnTo>
                  <a:pt x="255574" y="0"/>
                </a:lnTo>
                <a:close/>
              </a:path>
              <a:path w="981075" h="1878964">
                <a:moveTo>
                  <a:pt x="488035" y="114299"/>
                </a:moveTo>
                <a:lnTo>
                  <a:pt x="445292" y="126999"/>
                </a:lnTo>
                <a:lnTo>
                  <a:pt x="541770" y="126999"/>
                </a:lnTo>
                <a:lnTo>
                  <a:pt x="488035" y="114299"/>
                </a:lnTo>
                <a:close/>
              </a:path>
              <a:path w="981075" h="1878964">
                <a:moveTo>
                  <a:pt x="113995" y="1775675"/>
                </a:moveTo>
                <a:lnTo>
                  <a:pt x="109169" y="1777187"/>
                </a:lnTo>
                <a:lnTo>
                  <a:pt x="104711" y="1786127"/>
                </a:lnTo>
                <a:lnTo>
                  <a:pt x="105054" y="1790598"/>
                </a:lnTo>
                <a:lnTo>
                  <a:pt x="108051" y="1795068"/>
                </a:lnTo>
                <a:lnTo>
                  <a:pt x="157226" y="1873300"/>
                </a:lnTo>
                <a:lnTo>
                  <a:pt x="160210" y="1877771"/>
                </a:lnTo>
                <a:lnTo>
                  <a:pt x="163944" y="1878507"/>
                </a:lnTo>
                <a:lnTo>
                  <a:pt x="172885" y="1872526"/>
                </a:lnTo>
                <a:lnTo>
                  <a:pt x="173609" y="1868830"/>
                </a:lnTo>
                <a:lnTo>
                  <a:pt x="170649" y="1864359"/>
                </a:lnTo>
                <a:lnTo>
                  <a:pt x="152768" y="1821891"/>
                </a:lnTo>
                <a:lnTo>
                  <a:pt x="202389" y="1821891"/>
                </a:lnTo>
                <a:lnTo>
                  <a:pt x="197727" y="1820273"/>
                </a:lnTo>
                <a:lnTo>
                  <a:pt x="159461" y="1801774"/>
                </a:lnTo>
                <a:lnTo>
                  <a:pt x="213842" y="1801774"/>
                </a:lnTo>
                <a:lnTo>
                  <a:pt x="217576" y="1798764"/>
                </a:lnTo>
                <a:lnTo>
                  <a:pt x="217576" y="1786851"/>
                </a:lnTo>
                <a:lnTo>
                  <a:pt x="213842" y="1783892"/>
                </a:lnTo>
                <a:lnTo>
                  <a:pt x="206400" y="1783892"/>
                </a:lnTo>
                <a:lnTo>
                  <a:pt x="121475" y="1777187"/>
                </a:lnTo>
                <a:lnTo>
                  <a:pt x="113995" y="1775675"/>
                </a:lnTo>
                <a:close/>
              </a:path>
              <a:path w="981075" h="1878964">
                <a:moveTo>
                  <a:pt x="202389" y="1821891"/>
                </a:moveTo>
                <a:lnTo>
                  <a:pt x="152768" y="1821891"/>
                </a:lnTo>
                <a:lnTo>
                  <a:pt x="178107" y="1834320"/>
                </a:lnTo>
                <a:lnTo>
                  <a:pt x="233428" y="1853311"/>
                </a:lnTo>
                <a:lnTo>
                  <a:pt x="293922" y="1864775"/>
                </a:lnTo>
                <a:lnTo>
                  <a:pt x="353711" y="1870365"/>
                </a:lnTo>
                <a:lnTo>
                  <a:pt x="382993" y="1871065"/>
                </a:lnTo>
                <a:lnTo>
                  <a:pt x="414199" y="1870083"/>
                </a:lnTo>
                <a:lnTo>
                  <a:pt x="445276" y="1867142"/>
                </a:lnTo>
                <a:lnTo>
                  <a:pt x="476221" y="1862251"/>
                </a:lnTo>
                <a:lnTo>
                  <a:pt x="507034" y="1855419"/>
                </a:lnTo>
                <a:lnTo>
                  <a:pt x="514724" y="1853183"/>
                </a:lnTo>
                <a:lnTo>
                  <a:pt x="382993" y="1853183"/>
                </a:lnTo>
                <a:lnTo>
                  <a:pt x="331840" y="1851125"/>
                </a:lnTo>
                <a:lnTo>
                  <a:pt x="283913" y="1844952"/>
                </a:lnTo>
                <a:lnTo>
                  <a:pt x="239210" y="1834667"/>
                </a:lnTo>
                <a:lnTo>
                  <a:pt x="202389" y="1821891"/>
                </a:lnTo>
                <a:close/>
              </a:path>
              <a:path w="981075" h="1878964">
                <a:moveTo>
                  <a:pt x="612444" y="1789823"/>
                </a:moveTo>
                <a:lnTo>
                  <a:pt x="606501" y="1792833"/>
                </a:lnTo>
                <a:lnTo>
                  <a:pt x="583302" y="1805616"/>
                </a:lnTo>
                <a:lnTo>
                  <a:pt x="558436" y="1817141"/>
                </a:lnTo>
                <a:lnTo>
                  <a:pt x="503694" y="1836419"/>
                </a:lnTo>
                <a:lnTo>
                  <a:pt x="444439" y="1848992"/>
                </a:lnTo>
                <a:lnTo>
                  <a:pt x="382993" y="1853183"/>
                </a:lnTo>
                <a:lnTo>
                  <a:pt x="514724" y="1853183"/>
                </a:lnTo>
                <a:lnTo>
                  <a:pt x="536857" y="1846750"/>
                </a:lnTo>
                <a:lnTo>
                  <a:pt x="564867" y="1836405"/>
                </a:lnTo>
                <a:lnTo>
                  <a:pt x="591063" y="1824392"/>
                </a:lnTo>
                <a:lnTo>
                  <a:pt x="615442" y="1810715"/>
                </a:lnTo>
                <a:lnTo>
                  <a:pt x="621385" y="1807705"/>
                </a:lnTo>
                <a:lnTo>
                  <a:pt x="622884" y="1803234"/>
                </a:lnTo>
                <a:lnTo>
                  <a:pt x="616915" y="1791322"/>
                </a:lnTo>
                <a:lnTo>
                  <a:pt x="612444" y="1789823"/>
                </a:lnTo>
                <a:close/>
              </a:path>
              <a:path w="981075" h="1878964">
                <a:moveTo>
                  <a:pt x="16408" y="1529079"/>
                </a:moveTo>
                <a:lnTo>
                  <a:pt x="11950" y="1529079"/>
                </a:lnTo>
                <a:lnTo>
                  <a:pt x="3009" y="1538020"/>
                </a:lnTo>
                <a:lnTo>
                  <a:pt x="3009" y="1542491"/>
                </a:lnTo>
                <a:lnTo>
                  <a:pt x="7467" y="1546961"/>
                </a:lnTo>
                <a:lnTo>
                  <a:pt x="27584" y="1569313"/>
                </a:lnTo>
                <a:lnTo>
                  <a:pt x="0" y="1596897"/>
                </a:lnTo>
                <a:lnTo>
                  <a:pt x="393" y="1600987"/>
                </a:lnTo>
                <a:lnTo>
                  <a:pt x="4127" y="1606194"/>
                </a:lnTo>
                <a:lnTo>
                  <a:pt x="7823" y="1611426"/>
                </a:lnTo>
                <a:lnTo>
                  <a:pt x="12674" y="1611045"/>
                </a:lnTo>
                <a:lnTo>
                  <a:pt x="41008" y="1582724"/>
                </a:lnTo>
                <a:lnTo>
                  <a:pt x="66604" y="1582724"/>
                </a:lnTo>
                <a:lnTo>
                  <a:pt x="54419" y="1569313"/>
                </a:lnTo>
                <a:lnTo>
                  <a:pt x="67830" y="1555902"/>
                </a:lnTo>
                <a:lnTo>
                  <a:pt x="41008" y="1555902"/>
                </a:lnTo>
                <a:lnTo>
                  <a:pt x="20891" y="1533550"/>
                </a:lnTo>
                <a:lnTo>
                  <a:pt x="16408" y="1529079"/>
                </a:lnTo>
                <a:close/>
              </a:path>
              <a:path w="981075" h="1878964">
                <a:moveTo>
                  <a:pt x="66604" y="1582724"/>
                </a:moveTo>
                <a:lnTo>
                  <a:pt x="41008" y="1582724"/>
                </a:lnTo>
                <a:lnTo>
                  <a:pt x="61125" y="1605076"/>
                </a:lnTo>
                <a:lnTo>
                  <a:pt x="65582" y="1609547"/>
                </a:lnTo>
                <a:lnTo>
                  <a:pt x="70053" y="1609928"/>
                </a:lnTo>
                <a:lnTo>
                  <a:pt x="78994" y="1602485"/>
                </a:lnTo>
                <a:lnTo>
                  <a:pt x="79730" y="1598371"/>
                </a:lnTo>
                <a:lnTo>
                  <a:pt x="76758" y="1593900"/>
                </a:lnTo>
                <a:lnTo>
                  <a:pt x="66604" y="1582724"/>
                </a:lnTo>
                <a:close/>
              </a:path>
              <a:path w="981075" h="1878964">
                <a:moveTo>
                  <a:pt x="72301" y="1529079"/>
                </a:moveTo>
                <a:lnTo>
                  <a:pt x="67818" y="1529079"/>
                </a:lnTo>
                <a:lnTo>
                  <a:pt x="41008" y="1555902"/>
                </a:lnTo>
                <a:lnTo>
                  <a:pt x="67830" y="1555902"/>
                </a:lnTo>
                <a:lnTo>
                  <a:pt x="81241" y="1542491"/>
                </a:lnTo>
                <a:lnTo>
                  <a:pt x="81241" y="1538020"/>
                </a:lnTo>
                <a:lnTo>
                  <a:pt x="72301" y="152907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83683" y="1079158"/>
            <a:ext cx="1825625" cy="1825625"/>
            <a:chOff x="5083683" y="1079158"/>
            <a:chExt cx="1825625" cy="1825625"/>
          </a:xfrm>
        </p:grpSpPr>
        <p:sp>
          <p:nvSpPr>
            <p:cNvPr id="4" name="object 4"/>
            <p:cNvSpPr/>
            <p:nvPr/>
          </p:nvSpPr>
          <p:spPr>
            <a:xfrm>
              <a:off x="5083683" y="1079158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1668703" y="0"/>
                  </a:moveTo>
                  <a:lnTo>
                    <a:pt x="156705" y="0"/>
                  </a:lnTo>
                  <a:lnTo>
                    <a:pt x="107226" y="8001"/>
                  </a:lnTo>
                  <a:lnTo>
                    <a:pt x="64215" y="30273"/>
                  </a:lnTo>
                  <a:lnTo>
                    <a:pt x="30273" y="64215"/>
                  </a:lnTo>
                  <a:lnTo>
                    <a:pt x="8001" y="107226"/>
                  </a:lnTo>
                  <a:lnTo>
                    <a:pt x="0" y="156705"/>
                  </a:lnTo>
                  <a:lnTo>
                    <a:pt x="0" y="1668703"/>
                  </a:lnTo>
                  <a:lnTo>
                    <a:pt x="8001" y="1718176"/>
                  </a:lnTo>
                  <a:lnTo>
                    <a:pt x="30273" y="1761183"/>
                  </a:lnTo>
                  <a:lnTo>
                    <a:pt x="64215" y="1795123"/>
                  </a:lnTo>
                  <a:lnTo>
                    <a:pt x="107226" y="1817394"/>
                  </a:lnTo>
                  <a:lnTo>
                    <a:pt x="156705" y="1825396"/>
                  </a:lnTo>
                  <a:lnTo>
                    <a:pt x="1668703" y="1825396"/>
                  </a:lnTo>
                  <a:lnTo>
                    <a:pt x="1718178" y="1817394"/>
                  </a:lnTo>
                  <a:lnTo>
                    <a:pt x="1751777" y="1799996"/>
                  </a:lnTo>
                  <a:lnTo>
                    <a:pt x="156705" y="1799996"/>
                  </a:lnTo>
                  <a:lnTo>
                    <a:pt x="105643" y="1789661"/>
                  </a:lnTo>
                  <a:lnTo>
                    <a:pt x="63901" y="1761496"/>
                  </a:lnTo>
                  <a:lnTo>
                    <a:pt x="35734" y="1719757"/>
                  </a:lnTo>
                  <a:lnTo>
                    <a:pt x="25399" y="1668703"/>
                  </a:lnTo>
                  <a:lnTo>
                    <a:pt x="25399" y="156705"/>
                  </a:lnTo>
                  <a:lnTo>
                    <a:pt x="35734" y="105643"/>
                  </a:lnTo>
                  <a:lnTo>
                    <a:pt x="63901" y="63901"/>
                  </a:lnTo>
                  <a:lnTo>
                    <a:pt x="105643" y="35734"/>
                  </a:lnTo>
                  <a:lnTo>
                    <a:pt x="156705" y="25400"/>
                  </a:lnTo>
                  <a:lnTo>
                    <a:pt x="1751775" y="25399"/>
                  </a:lnTo>
                  <a:lnTo>
                    <a:pt x="1718178" y="8001"/>
                  </a:lnTo>
                  <a:lnTo>
                    <a:pt x="1668703" y="0"/>
                  </a:lnTo>
                  <a:close/>
                </a:path>
                <a:path w="1825625" h="1825625">
                  <a:moveTo>
                    <a:pt x="1751775" y="25399"/>
                  </a:moveTo>
                  <a:lnTo>
                    <a:pt x="1668703" y="25400"/>
                  </a:lnTo>
                  <a:lnTo>
                    <a:pt x="1719765" y="35734"/>
                  </a:lnTo>
                  <a:lnTo>
                    <a:pt x="1761507" y="63901"/>
                  </a:lnTo>
                  <a:lnTo>
                    <a:pt x="1789674" y="105643"/>
                  </a:lnTo>
                  <a:lnTo>
                    <a:pt x="1800009" y="156705"/>
                  </a:lnTo>
                  <a:lnTo>
                    <a:pt x="1800009" y="1668703"/>
                  </a:lnTo>
                  <a:lnTo>
                    <a:pt x="1789674" y="1719757"/>
                  </a:lnTo>
                  <a:lnTo>
                    <a:pt x="1761507" y="1761496"/>
                  </a:lnTo>
                  <a:lnTo>
                    <a:pt x="1719765" y="1789661"/>
                  </a:lnTo>
                  <a:lnTo>
                    <a:pt x="1668703" y="1799996"/>
                  </a:lnTo>
                  <a:lnTo>
                    <a:pt x="1751777" y="1799996"/>
                  </a:lnTo>
                  <a:lnTo>
                    <a:pt x="1761188" y="1795123"/>
                  </a:lnTo>
                  <a:lnTo>
                    <a:pt x="1795131" y="1761183"/>
                  </a:lnTo>
                  <a:lnTo>
                    <a:pt x="1817405" y="1718176"/>
                  </a:lnTo>
                  <a:lnTo>
                    <a:pt x="1825409" y="1668703"/>
                  </a:lnTo>
                  <a:lnTo>
                    <a:pt x="1825409" y="156705"/>
                  </a:lnTo>
                  <a:lnTo>
                    <a:pt x="1817405" y="107226"/>
                  </a:lnTo>
                  <a:lnTo>
                    <a:pt x="1795131" y="64215"/>
                  </a:lnTo>
                  <a:lnTo>
                    <a:pt x="1761188" y="30273"/>
                  </a:lnTo>
                  <a:lnTo>
                    <a:pt x="1751775" y="2539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29830" y="133296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17119" y="1320259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709" y="0"/>
                  </a:moveTo>
                  <a:lnTo>
                    <a:pt x="148576" y="5098"/>
                  </a:lnTo>
                  <a:lnTo>
                    <a:pt x="108035" y="19616"/>
                  </a:lnTo>
                  <a:lnTo>
                    <a:pt x="72250" y="42388"/>
                  </a:lnTo>
                  <a:lnTo>
                    <a:pt x="42389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29"/>
                  </a:lnTo>
                  <a:lnTo>
                    <a:pt x="19616" y="277369"/>
                  </a:lnTo>
                  <a:lnTo>
                    <a:pt x="42389" y="313150"/>
                  </a:lnTo>
                  <a:lnTo>
                    <a:pt x="72250" y="343009"/>
                  </a:lnTo>
                  <a:lnTo>
                    <a:pt x="108035" y="365779"/>
                  </a:lnTo>
                  <a:lnTo>
                    <a:pt x="148576" y="380296"/>
                  </a:lnTo>
                  <a:lnTo>
                    <a:pt x="192709" y="385394"/>
                  </a:lnTo>
                  <a:lnTo>
                    <a:pt x="236838" y="380296"/>
                  </a:lnTo>
                  <a:lnTo>
                    <a:pt x="277376" y="365779"/>
                  </a:lnTo>
                  <a:lnTo>
                    <a:pt x="286468" y="359994"/>
                  </a:lnTo>
                  <a:lnTo>
                    <a:pt x="192709" y="359994"/>
                  </a:lnTo>
                  <a:lnTo>
                    <a:pt x="148284" y="354008"/>
                  </a:lnTo>
                  <a:lnTo>
                    <a:pt x="108331" y="337121"/>
                  </a:lnTo>
                  <a:lnTo>
                    <a:pt x="74460" y="310940"/>
                  </a:lnTo>
                  <a:lnTo>
                    <a:pt x="48275" y="277071"/>
                  </a:lnTo>
                  <a:lnTo>
                    <a:pt x="31386" y="237121"/>
                  </a:lnTo>
                  <a:lnTo>
                    <a:pt x="25399" y="192697"/>
                  </a:lnTo>
                  <a:lnTo>
                    <a:pt x="31386" y="148272"/>
                  </a:lnTo>
                  <a:lnTo>
                    <a:pt x="48275" y="108322"/>
                  </a:lnTo>
                  <a:lnTo>
                    <a:pt x="74460" y="74453"/>
                  </a:lnTo>
                  <a:lnTo>
                    <a:pt x="108331" y="48272"/>
                  </a:lnTo>
                  <a:lnTo>
                    <a:pt x="148284" y="31385"/>
                  </a:lnTo>
                  <a:lnTo>
                    <a:pt x="192709" y="25400"/>
                  </a:lnTo>
                  <a:lnTo>
                    <a:pt x="286463" y="25400"/>
                  </a:lnTo>
                  <a:lnTo>
                    <a:pt x="277376" y="19616"/>
                  </a:lnTo>
                  <a:lnTo>
                    <a:pt x="236838" y="5098"/>
                  </a:lnTo>
                  <a:lnTo>
                    <a:pt x="192709" y="0"/>
                  </a:lnTo>
                  <a:close/>
                </a:path>
                <a:path w="385445" h="385444">
                  <a:moveTo>
                    <a:pt x="286463" y="25400"/>
                  </a:moveTo>
                  <a:lnTo>
                    <a:pt x="192709" y="25400"/>
                  </a:lnTo>
                  <a:lnTo>
                    <a:pt x="237134" y="31385"/>
                  </a:lnTo>
                  <a:lnTo>
                    <a:pt x="277084" y="48272"/>
                  </a:lnTo>
                  <a:lnTo>
                    <a:pt x="310953" y="74453"/>
                  </a:lnTo>
                  <a:lnTo>
                    <a:pt x="337134" y="108322"/>
                  </a:lnTo>
                  <a:lnTo>
                    <a:pt x="354020" y="148272"/>
                  </a:lnTo>
                  <a:lnTo>
                    <a:pt x="360006" y="192697"/>
                  </a:lnTo>
                  <a:lnTo>
                    <a:pt x="354020" y="237121"/>
                  </a:lnTo>
                  <a:lnTo>
                    <a:pt x="337134" y="277071"/>
                  </a:lnTo>
                  <a:lnTo>
                    <a:pt x="310953" y="310940"/>
                  </a:lnTo>
                  <a:lnTo>
                    <a:pt x="277084" y="337121"/>
                  </a:lnTo>
                  <a:lnTo>
                    <a:pt x="237134" y="354008"/>
                  </a:lnTo>
                  <a:lnTo>
                    <a:pt x="192709" y="359994"/>
                  </a:lnTo>
                  <a:lnTo>
                    <a:pt x="286468" y="359994"/>
                  </a:lnTo>
                  <a:lnTo>
                    <a:pt x="343018" y="313150"/>
                  </a:lnTo>
                  <a:lnTo>
                    <a:pt x="365790" y="277369"/>
                  </a:lnTo>
                  <a:lnTo>
                    <a:pt x="380308" y="236829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90" y="108030"/>
                  </a:lnTo>
                  <a:lnTo>
                    <a:pt x="343018" y="72248"/>
                  </a:lnTo>
                  <a:lnTo>
                    <a:pt x="313158" y="42388"/>
                  </a:lnTo>
                  <a:lnTo>
                    <a:pt x="28646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16390" y="1811860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03687" y="1799157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8"/>
                  </a:lnTo>
                  <a:lnTo>
                    <a:pt x="42388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29"/>
                  </a:lnTo>
                  <a:lnTo>
                    <a:pt x="19616" y="277369"/>
                  </a:lnTo>
                  <a:lnTo>
                    <a:pt x="42388" y="313150"/>
                  </a:lnTo>
                  <a:lnTo>
                    <a:pt x="72248" y="343009"/>
                  </a:lnTo>
                  <a:lnTo>
                    <a:pt x="108030" y="365779"/>
                  </a:lnTo>
                  <a:lnTo>
                    <a:pt x="148568" y="380296"/>
                  </a:lnTo>
                  <a:lnTo>
                    <a:pt x="192697" y="385394"/>
                  </a:lnTo>
                  <a:lnTo>
                    <a:pt x="236825" y="380296"/>
                  </a:lnTo>
                  <a:lnTo>
                    <a:pt x="277363" y="365779"/>
                  </a:lnTo>
                  <a:lnTo>
                    <a:pt x="286455" y="359994"/>
                  </a:lnTo>
                  <a:lnTo>
                    <a:pt x="192697" y="359994"/>
                  </a:lnTo>
                  <a:lnTo>
                    <a:pt x="148272" y="354008"/>
                  </a:lnTo>
                  <a:lnTo>
                    <a:pt x="108322" y="337121"/>
                  </a:lnTo>
                  <a:lnTo>
                    <a:pt x="74453" y="310940"/>
                  </a:lnTo>
                  <a:lnTo>
                    <a:pt x="48272" y="277071"/>
                  </a:lnTo>
                  <a:lnTo>
                    <a:pt x="31385" y="237121"/>
                  </a:lnTo>
                  <a:lnTo>
                    <a:pt x="25400" y="192697"/>
                  </a:lnTo>
                  <a:lnTo>
                    <a:pt x="31385" y="148272"/>
                  </a:lnTo>
                  <a:lnTo>
                    <a:pt x="48272" y="108322"/>
                  </a:lnTo>
                  <a:lnTo>
                    <a:pt x="74453" y="74453"/>
                  </a:lnTo>
                  <a:lnTo>
                    <a:pt x="108322" y="48272"/>
                  </a:lnTo>
                  <a:lnTo>
                    <a:pt x="148272" y="31385"/>
                  </a:lnTo>
                  <a:lnTo>
                    <a:pt x="192697" y="25400"/>
                  </a:lnTo>
                  <a:lnTo>
                    <a:pt x="286451" y="25400"/>
                  </a:lnTo>
                  <a:lnTo>
                    <a:pt x="277363" y="19616"/>
                  </a:lnTo>
                  <a:lnTo>
                    <a:pt x="236825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1" y="25400"/>
                  </a:moveTo>
                  <a:lnTo>
                    <a:pt x="192697" y="25400"/>
                  </a:lnTo>
                  <a:lnTo>
                    <a:pt x="237121" y="31385"/>
                  </a:lnTo>
                  <a:lnTo>
                    <a:pt x="277071" y="48272"/>
                  </a:lnTo>
                  <a:lnTo>
                    <a:pt x="310940" y="74453"/>
                  </a:lnTo>
                  <a:lnTo>
                    <a:pt x="337121" y="108322"/>
                  </a:lnTo>
                  <a:lnTo>
                    <a:pt x="354008" y="148272"/>
                  </a:lnTo>
                  <a:lnTo>
                    <a:pt x="359994" y="192697"/>
                  </a:lnTo>
                  <a:lnTo>
                    <a:pt x="354008" y="237121"/>
                  </a:lnTo>
                  <a:lnTo>
                    <a:pt x="337121" y="277071"/>
                  </a:lnTo>
                  <a:lnTo>
                    <a:pt x="310940" y="310940"/>
                  </a:lnTo>
                  <a:lnTo>
                    <a:pt x="277071" y="337121"/>
                  </a:lnTo>
                  <a:lnTo>
                    <a:pt x="237121" y="354008"/>
                  </a:lnTo>
                  <a:lnTo>
                    <a:pt x="192697" y="359994"/>
                  </a:lnTo>
                  <a:lnTo>
                    <a:pt x="286455" y="359994"/>
                  </a:lnTo>
                  <a:lnTo>
                    <a:pt x="343005" y="313150"/>
                  </a:lnTo>
                  <a:lnTo>
                    <a:pt x="365777" y="277369"/>
                  </a:lnTo>
                  <a:lnTo>
                    <a:pt x="380295" y="236829"/>
                  </a:lnTo>
                  <a:lnTo>
                    <a:pt x="385394" y="192697"/>
                  </a:lnTo>
                  <a:lnTo>
                    <a:pt x="380295" y="148568"/>
                  </a:lnTo>
                  <a:lnTo>
                    <a:pt x="365777" y="108030"/>
                  </a:lnTo>
                  <a:lnTo>
                    <a:pt x="343005" y="72248"/>
                  </a:lnTo>
                  <a:lnTo>
                    <a:pt x="313145" y="42388"/>
                  </a:lnTo>
                  <a:lnTo>
                    <a:pt x="286451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02951" y="2290757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90244" y="2278055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8"/>
                  </a:lnTo>
                  <a:lnTo>
                    <a:pt x="42388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29"/>
                  </a:lnTo>
                  <a:lnTo>
                    <a:pt x="19616" y="277369"/>
                  </a:lnTo>
                  <a:lnTo>
                    <a:pt x="42388" y="313150"/>
                  </a:lnTo>
                  <a:lnTo>
                    <a:pt x="72248" y="343009"/>
                  </a:lnTo>
                  <a:lnTo>
                    <a:pt x="108030" y="365779"/>
                  </a:lnTo>
                  <a:lnTo>
                    <a:pt x="148568" y="380296"/>
                  </a:lnTo>
                  <a:lnTo>
                    <a:pt x="192697" y="385394"/>
                  </a:lnTo>
                  <a:lnTo>
                    <a:pt x="236830" y="380296"/>
                  </a:lnTo>
                  <a:lnTo>
                    <a:pt x="277371" y="365779"/>
                  </a:lnTo>
                  <a:lnTo>
                    <a:pt x="286463" y="359994"/>
                  </a:lnTo>
                  <a:lnTo>
                    <a:pt x="192697" y="359994"/>
                  </a:lnTo>
                  <a:lnTo>
                    <a:pt x="148272" y="354008"/>
                  </a:lnTo>
                  <a:lnTo>
                    <a:pt x="108322" y="337121"/>
                  </a:lnTo>
                  <a:lnTo>
                    <a:pt x="74453" y="310940"/>
                  </a:lnTo>
                  <a:lnTo>
                    <a:pt x="48272" y="277071"/>
                  </a:lnTo>
                  <a:lnTo>
                    <a:pt x="31385" y="237121"/>
                  </a:lnTo>
                  <a:lnTo>
                    <a:pt x="25400" y="192697"/>
                  </a:lnTo>
                  <a:lnTo>
                    <a:pt x="31385" y="148272"/>
                  </a:lnTo>
                  <a:lnTo>
                    <a:pt x="48272" y="108322"/>
                  </a:lnTo>
                  <a:lnTo>
                    <a:pt x="74453" y="74453"/>
                  </a:lnTo>
                  <a:lnTo>
                    <a:pt x="108322" y="48272"/>
                  </a:lnTo>
                  <a:lnTo>
                    <a:pt x="148272" y="31385"/>
                  </a:lnTo>
                  <a:lnTo>
                    <a:pt x="192697" y="25400"/>
                  </a:lnTo>
                  <a:lnTo>
                    <a:pt x="286459" y="25400"/>
                  </a:lnTo>
                  <a:lnTo>
                    <a:pt x="277371" y="19616"/>
                  </a:lnTo>
                  <a:lnTo>
                    <a:pt x="236830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9" y="25400"/>
                  </a:moveTo>
                  <a:lnTo>
                    <a:pt x="192697" y="25400"/>
                  </a:lnTo>
                  <a:lnTo>
                    <a:pt x="237122" y="31385"/>
                  </a:lnTo>
                  <a:lnTo>
                    <a:pt x="277074" y="48272"/>
                  </a:lnTo>
                  <a:lnTo>
                    <a:pt x="310946" y="74453"/>
                  </a:lnTo>
                  <a:lnTo>
                    <a:pt x="337130" y="108322"/>
                  </a:lnTo>
                  <a:lnTo>
                    <a:pt x="354020" y="148272"/>
                  </a:lnTo>
                  <a:lnTo>
                    <a:pt x="360006" y="192697"/>
                  </a:lnTo>
                  <a:lnTo>
                    <a:pt x="354020" y="237121"/>
                  </a:lnTo>
                  <a:lnTo>
                    <a:pt x="337130" y="277071"/>
                  </a:lnTo>
                  <a:lnTo>
                    <a:pt x="310946" y="310940"/>
                  </a:lnTo>
                  <a:lnTo>
                    <a:pt x="277074" y="337121"/>
                  </a:lnTo>
                  <a:lnTo>
                    <a:pt x="237122" y="354008"/>
                  </a:lnTo>
                  <a:lnTo>
                    <a:pt x="192697" y="359994"/>
                  </a:lnTo>
                  <a:lnTo>
                    <a:pt x="286463" y="359994"/>
                  </a:lnTo>
                  <a:lnTo>
                    <a:pt x="343017" y="313150"/>
                  </a:lnTo>
                  <a:lnTo>
                    <a:pt x="365789" y="277369"/>
                  </a:lnTo>
                  <a:lnTo>
                    <a:pt x="380308" y="236829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89" y="108030"/>
                  </a:lnTo>
                  <a:lnTo>
                    <a:pt x="343017" y="72248"/>
                  </a:lnTo>
                  <a:lnTo>
                    <a:pt x="313155" y="42388"/>
                  </a:lnTo>
                  <a:lnTo>
                    <a:pt x="286459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73448" y="431989"/>
            <a:ext cx="972185" cy="172720"/>
            <a:chOff x="473448" y="431989"/>
            <a:chExt cx="972185" cy="17272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48" y="436565"/>
              <a:ext cx="141846" cy="1652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496" y="483660"/>
              <a:ext cx="108927" cy="1204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196" y="481365"/>
              <a:ext cx="177622" cy="1204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7915" y="431989"/>
              <a:ext cx="245054" cy="1721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6172" y="481361"/>
              <a:ext cx="189048" cy="122758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1672239" y="3823361"/>
            <a:ext cx="407670" cy="915035"/>
          </a:xfrm>
          <a:custGeom>
            <a:avLst/>
            <a:gdLst/>
            <a:ahLst/>
            <a:cxnLst/>
            <a:rect l="l" t="t" r="r" b="b"/>
            <a:pathLst>
              <a:path w="407669" h="915035">
                <a:moveTo>
                  <a:pt x="223697" y="0"/>
                </a:moveTo>
                <a:lnTo>
                  <a:pt x="183261" y="4606"/>
                </a:lnTo>
                <a:lnTo>
                  <a:pt x="144995" y="18414"/>
                </a:lnTo>
                <a:lnTo>
                  <a:pt x="110761" y="39438"/>
                </a:lnTo>
                <a:lnTo>
                  <a:pt x="81038" y="66979"/>
                </a:lnTo>
                <a:lnTo>
                  <a:pt x="77025" y="78358"/>
                </a:lnTo>
                <a:lnTo>
                  <a:pt x="77025" y="87731"/>
                </a:lnTo>
                <a:lnTo>
                  <a:pt x="79260" y="93548"/>
                </a:lnTo>
                <a:lnTo>
                  <a:pt x="88188" y="103365"/>
                </a:lnTo>
                <a:lnTo>
                  <a:pt x="93548" y="105816"/>
                </a:lnTo>
                <a:lnTo>
                  <a:pt x="106489" y="105816"/>
                </a:lnTo>
                <a:lnTo>
                  <a:pt x="112522" y="102920"/>
                </a:lnTo>
                <a:lnTo>
                  <a:pt x="117881" y="97116"/>
                </a:lnTo>
                <a:lnTo>
                  <a:pt x="128889" y="86841"/>
                </a:lnTo>
                <a:lnTo>
                  <a:pt x="165430" y="61277"/>
                </a:lnTo>
                <a:lnTo>
                  <a:pt x="206492" y="47788"/>
                </a:lnTo>
                <a:lnTo>
                  <a:pt x="221018" y="46888"/>
                </a:lnTo>
                <a:lnTo>
                  <a:pt x="247993" y="48814"/>
                </a:lnTo>
                <a:lnTo>
                  <a:pt x="293032" y="64215"/>
                </a:lnTo>
                <a:lnTo>
                  <a:pt x="325601" y="94433"/>
                </a:lnTo>
                <a:lnTo>
                  <a:pt x="342174" y="135959"/>
                </a:lnTo>
                <a:lnTo>
                  <a:pt x="344246" y="160743"/>
                </a:lnTo>
                <a:lnTo>
                  <a:pt x="343617" y="174763"/>
                </a:lnTo>
                <a:lnTo>
                  <a:pt x="334200" y="216319"/>
                </a:lnTo>
                <a:lnTo>
                  <a:pt x="315176" y="256950"/>
                </a:lnTo>
                <a:lnTo>
                  <a:pt x="288491" y="296283"/>
                </a:lnTo>
                <a:lnTo>
                  <a:pt x="255191" y="333740"/>
                </a:lnTo>
                <a:lnTo>
                  <a:pt x="218338" y="369023"/>
                </a:lnTo>
                <a:lnTo>
                  <a:pt x="186821" y="395461"/>
                </a:lnTo>
                <a:lnTo>
                  <a:pt x="144002" y="426177"/>
                </a:lnTo>
                <a:lnTo>
                  <a:pt x="95326" y="454533"/>
                </a:lnTo>
                <a:lnTo>
                  <a:pt x="85509" y="460336"/>
                </a:lnTo>
                <a:lnTo>
                  <a:pt x="82600" y="463346"/>
                </a:lnTo>
                <a:lnTo>
                  <a:pt x="78143" y="470941"/>
                </a:lnTo>
                <a:lnTo>
                  <a:pt x="77025" y="475741"/>
                </a:lnTo>
                <a:lnTo>
                  <a:pt x="77025" y="486892"/>
                </a:lnTo>
                <a:lnTo>
                  <a:pt x="79260" y="492150"/>
                </a:lnTo>
                <a:lnTo>
                  <a:pt x="88188" y="502411"/>
                </a:lnTo>
                <a:lnTo>
                  <a:pt x="94665" y="504977"/>
                </a:lnTo>
                <a:lnTo>
                  <a:pt x="106718" y="504977"/>
                </a:lnTo>
                <a:lnTo>
                  <a:pt x="109842" y="504431"/>
                </a:lnTo>
                <a:lnTo>
                  <a:pt x="128592" y="497003"/>
                </a:lnTo>
                <a:lnTo>
                  <a:pt x="135961" y="494512"/>
                </a:lnTo>
                <a:lnTo>
                  <a:pt x="173966" y="486644"/>
                </a:lnTo>
                <a:lnTo>
                  <a:pt x="201599" y="485559"/>
                </a:lnTo>
                <a:lnTo>
                  <a:pt x="219239" y="486249"/>
                </a:lnTo>
                <a:lnTo>
                  <a:pt x="266890" y="496608"/>
                </a:lnTo>
                <a:lnTo>
                  <a:pt x="305689" y="518459"/>
                </a:lnTo>
                <a:lnTo>
                  <a:pt x="334619" y="550686"/>
                </a:lnTo>
                <a:lnTo>
                  <a:pt x="353243" y="592693"/>
                </a:lnTo>
                <a:lnTo>
                  <a:pt x="359651" y="643610"/>
                </a:lnTo>
                <a:lnTo>
                  <a:pt x="359148" y="658893"/>
                </a:lnTo>
                <a:lnTo>
                  <a:pt x="351612" y="703211"/>
                </a:lnTo>
                <a:lnTo>
                  <a:pt x="335792" y="744720"/>
                </a:lnTo>
                <a:lnTo>
                  <a:pt x="312602" y="782412"/>
                </a:lnTo>
                <a:lnTo>
                  <a:pt x="282669" y="814833"/>
                </a:lnTo>
                <a:lnTo>
                  <a:pt x="247129" y="840511"/>
                </a:lnTo>
                <a:lnTo>
                  <a:pt x="210278" y="856208"/>
                </a:lnTo>
                <a:lnTo>
                  <a:pt x="166017" y="864958"/>
                </a:lnTo>
                <a:lnTo>
                  <a:pt x="135966" y="866635"/>
                </a:lnTo>
                <a:lnTo>
                  <a:pt x="121481" y="866111"/>
                </a:lnTo>
                <a:lnTo>
                  <a:pt x="81038" y="858253"/>
                </a:lnTo>
                <a:lnTo>
                  <a:pt x="34607" y="836942"/>
                </a:lnTo>
                <a:lnTo>
                  <a:pt x="31597" y="835710"/>
                </a:lnTo>
                <a:lnTo>
                  <a:pt x="0" y="853694"/>
                </a:lnTo>
                <a:lnTo>
                  <a:pt x="0" y="863511"/>
                </a:lnTo>
                <a:lnTo>
                  <a:pt x="39603" y="895851"/>
                </a:lnTo>
                <a:lnTo>
                  <a:pt x="88056" y="910140"/>
                </a:lnTo>
                <a:lnTo>
                  <a:pt x="139979" y="914844"/>
                </a:lnTo>
                <a:lnTo>
                  <a:pt x="157933" y="914342"/>
                </a:lnTo>
                <a:lnTo>
                  <a:pt x="210299" y="906818"/>
                </a:lnTo>
                <a:lnTo>
                  <a:pt x="257392" y="890617"/>
                </a:lnTo>
                <a:lnTo>
                  <a:pt x="303788" y="862111"/>
                </a:lnTo>
                <a:lnTo>
                  <a:pt x="355191" y="810543"/>
                </a:lnTo>
                <a:lnTo>
                  <a:pt x="388554" y="747839"/>
                </a:lnTo>
                <a:lnTo>
                  <a:pt x="405128" y="679529"/>
                </a:lnTo>
                <a:lnTo>
                  <a:pt x="407200" y="643610"/>
                </a:lnTo>
                <a:lnTo>
                  <a:pt x="406362" y="621638"/>
                </a:lnTo>
                <a:lnTo>
                  <a:pt x="399661" y="580452"/>
                </a:lnTo>
                <a:lnTo>
                  <a:pt x="386436" y="543154"/>
                </a:lnTo>
                <a:lnTo>
                  <a:pt x="356298" y="496938"/>
                </a:lnTo>
                <a:lnTo>
                  <a:pt x="314862" y="463544"/>
                </a:lnTo>
                <a:lnTo>
                  <a:pt x="263544" y="444368"/>
                </a:lnTo>
                <a:lnTo>
                  <a:pt x="225031" y="440677"/>
                </a:lnTo>
                <a:lnTo>
                  <a:pt x="215328" y="440918"/>
                </a:lnTo>
                <a:lnTo>
                  <a:pt x="205943" y="441807"/>
                </a:lnTo>
                <a:lnTo>
                  <a:pt x="201599" y="442480"/>
                </a:lnTo>
                <a:lnTo>
                  <a:pt x="197573" y="443356"/>
                </a:lnTo>
                <a:lnTo>
                  <a:pt x="201142" y="441134"/>
                </a:lnTo>
                <a:lnTo>
                  <a:pt x="244462" y="408533"/>
                </a:lnTo>
                <a:lnTo>
                  <a:pt x="283193" y="373439"/>
                </a:lnTo>
                <a:lnTo>
                  <a:pt x="321557" y="331190"/>
                </a:lnTo>
                <a:lnTo>
                  <a:pt x="344246" y="300380"/>
                </a:lnTo>
                <a:lnTo>
                  <a:pt x="371871" y="250967"/>
                </a:lnTo>
                <a:lnTo>
                  <a:pt x="389116" y="198748"/>
                </a:lnTo>
                <a:lnTo>
                  <a:pt x="392468" y="163410"/>
                </a:lnTo>
                <a:lnTo>
                  <a:pt x="391589" y="143636"/>
                </a:lnTo>
                <a:lnTo>
                  <a:pt x="378396" y="92087"/>
                </a:lnTo>
                <a:lnTo>
                  <a:pt x="351843" y="52032"/>
                </a:lnTo>
                <a:lnTo>
                  <a:pt x="315112" y="23282"/>
                </a:lnTo>
                <a:lnTo>
                  <a:pt x="270971" y="5845"/>
                </a:lnTo>
                <a:lnTo>
                  <a:pt x="239663" y="649"/>
                </a:lnTo>
                <a:lnTo>
                  <a:pt x="22369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2517" y="3823361"/>
            <a:ext cx="407670" cy="915035"/>
          </a:xfrm>
          <a:custGeom>
            <a:avLst/>
            <a:gdLst/>
            <a:ahLst/>
            <a:cxnLst/>
            <a:rect l="l" t="t" r="r" b="b"/>
            <a:pathLst>
              <a:path w="407669" h="915035">
                <a:moveTo>
                  <a:pt x="223697" y="0"/>
                </a:moveTo>
                <a:lnTo>
                  <a:pt x="183256" y="4606"/>
                </a:lnTo>
                <a:lnTo>
                  <a:pt x="144995" y="18414"/>
                </a:lnTo>
                <a:lnTo>
                  <a:pt x="110756" y="39438"/>
                </a:lnTo>
                <a:lnTo>
                  <a:pt x="81038" y="66979"/>
                </a:lnTo>
                <a:lnTo>
                  <a:pt x="77025" y="78358"/>
                </a:lnTo>
                <a:lnTo>
                  <a:pt x="77025" y="87731"/>
                </a:lnTo>
                <a:lnTo>
                  <a:pt x="79247" y="93548"/>
                </a:lnTo>
                <a:lnTo>
                  <a:pt x="88176" y="103365"/>
                </a:lnTo>
                <a:lnTo>
                  <a:pt x="93535" y="105816"/>
                </a:lnTo>
                <a:lnTo>
                  <a:pt x="106489" y="105816"/>
                </a:lnTo>
                <a:lnTo>
                  <a:pt x="112521" y="102920"/>
                </a:lnTo>
                <a:lnTo>
                  <a:pt x="117881" y="97116"/>
                </a:lnTo>
                <a:lnTo>
                  <a:pt x="128884" y="86841"/>
                </a:lnTo>
                <a:lnTo>
                  <a:pt x="165430" y="61277"/>
                </a:lnTo>
                <a:lnTo>
                  <a:pt x="206487" y="47788"/>
                </a:lnTo>
                <a:lnTo>
                  <a:pt x="221018" y="46888"/>
                </a:lnTo>
                <a:lnTo>
                  <a:pt x="247987" y="48814"/>
                </a:lnTo>
                <a:lnTo>
                  <a:pt x="293030" y="64215"/>
                </a:lnTo>
                <a:lnTo>
                  <a:pt x="325601" y="94433"/>
                </a:lnTo>
                <a:lnTo>
                  <a:pt x="342174" y="135959"/>
                </a:lnTo>
                <a:lnTo>
                  <a:pt x="344246" y="160743"/>
                </a:lnTo>
                <a:lnTo>
                  <a:pt x="343617" y="174763"/>
                </a:lnTo>
                <a:lnTo>
                  <a:pt x="334200" y="216319"/>
                </a:lnTo>
                <a:lnTo>
                  <a:pt x="315176" y="256950"/>
                </a:lnTo>
                <a:lnTo>
                  <a:pt x="288491" y="296283"/>
                </a:lnTo>
                <a:lnTo>
                  <a:pt x="255189" y="333740"/>
                </a:lnTo>
                <a:lnTo>
                  <a:pt x="218338" y="369023"/>
                </a:lnTo>
                <a:lnTo>
                  <a:pt x="186814" y="395461"/>
                </a:lnTo>
                <a:lnTo>
                  <a:pt x="143994" y="426177"/>
                </a:lnTo>
                <a:lnTo>
                  <a:pt x="95313" y="454533"/>
                </a:lnTo>
                <a:lnTo>
                  <a:pt x="85496" y="460336"/>
                </a:lnTo>
                <a:lnTo>
                  <a:pt x="82588" y="463346"/>
                </a:lnTo>
                <a:lnTo>
                  <a:pt x="78130" y="470941"/>
                </a:lnTo>
                <a:lnTo>
                  <a:pt x="77025" y="475741"/>
                </a:lnTo>
                <a:lnTo>
                  <a:pt x="77025" y="486892"/>
                </a:lnTo>
                <a:lnTo>
                  <a:pt x="79247" y="492150"/>
                </a:lnTo>
                <a:lnTo>
                  <a:pt x="88176" y="502411"/>
                </a:lnTo>
                <a:lnTo>
                  <a:pt x="94653" y="504977"/>
                </a:lnTo>
                <a:lnTo>
                  <a:pt x="106705" y="504977"/>
                </a:lnTo>
                <a:lnTo>
                  <a:pt x="109842" y="504431"/>
                </a:lnTo>
                <a:lnTo>
                  <a:pt x="128587" y="497003"/>
                </a:lnTo>
                <a:lnTo>
                  <a:pt x="135956" y="494512"/>
                </a:lnTo>
                <a:lnTo>
                  <a:pt x="173961" y="486644"/>
                </a:lnTo>
                <a:lnTo>
                  <a:pt x="201599" y="485559"/>
                </a:lnTo>
                <a:lnTo>
                  <a:pt x="219239" y="486249"/>
                </a:lnTo>
                <a:lnTo>
                  <a:pt x="266890" y="496608"/>
                </a:lnTo>
                <a:lnTo>
                  <a:pt x="305684" y="518459"/>
                </a:lnTo>
                <a:lnTo>
                  <a:pt x="334610" y="550686"/>
                </a:lnTo>
                <a:lnTo>
                  <a:pt x="353237" y="592693"/>
                </a:lnTo>
                <a:lnTo>
                  <a:pt x="359651" y="643610"/>
                </a:lnTo>
                <a:lnTo>
                  <a:pt x="359148" y="658893"/>
                </a:lnTo>
                <a:lnTo>
                  <a:pt x="351612" y="703211"/>
                </a:lnTo>
                <a:lnTo>
                  <a:pt x="335787" y="744720"/>
                </a:lnTo>
                <a:lnTo>
                  <a:pt x="312593" y="782412"/>
                </a:lnTo>
                <a:lnTo>
                  <a:pt x="282662" y="814833"/>
                </a:lnTo>
                <a:lnTo>
                  <a:pt x="247129" y="840511"/>
                </a:lnTo>
                <a:lnTo>
                  <a:pt x="210272" y="856208"/>
                </a:lnTo>
                <a:lnTo>
                  <a:pt x="166012" y="864958"/>
                </a:lnTo>
                <a:lnTo>
                  <a:pt x="135966" y="866635"/>
                </a:lnTo>
                <a:lnTo>
                  <a:pt x="121474" y="866111"/>
                </a:lnTo>
                <a:lnTo>
                  <a:pt x="81038" y="858253"/>
                </a:lnTo>
                <a:lnTo>
                  <a:pt x="34594" y="836942"/>
                </a:lnTo>
                <a:lnTo>
                  <a:pt x="31584" y="835710"/>
                </a:lnTo>
                <a:lnTo>
                  <a:pt x="0" y="853694"/>
                </a:lnTo>
                <a:lnTo>
                  <a:pt x="0" y="863511"/>
                </a:lnTo>
                <a:lnTo>
                  <a:pt x="39598" y="895851"/>
                </a:lnTo>
                <a:lnTo>
                  <a:pt x="88055" y="910140"/>
                </a:lnTo>
                <a:lnTo>
                  <a:pt x="139979" y="914844"/>
                </a:lnTo>
                <a:lnTo>
                  <a:pt x="157933" y="914342"/>
                </a:lnTo>
                <a:lnTo>
                  <a:pt x="210299" y="906818"/>
                </a:lnTo>
                <a:lnTo>
                  <a:pt x="257387" y="890617"/>
                </a:lnTo>
                <a:lnTo>
                  <a:pt x="303783" y="862111"/>
                </a:lnTo>
                <a:lnTo>
                  <a:pt x="355189" y="810543"/>
                </a:lnTo>
                <a:lnTo>
                  <a:pt x="388554" y="747839"/>
                </a:lnTo>
                <a:lnTo>
                  <a:pt x="405128" y="679529"/>
                </a:lnTo>
                <a:lnTo>
                  <a:pt x="407200" y="643610"/>
                </a:lnTo>
                <a:lnTo>
                  <a:pt x="406360" y="621638"/>
                </a:lnTo>
                <a:lnTo>
                  <a:pt x="399656" y="580452"/>
                </a:lnTo>
                <a:lnTo>
                  <a:pt x="386430" y="543154"/>
                </a:lnTo>
                <a:lnTo>
                  <a:pt x="356298" y="496938"/>
                </a:lnTo>
                <a:lnTo>
                  <a:pt x="314857" y="463544"/>
                </a:lnTo>
                <a:lnTo>
                  <a:pt x="263539" y="444368"/>
                </a:lnTo>
                <a:lnTo>
                  <a:pt x="225031" y="440677"/>
                </a:lnTo>
                <a:lnTo>
                  <a:pt x="215328" y="440918"/>
                </a:lnTo>
                <a:lnTo>
                  <a:pt x="205943" y="441807"/>
                </a:lnTo>
                <a:lnTo>
                  <a:pt x="201599" y="442480"/>
                </a:lnTo>
                <a:lnTo>
                  <a:pt x="197573" y="443356"/>
                </a:lnTo>
                <a:lnTo>
                  <a:pt x="201129" y="441134"/>
                </a:lnTo>
                <a:lnTo>
                  <a:pt x="244462" y="408533"/>
                </a:lnTo>
                <a:lnTo>
                  <a:pt x="283188" y="373439"/>
                </a:lnTo>
                <a:lnTo>
                  <a:pt x="321548" y="331190"/>
                </a:lnTo>
                <a:lnTo>
                  <a:pt x="344246" y="300380"/>
                </a:lnTo>
                <a:lnTo>
                  <a:pt x="371863" y="250967"/>
                </a:lnTo>
                <a:lnTo>
                  <a:pt x="389112" y="198748"/>
                </a:lnTo>
                <a:lnTo>
                  <a:pt x="392468" y="163410"/>
                </a:lnTo>
                <a:lnTo>
                  <a:pt x="391589" y="143636"/>
                </a:lnTo>
                <a:lnTo>
                  <a:pt x="378396" y="92087"/>
                </a:lnTo>
                <a:lnTo>
                  <a:pt x="351837" y="52032"/>
                </a:lnTo>
                <a:lnTo>
                  <a:pt x="315102" y="23282"/>
                </a:lnTo>
                <a:lnTo>
                  <a:pt x="270966" y="5845"/>
                </a:lnTo>
                <a:lnTo>
                  <a:pt x="239661" y="649"/>
                </a:lnTo>
                <a:lnTo>
                  <a:pt x="22369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65481" y="3823361"/>
            <a:ext cx="407670" cy="915035"/>
          </a:xfrm>
          <a:custGeom>
            <a:avLst/>
            <a:gdLst/>
            <a:ahLst/>
            <a:cxnLst/>
            <a:rect l="l" t="t" r="r" b="b"/>
            <a:pathLst>
              <a:path w="407670" h="915035">
                <a:moveTo>
                  <a:pt x="223697" y="0"/>
                </a:moveTo>
                <a:lnTo>
                  <a:pt x="183260" y="4606"/>
                </a:lnTo>
                <a:lnTo>
                  <a:pt x="144995" y="18414"/>
                </a:lnTo>
                <a:lnTo>
                  <a:pt x="110761" y="39438"/>
                </a:lnTo>
                <a:lnTo>
                  <a:pt x="81038" y="66979"/>
                </a:lnTo>
                <a:lnTo>
                  <a:pt x="77025" y="78358"/>
                </a:lnTo>
                <a:lnTo>
                  <a:pt x="77025" y="87731"/>
                </a:lnTo>
                <a:lnTo>
                  <a:pt x="79260" y="93548"/>
                </a:lnTo>
                <a:lnTo>
                  <a:pt x="88188" y="103365"/>
                </a:lnTo>
                <a:lnTo>
                  <a:pt x="93548" y="105816"/>
                </a:lnTo>
                <a:lnTo>
                  <a:pt x="106489" y="105816"/>
                </a:lnTo>
                <a:lnTo>
                  <a:pt x="112521" y="102920"/>
                </a:lnTo>
                <a:lnTo>
                  <a:pt x="117881" y="97116"/>
                </a:lnTo>
                <a:lnTo>
                  <a:pt x="128889" y="86841"/>
                </a:lnTo>
                <a:lnTo>
                  <a:pt x="165430" y="61277"/>
                </a:lnTo>
                <a:lnTo>
                  <a:pt x="206492" y="47788"/>
                </a:lnTo>
                <a:lnTo>
                  <a:pt x="221018" y="46888"/>
                </a:lnTo>
                <a:lnTo>
                  <a:pt x="247993" y="48814"/>
                </a:lnTo>
                <a:lnTo>
                  <a:pt x="293032" y="64215"/>
                </a:lnTo>
                <a:lnTo>
                  <a:pt x="325601" y="94433"/>
                </a:lnTo>
                <a:lnTo>
                  <a:pt x="342174" y="135959"/>
                </a:lnTo>
                <a:lnTo>
                  <a:pt x="344246" y="160743"/>
                </a:lnTo>
                <a:lnTo>
                  <a:pt x="343617" y="174763"/>
                </a:lnTo>
                <a:lnTo>
                  <a:pt x="334200" y="216319"/>
                </a:lnTo>
                <a:lnTo>
                  <a:pt x="315176" y="256950"/>
                </a:lnTo>
                <a:lnTo>
                  <a:pt x="288491" y="296283"/>
                </a:lnTo>
                <a:lnTo>
                  <a:pt x="255191" y="333740"/>
                </a:lnTo>
                <a:lnTo>
                  <a:pt x="218338" y="369023"/>
                </a:lnTo>
                <a:lnTo>
                  <a:pt x="186821" y="395461"/>
                </a:lnTo>
                <a:lnTo>
                  <a:pt x="144002" y="426177"/>
                </a:lnTo>
                <a:lnTo>
                  <a:pt x="95326" y="454533"/>
                </a:lnTo>
                <a:lnTo>
                  <a:pt x="85509" y="460336"/>
                </a:lnTo>
                <a:lnTo>
                  <a:pt x="82600" y="463346"/>
                </a:lnTo>
                <a:lnTo>
                  <a:pt x="78143" y="470941"/>
                </a:lnTo>
                <a:lnTo>
                  <a:pt x="77025" y="475741"/>
                </a:lnTo>
                <a:lnTo>
                  <a:pt x="77025" y="486892"/>
                </a:lnTo>
                <a:lnTo>
                  <a:pt x="79260" y="492150"/>
                </a:lnTo>
                <a:lnTo>
                  <a:pt x="88188" y="502411"/>
                </a:lnTo>
                <a:lnTo>
                  <a:pt x="94665" y="504977"/>
                </a:lnTo>
                <a:lnTo>
                  <a:pt x="106718" y="504977"/>
                </a:lnTo>
                <a:lnTo>
                  <a:pt x="109842" y="504431"/>
                </a:lnTo>
                <a:lnTo>
                  <a:pt x="128592" y="497003"/>
                </a:lnTo>
                <a:lnTo>
                  <a:pt x="135961" y="494512"/>
                </a:lnTo>
                <a:lnTo>
                  <a:pt x="173966" y="486644"/>
                </a:lnTo>
                <a:lnTo>
                  <a:pt x="201599" y="485559"/>
                </a:lnTo>
                <a:lnTo>
                  <a:pt x="219239" y="486249"/>
                </a:lnTo>
                <a:lnTo>
                  <a:pt x="266890" y="496608"/>
                </a:lnTo>
                <a:lnTo>
                  <a:pt x="305689" y="518459"/>
                </a:lnTo>
                <a:lnTo>
                  <a:pt x="334619" y="550686"/>
                </a:lnTo>
                <a:lnTo>
                  <a:pt x="353243" y="592693"/>
                </a:lnTo>
                <a:lnTo>
                  <a:pt x="359651" y="643610"/>
                </a:lnTo>
                <a:lnTo>
                  <a:pt x="359148" y="658893"/>
                </a:lnTo>
                <a:lnTo>
                  <a:pt x="351612" y="703211"/>
                </a:lnTo>
                <a:lnTo>
                  <a:pt x="335792" y="744720"/>
                </a:lnTo>
                <a:lnTo>
                  <a:pt x="312602" y="782412"/>
                </a:lnTo>
                <a:lnTo>
                  <a:pt x="282669" y="814833"/>
                </a:lnTo>
                <a:lnTo>
                  <a:pt x="247129" y="840511"/>
                </a:lnTo>
                <a:lnTo>
                  <a:pt x="210278" y="856208"/>
                </a:lnTo>
                <a:lnTo>
                  <a:pt x="166017" y="864958"/>
                </a:lnTo>
                <a:lnTo>
                  <a:pt x="135966" y="866635"/>
                </a:lnTo>
                <a:lnTo>
                  <a:pt x="121481" y="866111"/>
                </a:lnTo>
                <a:lnTo>
                  <a:pt x="81038" y="858253"/>
                </a:lnTo>
                <a:lnTo>
                  <a:pt x="34607" y="836942"/>
                </a:lnTo>
                <a:lnTo>
                  <a:pt x="31597" y="835710"/>
                </a:lnTo>
                <a:lnTo>
                  <a:pt x="0" y="853694"/>
                </a:lnTo>
                <a:lnTo>
                  <a:pt x="0" y="863511"/>
                </a:lnTo>
                <a:lnTo>
                  <a:pt x="39603" y="895851"/>
                </a:lnTo>
                <a:lnTo>
                  <a:pt x="88056" y="910140"/>
                </a:lnTo>
                <a:lnTo>
                  <a:pt x="139979" y="914844"/>
                </a:lnTo>
                <a:lnTo>
                  <a:pt x="157933" y="914342"/>
                </a:lnTo>
                <a:lnTo>
                  <a:pt x="210299" y="906818"/>
                </a:lnTo>
                <a:lnTo>
                  <a:pt x="257392" y="890617"/>
                </a:lnTo>
                <a:lnTo>
                  <a:pt x="303788" y="862111"/>
                </a:lnTo>
                <a:lnTo>
                  <a:pt x="355191" y="810543"/>
                </a:lnTo>
                <a:lnTo>
                  <a:pt x="388554" y="747839"/>
                </a:lnTo>
                <a:lnTo>
                  <a:pt x="405128" y="679529"/>
                </a:lnTo>
                <a:lnTo>
                  <a:pt x="407200" y="643610"/>
                </a:lnTo>
                <a:lnTo>
                  <a:pt x="406362" y="621638"/>
                </a:lnTo>
                <a:lnTo>
                  <a:pt x="399661" y="580452"/>
                </a:lnTo>
                <a:lnTo>
                  <a:pt x="386436" y="543154"/>
                </a:lnTo>
                <a:lnTo>
                  <a:pt x="356298" y="496938"/>
                </a:lnTo>
                <a:lnTo>
                  <a:pt x="314862" y="463544"/>
                </a:lnTo>
                <a:lnTo>
                  <a:pt x="263544" y="444368"/>
                </a:lnTo>
                <a:lnTo>
                  <a:pt x="225031" y="440677"/>
                </a:lnTo>
                <a:lnTo>
                  <a:pt x="215328" y="440918"/>
                </a:lnTo>
                <a:lnTo>
                  <a:pt x="205943" y="441807"/>
                </a:lnTo>
                <a:lnTo>
                  <a:pt x="201599" y="442480"/>
                </a:lnTo>
                <a:lnTo>
                  <a:pt x="197573" y="443356"/>
                </a:lnTo>
                <a:lnTo>
                  <a:pt x="201142" y="441134"/>
                </a:lnTo>
                <a:lnTo>
                  <a:pt x="244462" y="408533"/>
                </a:lnTo>
                <a:lnTo>
                  <a:pt x="283193" y="373439"/>
                </a:lnTo>
                <a:lnTo>
                  <a:pt x="321557" y="331190"/>
                </a:lnTo>
                <a:lnTo>
                  <a:pt x="344246" y="300380"/>
                </a:lnTo>
                <a:lnTo>
                  <a:pt x="371871" y="250967"/>
                </a:lnTo>
                <a:lnTo>
                  <a:pt x="389116" y="198748"/>
                </a:lnTo>
                <a:lnTo>
                  <a:pt x="392468" y="163410"/>
                </a:lnTo>
                <a:lnTo>
                  <a:pt x="391589" y="143636"/>
                </a:lnTo>
                <a:lnTo>
                  <a:pt x="378396" y="92087"/>
                </a:lnTo>
                <a:lnTo>
                  <a:pt x="351843" y="52032"/>
                </a:lnTo>
                <a:lnTo>
                  <a:pt x="315112" y="23282"/>
                </a:lnTo>
                <a:lnTo>
                  <a:pt x="270971" y="5845"/>
                </a:lnTo>
                <a:lnTo>
                  <a:pt x="239663" y="649"/>
                </a:lnTo>
                <a:lnTo>
                  <a:pt x="22369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68459" y="3823361"/>
            <a:ext cx="407670" cy="915035"/>
          </a:xfrm>
          <a:custGeom>
            <a:avLst/>
            <a:gdLst/>
            <a:ahLst/>
            <a:cxnLst/>
            <a:rect l="l" t="t" r="r" b="b"/>
            <a:pathLst>
              <a:path w="407670" h="915035">
                <a:moveTo>
                  <a:pt x="223697" y="0"/>
                </a:moveTo>
                <a:lnTo>
                  <a:pt x="183256" y="4606"/>
                </a:lnTo>
                <a:lnTo>
                  <a:pt x="144995" y="18414"/>
                </a:lnTo>
                <a:lnTo>
                  <a:pt x="110756" y="39438"/>
                </a:lnTo>
                <a:lnTo>
                  <a:pt x="81038" y="66979"/>
                </a:lnTo>
                <a:lnTo>
                  <a:pt x="77025" y="78358"/>
                </a:lnTo>
                <a:lnTo>
                  <a:pt x="77025" y="87731"/>
                </a:lnTo>
                <a:lnTo>
                  <a:pt x="79247" y="93548"/>
                </a:lnTo>
                <a:lnTo>
                  <a:pt x="88176" y="103365"/>
                </a:lnTo>
                <a:lnTo>
                  <a:pt x="93535" y="105816"/>
                </a:lnTo>
                <a:lnTo>
                  <a:pt x="106489" y="105816"/>
                </a:lnTo>
                <a:lnTo>
                  <a:pt x="112521" y="102920"/>
                </a:lnTo>
                <a:lnTo>
                  <a:pt x="117881" y="97116"/>
                </a:lnTo>
                <a:lnTo>
                  <a:pt x="128884" y="86841"/>
                </a:lnTo>
                <a:lnTo>
                  <a:pt x="165430" y="61277"/>
                </a:lnTo>
                <a:lnTo>
                  <a:pt x="206487" y="47788"/>
                </a:lnTo>
                <a:lnTo>
                  <a:pt x="221018" y="46888"/>
                </a:lnTo>
                <a:lnTo>
                  <a:pt x="247987" y="48814"/>
                </a:lnTo>
                <a:lnTo>
                  <a:pt x="293030" y="64215"/>
                </a:lnTo>
                <a:lnTo>
                  <a:pt x="325601" y="94433"/>
                </a:lnTo>
                <a:lnTo>
                  <a:pt x="342174" y="135959"/>
                </a:lnTo>
                <a:lnTo>
                  <a:pt x="344246" y="160743"/>
                </a:lnTo>
                <a:lnTo>
                  <a:pt x="343617" y="174763"/>
                </a:lnTo>
                <a:lnTo>
                  <a:pt x="334200" y="216319"/>
                </a:lnTo>
                <a:lnTo>
                  <a:pt x="315176" y="256950"/>
                </a:lnTo>
                <a:lnTo>
                  <a:pt x="288491" y="296283"/>
                </a:lnTo>
                <a:lnTo>
                  <a:pt x="255189" y="333740"/>
                </a:lnTo>
                <a:lnTo>
                  <a:pt x="218338" y="369023"/>
                </a:lnTo>
                <a:lnTo>
                  <a:pt x="186814" y="395461"/>
                </a:lnTo>
                <a:lnTo>
                  <a:pt x="143994" y="426177"/>
                </a:lnTo>
                <a:lnTo>
                  <a:pt x="95313" y="454533"/>
                </a:lnTo>
                <a:lnTo>
                  <a:pt x="85496" y="460336"/>
                </a:lnTo>
                <a:lnTo>
                  <a:pt x="82588" y="463346"/>
                </a:lnTo>
                <a:lnTo>
                  <a:pt x="78130" y="470941"/>
                </a:lnTo>
                <a:lnTo>
                  <a:pt x="77025" y="475741"/>
                </a:lnTo>
                <a:lnTo>
                  <a:pt x="77025" y="486892"/>
                </a:lnTo>
                <a:lnTo>
                  <a:pt x="79247" y="492150"/>
                </a:lnTo>
                <a:lnTo>
                  <a:pt x="88176" y="502411"/>
                </a:lnTo>
                <a:lnTo>
                  <a:pt x="94653" y="504977"/>
                </a:lnTo>
                <a:lnTo>
                  <a:pt x="106705" y="504977"/>
                </a:lnTo>
                <a:lnTo>
                  <a:pt x="109842" y="504431"/>
                </a:lnTo>
                <a:lnTo>
                  <a:pt x="128587" y="497003"/>
                </a:lnTo>
                <a:lnTo>
                  <a:pt x="135956" y="494512"/>
                </a:lnTo>
                <a:lnTo>
                  <a:pt x="173961" y="486644"/>
                </a:lnTo>
                <a:lnTo>
                  <a:pt x="201599" y="485559"/>
                </a:lnTo>
                <a:lnTo>
                  <a:pt x="219239" y="486249"/>
                </a:lnTo>
                <a:lnTo>
                  <a:pt x="266890" y="496608"/>
                </a:lnTo>
                <a:lnTo>
                  <a:pt x="305684" y="518459"/>
                </a:lnTo>
                <a:lnTo>
                  <a:pt x="334610" y="550686"/>
                </a:lnTo>
                <a:lnTo>
                  <a:pt x="353237" y="592693"/>
                </a:lnTo>
                <a:lnTo>
                  <a:pt x="359651" y="643610"/>
                </a:lnTo>
                <a:lnTo>
                  <a:pt x="359148" y="658893"/>
                </a:lnTo>
                <a:lnTo>
                  <a:pt x="351612" y="703211"/>
                </a:lnTo>
                <a:lnTo>
                  <a:pt x="335787" y="744720"/>
                </a:lnTo>
                <a:lnTo>
                  <a:pt x="312593" y="782412"/>
                </a:lnTo>
                <a:lnTo>
                  <a:pt x="282662" y="814833"/>
                </a:lnTo>
                <a:lnTo>
                  <a:pt x="247129" y="840511"/>
                </a:lnTo>
                <a:lnTo>
                  <a:pt x="210272" y="856208"/>
                </a:lnTo>
                <a:lnTo>
                  <a:pt x="166012" y="864958"/>
                </a:lnTo>
                <a:lnTo>
                  <a:pt x="135966" y="866635"/>
                </a:lnTo>
                <a:lnTo>
                  <a:pt x="121474" y="866111"/>
                </a:lnTo>
                <a:lnTo>
                  <a:pt x="81038" y="858253"/>
                </a:lnTo>
                <a:lnTo>
                  <a:pt x="34594" y="836942"/>
                </a:lnTo>
                <a:lnTo>
                  <a:pt x="31584" y="835710"/>
                </a:lnTo>
                <a:lnTo>
                  <a:pt x="0" y="853694"/>
                </a:lnTo>
                <a:lnTo>
                  <a:pt x="0" y="863511"/>
                </a:lnTo>
                <a:lnTo>
                  <a:pt x="39598" y="895851"/>
                </a:lnTo>
                <a:lnTo>
                  <a:pt x="88055" y="910140"/>
                </a:lnTo>
                <a:lnTo>
                  <a:pt x="139979" y="914844"/>
                </a:lnTo>
                <a:lnTo>
                  <a:pt x="157933" y="914342"/>
                </a:lnTo>
                <a:lnTo>
                  <a:pt x="210299" y="906818"/>
                </a:lnTo>
                <a:lnTo>
                  <a:pt x="257387" y="890617"/>
                </a:lnTo>
                <a:lnTo>
                  <a:pt x="303783" y="862111"/>
                </a:lnTo>
                <a:lnTo>
                  <a:pt x="355189" y="810543"/>
                </a:lnTo>
                <a:lnTo>
                  <a:pt x="388554" y="747839"/>
                </a:lnTo>
                <a:lnTo>
                  <a:pt x="405128" y="679529"/>
                </a:lnTo>
                <a:lnTo>
                  <a:pt x="407200" y="643610"/>
                </a:lnTo>
                <a:lnTo>
                  <a:pt x="406360" y="621638"/>
                </a:lnTo>
                <a:lnTo>
                  <a:pt x="399656" y="580452"/>
                </a:lnTo>
                <a:lnTo>
                  <a:pt x="386430" y="543154"/>
                </a:lnTo>
                <a:lnTo>
                  <a:pt x="356298" y="496938"/>
                </a:lnTo>
                <a:lnTo>
                  <a:pt x="314857" y="463544"/>
                </a:lnTo>
                <a:lnTo>
                  <a:pt x="263539" y="444368"/>
                </a:lnTo>
                <a:lnTo>
                  <a:pt x="225031" y="440677"/>
                </a:lnTo>
                <a:lnTo>
                  <a:pt x="215328" y="440918"/>
                </a:lnTo>
                <a:lnTo>
                  <a:pt x="205943" y="441807"/>
                </a:lnTo>
                <a:lnTo>
                  <a:pt x="201599" y="442480"/>
                </a:lnTo>
                <a:lnTo>
                  <a:pt x="197573" y="443356"/>
                </a:lnTo>
                <a:lnTo>
                  <a:pt x="201129" y="441134"/>
                </a:lnTo>
                <a:lnTo>
                  <a:pt x="244462" y="408533"/>
                </a:lnTo>
                <a:lnTo>
                  <a:pt x="283188" y="373439"/>
                </a:lnTo>
                <a:lnTo>
                  <a:pt x="321548" y="331190"/>
                </a:lnTo>
                <a:lnTo>
                  <a:pt x="344246" y="300380"/>
                </a:lnTo>
                <a:lnTo>
                  <a:pt x="371863" y="250967"/>
                </a:lnTo>
                <a:lnTo>
                  <a:pt x="389112" y="198748"/>
                </a:lnTo>
                <a:lnTo>
                  <a:pt x="392468" y="163410"/>
                </a:lnTo>
                <a:lnTo>
                  <a:pt x="391589" y="143636"/>
                </a:lnTo>
                <a:lnTo>
                  <a:pt x="378396" y="92087"/>
                </a:lnTo>
                <a:lnTo>
                  <a:pt x="351837" y="52032"/>
                </a:lnTo>
                <a:lnTo>
                  <a:pt x="315102" y="23282"/>
                </a:lnTo>
                <a:lnTo>
                  <a:pt x="270966" y="5845"/>
                </a:lnTo>
                <a:lnTo>
                  <a:pt x="239661" y="649"/>
                </a:lnTo>
                <a:lnTo>
                  <a:pt x="22369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71424" y="3823361"/>
            <a:ext cx="407670" cy="915035"/>
          </a:xfrm>
          <a:custGeom>
            <a:avLst/>
            <a:gdLst/>
            <a:ahLst/>
            <a:cxnLst/>
            <a:rect l="l" t="t" r="r" b="b"/>
            <a:pathLst>
              <a:path w="407670" h="915035">
                <a:moveTo>
                  <a:pt x="223697" y="0"/>
                </a:moveTo>
                <a:lnTo>
                  <a:pt x="183256" y="4606"/>
                </a:lnTo>
                <a:lnTo>
                  <a:pt x="144995" y="18414"/>
                </a:lnTo>
                <a:lnTo>
                  <a:pt x="110756" y="39438"/>
                </a:lnTo>
                <a:lnTo>
                  <a:pt x="81038" y="66979"/>
                </a:lnTo>
                <a:lnTo>
                  <a:pt x="77025" y="78358"/>
                </a:lnTo>
                <a:lnTo>
                  <a:pt x="77025" y="87731"/>
                </a:lnTo>
                <a:lnTo>
                  <a:pt x="79247" y="93548"/>
                </a:lnTo>
                <a:lnTo>
                  <a:pt x="88176" y="103365"/>
                </a:lnTo>
                <a:lnTo>
                  <a:pt x="93535" y="105816"/>
                </a:lnTo>
                <a:lnTo>
                  <a:pt x="106489" y="105816"/>
                </a:lnTo>
                <a:lnTo>
                  <a:pt x="112521" y="102920"/>
                </a:lnTo>
                <a:lnTo>
                  <a:pt x="117881" y="97116"/>
                </a:lnTo>
                <a:lnTo>
                  <a:pt x="128884" y="86841"/>
                </a:lnTo>
                <a:lnTo>
                  <a:pt x="165430" y="61277"/>
                </a:lnTo>
                <a:lnTo>
                  <a:pt x="206487" y="47788"/>
                </a:lnTo>
                <a:lnTo>
                  <a:pt x="221018" y="46888"/>
                </a:lnTo>
                <a:lnTo>
                  <a:pt x="247987" y="48814"/>
                </a:lnTo>
                <a:lnTo>
                  <a:pt x="293030" y="64215"/>
                </a:lnTo>
                <a:lnTo>
                  <a:pt x="325601" y="94433"/>
                </a:lnTo>
                <a:lnTo>
                  <a:pt x="342174" y="135959"/>
                </a:lnTo>
                <a:lnTo>
                  <a:pt x="344246" y="160743"/>
                </a:lnTo>
                <a:lnTo>
                  <a:pt x="343617" y="174763"/>
                </a:lnTo>
                <a:lnTo>
                  <a:pt x="334200" y="216319"/>
                </a:lnTo>
                <a:lnTo>
                  <a:pt x="315176" y="256950"/>
                </a:lnTo>
                <a:lnTo>
                  <a:pt x="288491" y="296283"/>
                </a:lnTo>
                <a:lnTo>
                  <a:pt x="255189" y="333740"/>
                </a:lnTo>
                <a:lnTo>
                  <a:pt x="218338" y="369023"/>
                </a:lnTo>
                <a:lnTo>
                  <a:pt x="186814" y="395461"/>
                </a:lnTo>
                <a:lnTo>
                  <a:pt x="143994" y="426177"/>
                </a:lnTo>
                <a:lnTo>
                  <a:pt x="95313" y="454533"/>
                </a:lnTo>
                <a:lnTo>
                  <a:pt x="85496" y="460336"/>
                </a:lnTo>
                <a:lnTo>
                  <a:pt x="82588" y="463346"/>
                </a:lnTo>
                <a:lnTo>
                  <a:pt x="78130" y="470941"/>
                </a:lnTo>
                <a:lnTo>
                  <a:pt x="77025" y="475741"/>
                </a:lnTo>
                <a:lnTo>
                  <a:pt x="77025" y="486892"/>
                </a:lnTo>
                <a:lnTo>
                  <a:pt x="79247" y="492150"/>
                </a:lnTo>
                <a:lnTo>
                  <a:pt x="88176" y="502411"/>
                </a:lnTo>
                <a:lnTo>
                  <a:pt x="94653" y="504977"/>
                </a:lnTo>
                <a:lnTo>
                  <a:pt x="106705" y="504977"/>
                </a:lnTo>
                <a:lnTo>
                  <a:pt x="109842" y="504431"/>
                </a:lnTo>
                <a:lnTo>
                  <a:pt x="128587" y="497003"/>
                </a:lnTo>
                <a:lnTo>
                  <a:pt x="135956" y="494512"/>
                </a:lnTo>
                <a:lnTo>
                  <a:pt x="173961" y="486644"/>
                </a:lnTo>
                <a:lnTo>
                  <a:pt x="201599" y="485559"/>
                </a:lnTo>
                <a:lnTo>
                  <a:pt x="219239" y="486249"/>
                </a:lnTo>
                <a:lnTo>
                  <a:pt x="266890" y="496608"/>
                </a:lnTo>
                <a:lnTo>
                  <a:pt x="305684" y="518459"/>
                </a:lnTo>
                <a:lnTo>
                  <a:pt x="334610" y="550686"/>
                </a:lnTo>
                <a:lnTo>
                  <a:pt x="353237" y="592693"/>
                </a:lnTo>
                <a:lnTo>
                  <a:pt x="359651" y="643610"/>
                </a:lnTo>
                <a:lnTo>
                  <a:pt x="359148" y="658893"/>
                </a:lnTo>
                <a:lnTo>
                  <a:pt x="351612" y="703211"/>
                </a:lnTo>
                <a:lnTo>
                  <a:pt x="335787" y="744720"/>
                </a:lnTo>
                <a:lnTo>
                  <a:pt x="312593" y="782412"/>
                </a:lnTo>
                <a:lnTo>
                  <a:pt x="282662" y="814833"/>
                </a:lnTo>
                <a:lnTo>
                  <a:pt x="247129" y="840511"/>
                </a:lnTo>
                <a:lnTo>
                  <a:pt x="210272" y="856208"/>
                </a:lnTo>
                <a:lnTo>
                  <a:pt x="166012" y="864958"/>
                </a:lnTo>
                <a:lnTo>
                  <a:pt x="135966" y="866635"/>
                </a:lnTo>
                <a:lnTo>
                  <a:pt x="121474" y="866111"/>
                </a:lnTo>
                <a:lnTo>
                  <a:pt x="81038" y="858253"/>
                </a:lnTo>
                <a:lnTo>
                  <a:pt x="34594" y="836942"/>
                </a:lnTo>
                <a:lnTo>
                  <a:pt x="31584" y="835710"/>
                </a:lnTo>
                <a:lnTo>
                  <a:pt x="0" y="853694"/>
                </a:lnTo>
                <a:lnTo>
                  <a:pt x="0" y="863511"/>
                </a:lnTo>
                <a:lnTo>
                  <a:pt x="39598" y="895851"/>
                </a:lnTo>
                <a:lnTo>
                  <a:pt x="88055" y="910140"/>
                </a:lnTo>
                <a:lnTo>
                  <a:pt x="139979" y="914844"/>
                </a:lnTo>
                <a:lnTo>
                  <a:pt x="157933" y="914342"/>
                </a:lnTo>
                <a:lnTo>
                  <a:pt x="210299" y="906818"/>
                </a:lnTo>
                <a:lnTo>
                  <a:pt x="257387" y="890617"/>
                </a:lnTo>
                <a:lnTo>
                  <a:pt x="303783" y="862111"/>
                </a:lnTo>
                <a:lnTo>
                  <a:pt x="355189" y="810543"/>
                </a:lnTo>
                <a:lnTo>
                  <a:pt x="388554" y="747839"/>
                </a:lnTo>
                <a:lnTo>
                  <a:pt x="405128" y="679529"/>
                </a:lnTo>
                <a:lnTo>
                  <a:pt x="407200" y="643610"/>
                </a:lnTo>
                <a:lnTo>
                  <a:pt x="406360" y="621638"/>
                </a:lnTo>
                <a:lnTo>
                  <a:pt x="399656" y="580452"/>
                </a:lnTo>
                <a:lnTo>
                  <a:pt x="386430" y="543154"/>
                </a:lnTo>
                <a:lnTo>
                  <a:pt x="356298" y="496938"/>
                </a:lnTo>
                <a:lnTo>
                  <a:pt x="314857" y="463544"/>
                </a:lnTo>
                <a:lnTo>
                  <a:pt x="263539" y="444368"/>
                </a:lnTo>
                <a:lnTo>
                  <a:pt x="225031" y="440677"/>
                </a:lnTo>
                <a:lnTo>
                  <a:pt x="215328" y="440918"/>
                </a:lnTo>
                <a:lnTo>
                  <a:pt x="205943" y="441807"/>
                </a:lnTo>
                <a:lnTo>
                  <a:pt x="201599" y="442480"/>
                </a:lnTo>
                <a:lnTo>
                  <a:pt x="197573" y="443356"/>
                </a:lnTo>
                <a:lnTo>
                  <a:pt x="201129" y="441134"/>
                </a:lnTo>
                <a:lnTo>
                  <a:pt x="244462" y="408533"/>
                </a:lnTo>
                <a:lnTo>
                  <a:pt x="283188" y="373439"/>
                </a:lnTo>
                <a:lnTo>
                  <a:pt x="321548" y="331190"/>
                </a:lnTo>
                <a:lnTo>
                  <a:pt x="344246" y="300380"/>
                </a:lnTo>
                <a:lnTo>
                  <a:pt x="371863" y="250967"/>
                </a:lnTo>
                <a:lnTo>
                  <a:pt x="389112" y="198748"/>
                </a:lnTo>
                <a:lnTo>
                  <a:pt x="392468" y="163410"/>
                </a:lnTo>
                <a:lnTo>
                  <a:pt x="391589" y="143636"/>
                </a:lnTo>
                <a:lnTo>
                  <a:pt x="378396" y="92087"/>
                </a:lnTo>
                <a:lnTo>
                  <a:pt x="351837" y="52032"/>
                </a:lnTo>
                <a:lnTo>
                  <a:pt x="315102" y="23282"/>
                </a:lnTo>
                <a:lnTo>
                  <a:pt x="270966" y="5845"/>
                </a:lnTo>
                <a:lnTo>
                  <a:pt x="239661" y="649"/>
                </a:lnTo>
                <a:lnTo>
                  <a:pt x="22369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366016" y="793002"/>
            <a:ext cx="6828155" cy="8941435"/>
            <a:chOff x="366016" y="793002"/>
            <a:chExt cx="6828155" cy="8941435"/>
          </a:xfrm>
        </p:grpSpPr>
        <p:sp>
          <p:nvSpPr>
            <p:cNvPr id="23" name="object 23"/>
            <p:cNvSpPr/>
            <p:nvPr/>
          </p:nvSpPr>
          <p:spPr>
            <a:xfrm>
              <a:off x="6174389" y="3823361"/>
              <a:ext cx="407670" cy="915035"/>
            </a:xfrm>
            <a:custGeom>
              <a:avLst/>
              <a:gdLst/>
              <a:ahLst/>
              <a:cxnLst/>
              <a:rect l="l" t="t" r="r" b="b"/>
              <a:pathLst>
                <a:path w="407670" h="915035">
                  <a:moveTo>
                    <a:pt x="223697" y="0"/>
                  </a:moveTo>
                  <a:lnTo>
                    <a:pt x="183260" y="4606"/>
                  </a:lnTo>
                  <a:lnTo>
                    <a:pt x="144995" y="18414"/>
                  </a:lnTo>
                  <a:lnTo>
                    <a:pt x="110761" y="39438"/>
                  </a:lnTo>
                  <a:lnTo>
                    <a:pt x="81038" y="66979"/>
                  </a:lnTo>
                  <a:lnTo>
                    <a:pt x="77025" y="78358"/>
                  </a:lnTo>
                  <a:lnTo>
                    <a:pt x="77025" y="87731"/>
                  </a:lnTo>
                  <a:lnTo>
                    <a:pt x="79260" y="93548"/>
                  </a:lnTo>
                  <a:lnTo>
                    <a:pt x="88188" y="103365"/>
                  </a:lnTo>
                  <a:lnTo>
                    <a:pt x="93548" y="105816"/>
                  </a:lnTo>
                  <a:lnTo>
                    <a:pt x="106489" y="105816"/>
                  </a:lnTo>
                  <a:lnTo>
                    <a:pt x="112521" y="102920"/>
                  </a:lnTo>
                  <a:lnTo>
                    <a:pt x="117881" y="97116"/>
                  </a:lnTo>
                  <a:lnTo>
                    <a:pt x="128889" y="86841"/>
                  </a:lnTo>
                  <a:lnTo>
                    <a:pt x="165430" y="61277"/>
                  </a:lnTo>
                  <a:lnTo>
                    <a:pt x="206492" y="47788"/>
                  </a:lnTo>
                  <a:lnTo>
                    <a:pt x="221018" y="46888"/>
                  </a:lnTo>
                  <a:lnTo>
                    <a:pt x="247993" y="48814"/>
                  </a:lnTo>
                  <a:lnTo>
                    <a:pt x="293032" y="64215"/>
                  </a:lnTo>
                  <a:lnTo>
                    <a:pt x="325601" y="94433"/>
                  </a:lnTo>
                  <a:lnTo>
                    <a:pt x="342174" y="135959"/>
                  </a:lnTo>
                  <a:lnTo>
                    <a:pt x="344246" y="160743"/>
                  </a:lnTo>
                  <a:lnTo>
                    <a:pt x="343617" y="174763"/>
                  </a:lnTo>
                  <a:lnTo>
                    <a:pt x="334200" y="216319"/>
                  </a:lnTo>
                  <a:lnTo>
                    <a:pt x="315176" y="256950"/>
                  </a:lnTo>
                  <a:lnTo>
                    <a:pt x="288491" y="296283"/>
                  </a:lnTo>
                  <a:lnTo>
                    <a:pt x="255191" y="333740"/>
                  </a:lnTo>
                  <a:lnTo>
                    <a:pt x="218338" y="369023"/>
                  </a:lnTo>
                  <a:lnTo>
                    <a:pt x="186821" y="395461"/>
                  </a:lnTo>
                  <a:lnTo>
                    <a:pt x="144002" y="426177"/>
                  </a:lnTo>
                  <a:lnTo>
                    <a:pt x="95326" y="454533"/>
                  </a:lnTo>
                  <a:lnTo>
                    <a:pt x="85509" y="460336"/>
                  </a:lnTo>
                  <a:lnTo>
                    <a:pt x="82600" y="463346"/>
                  </a:lnTo>
                  <a:lnTo>
                    <a:pt x="78143" y="470941"/>
                  </a:lnTo>
                  <a:lnTo>
                    <a:pt x="77025" y="475741"/>
                  </a:lnTo>
                  <a:lnTo>
                    <a:pt x="77025" y="486892"/>
                  </a:lnTo>
                  <a:lnTo>
                    <a:pt x="79260" y="492150"/>
                  </a:lnTo>
                  <a:lnTo>
                    <a:pt x="88188" y="502411"/>
                  </a:lnTo>
                  <a:lnTo>
                    <a:pt x="94665" y="504977"/>
                  </a:lnTo>
                  <a:lnTo>
                    <a:pt x="106718" y="504977"/>
                  </a:lnTo>
                  <a:lnTo>
                    <a:pt x="109842" y="504431"/>
                  </a:lnTo>
                  <a:lnTo>
                    <a:pt x="128592" y="497003"/>
                  </a:lnTo>
                  <a:lnTo>
                    <a:pt x="135961" y="494512"/>
                  </a:lnTo>
                  <a:lnTo>
                    <a:pt x="173966" y="486644"/>
                  </a:lnTo>
                  <a:lnTo>
                    <a:pt x="201599" y="485559"/>
                  </a:lnTo>
                  <a:lnTo>
                    <a:pt x="219239" y="486249"/>
                  </a:lnTo>
                  <a:lnTo>
                    <a:pt x="266890" y="496608"/>
                  </a:lnTo>
                  <a:lnTo>
                    <a:pt x="305689" y="518459"/>
                  </a:lnTo>
                  <a:lnTo>
                    <a:pt x="334619" y="550686"/>
                  </a:lnTo>
                  <a:lnTo>
                    <a:pt x="353243" y="592693"/>
                  </a:lnTo>
                  <a:lnTo>
                    <a:pt x="359651" y="643610"/>
                  </a:lnTo>
                  <a:lnTo>
                    <a:pt x="359148" y="658893"/>
                  </a:lnTo>
                  <a:lnTo>
                    <a:pt x="351612" y="703211"/>
                  </a:lnTo>
                  <a:lnTo>
                    <a:pt x="335792" y="744720"/>
                  </a:lnTo>
                  <a:lnTo>
                    <a:pt x="312602" y="782412"/>
                  </a:lnTo>
                  <a:lnTo>
                    <a:pt x="282669" y="814833"/>
                  </a:lnTo>
                  <a:lnTo>
                    <a:pt x="247129" y="840511"/>
                  </a:lnTo>
                  <a:lnTo>
                    <a:pt x="210278" y="856208"/>
                  </a:lnTo>
                  <a:lnTo>
                    <a:pt x="166017" y="864958"/>
                  </a:lnTo>
                  <a:lnTo>
                    <a:pt x="135966" y="866635"/>
                  </a:lnTo>
                  <a:lnTo>
                    <a:pt x="121481" y="866111"/>
                  </a:lnTo>
                  <a:lnTo>
                    <a:pt x="81038" y="858253"/>
                  </a:lnTo>
                  <a:lnTo>
                    <a:pt x="34607" y="836942"/>
                  </a:lnTo>
                  <a:lnTo>
                    <a:pt x="31597" y="835710"/>
                  </a:lnTo>
                  <a:lnTo>
                    <a:pt x="0" y="853694"/>
                  </a:lnTo>
                  <a:lnTo>
                    <a:pt x="0" y="863511"/>
                  </a:lnTo>
                  <a:lnTo>
                    <a:pt x="39603" y="895851"/>
                  </a:lnTo>
                  <a:lnTo>
                    <a:pt x="88056" y="910140"/>
                  </a:lnTo>
                  <a:lnTo>
                    <a:pt x="139979" y="914844"/>
                  </a:lnTo>
                  <a:lnTo>
                    <a:pt x="157933" y="914342"/>
                  </a:lnTo>
                  <a:lnTo>
                    <a:pt x="210299" y="906818"/>
                  </a:lnTo>
                  <a:lnTo>
                    <a:pt x="257392" y="890617"/>
                  </a:lnTo>
                  <a:lnTo>
                    <a:pt x="303788" y="862111"/>
                  </a:lnTo>
                  <a:lnTo>
                    <a:pt x="355191" y="810543"/>
                  </a:lnTo>
                  <a:lnTo>
                    <a:pt x="388554" y="747839"/>
                  </a:lnTo>
                  <a:lnTo>
                    <a:pt x="405128" y="679529"/>
                  </a:lnTo>
                  <a:lnTo>
                    <a:pt x="407200" y="643610"/>
                  </a:lnTo>
                  <a:lnTo>
                    <a:pt x="406362" y="621638"/>
                  </a:lnTo>
                  <a:lnTo>
                    <a:pt x="399661" y="580452"/>
                  </a:lnTo>
                  <a:lnTo>
                    <a:pt x="386436" y="543154"/>
                  </a:lnTo>
                  <a:lnTo>
                    <a:pt x="356298" y="496938"/>
                  </a:lnTo>
                  <a:lnTo>
                    <a:pt x="314862" y="463544"/>
                  </a:lnTo>
                  <a:lnTo>
                    <a:pt x="263544" y="444368"/>
                  </a:lnTo>
                  <a:lnTo>
                    <a:pt x="225031" y="440677"/>
                  </a:lnTo>
                  <a:lnTo>
                    <a:pt x="215328" y="440918"/>
                  </a:lnTo>
                  <a:lnTo>
                    <a:pt x="205943" y="441807"/>
                  </a:lnTo>
                  <a:lnTo>
                    <a:pt x="201599" y="442480"/>
                  </a:lnTo>
                  <a:lnTo>
                    <a:pt x="197573" y="443356"/>
                  </a:lnTo>
                  <a:lnTo>
                    <a:pt x="201142" y="441134"/>
                  </a:lnTo>
                  <a:lnTo>
                    <a:pt x="244462" y="408533"/>
                  </a:lnTo>
                  <a:lnTo>
                    <a:pt x="283193" y="373439"/>
                  </a:lnTo>
                  <a:lnTo>
                    <a:pt x="321557" y="331190"/>
                  </a:lnTo>
                  <a:lnTo>
                    <a:pt x="344246" y="300380"/>
                  </a:lnTo>
                  <a:lnTo>
                    <a:pt x="371871" y="250967"/>
                  </a:lnTo>
                  <a:lnTo>
                    <a:pt x="389116" y="198748"/>
                  </a:lnTo>
                  <a:lnTo>
                    <a:pt x="392468" y="163410"/>
                  </a:lnTo>
                  <a:lnTo>
                    <a:pt x="391589" y="143636"/>
                  </a:lnTo>
                  <a:lnTo>
                    <a:pt x="378396" y="92087"/>
                  </a:lnTo>
                  <a:lnTo>
                    <a:pt x="351843" y="52032"/>
                  </a:lnTo>
                  <a:lnTo>
                    <a:pt x="315112" y="23282"/>
                  </a:lnTo>
                  <a:lnTo>
                    <a:pt x="270971" y="5845"/>
                  </a:lnTo>
                  <a:lnTo>
                    <a:pt x="239663" y="649"/>
                  </a:lnTo>
                  <a:lnTo>
                    <a:pt x="223697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6016" y="793002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017" y="381815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017" y="521542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1004" y="2036266"/>
              <a:ext cx="3209290" cy="783590"/>
            </a:xfrm>
            <a:custGeom>
              <a:avLst/>
              <a:gdLst/>
              <a:ahLst/>
              <a:cxnLst/>
              <a:rect l="l" t="t" r="r" b="b"/>
              <a:pathLst>
                <a:path w="3209290" h="783589">
                  <a:moveTo>
                    <a:pt x="3208998" y="758050"/>
                  </a:moveTo>
                  <a:lnTo>
                    <a:pt x="0" y="758050"/>
                  </a:lnTo>
                  <a:lnTo>
                    <a:pt x="0" y="783450"/>
                  </a:lnTo>
                  <a:lnTo>
                    <a:pt x="3208998" y="783450"/>
                  </a:lnTo>
                  <a:lnTo>
                    <a:pt x="3208998" y="758050"/>
                  </a:lnTo>
                  <a:close/>
                </a:path>
                <a:path w="3209290" h="783589">
                  <a:moveTo>
                    <a:pt x="320899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98" y="9525"/>
                  </a:lnTo>
                  <a:lnTo>
                    <a:pt x="320899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1017" y="5897715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1017" y="6358712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1017" y="937453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772871" y="3823361"/>
            <a:ext cx="407670" cy="915035"/>
          </a:xfrm>
          <a:custGeom>
            <a:avLst/>
            <a:gdLst/>
            <a:ahLst/>
            <a:cxnLst/>
            <a:rect l="l" t="t" r="r" b="b"/>
            <a:pathLst>
              <a:path w="407669" h="915035">
                <a:moveTo>
                  <a:pt x="223697" y="0"/>
                </a:moveTo>
                <a:lnTo>
                  <a:pt x="183261" y="4606"/>
                </a:lnTo>
                <a:lnTo>
                  <a:pt x="144995" y="18414"/>
                </a:lnTo>
                <a:lnTo>
                  <a:pt x="110761" y="39438"/>
                </a:lnTo>
                <a:lnTo>
                  <a:pt x="81038" y="66979"/>
                </a:lnTo>
                <a:lnTo>
                  <a:pt x="77025" y="78358"/>
                </a:lnTo>
                <a:lnTo>
                  <a:pt x="77025" y="87731"/>
                </a:lnTo>
                <a:lnTo>
                  <a:pt x="79260" y="93548"/>
                </a:lnTo>
                <a:lnTo>
                  <a:pt x="88188" y="103365"/>
                </a:lnTo>
                <a:lnTo>
                  <a:pt x="93548" y="105816"/>
                </a:lnTo>
                <a:lnTo>
                  <a:pt x="106489" y="105816"/>
                </a:lnTo>
                <a:lnTo>
                  <a:pt x="112522" y="102920"/>
                </a:lnTo>
                <a:lnTo>
                  <a:pt x="117881" y="97116"/>
                </a:lnTo>
                <a:lnTo>
                  <a:pt x="128889" y="86841"/>
                </a:lnTo>
                <a:lnTo>
                  <a:pt x="165430" y="61277"/>
                </a:lnTo>
                <a:lnTo>
                  <a:pt x="206492" y="47788"/>
                </a:lnTo>
                <a:lnTo>
                  <a:pt x="221018" y="46888"/>
                </a:lnTo>
                <a:lnTo>
                  <a:pt x="247993" y="48814"/>
                </a:lnTo>
                <a:lnTo>
                  <a:pt x="293032" y="64215"/>
                </a:lnTo>
                <a:lnTo>
                  <a:pt x="325601" y="94433"/>
                </a:lnTo>
                <a:lnTo>
                  <a:pt x="342174" y="135959"/>
                </a:lnTo>
                <a:lnTo>
                  <a:pt x="344246" y="160743"/>
                </a:lnTo>
                <a:lnTo>
                  <a:pt x="343617" y="174763"/>
                </a:lnTo>
                <a:lnTo>
                  <a:pt x="334200" y="216319"/>
                </a:lnTo>
                <a:lnTo>
                  <a:pt x="315176" y="256950"/>
                </a:lnTo>
                <a:lnTo>
                  <a:pt x="288491" y="296283"/>
                </a:lnTo>
                <a:lnTo>
                  <a:pt x="255191" y="333740"/>
                </a:lnTo>
                <a:lnTo>
                  <a:pt x="218338" y="369023"/>
                </a:lnTo>
                <a:lnTo>
                  <a:pt x="186821" y="395461"/>
                </a:lnTo>
                <a:lnTo>
                  <a:pt x="144002" y="426177"/>
                </a:lnTo>
                <a:lnTo>
                  <a:pt x="95326" y="454533"/>
                </a:lnTo>
                <a:lnTo>
                  <a:pt x="85509" y="460336"/>
                </a:lnTo>
                <a:lnTo>
                  <a:pt x="82600" y="463346"/>
                </a:lnTo>
                <a:lnTo>
                  <a:pt x="78143" y="470941"/>
                </a:lnTo>
                <a:lnTo>
                  <a:pt x="77025" y="475741"/>
                </a:lnTo>
                <a:lnTo>
                  <a:pt x="77025" y="486892"/>
                </a:lnTo>
                <a:lnTo>
                  <a:pt x="79260" y="492150"/>
                </a:lnTo>
                <a:lnTo>
                  <a:pt x="88188" y="502411"/>
                </a:lnTo>
                <a:lnTo>
                  <a:pt x="94665" y="504977"/>
                </a:lnTo>
                <a:lnTo>
                  <a:pt x="106718" y="504977"/>
                </a:lnTo>
                <a:lnTo>
                  <a:pt x="109842" y="504431"/>
                </a:lnTo>
                <a:lnTo>
                  <a:pt x="128592" y="497003"/>
                </a:lnTo>
                <a:lnTo>
                  <a:pt x="135961" y="494512"/>
                </a:lnTo>
                <a:lnTo>
                  <a:pt x="173966" y="486644"/>
                </a:lnTo>
                <a:lnTo>
                  <a:pt x="201599" y="485559"/>
                </a:lnTo>
                <a:lnTo>
                  <a:pt x="219239" y="486249"/>
                </a:lnTo>
                <a:lnTo>
                  <a:pt x="266890" y="496608"/>
                </a:lnTo>
                <a:lnTo>
                  <a:pt x="305689" y="518459"/>
                </a:lnTo>
                <a:lnTo>
                  <a:pt x="334619" y="550686"/>
                </a:lnTo>
                <a:lnTo>
                  <a:pt x="353243" y="592693"/>
                </a:lnTo>
                <a:lnTo>
                  <a:pt x="359651" y="643610"/>
                </a:lnTo>
                <a:lnTo>
                  <a:pt x="359148" y="658893"/>
                </a:lnTo>
                <a:lnTo>
                  <a:pt x="351612" y="703211"/>
                </a:lnTo>
                <a:lnTo>
                  <a:pt x="335792" y="744720"/>
                </a:lnTo>
                <a:lnTo>
                  <a:pt x="312602" y="782412"/>
                </a:lnTo>
                <a:lnTo>
                  <a:pt x="282669" y="814833"/>
                </a:lnTo>
                <a:lnTo>
                  <a:pt x="247129" y="840511"/>
                </a:lnTo>
                <a:lnTo>
                  <a:pt x="210278" y="856208"/>
                </a:lnTo>
                <a:lnTo>
                  <a:pt x="166017" y="864958"/>
                </a:lnTo>
                <a:lnTo>
                  <a:pt x="135966" y="866635"/>
                </a:lnTo>
                <a:lnTo>
                  <a:pt x="121481" y="866111"/>
                </a:lnTo>
                <a:lnTo>
                  <a:pt x="81038" y="858253"/>
                </a:lnTo>
                <a:lnTo>
                  <a:pt x="34607" y="836942"/>
                </a:lnTo>
                <a:lnTo>
                  <a:pt x="31597" y="835710"/>
                </a:lnTo>
                <a:lnTo>
                  <a:pt x="0" y="853694"/>
                </a:lnTo>
                <a:lnTo>
                  <a:pt x="0" y="863511"/>
                </a:lnTo>
                <a:lnTo>
                  <a:pt x="39603" y="895851"/>
                </a:lnTo>
                <a:lnTo>
                  <a:pt x="88056" y="910140"/>
                </a:lnTo>
                <a:lnTo>
                  <a:pt x="139979" y="914844"/>
                </a:lnTo>
                <a:lnTo>
                  <a:pt x="157933" y="914342"/>
                </a:lnTo>
                <a:lnTo>
                  <a:pt x="210299" y="906818"/>
                </a:lnTo>
                <a:lnTo>
                  <a:pt x="257392" y="890617"/>
                </a:lnTo>
                <a:lnTo>
                  <a:pt x="303788" y="862111"/>
                </a:lnTo>
                <a:lnTo>
                  <a:pt x="355191" y="810543"/>
                </a:lnTo>
                <a:lnTo>
                  <a:pt x="388554" y="747839"/>
                </a:lnTo>
                <a:lnTo>
                  <a:pt x="405128" y="679529"/>
                </a:lnTo>
                <a:lnTo>
                  <a:pt x="407200" y="643610"/>
                </a:lnTo>
                <a:lnTo>
                  <a:pt x="406362" y="621638"/>
                </a:lnTo>
                <a:lnTo>
                  <a:pt x="399661" y="580452"/>
                </a:lnTo>
                <a:lnTo>
                  <a:pt x="386436" y="543154"/>
                </a:lnTo>
                <a:lnTo>
                  <a:pt x="356298" y="496938"/>
                </a:lnTo>
                <a:lnTo>
                  <a:pt x="314862" y="463544"/>
                </a:lnTo>
                <a:lnTo>
                  <a:pt x="263544" y="444368"/>
                </a:lnTo>
                <a:lnTo>
                  <a:pt x="225031" y="440677"/>
                </a:lnTo>
                <a:lnTo>
                  <a:pt x="215328" y="440918"/>
                </a:lnTo>
                <a:lnTo>
                  <a:pt x="205943" y="441807"/>
                </a:lnTo>
                <a:lnTo>
                  <a:pt x="201599" y="442480"/>
                </a:lnTo>
                <a:lnTo>
                  <a:pt x="197573" y="443356"/>
                </a:lnTo>
                <a:lnTo>
                  <a:pt x="201142" y="441134"/>
                </a:lnTo>
                <a:lnTo>
                  <a:pt x="244462" y="408533"/>
                </a:lnTo>
                <a:lnTo>
                  <a:pt x="283193" y="373439"/>
                </a:lnTo>
                <a:lnTo>
                  <a:pt x="321557" y="331190"/>
                </a:lnTo>
                <a:lnTo>
                  <a:pt x="344246" y="300380"/>
                </a:lnTo>
                <a:lnTo>
                  <a:pt x="371871" y="250967"/>
                </a:lnTo>
                <a:lnTo>
                  <a:pt x="389116" y="198748"/>
                </a:lnTo>
                <a:lnTo>
                  <a:pt x="392468" y="163410"/>
                </a:lnTo>
                <a:lnTo>
                  <a:pt x="391589" y="143636"/>
                </a:lnTo>
                <a:lnTo>
                  <a:pt x="378396" y="92087"/>
                </a:lnTo>
                <a:lnTo>
                  <a:pt x="351843" y="52032"/>
                </a:lnTo>
                <a:lnTo>
                  <a:pt x="315112" y="23282"/>
                </a:lnTo>
                <a:lnTo>
                  <a:pt x="270971" y="5845"/>
                </a:lnTo>
                <a:lnTo>
                  <a:pt x="239663" y="649"/>
                </a:lnTo>
                <a:lnTo>
                  <a:pt x="2236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21557" y="1305565"/>
            <a:ext cx="663575" cy="1490980"/>
          </a:xfrm>
          <a:custGeom>
            <a:avLst/>
            <a:gdLst/>
            <a:ahLst/>
            <a:cxnLst/>
            <a:rect l="l" t="t" r="r" b="b"/>
            <a:pathLst>
              <a:path w="663575" h="1490980">
                <a:moveTo>
                  <a:pt x="364528" y="0"/>
                </a:moveTo>
                <a:lnTo>
                  <a:pt x="298629" y="7504"/>
                </a:lnTo>
                <a:lnTo>
                  <a:pt x="236283" y="30010"/>
                </a:lnTo>
                <a:lnTo>
                  <a:pt x="180489" y="64265"/>
                </a:lnTo>
                <a:lnTo>
                  <a:pt x="132054" y="109143"/>
                </a:lnTo>
                <a:lnTo>
                  <a:pt x="125514" y="127698"/>
                </a:lnTo>
                <a:lnTo>
                  <a:pt x="125514" y="132054"/>
                </a:lnTo>
                <a:lnTo>
                  <a:pt x="148423" y="169444"/>
                </a:lnTo>
                <a:lnTo>
                  <a:pt x="162623" y="172440"/>
                </a:lnTo>
                <a:lnTo>
                  <a:pt x="170600" y="171554"/>
                </a:lnTo>
                <a:lnTo>
                  <a:pt x="178169" y="168895"/>
                </a:lnTo>
                <a:lnTo>
                  <a:pt x="185331" y="164462"/>
                </a:lnTo>
                <a:lnTo>
                  <a:pt x="210025" y="141511"/>
                </a:lnTo>
                <a:lnTo>
                  <a:pt x="228920" y="126199"/>
                </a:lnTo>
                <a:lnTo>
                  <a:pt x="269582" y="99860"/>
                </a:lnTo>
                <a:lnTo>
                  <a:pt x="313504" y="82269"/>
                </a:lnTo>
                <a:lnTo>
                  <a:pt x="360159" y="76403"/>
                </a:lnTo>
                <a:lnTo>
                  <a:pt x="404124" y="79541"/>
                </a:lnTo>
                <a:lnTo>
                  <a:pt x="443245" y="88955"/>
                </a:lnTo>
                <a:lnTo>
                  <a:pt x="506958" y="126606"/>
                </a:lnTo>
                <a:lnTo>
                  <a:pt x="547477" y="185542"/>
                </a:lnTo>
                <a:lnTo>
                  <a:pt x="560984" y="261937"/>
                </a:lnTo>
                <a:lnTo>
                  <a:pt x="559960" y="284787"/>
                </a:lnTo>
                <a:lnTo>
                  <a:pt x="551774" y="330083"/>
                </a:lnTo>
                <a:lnTo>
                  <a:pt x="535708" y="374798"/>
                </a:lnTo>
                <a:lnTo>
                  <a:pt x="513604" y="418727"/>
                </a:lnTo>
                <a:lnTo>
                  <a:pt x="485876" y="461776"/>
                </a:lnTo>
                <a:lnTo>
                  <a:pt x="453138" y="503519"/>
                </a:lnTo>
                <a:lnTo>
                  <a:pt x="415860" y="543863"/>
                </a:lnTo>
                <a:lnTo>
                  <a:pt x="376295" y="582610"/>
                </a:lnTo>
                <a:lnTo>
                  <a:pt x="338812" y="616343"/>
                </a:lnTo>
                <a:lnTo>
                  <a:pt x="304436" y="644445"/>
                </a:lnTo>
                <a:lnTo>
                  <a:pt x="269578" y="670226"/>
                </a:lnTo>
                <a:lnTo>
                  <a:pt x="234654" y="694515"/>
                </a:lnTo>
                <a:lnTo>
                  <a:pt x="198496" y="717602"/>
                </a:lnTo>
                <a:lnTo>
                  <a:pt x="170224" y="732809"/>
                </a:lnTo>
                <a:lnTo>
                  <a:pt x="145161" y="746518"/>
                </a:lnTo>
                <a:lnTo>
                  <a:pt x="139331" y="750163"/>
                </a:lnTo>
                <a:lnTo>
                  <a:pt x="134607" y="755078"/>
                </a:lnTo>
                <a:lnTo>
                  <a:pt x="127317" y="767448"/>
                </a:lnTo>
                <a:lnTo>
                  <a:pt x="125514" y="775271"/>
                </a:lnTo>
                <a:lnTo>
                  <a:pt x="125514" y="784720"/>
                </a:lnTo>
                <a:lnTo>
                  <a:pt x="149790" y="819786"/>
                </a:lnTo>
                <a:lnTo>
                  <a:pt x="168071" y="822921"/>
                </a:lnTo>
                <a:lnTo>
                  <a:pt x="173888" y="822921"/>
                </a:lnTo>
                <a:lnTo>
                  <a:pt x="178993" y="822020"/>
                </a:lnTo>
                <a:lnTo>
                  <a:pt x="209551" y="809924"/>
                </a:lnTo>
                <a:lnTo>
                  <a:pt x="221556" y="805867"/>
                </a:lnTo>
                <a:lnTo>
                  <a:pt x="264872" y="795259"/>
                </a:lnTo>
                <a:lnTo>
                  <a:pt x="304702" y="791716"/>
                </a:lnTo>
                <a:lnTo>
                  <a:pt x="328510" y="791273"/>
                </a:lnTo>
                <a:lnTo>
                  <a:pt x="357264" y="792397"/>
                </a:lnTo>
                <a:lnTo>
                  <a:pt x="410471" y="801399"/>
                </a:lnTo>
                <a:lnTo>
                  <a:pt x="457772" y="819240"/>
                </a:lnTo>
                <a:lnTo>
                  <a:pt x="498149" y="844890"/>
                </a:lnTo>
                <a:lnTo>
                  <a:pt x="531409" y="878110"/>
                </a:lnTo>
                <a:lnTo>
                  <a:pt x="557333" y="918488"/>
                </a:lnTo>
                <a:lnTo>
                  <a:pt x="575647" y="965860"/>
                </a:lnTo>
                <a:lnTo>
                  <a:pt x="584920" y="1019617"/>
                </a:lnTo>
                <a:lnTo>
                  <a:pt x="586079" y="1048842"/>
                </a:lnTo>
                <a:lnTo>
                  <a:pt x="585262" y="1073744"/>
                </a:lnTo>
                <a:lnTo>
                  <a:pt x="578717" y="1122312"/>
                </a:lnTo>
                <a:lnTo>
                  <a:pt x="565757" y="1169134"/>
                </a:lnTo>
                <a:lnTo>
                  <a:pt x="547198" y="1213610"/>
                </a:lnTo>
                <a:lnTo>
                  <a:pt x="523258" y="1255456"/>
                </a:lnTo>
                <a:lnTo>
                  <a:pt x="494337" y="1293656"/>
                </a:lnTo>
                <a:lnTo>
                  <a:pt x="460640" y="1327870"/>
                </a:lnTo>
                <a:lnTo>
                  <a:pt x="422987" y="1357069"/>
                </a:lnTo>
                <a:lnTo>
                  <a:pt x="384410" y="1379473"/>
                </a:lnTo>
                <a:lnTo>
                  <a:pt x="342666" y="1395302"/>
                </a:lnTo>
                <a:lnTo>
                  <a:pt x="294917" y="1406143"/>
                </a:lnTo>
                <a:lnTo>
                  <a:pt x="246073" y="1411596"/>
                </a:lnTo>
                <a:lnTo>
                  <a:pt x="221551" y="1412278"/>
                </a:lnTo>
                <a:lnTo>
                  <a:pt x="197948" y="1411427"/>
                </a:lnTo>
                <a:lnTo>
                  <a:pt x="153200" y="1404611"/>
                </a:lnTo>
                <a:lnTo>
                  <a:pt x="112137" y="1391580"/>
                </a:lnTo>
                <a:lnTo>
                  <a:pt x="77213" y="1376030"/>
                </a:lnTo>
                <a:lnTo>
                  <a:pt x="56375" y="1363903"/>
                </a:lnTo>
                <a:lnTo>
                  <a:pt x="51473" y="1361897"/>
                </a:lnTo>
                <a:lnTo>
                  <a:pt x="10363" y="1373530"/>
                </a:lnTo>
                <a:lnTo>
                  <a:pt x="0" y="1401368"/>
                </a:lnTo>
                <a:lnTo>
                  <a:pt x="0" y="1407198"/>
                </a:lnTo>
                <a:lnTo>
                  <a:pt x="40415" y="1448472"/>
                </a:lnTo>
                <a:lnTo>
                  <a:pt x="89798" y="1469479"/>
                </a:lnTo>
                <a:lnTo>
                  <a:pt x="143481" y="1483187"/>
                </a:lnTo>
                <a:lnTo>
                  <a:pt x="199417" y="1490013"/>
                </a:lnTo>
                <a:lnTo>
                  <a:pt x="228104" y="1490865"/>
                </a:lnTo>
                <a:lnTo>
                  <a:pt x="257370" y="1490046"/>
                </a:lnTo>
                <a:lnTo>
                  <a:pt x="314667" y="1483493"/>
                </a:lnTo>
                <a:lnTo>
                  <a:pt x="369778" y="1470465"/>
                </a:lnTo>
                <a:lnTo>
                  <a:pt x="419442" y="1451372"/>
                </a:lnTo>
                <a:lnTo>
                  <a:pt x="485044" y="1412243"/>
                </a:lnTo>
                <a:lnTo>
                  <a:pt x="523307" y="1381772"/>
                </a:lnTo>
                <a:lnTo>
                  <a:pt x="556812" y="1348156"/>
                </a:lnTo>
                <a:lnTo>
                  <a:pt x="585559" y="1311395"/>
                </a:lnTo>
                <a:lnTo>
                  <a:pt x="609549" y="1271485"/>
                </a:lnTo>
                <a:lnTo>
                  <a:pt x="628998" y="1229405"/>
                </a:lnTo>
                <a:lnTo>
                  <a:pt x="644125" y="1186100"/>
                </a:lnTo>
                <a:lnTo>
                  <a:pt x="654930" y="1141570"/>
                </a:lnTo>
                <a:lnTo>
                  <a:pt x="661413" y="1095817"/>
                </a:lnTo>
                <a:lnTo>
                  <a:pt x="663575" y="1048842"/>
                </a:lnTo>
                <a:lnTo>
                  <a:pt x="662210" y="1013035"/>
                </a:lnTo>
                <a:lnTo>
                  <a:pt x="651294" y="945916"/>
                </a:lnTo>
                <a:lnTo>
                  <a:pt x="629737" y="885137"/>
                </a:lnTo>
                <a:lnTo>
                  <a:pt x="599181" y="832750"/>
                </a:lnTo>
                <a:lnTo>
                  <a:pt x="560026" y="789230"/>
                </a:lnTo>
                <a:lnTo>
                  <a:pt x="513092" y="755394"/>
                </a:lnTo>
                <a:lnTo>
                  <a:pt x="458797" y="731659"/>
                </a:lnTo>
                <a:lnTo>
                  <a:pt x="398774" y="719649"/>
                </a:lnTo>
                <a:lnTo>
                  <a:pt x="366712" y="718146"/>
                </a:lnTo>
                <a:lnTo>
                  <a:pt x="358698" y="718146"/>
                </a:lnTo>
                <a:lnTo>
                  <a:pt x="350888" y="718515"/>
                </a:lnTo>
                <a:lnTo>
                  <a:pt x="335610" y="719963"/>
                </a:lnTo>
                <a:lnTo>
                  <a:pt x="328510" y="721055"/>
                </a:lnTo>
                <a:lnTo>
                  <a:pt x="321970" y="722515"/>
                </a:lnTo>
                <a:lnTo>
                  <a:pt x="333967" y="714328"/>
                </a:lnTo>
                <a:lnTo>
                  <a:pt x="398360" y="665759"/>
                </a:lnTo>
                <a:lnTo>
                  <a:pt x="440242" y="629064"/>
                </a:lnTo>
                <a:lnTo>
                  <a:pt x="482942" y="586625"/>
                </a:lnTo>
                <a:lnTo>
                  <a:pt x="524006" y="539708"/>
                </a:lnTo>
                <a:lnTo>
                  <a:pt x="560984" y="489496"/>
                </a:lnTo>
                <a:lnTo>
                  <a:pt x="592629" y="436430"/>
                </a:lnTo>
                <a:lnTo>
                  <a:pt x="617740" y="380898"/>
                </a:lnTo>
                <a:lnTo>
                  <a:pt x="634103" y="323883"/>
                </a:lnTo>
                <a:lnTo>
                  <a:pt x="639559" y="266306"/>
                </a:lnTo>
                <a:lnTo>
                  <a:pt x="638127" y="234080"/>
                </a:lnTo>
                <a:lnTo>
                  <a:pt x="626673" y="175959"/>
                </a:lnTo>
                <a:lnTo>
                  <a:pt x="604197" y="126262"/>
                </a:lnTo>
                <a:lnTo>
                  <a:pt x="573357" y="84790"/>
                </a:lnTo>
                <a:lnTo>
                  <a:pt x="534922" y="51502"/>
                </a:lnTo>
                <a:lnTo>
                  <a:pt x="490721" y="26403"/>
                </a:lnTo>
                <a:lnTo>
                  <a:pt x="441571" y="9515"/>
                </a:lnTo>
                <a:lnTo>
                  <a:pt x="390550" y="1057"/>
                </a:lnTo>
                <a:lnTo>
                  <a:pt x="3645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55846" y="38892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46117" y="38892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49087" y="38892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52057" y="38892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55027" y="38892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57997" y="38892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55846" y="596972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58226" y="596972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46117" y="596972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49087" y="596972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52057" y="596972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55027" y="596972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57997" y="596972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6241436" y="506935"/>
            <a:ext cx="857250" cy="139700"/>
            <a:chOff x="6241436" y="506935"/>
            <a:chExt cx="857250" cy="139700"/>
          </a:xfrm>
        </p:grpSpPr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1436" y="509981"/>
              <a:ext cx="86271" cy="11018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50322" y="539854"/>
              <a:ext cx="64617" cy="8183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40166" y="506935"/>
              <a:ext cx="368964" cy="11475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831368" y="510069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16" y="100965"/>
                  </a:moveTo>
                  <a:lnTo>
                    <a:pt x="32346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47" y="99161"/>
                  </a:lnTo>
                  <a:lnTo>
                    <a:pt x="15582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16" y="109194"/>
                  </a:lnTo>
                  <a:lnTo>
                    <a:pt x="43116" y="100965"/>
                  </a:lnTo>
                  <a:close/>
                </a:path>
                <a:path w="78104" h="110490">
                  <a:moveTo>
                    <a:pt x="77190" y="31305"/>
                  </a:moveTo>
                  <a:lnTo>
                    <a:pt x="65620" y="31305"/>
                  </a:lnTo>
                  <a:lnTo>
                    <a:pt x="65620" y="110096"/>
                  </a:lnTo>
                  <a:lnTo>
                    <a:pt x="77190" y="110096"/>
                  </a:lnTo>
                  <a:lnTo>
                    <a:pt x="77190" y="31305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074" y="0"/>
                  </a:lnTo>
                  <a:lnTo>
                    <a:pt x="65074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5688" y="539091"/>
              <a:ext cx="162692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1985" y="1294829"/>
            <a:ext cx="1010919" cy="1653539"/>
          </a:xfrm>
          <a:custGeom>
            <a:avLst/>
            <a:gdLst/>
            <a:ahLst/>
            <a:cxnLst/>
            <a:rect l="l" t="t" r="r" b="b"/>
            <a:pathLst>
              <a:path w="1010920" h="1653539">
                <a:moveTo>
                  <a:pt x="945489" y="1085900"/>
                </a:moveTo>
                <a:lnTo>
                  <a:pt x="941006" y="1085900"/>
                </a:lnTo>
                <a:lnTo>
                  <a:pt x="932078" y="1094841"/>
                </a:lnTo>
                <a:lnTo>
                  <a:pt x="932078" y="1099312"/>
                </a:lnTo>
                <a:lnTo>
                  <a:pt x="936548" y="1103782"/>
                </a:lnTo>
                <a:lnTo>
                  <a:pt x="956665" y="1126134"/>
                </a:lnTo>
                <a:lnTo>
                  <a:pt x="929068" y="1153718"/>
                </a:lnTo>
                <a:lnTo>
                  <a:pt x="929449" y="1157808"/>
                </a:lnTo>
                <a:lnTo>
                  <a:pt x="933196" y="1163015"/>
                </a:lnTo>
                <a:lnTo>
                  <a:pt x="936891" y="1168247"/>
                </a:lnTo>
                <a:lnTo>
                  <a:pt x="941755" y="1167866"/>
                </a:lnTo>
                <a:lnTo>
                  <a:pt x="970064" y="1139545"/>
                </a:lnTo>
                <a:lnTo>
                  <a:pt x="995679" y="1139545"/>
                </a:lnTo>
                <a:lnTo>
                  <a:pt x="983488" y="1126134"/>
                </a:lnTo>
                <a:lnTo>
                  <a:pt x="996905" y="1112710"/>
                </a:lnTo>
                <a:lnTo>
                  <a:pt x="970064" y="1112710"/>
                </a:lnTo>
                <a:lnTo>
                  <a:pt x="949947" y="1090371"/>
                </a:lnTo>
                <a:lnTo>
                  <a:pt x="945489" y="1085900"/>
                </a:lnTo>
                <a:close/>
              </a:path>
              <a:path w="1010920" h="1653539">
                <a:moveTo>
                  <a:pt x="995679" y="1139545"/>
                </a:moveTo>
                <a:lnTo>
                  <a:pt x="970064" y="1139545"/>
                </a:lnTo>
                <a:lnTo>
                  <a:pt x="990180" y="1161884"/>
                </a:lnTo>
                <a:lnTo>
                  <a:pt x="994663" y="1166368"/>
                </a:lnTo>
                <a:lnTo>
                  <a:pt x="999121" y="1166749"/>
                </a:lnTo>
                <a:lnTo>
                  <a:pt x="1008075" y="1159306"/>
                </a:lnTo>
                <a:lnTo>
                  <a:pt x="1008799" y="1155192"/>
                </a:lnTo>
                <a:lnTo>
                  <a:pt x="1005840" y="1150721"/>
                </a:lnTo>
                <a:lnTo>
                  <a:pt x="995679" y="1139545"/>
                </a:lnTo>
                <a:close/>
              </a:path>
              <a:path w="1010920" h="1653539">
                <a:moveTo>
                  <a:pt x="1001369" y="1085900"/>
                </a:moveTo>
                <a:lnTo>
                  <a:pt x="996899" y="1085900"/>
                </a:lnTo>
                <a:lnTo>
                  <a:pt x="970064" y="1112710"/>
                </a:lnTo>
                <a:lnTo>
                  <a:pt x="996905" y="1112710"/>
                </a:lnTo>
                <a:lnTo>
                  <a:pt x="1010297" y="1099312"/>
                </a:lnTo>
                <a:lnTo>
                  <a:pt x="1010297" y="1094841"/>
                </a:lnTo>
                <a:lnTo>
                  <a:pt x="1001369" y="1085900"/>
                </a:lnTo>
                <a:close/>
              </a:path>
              <a:path w="1010920" h="1653539">
                <a:moveTo>
                  <a:pt x="377812" y="0"/>
                </a:moveTo>
                <a:lnTo>
                  <a:pt x="300904" y="0"/>
                </a:lnTo>
                <a:lnTo>
                  <a:pt x="290563" y="12700"/>
                </a:lnTo>
                <a:lnTo>
                  <a:pt x="269192" y="50800"/>
                </a:lnTo>
                <a:lnTo>
                  <a:pt x="156463" y="1130300"/>
                </a:lnTo>
                <a:lnTo>
                  <a:pt x="155685" y="1143000"/>
                </a:lnTo>
                <a:lnTo>
                  <a:pt x="157845" y="1155700"/>
                </a:lnTo>
                <a:lnTo>
                  <a:pt x="162943" y="1168400"/>
                </a:lnTo>
                <a:lnTo>
                  <a:pt x="170980" y="1181100"/>
                </a:lnTo>
                <a:lnTo>
                  <a:pt x="181664" y="1193800"/>
                </a:lnTo>
                <a:lnTo>
                  <a:pt x="194727" y="1206500"/>
                </a:lnTo>
                <a:lnTo>
                  <a:pt x="460438" y="1206500"/>
                </a:lnTo>
                <a:lnTo>
                  <a:pt x="435864" y="1447800"/>
                </a:lnTo>
                <a:lnTo>
                  <a:pt x="438084" y="1485900"/>
                </a:lnTo>
                <a:lnTo>
                  <a:pt x="465463" y="1524000"/>
                </a:lnTo>
                <a:lnTo>
                  <a:pt x="545943" y="1524000"/>
                </a:lnTo>
                <a:lnTo>
                  <a:pt x="556564" y="1511300"/>
                </a:lnTo>
                <a:lnTo>
                  <a:pt x="496560" y="1511300"/>
                </a:lnTo>
                <a:lnTo>
                  <a:pt x="486432" y="1498600"/>
                </a:lnTo>
                <a:lnTo>
                  <a:pt x="468274" y="1498600"/>
                </a:lnTo>
                <a:lnTo>
                  <a:pt x="461217" y="1485900"/>
                </a:lnTo>
                <a:lnTo>
                  <a:pt x="456812" y="1473200"/>
                </a:lnTo>
                <a:lnTo>
                  <a:pt x="455065" y="1460500"/>
                </a:lnTo>
                <a:lnTo>
                  <a:pt x="455980" y="1447800"/>
                </a:lnTo>
                <a:lnTo>
                  <a:pt x="482803" y="1193800"/>
                </a:lnTo>
                <a:lnTo>
                  <a:pt x="227990" y="1193800"/>
                </a:lnTo>
                <a:lnTo>
                  <a:pt x="215346" y="1181100"/>
                </a:lnTo>
                <a:lnTo>
                  <a:pt x="194668" y="1181100"/>
                </a:lnTo>
                <a:lnTo>
                  <a:pt x="186639" y="1168400"/>
                </a:lnTo>
                <a:lnTo>
                  <a:pt x="180547" y="1155700"/>
                </a:lnTo>
                <a:lnTo>
                  <a:pt x="176842" y="1155700"/>
                </a:lnTo>
                <a:lnTo>
                  <a:pt x="175521" y="1143000"/>
                </a:lnTo>
                <a:lnTo>
                  <a:pt x="176580" y="1130300"/>
                </a:lnTo>
                <a:lnTo>
                  <a:pt x="286105" y="63500"/>
                </a:lnTo>
                <a:lnTo>
                  <a:pt x="288047" y="50800"/>
                </a:lnTo>
                <a:lnTo>
                  <a:pt x="291679" y="38100"/>
                </a:lnTo>
                <a:lnTo>
                  <a:pt x="296994" y="38100"/>
                </a:lnTo>
                <a:lnTo>
                  <a:pt x="303987" y="25400"/>
                </a:lnTo>
                <a:lnTo>
                  <a:pt x="311796" y="25400"/>
                </a:lnTo>
                <a:lnTo>
                  <a:pt x="319619" y="12700"/>
                </a:lnTo>
                <a:lnTo>
                  <a:pt x="390029" y="12700"/>
                </a:lnTo>
                <a:lnTo>
                  <a:pt x="377812" y="0"/>
                </a:lnTo>
                <a:close/>
              </a:path>
              <a:path w="1010920" h="1653539">
                <a:moveTo>
                  <a:pt x="868375" y="1181100"/>
                </a:moveTo>
                <a:lnTo>
                  <a:pt x="828687" y="1181100"/>
                </a:lnTo>
                <a:lnTo>
                  <a:pt x="818083" y="1193800"/>
                </a:lnTo>
                <a:lnTo>
                  <a:pt x="587857" y="1193800"/>
                </a:lnTo>
                <a:lnTo>
                  <a:pt x="561022" y="1460500"/>
                </a:lnTo>
                <a:lnTo>
                  <a:pt x="559060" y="1473200"/>
                </a:lnTo>
                <a:lnTo>
                  <a:pt x="555426" y="1473200"/>
                </a:lnTo>
                <a:lnTo>
                  <a:pt x="550122" y="1485900"/>
                </a:lnTo>
                <a:lnTo>
                  <a:pt x="543153" y="1498600"/>
                </a:lnTo>
                <a:lnTo>
                  <a:pt x="526381" y="1498600"/>
                </a:lnTo>
                <a:lnTo>
                  <a:pt x="517162" y="1511300"/>
                </a:lnTo>
                <a:lnTo>
                  <a:pt x="556564" y="1511300"/>
                </a:lnTo>
                <a:lnTo>
                  <a:pt x="565635" y="1498600"/>
                </a:lnTo>
                <a:lnTo>
                  <a:pt x="572752" y="1485900"/>
                </a:lnTo>
                <a:lnTo>
                  <a:pt x="577919" y="1473200"/>
                </a:lnTo>
                <a:lnTo>
                  <a:pt x="581139" y="1460500"/>
                </a:lnTo>
                <a:lnTo>
                  <a:pt x="605739" y="1206500"/>
                </a:lnTo>
                <a:lnTo>
                  <a:pt x="846286" y="1206500"/>
                </a:lnTo>
                <a:lnTo>
                  <a:pt x="858095" y="1193800"/>
                </a:lnTo>
                <a:lnTo>
                  <a:pt x="868375" y="1181100"/>
                </a:lnTo>
                <a:close/>
              </a:path>
              <a:path w="1010920" h="1653539">
                <a:moveTo>
                  <a:pt x="661606" y="1358900"/>
                </a:moveTo>
                <a:lnTo>
                  <a:pt x="644080" y="1358900"/>
                </a:lnTo>
                <a:lnTo>
                  <a:pt x="642975" y="1371600"/>
                </a:lnTo>
                <a:lnTo>
                  <a:pt x="645972" y="1371600"/>
                </a:lnTo>
                <a:lnTo>
                  <a:pt x="672795" y="1460500"/>
                </a:lnTo>
                <a:lnTo>
                  <a:pt x="675766" y="1473200"/>
                </a:lnTo>
                <a:lnTo>
                  <a:pt x="697382" y="1473200"/>
                </a:lnTo>
                <a:lnTo>
                  <a:pt x="701852" y="1460500"/>
                </a:lnTo>
                <a:lnTo>
                  <a:pt x="724204" y="1422400"/>
                </a:lnTo>
                <a:lnTo>
                  <a:pt x="701852" y="1422400"/>
                </a:lnTo>
                <a:lnTo>
                  <a:pt x="703044" y="1409700"/>
                </a:lnTo>
                <a:lnTo>
                  <a:pt x="681723" y="1409700"/>
                </a:lnTo>
                <a:lnTo>
                  <a:pt x="661606" y="1358900"/>
                </a:lnTo>
                <a:close/>
              </a:path>
              <a:path w="1010920" h="1653539">
                <a:moveTo>
                  <a:pt x="751014" y="1371600"/>
                </a:moveTo>
                <a:lnTo>
                  <a:pt x="733145" y="1371600"/>
                </a:lnTo>
                <a:lnTo>
                  <a:pt x="701852" y="1422400"/>
                </a:lnTo>
                <a:lnTo>
                  <a:pt x="724204" y="1422400"/>
                </a:lnTo>
                <a:lnTo>
                  <a:pt x="746556" y="1384300"/>
                </a:lnTo>
                <a:lnTo>
                  <a:pt x="751014" y="1371600"/>
                </a:lnTo>
                <a:close/>
              </a:path>
              <a:path w="1010920" h="1653539">
                <a:moveTo>
                  <a:pt x="719721" y="1231900"/>
                </a:moveTo>
                <a:lnTo>
                  <a:pt x="699604" y="1231900"/>
                </a:lnTo>
                <a:lnTo>
                  <a:pt x="681723" y="1409700"/>
                </a:lnTo>
                <a:lnTo>
                  <a:pt x="703044" y="1409700"/>
                </a:lnTo>
                <a:lnTo>
                  <a:pt x="719721" y="1231900"/>
                </a:lnTo>
                <a:close/>
              </a:path>
              <a:path w="1010920" h="1653539">
                <a:moveTo>
                  <a:pt x="402323" y="1320800"/>
                </a:moveTo>
                <a:lnTo>
                  <a:pt x="353161" y="1320800"/>
                </a:lnTo>
                <a:lnTo>
                  <a:pt x="308457" y="1346200"/>
                </a:lnTo>
                <a:lnTo>
                  <a:pt x="300977" y="1346200"/>
                </a:lnTo>
                <a:lnTo>
                  <a:pt x="303987" y="1358900"/>
                </a:lnTo>
                <a:lnTo>
                  <a:pt x="315163" y="1358900"/>
                </a:lnTo>
                <a:lnTo>
                  <a:pt x="402323" y="1320800"/>
                </a:lnTo>
                <a:close/>
              </a:path>
              <a:path w="1010920" h="1653539">
                <a:moveTo>
                  <a:pt x="79692" y="990600"/>
                </a:moveTo>
                <a:lnTo>
                  <a:pt x="59575" y="990600"/>
                </a:lnTo>
                <a:lnTo>
                  <a:pt x="58115" y="1003300"/>
                </a:lnTo>
                <a:lnTo>
                  <a:pt x="26822" y="1295400"/>
                </a:lnTo>
                <a:lnTo>
                  <a:pt x="26822" y="1308100"/>
                </a:lnTo>
                <a:lnTo>
                  <a:pt x="31280" y="1320800"/>
                </a:lnTo>
                <a:lnTo>
                  <a:pt x="409765" y="1320800"/>
                </a:lnTo>
                <a:lnTo>
                  <a:pt x="414248" y="1308100"/>
                </a:lnTo>
                <a:lnTo>
                  <a:pt x="415747" y="1308100"/>
                </a:lnTo>
                <a:lnTo>
                  <a:pt x="417207" y="1295400"/>
                </a:lnTo>
                <a:lnTo>
                  <a:pt x="46939" y="1295400"/>
                </a:lnTo>
                <a:lnTo>
                  <a:pt x="78231" y="1003300"/>
                </a:lnTo>
                <a:lnTo>
                  <a:pt x="79692" y="990600"/>
                </a:lnTo>
                <a:close/>
              </a:path>
              <a:path w="1010920" h="1653539">
                <a:moveTo>
                  <a:pt x="315163" y="1257300"/>
                </a:moveTo>
                <a:lnTo>
                  <a:pt x="305104" y="1257300"/>
                </a:lnTo>
                <a:lnTo>
                  <a:pt x="300621" y="1270000"/>
                </a:lnTo>
                <a:lnTo>
                  <a:pt x="308457" y="1270000"/>
                </a:lnTo>
                <a:lnTo>
                  <a:pt x="353161" y="1295400"/>
                </a:lnTo>
                <a:lnTo>
                  <a:pt x="402323" y="1295400"/>
                </a:lnTo>
                <a:lnTo>
                  <a:pt x="315163" y="1257300"/>
                </a:lnTo>
                <a:close/>
              </a:path>
              <a:path w="1010920" h="1653539">
                <a:moveTo>
                  <a:pt x="711911" y="1219200"/>
                </a:moveTo>
                <a:lnTo>
                  <a:pt x="705205" y="1219200"/>
                </a:lnTo>
                <a:lnTo>
                  <a:pt x="701090" y="1231900"/>
                </a:lnTo>
                <a:lnTo>
                  <a:pt x="718616" y="1231900"/>
                </a:lnTo>
                <a:lnTo>
                  <a:pt x="711911" y="1219200"/>
                </a:lnTo>
                <a:close/>
              </a:path>
              <a:path w="1010920" h="1653539">
                <a:moveTo>
                  <a:pt x="867257" y="1079500"/>
                </a:moveTo>
                <a:lnTo>
                  <a:pt x="826523" y="1079500"/>
                </a:lnTo>
                <a:lnTo>
                  <a:pt x="836226" y="1092200"/>
                </a:lnTo>
                <a:lnTo>
                  <a:pt x="852728" y="1092200"/>
                </a:lnTo>
                <a:lnTo>
                  <a:pt x="859081" y="1104900"/>
                </a:lnTo>
                <a:lnTo>
                  <a:pt x="863622" y="1117600"/>
                </a:lnTo>
                <a:lnTo>
                  <a:pt x="866348" y="1117600"/>
                </a:lnTo>
                <a:lnTo>
                  <a:pt x="867257" y="1130300"/>
                </a:lnTo>
                <a:lnTo>
                  <a:pt x="866419" y="1143000"/>
                </a:lnTo>
                <a:lnTo>
                  <a:pt x="863904" y="1155700"/>
                </a:lnTo>
                <a:lnTo>
                  <a:pt x="859713" y="1168400"/>
                </a:lnTo>
                <a:lnTo>
                  <a:pt x="853846" y="1168400"/>
                </a:lnTo>
                <a:lnTo>
                  <a:pt x="846577" y="1181100"/>
                </a:lnTo>
                <a:lnTo>
                  <a:pt x="876680" y="1181100"/>
                </a:lnTo>
                <a:lnTo>
                  <a:pt x="882618" y="1168400"/>
                </a:lnTo>
                <a:lnTo>
                  <a:pt x="886184" y="1143000"/>
                </a:lnTo>
                <a:lnTo>
                  <a:pt x="887374" y="1130300"/>
                </a:lnTo>
                <a:lnTo>
                  <a:pt x="886115" y="1117600"/>
                </a:lnTo>
                <a:lnTo>
                  <a:pt x="882340" y="1104900"/>
                </a:lnTo>
                <a:lnTo>
                  <a:pt x="876053" y="1092200"/>
                </a:lnTo>
                <a:lnTo>
                  <a:pt x="867257" y="1079500"/>
                </a:lnTo>
                <a:close/>
              </a:path>
              <a:path w="1010920" h="1653539">
                <a:moveTo>
                  <a:pt x="390029" y="12700"/>
                </a:moveTo>
                <a:lnTo>
                  <a:pt x="357903" y="12700"/>
                </a:lnTo>
                <a:lnTo>
                  <a:pt x="367757" y="25400"/>
                </a:lnTo>
                <a:lnTo>
                  <a:pt x="376631" y="25400"/>
                </a:lnTo>
                <a:lnTo>
                  <a:pt x="383684" y="38100"/>
                </a:lnTo>
                <a:lnTo>
                  <a:pt x="388083" y="50800"/>
                </a:lnTo>
                <a:lnTo>
                  <a:pt x="389829" y="63500"/>
                </a:lnTo>
                <a:lnTo>
                  <a:pt x="388924" y="76200"/>
                </a:lnTo>
                <a:lnTo>
                  <a:pt x="283870" y="1079500"/>
                </a:lnTo>
                <a:lnTo>
                  <a:pt x="493979" y="1079500"/>
                </a:lnTo>
                <a:lnTo>
                  <a:pt x="495339" y="1066800"/>
                </a:lnTo>
                <a:lnTo>
                  <a:pt x="306222" y="1066800"/>
                </a:lnTo>
                <a:lnTo>
                  <a:pt x="409041" y="76200"/>
                </a:lnTo>
                <a:lnTo>
                  <a:pt x="409526" y="50800"/>
                </a:lnTo>
                <a:lnTo>
                  <a:pt x="406522" y="38100"/>
                </a:lnTo>
                <a:lnTo>
                  <a:pt x="400024" y="25400"/>
                </a:lnTo>
                <a:lnTo>
                  <a:pt x="390029" y="12700"/>
                </a:lnTo>
                <a:close/>
              </a:path>
              <a:path w="1010920" h="1653539">
                <a:moveTo>
                  <a:pt x="629208" y="736600"/>
                </a:moveTo>
                <a:lnTo>
                  <a:pt x="586242" y="736600"/>
                </a:lnTo>
                <a:lnTo>
                  <a:pt x="597069" y="749300"/>
                </a:lnTo>
                <a:lnTo>
                  <a:pt x="606923" y="749300"/>
                </a:lnTo>
                <a:lnTo>
                  <a:pt x="615797" y="762000"/>
                </a:lnTo>
                <a:lnTo>
                  <a:pt x="622849" y="762000"/>
                </a:lnTo>
                <a:lnTo>
                  <a:pt x="627245" y="774700"/>
                </a:lnTo>
                <a:lnTo>
                  <a:pt x="628990" y="787400"/>
                </a:lnTo>
                <a:lnTo>
                  <a:pt x="628091" y="800100"/>
                </a:lnTo>
                <a:lnTo>
                  <a:pt x="599033" y="1079500"/>
                </a:lnTo>
                <a:lnTo>
                  <a:pt x="856497" y="1079500"/>
                </a:lnTo>
                <a:lnTo>
                  <a:pt x="844338" y="1066800"/>
                </a:lnTo>
                <a:lnTo>
                  <a:pt x="621372" y="1066800"/>
                </a:lnTo>
                <a:lnTo>
                  <a:pt x="648208" y="800100"/>
                </a:lnTo>
                <a:lnTo>
                  <a:pt x="648688" y="787400"/>
                </a:lnTo>
                <a:lnTo>
                  <a:pt x="645685" y="774700"/>
                </a:lnTo>
                <a:lnTo>
                  <a:pt x="639194" y="749300"/>
                </a:lnTo>
                <a:lnTo>
                  <a:pt x="629208" y="736600"/>
                </a:lnTo>
                <a:close/>
              </a:path>
              <a:path w="1010920" h="1653539">
                <a:moveTo>
                  <a:pt x="543153" y="749300"/>
                </a:moveTo>
                <a:lnTo>
                  <a:pt x="514078" y="749300"/>
                </a:lnTo>
                <a:lnTo>
                  <a:pt x="508495" y="762000"/>
                </a:lnTo>
                <a:lnTo>
                  <a:pt x="505155" y="787400"/>
                </a:lnTo>
                <a:lnTo>
                  <a:pt x="476097" y="1066800"/>
                </a:lnTo>
                <a:lnTo>
                  <a:pt x="495339" y="1066800"/>
                </a:lnTo>
                <a:lnTo>
                  <a:pt x="525272" y="787400"/>
                </a:lnTo>
                <a:lnTo>
                  <a:pt x="527214" y="774700"/>
                </a:lnTo>
                <a:lnTo>
                  <a:pt x="530845" y="762000"/>
                </a:lnTo>
                <a:lnTo>
                  <a:pt x="536160" y="762000"/>
                </a:lnTo>
                <a:lnTo>
                  <a:pt x="543153" y="749300"/>
                </a:lnTo>
                <a:close/>
              </a:path>
              <a:path w="1010920" h="1653539">
                <a:moveTo>
                  <a:pt x="738339" y="1041400"/>
                </a:moveTo>
                <a:lnTo>
                  <a:pt x="718223" y="1041400"/>
                </a:lnTo>
                <a:lnTo>
                  <a:pt x="720839" y="1054100"/>
                </a:lnTo>
                <a:lnTo>
                  <a:pt x="734263" y="1054100"/>
                </a:lnTo>
                <a:lnTo>
                  <a:pt x="738339" y="1041400"/>
                </a:lnTo>
                <a:close/>
              </a:path>
              <a:path w="1010920" h="1653539">
                <a:moveTo>
                  <a:pt x="775890" y="825500"/>
                </a:moveTo>
                <a:lnTo>
                  <a:pt x="742086" y="825500"/>
                </a:lnTo>
                <a:lnTo>
                  <a:pt x="719721" y="1041400"/>
                </a:lnTo>
                <a:lnTo>
                  <a:pt x="739838" y="1041400"/>
                </a:lnTo>
                <a:lnTo>
                  <a:pt x="762203" y="838200"/>
                </a:lnTo>
                <a:lnTo>
                  <a:pt x="775890" y="825500"/>
                </a:lnTo>
                <a:close/>
              </a:path>
              <a:path w="1010920" h="1653539">
                <a:moveTo>
                  <a:pt x="603918" y="774700"/>
                </a:moveTo>
                <a:lnTo>
                  <a:pt x="549437" y="774700"/>
                </a:lnTo>
                <a:lnTo>
                  <a:pt x="547624" y="787400"/>
                </a:lnTo>
                <a:lnTo>
                  <a:pt x="549437" y="800100"/>
                </a:lnTo>
                <a:lnTo>
                  <a:pt x="554880" y="812800"/>
                </a:lnTo>
                <a:lnTo>
                  <a:pt x="563959" y="825500"/>
                </a:lnTo>
                <a:lnTo>
                  <a:pt x="589381" y="825500"/>
                </a:lnTo>
                <a:lnTo>
                  <a:pt x="598463" y="812800"/>
                </a:lnTo>
                <a:lnTo>
                  <a:pt x="603918" y="800100"/>
                </a:lnTo>
                <a:lnTo>
                  <a:pt x="605739" y="787400"/>
                </a:lnTo>
                <a:lnTo>
                  <a:pt x="603918" y="774700"/>
                </a:lnTo>
                <a:close/>
              </a:path>
              <a:path w="1010920" h="1653539">
                <a:moveTo>
                  <a:pt x="773372" y="762000"/>
                </a:moveTo>
                <a:lnTo>
                  <a:pt x="736760" y="762000"/>
                </a:lnTo>
                <a:lnTo>
                  <a:pt x="730897" y="774700"/>
                </a:lnTo>
                <a:lnTo>
                  <a:pt x="726001" y="774700"/>
                </a:lnTo>
                <a:lnTo>
                  <a:pt x="722509" y="787400"/>
                </a:lnTo>
                <a:lnTo>
                  <a:pt x="720417" y="787400"/>
                </a:lnTo>
                <a:lnTo>
                  <a:pt x="719721" y="800100"/>
                </a:lnTo>
                <a:lnTo>
                  <a:pt x="721117" y="812800"/>
                </a:lnTo>
                <a:lnTo>
                  <a:pt x="725308" y="812800"/>
                </a:lnTo>
                <a:lnTo>
                  <a:pt x="732296" y="825500"/>
                </a:lnTo>
                <a:lnTo>
                  <a:pt x="785669" y="825500"/>
                </a:lnTo>
                <a:lnTo>
                  <a:pt x="791539" y="812800"/>
                </a:lnTo>
                <a:lnTo>
                  <a:pt x="793496" y="800100"/>
                </a:lnTo>
                <a:lnTo>
                  <a:pt x="791258" y="787400"/>
                </a:lnTo>
                <a:lnTo>
                  <a:pt x="784548" y="774700"/>
                </a:lnTo>
                <a:lnTo>
                  <a:pt x="773372" y="762000"/>
                </a:lnTo>
                <a:close/>
              </a:path>
              <a:path w="1010920" h="1653539">
                <a:moveTo>
                  <a:pt x="589381" y="762000"/>
                </a:moveTo>
                <a:lnTo>
                  <a:pt x="563959" y="762000"/>
                </a:lnTo>
                <a:lnTo>
                  <a:pt x="554880" y="774700"/>
                </a:lnTo>
                <a:lnTo>
                  <a:pt x="598463" y="774700"/>
                </a:lnTo>
                <a:lnTo>
                  <a:pt x="589381" y="762000"/>
                </a:lnTo>
                <a:close/>
              </a:path>
              <a:path w="1010920" h="1653539">
                <a:moveTo>
                  <a:pt x="603780" y="723900"/>
                </a:moveTo>
                <a:lnTo>
                  <a:pt x="542994" y="723900"/>
                </a:lnTo>
                <a:lnTo>
                  <a:pt x="531964" y="736600"/>
                </a:lnTo>
                <a:lnTo>
                  <a:pt x="521901" y="749300"/>
                </a:lnTo>
                <a:lnTo>
                  <a:pt x="558785" y="749300"/>
                </a:lnTo>
                <a:lnTo>
                  <a:pt x="566615" y="736600"/>
                </a:lnTo>
                <a:lnTo>
                  <a:pt x="616983" y="736600"/>
                </a:lnTo>
                <a:lnTo>
                  <a:pt x="603780" y="723900"/>
                </a:lnTo>
                <a:close/>
              </a:path>
              <a:path w="1010920" h="1653539">
                <a:moveTo>
                  <a:pt x="70751" y="609600"/>
                </a:moveTo>
                <a:lnTo>
                  <a:pt x="56222" y="609600"/>
                </a:lnTo>
                <a:lnTo>
                  <a:pt x="55105" y="622300"/>
                </a:lnTo>
                <a:lnTo>
                  <a:pt x="58115" y="622300"/>
                </a:lnTo>
                <a:lnTo>
                  <a:pt x="84937" y="711200"/>
                </a:lnTo>
                <a:lnTo>
                  <a:pt x="87896" y="723900"/>
                </a:lnTo>
                <a:lnTo>
                  <a:pt x="111747" y="723900"/>
                </a:lnTo>
                <a:lnTo>
                  <a:pt x="138576" y="673100"/>
                </a:lnTo>
                <a:lnTo>
                  <a:pt x="93878" y="673100"/>
                </a:lnTo>
                <a:lnTo>
                  <a:pt x="73761" y="622300"/>
                </a:lnTo>
                <a:lnTo>
                  <a:pt x="70751" y="609600"/>
                </a:lnTo>
                <a:close/>
              </a:path>
              <a:path w="1010920" h="1653539">
                <a:moveTo>
                  <a:pt x="809129" y="685800"/>
                </a:moveTo>
                <a:lnTo>
                  <a:pt x="715530" y="685800"/>
                </a:lnTo>
                <a:lnTo>
                  <a:pt x="714135" y="698500"/>
                </a:lnTo>
                <a:lnTo>
                  <a:pt x="713304" y="698500"/>
                </a:lnTo>
                <a:lnTo>
                  <a:pt x="713028" y="711200"/>
                </a:lnTo>
                <a:lnTo>
                  <a:pt x="809129" y="711200"/>
                </a:lnTo>
                <a:lnTo>
                  <a:pt x="809129" y="685800"/>
                </a:lnTo>
                <a:close/>
              </a:path>
              <a:path w="1010920" h="1653539">
                <a:moveTo>
                  <a:pt x="757712" y="673100"/>
                </a:moveTo>
                <a:lnTo>
                  <a:pt x="720978" y="673100"/>
                </a:lnTo>
                <a:lnTo>
                  <a:pt x="717499" y="685800"/>
                </a:lnTo>
                <a:lnTo>
                  <a:pt x="751570" y="685800"/>
                </a:lnTo>
                <a:lnTo>
                  <a:pt x="757712" y="673100"/>
                </a:lnTo>
                <a:close/>
              </a:path>
              <a:path w="1010920" h="1653539">
                <a:moveTo>
                  <a:pt x="172097" y="88900"/>
                </a:moveTo>
                <a:lnTo>
                  <a:pt x="154228" y="88900"/>
                </a:lnTo>
                <a:lnTo>
                  <a:pt x="93878" y="673100"/>
                </a:lnTo>
                <a:lnTo>
                  <a:pt x="111747" y="673100"/>
                </a:lnTo>
                <a:lnTo>
                  <a:pt x="172097" y="88900"/>
                </a:lnTo>
                <a:close/>
              </a:path>
              <a:path w="1010920" h="1653539">
                <a:moveTo>
                  <a:pt x="163169" y="622300"/>
                </a:moveTo>
                <a:lnTo>
                  <a:pt x="145287" y="622300"/>
                </a:lnTo>
                <a:lnTo>
                  <a:pt x="111747" y="673100"/>
                </a:lnTo>
                <a:lnTo>
                  <a:pt x="138576" y="673100"/>
                </a:lnTo>
                <a:lnTo>
                  <a:pt x="158699" y="635000"/>
                </a:lnTo>
                <a:lnTo>
                  <a:pt x="163169" y="622300"/>
                </a:lnTo>
                <a:close/>
              </a:path>
              <a:path w="1010920" h="1653539">
                <a:moveTo>
                  <a:pt x="780072" y="660400"/>
                </a:moveTo>
                <a:lnTo>
                  <a:pt x="735505" y="660400"/>
                </a:lnTo>
                <a:lnTo>
                  <a:pt x="726979" y="673100"/>
                </a:lnTo>
                <a:lnTo>
                  <a:pt x="767213" y="673100"/>
                </a:lnTo>
                <a:lnTo>
                  <a:pt x="780072" y="660400"/>
                </a:lnTo>
                <a:close/>
              </a:path>
              <a:path w="1010920" h="1653539">
                <a:moveTo>
                  <a:pt x="806888" y="622300"/>
                </a:moveTo>
                <a:lnTo>
                  <a:pt x="779310" y="622300"/>
                </a:lnTo>
                <a:lnTo>
                  <a:pt x="746556" y="660400"/>
                </a:lnTo>
                <a:lnTo>
                  <a:pt x="785517" y="660400"/>
                </a:lnTo>
                <a:lnTo>
                  <a:pt x="790687" y="647700"/>
                </a:lnTo>
                <a:lnTo>
                  <a:pt x="795579" y="647700"/>
                </a:lnTo>
                <a:lnTo>
                  <a:pt x="800188" y="635000"/>
                </a:lnTo>
                <a:lnTo>
                  <a:pt x="804093" y="635000"/>
                </a:lnTo>
                <a:lnTo>
                  <a:pt x="806888" y="622300"/>
                </a:lnTo>
                <a:close/>
              </a:path>
              <a:path w="1010920" h="1653539">
                <a:moveTo>
                  <a:pt x="781461" y="571500"/>
                </a:moveTo>
                <a:lnTo>
                  <a:pt x="732028" y="571500"/>
                </a:lnTo>
                <a:lnTo>
                  <a:pt x="723706" y="584200"/>
                </a:lnTo>
                <a:lnTo>
                  <a:pt x="717770" y="596900"/>
                </a:lnTo>
                <a:lnTo>
                  <a:pt x="714213" y="609600"/>
                </a:lnTo>
                <a:lnTo>
                  <a:pt x="713028" y="622300"/>
                </a:lnTo>
                <a:lnTo>
                  <a:pt x="742086" y="622300"/>
                </a:lnTo>
                <a:lnTo>
                  <a:pt x="742086" y="609600"/>
                </a:lnTo>
                <a:lnTo>
                  <a:pt x="742822" y="609600"/>
                </a:lnTo>
                <a:lnTo>
                  <a:pt x="744321" y="596900"/>
                </a:lnTo>
                <a:lnTo>
                  <a:pt x="806053" y="596900"/>
                </a:lnTo>
                <a:lnTo>
                  <a:pt x="796829" y="584200"/>
                </a:lnTo>
                <a:lnTo>
                  <a:pt x="781461" y="571500"/>
                </a:lnTo>
                <a:close/>
              </a:path>
              <a:path w="1010920" h="1653539">
                <a:moveTo>
                  <a:pt x="806053" y="596900"/>
                </a:moveTo>
                <a:lnTo>
                  <a:pt x="780808" y="596900"/>
                </a:lnTo>
                <a:lnTo>
                  <a:pt x="782319" y="609600"/>
                </a:lnTo>
                <a:lnTo>
                  <a:pt x="782319" y="622300"/>
                </a:lnTo>
                <a:lnTo>
                  <a:pt x="808568" y="622300"/>
                </a:lnTo>
                <a:lnTo>
                  <a:pt x="809129" y="609600"/>
                </a:lnTo>
                <a:lnTo>
                  <a:pt x="806053" y="596900"/>
                </a:lnTo>
                <a:close/>
              </a:path>
              <a:path w="1010920" h="1653539">
                <a:moveTo>
                  <a:pt x="64820" y="76200"/>
                </a:moveTo>
                <a:lnTo>
                  <a:pt x="37998" y="76200"/>
                </a:lnTo>
                <a:lnTo>
                  <a:pt x="37998" y="88900"/>
                </a:lnTo>
                <a:lnTo>
                  <a:pt x="35763" y="101600"/>
                </a:lnTo>
                <a:lnTo>
                  <a:pt x="20661" y="101600"/>
                </a:lnTo>
                <a:lnTo>
                  <a:pt x="12415" y="114300"/>
                </a:lnTo>
                <a:lnTo>
                  <a:pt x="0" y="114300"/>
                </a:lnTo>
                <a:lnTo>
                  <a:pt x="0" y="127000"/>
                </a:lnTo>
                <a:lnTo>
                  <a:pt x="33528" y="127000"/>
                </a:lnTo>
                <a:lnTo>
                  <a:pt x="33528" y="228600"/>
                </a:lnTo>
                <a:lnTo>
                  <a:pt x="64820" y="228600"/>
                </a:lnTo>
                <a:lnTo>
                  <a:pt x="64820" y="76200"/>
                </a:lnTo>
                <a:close/>
              </a:path>
              <a:path w="1010920" h="1653539">
                <a:moveTo>
                  <a:pt x="359297" y="88900"/>
                </a:moveTo>
                <a:lnTo>
                  <a:pt x="315714" y="88900"/>
                </a:lnTo>
                <a:lnTo>
                  <a:pt x="324793" y="101600"/>
                </a:lnTo>
                <a:lnTo>
                  <a:pt x="350215" y="101600"/>
                </a:lnTo>
                <a:lnTo>
                  <a:pt x="359297" y="88900"/>
                </a:lnTo>
                <a:close/>
              </a:path>
              <a:path w="1010920" h="1653539">
                <a:moveTo>
                  <a:pt x="194451" y="25400"/>
                </a:moveTo>
                <a:lnTo>
                  <a:pt x="140808" y="25400"/>
                </a:lnTo>
                <a:lnTo>
                  <a:pt x="134100" y="38100"/>
                </a:lnTo>
                <a:lnTo>
                  <a:pt x="131864" y="63500"/>
                </a:lnTo>
                <a:lnTo>
                  <a:pt x="133260" y="63500"/>
                </a:lnTo>
                <a:lnTo>
                  <a:pt x="137450" y="76200"/>
                </a:lnTo>
                <a:lnTo>
                  <a:pt x="144438" y="88900"/>
                </a:lnTo>
                <a:lnTo>
                  <a:pt x="185792" y="88900"/>
                </a:lnTo>
                <a:lnTo>
                  <a:pt x="195575" y="76200"/>
                </a:lnTo>
                <a:lnTo>
                  <a:pt x="201446" y="76200"/>
                </a:lnTo>
                <a:lnTo>
                  <a:pt x="203403" y="63500"/>
                </a:lnTo>
                <a:lnTo>
                  <a:pt x="201163" y="38100"/>
                </a:lnTo>
                <a:lnTo>
                  <a:pt x="194451" y="25400"/>
                </a:lnTo>
                <a:close/>
              </a:path>
              <a:path w="1010920" h="1653539">
                <a:moveTo>
                  <a:pt x="350215" y="38100"/>
                </a:moveTo>
                <a:lnTo>
                  <a:pt x="324793" y="38100"/>
                </a:lnTo>
                <a:lnTo>
                  <a:pt x="315714" y="50800"/>
                </a:lnTo>
                <a:lnTo>
                  <a:pt x="310270" y="63500"/>
                </a:lnTo>
                <a:lnTo>
                  <a:pt x="308457" y="76200"/>
                </a:lnTo>
                <a:lnTo>
                  <a:pt x="310270" y="88900"/>
                </a:lnTo>
                <a:lnTo>
                  <a:pt x="364752" y="88900"/>
                </a:lnTo>
                <a:lnTo>
                  <a:pt x="366572" y="76200"/>
                </a:lnTo>
                <a:lnTo>
                  <a:pt x="364752" y="63500"/>
                </a:lnTo>
                <a:lnTo>
                  <a:pt x="359297" y="50800"/>
                </a:lnTo>
                <a:lnTo>
                  <a:pt x="350215" y="38100"/>
                </a:lnTo>
                <a:close/>
              </a:path>
              <a:path w="1010920" h="1653539">
                <a:moveTo>
                  <a:pt x="471614" y="1570926"/>
                </a:moveTo>
                <a:lnTo>
                  <a:pt x="467156" y="1570926"/>
                </a:lnTo>
                <a:lnTo>
                  <a:pt x="458216" y="1579880"/>
                </a:lnTo>
                <a:lnTo>
                  <a:pt x="458216" y="1584350"/>
                </a:lnTo>
                <a:lnTo>
                  <a:pt x="462686" y="1588820"/>
                </a:lnTo>
                <a:lnTo>
                  <a:pt x="482803" y="1611160"/>
                </a:lnTo>
                <a:lnTo>
                  <a:pt x="458216" y="1635760"/>
                </a:lnTo>
                <a:lnTo>
                  <a:pt x="455206" y="1638719"/>
                </a:lnTo>
                <a:lnTo>
                  <a:pt x="455599" y="1642821"/>
                </a:lnTo>
                <a:lnTo>
                  <a:pt x="463042" y="1653260"/>
                </a:lnTo>
                <a:lnTo>
                  <a:pt x="467880" y="1652879"/>
                </a:lnTo>
                <a:lnTo>
                  <a:pt x="496214" y="1624584"/>
                </a:lnTo>
                <a:lnTo>
                  <a:pt x="521810" y="1624584"/>
                </a:lnTo>
                <a:lnTo>
                  <a:pt x="509612" y="1611160"/>
                </a:lnTo>
                <a:lnTo>
                  <a:pt x="523024" y="1597761"/>
                </a:lnTo>
                <a:lnTo>
                  <a:pt x="496214" y="1597761"/>
                </a:lnTo>
                <a:lnTo>
                  <a:pt x="476097" y="1575409"/>
                </a:lnTo>
                <a:lnTo>
                  <a:pt x="471614" y="1570926"/>
                </a:lnTo>
                <a:close/>
              </a:path>
              <a:path w="1010920" h="1653539">
                <a:moveTo>
                  <a:pt x="521810" y="1624584"/>
                </a:moveTo>
                <a:lnTo>
                  <a:pt x="496214" y="1624584"/>
                </a:lnTo>
                <a:lnTo>
                  <a:pt x="516331" y="1646936"/>
                </a:lnTo>
                <a:lnTo>
                  <a:pt x="520788" y="1651393"/>
                </a:lnTo>
                <a:lnTo>
                  <a:pt x="525272" y="1651762"/>
                </a:lnTo>
                <a:lnTo>
                  <a:pt x="534212" y="1644319"/>
                </a:lnTo>
                <a:lnTo>
                  <a:pt x="534949" y="1640217"/>
                </a:lnTo>
                <a:lnTo>
                  <a:pt x="531964" y="1635760"/>
                </a:lnTo>
                <a:lnTo>
                  <a:pt x="521810" y="1624584"/>
                </a:lnTo>
                <a:close/>
              </a:path>
              <a:path w="1010920" h="1653539">
                <a:moveTo>
                  <a:pt x="527507" y="1570926"/>
                </a:moveTo>
                <a:lnTo>
                  <a:pt x="523036" y="1570926"/>
                </a:lnTo>
                <a:lnTo>
                  <a:pt x="496214" y="1597761"/>
                </a:lnTo>
                <a:lnTo>
                  <a:pt x="523024" y="1597761"/>
                </a:lnTo>
                <a:lnTo>
                  <a:pt x="536447" y="1584350"/>
                </a:lnTo>
                <a:lnTo>
                  <a:pt x="536447" y="1579880"/>
                </a:lnTo>
                <a:lnTo>
                  <a:pt x="527507" y="1570926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83683" y="1079154"/>
            <a:ext cx="1825625" cy="1825625"/>
            <a:chOff x="5083683" y="1079154"/>
            <a:chExt cx="1825625" cy="1825625"/>
          </a:xfrm>
        </p:grpSpPr>
        <p:sp>
          <p:nvSpPr>
            <p:cNvPr id="4" name="object 4"/>
            <p:cNvSpPr/>
            <p:nvPr/>
          </p:nvSpPr>
          <p:spPr>
            <a:xfrm>
              <a:off x="5083683" y="1079154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1668703" y="0"/>
                  </a:moveTo>
                  <a:lnTo>
                    <a:pt x="156705" y="0"/>
                  </a:lnTo>
                  <a:lnTo>
                    <a:pt x="107226" y="8001"/>
                  </a:lnTo>
                  <a:lnTo>
                    <a:pt x="64215" y="30273"/>
                  </a:lnTo>
                  <a:lnTo>
                    <a:pt x="30273" y="64215"/>
                  </a:lnTo>
                  <a:lnTo>
                    <a:pt x="8001" y="107226"/>
                  </a:lnTo>
                  <a:lnTo>
                    <a:pt x="0" y="156705"/>
                  </a:lnTo>
                  <a:lnTo>
                    <a:pt x="0" y="1668703"/>
                  </a:lnTo>
                  <a:lnTo>
                    <a:pt x="8001" y="1718176"/>
                  </a:lnTo>
                  <a:lnTo>
                    <a:pt x="30273" y="1761183"/>
                  </a:lnTo>
                  <a:lnTo>
                    <a:pt x="64215" y="1795123"/>
                  </a:lnTo>
                  <a:lnTo>
                    <a:pt x="107226" y="1817394"/>
                  </a:lnTo>
                  <a:lnTo>
                    <a:pt x="156705" y="1825396"/>
                  </a:lnTo>
                  <a:lnTo>
                    <a:pt x="1668703" y="1825396"/>
                  </a:lnTo>
                  <a:lnTo>
                    <a:pt x="1718178" y="1817394"/>
                  </a:lnTo>
                  <a:lnTo>
                    <a:pt x="1751777" y="1799996"/>
                  </a:lnTo>
                  <a:lnTo>
                    <a:pt x="156705" y="1799996"/>
                  </a:lnTo>
                  <a:lnTo>
                    <a:pt x="105643" y="1789663"/>
                  </a:lnTo>
                  <a:lnTo>
                    <a:pt x="63901" y="1761501"/>
                  </a:lnTo>
                  <a:lnTo>
                    <a:pt x="35734" y="1719763"/>
                  </a:lnTo>
                  <a:lnTo>
                    <a:pt x="25399" y="1668703"/>
                  </a:lnTo>
                  <a:lnTo>
                    <a:pt x="25399" y="156705"/>
                  </a:lnTo>
                  <a:lnTo>
                    <a:pt x="35734" y="105643"/>
                  </a:lnTo>
                  <a:lnTo>
                    <a:pt x="63901" y="63901"/>
                  </a:lnTo>
                  <a:lnTo>
                    <a:pt x="105643" y="35734"/>
                  </a:lnTo>
                  <a:lnTo>
                    <a:pt x="156705" y="25400"/>
                  </a:lnTo>
                  <a:lnTo>
                    <a:pt x="1751775" y="25399"/>
                  </a:lnTo>
                  <a:lnTo>
                    <a:pt x="1718178" y="8001"/>
                  </a:lnTo>
                  <a:lnTo>
                    <a:pt x="1668703" y="0"/>
                  </a:lnTo>
                  <a:close/>
                </a:path>
                <a:path w="1825625" h="1825625">
                  <a:moveTo>
                    <a:pt x="1751775" y="25399"/>
                  </a:moveTo>
                  <a:lnTo>
                    <a:pt x="1668703" y="25400"/>
                  </a:lnTo>
                  <a:lnTo>
                    <a:pt x="1719765" y="35734"/>
                  </a:lnTo>
                  <a:lnTo>
                    <a:pt x="1761507" y="63901"/>
                  </a:lnTo>
                  <a:lnTo>
                    <a:pt x="1789674" y="105643"/>
                  </a:lnTo>
                  <a:lnTo>
                    <a:pt x="1800009" y="156705"/>
                  </a:lnTo>
                  <a:lnTo>
                    <a:pt x="1800009" y="1668703"/>
                  </a:lnTo>
                  <a:lnTo>
                    <a:pt x="1789674" y="1719763"/>
                  </a:lnTo>
                  <a:lnTo>
                    <a:pt x="1761507" y="1761501"/>
                  </a:lnTo>
                  <a:lnTo>
                    <a:pt x="1719765" y="1789663"/>
                  </a:lnTo>
                  <a:lnTo>
                    <a:pt x="1668703" y="1799996"/>
                  </a:lnTo>
                  <a:lnTo>
                    <a:pt x="1751777" y="1799996"/>
                  </a:lnTo>
                  <a:lnTo>
                    <a:pt x="1761188" y="1795123"/>
                  </a:lnTo>
                  <a:lnTo>
                    <a:pt x="1795131" y="1761183"/>
                  </a:lnTo>
                  <a:lnTo>
                    <a:pt x="1817405" y="1718176"/>
                  </a:lnTo>
                  <a:lnTo>
                    <a:pt x="1825409" y="1668703"/>
                  </a:lnTo>
                  <a:lnTo>
                    <a:pt x="1825409" y="156705"/>
                  </a:lnTo>
                  <a:lnTo>
                    <a:pt x="1817405" y="107226"/>
                  </a:lnTo>
                  <a:lnTo>
                    <a:pt x="1795131" y="64215"/>
                  </a:lnTo>
                  <a:lnTo>
                    <a:pt x="1761188" y="30273"/>
                  </a:lnTo>
                  <a:lnTo>
                    <a:pt x="1751775" y="2539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56830" y="145996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44119" y="1447261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709" y="0"/>
                  </a:moveTo>
                  <a:lnTo>
                    <a:pt x="148576" y="5098"/>
                  </a:lnTo>
                  <a:lnTo>
                    <a:pt x="108035" y="19616"/>
                  </a:lnTo>
                  <a:lnTo>
                    <a:pt x="72250" y="42388"/>
                  </a:lnTo>
                  <a:lnTo>
                    <a:pt x="42389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29"/>
                  </a:lnTo>
                  <a:lnTo>
                    <a:pt x="19616" y="277369"/>
                  </a:lnTo>
                  <a:lnTo>
                    <a:pt x="42389" y="313150"/>
                  </a:lnTo>
                  <a:lnTo>
                    <a:pt x="72250" y="343009"/>
                  </a:lnTo>
                  <a:lnTo>
                    <a:pt x="108035" y="365779"/>
                  </a:lnTo>
                  <a:lnTo>
                    <a:pt x="148576" y="380296"/>
                  </a:lnTo>
                  <a:lnTo>
                    <a:pt x="192709" y="385394"/>
                  </a:lnTo>
                  <a:lnTo>
                    <a:pt x="236838" y="380296"/>
                  </a:lnTo>
                  <a:lnTo>
                    <a:pt x="277376" y="365779"/>
                  </a:lnTo>
                  <a:lnTo>
                    <a:pt x="286468" y="359994"/>
                  </a:lnTo>
                  <a:lnTo>
                    <a:pt x="192709" y="359994"/>
                  </a:lnTo>
                  <a:lnTo>
                    <a:pt x="148284" y="354008"/>
                  </a:lnTo>
                  <a:lnTo>
                    <a:pt x="108331" y="337121"/>
                  </a:lnTo>
                  <a:lnTo>
                    <a:pt x="74460" y="310940"/>
                  </a:lnTo>
                  <a:lnTo>
                    <a:pt x="48275" y="277071"/>
                  </a:lnTo>
                  <a:lnTo>
                    <a:pt x="31386" y="237121"/>
                  </a:lnTo>
                  <a:lnTo>
                    <a:pt x="25399" y="192697"/>
                  </a:lnTo>
                  <a:lnTo>
                    <a:pt x="31386" y="148272"/>
                  </a:lnTo>
                  <a:lnTo>
                    <a:pt x="48275" y="108322"/>
                  </a:lnTo>
                  <a:lnTo>
                    <a:pt x="74460" y="74453"/>
                  </a:lnTo>
                  <a:lnTo>
                    <a:pt x="108331" y="48272"/>
                  </a:lnTo>
                  <a:lnTo>
                    <a:pt x="148284" y="31385"/>
                  </a:lnTo>
                  <a:lnTo>
                    <a:pt x="192709" y="25400"/>
                  </a:lnTo>
                  <a:lnTo>
                    <a:pt x="286463" y="25400"/>
                  </a:lnTo>
                  <a:lnTo>
                    <a:pt x="277376" y="19616"/>
                  </a:lnTo>
                  <a:lnTo>
                    <a:pt x="236838" y="5098"/>
                  </a:lnTo>
                  <a:lnTo>
                    <a:pt x="192709" y="0"/>
                  </a:lnTo>
                  <a:close/>
                </a:path>
                <a:path w="385445" h="385444">
                  <a:moveTo>
                    <a:pt x="286463" y="25400"/>
                  </a:moveTo>
                  <a:lnTo>
                    <a:pt x="192709" y="25400"/>
                  </a:lnTo>
                  <a:lnTo>
                    <a:pt x="237134" y="31385"/>
                  </a:lnTo>
                  <a:lnTo>
                    <a:pt x="277084" y="48272"/>
                  </a:lnTo>
                  <a:lnTo>
                    <a:pt x="310953" y="74453"/>
                  </a:lnTo>
                  <a:lnTo>
                    <a:pt x="337134" y="108322"/>
                  </a:lnTo>
                  <a:lnTo>
                    <a:pt x="354020" y="148272"/>
                  </a:lnTo>
                  <a:lnTo>
                    <a:pt x="360006" y="192697"/>
                  </a:lnTo>
                  <a:lnTo>
                    <a:pt x="354020" y="237121"/>
                  </a:lnTo>
                  <a:lnTo>
                    <a:pt x="337134" y="277071"/>
                  </a:lnTo>
                  <a:lnTo>
                    <a:pt x="310953" y="310940"/>
                  </a:lnTo>
                  <a:lnTo>
                    <a:pt x="277084" y="337121"/>
                  </a:lnTo>
                  <a:lnTo>
                    <a:pt x="237134" y="354008"/>
                  </a:lnTo>
                  <a:lnTo>
                    <a:pt x="192709" y="359994"/>
                  </a:lnTo>
                  <a:lnTo>
                    <a:pt x="286468" y="359994"/>
                  </a:lnTo>
                  <a:lnTo>
                    <a:pt x="343018" y="313150"/>
                  </a:lnTo>
                  <a:lnTo>
                    <a:pt x="365790" y="277369"/>
                  </a:lnTo>
                  <a:lnTo>
                    <a:pt x="380308" y="236829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90" y="108030"/>
                  </a:lnTo>
                  <a:lnTo>
                    <a:pt x="343018" y="72248"/>
                  </a:lnTo>
                  <a:lnTo>
                    <a:pt x="313158" y="42388"/>
                  </a:lnTo>
                  <a:lnTo>
                    <a:pt x="28646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75951" y="145996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63244" y="1447261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8"/>
                  </a:lnTo>
                  <a:lnTo>
                    <a:pt x="42388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29"/>
                  </a:lnTo>
                  <a:lnTo>
                    <a:pt x="19616" y="277369"/>
                  </a:lnTo>
                  <a:lnTo>
                    <a:pt x="42388" y="313150"/>
                  </a:lnTo>
                  <a:lnTo>
                    <a:pt x="72248" y="343009"/>
                  </a:lnTo>
                  <a:lnTo>
                    <a:pt x="108030" y="365779"/>
                  </a:lnTo>
                  <a:lnTo>
                    <a:pt x="148568" y="380296"/>
                  </a:lnTo>
                  <a:lnTo>
                    <a:pt x="192697" y="385394"/>
                  </a:lnTo>
                  <a:lnTo>
                    <a:pt x="236830" y="380296"/>
                  </a:lnTo>
                  <a:lnTo>
                    <a:pt x="277371" y="365779"/>
                  </a:lnTo>
                  <a:lnTo>
                    <a:pt x="286463" y="359994"/>
                  </a:lnTo>
                  <a:lnTo>
                    <a:pt x="192697" y="359994"/>
                  </a:lnTo>
                  <a:lnTo>
                    <a:pt x="148272" y="354008"/>
                  </a:lnTo>
                  <a:lnTo>
                    <a:pt x="108322" y="337121"/>
                  </a:lnTo>
                  <a:lnTo>
                    <a:pt x="74453" y="310940"/>
                  </a:lnTo>
                  <a:lnTo>
                    <a:pt x="48272" y="277071"/>
                  </a:lnTo>
                  <a:lnTo>
                    <a:pt x="31385" y="237121"/>
                  </a:lnTo>
                  <a:lnTo>
                    <a:pt x="25400" y="192697"/>
                  </a:lnTo>
                  <a:lnTo>
                    <a:pt x="31385" y="148272"/>
                  </a:lnTo>
                  <a:lnTo>
                    <a:pt x="48272" y="108322"/>
                  </a:lnTo>
                  <a:lnTo>
                    <a:pt x="74453" y="74453"/>
                  </a:lnTo>
                  <a:lnTo>
                    <a:pt x="108322" y="48272"/>
                  </a:lnTo>
                  <a:lnTo>
                    <a:pt x="148272" y="31385"/>
                  </a:lnTo>
                  <a:lnTo>
                    <a:pt x="192697" y="25400"/>
                  </a:lnTo>
                  <a:lnTo>
                    <a:pt x="286459" y="25400"/>
                  </a:lnTo>
                  <a:lnTo>
                    <a:pt x="277371" y="19616"/>
                  </a:lnTo>
                  <a:lnTo>
                    <a:pt x="236830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9" y="25400"/>
                  </a:moveTo>
                  <a:lnTo>
                    <a:pt x="192697" y="25400"/>
                  </a:lnTo>
                  <a:lnTo>
                    <a:pt x="237122" y="31385"/>
                  </a:lnTo>
                  <a:lnTo>
                    <a:pt x="277074" y="48272"/>
                  </a:lnTo>
                  <a:lnTo>
                    <a:pt x="310946" y="74453"/>
                  </a:lnTo>
                  <a:lnTo>
                    <a:pt x="337130" y="108322"/>
                  </a:lnTo>
                  <a:lnTo>
                    <a:pt x="354020" y="148272"/>
                  </a:lnTo>
                  <a:lnTo>
                    <a:pt x="360006" y="192697"/>
                  </a:lnTo>
                  <a:lnTo>
                    <a:pt x="354020" y="237121"/>
                  </a:lnTo>
                  <a:lnTo>
                    <a:pt x="337130" y="277071"/>
                  </a:lnTo>
                  <a:lnTo>
                    <a:pt x="310946" y="310940"/>
                  </a:lnTo>
                  <a:lnTo>
                    <a:pt x="277074" y="337121"/>
                  </a:lnTo>
                  <a:lnTo>
                    <a:pt x="237122" y="354008"/>
                  </a:lnTo>
                  <a:lnTo>
                    <a:pt x="192697" y="359994"/>
                  </a:lnTo>
                  <a:lnTo>
                    <a:pt x="286463" y="359994"/>
                  </a:lnTo>
                  <a:lnTo>
                    <a:pt x="343017" y="313150"/>
                  </a:lnTo>
                  <a:lnTo>
                    <a:pt x="365789" y="277369"/>
                  </a:lnTo>
                  <a:lnTo>
                    <a:pt x="380308" y="236829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89" y="108030"/>
                  </a:lnTo>
                  <a:lnTo>
                    <a:pt x="343017" y="72248"/>
                  </a:lnTo>
                  <a:lnTo>
                    <a:pt x="313155" y="42388"/>
                  </a:lnTo>
                  <a:lnTo>
                    <a:pt x="286459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56830" y="2163757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44119" y="2151051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709" y="0"/>
                  </a:moveTo>
                  <a:lnTo>
                    <a:pt x="148576" y="5098"/>
                  </a:lnTo>
                  <a:lnTo>
                    <a:pt x="108035" y="19616"/>
                  </a:lnTo>
                  <a:lnTo>
                    <a:pt x="72250" y="42388"/>
                  </a:lnTo>
                  <a:lnTo>
                    <a:pt x="42389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30"/>
                  </a:lnTo>
                  <a:lnTo>
                    <a:pt x="19616" y="277371"/>
                  </a:lnTo>
                  <a:lnTo>
                    <a:pt x="42389" y="313155"/>
                  </a:lnTo>
                  <a:lnTo>
                    <a:pt x="72250" y="343017"/>
                  </a:lnTo>
                  <a:lnTo>
                    <a:pt x="108035" y="365789"/>
                  </a:lnTo>
                  <a:lnTo>
                    <a:pt x="148576" y="380308"/>
                  </a:lnTo>
                  <a:lnTo>
                    <a:pt x="192709" y="385406"/>
                  </a:lnTo>
                  <a:lnTo>
                    <a:pt x="236838" y="380308"/>
                  </a:lnTo>
                  <a:lnTo>
                    <a:pt x="277376" y="365789"/>
                  </a:lnTo>
                  <a:lnTo>
                    <a:pt x="286463" y="360006"/>
                  </a:lnTo>
                  <a:lnTo>
                    <a:pt x="192709" y="360006"/>
                  </a:lnTo>
                  <a:lnTo>
                    <a:pt x="148284" y="354020"/>
                  </a:lnTo>
                  <a:lnTo>
                    <a:pt x="108331" y="337130"/>
                  </a:lnTo>
                  <a:lnTo>
                    <a:pt x="74460" y="310946"/>
                  </a:lnTo>
                  <a:lnTo>
                    <a:pt x="48275" y="277074"/>
                  </a:lnTo>
                  <a:lnTo>
                    <a:pt x="31386" y="237122"/>
                  </a:lnTo>
                  <a:lnTo>
                    <a:pt x="25399" y="192697"/>
                  </a:lnTo>
                  <a:lnTo>
                    <a:pt x="31386" y="148276"/>
                  </a:lnTo>
                  <a:lnTo>
                    <a:pt x="48275" y="108328"/>
                  </a:lnTo>
                  <a:lnTo>
                    <a:pt x="74460" y="74458"/>
                  </a:lnTo>
                  <a:lnTo>
                    <a:pt x="108331" y="48275"/>
                  </a:lnTo>
                  <a:lnTo>
                    <a:pt x="148284" y="31386"/>
                  </a:lnTo>
                  <a:lnTo>
                    <a:pt x="192709" y="25400"/>
                  </a:lnTo>
                  <a:lnTo>
                    <a:pt x="286463" y="25400"/>
                  </a:lnTo>
                  <a:lnTo>
                    <a:pt x="277376" y="19616"/>
                  </a:lnTo>
                  <a:lnTo>
                    <a:pt x="236838" y="5098"/>
                  </a:lnTo>
                  <a:lnTo>
                    <a:pt x="192709" y="0"/>
                  </a:lnTo>
                  <a:close/>
                </a:path>
                <a:path w="385445" h="385444">
                  <a:moveTo>
                    <a:pt x="286463" y="25400"/>
                  </a:moveTo>
                  <a:lnTo>
                    <a:pt x="192709" y="25400"/>
                  </a:lnTo>
                  <a:lnTo>
                    <a:pt x="237134" y="31386"/>
                  </a:lnTo>
                  <a:lnTo>
                    <a:pt x="277084" y="48275"/>
                  </a:lnTo>
                  <a:lnTo>
                    <a:pt x="310953" y="74458"/>
                  </a:lnTo>
                  <a:lnTo>
                    <a:pt x="337134" y="108328"/>
                  </a:lnTo>
                  <a:lnTo>
                    <a:pt x="354020" y="148276"/>
                  </a:lnTo>
                  <a:lnTo>
                    <a:pt x="360006" y="192697"/>
                  </a:lnTo>
                  <a:lnTo>
                    <a:pt x="354020" y="237122"/>
                  </a:lnTo>
                  <a:lnTo>
                    <a:pt x="337134" y="277074"/>
                  </a:lnTo>
                  <a:lnTo>
                    <a:pt x="310953" y="310946"/>
                  </a:lnTo>
                  <a:lnTo>
                    <a:pt x="277084" y="337130"/>
                  </a:lnTo>
                  <a:lnTo>
                    <a:pt x="237134" y="354020"/>
                  </a:lnTo>
                  <a:lnTo>
                    <a:pt x="192709" y="360006"/>
                  </a:lnTo>
                  <a:lnTo>
                    <a:pt x="286463" y="360006"/>
                  </a:lnTo>
                  <a:lnTo>
                    <a:pt x="343018" y="313155"/>
                  </a:lnTo>
                  <a:lnTo>
                    <a:pt x="365790" y="277371"/>
                  </a:lnTo>
                  <a:lnTo>
                    <a:pt x="380308" y="236830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90" y="108030"/>
                  </a:lnTo>
                  <a:lnTo>
                    <a:pt x="343018" y="72248"/>
                  </a:lnTo>
                  <a:lnTo>
                    <a:pt x="313158" y="42388"/>
                  </a:lnTo>
                  <a:lnTo>
                    <a:pt x="28646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75951" y="2163757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63244" y="2151051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8"/>
                  </a:lnTo>
                  <a:lnTo>
                    <a:pt x="42388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30"/>
                  </a:lnTo>
                  <a:lnTo>
                    <a:pt x="19616" y="277371"/>
                  </a:lnTo>
                  <a:lnTo>
                    <a:pt x="42388" y="313155"/>
                  </a:lnTo>
                  <a:lnTo>
                    <a:pt x="72248" y="343017"/>
                  </a:lnTo>
                  <a:lnTo>
                    <a:pt x="108030" y="365789"/>
                  </a:lnTo>
                  <a:lnTo>
                    <a:pt x="148568" y="380308"/>
                  </a:lnTo>
                  <a:lnTo>
                    <a:pt x="192697" y="385406"/>
                  </a:lnTo>
                  <a:lnTo>
                    <a:pt x="236830" y="380308"/>
                  </a:lnTo>
                  <a:lnTo>
                    <a:pt x="277371" y="365789"/>
                  </a:lnTo>
                  <a:lnTo>
                    <a:pt x="286459" y="360006"/>
                  </a:lnTo>
                  <a:lnTo>
                    <a:pt x="192697" y="360006"/>
                  </a:lnTo>
                  <a:lnTo>
                    <a:pt x="148272" y="354020"/>
                  </a:lnTo>
                  <a:lnTo>
                    <a:pt x="108322" y="337130"/>
                  </a:lnTo>
                  <a:lnTo>
                    <a:pt x="74453" y="310946"/>
                  </a:lnTo>
                  <a:lnTo>
                    <a:pt x="48272" y="277074"/>
                  </a:lnTo>
                  <a:lnTo>
                    <a:pt x="31385" y="237122"/>
                  </a:lnTo>
                  <a:lnTo>
                    <a:pt x="25400" y="192697"/>
                  </a:lnTo>
                  <a:lnTo>
                    <a:pt x="31385" y="148276"/>
                  </a:lnTo>
                  <a:lnTo>
                    <a:pt x="48272" y="108328"/>
                  </a:lnTo>
                  <a:lnTo>
                    <a:pt x="74453" y="74458"/>
                  </a:lnTo>
                  <a:lnTo>
                    <a:pt x="108322" y="48275"/>
                  </a:lnTo>
                  <a:lnTo>
                    <a:pt x="148272" y="31386"/>
                  </a:lnTo>
                  <a:lnTo>
                    <a:pt x="192697" y="25400"/>
                  </a:lnTo>
                  <a:lnTo>
                    <a:pt x="286459" y="25400"/>
                  </a:lnTo>
                  <a:lnTo>
                    <a:pt x="277371" y="19616"/>
                  </a:lnTo>
                  <a:lnTo>
                    <a:pt x="236830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9" y="25400"/>
                  </a:moveTo>
                  <a:lnTo>
                    <a:pt x="192697" y="25400"/>
                  </a:lnTo>
                  <a:lnTo>
                    <a:pt x="237122" y="31386"/>
                  </a:lnTo>
                  <a:lnTo>
                    <a:pt x="277074" y="48275"/>
                  </a:lnTo>
                  <a:lnTo>
                    <a:pt x="310946" y="74458"/>
                  </a:lnTo>
                  <a:lnTo>
                    <a:pt x="337130" y="108328"/>
                  </a:lnTo>
                  <a:lnTo>
                    <a:pt x="354020" y="148276"/>
                  </a:lnTo>
                  <a:lnTo>
                    <a:pt x="360006" y="192697"/>
                  </a:lnTo>
                  <a:lnTo>
                    <a:pt x="354020" y="237122"/>
                  </a:lnTo>
                  <a:lnTo>
                    <a:pt x="337130" y="277074"/>
                  </a:lnTo>
                  <a:lnTo>
                    <a:pt x="310946" y="310946"/>
                  </a:lnTo>
                  <a:lnTo>
                    <a:pt x="277074" y="337130"/>
                  </a:lnTo>
                  <a:lnTo>
                    <a:pt x="237122" y="354020"/>
                  </a:lnTo>
                  <a:lnTo>
                    <a:pt x="192697" y="360006"/>
                  </a:lnTo>
                  <a:lnTo>
                    <a:pt x="286459" y="360006"/>
                  </a:lnTo>
                  <a:lnTo>
                    <a:pt x="343017" y="313155"/>
                  </a:lnTo>
                  <a:lnTo>
                    <a:pt x="365789" y="277371"/>
                  </a:lnTo>
                  <a:lnTo>
                    <a:pt x="380308" y="236830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89" y="108030"/>
                  </a:lnTo>
                  <a:lnTo>
                    <a:pt x="343017" y="72248"/>
                  </a:lnTo>
                  <a:lnTo>
                    <a:pt x="313155" y="42388"/>
                  </a:lnTo>
                  <a:lnTo>
                    <a:pt x="286459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73448" y="431981"/>
            <a:ext cx="972185" cy="172720"/>
            <a:chOff x="473448" y="431981"/>
            <a:chExt cx="972185" cy="17272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48" y="436557"/>
              <a:ext cx="141846" cy="1652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496" y="483654"/>
              <a:ext cx="108927" cy="12045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196" y="481359"/>
              <a:ext cx="177622" cy="1204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7915" y="431981"/>
              <a:ext cx="245054" cy="17213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6172" y="481355"/>
              <a:ext cx="189048" cy="122758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1690659" y="3823355"/>
            <a:ext cx="426084" cy="913765"/>
          </a:xfrm>
          <a:custGeom>
            <a:avLst/>
            <a:gdLst/>
            <a:ahLst/>
            <a:cxnLst/>
            <a:rect l="l" t="t" r="r" b="b"/>
            <a:pathLst>
              <a:path w="426085" h="913764">
                <a:moveTo>
                  <a:pt x="98450" y="0"/>
                </a:moveTo>
                <a:lnTo>
                  <a:pt x="86398" y="0"/>
                </a:lnTo>
                <a:lnTo>
                  <a:pt x="81381" y="1917"/>
                </a:lnTo>
                <a:lnTo>
                  <a:pt x="71996" y="9499"/>
                </a:lnTo>
                <a:lnTo>
                  <a:pt x="69215" y="14973"/>
                </a:lnTo>
                <a:lnTo>
                  <a:pt x="68313" y="22110"/>
                </a:lnTo>
                <a:lnTo>
                  <a:pt x="1346" y="664375"/>
                </a:lnTo>
                <a:lnTo>
                  <a:pt x="0" y="674420"/>
                </a:lnTo>
                <a:lnTo>
                  <a:pt x="0" y="694080"/>
                </a:lnTo>
                <a:lnTo>
                  <a:pt x="2679" y="700874"/>
                </a:lnTo>
                <a:lnTo>
                  <a:pt x="13398" y="707567"/>
                </a:lnTo>
                <a:lnTo>
                  <a:pt x="18973" y="709244"/>
                </a:lnTo>
                <a:lnTo>
                  <a:pt x="194894" y="709244"/>
                </a:lnTo>
                <a:lnTo>
                  <a:pt x="177482" y="879360"/>
                </a:lnTo>
                <a:lnTo>
                  <a:pt x="177038" y="880262"/>
                </a:lnTo>
                <a:lnTo>
                  <a:pt x="176809" y="881367"/>
                </a:lnTo>
                <a:lnTo>
                  <a:pt x="176809" y="895883"/>
                </a:lnTo>
                <a:lnTo>
                  <a:pt x="178816" y="901788"/>
                </a:lnTo>
                <a:lnTo>
                  <a:pt x="186855" y="911161"/>
                </a:lnTo>
                <a:lnTo>
                  <a:pt x="192659" y="913511"/>
                </a:lnTo>
                <a:lnTo>
                  <a:pt x="205613" y="913511"/>
                </a:lnTo>
                <a:lnTo>
                  <a:pt x="210858" y="911834"/>
                </a:lnTo>
                <a:lnTo>
                  <a:pt x="221119" y="905141"/>
                </a:lnTo>
                <a:lnTo>
                  <a:pt x="224142" y="898563"/>
                </a:lnTo>
                <a:lnTo>
                  <a:pt x="243116" y="709244"/>
                </a:lnTo>
                <a:lnTo>
                  <a:pt x="409651" y="709244"/>
                </a:lnTo>
                <a:lnTo>
                  <a:pt x="415340" y="707237"/>
                </a:lnTo>
                <a:lnTo>
                  <a:pt x="423824" y="699198"/>
                </a:lnTo>
                <a:lnTo>
                  <a:pt x="425945" y="693407"/>
                </a:lnTo>
                <a:lnTo>
                  <a:pt x="425945" y="678230"/>
                </a:lnTo>
                <a:lnTo>
                  <a:pt x="423824" y="671969"/>
                </a:lnTo>
                <a:lnTo>
                  <a:pt x="415340" y="662152"/>
                </a:lnTo>
                <a:lnTo>
                  <a:pt x="409651" y="659688"/>
                </a:lnTo>
                <a:lnTo>
                  <a:pt x="248475" y="659688"/>
                </a:lnTo>
                <a:lnTo>
                  <a:pt x="265887" y="489572"/>
                </a:lnTo>
                <a:lnTo>
                  <a:pt x="266560" y="484339"/>
                </a:lnTo>
                <a:lnTo>
                  <a:pt x="266560" y="473062"/>
                </a:lnTo>
                <a:lnTo>
                  <a:pt x="264541" y="467144"/>
                </a:lnTo>
                <a:lnTo>
                  <a:pt x="256514" y="457758"/>
                </a:lnTo>
                <a:lnTo>
                  <a:pt x="250710" y="455422"/>
                </a:lnTo>
                <a:lnTo>
                  <a:pt x="237756" y="455422"/>
                </a:lnTo>
                <a:lnTo>
                  <a:pt x="232511" y="457098"/>
                </a:lnTo>
                <a:lnTo>
                  <a:pt x="222237" y="463791"/>
                </a:lnTo>
                <a:lnTo>
                  <a:pt x="219227" y="470382"/>
                </a:lnTo>
                <a:lnTo>
                  <a:pt x="200253" y="659688"/>
                </a:lnTo>
                <a:lnTo>
                  <a:pt x="49568" y="659688"/>
                </a:lnTo>
                <a:lnTo>
                  <a:pt x="115201" y="27457"/>
                </a:lnTo>
                <a:lnTo>
                  <a:pt x="115201" y="16306"/>
                </a:lnTo>
                <a:lnTo>
                  <a:pt x="112966" y="10617"/>
                </a:lnTo>
                <a:lnTo>
                  <a:pt x="104038" y="2133"/>
                </a:lnTo>
                <a:lnTo>
                  <a:pt x="9845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80937" y="3823355"/>
            <a:ext cx="426084" cy="913765"/>
          </a:xfrm>
          <a:custGeom>
            <a:avLst/>
            <a:gdLst/>
            <a:ahLst/>
            <a:cxnLst/>
            <a:rect l="l" t="t" r="r" b="b"/>
            <a:pathLst>
              <a:path w="426085" h="913764">
                <a:moveTo>
                  <a:pt x="98450" y="0"/>
                </a:moveTo>
                <a:lnTo>
                  <a:pt x="86398" y="0"/>
                </a:lnTo>
                <a:lnTo>
                  <a:pt x="81381" y="1917"/>
                </a:lnTo>
                <a:lnTo>
                  <a:pt x="71996" y="9499"/>
                </a:lnTo>
                <a:lnTo>
                  <a:pt x="69202" y="14973"/>
                </a:lnTo>
                <a:lnTo>
                  <a:pt x="68313" y="22110"/>
                </a:lnTo>
                <a:lnTo>
                  <a:pt x="1346" y="664375"/>
                </a:lnTo>
                <a:lnTo>
                  <a:pt x="431" y="670191"/>
                </a:lnTo>
                <a:lnTo>
                  <a:pt x="0" y="674420"/>
                </a:lnTo>
                <a:lnTo>
                  <a:pt x="0" y="694080"/>
                </a:lnTo>
                <a:lnTo>
                  <a:pt x="2679" y="700874"/>
                </a:lnTo>
                <a:lnTo>
                  <a:pt x="13398" y="707567"/>
                </a:lnTo>
                <a:lnTo>
                  <a:pt x="18961" y="709244"/>
                </a:lnTo>
                <a:lnTo>
                  <a:pt x="194894" y="709244"/>
                </a:lnTo>
                <a:lnTo>
                  <a:pt x="177482" y="879360"/>
                </a:lnTo>
                <a:lnTo>
                  <a:pt x="177025" y="880262"/>
                </a:lnTo>
                <a:lnTo>
                  <a:pt x="176809" y="881367"/>
                </a:lnTo>
                <a:lnTo>
                  <a:pt x="176809" y="895883"/>
                </a:lnTo>
                <a:lnTo>
                  <a:pt x="178816" y="901788"/>
                </a:lnTo>
                <a:lnTo>
                  <a:pt x="186855" y="911161"/>
                </a:lnTo>
                <a:lnTo>
                  <a:pt x="192646" y="913511"/>
                </a:lnTo>
                <a:lnTo>
                  <a:pt x="205613" y="913511"/>
                </a:lnTo>
                <a:lnTo>
                  <a:pt x="210845" y="911834"/>
                </a:lnTo>
                <a:lnTo>
                  <a:pt x="221107" y="905141"/>
                </a:lnTo>
                <a:lnTo>
                  <a:pt x="224129" y="898563"/>
                </a:lnTo>
                <a:lnTo>
                  <a:pt x="243116" y="709244"/>
                </a:lnTo>
                <a:lnTo>
                  <a:pt x="409638" y="709244"/>
                </a:lnTo>
                <a:lnTo>
                  <a:pt x="415328" y="707237"/>
                </a:lnTo>
                <a:lnTo>
                  <a:pt x="423811" y="699198"/>
                </a:lnTo>
                <a:lnTo>
                  <a:pt x="425945" y="693407"/>
                </a:lnTo>
                <a:lnTo>
                  <a:pt x="425945" y="678230"/>
                </a:lnTo>
                <a:lnTo>
                  <a:pt x="423811" y="671969"/>
                </a:lnTo>
                <a:lnTo>
                  <a:pt x="415328" y="662152"/>
                </a:lnTo>
                <a:lnTo>
                  <a:pt x="409638" y="659688"/>
                </a:lnTo>
                <a:lnTo>
                  <a:pt x="248475" y="659688"/>
                </a:lnTo>
                <a:lnTo>
                  <a:pt x="265887" y="489572"/>
                </a:lnTo>
                <a:lnTo>
                  <a:pt x="266560" y="484339"/>
                </a:lnTo>
                <a:lnTo>
                  <a:pt x="266560" y="473062"/>
                </a:lnTo>
                <a:lnTo>
                  <a:pt x="264541" y="467144"/>
                </a:lnTo>
                <a:lnTo>
                  <a:pt x="256514" y="457758"/>
                </a:lnTo>
                <a:lnTo>
                  <a:pt x="250698" y="455422"/>
                </a:lnTo>
                <a:lnTo>
                  <a:pt x="237756" y="455422"/>
                </a:lnTo>
                <a:lnTo>
                  <a:pt x="232498" y="457098"/>
                </a:lnTo>
                <a:lnTo>
                  <a:pt x="222224" y="463791"/>
                </a:lnTo>
                <a:lnTo>
                  <a:pt x="219214" y="470382"/>
                </a:lnTo>
                <a:lnTo>
                  <a:pt x="200253" y="659688"/>
                </a:lnTo>
                <a:lnTo>
                  <a:pt x="49568" y="659688"/>
                </a:lnTo>
                <a:lnTo>
                  <a:pt x="115201" y="27457"/>
                </a:lnTo>
                <a:lnTo>
                  <a:pt x="115201" y="16306"/>
                </a:lnTo>
                <a:lnTo>
                  <a:pt x="112953" y="10617"/>
                </a:lnTo>
                <a:lnTo>
                  <a:pt x="104025" y="2133"/>
                </a:lnTo>
                <a:lnTo>
                  <a:pt x="9845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83902" y="3823355"/>
            <a:ext cx="426084" cy="913765"/>
          </a:xfrm>
          <a:custGeom>
            <a:avLst/>
            <a:gdLst/>
            <a:ahLst/>
            <a:cxnLst/>
            <a:rect l="l" t="t" r="r" b="b"/>
            <a:pathLst>
              <a:path w="426085" h="913764">
                <a:moveTo>
                  <a:pt x="98450" y="0"/>
                </a:moveTo>
                <a:lnTo>
                  <a:pt x="86398" y="0"/>
                </a:lnTo>
                <a:lnTo>
                  <a:pt x="81381" y="1917"/>
                </a:lnTo>
                <a:lnTo>
                  <a:pt x="71996" y="9499"/>
                </a:lnTo>
                <a:lnTo>
                  <a:pt x="69215" y="14973"/>
                </a:lnTo>
                <a:lnTo>
                  <a:pt x="68313" y="22110"/>
                </a:lnTo>
                <a:lnTo>
                  <a:pt x="1346" y="664375"/>
                </a:lnTo>
                <a:lnTo>
                  <a:pt x="0" y="674420"/>
                </a:lnTo>
                <a:lnTo>
                  <a:pt x="0" y="694080"/>
                </a:lnTo>
                <a:lnTo>
                  <a:pt x="2679" y="700874"/>
                </a:lnTo>
                <a:lnTo>
                  <a:pt x="13398" y="707567"/>
                </a:lnTo>
                <a:lnTo>
                  <a:pt x="18973" y="709244"/>
                </a:lnTo>
                <a:lnTo>
                  <a:pt x="194894" y="709244"/>
                </a:lnTo>
                <a:lnTo>
                  <a:pt x="177482" y="879360"/>
                </a:lnTo>
                <a:lnTo>
                  <a:pt x="177038" y="880262"/>
                </a:lnTo>
                <a:lnTo>
                  <a:pt x="176809" y="881367"/>
                </a:lnTo>
                <a:lnTo>
                  <a:pt x="176809" y="895883"/>
                </a:lnTo>
                <a:lnTo>
                  <a:pt x="178816" y="901788"/>
                </a:lnTo>
                <a:lnTo>
                  <a:pt x="186855" y="911161"/>
                </a:lnTo>
                <a:lnTo>
                  <a:pt x="192659" y="913511"/>
                </a:lnTo>
                <a:lnTo>
                  <a:pt x="205613" y="913511"/>
                </a:lnTo>
                <a:lnTo>
                  <a:pt x="210858" y="911834"/>
                </a:lnTo>
                <a:lnTo>
                  <a:pt x="221119" y="905141"/>
                </a:lnTo>
                <a:lnTo>
                  <a:pt x="224142" y="898563"/>
                </a:lnTo>
                <a:lnTo>
                  <a:pt x="243116" y="709244"/>
                </a:lnTo>
                <a:lnTo>
                  <a:pt x="409651" y="709244"/>
                </a:lnTo>
                <a:lnTo>
                  <a:pt x="415340" y="707237"/>
                </a:lnTo>
                <a:lnTo>
                  <a:pt x="423824" y="699198"/>
                </a:lnTo>
                <a:lnTo>
                  <a:pt x="425945" y="693407"/>
                </a:lnTo>
                <a:lnTo>
                  <a:pt x="425945" y="678230"/>
                </a:lnTo>
                <a:lnTo>
                  <a:pt x="423824" y="671969"/>
                </a:lnTo>
                <a:lnTo>
                  <a:pt x="415340" y="662152"/>
                </a:lnTo>
                <a:lnTo>
                  <a:pt x="409651" y="659688"/>
                </a:lnTo>
                <a:lnTo>
                  <a:pt x="248475" y="659688"/>
                </a:lnTo>
                <a:lnTo>
                  <a:pt x="265887" y="489572"/>
                </a:lnTo>
                <a:lnTo>
                  <a:pt x="266560" y="484339"/>
                </a:lnTo>
                <a:lnTo>
                  <a:pt x="266560" y="473062"/>
                </a:lnTo>
                <a:lnTo>
                  <a:pt x="264541" y="467144"/>
                </a:lnTo>
                <a:lnTo>
                  <a:pt x="256514" y="457758"/>
                </a:lnTo>
                <a:lnTo>
                  <a:pt x="250710" y="455422"/>
                </a:lnTo>
                <a:lnTo>
                  <a:pt x="237756" y="455422"/>
                </a:lnTo>
                <a:lnTo>
                  <a:pt x="232511" y="457098"/>
                </a:lnTo>
                <a:lnTo>
                  <a:pt x="222237" y="463791"/>
                </a:lnTo>
                <a:lnTo>
                  <a:pt x="219227" y="470382"/>
                </a:lnTo>
                <a:lnTo>
                  <a:pt x="200253" y="659688"/>
                </a:lnTo>
                <a:lnTo>
                  <a:pt x="49568" y="659688"/>
                </a:lnTo>
                <a:lnTo>
                  <a:pt x="115201" y="27457"/>
                </a:lnTo>
                <a:lnTo>
                  <a:pt x="115201" y="16306"/>
                </a:lnTo>
                <a:lnTo>
                  <a:pt x="112966" y="10617"/>
                </a:lnTo>
                <a:lnTo>
                  <a:pt x="104038" y="2133"/>
                </a:lnTo>
                <a:lnTo>
                  <a:pt x="9845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86879" y="3823355"/>
            <a:ext cx="426084" cy="913765"/>
          </a:xfrm>
          <a:custGeom>
            <a:avLst/>
            <a:gdLst/>
            <a:ahLst/>
            <a:cxnLst/>
            <a:rect l="l" t="t" r="r" b="b"/>
            <a:pathLst>
              <a:path w="426085" h="913764">
                <a:moveTo>
                  <a:pt x="98450" y="0"/>
                </a:moveTo>
                <a:lnTo>
                  <a:pt x="86398" y="0"/>
                </a:lnTo>
                <a:lnTo>
                  <a:pt x="81381" y="1917"/>
                </a:lnTo>
                <a:lnTo>
                  <a:pt x="71996" y="9499"/>
                </a:lnTo>
                <a:lnTo>
                  <a:pt x="69202" y="14973"/>
                </a:lnTo>
                <a:lnTo>
                  <a:pt x="68313" y="22110"/>
                </a:lnTo>
                <a:lnTo>
                  <a:pt x="1346" y="664375"/>
                </a:lnTo>
                <a:lnTo>
                  <a:pt x="431" y="670191"/>
                </a:lnTo>
                <a:lnTo>
                  <a:pt x="0" y="674420"/>
                </a:lnTo>
                <a:lnTo>
                  <a:pt x="0" y="694080"/>
                </a:lnTo>
                <a:lnTo>
                  <a:pt x="2679" y="700874"/>
                </a:lnTo>
                <a:lnTo>
                  <a:pt x="13398" y="707567"/>
                </a:lnTo>
                <a:lnTo>
                  <a:pt x="18961" y="709244"/>
                </a:lnTo>
                <a:lnTo>
                  <a:pt x="194894" y="709244"/>
                </a:lnTo>
                <a:lnTo>
                  <a:pt x="177482" y="879360"/>
                </a:lnTo>
                <a:lnTo>
                  <a:pt x="177025" y="880262"/>
                </a:lnTo>
                <a:lnTo>
                  <a:pt x="176809" y="881367"/>
                </a:lnTo>
                <a:lnTo>
                  <a:pt x="176809" y="895883"/>
                </a:lnTo>
                <a:lnTo>
                  <a:pt x="178816" y="901788"/>
                </a:lnTo>
                <a:lnTo>
                  <a:pt x="186855" y="911161"/>
                </a:lnTo>
                <a:lnTo>
                  <a:pt x="192646" y="913511"/>
                </a:lnTo>
                <a:lnTo>
                  <a:pt x="205613" y="913511"/>
                </a:lnTo>
                <a:lnTo>
                  <a:pt x="210845" y="911834"/>
                </a:lnTo>
                <a:lnTo>
                  <a:pt x="221107" y="905141"/>
                </a:lnTo>
                <a:lnTo>
                  <a:pt x="224129" y="898563"/>
                </a:lnTo>
                <a:lnTo>
                  <a:pt x="243116" y="709244"/>
                </a:lnTo>
                <a:lnTo>
                  <a:pt x="409638" y="709244"/>
                </a:lnTo>
                <a:lnTo>
                  <a:pt x="415328" y="707237"/>
                </a:lnTo>
                <a:lnTo>
                  <a:pt x="423811" y="699198"/>
                </a:lnTo>
                <a:lnTo>
                  <a:pt x="425945" y="693407"/>
                </a:lnTo>
                <a:lnTo>
                  <a:pt x="425945" y="678230"/>
                </a:lnTo>
                <a:lnTo>
                  <a:pt x="423811" y="671969"/>
                </a:lnTo>
                <a:lnTo>
                  <a:pt x="415328" y="662152"/>
                </a:lnTo>
                <a:lnTo>
                  <a:pt x="409638" y="659688"/>
                </a:lnTo>
                <a:lnTo>
                  <a:pt x="248475" y="659688"/>
                </a:lnTo>
                <a:lnTo>
                  <a:pt x="265887" y="489572"/>
                </a:lnTo>
                <a:lnTo>
                  <a:pt x="266560" y="484339"/>
                </a:lnTo>
                <a:lnTo>
                  <a:pt x="266560" y="473062"/>
                </a:lnTo>
                <a:lnTo>
                  <a:pt x="264541" y="467144"/>
                </a:lnTo>
                <a:lnTo>
                  <a:pt x="256514" y="457758"/>
                </a:lnTo>
                <a:lnTo>
                  <a:pt x="250698" y="455422"/>
                </a:lnTo>
                <a:lnTo>
                  <a:pt x="237756" y="455422"/>
                </a:lnTo>
                <a:lnTo>
                  <a:pt x="232498" y="457098"/>
                </a:lnTo>
                <a:lnTo>
                  <a:pt x="222224" y="463791"/>
                </a:lnTo>
                <a:lnTo>
                  <a:pt x="219214" y="470382"/>
                </a:lnTo>
                <a:lnTo>
                  <a:pt x="200253" y="659688"/>
                </a:lnTo>
                <a:lnTo>
                  <a:pt x="49568" y="659688"/>
                </a:lnTo>
                <a:lnTo>
                  <a:pt x="115201" y="27457"/>
                </a:lnTo>
                <a:lnTo>
                  <a:pt x="115201" y="16306"/>
                </a:lnTo>
                <a:lnTo>
                  <a:pt x="112953" y="10617"/>
                </a:lnTo>
                <a:lnTo>
                  <a:pt x="104025" y="2133"/>
                </a:lnTo>
                <a:lnTo>
                  <a:pt x="9845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89844" y="3823355"/>
            <a:ext cx="426084" cy="913765"/>
          </a:xfrm>
          <a:custGeom>
            <a:avLst/>
            <a:gdLst/>
            <a:ahLst/>
            <a:cxnLst/>
            <a:rect l="l" t="t" r="r" b="b"/>
            <a:pathLst>
              <a:path w="426085" h="913764">
                <a:moveTo>
                  <a:pt x="98450" y="0"/>
                </a:moveTo>
                <a:lnTo>
                  <a:pt x="86398" y="0"/>
                </a:lnTo>
                <a:lnTo>
                  <a:pt x="81381" y="1917"/>
                </a:lnTo>
                <a:lnTo>
                  <a:pt x="71996" y="9499"/>
                </a:lnTo>
                <a:lnTo>
                  <a:pt x="69202" y="14973"/>
                </a:lnTo>
                <a:lnTo>
                  <a:pt x="68313" y="22110"/>
                </a:lnTo>
                <a:lnTo>
                  <a:pt x="1346" y="664375"/>
                </a:lnTo>
                <a:lnTo>
                  <a:pt x="431" y="670191"/>
                </a:lnTo>
                <a:lnTo>
                  <a:pt x="0" y="674420"/>
                </a:lnTo>
                <a:lnTo>
                  <a:pt x="0" y="694080"/>
                </a:lnTo>
                <a:lnTo>
                  <a:pt x="2679" y="700874"/>
                </a:lnTo>
                <a:lnTo>
                  <a:pt x="13398" y="707567"/>
                </a:lnTo>
                <a:lnTo>
                  <a:pt x="18961" y="709244"/>
                </a:lnTo>
                <a:lnTo>
                  <a:pt x="194894" y="709244"/>
                </a:lnTo>
                <a:lnTo>
                  <a:pt x="177482" y="879360"/>
                </a:lnTo>
                <a:lnTo>
                  <a:pt x="177025" y="880262"/>
                </a:lnTo>
                <a:lnTo>
                  <a:pt x="176809" y="881367"/>
                </a:lnTo>
                <a:lnTo>
                  <a:pt x="176809" y="895883"/>
                </a:lnTo>
                <a:lnTo>
                  <a:pt x="178816" y="901788"/>
                </a:lnTo>
                <a:lnTo>
                  <a:pt x="186855" y="911161"/>
                </a:lnTo>
                <a:lnTo>
                  <a:pt x="192646" y="913511"/>
                </a:lnTo>
                <a:lnTo>
                  <a:pt x="205613" y="913511"/>
                </a:lnTo>
                <a:lnTo>
                  <a:pt x="210845" y="911834"/>
                </a:lnTo>
                <a:lnTo>
                  <a:pt x="221107" y="905141"/>
                </a:lnTo>
                <a:lnTo>
                  <a:pt x="224129" y="898563"/>
                </a:lnTo>
                <a:lnTo>
                  <a:pt x="243116" y="709244"/>
                </a:lnTo>
                <a:lnTo>
                  <a:pt x="409638" y="709244"/>
                </a:lnTo>
                <a:lnTo>
                  <a:pt x="415328" y="707237"/>
                </a:lnTo>
                <a:lnTo>
                  <a:pt x="423811" y="699198"/>
                </a:lnTo>
                <a:lnTo>
                  <a:pt x="425945" y="693407"/>
                </a:lnTo>
                <a:lnTo>
                  <a:pt x="425945" y="678230"/>
                </a:lnTo>
                <a:lnTo>
                  <a:pt x="423811" y="671969"/>
                </a:lnTo>
                <a:lnTo>
                  <a:pt x="415328" y="662152"/>
                </a:lnTo>
                <a:lnTo>
                  <a:pt x="409638" y="659688"/>
                </a:lnTo>
                <a:lnTo>
                  <a:pt x="248475" y="659688"/>
                </a:lnTo>
                <a:lnTo>
                  <a:pt x="265887" y="489572"/>
                </a:lnTo>
                <a:lnTo>
                  <a:pt x="266560" y="484339"/>
                </a:lnTo>
                <a:lnTo>
                  <a:pt x="266560" y="473062"/>
                </a:lnTo>
                <a:lnTo>
                  <a:pt x="264541" y="467144"/>
                </a:lnTo>
                <a:lnTo>
                  <a:pt x="256514" y="457758"/>
                </a:lnTo>
                <a:lnTo>
                  <a:pt x="250698" y="455422"/>
                </a:lnTo>
                <a:lnTo>
                  <a:pt x="237756" y="455422"/>
                </a:lnTo>
                <a:lnTo>
                  <a:pt x="232498" y="457098"/>
                </a:lnTo>
                <a:lnTo>
                  <a:pt x="222224" y="463791"/>
                </a:lnTo>
                <a:lnTo>
                  <a:pt x="219214" y="470382"/>
                </a:lnTo>
                <a:lnTo>
                  <a:pt x="200253" y="659688"/>
                </a:lnTo>
                <a:lnTo>
                  <a:pt x="49568" y="659688"/>
                </a:lnTo>
                <a:lnTo>
                  <a:pt x="115201" y="27457"/>
                </a:lnTo>
                <a:lnTo>
                  <a:pt x="115201" y="16306"/>
                </a:lnTo>
                <a:lnTo>
                  <a:pt x="112953" y="10617"/>
                </a:lnTo>
                <a:lnTo>
                  <a:pt x="104025" y="2133"/>
                </a:lnTo>
                <a:lnTo>
                  <a:pt x="9845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366016" y="793000"/>
            <a:ext cx="6828155" cy="8941435"/>
            <a:chOff x="366016" y="793000"/>
            <a:chExt cx="6828155" cy="8941435"/>
          </a:xfrm>
        </p:grpSpPr>
        <p:sp>
          <p:nvSpPr>
            <p:cNvPr id="25" name="object 25"/>
            <p:cNvSpPr/>
            <p:nvPr/>
          </p:nvSpPr>
          <p:spPr>
            <a:xfrm>
              <a:off x="6192809" y="3823355"/>
              <a:ext cx="426084" cy="913765"/>
            </a:xfrm>
            <a:custGeom>
              <a:avLst/>
              <a:gdLst/>
              <a:ahLst/>
              <a:cxnLst/>
              <a:rect l="l" t="t" r="r" b="b"/>
              <a:pathLst>
                <a:path w="426084" h="913764">
                  <a:moveTo>
                    <a:pt x="98450" y="0"/>
                  </a:moveTo>
                  <a:lnTo>
                    <a:pt x="86398" y="0"/>
                  </a:lnTo>
                  <a:lnTo>
                    <a:pt x="81381" y="1917"/>
                  </a:lnTo>
                  <a:lnTo>
                    <a:pt x="71996" y="9499"/>
                  </a:lnTo>
                  <a:lnTo>
                    <a:pt x="69215" y="14973"/>
                  </a:lnTo>
                  <a:lnTo>
                    <a:pt x="68313" y="22110"/>
                  </a:lnTo>
                  <a:lnTo>
                    <a:pt x="1346" y="664375"/>
                  </a:lnTo>
                  <a:lnTo>
                    <a:pt x="0" y="674420"/>
                  </a:lnTo>
                  <a:lnTo>
                    <a:pt x="0" y="694080"/>
                  </a:lnTo>
                  <a:lnTo>
                    <a:pt x="2679" y="700874"/>
                  </a:lnTo>
                  <a:lnTo>
                    <a:pt x="13398" y="707567"/>
                  </a:lnTo>
                  <a:lnTo>
                    <a:pt x="18973" y="709244"/>
                  </a:lnTo>
                  <a:lnTo>
                    <a:pt x="194894" y="709244"/>
                  </a:lnTo>
                  <a:lnTo>
                    <a:pt x="177482" y="879360"/>
                  </a:lnTo>
                  <a:lnTo>
                    <a:pt x="177038" y="880262"/>
                  </a:lnTo>
                  <a:lnTo>
                    <a:pt x="176809" y="881367"/>
                  </a:lnTo>
                  <a:lnTo>
                    <a:pt x="176809" y="895883"/>
                  </a:lnTo>
                  <a:lnTo>
                    <a:pt x="178816" y="901788"/>
                  </a:lnTo>
                  <a:lnTo>
                    <a:pt x="186855" y="911161"/>
                  </a:lnTo>
                  <a:lnTo>
                    <a:pt x="192659" y="913511"/>
                  </a:lnTo>
                  <a:lnTo>
                    <a:pt x="205613" y="913511"/>
                  </a:lnTo>
                  <a:lnTo>
                    <a:pt x="210858" y="911834"/>
                  </a:lnTo>
                  <a:lnTo>
                    <a:pt x="221119" y="905141"/>
                  </a:lnTo>
                  <a:lnTo>
                    <a:pt x="224142" y="898563"/>
                  </a:lnTo>
                  <a:lnTo>
                    <a:pt x="243116" y="709244"/>
                  </a:lnTo>
                  <a:lnTo>
                    <a:pt x="409651" y="709244"/>
                  </a:lnTo>
                  <a:lnTo>
                    <a:pt x="415340" y="707237"/>
                  </a:lnTo>
                  <a:lnTo>
                    <a:pt x="423824" y="699198"/>
                  </a:lnTo>
                  <a:lnTo>
                    <a:pt x="425945" y="693407"/>
                  </a:lnTo>
                  <a:lnTo>
                    <a:pt x="425945" y="678230"/>
                  </a:lnTo>
                  <a:lnTo>
                    <a:pt x="423824" y="671969"/>
                  </a:lnTo>
                  <a:lnTo>
                    <a:pt x="415340" y="662152"/>
                  </a:lnTo>
                  <a:lnTo>
                    <a:pt x="409651" y="659688"/>
                  </a:lnTo>
                  <a:lnTo>
                    <a:pt x="248475" y="659688"/>
                  </a:lnTo>
                  <a:lnTo>
                    <a:pt x="265887" y="489572"/>
                  </a:lnTo>
                  <a:lnTo>
                    <a:pt x="266560" y="484339"/>
                  </a:lnTo>
                  <a:lnTo>
                    <a:pt x="266560" y="473062"/>
                  </a:lnTo>
                  <a:lnTo>
                    <a:pt x="264541" y="467144"/>
                  </a:lnTo>
                  <a:lnTo>
                    <a:pt x="256514" y="457758"/>
                  </a:lnTo>
                  <a:lnTo>
                    <a:pt x="250710" y="455422"/>
                  </a:lnTo>
                  <a:lnTo>
                    <a:pt x="237756" y="455422"/>
                  </a:lnTo>
                  <a:lnTo>
                    <a:pt x="232511" y="457098"/>
                  </a:lnTo>
                  <a:lnTo>
                    <a:pt x="222237" y="463791"/>
                  </a:lnTo>
                  <a:lnTo>
                    <a:pt x="219227" y="470382"/>
                  </a:lnTo>
                  <a:lnTo>
                    <a:pt x="200253" y="659688"/>
                  </a:lnTo>
                  <a:lnTo>
                    <a:pt x="49568" y="659688"/>
                  </a:lnTo>
                  <a:lnTo>
                    <a:pt x="115201" y="27457"/>
                  </a:lnTo>
                  <a:lnTo>
                    <a:pt x="115201" y="16306"/>
                  </a:lnTo>
                  <a:lnTo>
                    <a:pt x="112966" y="10617"/>
                  </a:lnTo>
                  <a:lnTo>
                    <a:pt x="104038" y="2133"/>
                  </a:lnTo>
                  <a:lnTo>
                    <a:pt x="98450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6016" y="793000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017" y="381815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1017" y="521542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1004" y="2036266"/>
              <a:ext cx="3209290" cy="783590"/>
            </a:xfrm>
            <a:custGeom>
              <a:avLst/>
              <a:gdLst/>
              <a:ahLst/>
              <a:cxnLst/>
              <a:rect l="l" t="t" r="r" b="b"/>
              <a:pathLst>
                <a:path w="3209290" h="783589">
                  <a:moveTo>
                    <a:pt x="3208998" y="758050"/>
                  </a:moveTo>
                  <a:lnTo>
                    <a:pt x="0" y="758050"/>
                  </a:lnTo>
                  <a:lnTo>
                    <a:pt x="0" y="783450"/>
                  </a:lnTo>
                  <a:lnTo>
                    <a:pt x="3208998" y="783450"/>
                  </a:lnTo>
                  <a:lnTo>
                    <a:pt x="3208998" y="758050"/>
                  </a:lnTo>
                  <a:close/>
                </a:path>
                <a:path w="3209290" h="783589">
                  <a:moveTo>
                    <a:pt x="320899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98" y="9525"/>
                  </a:lnTo>
                  <a:lnTo>
                    <a:pt x="320899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1017" y="5897715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1017" y="6358712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1017" y="937453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791291" y="3823355"/>
            <a:ext cx="426084" cy="913765"/>
          </a:xfrm>
          <a:custGeom>
            <a:avLst/>
            <a:gdLst/>
            <a:ahLst/>
            <a:cxnLst/>
            <a:rect l="l" t="t" r="r" b="b"/>
            <a:pathLst>
              <a:path w="426084" h="913764">
                <a:moveTo>
                  <a:pt x="98450" y="0"/>
                </a:moveTo>
                <a:lnTo>
                  <a:pt x="86398" y="0"/>
                </a:lnTo>
                <a:lnTo>
                  <a:pt x="81381" y="1917"/>
                </a:lnTo>
                <a:lnTo>
                  <a:pt x="71996" y="9499"/>
                </a:lnTo>
                <a:lnTo>
                  <a:pt x="69215" y="14973"/>
                </a:lnTo>
                <a:lnTo>
                  <a:pt x="68313" y="22110"/>
                </a:lnTo>
                <a:lnTo>
                  <a:pt x="1346" y="664375"/>
                </a:lnTo>
                <a:lnTo>
                  <a:pt x="0" y="674420"/>
                </a:lnTo>
                <a:lnTo>
                  <a:pt x="0" y="694080"/>
                </a:lnTo>
                <a:lnTo>
                  <a:pt x="2679" y="700874"/>
                </a:lnTo>
                <a:lnTo>
                  <a:pt x="13398" y="707567"/>
                </a:lnTo>
                <a:lnTo>
                  <a:pt x="18973" y="709244"/>
                </a:lnTo>
                <a:lnTo>
                  <a:pt x="194894" y="709244"/>
                </a:lnTo>
                <a:lnTo>
                  <a:pt x="177482" y="879360"/>
                </a:lnTo>
                <a:lnTo>
                  <a:pt x="177038" y="880262"/>
                </a:lnTo>
                <a:lnTo>
                  <a:pt x="176809" y="881367"/>
                </a:lnTo>
                <a:lnTo>
                  <a:pt x="176809" y="895883"/>
                </a:lnTo>
                <a:lnTo>
                  <a:pt x="178816" y="901788"/>
                </a:lnTo>
                <a:lnTo>
                  <a:pt x="186855" y="911161"/>
                </a:lnTo>
                <a:lnTo>
                  <a:pt x="192659" y="913511"/>
                </a:lnTo>
                <a:lnTo>
                  <a:pt x="205613" y="913511"/>
                </a:lnTo>
                <a:lnTo>
                  <a:pt x="210858" y="911834"/>
                </a:lnTo>
                <a:lnTo>
                  <a:pt x="221119" y="905141"/>
                </a:lnTo>
                <a:lnTo>
                  <a:pt x="224142" y="898563"/>
                </a:lnTo>
                <a:lnTo>
                  <a:pt x="243116" y="709244"/>
                </a:lnTo>
                <a:lnTo>
                  <a:pt x="409651" y="709244"/>
                </a:lnTo>
                <a:lnTo>
                  <a:pt x="415340" y="707237"/>
                </a:lnTo>
                <a:lnTo>
                  <a:pt x="423824" y="699198"/>
                </a:lnTo>
                <a:lnTo>
                  <a:pt x="425945" y="693407"/>
                </a:lnTo>
                <a:lnTo>
                  <a:pt x="425945" y="678230"/>
                </a:lnTo>
                <a:lnTo>
                  <a:pt x="423824" y="671969"/>
                </a:lnTo>
                <a:lnTo>
                  <a:pt x="415340" y="662152"/>
                </a:lnTo>
                <a:lnTo>
                  <a:pt x="409651" y="659688"/>
                </a:lnTo>
                <a:lnTo>
                  <a:pt x="248475" y="659688"/>
                </a:lnTo>
                <a:lnTo>
                  <a:pt x="265887" y="489572"/>
                </a:lnTo>
                <a:lnTo>
                  <a:pt x="266560" y="484339"/>
                </a:lnTo>
                <a:lnTo>
                  <a:pt x="266560" y="473062"/>
                </a:lnTo>
                <a:lnTo>
                  <a:pt x="264541" y="467144"/>
                </a:lnTo>
                <a:lnTo>
                  <a:pt x="256514" y="457758"/>
                </a:lnTo>
                <a:lnTo>
                  <a:pt x="250710" y="455422"/>
                </a:lnTo>
                <a:lnTo>
                  <a:pt x="237756" y="455422"/>
                </a:lnTo>
                <a:lnTo>
                  <a:pt x="232511" y="457098"/>
                </a:lnTo>
                <a:lnTo>
                  <a:pt x="222237" y="463791"/>
                </a:lnTo>
                <a:lnTo>
                  <a:pt x="219227" y="470382"/>
                </a:lnTo>
                <a:lnTo>
                  <a:pt x="200253" y="659688"/>
                </a:lnTo>
                <a:lnTo>
                  <a:pt x="49568" y="659688"/>
                </a:lnTo>
                <a:lnTo>
                  <a:pt x="115201" y="27457"/>
                </a:lnTo>
                <a:lnTo>
                  <a:pt x="115201" y="16306"/>
                </a:lnTo>
                <a:lnTo>
                  <a:pt x="112966" y="10617"/>
                </a:lnTo>
                <a:lnTo>
                  <a:pt x="104038" y="2133"/>
                </a:lnTo>
                <a:lnTo>
                  <a:pt x="9845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91404" y="1305556"/>
            <a:ext cx="694690" cy="1489075"/>
          </a:xfrm>
          <a:custGeom>
            <a:avLst/>
            <a:gdLst/>
            <a:ahLst/>
            <a:cxnLst/>
            <a:rect l="l" t="t" r="r" b="b"/>
            <a:pathLst>
              <a:path w="694689" h="1489075">
                <a:moveTo>
                  <a:pt x="149529" y="0"/>
                </a:moveTo>
                <a:lnTo>
                  <a:pt x="115823" y="20607"/>
                </a:lnTo>
                <a:lnTo>
                  <a:pt x="2184" y="1082675"/>
                </a:lnTo>
                <a:lnTo>
                  <a:pt x="723" y="1092136"/>
                </a:lnTo>
                <a:lnTo>
                  <a:pt x="0" y="1099045"/>
                </a:lnTo>
                <a:lnTo>
                  <a:pt x="0" y="1114323"/>
                </a:lnTo>
                <a:lnTo>
                  <a:pt x="19713" y="1151193"/>
                </a:lnTo>
                <a:lnTo>
                  <a:pt x="40385" y="1155801"/>
                </a:lnTo>
                <a:lnTo>
                  <a:pt x="317601" y="1155801"/>
                </a:lnTo>
                <a:lnTo>
                  <a:pt x="289229" y="1433017"/>
                </a:lnTo>
                <a:lnTo>
                  <a:pt x="288493" y="1434477"/>
                </a:lnTo>
                <a:lnTo>
                  <a:pt x="288137" y="1436293"/>
                </a:lnTo>
                <a:lnTo>
                  <a:pt x="288137" y="1448295"/>
                </a:lnTo>
                <a:lnTo>
                  <a:pt x="309959" y="1485815"/>
                </a:lnTo>
                <a:lnTo>
                  <a:pt x="326326" y="1488681"/>
                </a:lnTo>
                <a:lnTo>
                  <a:pt x="332844" y="1488169"/>
                </a:lnTo>
                <a:lnTo>
                  <a:pt x="364969" y="1459315"/>
                </a:lnTo>
                <a:lnTo>
                  <a:pt x="396176" y="1155801"/>
                </a:lnTo>
                <a:lnTo>
                  <a:pt x="655942" y="1155801"/>
                </a:lnTo>
                <a:lnTo>
                  <a:pt x="691540" y="1133978"/>
                </a:lnTo>
                <a:lnTo>
                  <a:pt x="694131" y="1117600"/>
                </a:lnTo>
                <a:lnTo>
                  <a:pt x="693483" y="1108739"/>
                </a:lnTo>
                <a:lnTo>
                  <a:pt x="664224" y="1075792"/>
                </a:lnTo>
                <a:lnTo>
                  <a:pt x="655942" y="1075042"/>
                </a:lnTo>
                <a:lnTo>
                  <a:pt x="404914" y="1075042"/>
                </a:lnTo>
                <a:lnTo>
                  <a:pt x="433285" y="797826"/>
                </a:lnTo>
                <a:lnTo>
                  <a:pt x="434378" y="789279"/>
                </a:lnTo>
                <a:lnTo>
                  <a:pt x="434378" y="782535"/>
                </a:lnTo>
                <a:lnTo>
                  <a:pt x="412549" y="745023"/>
                </a:lnTo>
                <a:lnTo>
                  <a:pt x="396176" y="742162"/>
                </a:lnTo>
                <a:lnTo>
                  <a:pt x="389664" y="742674"/>
                </a:lnTo>
                <a:lnTo>
                  <a:pt x="357538" y="771527"/>
                </a:lnTo>
                <a:lnTo>
                  <a:pt x="326326" y="1075042"/>
                </a:lnTo>
                <a:lnTo>
                  <a:pt x="80771" y="1075042"/>
                </a:lnTo>
                <a:lnTo>
                  <a:pt x="187718" y="44754"/>
                </a:lnTo>
                <a:lnTo>
                  <a:pt x="187718" y="38201"/>
                </a:lnTo>
                <a:lnTo>
                  <a:pt x="164531" y="2597"/>
                </a:lnTo>
                <a:lnTo>
                  <a:pt x="157371" y="649"/>
                </a:lnTo>
                <a:lnTo>
                  <a:pt x="1495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64235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54505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57475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60445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63415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66385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64235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66614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54505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57475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60445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63415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66385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15237" y="428563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05507" y="428563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708477" y="428563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11447" y="428563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14417" y="428563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17387" y="428563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15237" y="63661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17616" y="63661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05507" y="63661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08477" y="63661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11447" y="63661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14417" y="63661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17387" y="63661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6241436" y="506934"/>
            <a:ext cx="857250" cy="139700"/>
            <a:chOff x="6241436" y="506934"/>
            <a:chExt cx="857250" cy="139700"/>
          </a:xfrm>
        </p:grpSpPr>
        <p:pic>
          <p:nvPicPr>
            <p:cNvPr id="66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1436" y="509980"/>
              <a:ext cx="86271" cy="11018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50322" y="539853"/>
              <a:ext cx="64617" cy="8183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40166" y="506934"/>
              <a:ext cx="368964" cy="114757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16" y="100977"/>
                  </a:moveTo>
                  <a:lnTo>
                    <a:pt x="32346" y="100977"/>
                  </a:lnTo>
                  <a:lnTo>
                    <a:pt x="30264" y="100787"/>
                  </a:lnTo>
                  <a:lnTo>
                    <a:pt x="27266" y="100025"/>
                  </a:lnTo>
                  <a:lnTo>
                    <a:pt x="26225" y="99136"/>
                  </a:lnTo>
                  <a:lnTo>
                    <a:pt x="25057" y="96342"/>
                  </a:lnTo>
                  <a:lnTo>
                    <a:pt x="24765" y="94119"/>
                  </a:lnTo>
                  <a:lnTo>
                    <a:pt x="24765" y="40246"/>
                  </a:lnTo>
                  <a:lnTo>
                    <a:pt x="42595" y="40246"/>
                  </a:lnTo>
                  <a:lnTo>
                    <a:pt x="42595" y="31254"/>
                  </a:lnTo>
                  <a:lnTo>
                    <a:pt x="24765" y="31254"/>
                  </a:lnTo>
                  <a:lnTo>
                    <a:pt x="24765" y="8623"/>
                  </a:lnTo>
                  <a:lnTo>
                    <a:pt x="15925" y="8623"/>
                  </a:lnTo>
                  <a:lnTo>
                    <a:pt x="13106" y="31330"/>
                  </a:lnTo>
                  <a:lnTo>
                    <a:pt x="0" y="31330"/>
                  </a:lnTo>
                  <a:lnTo>
                    <a:pt x="0" y="40246"/>
                  </a:lnTo>
                  <a:lnTo>
                    <a:pt x="12801" y="40246"/>
                  </a:lnTo>
                  <a:lnTo>
                    <a:pt x="12801" y="95669"/>
                  </a:lnTo>
                  <a:lnTo>
                    <a:pt x="13347" y="99174"/>
                  </a:lnTo>
                  <a:lnTo>
                    <a:pt x="15582" y="104762"/>
                  </a:lnTo>
                  <a:lnTo>
                    <a:pt x="17538" y="106870"/>
                  </a:lnTo>
                  <a:lnTo>
                    <a:pt x="23075" y="109715"/>
                  </a:lnTo>
                  <a:lnTo>
                    <a:pt x="26974" y="110426"/>
                  </a:lnTo>
                  <a:lnTo>
                    <a:pt x="36918" y="110312"/>
                  </a:lnTo>
                  <a:lnTo>
                    <a:pt x="40728" y="109842"/>
                  </a:lnTo>
                  <a:lnTo>
                    <a:pt x="43116" y="109207"/>
                  </a:lnTo>
                  <a:lnTo>
                    <a:pt x="43116" y="100977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20" y="31318"/>
                  </a:lnTo>
                  <a:lnTo>
                    <a:pt x="65620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074" y="0"/>
                  </a:lnTo>
                  <a:lnTo>
                    <a:pt x="65074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5688" y="539089"/>
              <a:ext cx="162692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7684" y="990432"/>
            <a:ext cx="973455" cy="1952625"/>
          </a:xfrm>
          <a:custGeom>
            <a:avLst/>
            <a:gdLst/>
            <a:ahLst/>
            <a:cxnLst/>
            <a:rect l="l" t="t" r="r" b="b"/>
            <a:pathLst>
              <a:path w="973454" h="1952625">
                <a:moveTo>
                  <a:pt x="908265" y="333044"/>
                </a:moveTo>
                <a:lnTo>
                  <a:pt x="903782" y="333044"/>
                </a:lnTo>
                <a:lnTo>
                  <a:pt x="894842" y="341985"/>
                </a:lnTo>
                <a:lnTo>
                  <a:pt x="894842" y="346456"/>
                </a:lnTo>
                <a:lnTo>
                  <a:pt x="899325" y="350926"/>
                </a:lnTo>
                <a:lnTo>
                  <a:pt x="919441" y="373278"/>
                </a:lnTo>
                <a:lnTo>
                  <a:pt x="891844" y="400875"/>
                </a:lnTo>
                <a:lnTo>
                  <a:pt x="892225" y="404964"/>
                </a:lnTo>
                <a:lnTo>
                  <a:pt x="895972" y="410159"/>
                </a:lnTo>
                <a:lnTo>
                  <a:pt x="899668" y="415391"/>
                </a:lnTo>
                <a:lnTo>
                  <a:pt x="904519" y="415023"/>
                </a:lnTo>
                <a:lnTo>
                  <a:pt x="932840" y="386689"/>
                </a:lnTo>
                <a:lnTo>
                  <a:pt x="958456" y="386689"/>
                </a:lnTo>
                <a:lnTo>
                  <a:pt x="946264" y="373278"/>
                </a:lnTo>
                <a:lnTo>
                  <a:pt x="959669" y="359867"/>
                </a:lnTo>
                <a:lnTo>
                  <a:pt x="932840" y="359867"/>
                </a:lnTo>
                <a:lnTo>
                  <a:pt x="912723" y="337515"/>
                </a:lnTo>
                <a:lnTo>
                  <a:pt x="908265" y="333044"/>
                </a:lnTo>
                <a:close/>
              </a:path>
              <a:path w="973454" h="1952625">
                <a:moveTo>
                  <a:pt x="958456" y="386689"/>
                </a:moveTo>
                <a:lnTo>
                  <a:pt x="932840" y="386689"/>
                </a:lnTo>
                <a:lnTo>
                  <a:pt x="952957" y="409041"/>
                </a:lnTo>
                <a:lnTo>
                  <a:pt x="957440" y="413512"/>
                </a:lnTo>
                <a:lnTo>
                  <a:pt x="961898" y="413893"/>
                </a:lnTo>
                <a:lnTo>
                  <a:pt x="970851" y="406463"/>
                </a:lnTo>
                <a:lnTo>
                  <a:pt x="971575" y="402336"/>
                </a:lnTo>
                <a:lnTo>
                  <a:pt x="968616" y="397865"/>
                </a:lnTo>
                <a:lnTo>
                  <a:pt x="958456" y="386689"/>
                </a:lnTo>
                <a:close/>
              </a:path>
              <a:path w="973454" h="1952625">
                <a:moveTo>
                  <a:pt x="964133" y="333044"/>
                </a:moveTo>
                <a:lnTo>
                  <a:pt x="959675" y="333044"/>
                </a:lnTo>
                <a:lnTo>
                  <a:pt x="932840" y="359867"/>
                </a:lnTo>
                <a:lnTo>
                  <a:pt x="959669" y="359867"/>
                </a:lnTo>
                <a:lnTo>
                  <a:pt x="973074" y="346456"/>
                </a:lnTo>
                <a:lnTo>
                  <a:pt x="973074" y="341985"/>
                </a:lnTo>
                <a:lnTo>
                  <a:pt x="964133" y="333044"/>
                </a:lnTo>
                <a:close/>
              </a:path>
              <a:path w="973454" h="1952625">
                <a:moveTo>
                  <a:pt x="524832" y="24587"/>
                </a:moveTo>
                <a:lnTo>
                  <a:pt x="488784" y="24587"/>
                </a:lnTo>
                <a:lnTo>
                  <a:pt x="493979" y="26822"/>
                </a:lnTo>
                <a:lnTo>
                  <a:pt x="496989" y="31292"/>
                </a:lnTo>
                <a:lnTo>
                  <a:pt x="499948" y="35763"/>
                </a:lnTo>
                <a:lnTo>
                  <a:pt x="501459" y="40233"/>
                </a:lnTo>
                <a:lnTo>
                  <a:pt x="501459" y="44704"/>
                </a:lnTo>
                <a:lnTo>
                  <a:pt x="499219" y="54079"/>
                </a:lnTo>
                <a:lnTo>
                  <a:pt x="492506" y="64281"/>
                </a:lnTo>
                <a:lnTo>
                  <a:pt x="481324" y="75311"/>
                </a:lnTo>
                <a:lnTo>
                  <a:pt x="465683" y="87172"/>
                </a:lnTo>
                <a:lnTo>
                  <a:pt x="454638" y="95781"/>
                </a:lnTo>
                <a:lnTo>
                  <a:pt x="433273" y="129928"/>
                </a:lnTo>
                <a:lnTo>
                  <a:pt x="432168" y="143052"/>
                </a:lnTo>
                <a:lnTo>
                  <a:pt x="528281" y="143052"/>
                </a:lnTo>
                <a:lnTo>
                  <a:pt x="528281" y="118465"/>
                </a:lnTo>
                <a:lnTo>
                  <a:pt x="467931" y="118465"/>
                </a:lnTo>
                <a:lnTo>
                  <a:pt x="470710" y="114274"/>
                </a:lnTo>
                <a:lnTo>
                  <a:pt x="476853" y="108407"/>
                </a:lnTo>
                <a:lnTo>
                  <a:pt x="486358" y="100863"/>
                </a:lnTo>
                <a:lnTo>
                  <a:pt x="499224" y="91643"/>
                </a:lnTo>
                <a:lnTo>
                  <a:pt x="504666" y="88013"/>
                </a:lnTo>
                <a:lnTo>
                  <a:pt x="509830" y="83826"/>
                </a:lnTo>
                <a:lnTo>
                  <a:pt x="528281" y="44704"/>
                </a:lnTo>
                <a:lnTo>
                  <a:pt x="525204" y="25149"/>
                </a:lnTo>
                <a:lnTo>
                  <a:pt x="524832" y="24587"/>
                </a:lnTo>
                <a:close/>
              </a:path>
              <a:path w="973454" h="1952625">
                <a:moveTo>
                  <a:pt x="479107" y="0"/>
                </a:moveTo>
                <a:lnTo>
                  <a:pt x="442851" y="15095"/>
                </a:lnTo>
                <a:lnTo>
                  <a:pt x="432168" y="53644"/>
                </a:lnTo>
                <a:lnTo>
                  <a:pt x="461225" y="53644"/>
                </a:lnTo>
                <a:lnTo>
                  <a:pt x="461225" y="46215"/>
                </a:lnTo>
                <a:lnTo>
                  <a:pt x="461949" y="39497"/>
                </a:lnTo>
                <a:lnTo>
                  <a:pt x="464921" y="27597"/>
                </a:lnTo>
                <a:lnTo>
                  <a:pt x="470890" y="24587"/>
                </a:lnTo>
                <a:lnTo>
                  <a:pt x="524832" y="24587"/>
                </a:lnTo>
                <a:lnTo>
                  <a:pt x="515977" y="11179"/>
                </a:lnTo>
                <a:lnTo>
                  <a:pt x="500608" y="2795"/>
                </a:lnTo>
                <a:lnTo>
                  <a:pt x="479107" y="0"/>
                </a:lnTo>
                <a:close/>
              </a:path>
              <a:path w="973454" h="1952625">
                <a:moveTo>
                  <a:pt x="550633" y="1026058"/>
                </a:moveTo>
                <a:lnTo>
                  <a:pt x="442846" y="1026058"/>
                </a:lnTo>
                <a:lnTo>
                  <a:pt x="477142" y="1038758"/>
                </a:lnTo>
                <a:lnTo>
                  <a:pt x="510461" y="1038758"/>
                </a:lnTo>
                <a:lnTo>
                  <a:pt x="542798" y="1051458"/>
                </a:lnTo>
                <a:lnTo>
                  <a:pt x="602583" y="1076858"/>
                </a:lnTo>
                <a:lnTo>
                  <a:pt x="654558" y="1114958"/>
                </a:lnTo>
                <a:lnTo>
                  <a:pt x="697582" y="1165758"/>
                </a:lnTo>
                <a:lnTo>
                  <a:pt x="730567" y="1229258"/>
                </a:lnTo>
                <a:lnTo>
                  <a:pt x="742782" y="1267358"/>
                </a:lnTo>
                <a:lnTo>
                  <a:pt x="751514" y="1305458"/>
                </a:lnTo>
                <a:lnTo>
                  <a:pt x="756758" y="1343558"/>
                </a:lnTo>
                <a:lnTo>
                  <a:pt x="758507" y="1381658"/>
                </a:lnTo>
                <a:lnTo>
                  <a:pt x="756967" y="1432458"/>
                </a:lnTo>
                <a:lnTo>
                  <a:pt x="752351" y="1470558"/>
                </a:lnTo>
                <a:lnTo>
                  <a:pt x="744662" y="1508658"/>
                </a:lnTo>
                <a:lnTo>
                  <a:pt x="733907" y="1546758"/>
                </a:lnTo>
                <a:lnTo>
                  <a:pt x="720000" y="1584858"/>
                </a:lnTo>
                <a:lnTo>
                  <a:pt x="702889" y="1622958"/>
                </a:lnTo>
                <a:lnTo>
                  <a:pt x="682570" y="1648358"/>
                </a:lnTo>
                <a:lnTo>
                  <a:pt x="659041" y="1686458"/>
                </a:lnTo>
                <a:lnTo>
                  <a:pt x="602588" y="1737258"/>
                </a:lnTo>
                <a:lnTo>
                  <a:pt x="569756" y="1762658"/>
                </a:lnTo>
                <a:lnTo>
                  <a:pt x="494804" y="1788058"/>
                </a:lnTo>
                <a:lnTo>
                  <a:pt x="452547" y="1800758"/>
                </a:lnTo>
                <a:lnTo>
                  <a:pt x="407082" y="1813458"/>
                </a:lnTo>
                <a:lnTo>
                  <a:pt x="247764" y="1813458"/>
                </a:lnTo>
                <a:lnTo>
                  <a:pt x="276875" y="1826158"/>
                </a:lnTo>
                <a:lnTo>
                  <a:pt x="457022" y="1826158"/>
                </a:lnTo>
                <a:lnTo>
                  <a:pt x="501513" y="1813458"/>
                </a:lnTo>
                <a:lnTo>
                  <a:pt x="542798" y="1800758"/>
                </a:lnTo>
                <a:lnTo>
                  <a:pt x="580793" y="1775358"/>
                </a:lnTo>
                <a:lnTo>
                  <a:pt x="615437" y="1749958"/>
                </a:lnTo>
                <a:lnTo>
                  <a:pt x="646730" y="1724558"/>
                </a:lnTo>
                <a:lnTo>
                  <a:pt x="699255" y="1661058"/>
                </a:lnTo>
                <a:lnTo>
                  <a:pt x="720491" y="1622958"/>
                </a:lnTo>
                <a:lnTo>
                  <a:pt x="738377" y="1597558"/>
                </a:lnTo>
                <a:lnTo>
                  <a:pt x="752906" y="1546758"/>
                </a:lnTo>
                <a:lnTo>
                  <a:pt x="764147" y="1508658"/>
                </a:lnTo>
                <a:lnTo>
                  <a:pt x="772185" y="1470558"/>
                </a:lnTo>
                <a:lnTo>
                  <a:pt x="777013" y="1432458"/>
                </a:lnTo>
                <a:lnTo>
                  <a:pt x="778624" y="1381658"/>
                </a:lnTo>
                <a:lnTo>
                  <a:pt x="776738" y="1343558"/>
                </a:lnTo>
                <a:lnTo>
                  <a:pt x="771080" y="1292758"/>
                </a:lnTo>
                <a:lnTo>
                  <a:pt x="761650" y="1254658"/>
                </a:lnTo>
                <a:lnTo>
                  <a:pt x="748449" y="1216558"/>
                </a:lnTo>
                <a:lnTo>
                  <a:pt x="732104" y="1178458"/>
                </a:lnTo>
                <a:lnTo>
                  <a:pt x="691870" y="1127658"/>
                </a:lnTo>
                <a:lnTo>
                  <a:pt x="641781" y="1076858"/>
                </a:lnTo>
                <a:lnTo>
                  <a:pt x="613489" y="1064158"/>
                </a:lnTo>
                <a:lnTo>
                  <a:pt x="583107" y="1038758"/>
                </a:lnTo>
                <a:lnTo>
                  <a:pt x="550633" y="1026058"/>
                </a:lnTo>
                <a:close/>
              </a:path>
              <a:path w="973454" h="1952625">
                <a:moveTo>
                  <a:pt x="173363" y="1661058"/>
                </a:moveTo>
                <a:lnTo>
                  <a:pt x="132651" y="1661058"/>
                </a:lnTo>
                <a:lnTo>
                  <a:pt x="123850" y="1673758"/>
                </a:lnTo>
                <a:lnTo>
                  <a:pt x="117563" y="1686458"/>
                </a:lnTo>
                <a:lnTo>
                  <a:pt x="113792" y="1699158"/>
                </a:lnTo>
                <a:lnTo>
                  <a:pt x="112534" y="1711858"/>
                </a:lnTo>
                <a:lnTo>
                  <a:pt x="114486" y="1737258"/>
                </a:lnTo>
                <a:lnTo>
                  <a:pt x="143814" y="1775358"/>
                </a:lnTo>
                <a:lnTo>
                  <a:pt x="192151" y="1800758"/>
                </a:lnTo>
                <a:lnTo>
                  <a:pt x="219049" y="1813458"/>
                </a:lnTo>
                <a:lnTo>
                  <a:pt x="305857" y="1813458"/>
                </a:lnTo>
                <a:lnTo>
                  <a:pt x="278761" y="1800758"/>
                </a:lnTo>
                <a:lnTo>
                  <a:pt x="251117" y="1800758"/>
                </a:lnTo>
                <a:lnTo>
                  <a:pt x="224145" y="1788058"/>
                </a:lnTo>
                <a:lnTo>
                  <a:pt x="199139" y="1788058"/>
                </a:lnTo>
                <a:lnTo>
                  <a:pt x="176089" y="1775358"/>
                </a:lnTo>
                <a:lnTo>
                  <a:pt x="145210" y="1749958"/>
                </a:lnTo>
                <a:lnTo>
                  <a:pt x="132651" y="1711858"/>
                </a:lnTo>
                <a:lnTo>
                  <a:pt x="133555" y="1711858"/>
                </a:lnTo>
                <a:lnTo>
                  <a:pt x="136271" y="1699158"/>
                </a:lnTo>
                <a:lnTo>
                  <a:pt x="140806" y="1686458"/>
                </a:lnTo>
                <a:lnTo>
                  <a:pt x="147167" y="1673758"/>
                </a:lnTo>
                <a:lnTo>
                  <a:pt x="163655" y="1673758"/>
                </a:lnTo>
                <a:lnTo>
                  <a:pt x="173363" y="1661058"/>
                </a:lnTo>
                <a:close/>
              </a:path>
              <a:path w="973454" h="1952625">
                <a:moveTo>
                  <a:pt x="408411" y="1699158"/>
                </a:moveTo>
                <a:lnTo>
                  <a:pt x="317596" y="1699158"/>
                </a:lnTo>
                <a:lnTo>
                  <a:pt x="337012" y="1711858"/>
                </a:lnTo>
                <a:lnTo>
                  <a:pt x="356158" y="1711858"/>
                </a:lnTo>
                <a:lnTo>
                  <a:pt x="408411" y="1699158"/>
                </a:lnTo>
                <a:close/>
              </a:path>
              <a:path w="973454" h="1952625">
                <a:moveTo>
                  <a:pt x="452275" y="1140358"/>
                </a:moveTo>
                <a:lnTo>
                  <a:pt x="298056" y="1140358"/>
                </a:lnTo>
                <a:lnTo>
                  <a:pt x="289524" y="1153058"/>
                </a:lnTo>
                <a:lnTo>
                  <a:pt x="448017" y="1153058"/>
                </a:lnTo>
                <a:lnTo>
                  <a:pt x="491109" y="1165758"/>
                </a:lnTo>
                <a:lnTo>
                  <a:pt x="530152" y="1191158"/>
                </a:lnTo>
                <a:lnTo>
                  <a:pt x="565150" y="1216558"/>
                </a:lnTo>
                <a:lnTo>
                  <a:pt x="593992" y="1241958"/>
                </a:lnTo>
                <a:lnTo>
                  <a:pt x="614603" y="1280058"/>
                </a:lnTo>
                <a:lnTo>
                  <a:pt x="626975" y="1330858"/>
                </a:lnTo>
                <a:lnTo>
                  <a:pt x="631101" y="1394358"/>
                </a:lnTo>
                <a:lnTo>
                  <a:pt x="628150" y="1445158"/>
                </a:lnTo>
                <a:lnTo>
                  <a:pt x="619299" y="1483258"/>
                </a:lnTo>
                <a:lnTo>
                  <a:pt x="604546" y="1534058"/>
                </a:lnTo>
                <a:lnTo>
                  <a:pt x="583893" y="1572158"/>
                </a:lnTo>
                <a:lnTo>
                  <a:pt x="557339" y="1610258"/>
                </a:lnTo>
                <a:lnTo>
                  <a:pt x="525688" y="1635658"/>
                </a:lnTo>
                <a:lnTo>
                  <a:pt x="489746" y="1661058"/>
                </a:lnTo>
                <a:lnTo>
                  <a:pt x="449510" y="1673758"/>
                </a:lnTo>
                <a:lnTo>
                  <a:pt x="404981" y="1686458"/>
                </a:lnTo>
                <a:lnTo>
                  <a:pt x="258380" y="1686458"/>
                </a:lnTo>
                <a:lnTo>
                  <a:pt x="277939" y="1699158"/>
                </a:lnTo>
                <a:lnTo>
                  <a:pt x="456111" y="1699158"/>
                </a:lnTo>
                <a:lnTo>
                  <a:pt x="499255" y="1673758"/>
                </a:lnTo>
                <a:lnTo>
                  <a:pt x="537842" y="1648358"/>
                </a:lnTo>
                <a:lnTo>
                  <a:pt x="571868" y="1622958"/>
                </a:lnTo>
                <a:lnTo>
                  <a:pt x="600422" y="1584858"/>
                </a:lnTo>
                <a:lnTo>
                  <a:pt x="622639" y="1534058"/>
                </a:lnTo>
                <a:lnTo>
                  <a:pt x="638513" y="1495958"/>
                </a:lnTo>
                <a:lnTo>
                  <a:pt x="648041" y="1445158"/>
                </a:lnTo>
                <a:lnTo>
                  <a:pt x="651217" y="1394358"/>
                </a:lnTo>
                <a:lnTo>
                  <a:pt x="646746" y="1330858"/>
                </a:lnTo>
                <a:lnTo>
                  <a:pt x="633333" y="1280058"/>
                </a:lnTo>
                <a:lnTo>
                  <a:pt x="610980" y="1229258"/>
                </a:lnTo>
                <a:lnTo>
                  <a:pt x="579691" y="1191158"/>
                </a:lnTo>
                <a:lnTo>
                  <a:pt x="541678" y="1165758"/>
                </a:lnTo>
                <a:lnTo>
                  <a:pt x="499208" y="1153058"/>
                </a:lnTo>
                <a:lnTo>
                  <a:pt x="452275" y="1140358"/>
                </a:lnTo>
                <a:close/>
              </a:path>
              <a:path w="973454" h="1952625">
                <a:moveTo>
                  <a:pt x="282409" y="1673758"/>
                </a:moveTo>
                <a:lnTo>
                  <a:pt x="222609" y="1673758"/>
                </a:lnTo>
                <a:lnTo>
                  <a:pt x="239936" y="1686458"/>
                </a:lnTo>
                <a:lnTo>
                  <a:pt x="300419" y="1686458"/>
                </a:lnTo>
                <a:lnTo>
                  <a:pt x="282409" y="1673758"/>
                </a:lnTo>
                <a:close/>
              </a:path>
              <a:path w="973454" h="1952625">
                <a:moveTo>
                  <a:pt x="247751" y="1661058"/>
                </a:moveTo>
                <a:lnTo>
                  <a:pt x="198932" y="1661058"/>
                </a:lnTo>
                <a:lnTo>
                  <a:pt x="206400" y="1673758"/>
                </a:lnTo>
                <a:lnTo>
                  <a:pt x="264800" y="1673758"/>
                </a:lnTo>
                <a:lnTo>
                  <a:pt x="247751" y="1661058"/>
                </a:lnTo>
                <a:close/>
              </a:path>
              <a:path w="973454" h="1952625">
                <a:moveTo>
                  <a:pt x="215341" y="1648358"/>
                </a:moveTo>
                <a:lnTo>
                  <a:pt x="155544" y="1648358"/>
                </a:lnTo>
                <a:lnTo>
                  <a:pt x="143398" y="1661058"/>
                </a:lnTo>
                <a:lnTo>
                  <a:pt x="231264" y="1661058"/>
                </a:lnTo>
                <a:lnTo>
                  <a:pt x="215341" y="1648358"/>
                </a:lnTo>
                <a:close/>
              </a:path>
              <a:path w="973454" h="1952625">
                <a:moveTo>
                  <a:pt x="309776" y="327558"/>
                </a:moveTo>
                <a:lnTo>
                  <a:pt x="281552" y="327558"/>
                </a:lnTo>
                <a:lnTo>
                  <a:pt x="276594" y="340258"/>
                </a:lnTo>
                <a:lnTo>
                  <a:pt x="273456" y="365658"/>
                </a:lnTo>
                <a:lnTo>
                  <a:pt x="197472" y="1076858"/>
                </a:lnTo>
                <a:lnTo>
                  <a:pt x="196480" y="1102258"/>
                </a:lnTo>
                <a:lnTo>
                  <a:pt x="198016" y="1114958"/>
                </a:lnTo>
                <a:lnTo>
                  <a:pt x="202074" y="1127658"/>
                </a:lnTo>
                <a:lnTo>
                  <a:pt x="208648" y="1140358"/>
                </a:lnTo>
                <a:lnTo>
                  <a:pt x="218270" y="1153058"/>
                </a:lnTo>
                <a:lnTo>
                  <a:pt x="231536" y="1165758"/>
                </a:lnTo>
                <a:lnTo>
                  <a:pt x="337088" y="1165758"/>
                </a:lnTo>
                <a:lnTo>
                  <a:pt x="350583" y="1153058"/>
                </a:lnTo>
                <a:lnTo>
                  <a:pt x="254522" y="1153058"/>
                </a:lnTo>
                <a:lnTo>
                  <a:pt x="242431" y="1140358"/>
                </a:lnTo>
                <a:lnTo>
                  <a:pt x="232724" y="1140358"/>
                </a:lnTo>
                <a:lnTo>
                  <a:pt x="225399" y="1127658"/>
                </a:lnTo>
                <a:lnTo>
                  <a:pt x="220300" y="1114958"/>
                </a:lnTo>
                <a:lnTo>
                  <a:pt x="217293" y="1102258"/>
                </a:lnTo>
                <a:lnTo>
                  <a:pt x="216387" y="1089558"/>
                </a:lnTo>
                <a:lnTo>
                  <a:pt x="217589" y="1076858"/>
                </a:lnTo>
                <a:lnTo>
                  <a:pt x="293573" y="365658"/>
                </a:lnTo>
                <a:lnTo>
                  <a:pt x="299303" y="340258"/>
                </a:lnTo>
                <a:lnTo>
                  <a:pt x="309776" y="327558"/>
                </a:lnTo>
                <a:close/>
              </a:path>
              <a:path w="973454" h="1952625">
                <a:moveTo>
                  <a:pt x="823663" y="429158"/>
                </a:moveTo>
                <a:lnTo>
                  <a:pt x="389699" y="429158"/>
                </a:lnTo>
                <a:lnTo>
                  <a:pt x="324866" y="1038758"/>
                </a:lnTo>
                <a:lnTo>
                  <a:pt x="341898" y="1038758"/>
                </a:lnTo>
                <a:lnTo>
                  <a:pt x="351474" y="1026058"/>
                </a:lnTo>
                <a:lnTo>
                  <a:pt x="516537" y="1026058"/>
                </a:lnTo>
                <a:lnTo>
                  <a:pt x="481326" y="1013358"/>
                </a:lnTo>
                <a:lnTo>
                  <a:pt x="347230" y="1013358"/>
                </a:lnTo>
                <a:lnTo>
                  <a:pt x="407581" y="441858"/>
                </a:lnTo>
                <a:lnTo>
                  <a:pt x="811299" y="441858"/>
                </a:lnTo>
                <a:lnTo>
                  <a:pt x="823663" y="429158"/>
                </a:lnTo>
                <a:close/>
              </a:path>
              <a:path w="973454" h="1952625">
                <a:moveTo>
                  <a:pt x="755497" y="1013358"/>
                </a:moveTo>
                <a:lnTo>
                  <a:pt x="642264" y="1013358"/>
                </a:lnTo>
                <a:lnTo>
                  <a:pt x="733907" y="1026058"/>
                </a:lnTo>
                <a:lnTo>
                  <a:pt x="744321" y="1038758"/>
                </a:lnTo>
                <a:lnTo>
                  <a:pt x="751027" y="1038758"/>
                </a:lnTo>
                <a:lnTo>
                  <a:pt x="757008" y="1026058"/>
                </a:lnTo>
                <a:lnTo>
                  <a:pt x="755497" y="1013358"/>
                </a:lnTo>
                <a:close/>
              </a:path>
              <a:path w="973454" h="1952625">
                <a:moveTo>
                  <a:pt x="116992" y="1000658"/>
                </a:moveTo>
                <a:lnTo>
                  <a:pt x="94640" y="1000658"/>
                </a:lnTo>
                <a:lnTo>
                  <a:pt x="99123" y="1013358"/>
                </a:lnTo>
                <a:lnTo>
                  <a:pt x="109524" y="1013358"/>
                </a:lnTo>
                <a:lnTo>
                  <a:pt x="116992" y="1000658"/>
                </a:lnTo>
                <a:close/>
              </a:path>
              <a:path w="973454" h="1952625">
                <a:moveTo>
                  <a:pt x="514931" y="899058"/>
                </a:moveTo>
                <a:lnTo>
                  <a:pt x="367347" y="899058"/>
                </a:lnTo>
                <a:lnTo>
                  <a:pt x="367347" y="911758"/>
                </a:lnTo>
                <a:lnTo>
                  <a:pt x="426427" y="911758"/>
                </a:lnTo>
                <a:lnTo>
                  <a:pt x="471822" y="924458"/>
                </a:lnTo>
                <a:lnTo>
                  <a:pt x="514710" y="924458"/>
                </a:lnTo>
                <a:lnTo>
                  <a:pt x="555091" y="937158"/>
                </a:lnTo>
                <a:lnTo>
                  <a:pt x="593369" y="949858"/>
                </a:lnTo>
                <a:lnTo>
                  <a:pt x="629967" y="962558"/>
                </a:lnTo>
                <a:lnTo>
                  <a:pt x="664894" y="975258"/>
                </a:lnTo>
                <a:lnTo>
                  <a:pt x="698157" y="1000658"/>
                </a:lnTo>
                <a:lnTo>
                  <a:pt x="635177" y="1000658"/>
                </a:lnTo>
                <a:lnTo>
                  <a:pt x="633679" y="1013358"/>
                </a:lnTo>
                <a:lnTo>
                  <a:pt x="749566" y="1013358"/>
                </a:lnTo>
                <a:lnTo>
                  <a:pt x="735516" y="987958"/>
                </a:lnTo>
                <a:lnTo>
                  <a:pt x="709333" y="987958"/>
                </a:lnTo>
                <a:lnTo>
                  <a:pt x="675578" y="962558"/>
                </a:lnTo>
                <a:lnTo>
                  <a:pt x="639181" y="937158"/>
                </a:lnTo>
                <a:lnTo>
                  <a:pt x="600140" y="924458"/>
                </a:lnTo>
                <a:lnTo>
                  <a:pt x="558457" y="911758"/>
                </a:lnTo>
                <a:lnTo>
                  <a:pt x="514931" y="899058"/>
                </a:lnTo>
                <a:close/>
              </a:path>
              <a:path w="973454" h="1952625">
                <a:moveTo>
                  <a:pt x="134874" y="835558"/>
                </a:moveTo>
                <a:lnTo>
                  <a:pt x="114757" y="835558"/>
                </a:lnTo>
                <a:lnTo>
                  <a:pt x="94640" y="987958"/>
                </a:lnTo>
                <a:lnTo>
                  <a:pt x="93141" y="1000658"/>
                </a:lnTo>
                <a:lnTo>
                  <a:pt x="128021" y="1000658"/>
                </a:lnTo>
                <a:lnTo>
                  <a:pt x="138780" y="987958"/>
                </a:lnTo>
                <a:lnTo>
                  <a:pt x="149266" y="987958"/>
                </a:lnTo>
                <a:lnTo>
                  <a:pt x="159473" y="975258"/>
                </a:lnTo>
                <a:lnTo>
                  <a:pt x="116992" y="975258"/>
                </a:lnTo>
                <a:lnTo>
                  <a:pt x="134874" y="835558"/>
                </a:lnTo>
                <a:close/>
              </a:path>
              <a:path w="973454" h="1952625">
                <a:moveTo>
                  <a:pt x="700392" y="924458"/>
                </a:moveTo>
                <a:lnTo>
                  <a:pt x="684733" y="924458"/>
                </a:lnTo>
                <a:lnTo>
                  <a:pt x="683971" y="937158"/>
                </a:lnTo>
                <a:lnTo>
                  <a:pt x="686981" y="937158"/>
                </a:lnTo>
                <a:lnTo>
                  <a:pt x="709333" y="987958"/>
                </a:lnTo>
                <a:lnTo>
                  <a:pt x="735516" y="987958"/>
                </a:lnTo>
                <a:lnTo>
                  <a:pt x="700392" y="924458"/>
                </a:lnTo>
                <a:close/>
              </a:path>
              <a:path w="973454" h="1952625">
                <a:moveTo>
                  <a:pt x="179020" y="962558"/>
                </a:moveTo>
                <a:lnTo>
                  <a:pt x="144440" y="962558"/>
                </a:lnTo>
                <a:lnTo>
                  <a:pt x="135151" y="975258"/>
                </a:lnTo>
                <a:lnTo>
                  <a:pt x="169388" y="975258"/>
                </a:lnTo>
                <a:lnTo>
                  <a:pt x="179020" y="962558"/>
                </a:lnTo>
                <a:close/>
              </a:path>
              <a:path w="973454" h="1952625">
                <a:moveTo>
                  <a:pt x="197472" y="949858"/>
                </a:moveTo>
                <a:lnTo>
                  <a:pt x="163162" y="949858"/>
                </a:lnTo>
                <a:lnTo>
                  <a:pt x="153873" y="962558"/>
                </a:lnTo>
                <a:lnTo>
                  <a:pt x="188379" y="962558"/>
                </a:lnTo>
                <a:lnTo>
                  <a:pt x="197472" y="949858"/>
                </a:lnTo>
                <a:close/>
              </a:path>
              <a:path w="973454" h="1952625">
                <a:moveTo>
                  <a:pt x="200825" y="937158"/>
                </a:moveTo>
                <a:lnTo>
                  <a:pt x="180492" y="937158"/>
                </a:lnTo>
                <a:lnTo>
                  <a:pt x="172035" y="949858"/>
                </a:lnTo>
                <a:lnTo>
                  <a:pt x="205282" y="949858"/>
                </a:lnTo>
                <a:lnTo>
                  <a:pt x="200825" y="937158"/>
                </a:lnTo>
                <a:close/>
              </a:path>
              <a:path w="973454" h="1952625">
                <a:moveTo>
                  <a:pt x="133756" y="822858"/>
                </a:moveTo>
                <a:lnTo>
                  <a:pt x="120357" y="822858"/>
                </a:lnTo>
                <a:lnTo>
                  <a:pt x="116243" y="835558"/>
                </a:lnTo>
                <a:lnTo>
                  <a:pt x="136359" y="835558"/>
                </a:lnTo>
                <a:lnTo>
                  <a:pt x="133756" y="822858"/>
                </a:lnTo>
                <a:close/>
              </a:path>
              <a:path w="973454" h="1952625">
                <a:moveTo>
                  <a:pt x="110299" y="645058"/>
                </a:moveTo>
                <a:lnTo>
                  <a:pt x="91643" y="645058"/>
                </a:lnTo>
                <a:lnTo>
                  <a:pt x="94640" y="657758"/>
                </a:lnTo>
                <a:lnTo>
                  <a:pt x="121475" y="746658"/>
                </a:lnTo>
                <a:lnTo>
                  <a:pt x="124434" y="759358"/>
                </a:lnTo>
                <a:lnTo>
                  <a:pt x="143814" y="759358"/>
                </a:lnTo>
                <a:lnTo>
                  <a:pt x="148297" y="746658"/>
                </a:lnTo>
                <a:lnTo>
                  <a:pt x="179582" y="695858"/>
                </a:lnTo>
                <a:lnTo>
                  <a:pt x="130416" y="695858"/>
                </a:lnTo>
                <a:lnTo>
                  <a:pt x="110299" y="645058"/>
                </a:lnTo>
                <a:close/>
              </a:path>
              <a:path w="973454" h="1952625">
                <a:moveTo>
                  <a:pt x="193272" y="391058"/>
                </a:moveTo>
                <a:lnTo>
                  <a:pt x="161709" y="391058"/>
                </a:lnTo>
                <a:lnTo>
                  <a:pt x="130416" y="695858"/>
                </a:lnTo>
                <a:lnTo>
                  <a:pt x="148297" y="695858"/>
                </a:lnTo>
                <a:lnTo>
                  <a:pt x="179590" y="403758"/>
                </a:lnTo>
                <a:lnTo>
                  <a:pt x="193272" y="391058"/>
                </a:lnTo>
                <a:close/>
              </a:path>
              <a:path w="973454" h="1952625">
                <a:moveTo>
                  <a:pt x="188874" y="645058"/>
                </a:moveTo>
                <a:lnTo>
                  <a:pt x="184785" y="645058"/>
                </a:lnTo>
                <a:lnTo>
                  <a:pt x="181825" y="657758"/>
                </a:lnTo>
                <a:lnTo>
                  <a:pt x="148297" y="695858"/>
                </a:lnTo>
                <a:lnTo>
                  <a:pt x="179582" y="695858"/>
                </a:lnTo>
                <a:lnTo>
                  <a:pt x="195224" y="670458"/>
                </a:lnTo>
                <a:lnTo>
                  <a:pt x="199707" y="657758"/>
                </a:lnTo>
                <a:lnTo>
                  <a:pt x="199326" y="657758"/>
                </a:lnTo>
                <a:lnTo>
                  <a:pt x="188874" y="645058"/>
                </a:lnTo>
                <a:close/>
              </a:path>
              <a:path w="973454" h="1952625">
                <a:moveTo>
                  <a:pt x="811299" y="302158"/>
                </a:moveTo>
                <a:lnTo>
                  <a:pt x="318430" y="302158"/>
                </a:lnTo>
                <a:lnTo>
                  <a:pt x="307045" y="314858"/>
                </a:lnTo>
                <a:lnTo>
                  <a:pt x="296926" y="314858"/>
                </a:lnTo>
                <a:lnTo>
                  <a:pt x="288329" y="327558"/>
                </a:lnTo>
                <a:lnTo>
                  <a:pt x="810676" y="327558"/>
                </a:lnTo>
                <a:lnTo>
                  <a:pt x="817740" y="340258"/>
                </a:lnTo>
                <a:lnTo>
                  <a:pt x="823106" y="352958"/>
                </a:lnTo>
                <a:lnTo>
                  <a:pt x="826949" y="352958"/>
                </a:lnTo>
                <a:lnTo>
                  <a:pt x="829261" y="365658"/>
                </a:lnTo>
                <a:lnTo>
                  <a:pt x="830033" y="378358"/>
                </a:lnTo>
                <a:lnTo>
                  <a:pt x="829261" y="378358"/>
                </a:lnTo>
                <a:lnTo>
                  <a:pt x="826949" y="391058"/>
                </a:lnTo>
                <a:lnTo>
                  <a:pt x="823106" y="403758"/>
                </a:lnTo>
                <a:lnTo>
                  <a:pt x="817740" y="403758"/>
                </a:lnTo>
                <a:lnTo>
                  <a:pt x="810676" y="416458"/>
                </a:lnTo>
                <a:lnTo>
                  <a:pt x="801806" y="416458"/>
                </a:lnTo>
                <a:lnTo>
                  <a:pt x="791124" y="429158"/>
                </a:lnTo>
                <a:lnTo>
                  <a:pt x="833374" y="429158"/>
                </a:lnTo>
                <a:lnTo>
                  <a:pt x="840710" y="416458"/>
                </a:lnTo>
                <a:lnTo>
                  <a:pt x="845953" y="403758"/>
                </a:lnTo>
                <a:lnTo>
                  <a:pt x="849100" y="391058"/>
                </a:lnTo>
                <a:lnTo>
                  <a:pt x="850150" y="378358"/>
                </a:lnTo>
                <a:lnTo>
                  <a:pt x="849100" y="365658"/>
                </a:lnTo>
                <a:lnTo>
                  <a:pt x="845953" y="352958"/>
                </a:lnTo>
                <a:lnTo>
                  <a:pt x="840710" y="340258"/>
                </a:lnTo>
                <a:lnTo>
                  <a:pt x="833374" y="327558"/>
                </a:lnTo>
                <a:lnTo>
                  <a:pt x="823663" y="314858"/>
                </a:lnTo>
                <a:lnTo>
                  <a:pt x="811299" y="302158"/>
                </a:lnTo>
                <a:close/>
              </a:path>
              <a:path w="973454" h="1952625">
                <a:moveTo>
                  <a:pt x="371247" y="352958"/>
                </a:moveTo>
                <a:lnTo>
                  <a:pt x="327664" y="352958"/>
                </a:lnTo>
                <a:lnTo>
                  <a:pt x="322221" y="365658"/>
                </a:lnTo>
                <a:lnTo>
                  <a:pt x="320408" y="378358"/>
                </a:lnTo>
                <a:lnTo>
                  <a:pt x="322221" y="391058"/>
                </a:lnTo>
                <a:lnTo>
                  <a:pt x="327664" y="403758"/>
                </a:lnTo>
                <a:lnTo>
                  <a:pt x="371247" y="403758"/>
                </a:lnTo>
                <a:lnTo>
                  <a:pt x="376703" y="391058"/>
                </a:lnTo>
                <a:lnTo>
                  <a:pt x="378523" y="378358"/>
                </a:lnTo>
                <a:lnTo>
                  <a:pt x="376703" y="365658"/>
                </a:lnTo>
                <a:lnTo>
                  <a:pt x="371247" y="352958"/>
                </a:lnTo>
                <a:close/>
              </a:path>
              <a:path w="973454" h="1952625">
                <a:moveTo>
                  <a:pt x="208643" y="340258"/>
                </a:moveTo>
                <a:lnTo>
                  <a:pt x="141589" y="340258"/>
                </a:lnTo>
                <a:lnTo>
                  <a:pt x="139357" y="365658"/>
                </a:lnTo>
                <a:lnTo>
                  <a:pt x="140752" y="378358"/>
                </a:lnTo>
                <a:lnTo>
                  <a:pt x="144941" y="378358"/>
                </a:lnTo>
                <a:lnTo>
                  <a:pt x="151926" y="391058"/>
                </a:lnTo>
                <a:lnTo>
                  <a:pt x="203052" y="391058"/>
                </a:lnTo>
                <a:lnTo>
                  <a:pt x="208924" y="378358"/>
                </a:lnTo>
                <a:lnTo>
                  <a:pt x="210883" y="365658"/>
                </a:lnTo>
                <a:lnTo>
                  <a:pt x="208643" y="340258"/>
                </a:lnTo>
                <a:close/>
              </a:path>
              <a:path w="973454" h="1952625">
                <a:moveTo>
                  <a:pt x="190748" y="327558"/>
                </a:moveTo>
                <a:lnTo>
                  <a:pt x="159459" y="327558"/>
                </a:lnTo>
                <a:lnTo>
                  <a:pt x="148288" y="340258"/>
                </a:lnTo>
                <a:lnTo>
                  <a:pt x="201930" y="340258"/>
                </a:lnTo>
                <a:lnTo>
                  <a:pt x="190748" y="327558"/>
                </a:lnTo>
                <a:close/>
              </a:path>
              <a:path w="973454" h="1952625">
                <a:moveTo>
                  <a:pt x="785320" y="205638"/>
                </a:moveTo>
                <a:lnTo>
                  <a:pt x="731685" y="205638"/>
                </a:lnTo>
                <a:lnTo>
                  <a:pt x="686975" y="230228"/>
                </a:lnTo>
                <a:lnTo>
                  <a:pt x="680999" y="233235"/>
                </a:lnTo>
                <a:lnTo>
                  <a:pt x="679500" y="237312"/>
                </a:lnTo>
                <a:lnTo>
                  <a:pt x="682498" y="242519"/>
                </a:lnTo>
                <a:lnTo>
                  <a:pt x="685469" y="247764"/>
                </a:lnTo>
                <a:lnTo>
                  <a:pt x="689216" y="248881"/>
                </a:lnTo>
                <a:lnTo>
                  <a:pt x="693674" y="245872"/>
                </a:lnTo>
                <a:lnTo>
                  <a:pt x="780859" y="207873"/>
                </a:lnTo>
                <a:lnTo>
                  <a:pt x="785320" y="205638"/>
                </a:lnTo>
                <a:close/>
              </a:path>
              <a:path w="973454" h="1952625">
                <a:moveTo>
                  <a:pt x="353923" y="160934"/>
                </a:moveTo>
                <a:lnTo>
                  <a:pt x="338275" y="163173"/>
                </a:lnTo>
                <a:lnTo>
                  <a:pt x="327104" y="169886"/>
                </a:lnTo>
                <a:lnTo>
                  <a:pt x="320405" y="181063"/>
                </a:lnTo>
                <a:lnTo>
                  <a:pt x="318173" y="196697"/>
                </a:lnTo>
                <a:lnTo>
                  <a:pt x="320405" y="212352"/>
                </a:lnTo>
                <a:lnTo>
                  <a:pt x="327104" y="223527"/>
                </a:lnTo>
                <a:lnTo>
                  <a:pt x="338275" y="230228"/>
                </a:lnTo>
                <a:lnTo>
                  <a:pt x="353923" y="232460"/>
                </a:lnTo>
                <a:lnTo>
                  <a:pt x="366906" y="230784"/>
                </a:lnTo>
                <a:lnTo>
                  <a:pt x="376823" y="225755"/>
                </a:lnTo>
                <a:lnTo>
                  <a:pt x="383675" y="217373"/>
                </a:lnTo>
                <a:lnTo>
                  <a:pt x="387464" y="205638"/>
                </a:lnTo>
                <a:lnTo>
                  <a:pt x="785320" y="205638"/>
                </a:lnTo>
                <a:lnTo>
                  <a:pt x="786790" y="204901"/>
                </a:lnTo>
                <a:lnTo>
                  <a:pt x="789406" y="201168"/>
                </a:lnTo>
                <a:lnTo>
                  <a:pt x="788682" y="196697"/>
                </a:lnTo>
                <a:lnTo>
                  <a:pt x="787908" y="192227"/>
                </a:lnTo>
                <a:lnTo>
                  <a:pt x="785317" y="188531"/>
                </a:lnTo>
                <a:lnTo>
                  <a:pt x="784169" y="187756"/>
                </a:lnTo>
                <a:lnTo>
                  <a:pt x="387464" y="187756"/>
                </a:lnTo>
                <a:lnTo>
                  <a:pt x="383675" y="176022"/>
                </a:lnTo>
                <a:lnTo>
                  <a:pt x="376823" y="167640"/>
                </a:lnTo>
                <a:lnTo>
                  <a:pt x="366906" y="162610"/>
                </a:lnTo>
                <a:lnTo>
                  <a:pt x="353923" y="160934"/>
                </a:lnTo>
                <a:close/>
              </a:path>
              <a:path w="973454" h="1952625">
                <a:moveTo>
                  <a:pt x="687717" y="144551"/>
                </a:moveTo>
                <a:lnTo>
                  <a:pt x="683615" y="145681"/>
                </a:lnTo>
                <a:lnTo>
                  <a:pt x="679157" y="156121"/>
                </a:lnTo>
                <a:lnTo>
                  <a:pt x="680999" y="160197"/>
                </a:lnTo>
                <a:lnTo>
                  <a:pt x="686988" y="163173"/>
                </a:lnTo>
                <a:lnTo>
                  <a:pt x="731685" y="187756"/>
                </a:lnTo>
                <a:lnTo>
                  <a:pt x="784169" y="187756"/>
                </a:lnTo>
                <a:lnTo>
                  <a:pt x="780859" y="185521"/>
                </a:lnTo>
                <a:lnTo>
                  <a:pt x="693674" y="147523"/>
                </a:lnTo>
                <a:lnTo>
                  <a:pt x="687717" y="144551"/>
                </a:lnTo>
                <a:close/>
              </a:path>
              <a:path w="973454" h="1952625">
                <a:moveTo>
                  <a:pt x="100584" y="1849247"/>
                </a:moveTo>
                <a:lnTo>
                  <a:pt x="95758" y="1850745"/>
                </a:lnTo>
                <a:lnTo>
                  <a:pt x="91300" y="1859686"/>
                </a:lnTo>
                <a:lnTo>
                  <a:pt x="91643" y="1864156"/>
                </a:lnTo>
                <a:lnTo>
                  <a:pt x="94640" y="1868627"/>
                </a:lnTo>
                <a:lnTo>
                  <a:pt x="143814" y="1946859"/>
                </a:lnTo>
                <a:lnTo>
                  <a:pt x="146799" y="1951329"/>
                </a:lnTo>
                <a:lnTo>
                  <a:pt x="150533" y="1952066"/>
                </a:lnTo>
                <a:lnTo>
                  <a:pt x="159473" y="1946097"/>
                </a:lnTo>
                <a:lnTo>
                  <a:pt x="160197" y="1942388"/>
                </a:lnTo>
                <a:lnTo>
                  <a:pt x="157226" y="1937918"/>
                </a:lnTo>
                <a:lnTo>
                  <a:pt x="139357" y="1895449"/>
                </a:lnTo>
                <a:lnTo>
                  <a:pt x="190396" y="1895449"/>
                </a:lnTo>
                <a:lnTo>
                  <a:pt x="169168" y="1886853"/>
                </a:lnTo>
                <a:lnTo>
                  <a:pt x="146050" y="1875332"/>
                </a:lnTo>
                <a:lnTo>
                  <a:pt x="200431" y="1875332"/>
                </a:lnTo>
                <a:lnTo>
                  <a:pt x="204165" y="1872335"/>
                </a:lnTo>
                <a:lnTo>
                  <a:pt x="204165" y="1860423"/>
                </a:lnTo>
                <a:lnTo>
                  <a:pt x="200431" y="1857451"/>
                </a:lnTo>
                <a:lnTo>
                  <a:pt x="192989" y="1857451"/>
                </a:lnTo>
                <a:lnTo>
                  <a:pt x="108064" y="1850745"/>
                </a:lnTo>
                <a:lnTo>
                  <a:pt x="100584" y="1849247"/>
                </a:lnTo>
                <a:close/>
              </a:path>
              <a:path w="973454" h="1952625">
                <a:moveTo>
                  <a:pt x="190396" y="1895449"/>
                </a:moveTo>
                <a:lnTo>
                  <a:pt x="139357" y="1895449"/>
                </a:lnTo>
                <a:lnTo>
                  <a:pt x="164695" y="1907880"/>
                </a:lnTo>
                <a:lnTo>
                  <a:pt x="220017" y="1926874"/>
                </a:lnTo>
                <a:lnTo>
                  <a:pt x="280510" y="1938333"/>
                </a:lnTo>
                <a:lnTo>
                  <a:pt x="340300" y="1943924"/>
                </a:lnTo>
                <a:lnTo>
                  <a:pt x="369582" y="1944624"/>
                </a:lnTo>
                <a:lnTo>
                  <a:pt x="400788" y="1943641"/>
                </a:lnTo>
                <a:lnTo>
                  <a:pt x="431865" y="1940701"/>
                </a:lnTo>
                <a:lnTo>
                  <a:pt x="462810" y="1935810"/>
                </a:lnTo>
                <a:lnTo>
                  <a:pt x="493623" y="1928977"/>
                </a:lnTo>
                <a:lnTo>
                  <a:pt x="509006" y="1924507"/>
                </a:lnTo>
                <a:lnTo>
                  <a:pt x="369582" y="1924507"/>
                </a:lnTo>
                <a:lnTo>
                  <a:pt x="337646" y="1923736"/>
                </a:lnTo>
                <a:lnTo>
                  <a:pt x="276742" y="1917584"/>
                </a:lnTo>
                <a:lnTo>
                  <a:pt x="220030" y="1905293"/>
                </a:lnTo>
                <a:lnTo>
                  <a:pt x="193830" y="1896840"/>
                </a:lnTo>
                <a:lnTo>
                  <a:pt x="190396" y="1895449"/>
                </a:lnTo>
                <a:close/>
              </a:path>
              <a:path w="973454" h="1952625">
                <a:moveTo>
                  <a:pt x="599033" y="1863394"/>
                </a:moveTo>
                <a:lnTo>
                  <a:pt x="593090" y="1866392"/>
                </a:lnTo>
                <a:lnTo>
                  <a:pt x="569893" y="1879103"/>
                </a:lnTo>
                <a:lnTo>
                  <a:pt x="545030" y="1890417"/>
                </a:lnTo>
                <a:lnTo>
                  <a:pt x="490283" y="1908860"/>
                </a:lnTo>
                <a:lnTo>
                  <a:pt x="431028" y="1920584"/>
                </a:lnTo>
                <a:lnTo>
                  <a:pt x="369582" y="1924507"/>
                </a:lnTo>
                <a:lnTo>
                  <a:pt x="509006" y="1924507"/>
                </a:lnTo>
                <a:lnTo>
                  <a:pt x="523447" y="1920310"/>
                </a:lnTo>
                <a:lnTo>
                  <a:pt x="551462" y="1909968"/>
                </a:lnTo>
                <a:lnTo>
                  <a:pt x="577662" y="1897955"/>
                </a:lnTo>
                <a:lnTo>
                  <a:pt x="602043" y="1884273"/>
                </a:lnTo>
                <a:lnTo>
                  <a:pt x="607974" y="1881276"/>
                </a:lnTo>
                <a:lnTo>
                  <a:pt x="609473" y="1876806"/>
                </a:lnTo>
                <a:lnTo>
                  <a:pt x="606513" y="1870862"/>
                </a:lnTo>
                <a:lnTo>
                  <a:pt x="603504" y="1864893"/>
                </a:lnTo>
                <a:lnTo>
                  <a:pt x="599033" y="1863394"/>
                </a:lnTo>
                <a:close/>
              </a:path>
              <a:path w="973454" h="1952625">
                <a:moveTo>
                  <a:pt x="72301" y="379984"/>
                </a:moveTo>
                <a:lnTo>
                  <a:pt x="45466" y="379984"/>
                </a:lnTo>
                <a:lnTo>
                  <a:pt x="45466" y="387464"/>
                </a:lnTo>
                <a:lnTo>
                  <a:pt x="43243" y="393776"/>
                </a:lnTo>
                <a:lnTo>
                  <a:pt x="9715" y="406806"/>
                </a:lnTo>
                <a:lnTo>
                  <a:pt x="7467" y="406806"/>
                </a:lnTo>
                <a:lnTo>
                  <a:pt x="7467" y="424688"/>
                </a:lnTo>
                <a:lnTo>
                  <a:pt x="41008" y="424688"/>
                </a:lnTo>
                <a:lnTo>
                  <a:pt x="41008" y="523036"/>
                </a:lnTo>
                <a:lnTo>
                  <a:pt x="72301" y="523036"/>
                </a:lnTo>
                <a:lnTo>
                  <a:pt x="72301" y="379984"/>
                </a:lnTo>
                <a:close/>
              </a:path>
              <a:path w="973454" h="1952625">
                <a:moveTo>
                  <a:pt x="16408" y="1607108"/>
                </a:moveTo>
                <a:lnTo>
                  <a:pt x="11950" y="1607108"/>
                </a:lnTo>
                <a:lnTo>
                  <a:pt x="3009" y="1616049"/>
                </a:lnTo>
                <a:lnTo>
                  <a:pt x="3009" y="1620520"/>
                </a:lnTo>
                <a:lnTo>
                  <a:pt x="7467" y="1624990"/>
                </a:lnTo>
                <a:lnTo>
                  <a:pt x="27584" y="1647342"/>
                </a:lnTo>
                <a:lnTo>
                  <a:pt x="0" y="1674939"/>
                </a:lnTo>
                <a:lnTo>
                  <a:pt x="381" y="1679016"/>
                </a:lnTo>
                <a:lnTo>
                  <a:pt x="4114" y="1684223"/>
                </a:lnTo>
                <a:lnTo>
                  <a:pt x="7823" y="1689468"/>
                </a:lnTo>
                <a:lnTo>
                  <a:pt x="12674" y="1689074"/>
                </a:lnTo>
                <a:lnTo>
                  <a:pt x="41008" y="1660753"/>
                </a:lnTo>
                <a:lnTo>
                  <a:pt x="66598" y="1660753"/>
                </a:lnTo>
                <a:lnTo>
                  <a:pt x="54406" y="1647342"/>
                </a:lnTo>
                <a:lnTo>
                  <a:pt x="67824" y="1633931"/>
                </a:lnTo>
                <a:lnTo>
                  <a:pt x="41008" y="1633931"/>
                </a:lnTo>
                <a:lnTo>
                  <a:pt x="20891" y="1611579"/>
                </a:lnTo>
                <a:lnTo>
                  <a:pt x="16408" y="1607108"/>
                </a:lnTo>
                <a:close/>
              </a:path>
              <a:path w="973454" h="1952625">
                <a:moveTo>
                  <a:pt x="66598" y="1660753"/>
                </a:moveTo>
                <a:lnTo>
                  <a:pt x="41008" y="1660753"/>
                </a:lnTo>
                <a:lnTo>
                  <a:pt x="61125" y="1683105"/>
                </a:lnTo>
                <a:lnTo>
                  <a:pt x="65582" y="1687576"/>
                </a:lnTo>
                <a:lnTo>
                  <a:pt x="70065" y="1687969"/>
                </a:lnTo>
                <a:lnTo>
                  <a:pt x="74523" y="1684223"/>
                </a:lnTo>
                <a:lnTo>
                  <a:pt x="79006" y="1680527"/>
                </a:lnTo>
                <a:lnTo>
                  <a:pt x="79743" y="1676400"/>
                </a:lnTo>
                <a:lnTo>
                  <a:pt x="76758" y="1671929"/>
                </a:lnTo>
                <a:lnTo>
                  <a:pt x="66598" y="1660753"/>
                </a:lnTo>
                <a:close/>
              </a:path>
              <a:path w="973454" h="1952625">
                <a:moveTo>
                  <a:pt x="72301" y="1607108"/>
                </a:moveTo>
                <a:lnTo>
                  <a:pt x="67830" y="1607108"/>
                </a:lnTo>
                <a:lnTo>
                  <a:pt x="41008" y="1633931"/>
                </a:lnTo>
                <a:lnTo>
                  <a:pt x="67824" y="1633931"/>
                </a:lnTo>
                <a:lnTo>
                  <a:pt x="81241" y="1620520"/>
                </a:lnTo>
                <a:lnTo>
                  <a:pt x="81241" y="1616049"/>
                </a:lnTo>
                <a:lnTo>
                  <a:pt x="72301" y="160710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83683" y="1079158"/>
            <a:ext cx="1825625" cy="1825625"/>
            <a:chOff x="5083683" y="1079158"/>
            <a:chExt cx="1825625" cy="1825625"/>
          </a:xfrm>
        </p:grpSpPr>
        <p:sp>
          <p:nvSpPr>
            <p:cNvPr id="4" name="object 4"/>
            <p:cNvSpPr/>
            <p:nvPr/>
          </p:nvSpPr>
          <p:spPr>
            <a:xfrm>
              <a:off x="5083683" y="1079158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1668703" y="0"/>
                  </a:moveTo>
                  <a:lnTo>
                    <a:pt x="156705" y="0"/>
                  </a:lnTo>
                  <a:lnTo>
                    <a:pt x="107226" y="8001"/>
                  </a:lnTo>
                  <a:lnTo>
                    <a:pt x="64215" y="30273"/>
                  </a:lnTo>
                  <a:lnTo>
                    <a:pt x="30273" y="64212"/>
                  </a:lnTo>
                  <a:lnTo>
                    <a:pt x="8001" y="107219"/>
                  </a:lnTo>
                  <a:lnTo>
                    <a:pt x="0" y="156692"/>
                  </a:lnTo>
                  <a:lnTo>
                    <a:pt x="0" y="1668703"/>
                  </a:lnTo>
                  <a:lnTo>
                    <a:pt x="8001" y="1718176"/>
                  </a:lnTo>
                  <a:lnTo>
                    <a:pt x="30273" y="1761183"/>
                  </a:lnTo>
                  <a:lnTo>
                    <a:pt x="64215" y="1795123"/>
                  </a:lnTo>
                  <a:lnTo>
                    <a:pt x="107226" y="1817394"/>
                  </a:lnTo>
                  <a:lnTo>
                    <a:pt x="156705" y="1825396"/>
                  </a:lnTo>
                  <a:lnTo>
                    <a:pt x="1668703" y="1825396"/>
                  </a:lnTo>
                  <a:lnTo>
                    <a:pt x="1718178" y="1817394"/>
                  </a:lnTo>
                  <a:lnTo>
                    <a:pt x="1751777" y="1799996"/>
                  </a:lnTo>
                  <a:lnTo>
                    <a:pt x="156705" y="1799996"/>
                  </a:lnTo>
                  <a:lnTo>
                    <a:pt x="105643" y="1789661"/>
                  </a:lnTo>
                  <a:lnTo>
                    <a:pt x="63901" y="1761496"/>
                  </a:lnTo>
                  <a:lnTo>
                    <a:pt x="35734" y="1719757"/>
                  </a:lnTo>
                  <a:lnTo>
                    <a:pt x="25399" y="1668703"/>
                  </a:lnTo>
                  <a:lnTo>
                    <a:pt x="25399" y="156692"/>
                  </a:lnTo>
                  <a:lnTo>
                    <a:pt x="35734" y="105638"/>
                  </a:lnTo>
                  <a:lnTo>
                    <a:pt x="63901" y="63900"/>
                  </a:lnTo>
                  <a:lnTo>
                    <a:pt x="105643" y="35734"/>
                  </a:lnTo>
                  <a:lnTo>
                    <a:pt x="156705" y="25400"/>
                  </a:lnTo>
                  <a:lnTo>
                    <a:pt x="1751777" y="25400"/>
                  </a:lnTo>
                  <a:lnTo>
                    <a:pt x="1718178" y="8001"/>
                  </a:lnTo>
                  <a:lnTo>
                    <a:pt x="1668703" y="0"/>
                  </a:lnTo>
                  <a:close/>
                </a:path>
                <a:path w="1825625" h="1825625">
                  <a:moveTo>
                    <a:pt x="1751777" y="25400"/>
                  </a:moveTo>
                  <a:lnTo>
                    <a:pt x="1668703" y="25400"/>
                  </a:lnTo>
                  <a:lnTo>
                    <a:pt x="1719765" y="35734"/>
                  </a:lnTo>
                  <a:lnTo>
                    <a:pt x="1761507" y="63900"/>
                  </a:lnTo>
                  <a:lnTo>
                    <a:pt x="1789674" y="105638"/>
                  </a:lnTo>
                  <a:lnTo>
                    <a:pt x="1800009" y="156692"/>
                  </a:lnTo>
                  <a:lnTo>
                    <a:pt x="1800009" y="1668703"/>
                  </a:lnTo>
                  <a:lnTo>
                    <a:pt x="1789674" y="1719757"/>
                  </a:lnTo>
                  <a:lnTo>
                    <a:pt x="1761507" y="1761496"/>
                  </a:lnTo>
                  <a:lnTo>
                    <a:pt x="1719765" y="1789661"/>
                  </a:lnTo>
                  <a:lnTo>
                    <a:pt x="1668703" y="1799996"/>
                  </a:lnTo>
                  <a:lnTo>
                    <a:pt x="1751777" y="1799996"/>
                  </a:lnTo>
                  <a:lnTo>
                    <a:pt x="1761188" y="1795123"/>
                  </a:lnTo>
                  <a:lnTo>
                    <a:pt x="1795131" y="1761183"/>
                  </a:lnTo>
                  <a:lnTo>
                    <a:pt x="1817405" y="1718176"/>
                  </a:lnTo>
                  <a:lnTo>
                    <a:pt x="1825409" y="1668703"/>
                  </a:lnTo>
                  <a:lnTo>
                    <a:pt x="1825409" y="156692"/>
                  </a:lnTo>
                  <a:lnTo>
                    <a:pt x="1817405" y="107219"/>
                  </a:lnTo>
                  <a:lnTo>
                    <a:pt x="1795131" y="64212"/>
                  </a:lnTo>
                  <a:lnTo>
                    <a:pt x="1761188" y="30273"/>
                  </a:lnTo>
                  <a:lnTo>
                    <a:pt x="1751777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29830" y="133296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17119" y="1320259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709" y="0"/>
                  </a:moveTo>
                  <a:lnTo>
                    <a:pt x="148576" y="5098"/>
                  </a:lnTo>
                  <a:lnTo>
                    <a:pt x="108035" y="19616"/>
                  </a:lnTo>
                  <a:lnTo>
                    <a:pt x="72250" y="42388"/>
                  </a:lnTo>
                  <a:lnTo>
                    <a:pt x="42389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30"/>
                  </a:lnTo>
                  <a:lnTo>
                    <a:pt x="19616" y="277371"/>
                  </a:lnTo>
                  <a:lnTo>
                    <a:pt x="42389" y="313155"/>
                  </a:lnTo>
                  <a:lnTo>
                    <a:pt x="72250" y="343017"/>
                  </a:lnTo>
                  <a:lnTo>
                    <a:pt x="108035" y="365789"/>
                  </a:lnTo>
                  <a:lnTo>
                    <a:pt x="148576" y="380308"/>
                  </a:lnTo>
                  <a:lnTo>
                    <a:pt x="192709" y="385406"/>
                  </a:lnTo>
                  <a:lnTo>
                    <a:pt x="236838" y="380308"/>
                  </a:lnTo>
                  <a:lnTo>
                    <a:pt x="277376" y="365789"/>
                  </a:lnTo>
                  <a:lnTo>
                    <a:pt x="286463" y="360006"/>
                  </a:lnTo>
                  <a:lnTo>
                    <a:pt x="192709" y="360006"/>
                  </a:lnTo>
                  <a:lnTo>
                    <a:pt x="148284" y="354020"/>
                  </a:lnTo>
                  <a:lnTo>
                    <a:pt x="108331" y="337130"/>
                  </a:lnTo>
                  <a:lnTo>
                    <a:pt x="74460" y="310946"/>
                  </a:lnTo>
                  <a:lnTo>
                    <a:pt x="48275" y="277074"/>
                  </a:lnTo>
                  <a:lnTo>
                    <a:pt x="31386" y="237122"/>
                  </a:lnTo>
                  <a:lnTo>
                    <a:pt x="25399" y="192697"/>
                  </a:lnTo>
                  <a:lnTo>
                    <a:pt x="31386" y="148276"/>
                  </a:lnTo>
                  <a:lnTo>
                    <a:pt x="48275" y="108328"/>
                  </a:lnTo>
                  <a:lnTo>
                    <a:pt x="74460" y="74458"/>
                  </a:lnTo>
                  <a:lnTo>
                    <a:pt x="108331" y="48275"/>
                  </a:lnTo>
                  <a:lnTo>
                    <a:pt x="148284" y="31386"/>
                  </a:lnTo>
                  <a:lnTo>
                    <a:pt x="192709" y="25400"/>
                  </a:lnTo>
                  <a:lnTo>
                    <a:pt x="286463" y="25400"/>
                  </a:lnTo>
                  <a:lnTo>
                    <a:pt x="277376" y="19616"/>
                  </a:lnTo>
                  <a:lnTo>
                    <a:pt x="236838" y="5098"/>
                  </a:lnTo>
                  <a:lnTo>
                    <a:pt x="192709" y="0"/>
                  </a:lnTo>
                  <a:close/>
                </a:path>
                <a:path w="385445" h="385444">
                  <a:moveTo>
                    <a:pt x="286463" y="25400"/>
                  </a:moveTo>
                  <a:lnTo>
                    <a:pt x="192709" y="25400"/>
                  </a:lnTo>
                  <a:lnTo>
                    <a:pt x="237134" y="31386"/>
                  </a:lnTo>
                  <a:lnTo>
                    <a:pt x="277084" y="48275"/>
                  </a:lnTo>
                  <a:lnTo>
                    <a:pt x="310953" y="74458"/>
                  </a:lnTo>
                  <a:lnTo>
                    <a:pt x="337134" y="108328"/>
                  </a:lnTo>
                  <a:lnTo>
                    <a:pt x="354020" y="148276"/>
                  </a:lnTo>
                  <a:lnTo>
                    <a:pt x="360006" y="192697"/>
                  </a:lnTo>
                  <a:lnTo>
                    <a:pt x="354020" y="237122"/>
                  </a:lnTo>
                  <a:lnTo>
                    <a:pt x="337134" y="277074"/>
                  </a:lnTo>
                  <a:lnTo>
                    <a:pt x="310953" y="310946"/>
                  </a:lnTo>
                  <a:lnTo>
                    <a:pt x="277084" y="337130"/>
                  </a:lnTo>
                  <a:lnTo>
                    <a:pt x="237134" y="354020"/>
                  </a:lnTo>
                  <a:lnTo>
                    <a:pt x="192709" y="360006"/>
                  </a:lnTo>
                  <a:lnTo>
                    <a:pt x="286463" y="360006"/>
                  </a:lnTo>
                  <a:lnTo>
                    <a:pt x="343018" y="313155"/>
                  </a:lnTo>
                  <a:lnTo>
                    <a:pt x="365790" y="277371"/>
                  </a:lnTo>
                  <a:lnTo>
                    <a:pt x="380308" y="236830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90" y="108030"/>
                  </a:lnTo>
                  <a:lnTo>
                    <a:pt x="343018" y="72248"/>
                  </a:lnTo>
                  <a:lnTo>
                    <a:pt x="313158" y="42388"/>
                  </a:lnTo>
                  <a:lnTo>
                    <a:pt x="28646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02951" y="133296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90244" y="1320259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8"/>
                  </a:lnTo>
                  <a:lnTo>
                    <a:pt x="42388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30"/>
                  </a:lnTo>
                  <a:lnTo>
                    <a:pt x="19616" y="277371"/>
                  </a:lnTo>
                  <a:lnTo>
                    <a:pt x="42388" y="313155"/>
                  </a:lnTo>
                  <a:lnTo>
                    <a:pt x="72248" y="343017"/>
                  </a:lnTo>
                  <a:lnTo>
                    <a:pt x="108030" y="365789"/>
                  </a:lnTo>
                  <a:lnTo>
                    <a:pt x="148568" y="380308"/>
                  </a:lnTo>
                  <a:lnTo>
                    <a:pt x="192697" y="385406"/>
                  </a:lnTo>
                  <a:lnTo>
                    <a:pt x="236830" y="380308"/>
                  </a:lnTo>
                  <a:lnTo>
                    <a:pt x="277371" y="365789"/>
                  </a:lnTo>
                  <a:lnTo>
                    <a:pt x="286459" y="360006"/>
                  </a:lnTo>
                  <a:lnTo>
                    <a:pt x="192697" y="360006"/>
                  </a:lnTo>
                  <a:lnTo>
                    <a:pt x="148272" y="354020"/>
                  </a:lnTo>
                  <a:lnTo>
                    <a:pt x="108322" y="337130"/>
                  </a:lnTo>
                  <a:lnTo>
                    <a:pt x="74453" y="310946"/>
                  </a:lnTo>
                  <a:lnTo>
                    <a:pt x="48272" y="277074"/>
                  </a:lnTo>
                  <a:lnTo>
                    <a:pt x="31385" y="237122"/>
                  </a:lnTo>
                  <a:lnTo>
                    <a:pt x="25400" y="192697"/>
                  </a:lnTo>
                  <a:lnTo>
                    <a:pt x="31385" y="148276"/>
                  </a:lnTo>
                  <a:lnTo>
                    <a:pt x="48272" y="108328"/>
                  </a:lnTo>
                  <a:lnTo>
                    <a:pt x="74453" y="74458"/>
                  </a:lnTo>
                  <a:lnTo>
                    <a:pt x="108322" y="48275"/>
                  </a:lnTo>
                  <a:lnTo>
                    <a:pt x="148272" y="31386"/>
                  </a:lnTo>
                  <a:lnTo>
                    <a:pt x="192697" y="25400"/>
                  </a:lnTo>
                  <a:lnTo>
                    <a:pt x="286459" y="25400"/>
                  </a:lnTo>
                  <a:lnTo>
                    <a:pt x="277371" y="19616"/>
                  </a:lnTo>
                  <a:lnTo>
                    <a:pt x="236830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9" y="25400"/>
                  </a:moveTo>
                  <a:lnTo>
                    <a:pt x="192697" y="25400"/>
                  </a:lnTo>
                  <a:lnTo>
                    <a:pt x="237122" y="31386"/>
                  </a:lnTo>
                  <a:lnTo>
                    <a:pt x="277074" y="48275"/>
                  </a:lnTo>
                  <a:lnTo>
                    <a:pt x="310946" y="74458"/>
                  </a:lnTo>
                  <a:lnTo>
                    <a:pt x="337130" y="108328"/>
                  </a:lnTo>
                  <a:lnTo>
                    <a:pt x="354020" y="148276"/>
                  </a:lnTo>
                  <a:lnTo>
                    <a:pt x="360006" y="192697"/>
                  </a:lnTo>
                  <a:lnTo>
                    <a:pt x="354020" y="237122"/>
                  </a:lnTo>
                  <a:lnTo>
                    <a:pt x="337130" y="277074"/>
                  </a:lnTo>
                  <a:lnTo>
                    <a:pt x="310946" y="310946"/>
                  </a:lnTo>
                  <a:lnTo>
                    <a:pt x="277074" y="337130"/>
                  </a:lnTo>
                  <a:lnTo>
                    <a:pt x="237122" y="354020"/>
                  </a:lnTo>
                  <a:lnTo>
                    <a:pt x="192697" y="360006"/>
                  </a:lnTo>
                  <a:lnTo>
                    <a:pt x="286459" y="360006"/>
                  </a:lnTo>
                  <a:lnTo>
                    <a:pt x="343017" y="313155"/>
                  </a:lnTo>
                  <a:lnTo>
                    <a:pt x="365789" y="277371"/>
                  </a:lnTo>
                  <a:lnTo>
                    <a:pt x="380308" y="236830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89" y="108030"/>
                  </a:lnTo>
                  <a:lnTo>
                    <a:pt x="343017" y="72248"/>
                  </a:lnTo>
                  <a:lnTo>
                    <a:pt x="313155" y="42388"/>
                  </a:lnTo>
                  <a:lnTo>
                    <a:pt x="286459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16390" y="1811860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03687" y="1799157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8"/>
                  </a:lnTo>
                  <a:lnTo>
                    <a:pt x="42388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30"/>
                  </a:lnTo>
                  <a:lnTo>
                    <a:pt x="19616" y="277371"/>
                  </a:lnTo>
                  <a:lnTo>
                    <a:pt x="42388" y="313155"/>
                  </a:lnTo>
                  <a:lnTo>
                    <a:pt x="72248" y="343017"/>
                  </a:lnTo>
                  <a:lnTo>
                    <a:pt x="108030" y="365789"/>
                  </a:lnTo>
                  <a:lnTo>
                    <a:pt x="148568" y="380308"/>
                  </a:lnTo>
                  <a:lnTo>
                    <a:pt x="192697" y="385406"/>
                  </a:lnTo>
                  <a:lnTo>
                    <a:pt x="236825" y="380308"/>
                  </a:lnTo>
                  <a:lnTo>
                    <a:pt x="277363" y="365789"/>
                  </a:lnTo>
                  <a:lnTo>
                    <a:pt x="286450" y="360006"/>
                  </a:lnTo>
                  <a:lnTo>
                    <a:pt x="192697" y="360006"/>
                  </a:lnTo>
                  <a:lnTo>
                    <a:pt x="148272" y="354020"/>
                  </a:lnTo>
                  <a:lnTo>
                    <a:pt x="108322" y="337130"/>
                  </a:lnTo>
                  <a:lnTo>
                    <a:pt x="74453" y="310946"/>
                  </a:lnTo>
                  <a:lnTo>
                    <a:pt x="48272" y="277074"/>
                  </a:lnTo>
                  <a:lnTo>
                    <a:pt x="31385" y="237122"/>
                  </a:lnTo>
                  <a:lnTo>
                    <a:pt x="25400" y="192697"/>
                  </a:lnTo>
                  <a:lnTo>
                    <a:pt x="31385" y="148276"/>
                  </a:lnTo>
                  <a:lnTo>
                    <a:pt x="48272" y="108328"/>
                  </a:lnTo>
                  <a:lnTo>
                    <a:pt x="74453" y="74458"/>
                  </a:lnTo>
                  <a:lnTo>
                    <a:pt x="108322" y="48275"/>
                  </a:lnTo>
                  <a:lnTo>
                    <a:pt x="148272" y="31386"/>
                  </a:lnTo>
                  <a:lnTo>
                    <a:pt x="192697" y="25400"/>
                  </a:lnTo>
                  <a:lnTo>
                    <a:pt x="286451" y="25400"/>
                  </a:lnTo>
                  <a:lnTo>
                    <a:pt x="277363" y="19616"/>
                  </a:lnTo>
                  <a:lnTo>
                    <a:pt x="236825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1" y="25400"/>
                  </a:moveTo>
                  <a:lnTo>
                    <a:pt x="192697" y="25400"/>
                  </a:lnTo>
                  <a:lnTo>
                    <a:pt x="237121" y="31386"/>
                  </a:lnTo>
                  <a:lnTo>
                    <a:pt x="277071" y="48275"/>
                  </a:lnTo>
                  <a:lnTo>
                    <a:pt x="310940" y="74458"/>
                  </a:lnTo>
                  <a:lnTo>
                    <a:pt x="337121" y="108328"/>
                  </a:lnTo>
                  <a:lnTo>
                    <a:pt x="354008" y="148276"/>
                  </a:lnTo>
                  <a:lnTo>
                    <a:pt x="359994" y="192697"/>
                  </a:lnTo>
                  <a:lnTo>
                    <a:pt x="354008" y="237122"/>
                  </a:lnTo>
                  <a:lnTo>
                    <a:pt x="337121" y="277074"/>
                  </a:lnTo>
                  <a:lnTo>
                    <a:pt x="310940" y="310946"/>
                  </a:lnTo>
                  <a:lnTo>
                    <a:pt x="277071" y="337130"/>
                  </a:lnTo>
                  <a:lnTo>
                    <a:pt x="237121" y="354020"/>
                  </a:lnTo>
                  <a:lnTo>
                    <a:pt x="192697" y="360006"/>
                  </a:lnTo>
                  <a:lnTo>
                    <a:pt x="286450" y="360006"/>
                  </a:lnTo>
                  <a:lnTo>
                    <a:pt x="343005" y="313155"/>
                  </a:lnTo>
                  <a:lnTo>
                    <a:pt x="365777" y="277371"/>
                  </a:lnTo>
                  <a:lnTo>
                    <a:pt x="380295" y="236830"/>
                  </a:lnTo>
                  <a:lnTo>
                    <a:pt x="385394" y="192697"/>
                  </a:lnTo>
                  <a:lnTo>
                    <a:pt x="380295" y="148568"/>
                  </a:lnTo>
                  <a:lnTo>
                    <a:pt x="365777" y="108030"/>
                  </a:lnTo>
                  <a:lnTo>
                    <a:pt x="343005" y="72248"/>
                  </a:lnTo>
                  <a:lnTo>
                    <a:pt x="313145" y="42388"/>
                  </a:lnTo>
                  <a:lnTo>
                    <a:pt x="286451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29830" y="2290757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17119" y="2278055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709" y="0"/>
                  </a:moveTo>
                  <a:lnTo>
                    <a:pt x="148576" y="5098"/>
                  </a:lnTo>
                  <a:lnTo>
                    <a:pt x="108035" y="19616"/>
                  </a:lnTo>
                  <a:lnTo>
                    <a:pt x="72250" y="42388"/>
                  </a:lnTo>
                  <a:lnTo>
                    <a:pt x="42389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29"/>
                  </a:lnTo>
                  <a:lnTo>
                    <a:pt x="19616" y="277369"/>
                  </a:lnTo>
                  <a:lnTo>
                    <a:pt x="42389" y="313150"/>
                  </a:lnTo>
                  <a:lnTo>
                    <a:pt x="72250" y="343009"/>
                  </a:lnTo>
                  <a:lnTo>
                    <a:pt x="108035" y="365779"/>
                  </a:lnTo>
                  <a:lnTo>
                    <a:pt x="148576" y="380296"/>
                  </a:lnTo>
                  <a:lnTo>
                    <a:pt x="192709" y="385394"/>
                  </a:lnTo>
                  <a:lnTo>
                    <a:pt x="236838" y="380296"/>
                  </a:lnTo>
                  <a:lnTo>
                    <a:pt x="277376" y="365779"/>
                  </a:lnTo>
                  <a:lnTo>
                    <a:pt x="286468" y="359994"/>
                  </a:lnTo>
                  <a:lnTo>
                    <a:pt x="192709" y="359994"/>
                  </a:lnTo>
                  <a:lnTo>
                    <a:pt x="148284" y="354008"/>
                  </a:lnTo>
                  <a:lnTo>
                    <a:pt x="108331" y="337121"/>
                  </a:lnTo>
                  <a:lnTo>
                    <a:pt x="74460" y="310940"/>
                  </a:lnTo>
                  <a:lnTo>
                    <a:pt x="48275" y="277071"/>
                  </a:lnTo>
                  <a:lnTo>
                    <a:pt x="31386" y="237121"/>
                  </a:lnTo>
                  <a:lnTo>
                    <a:pt x="25399" y="192697"/>
                  </a:lnTo>
                  <a:lnTo>
                    <a:pt x="31386" y="148276"/>
                  </a:lnTo>
                  <a:lnTo>
                    <a:pt x="48275" y="108328"/>
                  </a:lnTo>
                  <a:lnTo>
                    <a:pt x="74460" y="74458"/>
                  </a:lnTo>
                  <a:lnTo>
                    <a:pt x="108331" y="48275"/>
                  </a:lnTo>
                  <a:lnTo>
                    <a:pt x="148284" y="31386"/>
                  </a:lnTo>
                  <a:lnTo>
                    <a:pt x="192709" y="25400"/>
                  </a:lnTo>
                  <a:lnTo>
                    <a:pt x="286463" y="25400"/>
                  </a:lnTo>
                  <a:lnTo>
                    <a:pt x="277376" y="19616"/>
                  </a:lnTo>
                  <a:lnTo>
                    <a:pt x="236838" y="5098"/>
                  </a:lnTo>
                  <a:lnTo>
                    <a:pt x="192709" y="0"/>
                  </a:lnTo>
                  <a:close/>
                </a:path>
                <a:path w="385445" h="385444">
                  <a:moveTo>
                    <a:pt x="286463" y="25400"/>
                  </a:moveTo>
                  <a:lnTo>
                    <a:pt x="192709" y="25400"/>
                  </a:lnTo>
                  <a:lnTo>
                    <a:pt x="237134" y="31386"/>
                  </a:lnTo>
                  <a:lnTo>
                    <a:pt x="277084" y="48275"/>
                  </a:lnTo>
                  <a:lnTo>
                    <a:pt x="310953" y="74458"/>
                  </a:lnTo>
                  <a:lnTo>
                    <a:pt x="337134" y="108328"/>
                  </a:lnTo>
                  <a:lnTo>
                    <a:pt x="354020" y="148276"/>
                  </a:lnTo>
                  <a:lnTo>
                    <a:pt x="360006" y="192697"/>
                  </a:lnTo>
                  <a:lnTo>
                    <a:pt x="354020" y="237121"/>
                  </a:lnTo>
                  <a:lnTo>
                    <a:pt x="337134" y="277071"/>
                  </a:lnTo>
                  <a:lnTo>
                    <a:pt x="310953" y="310940"/>
                  </a:lnTo>
                  <a:lnTo>
                    <a:pt x="277084" y="337121"/>
                  </a:lnTo>
                  <a:lnTo>
                    <a:pt x="237134" y="354008"/>
                  </a:lnTo>
                  <a:lnTo>
                    <a:pt x="192709" y="359994"/>
                  </a:lnTo>
                  <a:lnTo>
                    <a:pt x="286468" y="359994"/>
                  </a:lnTo>
                  <a:lnTo>
                    <a:pt x="343018" y="313150"/>
                  </a:lnTo>
                  <a:lnTo>
                    <a:pt x="365790" y="277369"/>
                  </a:lnTo>
                  <a:lnTo>
                    <a:pt x="380308" y="236829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90" y="108030"/>
                  </a:lnTo>
                  <a:lnTo>
                    <a:pt x="343018" y="72248"/>
                  </a:lnTo>
                  <a:lnTo>
                    <a:pt x="313158" y="42388"/>
                  </a:lnTo>
                  <a:lnTo>
                    <a:pt x="28646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02951" y="2290757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90244" y="2278055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8"/>
                  </a:lnTo>
                  <a:lnTo>
                    <a:pt x="42388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29"/>
                  </a:lnTo>
                  <a:lnTo>
                    <a:pt x="19616" y="277369"/>
                  </a:lnTo>
                  <a:lnTo>
                    <a:pt x="42388" y="313150"/>
                  </a:lnTo>
                  <a:lnTo>
                    <a:pt x="72248" y="343009"/>
                  </a:lnTo>
                  <a:lnTo>
                    <a:pt x="108030" y="365779"/>
                  </a:lnTo>
                  <a:lnTo>
                    <a:pt x="148568" y="380296"/>
                  </a:lnTo>
                  <a:lnTo>
                    <a:pt x="192697" y="385394"/>
                  </a:lnTo>
                  <a:lnTo>
                    <a:pt x="236830" y="380296"/>
                  </a:lnTo>
                  <a:lnTo>
                    <a:pt x="277371" y="365779"/>
                  </a:lnTo>
                  <a:lnTo>
                    <a:pt x="286463" y="359994"/>
                  </a:lnTo>
                  <a:lnTo>
                    <a:pt x="192697" y="359994"/>
                  </a:lnTo>
                  <a:lnTo>
                    <a:pt x="148272" y="354008"/>
                  </a:lnTo>
                  <a:lnTo>
                    <a:pt x="108322" y="337121"/>
                  </a:lnTo>
                  <a:lnTo>
                    <a:pt x="74453" y="310940"/>
                  </a:lnTo>
                  <a:lnTo>
                    <a:pt x="48272" y="277071"/>
                  </a:lnTo>
                  <a:lnTo>
                    <a:pt x="31385" y="237121"/>
                  </a:lnTo>
                  <a:lnTo>
                    <a:pt x="25400" y="192697"/>
                  </a:lnTo>
                  <a:lnTo>
                    <a:pt x="31385" y="148276"/>
                  </a:lnTo>
                  <a:lnTo>
                    <a:pt x="48272" y="108328"/>
                  </a:lnTo>
                  <a:lnTo>
                    <a:pt x="74453" y="74458"/>
                  </a:lnTo>
                  <a:lnTo>
                    <a:pt x="108322" y="48275"/>
                  </a:lnTo>
                  <a:lnTo>
                    <a:pt x="148272" y="31386"/>
                  </a:lnTo>
                  <a:lnTo>
                    <a:pt x="192697" y="25400"/>
                  </a:lnTo>
                  <a:lnTo>
                    <a:pt x="286459" y="25400"/>
                  </a:lnTo>
                  <a:lnTo>
                    <a:pt x="277371" y="19616"/>
                  </a:lnTo>
                  <a:lnTo>
                    <a:pt x="236830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9" y="25400"/>
                  </a:moveTo>
                  <a:lnTo>
                    <a:pt x="192697" y="25400"/>
                  </a:lnTo>
                  <a:lnTo>
                    <a:pt x="237122" y="31386"/>
                  </a:lnTo>
                  <a:lnTo>
                    <a:pt x="277074" y="48275"/>
                  </a:lnTo>
                  <a:lnTo>
                    <a:pt x="310946" y="74458"/>
                  </a:lnTo>
                  <a:lnTo>
                    <a:pt x="337130" y="108328"/>
                  </a:lnTo>
                  <a:lnTo>
                    <a:pt x="354020" y="148276"/>
                  </a:lnTo>
                  <a:lnTo>
                    <a:pt x="360006" y="192697"/>
                  </a:lnTo>
                  <a:lnTo>
                    <a:pt x="354020" y="237121"/>
                  </a:lnTo>
                  <a:lnTo>
                    <a:pt x="337130" y="277071"/>
                  </a:lnTo>
                  <a:lnTo>
                    <a:pt x="310946" y="310940"/>
                  </a:lnTo>
                  <a:lnTo>
                    <a:pt x="277074" y="337121"/>
                  </a:lnTo>
                  <a:lnTo>
                    <a:pt x="237122" y="354008"/>
                  </a:lnTo>
                  <a:lnTo>
                    <a:pt x="192697" y="359994"/>
                  </a:lnTo>
                  <a:lnTo>
                    <a:pt x="286463" y="359994"/>
                  </a:lnTo>
                  <a:lnTo>
                    <a:pt x="343017" y="313150"/>
                  </a:lnTo>
                  <a:lnTo>
                    <a:pt x="365789" y="277369"/>
                  </a:lnTo>
                  <a:lnTo>
                    <a:pt x="380308" y="236829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89" y="108030"/>
                  </a:lnTo>
                  <a:lnTo>
                    <a:pt x="343017" y="72248"/>
                  </a:lnTo>
                  <a:lnTo>
                    <a:pt x="313155" y="42388"/>
                  </a:lnTo>
                  <a:lnTo>
                    <a:pt x="286459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73448" y="431979"/>
            <a:ext cx="972185" cy="172720"/>
            <a:chOff x="473448" y="431979"/>
            <a:chExt cx="972185" cy="17272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48" y="436555"/>
              <a:ext cx="141846" cy="1652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496" y="483651"/>
              <a:ext cx="108927" cy="1204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196" y="481356"/>
              <a:ext cx="177622" cy="1204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7915" y="431979"/>
              <a:ext cx="245054" cy="17213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6172" y="481353"/>
              <a:ext cx="189048" cy="122758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1692671" y="3823361"/>
            <a:ext cx="402590" cy="913765"/>
          </a:xfrm>
          <a:custGeom>
            <a:avLst/>
            <a:gdLst/>
            <a:ahLst/>
            <a:cxnLst/>
            <a:rect l="l" t="t" r="r" b="b"/>
            <a:pathLst>
              <a:path w="402589" h="913764">
                <a:moveTo>
                  <a:pt x="385991" y="0"/>
                </a:moveTo>
                <a:lnTo>
                  <a:pt x="112522" y="0"/>
                </a:lnTo>
                <a:lnTo>
                  <a:pt x="106934" y="1905"/>
                </a:lnTo>
                <a:lnTo>
                  <a:pt x="98005" y="9499"/>
                </a:lnTo>
                <a:lnTo>
                  <a:pt x="95326" y="14960"/>
                </a:lnTo>
                <a:lnTo>
                  <a:pt x="94437" y="22098"/>
                </a:lnTo>
                <a:lnTo>
                  <a:pt x="49568" y="455409"/>
                </a:lnTo>
                <a:lnTo>
                  <a:pt x="48221" y="464350"/>
                </a:lnTo>
                <a:lnTo>
                  <a:pt x="48221" y="479082"/>
                </a:lnTo>
                <a:lnTo>
                  <a:pt x="50342" y="484771"/>
                </a:lnTo>
                <a:lnTo>
                  <a:pt x="58826" y="492366"/>
                </a:lnTo>
                <a:lnTo>
                  <a:pt x="64300" y="494258"/>
                </a:lnTo>
                <a:lnTo>
                  <a:pt x="70993" y="494258"/>
                </a:lnTo>
                <a:lnTo>
                  <a:pt x="75006" y="494258"/>
                </a:lnTo>
                <a:lnTo>
                  <a:pt x="79362" y="493585"/>
                </a:lnTo>
                <a:lnTo>
                  <a:pt x="106159" y="485787"/>
                </a:lnTo>
                <a:lnTo>
                  <a:pt x="113525" y="484212"/>
                </a:lnTo>
                <a:lnTo>
                  <a:pt x="129071" y="481995"/>
                </a:lnTo>
                <a:lnTo>
                  <a:pt x="136542" y="481364"/>
                </a:lnTo>
                <a:lnTo>
                  <a:pt x="144640" y="480986"/>
                </a:lnTo>
                <a:lnTo>
                  <a:pt x="153365" y="480860"/>
                </a:lnTo>
                <a:lnTo>
                  <a:pt x="170485" y="481447"/>
                </a:lnTo>
                <a:lnTo>
                  <a:pt x="218338" y="490245"/>
                </a:lnTo>
                <a:lnTo>
                  <a:pt x="259022" y="510149"/>
                </a:lnTo>
                <a:lnTo>
                  <a:pt x="290328" y="541896"/>
                </a:lnTo>
                <a:lnTo>
                  <a:pt x="310964" y="586099"/>
                </a:lnTo>
                <a:lnTo>
                  <a:pt x="318122" y="643610"/>
                </a:lnTo>
                <a:lnTo>
                  <a:pt x="317369" y="666967"/>
                </a:lnTo>
                <a:lnTo>
                  <a:pt x="311344" y="711172"/>
                </a:lnTo>
                <a:lnTo>
                  <a:pt x="299350" y="751753"/>
                </a:lnTo>
                <a:lnTo>
                  <a:pt x="281766" y="787077"/>
                </a:lnTo>
                <a:lnTo>
                  <a:pt x="245033" y="829290"/>
                </a:lnTo>
                <a:lnTo>
                  <a:pt x="195891" y="857021"/>
                </a:lnTo>
                <a:lnTo>
                  <a:pt x="156382" y="865555"/>
                </a:lnTo>
                <a:lnTo>
                  <a:pt x="134620" y="866622"/>
                </a:lnTo>
                <a:lnTo>
                  <a:pt x="120156" y="866226"/>
                </a:lnTo>
                <a:lnTo>
                  <a:pt x="80035" y="860259"/>
                </a:lnTo>
                <a:lnTo>
                  <a:pt x="39509" y="846531"/>
                </a:lnTo>
                <a:lnTo>
                  <a:pt x="35496" y="844308"/>
                </a:lnTo>
                <a:lnTo>
                  <a:pt x="32258" y="843076"/>
                </a:lnTo>
                <a:lnTo>
                  <a:pt x="0" y="861720"/>
                </a:lnTo>
                <a:lnTo>
                  <a:pt x="0" y="875563"/>
                </a:lnTo>
                <a:lnTo>
                  <a:pt x="42303" y="900825"/>
                </a:lnTo>
                <a:lnTo>
                  <a:pt x="80035" y="909485"/>
                </a:lnTo>
                <a:lnTo>
                  <a:pt x="121913" y="913258"/>
                </a:lnTo>
                <a:lnTo>
                  <a:pt x="135953" y="913511"/>
                </a:lnTo>
                <a:lnTo>
                  <a:pt x="164481" y="912108"/>
                </a:lnTo>
                <a:lnTo>
                  <a:pt x="215883" y="900887"/>
                </a:lnTo>
                <a:lnTo>
                  <a:pt x="259753" y="878935"/>
                </a:lnTo>
                <a:lnTo>
                  <a:pt x="296086" y="849132"/>
                </a:lnTo>
                <a:lnTo>
                  <a:pt x="324923" y="812216"/>
                </a:lnTo>
                <a:lnTo>
                  <a:pt x="346521" y="769686"/>
                </a:lnTo>
                <a:lnTo>
                  <a:pt x="360922" y="722279"/>
                </a:lnTo>
                <a:lnTo>
                  <a:pt x="368123" y="672891"/>
                </a:lnTo>
                <a:lnTo>
                  <a:pt x="369023" y="647623"/>
                </a:lnTo>
                <a:lnTo>
                  <a:pt x="367997" y="620777"/>
                </a:lnTo>
                <a:lnTo>
                  <a:pt x="359792" y="572725"/>
                </a:lnTo>
                <a:lnTo>
                  <a:pt x="343654" y="532122"/>
                </a:lnTo>
                <a:lnTo>
                  <a:pt x="321222" y="498469"/>
                </a:lnTo>
                <a:lnTo>
                  <a:pt x="292901" y="471699"/>
                </a:lnTo>
                <a:lnTo>
                  <a:pt x="259583" y="451944"/>
                </a:lnTo>
                <a:lnTo>
                  <a:pt x="221685" y="439135"/>
                </a:lnTo>
                <a:lnTo>
                  <a:pt x="180828" y="432773"/>
                </a:lnTo>
                <a:lnTo>
                  <a:pt x="159397" y="431977"/>
                </a:lnTo>
                <a:lnTo>
                  <a:pt x="146840" y="432476"/>
                </a:lnTo>
                <a:lnTo>
                  <a:pt x="131940" y="433984"/>
                </a:lnTo>
                <a:lnTo>
                  <a:pt x="115528" y="436495"/>
                </a:lnTo>
                <a:lnTo>
                  <a:pt x="98450" y="440016"/>
                </a:lnTo>
                <a:lnTo>
                  <a:pt x="138633" y="49555"/>
                </a:lnTo>
                <a:lnTo>
                  <a:pt x="385991" y="49555"/>
                </a:lnTo>
                <a:lnTo>
                  <a:pt x="392455" y="47002"/>
                </a:lnTo>
                <a:lnTo>
                  <a:pt x="400494" y="36728"/>
                </a:lnTo>
                <a:lnTo>
                  <a:pt x="402513" y="31038"/>
                </a:lnTo>
                <a:lnTo>
                  <a:pt x="402513" y="18542"/>
                </a:lnTo>
                <a:lnTo>
                  <a:pt x="400494" y="12839"/>
                </a:lnTo>
                <a:lnTo>
                  <a:pt x="392455" y="2578"/>
                </a:lnTo>
                <a:lnTo>
                  <a:pt x="38599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82947" y="3823361"/>
            <a:ext cx="402590" cy="913765"/>
          </a:xfrm>
          <a:custGeom>
            <a:avLst/>
            <a:gdLst/>
            <a:ahLst/>
            <a:cxnLst/>
            <a:rect l="l" t="t" r="r" b="b"/>
            <a:pathLst>
              <a:path w="402589" h="913764">
                <a:moveTo>
                  <a:pt x="385978" y="0"/>
                </a:moveTo>
                <a:lnTo>
                  <a:pt x="112522" y="0"/>
                </a:lnTo>
                <a:lnTo>
                  <a:pt x="106921" y="1905"/>
                </a:lnTo>
                <a:lnTo>
                  <a:pt x="97993" y="9499"/>
                </a:lnTo>
                <a:lnTo>
                  <a:pt x="95313" y="14960"/>
                </a:lnTo>
                <a:lnTo>
                  <a:pt x="94437" y="22098"/>
                </a:lnTo>
                <a:lnTo>
                  <a:pt x="49568" y="455409"/>
                </a:lnTo>
                <a:lnTo>
                  <a:pt x="48221" y="464350"/>
                </a:lnTo>
                <a:lnTo>
                  <a:pt x="48221" y="479082"/>
                </a:lnTo>
                <a:lnTo>
                  <a:pt x="50330" y="484771"/>
                </a:lnTo>
                <a:lnTo>
                  <a:pt x="58813" y="492366"/>
                </a:lnTo>
                <a:lnTo>
                  <a:pt x="64300" y="494258"/>
                </a:lnTo>
                <a:lnTo>
                  <a:pt x="70993" y="494258"/>
                </a:lnTo>
                <a:lnTo>
                  <a:pt x="75006" y="494258"/>
                </a:lnTo>
                <a:lnTo>
                  <a:pt x="79362" y="493585"/>
                </a:lnTo>
                <a:lnTo>
                  <a:pt x="106159" y="485787"/>
                </a:lnTo>
                <a:lnTo>
                  <a:pt x="113525" y="484212"/>
                </a:lnTo>
                <a:lnTo>
                  <a:pt x="129071" y="481995"/>
                </a:lnTo>
                <a:lnTo>
                  <a:pt x="136542" y="481364"/>
                </a:lnTo>
                <a:lnTo>
                  <a:pt x="144640" y="480986"/>
                </a:lnTo>
                <a:lnTo>
                  <a:pt x="153365" y="480860"/>
                </a:lnTo>
                <a:lnTo>
                  <a:pt x="170480" y="481447"/>
                </a:lnTo>
                <a:lnTo>
                  <a:pt x="218338" y="490245"/>
                </a:lnTo>
                <a:lnTo>
                  <a:pt x="259022" y="510149"/>
                </a:lnTo>
                <a:lnTo>
                  <a:pt x="290323" y="541896"/>
                </a:lnTo>
                <a:lnTo>
                  <a:pt x="310958" y="586099"/>
                </a:lnTo>
                <a:lnTo>
                  <a:pt x="318122" y="643610"/>
                </a:lnTo>
                <a:lnTo>
                  <a:pt x="317369" y="666967"/>
                </a:lnTo>
                <a:lnTo>
                  <a:pt x="311344" y="711172"/>
                </a:lnTo>
                <a:lnTo>
                  <a:pt x="299350" y="751753"/>
                </a:lnTo>
                <a:lnTo>
                  <a:pt x="281766" y="787077"/>
                </a:lnTo>
                <a:lnTo>
                  <a:pt x="245033" y="829290"/>
                </a:lnTo>
                <a:lnTo>
                  <a:pt x="195890" y="857021"/>
                </a:lnTo>
                <a:lnTo>
                  <a:pt x="156376" y="865555"/>
                </a:lnTo>
                <a:lnTo>
                  <a:pt x="134620" y="866622"/>
                </a:lnTo>
                <a:lnTo>
                  <a:pt x="120151" y="866226"/>
                </a:lnTo>
                <a:lnTo>
                  <a:pt x="80035" y="860259"/>
                </a:lnTo>
                <a:lnTo>
                  <a:pt x="39509" y="846531"/>
                </a:lnTo>
                <a:lnTo>
                  <a:pt x="35496" y="844308"/>
                </a:lnTo>
                <a:lnTo>
                  <a:pt x="32245" y="843076"/>
                </a:lnTo>
                <a:lnTo>
                  <a:pt x="0" y="861720"/>
                </a:lnTo>
                <a:lnTo>
                  <a:pt x="0" y="875563"/>
                </a:lnTo>
                <a:lnTo>
                  <a:pt x="42296" y="900825"/>
                </a:lnTo>
                <a:lnTo>
                  <a:pt x="80035" y="909485"/>
                </a:lnTo>
                <a:lnTo>
                  <a:pt x="121912" y="913258"/>
                </a:lnTo>
                <a:lnTo>
                  <a:pt x="135953" y="913511"/>
                </a:lnTo>
                <a:lnTo>
                  <a:pt x="164473" y="912108"/>
                </a:lnTo>
                <a:lnTo>
                  <a:pt x="215875" y="900887"/>
                </a:lnTo>
                <a:lnTo>
                  <a:pt x="259746" y="878935"/>
                </a:lnTo>
                <a:lnTo>
                  <a:pt x="296079" y="849132"/>
                </a:lnTo>
                <a:lnTo>
                  <a:pt x="324916" y="812216"/>
                </a:lnTo>
                <a:lnTo>
                  <a:pt x="346514" y="769686"/>
                </a:lnTo>
                <a:lnTo>
                  <a:pt x="360917" y="722279"/>
                </a:lnTo>
                <a:lnTo>
                  <a:pt x="368122" y="672891"/>
                </a:lnTo>
                <a:lnTo>
                  <a:pt x="369023" y="647623"/>
                </a:lnTo>
                <a:lnTo>
                  <a:pt x="367995" y="620777"/>
                </a:lnTo>
                <a:lnTo>
                  <a:pt x="359787" y="572725"/>
                </a:lnTo>
                <a:lnTo>
                  <a:pt x="343647" y="532122"/>
                </a:lnTo>
                <a:lnTo>
                  <a:pt x="321215" y="498469"/>
                </a:lnTo>
                <a:lnTo>
                  <a:pt x="292896" y="471699"/>
                </a:lnTo>
                <a:lnTo>
                  <a:pt x="259581" y="451944"/>
                </a:lnTo>
                <a:lnTo>
                  <a:pt x="221684" y="439135"/>
                </a:lnTo>
                <a:lnTo>
                  <a:pt x="180823" y="432773"/>
                </a:lnTo>
                <a:lnTo>
                  <a:pt x="159397" y="431977"/>
                </a:lnTo>
                <a:lnTo>
                  <a:pt x="146835" y="432476"/>
                </a:lnTo>
                <a:lnTo>
                  <a:pt x="131940" y="433984"/>
                </a:lnTo>
                <a:lnTo>
                  <a:pt x="115523" y="436495"/>
                </a:lnTo>
                <a:lnTo>
                  <a:pt x="98450" y="440016"/>
                </a:lnTo>
                <a:lnTo>
                  <a:pt x="138633" y="49555"/>
                </a:lnTo>
                <a:lnTo>
                  <a:pt x="385978" y="49555"/>
                </a:lnTo>
                <a:lnTo>
                  <a:pt x="392455" y="47002"/>
                </a:lnTo>
                <a:lnTo>
                  <a:pt x="400494" y="36728"/>
                </a:lnTo>
                <a:lnTo>
                  <a:pt x="402513" y="31038"/>
                </a:lnTo>
                <a:lnTo>
                  <a:pt x="402513" y="18542"/>
                </a:lnTo>
                <a:lnTo>
                  <a:pt x="400494" y="12839"/>
                </a:lnTo>
                <a:lnTo>
                  <a:pt x="392455" y="2578"/>
                </a:lnTo>
                <a:lnTo>
                  <a:pt x="38597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85913" y="3823361"/>
            <a:ext cx="402590" cy="913765"/>
          </a:xfrm>
          <a:custGeom>
            <a:avLst/>
            <a:gdLst/>
            <a:ahLst/>
            <a:cxnLst/>
            <a:rect l="l" t="t" r="r" b="b"/>
            <a:pathLst>
              <a:path w="402589" h="913764">
                <a:moveTo>
                  <a:pt x="385991" y="0"/>
                </a:moveTo>
                <a:lnTo>
                  <a:pt x="112521" y="0"/>
                </a:lnTo>
                <a:lnTo>
                  <a:pt x="106933" y="1905"/>
                </a:lnTo>
                <a:lnTo>
                  <a:pt x="98005" y="9499"/>
                </a:lnTo>
                <a:lnTo>
                  <a:pt x="95326" y="14960"/>
                </a:lnTo>
                <a:lnTo>
                  <a:pt x="94437" y="22098"/>
                </a:lnTo>
                <a:lnTo>
                  <a:pt x="49568" y="455409"/>
                </a:lnTo>
                <a:lnTo>
                  <a:pt x="48221" y="464350"/>
                </a:lnTo>
                <a:lnTo>
                  <a:pt x="48221" y="479082"/>
                </a:lnTo>
                <a:lnTo>
                  <a:pt x="50342" y="484771"/>
                </a:lnTo>
                <a:lnTo>
                  <a:pt x="58826" y="492366"/>
                </a:lnTo>
                <a:lnTo>
                  <a:pt x="64300" y="494258"/>
                </a:lnTo>
                <a:lnTo>
                  <a:pt x="70992" y="494258"/>
                </a:lnTo>
                <a:lnTo>
                  <a:pt x="75006" y="494258"/>
                </a:lnTo>
                <a:lnTo>
                  <a:pt x="79362" y="493585"/>
                </a:lnTo>
                <a:lnTo>
                  <a:pt x="106159" y="485787"/>
                </a:lnTo>
                <a:lnTo>
                  <a:pt x="113525" y="484212"/>
                </a:lnTo>
                <a:lnTo>
                  <a:pt x="129071" y="481995"/>
                </a:lnTo>
                <a:lnTo>
                  <a:pt x="136542" y="481364"/>
                </a:lnTo>
                <a:lnTo>
                  <a:pt x="144640" y="480986"/>
                </a:lnTo>
                <a:lnTo>
                  <a:pt x="153365" y="480860"/>
                </a:lnTo>
                <a:lnTo>
                  <a:pt x="170485" y="481447"/>
                </a:lnTo>
                <a:lnTo>
                  <a:pt x="218338" y="490245"/>
                </a:lnTo>
                <a:lnTo>
                  <a:pt x="259022" y="510149"/>
                </a:lnTo>
                <a:lnTo>
                  <a:pt x="290328" y="541896"/>
                </a:lnTo>
                <a:lnTo>
                  <a:pt x="310964" y="586099"/>
                </a:lnTo>
                <a:lnTo>
                  <a:pt x="318122" y="643610"/>
                </a:lnTo>
                <a:lnTo>
                  <a:pt x="317369" y="666967"/>
                </a:lnTo>
                <a:lnTo>
                  <a:pt x="311344" y="711172"/>
                </a:lnTo>
                <a:lnTo>
                  <a:pt x="299350" y="751753"/>
                </a:lnTo>
                <a:lnTo>
                  <a:pt x="281766" y="787077"/>
                </a:lnTo>
                <a:lnTo>
                  <a:pt x="245033" y="829290"/>
                </a:lnTo>
                <a:lnTo>
                  <a:pt x="195891" y="857021"/>
                </a:lnTo>
                <a:lnTo>
                  <a:pt x="156382" y="865555"/>
                </a:lnTo>
                <a:lnTo>
                  <a:pt x="134619" y="866622"/>
                </a:lnTo>
                <a:lnTo>
                  <a:pt x="120156" y="866226"/>
                </a:lnTo>
                <a:lnTo>
                  <a:pt x="80035" y="860259"/>
                </a:lnTo>
                <a:lnTo>
                  <a:pt x="39509" y="846531"/>
                </a:lnTo>
                <a:lnTo>
                  <a:pt x="35496" y="844308"/>
                </a:lnTo>
                <a:lnTo>
                  <a:pt x="32257" y="843076"/>
                </a:lnTo>
                <a:lnTo>
                  <a:pt x="0" y="861720"/>
                </a:lnTo>
                <a:lnTo>
                  <a:pt x="0" y="875563"/>
                </a:lnTo>
                <a:lnTo>
                  <a:pt x="42303" y="900825"/>
                </a:lnTo>
                <a:lnTo>
                  <a:pt x="80035" y="909485"/>
                </a:lnTo>
                <a:lnTo>
                  <a:pt x="121913" y="913258"/>
                </a:lnTo>
                <a:lnTo>
                  <a:pt x="135953" y="913511"/>
                </a:lnTo>
                <a:lnTo>
                  <a:pt x="164481" y="912108"/>
                </a:lnTo>
                <a:lnTo>
                  <a:pt x="215883" y="900887"/>
                </a:lnTo>
                <a:lnTo>
                  <a:pt x="259753" y="878935"/>
                </a:lnTo>
                <a:lnTo>
                  <a:pt x="296086" y="849132"/>
                </a:lnTo>
                <a:lnTo>
                  <a:pt x="324923" y="812216"/>
                </a:lnTo>
                <a:lnTo>
                  <a:pt x="346521" y="769686"/>
                </a:lnTo>
                <a:lnTo>
                  <a:pt x="360922" y="722279"/>
                </a:lnTo>
                <a:lnTo>
                  <a:pt x="368123" y="672891"/>
                </a:lnTo>
                <a:lnTo>
                  <a:pt x="369023" y="647623"/>
                </a:lnTo>
                <a:lnTo>
                  <a:pt x="367997" y="620777"/>
                </a:lnTo>
                <a:lnTo>
                  <a:pt x="359792" y="572725"/>
                </a:lnTo>
                <a:lnTo>
                  <a:pt x="343654" y="532122"/>
                </a:lnTo>
                <a:lnTo>
                  <a:pt x="321222" y="498469"/>
                </a:lnTo>
                <a:lnTo>
                  <a:pt x="292901" y="471699"/>
                </a:lnTo>
                <a:lnTo>
                  <a:pt x="259583" y="451944"/>
                </a:lnTo>
                <a:lnTo>
                  <a:pt x="221685" y="439135"/>
                </a:lnTo>
                <a:lnTo>
                  <a:pt x="180828" y="432773"/>
                </a:lnTo>
                <a:lnTo>
                  <a:pt x="159397" y="431977"/>
                </a:lnTo>
                <a:lnTo>
                  <a:pt x="146840" y="432476"/>
                </a:lnTo>
                <a:lnTo>
                  <a:pt x="131940" y="433984"/>
                </a:lnTo>
                <a:lnTo>
                  <a:pt x="115528" y="436495"/>
                </a:lnTo>
                <a:lnTo>
                  <a:pt x="98450" y="440016"/>
                </a:lnTo>
                <a:lnTo>
                  <a:pt x="138633" y="49555"/>
                </a:lnTo>
                <a:lnTo>
                  <a:pt x="385991" y="49555"/>
                </a:lnTo>
                <a:lnTo>
                  <a:pt x="392455" y="47002"/>
                </a:lnTo>
                <a:lnTo>
                  <a:pt x="400494" y="36728"/>
                </a:lnTo>
                <a:lnTo>
                  <a:pt x="402513" y="31038"/>
                </a:lnTo>
                <a:lnTo>
                  <a:pt x="402513" y="18542"/>
                </a:lnTo>
                <a:lnTo>
                  <a:pt x="400494" y="12839"/>
                </a:lnTo>
                <a:lnTo>
                  <a:pt x="392455" y="2578"/>
                </a:lnTo>
                <a:lnTo>
                  <a:pt x="38599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88890" y="3823361"/>
            <a:ext cx="402590" cy="913765"/>
          </a:xfrm>
          <a:custGeom>
            <a:avLst/>
            <a:gdLst/>
            <a:ahLst/>
            <a:cxnLst/>
            <a:rect l="l" t="t" r="r" b="b"/>
            <a:pathLst>
              <a:path w="402589" h="913764">
                <a:moveTo>
                  <a:pt x="385978" y="0"/>
                </a:moveTo>
                <a:lnTo>
                  <a:pt x="112521" y="0"/>
                </a:lnTo>
                <a:lnTo>
                  <a:pt x="106921" y="1905"/>
                </a:lnTo>
                <a:lnTo>
                  <a:pt x="97993" y="9499"/>
                </a:lnTo>
                <a:lnTo>
                  <a:pt x="95313" y="14960"/>
                </a:lnTo>
                <a:lnTo>
                  <a:pt x="94437" y="22098"/>
                </a:lnTo>
                <a:lnTo>
                  <a:pt x="49568" y="455409"/>
                </a:lnTo>
                <a:lnTo>
                  <a:pt x="48221" y="464350"/>
                </a:lnTo>
                <a:lnTo>
                  <a:pt x="48221" y="479082"/>
                </a:lnTo>
                <a:lnTo>
                  <a:pt x="50330" y="484771"/>
                </a:lnTo>
                <a:lnTo>
                  <a:pt x="58813" y="492366"/>
                </a:lnTo>
                <a:lnTo>
                  <a:pt x="64300" y="494258"/>
                </a:lnTo>
                <a:lnTo>
                  <a:pt x="70992" y="494258"/>
                </a:lnTo>
                <a:lnTo>
                  <a:pt x="75006" y="494258"/>
                </a:lnTo>
                <a:lnTo>
                  <a:pt x="79362" y="493585"/>
                </a:lnTo>
                <a:lnTo>
                  <a:pt x="106159" y="485787"/>
                </a:lnTo>
                <a:lnTo>
                  <a:pt x="113525" y="484212"/>
                </a:lnTo>
                <a:lnTo>
                  <a:pt x="129071" y="481995"/>
                </a:lnTo>
                <a:lnTo>
                  <a:pt x="136542" y="481364"/>
                </a:lnTo>
                <a:lnTo>
                  <a:pt x="144640" y="480986"/>
                </a:lnTo>
                <a:lnTo>
                  <a:pt x="153365" y="480860"/>
                </a:lnTo>
                <a:lnTo>
                  <a:pt x="170480" y="481447"/>
                </a:lnTo>
                <a:lnTo>
                  <a:pt x="218338" y="490245"/>
                </a:lnTo>
                <a:lnTo>
                  <a:pt x="259022" y="510149"/>
                </a:lnTo>
                <a:lnTo>
                  <a:pt x="290323" y="541896"/>
                </a:lnTo>
                <a:lnTo>
                  <a:pt x="310958" y="586099"/>
                </a:lnTo>
                <a:lnTo>
                  <a:pt x="318122" y="643610"/>
                </a:lnTo>
                <a:lnTo>
                  <a:pt x="317369" y="666967"/>
                </a:lnTo>
                <a:lnTo>
                  <a:pt x="311344" y="711172"/>
                </a:lnTo>
                <a:lnTo>
                  <a:pt x="299350" y="751753"/>
                </a:lnTo>
                <a:lnTo>
                  <a:pt x="281766" y="787077"/>
                </a:lnTo>
                <a:lnTo>
                  <a:pt x="245033" y="829290"/>
                </a:lnTo>
                <a:lnTo>
                  <a:pt x="195890" y="857021"/>
                </a:lnTo>
                <a:lnTo>
                  <a:pt x="156376" y="865555"/>
                </a:lnTo>
                <a:lnTo>
                  <a:pt x="134619" y="866622"/>
                </a:lnTo>
                <a:lnTo>
                  <a:pt x="120151" y="866226"/>
                </a:lnTo>
                <a:lnTo>
                  <a:pt x="80035" y="860259"/>
                </a:lnTo>
                <a:lnTo>
                  <a:pt x="39509" y="846531"/>
                </a:lnTo>
                <a:lnTo>
                  <a:pt x="35496" y="844308"/>
                </a:lnTo>
                <a:lnTo>
                  <a:pt x="32245" y="843076"/>
                </a:lnTo>
                <a:lnTo>
                  <a:pt x="0" y="861720"/>
                </a:lnTo>
                <a:lnTo>
                  <a:pt x="0" y="875563"/>
                </a:lnTo>
                <a:lnTo>
                  <a:pt x="42296" y="900825"/>
                </a:lnTo>
                <a:lnTo>
                  <a:pt x="80035" y="909485"/>
                </a:lnTo>
                <a:lnTo>
                  <a:pt x="121912" y="913258"/>
                </a:lnTo>
                <a:lnTo>
                  <a:pt x="135953" y="913511"/>
                </a:lnTo>
                <a:lnTo>
                  <a:pt x="164473" y="912108"/>
                </a:lnTo>
                <a:lnTo>
                  <a:pt x="215875" y="900887"/>
                </a:lnTo>
                <a:lnTo>
                  <a:pt x="259746" y="878935"/>
                </a:lnTo>
                <a:lnTo>
                  <a:pt x="296079" y="849132"/>
                </a:lnTo>
                <a:lnTo>
                  <a:pt x="324916" y="812216"/>
                </a:lnTo>
                <a:lnTo>
                  <a:pt x="346514" y="769686"/>
                </a:lnTo>
                <a:lnTo>
                  <a:pt x="360917" y="722279"/>
                </a:lnTo>
                <a:lnTo>
                  <a:pt x="368122" y="672891"/>
                </a:lnTo>
                <a:lnTo>
                  <a:pt x="369023" y="647623"/>
                </a:lnTo>
                <a:lnTo>
                  <a:pt x="367995" y="620777"/>
                </a:lnTo>
                <a:lnTo>
                  <a:pt x="359787" y="572725"/>
                </a:lnTo>
                <a:lnTo>
                  <a:pt x="343647" y="532122"/>
                </a:lnTo>
                <a:lnTo>
                  <a:pt x="321215" y="498469"/>
                </a:lnTo>
                <a:lnTo>
                  <a:pt x="292896" y="471699"/>
                </a:lnTo>
                <a:lnTo>
                  <a:pt x="259581" y="451944"/>
                </a:lnTo>
                <a:lnTo>
                  <a:pt x="221684" y="439135"/>
                </a:lnTo>
                <a:lnTo>
                  <a:pt x="180823" y="432773"/>
                </a:lnTo>
                <a:lnTo>
                  <a:pt x="159397" y="431977"/>
                </a:lnTo>
                <a:lnTo>
                  <a:pt x="146835" y="432476"/>
                </a:lnTo>
                <a:lnTo>
                  <a:pt x="131940" y="433984"/>
                </a:lnTo>
                <a:lnTo>
                  <a:pt x="115523" y="436495"/>
                </a:lnTo>
                <a:lnTo>
                  <a:pt x="98450" y="440016"/>
                </a:lnTo>
                <a:lnTo>
                  <a:pt x="138633" y="49555"/>
                </a:lnTo>
                <a:lnTo>
                  <a:pt x="385978" y="49555"/>
                </a:lnTo>
                <a:lnTo>
                  <a:pt x="392455" y="47002"/>
                </a:lnTo>
                <a:lnTo>
                  <a:pt x="400494" y="36728"/>
                </a:lnTo>
                <a:lnTo>
                  <a:pt x="402513" y="31038"/>
                </a:lnTo>
                <a:lnTo>
                  <a:pt x="402513" y="18542"/>
                </a:lnTo>
                <a:lnTo>
                  <a:pt x="400494" y="12839"/>
                </a:lnTo>
                <a:lnTo>
                  <a:pt x="392455" y="2578"/>
                </a:lnTo>
                <a:lnTo>
                  <a:pt x="38597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91854" y="3823361"/>
            <a:ext cx="402590" cy="913765"/>
          </a:xfrm>
          <a:custGeom>
            <a:avLst/>
            <a:gdLst/>
            <a:ahLst/>
            <a:cxnLst/>
            <a:rect l="l" t="t" r="r" b="b"/>
            <a:pathLst>
              <a:path w="402589" h="913764">
                <a:moveTo>
                  <a:pt x="385978" y="0"/>
                </a:moveTo>
                <a:lnTo>
                  <a:pt x="112521" y="0"/>
                </a:lnTo>
                <a:lnTo>
                  <a:pt x="106921" y="1905"/>
                </a:lnTo>
                <a:lnTo>
                  <a:pt x="97993" y="9499"/>
                </a:lnTo>
                <a:lnTo>
                  <a:pt x="95313" y="14960"/>
                </a:lnTo>
                <a:lnTo>
                  <a:pt x="94437" y="22098"/>
                </a:lnTo>
                <a:lnTo>
                  <a:pt x="49568" y="455409"/>
                </a:lnTo>
                <a:lnTo>
                  <a:pt x="48221" y="464350"/>
                </a:lnTo>
                <a:lnTo>
                  <a:pt x="48221" y="479082"/>
                </a:lnTo>
                <a:lnTo>
                  <a:pt x="50330" y="484771"/>
                </a:lnTo>
                <a:lnTo>
                  <a:pt x="58813" y="492366"/>
                </a:lnTo>
                <a:lnTo>
                  <a:pt x="64300" y="494258"/>
                </a:lnTo>
                <a:lnTo>
                  <a:pt x="70992" y="494258"/>
                </a:lnTo>
                <a:lnTo>
                  <a:pt x="75006" y="494258"/>
                </a:lnTo>
                <a:lnTo>
                  <a:pt x="79362" y="493585"/>
                </a:lnTo>
                <a:lnTo>
                  <a:pt x="106159" y="485787"/>
                </a:lnTo>
                <a:lnTo>
                  <a:pt x="113525" y="484212"/>
                </a:lnTo>
                <a:lnTo>
                  <a:pt x="129071" y="481995"/>
                </a:lnTo>
                <a:lnTo>
                  <a:pt x="136542" y="481364"/>
                </a:lnTo>
                <a:lnTo>
                  <a:pt x="144640" y="480986"/>
                </a:lnTo>
                <a:lnTo>
                  <a:pt x="153365" y="480860"/>
                </a:lnTo>
                <a:lnTo>
                  <a:pt x="170480" y="481447"/>
                </a:lnTo>
                <a:lnTo>
                  <a:pt x="218338" y="490245"/>
                </a:lnTo>
                <a:lnTo>
                  <a:pt x="259022" y="510149"/>
                </a:lnTo>
                <a:lnTo>
                  <a:pt x="290323" y="541896"/>
                </a:lnTo>
                <a:lnTo>
                  <a:pt x="310958" y="586099"/>
                </a:lnTo>
                <a:lnTo>
                  <a:pt x="318122" y="643610"/>
                </a:lnTo>
                <a:lnTo>
                  <a:pt x="317369" y="666967"/>
                </a:lnTo>
                <a:lnTo>
                  <a:pt x="311344" y="711172"/>
                </a:lnTo>
                <a:lnTo>
                  <a:pt x="299350" y="751753"/>
                </a:lnTo>
                <a:lnTo>
                  <a:pt x="281766" y="787077"/>
                </a:lnTo>
                <a:lnTo>
                  <a:pt x="245033" y="829290"/>
                </a:lnTo>
                <a:lnTo>
                  <a:pt x="195890" y="857021"/>
                </a:lnTo>
                <a:lnTo>
                  <a:pt x="156376" y="865555"/>
                </a:lnTo>
                <a:lnTo>
                  <a:pt x="134619" y="866622"/>
                </a:lnTo>
                <a:lnTo>
                  <a:pt x="120151" y="866226"/>
                </a:lnTo>
                <a:lnTo>
                  <a:pt x="80035" y="860259"/>
                </a:lnTo>
                <a:lnTo>
                  <a:pt x="39509" y="846531"/>
                </a:lnTo>
                <a:lnTo>
                  <a:pt x="35496" y="844308"/>
                </a:lnTo>
                <a:lnTo>
                  <a:pt x="32245" y="843076"/>
                </a:lnTo>
                <a:lnTo>
                  <a:pt x="0" y="861720"/>
                </a:lnTo>
                <a:lnTo>
                  <a:pt x="0" y="875563"/>
                </a:lnTo>
                <a:lnTo>
                  <a:pt x="42296" y="900825"/>
                </a:lnTo>
                <a:lnTo>
                  <a:pt x="80035" y="909485"/>
                </a:lnTo>
                <a:lnTo>
                  <a:pt x="121912" y="913258"/>
                </a:lnTo>
                <a:lnTo>
                  <a:pt x="135953" y="913511"/>
                </a:lnTo>
                <a:lnTo>
                  <a:pt x="164473" y="912108"/>
                </a:lnTo>
                <a:lnTo>
                  <a:pt x="215875" y="900887"/>
                </a:lnTo>
                <a:lnTo>
                  <a:pt x="259746" y="878935"/>
                </a:lnTo>
                <a:lnTo>
                  <a:pt x="296079" y="849132"/>
                </a:lnTo>
                <a:lnTo>
                  <a:pt x="324916" y="812216"/>
                </a:lnTo>
                <a:lnTo>
                  <a:pt x="346514" y="769686"/>
                </a:lnTo>
                <a:lnTo>
                  <a:pt x="360917" y="722279"/>
                </a:lnTo>
                <a:lnTo>
                  <a:pt x="368122" y="672891"/>
                </a:lnTo>
                <a:lnTo>
                  <a:pt x="369023" y="647623"/>
                </a:lnTo>
                <a:lnTo>
                  <a:pt x="367995" y="620777"/>
                </a:lnTo>
                <a:lnTo>
                  <a:pt x="359787" y="572725"/>
                </a:lnTo>
                <a:lnTo>
                  <a:pt x="343647" y="532122"/>
                </a:lnTo>
                <a:lnTo>
                  <a:pt x="321215" y="498469"/>
                </a:lnTo>
                <a:lnTo>
                  <a:pt x="292896" y="471699"/>
                </a:lnTo>
                <a:lnTo>
                  <a:pt x="259581" y="451944"/>
                </a:lnTo>
                <a:lnTo>
                  <a:pt x="221684" y="439135"/>
                </a:lnTo>
                <a:lnTo>
                  <a:pt x="180823" y="432773"/>
                </a:lnTo>
                <a:lnTo>
                  <a:pt x="159397" y="431977"/>
                </a:lnTo>
                <a:lnTo>
                  <a:pt x="146835" y="432476"/>
                </a:lnTo>
                <a:lnTo>
                  <a:pt x="131940" y="433984"/>
                </a:lnTo>
                <a:lnTo>
                  <a:pt x="115523" y="436495"/>
                </a:lnTo>
                <a:lnTo>
                  <a:pt x="98450" y="440016"/>
                </a:lnTo>
                <a:lnTo>
                  <a:pt x="138633" y="49555"/>
                </a:lnTo>
                <a:lnTo>
                  <a:pt x="385978" y="49555"/>
                </a:lnTo>
                <a:lnTo>
                  <a:pt x="392455" y="47002"/>
                </a:lnTo>
                <a:lnTo>
                  <a:pt x="400494" y="36728"/>
                </a:lnTo>
                <a:lnTo>
                  <a:pt x="402513" y="31038"/>
                </a:lnTo>
                <a:lnTo>
                  <a:pt x="402513" y="18542"/>
                </a:lnTo>
                <a:lnTo>
                  <a:pt x="400494" y="12839"/>
                </a:lnTo>
                <a:lnTo>
                  <a:pt x="392455" y="2578"/>
                </a:lnTo>
                <a:lnTo>
                  <a:pt x="38597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366016" y="792998"/>
            <a:ext cx="6828155" cy="8941435"/>
            <a:chOff x="366016" y="792998"/>
            <a:chExt cx="6828155" cy="8941435"/>
          </a:xfrm>
        </p:grpSpPr>
        <p:sp>
          <p:nvSpPr>
            <p:cNvPr id="27" name="object 27"/>
            <p:cNvSpPr/>
            <p:nvPr/>
          </p:nvSpPr>
          <p:spPr>
            <a:xfrm>
              <a:off x="6194821" y="3823361"/>
              <a:ext cx="402590" cy="913765"/>
            </a:xfrm>
            <a:custGeom>
              <a:avLst/>
              <a:gdLst/>
              <a:ahLst/>
              <a:cxnLst/>
              <a:rect l="l" t="t" r="r" b="b"/>
              <a:pathLst>
                <a:path w="402590" h="913764">
                  <a:moveTo>
                    <a:pt x="385991" y="0"/>
                  </a:moveTo>
                  <a:lnTo>
                    <a:pt x="112521" y="0"/>
                  </a:lnTo>
                  <a:lnTo>
                    <a:pt x="106933" y="1905"/>
                  </a:lnTo>
                  <a:lnTo>
                    <a:pt x="98005" y="9499"/>
                  </a:lnTo>
                  <a:lnTo>
                    <a:pt x="95326" y="14960"/>
                  </a:lnTo>
                  <a:lnTo>
                    <a:pt x="94437" y="22098"/>
                  </a:lnTo>
                  <a:lnTo>
                    <a:pt x="49568" y="455409"/>
                  </a:lnTo>
                  <a:lnTo>
                    <a:pt x="48221" y="464350"/>
                  </a:lnTo>
                  <a:lnTo>
                    <a:pt x="48221" y="479082"/>
                  </a:lnTo>
                  <a:lnTo>
                    <a:pt x="50342" y="484771"/>
                  </a:lnTo>
                  <a:lnTo>
                    <a:pt x="58826" y="492366"/>
                  </a:lnTo>
                  <a:lnTo>
                    <a:pt x="64300" y="494258"/>
                  </a:lnTo>
                  <a:lnTo>
                    <a:pt x="70992" y="494258"/>
                  </a:lnTo>
                  <a:lnTo>
                    <a:pt x="75006" y="494258"/>
                  </a:lnTo>
                  <a:lnTo>
                    <a:pt x="79362" y="493585"/>
                  </a:lnTo>
                  <a:lnTo>
                    <a:pt x="106159" y="485787"/>
                  </a:lnTo>
                  <a:lnTo>
                    <a:pt x="113525" y="484212"/>
                  </a:lnTo>
                  <a:lnTo>
                    <a:pt x="129071" y="481995"/>
                  </a:lnTo>
                  <a:lnTo>
                    <a:pt x="136542" y="481364"/>
                  </a:lnTo>
                  <a:lnTo>
                    <a:pt x="144640" y="480986"/>
                  </a:lnTo>
                  <a:lnTo>
                    <a:pt x="153365" y="480860"/>
                  </a:lnTo>
                  <a:lnTo>
                    <a:pt x="170485" y="481447"/>
                  </a:lnTo>
                  <a:lnTo>
                    <a:pt x="218338" y="490245"/>
                  </a:lnTo>
                  <a:lnTo>
                    <a:pt x="259022" y="510149"/>
                  </a:lnTo>
                  <a:lnTo>
                    <a:pt x="290328" y="541896"/>
                  </a:lnTo>
                  <a:lnTo>
                    <a:pt x="310964" y="586099"/>
                  </a:lnTo>
                  <a:lnTo>
                    <a:pt x="318122" y="643610"/>
                  </a:lnTo>
                  <a:lnTo>
                    <a:pt x="317369" y="666967"/>
                  </a:lnTo>
                  <a:lnTo>
                    <a:pt x="311344" y="711172"/>
                  </a:lnTo>
                  <a:lnTo>
                    <a:pt x="299350" y="751753"/>
                  </a:lnTo>
                  <a:lnTo>
                    <a:pt x="281766" y="787077"/>
                  </a:lnTo>
                  <a:lnTo>
                    <a:pt x="245033" y="829290"/>
                  </a:lnTo>
                  <a:lnTo>
                    <a:pt x="195891" y="857021"/>
                  </a:lnTo>
                  <a:lnTo>
                    <a:pt x="156382" y="865555"/>
                  </a:lnTo>
                  <a:lnTo>
                    <a:pt x="134619" y="866622"/>
                  </a:lnTo>
                  <a:lnTo>
                    <a:pt x="120156" y="866226"/>
                  </a:lnTo>
                  <a:lnTo>
                    <a:pt x="80035" y="860259"/>
                  </a:lnTo>
                  <a:lnTo>
                    <a:pt x="39509" y="846531"/>
                  </a:lnTo>
                  <a:lnTo>
                    <a:pt x="35496" y="844308"/>
                  </a:lnTo>
                  <a:lnTo>
                    <a:pt x="32257" y="843076"/>
                  </a:lnTo>
                  <a:lnTo>
                    <a:pt x="0" y="861720"/>
                  </a:lnTo>
                  <a:lnTo>
                    <a:pt x="0" y="875563"/>
                  </a:lnTo>
                  <a:lnTo>
                    <a:pt x="42303" y="900825"/>
                  </a:lnTo>
                  <a:lnTo>
                    <a:pt x="80035" y="909485"/>
                  </a:lnTo>
                  <a:lnTo>
                    <a:pt x="121913" y="913258"/>
                  </a:lnTo>
                  <a:lnTo>
                    <a:pt x="135953" y="913511"/>
                  </a:lnTo>
                  <a:lnTo>
                    <a:pt x="164481" y="912108"/>
                  </a:lnTo>
                  <a:lnTo>
                    <a:pt x="215883" y="900887"/>
                  </a:lnTo>
                  <a:lnTo>
                    <a:pt x="259753" y="878935"/>
                  </a:lnTo>
                  <a:lnTo>
                    <a:pt x="296086" y="849132"/>
                  </a:lnTo>
                  <a:lnTo>
                    <a:pt x="324923" y="812216"/>
                  </a:lnTo>
                  <a:lnTo>
                    <a:pt x="346521" y="769686"/>
                  </a:lnTo>
                  <a:lnTo>
                    <a:pt x="360922" y="722279"/>
                  </a:lnTo>
                  <a:lnTo>
                    <a:pt x="368123" y="672891"/>
                  </a:lnTo>
                  <a:lnTo>
                    <a:pt x="369023" y="647623"/>
                  </a:lnTo>
                  <a:lnTo>
                    <a:pt x="367997" y="620777"/>
                  </a:lnTo>
                  <a:lnTo>
                    <a:pt x="359792" y="572725"/>
                  </a:lnTo>
                  <a:lnTo>
                    <a:pt x="343654" y="532122"/>
                  </a:lnTo>
                  <a:lnTo>
                    <a:pt x="321222" y="498469"/>
                  </a:lnTo>
                  <a:lnTo>
                    <a:pt x="292901" y="471699"/>
                  </a:lnTo>
                  <a:lnTo>
                    <a:pt x="259583" y="451944"/>
                  </a:lnTo>
                  <a:lnTo>
                    <a:pt x="221685" y="439135"/>
                  </a:lnTo>
                  <a:lnTo>
                    <a:pt x="180828" y="432773"/>
                  </a:lnTo>
                  <a:lnTo>
                    <a:pt x="159397" y="431977"/>
                  </a:lnTo>
                  <a:lnTo>
                    <a:pt x="146840" y="432476"/>
                  </a:lnTo>
                  <a:lnTo>
                    <a:pt x="131940" y="433984"/>
                  </a:lnTo>
                  <a:lnTo>
                    <a:pt x="115528" y="436495"/>
                  </a:lnTo>
                  <a:lnTo>
                    <a:pt x="98450" y="440016"/>
                  </a:lnTo>
                  <a:lnTo>
                    <a:pt x="138633" y="49555"/>
                  </a:lnTo>
                  <a:lnTo>
                    <a:pt x="385991" y="49555"/>
                  </a:lnTo>
                  <a:lnTo>
                    <a:pt x="392455" y="47002"/>
                  </a:lnTo>
                  <a:lnTo>
                    <a:pt x="400494" y="36728"/>
                  </a:lnTo>
                  <a:lnTo>
                    <a:pt x="402513" y="31038"/>
                  </a:lnTo>
                  <a:lnTo>
                    <a:pt x="402513" y="18542"/>
                  </a:lnTo>
                  <a:lnTo>
                    <a:pt x="400494" y="12839"/>
                  </a:lnTo>
                  <a:lnTo>
                    <a:pt x="392455" y="2578"/>
                  </a:lnTo>
                  <a:lnTo>
                    <a:pt x="385991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6016" y="792998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5"/>
                  </a:lnTo>
                  <a:lnTo>
                    <a:pt x="139763" y="18002"/>
                  </a:lnTo>
                  <a:lnTo>
                    <a:pt x="100919" y="39114"/>
                  </a:lnTo>
                  <a:lnTo>
                    <a:pt x="67059" y="67063"/>
                  </a:lnTo>
                  <a:lnTo>
                    <a:pt x="39110" y="100924"/>
                  </a:lnTo>
                  <a:lnTo>
                    <a:pt x="18000" y="139769"/>
                  </a:lnTo>
                  <a:lnTo>
                    <a:pt x="4654" y="182670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2" y="25400"/>
                  </a:lnTo>
                  <a:lnTo>
                    <a:pt x="6688200" y="18002"/>
                  </a:lnTo>
                  <a:lnTo>
                    <a:pt x="6645297" y="4655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2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70"/>
                  </a:lnTo>
                  <a:lnTo>
                    <a:pt x="6809964" y="139769"/>
                  </a:lnTo>
                  <a:lnTo>
                    <a:pt x="6788853" y="100924"/>
                  </a:lnTo>
                  <a:lnTo>
                    <a:pt x="6760905" y="67063"/>
                  </a:lnTo>
                  <a:lnTo>
                    <a:pt x="6727045" y="39114"/>
                  </a:lnTo>
                  <a:lnTo>
                    <a:pt x="6701812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1017" y="3818166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1017" y="521542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1004" y="2036266"/>
              <a:ext cx="3209290" cy="783590"/>
            </a:xfrm>
            <a:custGeom>
              <a:avLst/>
              <a:gdLst/>
              <a:ahLst/>
              <a:cxnLst/>
              <a:rect l="l" t="t" r="r" b="b"/>
              <a:pathLst>
                <a:path w="3209290" h="783589">
                  <a:moveTo>
                    <a:pt x="3208998" y="758050"/>
                  </a:moveTo>
                  <a:lnTo>
                    <a:pt x="0" y="758050"/>
                  </a:lnTo>
                  <a:lnTo>
                    <a:pt x="0" y="783450"/>
                  </a:lnTo>
                  <a:lnTo>
                    <a:pt x="3208998" y="783450"/>
                  </a:lnTo>
                  <a:lnTo>
                    <a:pt x="3208998" y="758050"/>
                  </a:lnTo>
                  <a:close/>
                </a:path>
                <a:path w="3209290" h="783589">
                  <a:moveTo>
                    <a:pt x="320899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98" y="9525"/>
                  </a:lnTo>
                  <a:lnTo>
                    <a:pt x="320899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1017" y="5897727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1017" y="6358712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793301" y="3823361"/>
            <a:ext cx="402590" cy="913765"/>
          </a:xfrm>
          <a:custGeom>
            <a:avLst/>
            <a:gdLst/>
            <a:ahLst/>
            <a:cxnLst/>
            <a:rect l="l" t="t" r="r" b="b"/>
            <a:pathLst>
              <a:path w="402590" h="913764">
                <a:moveTo>
                  <a:pt x="385991" y="0"/>
                </a:moveTo>
                <a:lnTo>
                  <a:pt x="112522" y="0"/>
                </a:lnTo>
                <a:lnTo>
                  <a:pt x="106934" y="1905"/>
                </a:lnTo>
                <a:lnTo>
                  <a:pt x="98005" y="9499"/>
                </a:lnTo>
                <a:lnTo>
                  <a:pt x="95326" y="14960"/>
                </a:lnTo>
                <a:lnTo>
                  <a:pt x="94437" y="22098"/>
                </a:lnTo>
                <a:lnTo>
                  <a:pt x="49568" y="455409"/>
                </a:lnTo>
                <a:lnTo>
                  <a:pt x="48221" y="464350"/>
                </a:lnTo>
                <a:lnTo>
                  <a:pt x="48221" y="479082"/>
                </a:lnTo>
                <a:lnTo>
                  <a:pt x="50342" y="484771"/>
                </a:lnTo>
                <a:lnTo>
                  <a:pt x="58826" y="492366"/>
                </a:lnTo>
                <a:lnTo>
                  <a:pt x="64300" y="494258"/>
                </a:lnTo>
                <a:lnTo>
                  <a:pt x="70993" y="494258"/>
                </a:lnTo>
                <a:lnTo>
                  <a:pt x="75006" y="494258"/>
                </a:lnTo>
                <a:lnTo>
                  <a:pt x="79362" y="493585"/>
                </a:lnTo>
                <a:lnTo>
                  <a:pt x="106159" y="485787"/>
                </a:lnTo>
                <a:lnTo>
                  <a:pt x="113525" y="484212"/>
                </a:lnTo>
                <a:lnTo>
                  <a:pt x="129071" y="481995"/>
                </a:lnTo>
                <a:lnTo>
                  <a:pt x="136542" y="481364"/>
                </a:lnTo>
                <a:lnTo>
                  <a:pt x="144640" y="480986"/>
                </a:lnTo>
                <a:lnTo>
                  <a:pt x="153365" y="480860"/>
                </a:lnTo>
                <a:lnTo>
                  <a:pt x="170485" y="481447"/>
                </a:lnTo>
                <a:lnTo>
                  <a:pt x="218338" y="490245"/>
                </a:lnTo>
                <a:lnTo>
                  <a:pt x="259022" y="510149"/>
                </a:lnTo>
                <a:lnTo>
                  <a:pt x="290328" y="541896"/>
                </a:lnTo>
                <a:lnTo>
                  <a:pt x="310964" y="586099"/>
                </a:lnTo>
                <a:lnTo>
                  <a:pt x="318122" y="643610"/>
                </a:lnTo>
                <a:lnTo>
                  <a:pt x="317369" y="666967"/>
                </a:lnTo>
                <a:lnTo>
                  <a:pt x="311344" y="711172"/>
                </a:lnTo>
                <a:lnTo>
                  <a:pt x="299350" y="751753"/>
                </a:lnTo>
                <a:lnTo>
                  <a:pt x="281766" y="787077"/>
                </a:lnTo>
                <a:lnTo>
                  <a:pt x="245033" y="829290"/>
                </a:lnTo>
                <a:lnTo>
                  <a:pt x="195891" y="857021"/>
                </a:lnTo>
                <a:lnTo>
                  <a:pt x="156382" y="865555"/>
                </a:lnTo>
                <a:lnTo>
                  <a:pt x="134620" y="866622"/>
                </a:lnTo>
                <a:lnTo>
                  <a:pt x="120156" y="866226"/>
                </a:lnTo>
                <a:lnTo>
                  <a:pt x="80035" y="860259"/>
                </a:lnTo>
                <a:lnTo>
                  <a:pt x="39509" y="846531"/>
                </a:lnTo>
                <a:lnTo>
                  <a:pt x="35496" y="844308"/>
                </a:lnTo>
                <a:lnTo>
                  <a:pt x="32258" y="843076"/>
                </a:lnTo>
                <a:lnTo>
                  <a:pt x="0" y="861720"/>
                </a:lnTo>
                <a:lnTo>
                  <a:pt x="0" y="875563"/>
                </a:lnTo>
                <a:lnTo>
                  <a:pt x="42303" y="900825"/>
                </a:lnTo>
                <a:lnTo>
                  <a:pt x="80035" y="909485"/>
                </a:lnTo>
                <a:lnTo>
                  <a:pt x="121913" y="913258"/>
                </a:lnTo>
                <a:lnTo>
                  <a:pt x="135953" y="913511"/>
                </a:lnTo>
                <a:lnTo>
                  <a:pt x="164481" y="912108"/>
                </a:lnTo>
                <a:lnTo>
                  <a:pt x="215883" y="900887"/>
                </a:lnTo>
                <a:lnTo>
                  <a:pt x="259753" y="878935"/>
                </a:lnTo>
                <a:lnTo>
                  <a:pt x="296086" y="849132"/>
                </a:lnTo>
                <a:lnTo>
                  <a:pt x="324923" y="812216"/>
                </a:lnTo>
                <a:lnTo>
                  <a:pt x="346521" y="769686"/>
                </a:lnTo>
                <a:lnTo>
                  <a:pt x="360922" y="722279"/>
                </a:lnTo>
                <a:lnTo>
                  <a:pt x="368123" y="672891"/>
                </a:lnTo>
                <a:lnTo>
                  <a:pt x="369023" y="647623"/>
                </a:lnTo>
                <a:lnTo>
                  <a:pt x="367997" y="620777"/>
                </a:lnTo>
                <a:lnTo>
                  <a:pt x="359792" y="572725"/>
                </a:lnTo>
                <a:lnTo>
                  <a:pt x="343654" y="532122"/>
                </a:lnTo>
                <a:lnTo>
                  <a:pt x="321222" y="498469"/>
                </a:lnTo>
                <a:lnTo>
                  <a:pt x="292901" y="471699"/>
                </a:lnTo>
                <a:lnTo>
                  <a:pt x="259583" y="451944"/>
                </a:lnTo>
                <a:lnTo>
                  <a:pt x="221685" y="439135"/>
                </a:lnTo>
                <a:lnTo>
                  <a:pt x="180828" y="432773"/>
                </a:lnTo>
                <a:lnTo>
                  <a:pt x="159397" y="431977"/>
                </a:lnTo>
                <a:lnTo>
                  <a:pt x="146840" y="432476"/>
                </a:lnTo>
                <a:lnTo>
                  <a:pt x="131940" y="433984"/>
                </a:lnTo>
                <a:lnTo>
                  <a:pt x="115528" y="436495"/>
                </a:lnTo>
                <a:lnTo>
                  <a:pt x="98450" y="440016"/>
                </a:lnTo>
                <a:lnTo>
                  <a:pt x="138633" y="49555"/>
                </a:lnTo>
                <a:lnTo>
                  <a:pt x="385991" y="49555"/>
                </a:lnTo>
                <a:lnTo>
                  <a:pt x="392455" y="47002"/>
                </a:lnTo>
                <a:lnTo>
                  <a:pt x="400494" y="36728"/>
                </a:lnTo>
                <a:lnTo>
                  <a:pt x="402513" y="31038"/>
                </a:lnTo>
                <a:lnTo>
                  <a:pt x="402513" y="18542"/>
                </a:lnTo>
                <a:lnTo>
                  <a:pt x="400494" y="12839"/>
                </a:lnTo>
                <a:lnTo>
                  <a:pt x="392455" y="2578"/>
                </a:lnTo>
                <a:lnTo>
                  <a:pt x="3859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36841" y="1305561"/>
            <a:ext cx="655955" cy="1489075"/>
          </a:xfrm>
          <a:custGeom>
            <a:avLst/>
            <a:gdLst/>
            <a:ahLst/>
            <a:cxnLst/>
            <a:rect l="l" t="t" r="r" b="b"/>
            <a:pathLst>
              <a:path w="655955" h="1489075">
                <a:moveTo>
                  <a:pt x="614451" y="0"/>
                </a:moveTo>
                <a:lnTo>
                  <a:pt x="194259" y="0"/>
                </a:lnTo>
                <a:lnTo>
                  <a:pt x="186415" y="580"/>
                </a:lnTo>
                <a:lnTo>
                  <a:pt x="155519" y="27802"/>
                </a:lnTo>
                <a:lnTo>
                  <a:pt x="80759" y="742162"/>
                </a:lnTo>
                <a:lnTo>
                  <a:pt x="79298" y="750887"/>
                </a:lnTo>
                <a:lnTo>
                  <a:pt x="78574" y="756716"/>
                </a:lnTo>
                <a:lnTo>
                  <a:pt x="78574" y="768350"/>
                </a:lnTo>
                <a:lnTo>
                  <a:pt x="100812" y="803143"/>
                </a:lnTo>
                <a:lnTo>
                  <a:pt x="115684" y="805459"/>
                </a:lnTo>
                <a:lnTo>
                  <a:pt x="122237" y="805459"/>
                </a:lnTo>
                <a:lnTo>
                  <a:pt x="129324" y="804367"/>
                </a:lnTo>
                <a:lnTo>
                  <a:pt x="170936" y="792435"/>
                </a:lnTo>
                <a:lnTo>
                  <a:pt x="179531" y="790455"/>
                </a:lnTo>
                <a:lnTo>
                  <a:pt x="222500" y="784447"/>
                </a:lnTo>
                <a:lnTo>
                  <a:pt x="249923" y="783628"/>
                </a:lnTo>
                <a:lnTo>
                  <a:pt x="277821" y="784584"/>
                </a:lnTo>
                <a:lnTo>
                  <a:pt x="330756" y="792227"/>
                </a:lnTo>
                <a:lnTo>
                  <a:pt x="379528" y="807609"/>
                </a:lnTo>
                <a:lnTo>
                  <a:pt x="422095" y="831351"/>
                </a:lnTo>
                <a:lnTo>
                  <a:pt x="457973" y="863614"/>
                </a:lnTo>
                <a:lnTo>
                  <a:pt x="486349" y="904814"/>
                </a:lnTo>
                <a:lnTo>
                  <a:pt x="506744" y="955123"/>
                </a:lnTo>
                <a:lnTo>
                  <a:pt x="517116" y="1015149"/>
                </a:lnTo>
                <a:lnTo>
                  <a:pt x="518413" y="1048842"/>
                </a:lnTo>
                <a:lnTo>
                  <a:pt x="517185" y="1086908"/>
                </a:lnTo>
                <a:lnTo>
                  <a:pt x="507360" y="1158945"/>
                </a:lnTo>
                <a:lnTo>
                  <a:pt x="487820" y="1225074"/>
                </a:lnTo>
                <a:lnTo>
                  <a:pt x="459169" y="1282643"/>
                </a:lnTo>
                <a:lnTo>
                  <a:pt x="421516" y="1331040"/>
                </a:lnTo>
                <a:lnTo>
                  <a:pt x="374863" y="1369240"/>
                </a:lnTo>
                <a:lnTo>
                  <a:pt x="319233" y="1396627"/>
                </a:lnTo>
                <a:lnTo>
                  <a:pt x="254835" y="1410539"/>
                </a:lnTo>
                <a:lnTo>
                  <a:pt x="219367" y="1412278"/>
                </a:lnTo>
                <a:lnTo>
                  <a:pt x="195799" y="1411632"/>
                </a:lnTo>
                <a:lnTo>
                  <a:pt x="151326" y="1406454"/>
                </a:lnTo>
                <a:lnTo>
                  <a:pt x="110943" y="1396630"/>
                </a:lnTo>
                <a:lnTo>
                  <a:pt x="64388" y="1379537"/>
                </a:lnTo>
                <a:lnTo>
                  <a:pt x="57835" y="1375905"/>
                </a:lnTo>
                <a:lnTo>
                  <a:pt x="52552" y="1373911"/>
                </a:lnTo>
                <a:lnTo>
                  <a:pt x="10363" y="1386090"/>
                </a:lnTo>
                <a:lnTo>
                  <a:pt x="0" y="1414462"/>
                </a:lnTo>
                <a:lnTo>
                  <a:pt x="850" y="1423199"/>
                </a:lnTo>
                <a:lnTo>
                  <a:pt x="29871" y="1452389"/>
                </a:lnTo>
                <a:lnTo>
                  <a:pt x="68921" y="1468013"/>
                </a:lnTo>
                <a:lnTo>
                  <a:pt x="108482" y="1478382"/>
                </a:lnTo>
                <a:lnTo>
                  <a:pt x="153094" y="1484995"/>
                </a:lnTo>
                <a:lnTo>
                  <a:pt x="198665" y="1488271"/>
                </a:lnTo>
                <a:lnTo>
                  <a:pt x="221551" y="1488681"/>
                </a:lnTo>
                <a:lnTo>
                  <a:pt x="268033" y="1486397"/>
                </a:lnTo>
                <a:lnTo>
                  <a:pt x="311448" y="1479543"/>
                </a:lnTo>
                <a:lnTo>
                  <a:pt x="351796" y="1468118"/>
                </a:lnTo>
                <a:lnTo>
                  <a:pt x="389077" y="1452118"/>
                </a:lnTo>
                <a:lnTo>
                  <a:pt x="423283" y="1432337"/>
                </a:lnTo>
                <a:lnTo>
                  <a:pt x="454425" y="1409553"/>
                </a:lnTo>
                <a:lnTo>
                  <a:pt x="482499" y="1383770"/>
                </a:lnTo>
                <a:lnTo>
                  <a:pt x="507504" y="1354988"/>
                </a:lnTo>
                <a:lnTo>
                  <a:pt x="529492" y="1323608"/>
                </a:lnTo>
                <a:lnTo>
                  <a:pt x="548555" y="1290045"/>
                </a:lnTo>
                <a:lnTo>
                  <a:pt x="564692" y="1254299"/>
                </a:lnTo>
                <a:lnTo>
                  <a:pt x="577900" y="1216367"/>
                </a:lnTo>
                <a:lnTo>
                  <a:pt x="588161" y="1177051"/>
                </a:lnTo>
                <a:lnTo>
                  <a:pt x="595491" y="1137115"/>
                </a:lnTo>
                <a:lnTo>
                  <a:pt x="599891" y="1096561"/>
                </a:lnTo>
                <a:lnTo>
                  <a:pt x="601357" y="1055395"/>
                </a:lnTo>
                <a:lnTo>
                  <a:pt x="599686" y="1011637"/>
                </a:lnTo>
                <a:lnTo>
                  <a:pt x="594672" y="970948"/>
                </a:lnTo>
                <a:lnTo>
                  <a:pt x="586318" y="933328"/>
                </a:lnTo>
                <a:lnTo>
                  <a:pt x="560017" y="867163"/>
                </a:lnTo>
                <a:lnTo>
                  <a:pt x="523455" y="812318"/>
                </a:lnTo>
                <a:lnTo>
                  <a:pt x="477310" y="768696"/>
                </a:lnTo>
                <a:lnTo>
                  <a:pt x="423016" y="736498"/>
                </a:lnTo>
                <a:lnTo>
                  <a:pt x="361246" y="715630"/>
                </a:lnTo>
                <a:lnTo>
                  <a:pt x="294671" y="705258"/>
                </a:lnTo>
                <a:lnTo>
                  <a:pt x="259753" y="703961"/>
                </a:lnTo>
                <a:lnTo>
                  <a:pt x="249991" y="704165"/>
                </a:lnTo>
                <a:lnTo>
                  <a:pt x="201765" y="709078"/>
                </a:lnTo>
                <a:lnTo>
                  <a:pt x="160426" y="717054"/>
                </a:lnTo>
                <a:lnTo>
                  <a:pt x="225920" y="80759"/>
                </a:lnTo>
                <a:lnTo>
                  <a:pt x="614451" y="80759"/>
                </a:lnTo>
                <a:lnTo>
                  <a:pt x="624616" y="79975"/>
                </a:lnTo>
                <a:lnTo>
                  <a:pt x="653473" y="54989"/>
                </a:lnTo>
                <a:lnTo>
                  <a:pt x="655929" y="40386"/>
                </a:lnTo>
                <a:lnTo>
                  <a:pt x="655315" y="32918"/>
                </a:lnTo>
                <a:lnTo>
                  <a:pt x="624616" y="785"/>
                </a:lnTo>
                <a:lnTo>
                  <a:pt x="61445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95585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85855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88825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91795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94765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97735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95585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97966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85855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88825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91795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94765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97735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6241436" y="506938"/>
            <a:ext cx="857250" cy="139700"/>
            <a:chOff x="6241436" y="506938"/>
            <a:chExt cx="857250" cy="139700"/>
          </a:xfrm>
        </p:grpSpPr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1436" y="509983"/>
              <a:ext cx="86271" cy="11018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50322" y="539856"/>
              <a:ext cx="64617" cy="8183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40166" y="506938"/>
              <a:ext cx="368964" cy="11475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831368" y="510069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16" y="100965"/>
                  </a:moveTo>
                  <a:lnTo>
                    <a:pt x="32346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47" y="99161"/>
                  </a:lnTo>
                  <a:lnTo>
                    <a:pt x="15582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16" y="109194"/>
                  </a:lnTo>
                  <a:lnTo>
                    <a:pt x="43116" y="100965"/>
                  </a:lnTo>
                  <a:close/>
                </a:path>
                <a:path w="78104" h="110490">
                  <a:moveTo>
                    <a:pt x="77190" y="31305"/>
                  </a:moveTo>
                  <a:lnTo>
                    <a:pt x="65620" y="31305"/>
                  </a:lnTo>
                  <a:lnTo>
                    <a:pt x="65620" y="110096"/>
                  </a:lnTo>
                  <a:lnTo>
                    <a:pt x="77190" y="110096"/>
                  </a:lnTo>
                  <a:lnTo>
                    <a:pt x="77190" y="31305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074" y="0"/>
                  </a:lnTo>
                  <a:lnTo>
                    <a:pt x="65074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5688" y="539093"/>
              <a:ext cx="162692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150" y="522902"/>
            <a:ext cx="1515097" cy="15150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3428" y="436603"/>
            <a:ext cx="1460500" cy="167640"/>
            <a:chOff x="473428" y="436603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28" y="436603"/>
              <a:ext cx="1263911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52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64"/>
                  </a:moveTo>
                  <a:lnTo>
                    <a:pt x="228" y="46964"/>
                  </a:lnTo>
                  <a:lnTo>
                    <a:pt x="228" y="165150"/>
                  </a:lnTo>
                  <a:lnTo>
                    <a:pt x="32118" y="165150"/>
                  </a:lnTo>
                  <a:lnTo>
                    <a:pt x="32118" y="46964"/>
                  </a:lnTo>
                  <a:close/>
                </a:path>
                <a:path w="33019" h="165734">
                  <a:moveTo>
                    <a:pt x="32461" y="0"/>
                  </a:moveTo>
                  <a:lnTo>
                    <a:pt x="0" y="0"/>
                  </a:lnTo>
                  <a:lnTo>
                    <a:pt x="0" y="30048"/>
                  </a:lnTo>
                  <a:lnTo>
                    <a:pt x="32461" y="30048"/>
                  </a:lnTo>
                  <a:lnTo>
                    <a:pt x="3246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073" y="481398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3146" y="481400"/>
            <a:ext cx="102869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5538" y="482661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28" y="481400"/>
            <a:ext cx="499109" cy="157480"/>
            <a:chOff x="2259328" y="481400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9328" y="481402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1311" y="481400"/>
              <a:ext cx="236598" cy="12275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4296264" y="645373"/>
            <a:ext cx="770890" cy="1278890"/>
          </a:xfrm>
          <a:custGeom>
            <a:avLst/>
            <a:gdLst/>
            <a:ahLst/>
            <a:cxnLst/>
            <a:rect l="l" t="t" r="r" b="b"/>
            <a:pathLst>
              <a:path w="770889" h="1278889">
                <a:moveTo>
                  <a:pt x="496122" y="0"/>
                </a:moveTo>
                <a:lnTo>
                  <a:pt x="478310" y="0"/>
                </a:lnTo>
                <a:lnTo>
                  <a:pt x="471079" y="1269"/>
                </a:lnTo>
                <a:lnTo>
                  <a:pt x="436542" y="26669"/>
                </a:lnTo>
                <a:lnTo>
                  <a:pt x="13817" y="1099819"/>
                </a:lnTo>
                <a:lnTo>
                  <a:pt x="6692" y="1135379"/>
                </a:lnTo>
                <a:lnTo>
                  <a:pt x="9445" y="1149349"/>
                </a:lnTo>
                <a:lnTo>
                  <a:pt x="37782" y="1178559"/>
                </a:lnTo>
                <a:lnTo>
                  <a:pt x="65633" y="1183639"/>
                </a:lnTo>
                <a:lnTo>
                  <a:pt x="83109" y="1182369"/>
                </a:lnTo>
                <a:lnTo>
                  <a:pt x="97570" y="1174749"/>
                </a:lnTo>
                <a:lnTo>
                  <a:pt x="105202" y="1167129"/>
                </a:lnTo>
                <a:lnTo>
                  <a:pt x="63906" y="1167129"/>
                </a:lnTo>
                <a:lnTo>
                  <a:pt x="51974" y="1165859"/>
                </a:lnTo>
                <a:lnTo>
                  <a:pt x="23523" y="1131569"/>
                </a:lnTo>
                <a:lnTo>
                  <a:pt x="24441" y="1121409"/>
                </a:lnTo>
                <a:lnTo>
                  <a:pt x="447332" y="44449"/>
                </a:lnTo>
                <a:lnTo>
                  <a:pt x="485330" y="16509"/>
                </a:lnTo>
                <a:lnTo>
                  <a:pt x="526848" y="16509"/>
                </a:lnTo>
                <a:lnTo>
                  <a:pt x="523341" y="12699"/>
                </a:lnTo>
                <a:lnTo>
                  <a:pt x="515128" y="6349"/>
                </a:lnTo>
                <a:lnTo>
                  <a:pt x="506055" y="2539"/>
                </a:lnTo>
                <a:lnTo>
                  <a:pt x="496122" y="0"/>
                </a:lnTo>
                <a:close/>
              </a:path>
              <a:path w="770889" h="1278889">
                <a:moveTo>
                  <a:pt x="534328" y="688339"/>
                </a:moveTo>
                <a:lnTo>
                  <a:pt x="518147" y="688339"/>
                </a:lnTo>
                <a:lnTo>
                  <a:pt x="580339" y="1132839"/>
                </a:lnTo>
                <a:lnTo>
                  <a:pt x="600201" y="1172209"/>
                </a:lnTo>
                <a:lnTo>
                  <a:pt x="627241" y="1183639"/>
                </a:lnTo>
                <a:lnTo>
                  <a:pt x="649093" y="1183639"/>
                </a:lnTo>
                <a:lnTo>
                  <a:pt x="660207" y="1179829"/>
                </a:lnTo>
                <a:lnTo>
                  <a:pt x="670682" y="1174749"/>
                </a:lnTo>
                <a:lnTo>
                  <a:pt x="680516" y="1167129"/>
                </a:lnTo>
                <a:lnTo>
                  <a:pt x="637336" y="1167129"/>
                </a:lnTo>
                <a:lnTo>
                  <a:pt x="624155" y="1164589"/>
                </a:lnTo>
                <a:lnTo>
                  <a:pt x="597598" y="1130299"/>
                </a:lnTo>
                <a:lnTo>
                  <a:pt x="534328" y="688339"/>
                </a:lnTo>
                <a:close/>
              </a:path>
              <a:path w="770889" h="1278889">
                <a:moveTo>
                  <a:pt x="531964" y="671829"/>
                </a:moveTo>
                <a:lnTo>
                  <a:pt x="284987" y="671829"/>
                </a:lnTo>
                <a:lnTo>
                  <a:pt x="101904" y="1139189"/>
                </a:lnTo>
                <a:lnTo>
                  <a:pt x="98283" y="1146809"/>
                </a:lnTo>
                <a:lnTo>
                  <a:pt x="71945" y="1167129"/>
                </a:lnTo>
                <a:lnTo>
                  <a:pt x="105202" y="1167129"/>
                </a:lnTo>
                <a:lnTo>
                  <a:pt x="109017" y="1163319"/>
                </a:lnTo>
                <a:lnTo>
                  <a:pt x="117449" y="1148079"/>
                </a:lnTo>
                <a:lnTo>
                  <a:pt x="297065" y="688339"/>
                </a:lnTo>
                <a:lnTo>
                  <a:pt x="534328" y="688339"/>
                </a:lnTo>
                <a:lnTo>
                  <a:pt x="531964" y="671829"/>
                </a:lnTo>
                <a:close/>
              </a:path>
              <a:path w="770889" h="1278889">
                <a:moveTo>
                  <a:pt x="526848" y="16509"/>
                </a:moveTo>
                <a:lnTo>
                  <a:pt x="485330" y="16509"/>
                </a:lnTo>
                <a:lnTo>
                  <a:pt x="500767" y="19049"/>
                </a:lnTo>
                <a:lnTo>
                  <a:pt x="512538" y="26669"/>
                </a:lnTo>
                <a:lnTo>
                  <a:pt x="520640" y="38099"/>
                </a:lnTo>
                <a:lnTo>
                  <a:pt x="525068" y="54609"/>
                </a:lnTo>
                <a:lnTo>
                  <a:pt x="677049" y="1120139"/>
                </a:lnTo>
                <a:lnTo>
                  <a:pt x="677756" y="1131569"/>
                </a:lnTo>
                <a:lnTo>
                  <a:pt x="676409" y="1140459"/>
                </a:lnTo>
                <a:lnTo>
                  <a:pt x="645686" y="1165859"/>
                </a:lnTo>
                <a:lnTo>
                  <a:pt x="637336" y="1167129"/>
                </a:lnTo>
                <a:lnTo>
                  <a:pt x="680516" y="1167129"/>
                </a:lnTo>
                <a:lnTo>
                  <a:pt x="688503" y="1156969"/>
                </a:lnTo>
                <a:lnTo>
                  <a:pt x="693469" y="1145539"/>
                </a:lnTo>
                <a:lnTo>
                  <a:pt x="695413" y="1131569"/>
                </a:lnTo>
                <a:lnTo>
                  <a:pt x="694334" y="1115059"/>
                </a:lnTo>
                <a:lnTo>
                  <a:pt x="542340" y="53339"/>
                </a:lnTo>
                <a:lnTo>
                  <a:pt x="539849" y="40639"/>
                </a:lnTo>
                <a:lnTo>
                  <a:pt x="535855" y="29209"/>
                </a:lnTo>
                <a:lnTo>
                  <a:pt x="530355" y="20319"/>
                </a:lnTo>
                <a:lnTo>
                  <a:pt x="526848" y="16509"/>
                </a:lnTo>
                <a:close/>
              </a:path>
              <a:path w="770889" h="1278889">
                <a:moveTo>
                  <a:pt x="10071" y="826769"/>
                </a:moveTo>
                <a:lnTo>
                  <a:pt x="6032" y="828039"/>
                </a:lnTo>
                <a:lnTo>
                  <a:pt x="1993" y="828039"/>
                </a:lnTo>
                <a:lnTo>
                  <a:pt x="0" y="830579"/>
                </a:lnTo>
                <a:lnTo>
                  <a:pt x="59" y="838199"/>
                </a:lnTo>
                <a:lnTo>
                  <a:pt x="1596" y="904239"/>
                </a:lnTo>
                <a:lnTo>
                  <a:pt x="1714" y="916939"/>
                </a:lnTo>
                <a:lnTo>
                  <a:pt x="3721" y="920749"/>
                </a:lnTo>
                <a:lnTo>
                  <a:pt x="11785" y="923289"/>
                </a:lnTo>
                <a:lnTo>
                  <a:pt x="16103" y="920749"/>
                </a:lnTo>
                <a:lnTo>
                  <a:pt x="54333" y="882649"/>
                </a:lnTo>
                <a:lnTo>
                  <a:pt x="31089" y="882649"/>
                </a:lnTo>
                <a:lnTo>
                  <a:pt x="33617" y="876299"/>
                </a:lnTo>
                <a:lnTo>
                  <a:pt x="17271" y="876299"/>
                </a:lnTo>
                <a:lnTo>
                  <a:pt x="13817" y="835659"/>
                </a:lnTo>
                <a:lnTo>
                  <a:pt x="12661" y="829309"/>
                </a:lnTo>
                <a:lnTo>
                  <a:pt x="10071" y="826769"/>
                </a:lnTo>
                <a:close/>
              </a:path>
              <a:path w="770889" h="1278889">
                <a:moveTo>
                  <a:pt x="336803" y="883919"/>
                </a:moveTo>
                <a:lnTo>
                  <a:pt x="314350" y="883919"/>
                </a:lnTo>
                <a:lnTo>
                  <a:pt x="315321" y="895349"/>
                </a:lnTo>
                <a:lnTo>
                  <a:pt x="348284" y="919479"/>
                </a:lnTo>
                <a:lnTo>
                  <a:pt x="354063" y="919479"/>
                </a:lnTo>
                <a:lnTo>
                  <a:pt x="369939" y="918209"/>
                </a:lnTo>
                <a:lnTo>
                  <a:pt x="381277" y="911859"/>
                </a:lnTo>
                <a:lnTo>
                  <a:pt x="388080" y="900429"/>
                </a:lnTo>
                <a:lnTo>
                  <a:pt x="345439" y="900429"/>
                </a:lnTo>
                <a:lnTo>
                  <a:pt x="341121" y="899159"/>
                </a:lnTo>
                <a:lnTo>
                  <a:pt x="336803" y="886459"/>
                </a:lnTo>
                <a:lnTo>
                  <a:pt x="336803" y="883919"/>
                </a:lnTo>
                <a:close/>
              </a:path>
              <a:path w="770889" h="1278889">
                <a:moveTo>
                  <a:pt x="695756" y="838199"/>
                </a:moveTo>
                <a:lnTo>
                  <a:pt x="687692" y="843279"/>
                </a:lnTo>
                <a:lnTo>
                  <a:pt x="686828" y="845819"/>
                </a:lnTo>
                <a:lnTo>
                  <a:pt x="689152" y="850899"/>
                </a:lnTo>
                <a:lnTo>
                  <a:pt x="725424" y="909319"/>
                </a:lnTo>
                <a:lnTo>
                  <a:pt x="728865" y="916939"/>
                </a:lnTo>
                <a:lnTo>
                  <a:pt x="733183" y="919479"/>
                </a:lnTo>
                <a:lnTo>
                  <a:pt x="743546" y="919479"/>
                </a:lnTo>
                <a:lnTo>
                  <a:pt x="747268" y="915669"/>
                </a:lnTo>
                <a:lnTo>
                  <a:pt x="749604" y="906779"/>
                </a:lnTo>
                <a:lnTo>
                  <a:pt x="758373" y="876299"/>
                </a:lnTo>
                <a:lnTo>
                  <a:pt x="725424" y="876299"/>
                </a:lnTo>
                <a:lnTo>
                  <a:pt x="701230" y="844549"/>
                </a:lnTo>
                <a:lnTo>
                  <a:pt x="698919" y="839469"/>
                </a:lnTo>
                <a:lnTo>
                  <a:pt x="695756" y="838199"/>
                </a:lnTo>
                <a:close/>
              </a:path>
              <a:path w="770889" h="1278889">
                <a:moveTo>
                  <a:pt x="384611" y="825499"/>
                </a:moveTo>
                <a:lnTo>
                  <a:pt x="358089" y="825499"/>
                </a:lnTo>
                <a:lnTo>
                  <a:pt x="361543" y="826769"/>
                </a:lnTo>
                <a:lnTo>
                  <a:pt x="363842" y="833119"/>
                </a:lnTo>
                <a:lnTo>
                  <a:pt x="364439" y="836929"/>
                </a:lnTo>
                <a:lnTo>
                  <a:pt x="364439" y="845819"/>
                </a:lnTo>
                <a:lnTo>
                  <a:pt x="362407" y="849629"/>
                </a:lnTo>
                <a:lnTo>
                  <a:pt x="354342" y="853439"/>
                </a:lnTo>
                <a:lnTo>
                  <a:pt x="350621" y="854709"/>
                </a:lnTo>
                <a:lnTo>
                  <a:pt x="343700" y="854709"/>
                </a:lnTo>
                <a:lnTo>
                  <a:pt x="343700" y="869949"/>
                </a:lnTo>
                <a:lnTo>
                  <a:pt x="354939" y="869949"/>
                </a:lnTo>
                <a:lnTo>
                  <a:pt x="365302" y="872489"/>
                </a:lnTo>
                <a:lnTo>
                  <a:pt x="367880" y="877569"/>
                </a:lnTo>
                <a:lnTo>
                  <a:pt x="367880" y="891539"/>
                </a:lnTo>
                <a:lnTo>
                  <a:pt x="366166" y="895349"/>
                </a:lnTo>
                <a:lnTo>
                  <a:pt x="359257" y="900429"/>
                </a:lnTo>
                <a:lnTo>
                  <a:pt x="388080" y="900429"/>
                </a:lnTo>
                <a:lnTo>
                  <a:pt x="390347" y="885189"/>
                </a:lnTo>
                <a:lnTo>
                  <a:pt x="390347" y="875029"/>
                </a:lnTo>
                <a:lnTo>
                  <a:pt x="388023" y="868679"/>
                </a:lnTo>
                <a:lnTo>
                  <a:pt x="378828" y="861059"/>
                </a:lnTo>
                <a:lnTo>
                  <a:pt x="375361" y="859789"/>
                </a:lnTo>
                <a:lnTo>
                  <a:pt x="373075" y="859789"/>
                </a:lnTo>
                <a:lnTo>
                  <a:pt x="375361" y="857249"/>
                </a:lnTo>
                <a:lnTo>
                  <a:pt x="378256" y="854709"/>
                </a:lnTo>
                <a:lnTo>
                  <a:pt x="381698" y="852169"/>
                </a:lnTo>
                <a:lnTo>
                  <a:pt x="385165" y="848359"/>
                </a:lnTo>
                <a:lnTo>
                  <a:pt x="386880" y="844549"/>
                </a:lnTo>
                <a:lnTo>
                  <a:pt x="386772" y="838199"/>
                </a:lnTo>
                <a:lnTo>
                  <a:pt x="386123" y="830579"/>
                </a:lnTo>
                <a:lnTo>
                  <a:pt x="384611" y="825499"/>
                </a:lnTo>
                <a:close/>
              </a:path>
              <a:path w="770889" h="1278889">
                <a:moveTo>
                  <a:pt x="69087" y="850899"/>
                </a:moveTo>
                <a:lnTo>
                  <a:pt x="65633" y="850899"/>
                </a:lnTo>
                <a:lnTo>
                  <a:pt x="62166" y="854709"/>
                </a:lnTo>
                <a:lnTo>
                  <a:pt x="31089" y="882649"/>
                </a:lnTo>
                <a:lnTo>
                  <a:pt x="54333" y="882649"/>
                </a:lnTo>
                <a:lnTo>
                  <a:pt x="75996" y="861059"/>
                </a:lnTo>
                <a:lnTo>
                  <a:pt x="75996" y="857249"/>
                </a:lnTo>
                <a:lnTo>
                  <a:pt x="69087" y="850899"/>
                </a:lnTo>
                <a:close/>
              </a:path>
              <a:path w="770889" h="1278889">
                <a:moveTo>
                  <a:pt x="362699" y="2539"/>
                </a:moveTo>
                <a:lnTo>
                  <a:pt x="350607" y="5079"/>
                </a:lnTo>
                <a:lnTo>
                  <a:pt x="341971" y="10159"/>
                </a:lnTo>
                <a:lnTo>
                  <a:pt x="336790" y="19049"/>
                </a:lnTo>
                <a:lnTo>
                  <a:pt x="335064" y="30479"/>
                </a:lnTo>
                <a:lnTo>
                  <a:pt x="335064" y="40639"/>
                </a:lnTo>
                <a:lnTo>
                  <a:pt x="338531" y="48259"/>
                </a:lnTo>
                <a:lnTo>
                  <a:pt x="345439" y="53339"/>
                </a:lnTo>
                <a:lnTo>
                  <a:pt x="17271" y="876299"/>
                </a:lnTo>
                <a:lnTo>
                  <a:pt x="33617" y="876299"/>
                </a:lnTo>
                <a:lnTo>
                  <a:pt x="359257" y="58419"/>
                </a:lnTo>
                <a:lnTo>
                  <a:pt x="362699" y="58419"/>
                </a:lnTo>
                <a:lnTo>
                  <a:pt x="374782" y="55879"/>
                </a:lnTo>
                <a:lnTo>
                  <a:pt x="383424" y="50799"/>
                </a:lnTo>
                <a:lnTo>
                  <a:pt x="388615" y="43179"/>
                </a:lnTo>
                <a:lnTo>
                  <a:pt x="390347" y="30479"/>
                </a:lnTo>
                <a:lnTo>
                  <a:pt x="388615" y="19049"/>
                </a:lnTo>
                <a:lnTo>
                  <a:pt x="383424" y="10159"/>
                </a:lnTo>
                <a:lnTo>
                  <a:pt x="374782" y="5079"/>
                </a:lnTo>
                <a:lnTo>
                  <a:pt x="362699" y="2539"/>
                </a:lnTo>
                <a:close/>
              </a:path>
              <a:path w="770889" h="1278889">
                <a:moveTo>
                  <a:pt x="609701" y="17779"/>
                </a:moveTo>
                <a:lnTo>
                  <a:pt x="597604" y="20319"/>
                </a:lnTo>
                <a:lnTo>
                  <a:pt x="588968" y="25399"/>
                </a:lnTo>
                <a:lnTo>
                  <a:pt x="583791" y="34289"/>
                </a:lnTo>
                <a:lnTo>
                  <a:pt x="582066" y="45719"/>
                </a:lnTo>
                <a:lnTo>
                  <a:pt x="583574" y="57149"/>
                </a:lnTo>
                <a:lnTo>
                  <a:pt x="588103" y="64769"/>
                </a:lnTo>
                <a:lnTo>
                  <a:pt x="595659" y="71119"/>
                </a:lnTo>
                <a:lnTo>
                  <a:pt x="606247" y="73659"/>
                </a:lnTo>
                <a:lnTo>
                  <a:pt x="725424" y="876299"/>
                </a:lnTo>
                <a:lnTo>
                  <a:pt x="758373" y="876299"/>
                </a:lnTo>
                <a:lnTo>
                  <a:pt x="758739" y="875029"/>
                </a:lnTo>
                <a:lnTo>
                  <a:pt x="740968" y="875029"/>
                </a:lnTo>
                <a:lnTo>
                  <a:pt x="620064" y="72389"/>
                </a:lnTo>
                <a:lnTo>
                  <a:pt x="627612" y="68579"/>
                </a:lnTo>
                <a:lnTo>
                  <a:pt x="633010" y="63499"/>
                </a:lnTo>
                <a:lnTo>
                  <a:pt x="636254" y="55879"/>
                </a:lnTo>
                <a:lnTo>
                  <a:pt x="637336" y="45719"/>
                </a:lnTo>
                <a:lnTo>
                  <a:pt x="635608" y="34289"/>
                </a:lnTo>
                <a:lnTo>
                  <a:pt x="630424" y="25399"/>
                </a:lnTo>
                <a:lnTo>
                  <a:pt x="621788" y="20319"/>
                </a:lnTo>
                <a:lnTo>
                  <a:pt x="609701" y="17779"/>
                </a:lnTo>
                <a:close/>
              </a:path>
              <a:path w="770889" h="1278889">
                <a:moveTo>
                  <a:pt x="761961" y="829309"/>
                </a:moveTo>
                <a:lnTo>
                  <a:pt x="758812" y="830579"/>
                </a:lnTo>
                <a:lnTo>
                  <a:pt x="756513" y="835659"/>
                </a:lnTo>
                <a:lnTo>
                  <a:pt x="740968" y="875029"/>
                </a:lnTo>
                <a:lnTo>
                  <a:pt x="758739" y="875029"/>
                </a:lnTo>
                <a:lnTo>
                  <a:pt x="768604" y="840739"/>
                </a:lnTo>
                <a:lnTo>
                  <a:pt x="770890" y="834389"/>
                </a:lnTo>
                <a:lnTo>
                  <a:pt x="770026" y="831849"/>
                </a:lnTo>
                <a:lnTo>
                  <a:pt x="761961" y="829309"/>
                </a:lnTo>
                <a:close/>
              </a:path>
              <a:path w="770889" h="1278889">
                <a:moveTo>
                  <a:pt x="359829" y="807719"/>
                </a:moveTo>
                <a:lnTo>
                  <a:pt x="344516" y="807719"/>
                </a:lnTo>
                <a:lnTo>
                  <a:pt x="336584" y="810259"/>
                </a:lnTo>
                <a:lnTo>
                  <a:pt x="317804" y="842009"/>
                </a:lnTo>
                <a:lnTo>
                  <a:pt x="336803" y="842009"/>
                </a:lnTo>
                <a:lnTo>
                  <a:pt x="336803" y="839469"/>
                </a:lnTo>
                <a:lnTo>
                  <a:pt x="339661" y="826769"/>
                </a:lnTo>
                <a:lnTo>
                  <a:pt x="344271" y="825499"/>
                </a:lnTo>
                <a:lnTo>
                  <a:pt x="384611" y="825499"/>
                </a:lnTo>
                <a:lnTo>
                  <a:pt x="383855" y="822959"/>
                </a:lnTo>
                <a:lnTo>
                  <a:pt x="380081" y="817879"/>
                </a:lnTo>
                <a:lnTo>
                  <a:pt x="374802" y="814069"/>
                </a:lnTo>
                <a:lnTo>
                  <a:pt x="366737" y="810259"/>
                </a:lnTo>
                <a:lnTo>
                  <a:pt x="359829" y="807719"/>
                </a:lnTo>
                <a:close/>
              </a:path>
              <a:path w="770889" h="1278889">
                <a:moveTo>
                  <a:pt x="446735" y="769619"/>
                </a:moveTo>
                <a:lnTo>
                  <a:pt x="412800" y="769619"/>
                </a:lnTo>
                <a:lnTo>
                  <a:pt x="385165" y="787399"/>
                </a:lnTo>
                <a:lnTo>
                  <a:pt x="380542" y="789939"/>
                </a:lnTo>
                <a:lnTo>
                  <a:pt x="379120" y="792479"/>
                </a:lnTo>
                <a:lnTo>
                  <a:pt x="382574" y="800099"/>
                </a:lnTo>
                <a:lnTo>
                  <a:pt x="385724" y="801369"/>
                </a:lnTo>
                <a:lnTo>
                  <a:pt x="390347" y="798829"/>
                </a:lnTo>
                <a:lnTo>
                  <a:pt x="442150" y="770889"/>
                </a:lnTo>
                <a:lnTo>
                  <a:pt x="446735" y="769619"/>
                </a:lnTo>
                <a:close/>
              </a:path>
              <a:path w="770889" h="1278889">
                <a:moveTo>
                  <a:pt x="469798" y="731519"/>
                </a:moveTo>
                <a:lnTo>
                  <a:pt x="466331" y="731519"/>
                </a:lnTo>
                <a:lnTo>
                  <a:pt x="459435" y="739139"/>
                </a:lnTo>
                <a:lnTo>
                  <a:pt x="459435" y="741679"/>
                </a:lnTo>
                <a:lnTo>
                  <a:pt x="462889" y="745489"/>
                </a:lnTo>
                <a:lnTo>
                  <a:pt x="478434" y="763269"/>
                </a:lnTo>
                <a:lnTo>
                  <a:pt x="457111" y="783589"/>
                </a:lnTo>
                <a:lnTo>
                  <a:pt x="457403" y="787399"/>
                </a:lnTo>
                <a:lnTo>
                  <a:pt x="460298" y="791209"/>
                </a:lnTo>
                <a:lnTo>
                  <a:pt x="463156" y="795019"/>
                </a:lnTo>
                <a:lnTo>
                  <a:pt x="466902" y="795019"/>
                </a:lnTo>
                <a:lnTo>
                  <a:pt x="488797" y="773429"/>
                </a:lnTo>
                <a:lnTo>
                  <a:pt x="508357" y="773429"/>
                </a:lnTo>
                <a:lnTo>
                  <a:pt x="499148" y="763269"/>
                </a:lnTo>
                <a:lnTo>
                  <a:pt x="508907" y="753109"/>
                </a:lnTo>
                <a:lnTo>
                  <a:pt x="488797" y="753109"/>
                </a:lnTo>
                <a:lnTo>
                  <a:pt x="473252" y="735329"/>
                </a:lnTo>
                <a:lnTo>
                  <a:pt x="469798" y="731519"/>
                </a:lnTo>
                <a:close/>
              </a:path>
              <a:path w="770889" h="1278889">
                <a:moveTo>
                  <a:pt x="508357" y="773429"/>
                </a:moveTo>
                <a:lnTo>
                  <a:pt x="488797" y="773429"/>
                </a:lnTo>
                <a:lnTo>
                  <a:pt x="504329" y="789939"/>
                </a:lnTo>
                <a:lnTo>
                  <a:pt x="507796" y="793749"/>
                </a:lnTo>
                <a:lnTo>
                  <a:pt x="511251" y="793749"/>
                </a:lnTo>
                <a:lnTo>
                  <a:pt x="518147" y="788669"/>
                </a:lnTo>
                <a:lnTo>
                  <a:pt x="518718" y="784859"/>
                </a:lnTo>
                <a:lnTo>
                  <a:pt x="508357" y="773429"/>
                </a:lnTo>
                <a:close/>
              </a:path>
              <a:path w="770889" h="1278889">
                <a:moveTo>
                  <a:pt x="310883" y="735329"/>
                </a:moveTo>
                <a:lnTo>
                  <a:pt x="298791" y="736599"/>
                </a:lnTo>
                <a:lnTo>
                  <a:pt x="290155" y="741679"/>
                </a:lnTo>
                <a:lnTo>
                  <a:pt x="284974" y="750569"/>
                </a:lnTo>
                <a:lnTo>
                  <a:pt x="283248" y="763269"/>
                </a:lnTo>
                <a:lnTo>
                  <a:pt x="284974" y="774699"/>
                </a:lnTo>
                <a:lnTo>
                  <a:pt x="290155" y="783589"/>
                </a:lnTo>
                <a:lnTo>
                  <a:pt x="298791" y="788669"/>
                </a:lnTo>
                <a:lnTo>
                  <a:pt x="310883" y="789939"/>
                </a:lnTo>
                <a:lnTo>
                  <a:pt x="320916" y="788669"/>
                </a:lnTo>
                <a:lnTo>
                  <a:pt x="328577" y="784859"/>
                </a:lnTo>
                <a:lnTo>
                  <a:pt x="333871" y="778509"/>
                </a:lnTo>
                <a:lnTo>
                  <a:pt x="336803" y="769619"/>
                </a:lnTo>
                <a:lnTo>
                  <a:pt x="446735" y="769619"/>
                </a:lnTo>
                <a:lnTo>
                  <a:pt x="448767" y="765809"/>
                </a:lnTo>
                <a:lnTo>
                  <a:pt x="448208" y="763269"/>
                </a:lnTo>
                <a:lnTo>
                  <a:pt x="447611" y="759459"/>
                </a:lnTo>
                <a:lnTo>
                  <a:pt x="445617" y="756919"/>
                </a:lnTo>
                <a:lnTo>
                  <a:pt x="443884" y="755649"/>
                </a:lnTo>
                <a:lnTo>
                  <a:pt x="336803" y="755649"/>
                </a:lnTo>
                <a:lnTo>
                  <a:pt x="333871" y="746759"/>
                </a:lnTo>
                <a:lnTo>
                  <a:pt x="328577" y="740409"/>
                </a:lnTo>
                <a:lnTo>
                  <a:pt x="320916" y="736599"/>
                </a:lnTo>
                <a:lnTo>
                  <a:pt x="310883" y="735329"/>
                </a:lnTo>
                <a:close/>
              </a:path>
              <a:path w="770889" h="1278889">
                <a:moveTo>
                  <a:pt x="385724" y="723899"/>
                </a:moveTo>
                <a:lnTo>
                  <a:pt x="382269" y="725169"/>
                </a:lnTo>
                <a:lnTo>
                  <a:pt x="377659" y="731519"/>
                </a:lnTo>
                <a:lnTo>
                  <a:pt x="378828" y="734059"/>
                </a:lnTo>
                <a:lnTo>
                  <a:pt x="383438" y="736599"/>
                </a:lnTo>
                <a:lnTo>
                  <a:pt x="412800" y="755649"/>
                </a:lnTo>
                <a:lnTo>
                  <a:pt x="443884" y="755649"/>
                </a:lnTo>
                <a:lnTo>
                  <a:pt x="442150" y="754379"/>
                </a:lnTo>
                <a:lnTo>
                  <a:pt x="390347" y="726439"/>
                </a:lnTo>
                <a:lnTo>
                  <a:pt x="385724" y="723899"/>
                </a:lnTo>
                <a:close/>
              </a:path>
              <a:path w="770889" h="1278889">
                <a:moveTo>
                  <a:pt x="512965" y="731519"/>
                </a:moveTo>
                <a:lnTo>
                  <a:pt x="509523" y="731519"/>
                </a:lnTo>
                <a:lnTo>
                  <a:pt x="488797" y="753109"/>
                </a:lnTo>
                <a:lnTo>
                  <a:pt x="508907" y="753109"/>
                </a:lnTo>
                <a:lnTo>
                  <a:pt x="519887" y="741679"/>
                </a:lnTo>
                <a:lnTo>
                  <a:pt x="519887" y="739139"/>
                </a:lnTo>
                <a:lnTo>
                  <a:pt x="512965" y="731519"/>
                </a:lnTo>
                <a:close/>
              </a:path>
              <a:path w="770889" h="1278889">
                <a:moveTo>
                  <a:pt x="298805" y="607059"/>
                </a:moveTo>
                <a:lnTo>
                  <a:pt x="288975" y="608329"/>
                </a:lnTo>
                <a:lnTo>
                  <a:pt x="281959" y="613409"/>
                </a:lnTo>
                <a:lnTo>
                  <a:pt x="277752" y="619759"/>
                </a:lnTo>
                <a:lnTo>
                  <a:pt x="276352" y="629919"/>
                </a:lnTo>
                <a:lnTo>
                  <a:pt x="277752" y="640079"/>
                </a:lnTo>
                <a:lnTo>
                  <a:pt x="281959" y="646429"/>
                </a:lnTo>
                <a:lnTo>
                  <a:pt x="288975" y="651509"/>
                </a:lnTo>
                <a:lnTo>
                  <a:pt x="298805" y="652779"/>
                </a:lnTo>
                <a:lnTo>
                  <a:pt x="308623" y="651509"/>
                </a:lnTo>
                <a:lnTo>
                  <a:pt x="315636" y="646429"/>
                </a:lnTo>
                <a:lnTo>
                  <a:pt x="319843" y="640079"/>
                </a:lnTo>
                <a:lnTo>
                  <a:pt x="321246" y="629919"/>
                </a:lnTo>
                <a:lnTo>
                  <a:pt x="319843" y="619759"/>
                </a:lnTo>
                <a:lnTo>
                  <a:pt x="315636" y="613409"/>
                </a:lnTo>
                <a:lnTo>
                  <a:pt x="308623" y="608329"/>
                </a:lnTo>
                <a:lnTo>
                  <a:pt x="298805" y="607059"/>
                </a:lnTo>
                <a:close/>
              </a:path>
              <a:path w="770889" h="1278889">
                <a:moveTo>
                  <a:pt x="468071" y="207009"/>
                </a:moveTo>
                <a:lnTo>
                  <a:pt x="316064" y="591819"/>
                </a:lnTo>
                <a:lnTo>
                  <a:pt x="521614" y="591819"/>
                </a:lnTo>
                <a:lnTo>
                  <a:pt x="519140" y="574039"/>
                </a:lnTo>
                <a:lnTo>
                  <a:pt x="340258" y="574039"/>
                </a:lnTo>
                <a:lnTo>
                  <a:pt x="461149" y="266699"/>
                </a:lnTo>
                <a:lnTo>
                  <a:pt x="476376" y="266699"/>
                </a:lnTo>
                <a:lnTo>
                  <a:pt x="468071" y="207009"/>
                </a:lnTo>
                <a:close/>
              </a:path>
              <a:path w="770889" h="1278889">
                <a:moveTo>
                  <a:pt x="476376" y="266699"/>
                </a:moveTo>
                <a:lnTo>
                  <a:pt x="461149" y="266699"/>
                </a:lnTo>
                <a:lnTo>
                  <a:pt x="502615" y="574039"/>
                </a:lnTo>
                <a:lnTo>
                  <a:pt x="519140" y="574039"/>
                </a:lnTo>
                <a:lnTo>
                  <a:pt x="476376" y="266699"/>
                </a:lnTo>
                <a:close/>
              </a:path>
              <a:path w="770889" h="1278889">
                <a:moveTo>
                  <a:pt x="246989" y="67309"/>
                </a:moveTo>
                <a:lnTo>
                  <a:pt x="226250" y="67309"/>
                </a:lnTo>
                <a:lnTo>
                  <a:pt x="226250" y="72389"/>
                </a:lnTo>
                <a:lnTo>
                  <a:pt x="224535" y="77469"/>
                </a:lnTo>
                <a:lnTo>
                  <a:pt x="217614" y="83819"/>
                </a:lnTo>
                <a:lnTo>
                  <a:pt x="210121" y="86359"/>
                </a:lnTo>
                <a:lnTo>
                  <a:pt x="196900" y="86359"/>
                </a:lnTo>
                <a:lnTo>
                  <a:pt x="196900" y="101599"/>
                </a:lnTo>
                <a:lnTo>
                  <a:pt x="222796" y="101599"/>
                </a:lnTo>
                <a:lnTo>
                  <a:pt x="222796" y="177799"/>
                </a:lnTo>
                <a:lnTo>
                  <a:pt x="246989" y="177799"/>
                </a:lnTo>
                <a:lnTo>
                  <a:pt x="246989" y="67309"/>
                </a:lnTo>
                <a:close/>
              </a:path>
              <a:path w="770889" h="1278889">
                <a:moveTo>
                  <a:pt x="755864" y="86359"/>
                </a:moveTo>
                <a:lnTo>
                  <a:pt x="727710" y="86359"/>
                </a:lnTo>
                <a:lnTo>
                  <a:pt x="731735" y="87629"/>
                </a:lnTo>
                <a:lnTo>
                  <a:pt x="736358" y="93979"/>
                </a:lnTo>
                <a:lnTo>
                  <a:pt x="737514" y="97789"/>
                </a:lnTo>
                <a:lnTo>
                  <a:pt x="737514" y="106679"/>
                </a:lnTo>
                <a:lnTo>
                  <a:pt x="735190" y="111759"/>
                </a:lnTo>
                <a:lnTo>
                  <a:pt x="709866" y="134619"/>
                </a:lnTo>
                <a:lnTo>
                  <a:pt x="701334" y="140969"/>
                </a:lnTo>
                <a:lnTo>
                  <a:pt x="694748" y="147319"/>
                </a:lnTo>
                <a:lnTo>
                  <a:pt x="690108" y="152399"/>
                </a:lnTo>
                <a:lnTo>
                  <a:pt x="687412" y="157479"/>
                </a:lnTo>
                <a:lnTo>
                  <a:pt x="685101" y="163829"/>
                </a:lnTo>
                <a:lnTo>
                  <a:pt x="683971" y="170179"/>
                </a:lnTo>
                <a:lnTo>
                  <a:pt x="683971" y="177799"/>
                </a:lnTo>
                <a:lnTo>
                  <a:pt x="758240" y="177799"/>
                </a:lnTo>
                <a:lnTo>
                  <a:pt x="758240" y="158749"/>
                </a:lnTo>
                <a:lnTo>
                  <a:pt x="711606" y="158749"/>
                </a:lnTo>
                <a:lnTo>
                  <a:pt x="713759" y="154939"/>
                </a:lnTo>
                <a:lnTo>
                  <a:pt x="718505" y="151129"/>
                </a:lnTo>
                <a:lnTo>
                  <a:pt x="725847" y="144779"/>
                </a:lnTo>
                <a:lnTo>
                  <a:pt x="735787" y="137159"/>
                </a:lnTo>
                <a:lnTo>
                  <a:pt x="741527" y="134619"/>
                </a:lnTo>
                <a:lnTo>
                  <a:pt x="746709" y="129539"/>
                </a:lnTo>
                <a:lnTo>
                  <a:pt x="755916" y="118109"/>
                </a:lnTo>
                <a:lnTo>
                  <a:pt x="758240" y="110489"/>
                </a:lnTo>
                <a:lnTo>
                  <a:pt x="758240" y="101599"/>
                </a:lnTo>
                <a:lnTo>
                  <a:pt x="755864" y="86359"/>
                </a:lnTo>
                <a:close/>
              </a:path>
              <a:path w="770889" h="1278889">
                <a:moveTo>
                  <a:pt x="720229" y="67309"/>
                </a:moveTo>
                <a:lnTo>
                  <a:pt x="715619" y="67309"/>
                </a:lnTo>
                <a:lnTo>
                  <a:pt x="708418" y="68579"/>
                </a:lnTo>
                <a:lnTo>
                  <a:pt x="683971" y="107949"/>
                </a:lnTo>
                <a:lnTo>
                  <a:pt x="706424" y="107949"/>
                </a:lnTo>
                <a:lnTo>
                  <a:pt x="706424" y="102869"/>
                </a:lnTo>
                <a:lnTo>
                  <a:pt x="706983" y="97789"/>
                </a:lnTo>
                <a:lnTo>
                  <a:pt x="708151" y="92709"/>
                </a:lnTo>
                <a:lnTo>
                  <a:pt x="709282" y="87629"/>
                </a:lnTo>
                <a:lnTo>
                  <a:pt x="713892" y="86359"/>
                </a:lnTo>
                <a:lnTo>
                  <a:pt x="755864" y="86359"/>
                </a:lnTo>
                <a:lnTo>
                  <a:pt x="748736" y="74929"/>
                </a:lnTo>
                <a:lnTo>
                  <a:pt x="736857" y="68579"/>
                </a:lnTo>
                <a:lnTo>
                  <a:pt x="720229" y="67309"/>
                </a:lnTo>
                <a:close/>
              </a:path>
              <a:path w="770889" h="1278889">
                <a:moveTo>
                  <a:pt x="485330" y="31749"/>
                </a:moveTo>
                <a:lnTo>
                  <a:pt x="475507" y="33019"/>
                </a:lnTo>
                <a:lnTo>
                  <a:pt x="468495" y="38099"/>
                </a:lnTo>
                <a:lnTo>
                  <a:pt x="464290" y="44449"/>
                </a:lnTo>
                <a:lnTo>
                  <a:pt x="462889" y="54609"/>
                </a:lnTo>
                <a:lnTo>
                  <a:pt x="464290" y="64769"/>
                </a:lnTo>
                <a:lnTo>
                  <a:pt x="468495" y="71119"/>
                </a:lnTo>
                <a:lnTo>
                  <a:pt x="475507" y="76199"/>
                </a:lnTo>
                <a:lnTo>
                  <a:pt x="485330" y="77469"/>
                </a:lnTo>
                <a:lnTo>
                  <a:pt x="495152" y="76199"/>
                </a:lnTo>
                <a:lnTo>
                  <a:pt x="502173" y="71119"/>
                </a:lnTo>
                <a:lnTo>
                  <a:pt x="506390" y="64769"/>
                </a:lnTo>
                <a:lnTo>
                  <a:pt x="507796" y="54609"/>
                </a:lnTo>
                <a:lnTo>
                  <a:pt x="506390" y="44449"/>
                </a:lnTo>
                <a:lnTo>
                  <a:pt x="502173" y="38099"/>
                </a:lnTo>
                <a:lnTo>
                  <a:pt x="495152" y="33019"/>
                </a:lnTo>
                <a:lnTo>
                  <a:pt x="485330" y="31749"/>
                </a:lnTo>
                <a:close/>
              </a:path>
              <a:path w="770889" h="1278889">
                <a:moveTo>
                  <a:pt x="632155" y="1213002"/>
                </a:moveTo>
                <a:lnTo>
                  <a:pt x="628700" y="1213002"/>
                </a:lnTo>
                <a:lnTo>
                  <a:pt x="621791" y="1219911"/>
                </a:lnTo>
                <a:lnTo>
                  <a:pt x="621791" y="1223365"/>
                </a:lnTo>
                <a:lnTo>
                  <a:pt x="625233" y="1226819"/>
                </a:lnTo>
                <a:lnTo>
                  <a:pt x="640791" y="1244091"/>
                </a:lnTo>
                <a:lnTo>
                  <a:pt x="621791" y="1263091"/>
                </a:lnTo>
                <a:lnTo>
                  <a:pt x="619467" y="1265389"/>
                </a:lnTo>
                <a:lnTo>
                  <a:pt x="619760" y="1268552"/>
                </a:lnTo>
                <a:lnTo>
                  <a:pt x="622655" y="1272590"/>
                </a:lnTo>
                <a:lnTo>
                  <a:pt x="625500" y="1276616"/>
                </a:lnTo>
                <a:lnTo>
                  <a:pt x="629259" y="1276311"/>
                </a:lnTo>
                <a:lnTo>
                  <a:pt x="651154" y="1254455"/>
                </a:lnTo>
                <a:lnTo>
                  <a:pt x="670938" y="1254455"/>
                </a:lnTo>
                <a:lnTo>
                  <a:pt x="661517" y="1244091"/>
                </a:lnTo>
                <a:lnTo>
                  <a:pt x="671874" y="1233728"/>
                </a:lnTo>
                <a:lnTo>
                  <a:pt x="651154" y="1233728"/>
                </a:lnTo>
                <a:lnTo>
                  <a:pt x="635596" y="1216456"/>
                </a:lnTo>
                <a:lnTo>
                  <a:pt x="632155" y="1213002"/>
                </a:lnTo>
                <a:close/>
              </a:path>
              <a:path w="770889" h="1278889">
                <a:moveTo>
                  <a:pt x="670938" y="1254455"/>
                </a:moveTo>
                <a:lnTo>
                  <a:pt x="651154" y="1254455"/>
                </a:lnTo>
                <a:lnTo>
                  <a:pt x="666699" y="1271727"/>
                </a:lnTo>
                <a:lnTo>
                  <a:pt x="670153" y="1275181"/>
                </a:lnTo>
                <a:lnTo>
                  <a:pt x="673607" y="1275460"/>
                </a:lnTo>
                <a:lnTo>
                  <a:pt x="680516" y="1269707"/>
                </a:lnTo>
                <a:lnTo>
                  <a:pt x="681075" y="1266545"/>
                </a:lnTo>
                <a:lnTo>
                  <a:pt x="678789" y="1263091"/>
                </a:lnTo>
                <a:lnTo>
                  <a:pt x="670938" y="1254455"/>
                </a:lnTo>
                <a:close/>
              </a:path>
              <a:path w="770889" h="1278889">
                <a:moveTo>
                  <a:pt x="675335" y="1213002"/>
                </a:moveTo>
                <a:lnTo>
                  <a:pt x="671880" y="1213002"/>
                </a:lnTo>
                <a:lnTo>
                  <a:pt x="651154" y="1233728"/>
                </a:lnTo>
                <a:lnTo>
                  <a:pt x="671874" y="1233728"/>
                </a:lnTo>
                <a:lnTo>
                  <a:pt x="682231" y="1223365"/>
                </a:lnTo>
                <a:lnTo>
                  <a:pt x="682231" y="1219911"/>
                </a:lnTo>
                <a:lnTo>
                  <a:pt x="675335" y="1213002"/>
                </a:lnTo>
                <a:close/>
              </a:path>
              <a:path w="770889" h="1278889">
                <a:moveTo>
                  <a:pt x="18999" y="1214729"/>
                </a:moveTo>
                <a:lnTo>
                  <a:pt x="15532" y="1214729"/>
                </a:lnTo>
                <a:lnTo>
                  <a:pt x="8635" y="1221638"/>
                </a:lnTo>
                <a:lnTo>
                  <a:pt x="8635" y="1225092"/>
                </a:lnTo>
                <a:lnTo>
                  <a:pt x="12090" y="1228547"/>
                </a:lnTo>
                <a:lnTo>
                  <a:pt x="27635" y="1245819"/>
                </a:lnTo>
                <a:lnTo>
                  <a:pt x="8635" y="1264818"/>
                </a:lnTo>
                <a:lnTo>
                  <a:pt x="6311" y="1267117"/>
                </a:lnTo>
                <a:lnTo>
                  <a:pt x="6603" y="1270266"/>
                </a:lnTo>
                <a:lnTo>
                  <a:pt x="12357" y="1278343"/>
                </a:lnTo>
                <a:lnTo>
                  <a:pt x="16103" y="1278051"/>
                </a:lnTo>
                <a:lnTo>
                  <a:pt x="37998" y="1256182"/>
                </a:lnTo>
                <a:lnTo>
                  <a:pt x="57776" y="1256182"/>
                </a:lnTo>
                <a:lnTo>
                  <a:pt x="48348" y="1245819"/>
                </a:lnTo>
                <a:lnTo>
                  <a:pt x="58718" y="1235455"/>
                </a:lnTo>
                <a:lnTo>
                  <a:pt x="37998" y="1235455"/>
                </a:lnTo>
                <a:lnTo>
                  <a:pt x="22453" y="1218183"/>
                </a:lnTo>
                <a:lnTo>
                  <a:pt x="18999" y="1214729"/>
                </a:lnTo>
                <a:close/>
              </a:path>
              <a:path w="770889" h="1278889">
                <a:moveTo>
                  <a:pt x="57776" y="1256182"/>
                </a:moveTo>
                <a:lnTo>
                  <a:pt x="37998" y="1256182"/>
                </a:lnTo>
                <a:lnTo>
                  <a:pt x="53530" y="1273454"/>
                </a:lnTo>
                <a:lnTo>
                  <a:pt x="56997" y="1276908"/>
                </a:lnTo>
                <a:lnTo>
                  <a:pt x="60451" y="1277175"/>
                </a:lnTo>
                <a:lnTo>
                  <a:pt x="63906" y="1274317"/>
                </a:lnTo>
                <a:lnTo>
                  <a:pt x="67348" y="1271435"/>
                </a:lnTo>
                <a:lnTo>
                  <a:pt x="67919" y="1268272"/>
                </a:lnTo>
                <a:lnTo>
                  <a:pt x="65633" y="1264818"/>
                </a:lnTo>
                <a:lnTo>
                  <a:pt x="57776" y="1256182"/>
                </a:lnTo>
                <a:close/>
              </a:path>
              <a:path w="770889" h="1278889">
                <a:moveTo>
                  <a:pt x="62166" y="1214729"/>
                </a:moveTo>
                <a:lnTo>
                  <a:pt x="58724" y="1214729"/>
                </a:lnTo>
                <a:lnTo>
                  <a:pt x="37998" y="1235455"/>
                </a:lnTo>
                <a:lnTo>
                  <a:pt x="58718" y="1235455"/>
                </a:lnTo>
                <a:lnTo>
                  <a:pt x="69087" y="1225092"/>
                </a:lnTo>
                <a:lnTo>
                  <a:pt x="69087" y="1221638"/>
                </a:lnTo>
                <a:lnTo>
                  <a:pt x="62166" y="1214729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6691" y="1254492"/>
            <a:ext cx="755650" cy="1715135"/>
          </a:xfrm>
          <a:custGeom>
            <a:avLst/>
            <a:gdLst/>
            <a:ahLst/>
            <a:cxnLst/>
            <a:rect l="l" t="t" r="r" b="b"/>
            <a:pathLst>
              <a:path w="755650" h="1715135">
                <a:moveTo>
                  <a:pt x="373549" y="50799"/>
                </a:moveTo>
                <a:lnTo>
                  <a:pt x="335557" y="50799"/>
                </a:lnTo>
                <a:lnTo>
                  <a:pt x="330315" y="63499"/>
                </a:lnTo>
                <a:lnTo>
                  <a:pt x="326326" y="76199"/>
                </a:lnTo>
                <a:lnTo>
                  <a:pt x="314516" y="88899"/>
                </a:lnTo>
                <a:lnTo>
                  <a:pt x="301451" y="126999"/>
                </a:lnTo>
                <a:lnTo>
                  <a:pt x="287137" y="152399"/>
                </a:lnTo>
                <a:lnTo>
                  <a:pt x="271576" y="190499"/>
                </a:lnTo>
                <a:lnTo>
                  <a:pt x="255226" y="228599"/>
                </a:lnTo>
                <a:lnTo>
                  <a:pt x="238599" y="279399"/>
                </a:lnTo>
                <a:lnTo>
                  <a:pt x="221693" y="330199"/>
                </a:lnTo>
                <a:lnTo>
                  <a:pt x="204508" y="368299"/>
                </a:lnTo>
                <a:lnTo>
                  <a:pt x="187249" y="431799"/>
                </a:lnTo>
                <a:lnTo>
                  <a:pt x="170140" y="482599"/>
                </a:lnTo>
                <a:lnTo>
                  <a:pt x="153171" y="533399"/>
                </a:lnTo>
                <a:lnTo>
                  <a:pt x="136334" y="596899"/>
                </a:lnTo>
                <a:lnTo>
                  <a:pt x="123146" y="634999"/>
                </a:lnTo>
                <a:lnTo>
                  <a:pt x="110403" y="685799"/>
                </a:lnTo>
                <a:lnTo>
                  <a:pt x="98108" y="723899"/>
                </a:lnTo>
                <a:lnTo>
                  <a:pt x="86262" y="774699"/>
                </a:lnTo>
                <a:lnTo>
                  <a:pt x="74866" y="825499"/>
                </a:lnTo>
                <a:lnTo>
                  <a:pt x="61589" y="876299"/>
                </a:lnTo>
                <a:lnTo>
                  <a:pt x="49720" y="927099"/>
                </a:lnTo>
                <a:lnTo>
                  <a:pt x="39251" y="977899"/>
                </a:lnTo>
                <a:lnTo>
                  <a:pt x="30175" y="1041399"/>
                </a:lnTo>
                <a:lnTo>
                  <a:pt x="22840" y="1079499"/>
                </a:lnTo>
                <a:lnTo>
                  <a:pt x="17602" y="1130299"/>
                </a:lnTo>
                <a:lnTo>
                  <a:pt x="14458" y="1168399"/>
                </a:lnTo>
                <a:lnTo>
                  <a:pt x="13411" y="1206499"/>
                </a:lnTo>
                <a:lnTo>
                  <a:pt x="13686" y="1231899"/>
                </a:lnTo>
                <a:lnTo>
                  <a:pt x="15907" y="1282699"/>
                </a:lnTo>
                <a:lnTo>
                  <a:pt x="21218" y="1346199"/>
                </a:lnTo>
                <a:lnTo>
                  <a:pt x="34633" y="1396999"/>
                </a:lnTo>
                <a:lnTo>
                  <a:pt x="44691" y="1422399"/>
                </a:lnTo>
                <a:lnTo>
                  <a:pt x="57326" y="1460499"/>
                </a:lnTo>
                <a:lnTo>
                  <a:pt x="72902" y="1485899"/>
                </a:lnTo>
                <a:lnTo>
                  <a:pt x="91420" y="1511299"/>
                </a:lnTo>
                <a:lnTo>
                  <a:pt x="112877" y="1523999"/>
                </a:lnTo>
                <a:lnTo>
                  <a:pt x="137939" y="1549399"/>
                </a:lnTo>
                <a:lnTo>
                  <a:pt x="167344" y="1562099"/>
                </a:lnTo>
                <a:lnTo>
                  <a:pt x="283788" y="1562099"/>
                </a:lnTo>
                <a:lnTo>
                  <a:pt x="326042" y="1549399"/>
                </a:lnTo>
                <a:lnTo>
                  <a:pt x="204308" y="1549399"/>
                </a:lnTo>
                <a:lnTo>
                  <a:pt x="173497" y="1536699"/>
                </a:lnTo>
                <a:lnTo>
                  <a:pt x="146740" y="1523999"/>
                </a:lnTo>
                <a:lnTo>
                  <a:pt x="124040" y="1511299"/>
                </a:lnTo>
                <a:lnTo>
                  <a:pt x="104685" y="1485899"/>
                </a:lnTo>
                <a:lnTo>
                  <a:pt x="87993" y="1460499"/>
                </a:lnTo>
                <a:lnTo>
                  <a:pt x="73961" y="1447799"/>
                </a:lnTo>
                <a:lnTo>
                  <a:pt x="62585" y="1422399"/>
                </a:lnTo>
                <a:lnTo>
                  <a:pt x="53501" y="1384299"/>
                </a:lnTo>
                <a:lnTo>
                  <a:pt x="46370" y="1358899"/>
                </a:lnTo>
                <a:lnTo>
                  <a:pt x="37985" y="1308099"/>
                </a:lnTo>
                <a:lnTo>
                  <a:pt x="34632" y="1257299"/>
                </a:lnTo>
                <a:lnTo>
                  <a:pt x="33528" y="1206499"/>
                </a:lnTo>
                <a:lnTo>
                  <a:pt x="34575" y="1168399"/>
                </a:lnTo>
                <a:lnTo>
                  <a:pt x="37718" y="1130299"/>
                </a:lnTo>
                <a:lnTo>
                  <a:pt x="42957" y="1092199"/>
                </a:lnTo>
                <a:lnTo>
                  <a:pt x="50292" y="1041399"/>
                </a:lnTo>
                <a:lnTo>
                  <a:pt x="59300" y="990599"/>
                </a:lnTo>
                <a:lnTo>
                  <a:pt x="69564" y="939799"/>
                </a:lnTo>
                <a:lnTo>
                  <a:pt x="81085" y="876299"/>
                </a:lnTo>
                <a:lnTo>
                  <a:pt x="93865" y="825499"/>
                </a:lnTo>
                <a:lnTo>
                  <a:pt x="104910" y="774699"/>
                </a:lnTo>
                <a:lnTo>
                  <a:pt x="116575" y="736599"/>
                </a:lnTo>
                <a:lnTo>
                  <a:pt x="128865" y="685799"/>
                </a:lnTo>
                <a:lnTo>
                  <a:pt x="141783" y="647699"/>
                </a:lnTo>
                <a:lnTo>
                  <a:pt x="155333" y="596899"/>
                </a:lnTo>
                <a:lnTo>
                  <a:pt x="172655" y="546099"/>
                </a:lnTo>
                <a:lnTo>
                  <a:pt x="189974" y="482599"/>
                </a:lnTo>
                <a:lnTo>
                  <a:pt x="224624" y="380999"/>
                </a:lnTo>
                <a:lnTo>
                  <a:pt x="241737" y="330199"/>
                </a:lnTo>
                <a:lnTo>
                  <a:pt x="258429" y="279399"/>
                </a:lnTo>
                <a:lnTo>
                  <a:pt x="274706" y="241299"/>
                </a:lnTo>
                <a:lnTo>
                  <a:pt x="290576" y="203199"/>
                </a:lnTo>
                <a:lnTo>
                  <a:pt x="305653" y="165099"/>
                </a:lnTo>
                <a:lnTo>
                  <a:pt x="319620" y="126999"/>
                </a:lnTo>
                <a:lnTo>
                  <a:pt x="332474" y="101599"/>
                </a:lnTo>
                <a:lnTo>
                  <a:pt x="344208" y="76199"/>
                </a:lnTo>
                <a:lnTo>
                  <a:pt x="351189" y="63499"/>
                </a:lnTo>
                <a:lnTo>
                  <a:pt x="360970" y="63499"/>
                </a:lnTo>
                <a:lnTo>
                  <a:pt x="373549" y="50799"/>
                </a:lnTo>
                <a:close/>
              </a:path>
              <a:path w="755650" h="1715135">
                <a:moveTo>
                  <a:pt x="487265" y="774699"/>
                </a:moveTo>
                <a:lnTo>
                  <a:pt x="371043" y="774699"/>
                </a:lnTo>
                <a:lnTo>
                  <a:pt x="427548" y="787399"/>
                </a:lnTo>
                <a:lnTo>
                  <a:pt x="476369" y="800099"/>
                </a:lnTo>
                <a:lnTo>
                  <a:pt x="517509" y="812799"/>
                </a:lnTo>
                <a:lnTo>
                  <a:pt x="550976" y="850899"/>
                </a:lnTo>
                <a:lnTo>
                  <a:pt x="576878" y="888999"/>
                </a:lnTo>
                <a:lnTo>
                  <a:pt x="595390" y="927099"/>
                </a:lnTo>
                <a:lnTo>
                  <a:pt x="606503" y="977899"/>
                </a:lnTo>
                <a:lnTo>
                  <a:pt x="610209" y="1028699"/>
                </a:lnTo>
                <a:lnTo>
                  <a:pt x="608598" y="1066799"/>
                </a:lnTo>
                <a:lnTo>
                  <a:pt x="603770" y="1104899"/>
                </a:lnTo>
                <a:lnTo>
                  <a:pt x="595732" y="1155699"/>
                </a:lnTo>
                <a:lnTo>
                  <a:pt x="584492" y="1193799"/>
                </a:lnTo>
                <a:lnTo>
                  <a:pt x="570314" y="1244599"/>
                </a:lnTo>
                <a:lnTo>
                  <a:pt x="553481" y="1282699"/>
                </a:lnTo>
                <a:lnTo>
                  <a:pt x="533996" y="1320799"/>
                </a:lnTo>
                <a:lnTo>
                  <a:pt x="511860" y="1358899"/>
                </a:lnTo>
                <a:lnTo>
                  <a:pt x="486989" y="1396999"/>
                </a:lnTo>
                <a:lnTo>
                  <a:pt x="459320" y="1435099"/>
                </a:lnTo>
                <a:lnTo>
                  <a:pt x="428861" y="1460499"/>
                </a:lnTo>
                <a:lnTo>
                  <a:pt x="395617" y="1498599"/>
                </a:lnTo>
                <a:lnTo>
                  <a:pt x="359856" y="1511299"/>
                </a:lnTo>
                <a:lnTo>
                  <a:pt x="321859" y="1536699"/>
                </a:lnTo>
                <a:lnTo>
                  <a:pt x="281628" y="1536699"/>
                </a:lnTo>
                <a:lnTo>
                  <a:pt x="239166" y="1549399"/>
                </a:lnTo>
                <a:lnTo>
                  <a:pt x="326042" y="1549399"/>
                </a:lnTo>
                <a:lnTo>
                  <a:pt x="365926" y="1536699"/>
                </a:lnTo>
                <a:lnTo>
                  <a:pt x="403440" y="1511299"/>
                </a:lnTo>
                <a:lnTo>
                  <a:pt x="438358" y="1485899"/>
                </a:lnTo>
                <a:lnTo>
                  <a:pt x="470490" y="1447799"/>
                </a:lnTo>
                <a:lnTo>
                  <a:pt x="499831" y="1422399"/>
                </a:lnTo>
                <a:lnTo>
                  <a:pt x="526376" y="1384299"/>
                </a:lnTo>
                <a:lnTo>
                  <a:pt x="550061" y="1333499"/>
                </a:lnTo>
                <a:lnTo>
                  <a:pt x="570806" y="1295399"/>
                </a:lnTo>
                <a:lnTo>
                  <a:pt x="588615" y="1244599"/>
                </a:lnTo>
                <a:lnTo>
                  <a:pt x="603491" y="1206499"/>
                </a:lnTo>
                <a:lnTo>
                  <a:pt x="615233" y="1155699"/>
                </a:lnTo>
                <a:lnTo>
                  <a:pt x="623619" y="1117599"/>
                </a:lnTo>
                <a:lnTo>
                  <a:pt x="628649" y="1066799"/>
                </a:lnTo>
                <a:lnTo>
                  <a:pt x="630326" y="1028699"/>
                </a:lnTo>
                <a:lnTo>
                  <a:pt x="626410" y="977899"/>
                </a:lnTo>
                <a:lnTo>
                  <a:pt x="614668" y="927099"/>
                </a:lnTo>
                <a:lnTo>
                  <a:pt x="595109" y="876299"/>
                </a:lnTo>
                <a:lnTo>
                  <a:pt x="567740" y="838199"/>
                </a:lnTo>
                <a:lnTo>
                  <a:pt x="531968" y="800099"/>
                </a:lnTo>
                <a:lnTo>
                  <a:pt x="487265" y="774699"/>
                </a:lnTo>
                <a:close/>
              </a:path>
              <a:path w="755650" h="1715135">
                <a:moveTo>
                  <a:pt x="268640" y="1435099"/>
                </a:moveTo>
                <a:lnTo>
                  <a:pt x="208984" y="1435099"/>
                </a:lnTo>
                <a:lnTo>
                  <a:pt x="223235" y="1447799"/>
                </a:lnTo>
                <a:lnTo>
                  <a:pt x="239166" y="1447799"/>
                </a:lnTo>
                <a:lnTo>
                  <a:pt x="268640" y="1435099"/>
                </a:lnTo>
                <a:close/>
              </a:path>
              <a:path w="755650" h="1715135">
                <a:moveTo>
                  <a:pt x="429983" y="888999"/>
                </a:moveTo>
                <a:lnTo>
                  <a:pt x="315144" y="888999"/>
                </a:lnTo>
                <a:lnTo>
                  <a:pt x="289440" y="901699"/>
                </a:lnTo>
                <a:lnTo>
                  <a:pt x="265976" y="914399"/>
                </a:lnTo>
                <a:lnTo>
                  <a:pt x="244592" y="939799"/>
                </a:lnTo>
                <a:lnTo>
                  <a:pt x="225172" y="952499"/>
                </a:lnTo>
                <a:lnTo>
                  <a:pt x="192227" y="1003299"/>
                </a:lnTo>
                <a:lnTo>
                  <a:pt x="167073" y="1054099"/>
                </a:lnTo>
                <a:lnTo>
                  <a:pt x="157438" y="1092199"/>
                </a:lnTo>
                <a:lnTo>
                  <a:pt x="149758" y="1117599"/>
                </a:lnTo>
                <a:lnTo>
                  <a:pt x="143889" y="1155699"/>
                </a:lnTo>
                <a:lnTo>
                  <a:pt x="139693" y="1181099"/>
                </a:lnTo>
                <a:lnTo>
                  <a:pt x="137174" y="1206499"/>
                </a:lnTo>
                <a:lnTo>
                  <a:pt x="136334" y="1244599"/>
                </a:lnTo>
                <a:lnTo>
                  <a:pt x="136544" y="1257299"/>
                </a:lnTo>
                <a:lnTo>
                  <a:pt x="137174" y="1269999"/>
                </a:lnTo>
                <a:lnTo>
                  <a:pt x="138225" y="1282699"/>
                </a:lnTo>
                <a:lnTo>
                  <a:pt x="139700" y="1308099"/>
                </a:lnTo>
                <a:lnTo>
                  <a:pt x="141860" y="1320799"/>
                </a:lnTo>
                <a:lnTo>
                  <a:pt x="144995" y="1333499"/>
                </a:lnTo>
                <a:lnTo>
                  <a:pt x="149111" y="1358899"/>
                </a:lnTo>
                <a:lnTo>
                  <a:pt x="167628" y="1396999"/>
                </a:lnTo>
                <a:lnTo>
                  <a:pt x="196411" y="1435099"/>
                </a:lnTo>
                <a:lnTo>
                  <a:pt x="296714" y="1435099"/>
                </a:lnTo>
                <a:lnTo>
                  <a:pt x="323396" y="1422399"/>
                </a:lnTo>
                <a:lnTo>
                  <a:pt x="216792" y="1422399"/>
                </a:lnTo>
                <a:lnTo>
                  <a:pt x="207298" y="1409699"/>
                </a:lnTo>
                <a:lnTo>
                  <a:pt x="198932" y="1409699"/>
                </a:lnTo>
                <a:lnTo>
                  <a:pt x="191455" y="1396999"/>
                </a:lnTo>
                <a:lnTo>
                  <a:pt x="173228" y="1358899"/>
                </a:lnTo>
                <a:lnTo>
                  <a:pt x="161910" y="1308099"/>
                </a:lnTo>
                <a:lnTo>
                  <a:pt x="159816" y="1295399"/>
                </a:lnTo>
                <a:lnTo>
                  <a:pt x="158342" y="1282699"/>
                </a:lnTo>
                <a:lnTo>
                  <a:pt x="157291" y="1269999"/>
                </a:lnTo>
                <a:lnTo>
                  <a:pt x="156661" y="1257299"/>
                </a:lnTo>
                <a:lnTo>
                  <a:pt x="156451" y="1244599"/>
                </a:lnTo>
                <a:lnTo>
                  <a:pt x="157218" y="1219199"/>
                </a:lnTo>
                <a:lnTo>
                  <a:pt x="159523" y="1181099"/>
                </a:lnTo>
                <a:lnTo>
                  <a:pt x="163368" y="1155699"/>
                </a:lnTo>
                <a:lnTo>
                  <a:pt x="168757" y="1130299"/>
                </a:lnTo>
                <a:lnTo>
                  <a:pt x="175734" y="1092199"/>
                </a:lnTo>
                <a:lnTo>
                  <a:pt x="194730" y="1041399"/>
                </a:lnTo>
                <a:lnTo>
                  <a:pt x="220564" y="990599"/>
                </a:lnTo>
                <a:lnTo>
                  <a:pt x="236347" y="977899"/>
                </a:lnTo>
                <a:lnTo>
                  <a:pt x="254092" y="952499"/>
                </a:lnTo>
                <a:lnTo>
                  <a:pt x="273799" y="939799"/>
                </a:lnTo>
                <a:lnTo>
                  <a:pt x="295516" y="927099"/>
                </a:lnTo>
                <a:lnTo>
                  <a:pt x="319331" y="914399"/>
                </a:lnTo>
                <a:lnTo>
                  <a:pt x="345247" y="901699"/>
                </a:lnTo>
                <a:lnTo>
                  <a:pt x="441127" y="901699"/>
                </a:lnTo>
                <a:lnTo>
                  <a:pt x="429983" y="888999"/>
                </a:lnTo>
                <a:close/>
              </a:path>
              <a:path w="755650" h="1715135">
                <a:moveTo>
                  <a:pt x="441127" y="901699"/>
                </a:moveTo>
                <a:lnTo>
                  <a:pt x="399384" y="901699"/>
                </a:lnTo>
                <a:lnTo>
                  <a:pt x="421879" y="914399"/>
                </a:lnTo>
                <a:lnTo>
                  <a:pt x="440743" y="927099"/>
                </a:lnTo>
                <a:lnTo>
                  <a:pt x="455968" y="939799"/>
                </a:lnTo>
                <a:lnTo>
                  <a:pt x="467702" y="965199"/>
                </a:lnTo>
                <a:lnTo>
                  <a:pt x="476084" y="977899"/>
                </a:lnTo>
                <a:lnTo>
                  <a:pt x="481114" y="1003299"/>
                </a:lnTo>
                <a:lnTo>
                  <a:pt x="482790" y="1028699"/>
                </a:lnTo>
                <a:lnTo>
                  <a:pt x="481671" y="1054099"/>
                </a:lnTo>
                <a:lnTo>
                  <a:pt x="478316" y="1092199"/>
                </a:lnTo>
                <a:lnTo>
                  <a:pt x="472728" y="1117599"/>
                </a:lnTo>
                <a:lnTo>
                  <a:pt x="464908" y="1155699"/>
                </a:lnTo>
                <a:lnTo>
                  <a:pt x="455050" y="1181099"/>
                </a:lnTo>
                <a:lnTo>
                  <a:pt x="443382" y="1219199"/>
                </a:lnTo>
                <a:lnTo>
                  <a:pt x="429904" y="1257299"/>
                </a:lnTo>
                <a:lnTo>
                  <a:pt x="397640" y="1308099"/>
                </a:lnTo>
                <a:lnTo>
                  <a:pt x="359086" y="1358899"/>
                </a:lnTo>
                <a:lnTo>
                  <a:pt x="314584" y="1396999"/>
                </a:lnTo>
                <a:lnTo>
                  <a:pt x="265420" y="1422399"/>
                </a:lnTo>
                <a:lnTo>
                  <a:pt x="323396" y="1422399"/>
                </a:lnTo>
                <a:lnTo>
                  <a:pt x="372287" y="1371599"/>
                </a:lnTo>
                <a:lnTo>
                  <a:pt x="413647" y="1320799"/>
                </a:lnTo>
                <a:lnTo>
                  <a:pt x="447241" y="1257299"/>
                </a:lnTo>
                <a:lnTo>
                  <a:pt x="461275" y="1231899"/>
                </a:lnTo>
                <a:lnTo>
                  <a:pt x="473497" y="1193799"/>
                </a:lnTo>
                <a:lnTo>
                  <a:pt x="483908" y="1155699"/>
                </a:lnTo>
                <a:lnTo>
                  <a:pt x="492213" y="1130299"/>
                </a:lnTo>
                <a:lnTo>
                  <a:pt x="498151" y="1092199"/>
                </a:lnTo>
                <a:lnTo>
                  <a:pt x="501717" y="1066799"/>
                </a:lnTo>
                <a:lnTo>
                  <a:pt x="502907" y="1028699"/>
                </a:lnTo>
                <a:lnTo>
                  <a:pt x="500879" y="1003299"/>
                </a:lnTo>
                <a:lnTo>
                  <a:pt x="494799" y="977899"/>
                </a:lnTo>
                <a:lnTo>
                  <a:pt x="484674" y="952499"/>
                </a:lnTo>
                <a:lnTo>
                  <a:pt x="470509" y="927099"/>
                </a:lnTo>
                <a:lnTo>
                  <a:pt x="452272" y="914399"/>
                </a:lnTo>
                <a:lnTo>
                  <a:pt x="441127" y="901699"/>
                </a:lnTo>
                <a:close/>
              </a:path>
              <a:path w="755650" h="1715135">
                <a:moveTo>
                  <a:pt x="726427" y="1130299"/>
                </a:moveTo>
                <a:lnTo>
                  <a:pt x="708558" y="1130299"/>
                </a:lnTo>
                <a:lnTo>
                  <a:pt x="702535" y="1155699"/>
                </a:lnTo>
                <a:lnTo>
                  <a:pt x="695686" y="1193799"/>
                </a:lnTo>
                <a:lnTo>
                  <a:pt x="688009" y="1219199"/>
                </a:lnTo>
                <a:lnTo>
                  <a:pt x="679500" y="1257299"/>
                </a:lnTo>
                <a:lnTo>
                  <a:pt x="669706" y="1282699"/>
                </a:lnTo>
                <a:lnTo>
                  <a:pt x="658247" y="1308099"/>
                </a:lnTo>
                <a:lnTo>
                  <a:pt x="645121" y="1346199"/>
                </a:lnTo>
                <a:lnTo>
                  <a:pt x="630326" y="1371599"/>
                </a:lnTo>
                <a:lnTo>
                  <a:pt x="627316" y="1371599"/>
                </a:lnTo>
                <a:lnTo>
                  <a:pt x="628434" y="1384299"/>
                </a:lnTo>
                <a:lnTo>
                  <a:pt x="645960" y="1384299"/>
                </a:lnTo>
                <a:lnTo>
                  <a:pt x="660838" y="1346199"/>
                </a:lnTo>
                <a:lnTo>
                  <a:pt x="674177" y="1320799"/>
                </a:lnTo>
                <a:lnTo>
                  <a:pt x="685981" y="1282699"/>
                </a:lnTo>
                <a:lnTo>
                  <a:pt x="696252" y="1257299"/>
                </a:lnTo>
                <a:lnTo>
                  <a:pt x="705253" y="1219199"/>
                </a:lnTo>
                <a:lnTo>
                  <a:pt x="713282" y="1193799"/>
                </a:lnTo>
                <a:lnTo>
                  <a:pt x="720340" y="1168399"/>
                </a:lnTo>
                <a:lnTo>
                  <a:pt x="726427" y="1130299"/>
                </a:lnTo>
                <a:close/>
              </a:path>
              <a:path w="755650" h="1715135">
                <a:moveTo>
                  <a:pt x="755103" y="1181099"/>
                </a:moveTo>
                <a:lnTo>
                  <a:pt x="740575" y="1181099"/>
                </a:lnTo>
                <a:lnTo>
                  <a:pt x="744664" y="1193799"/>
                </a:lnTo>
                <a:lnTo>
                  <a:pt x="755103" y="1181099"/>
                </a:lnTo>
                <a:close/>
              </a:path>
              <a:path w="755650" h="1715135">
                <a:moveTo>
                  <a:pt x="734606" y="1079499"/>
                </a:moveTo>
                <a:lnTo>
                  <a:pt x="716724" y="1079499"/>
                </a:lnTo>
                <a:lnTo>
                  <a:pt x="710793" y="1092199"/>
                </a:lnTo>
                <a:lnTo>
                  <a:pt x="663841" y="1168399"/>
                </a:lnTo>
                <a:lnTo>
                  <a:pt x="661619" y="1168399"/>
                </a:lnTo>
                <a:lnTo>
                  <a:pt x="670560" y="1181099"/>
                </a:lnTo>
                <a:lnTo>
                  <a:pt x="674255" y="1181099"/>
                </a:lnTo>
                <a:lnTo>
                  <a:pt x="677265" y="1168399"/>
                </a:lnTo>
                <a:lnTo>
                  <a:pt x="708558" y="1130299"/>
                </a:lnTo>
                <a:lnTo>
                  <a:pt x="745274" y="1130299"/>
                </a:lnTo>
                <a:lnTo>
                  <a:pt x="737616" y="1092199"/>
                </a:lnTo>
                <a:lnTo>
                  <a:pt x="734606" y="1079499"/>
                </a:lnTo>
                <a:close/>
              </a:path>
              <a:path w="755650" h="1715135">
                <a:moveTo>
                  <a:pt x="745274" y="1130299"/>
                </a:moveTo>
                <a:lnTo>
                  <a:pt x="726427" y="1130299"/>
                </a:lnTo>
                <a:lnTo>
                  <a:pt x="737616" y="1181099"/>
                </a:lnTo>
                <a:lnTo>
                  <a:pt x="755484" y="1181099"/>
                </a:lnTo>
                <a:lnTo>
                  <a:pt x="745274" y="1130299"/>
                </a:lnTo>
                <a:close/>
              </a:path>
              <a:path w="755650" h="1715135">
                <a:moveTo>
                  <a:pt x="245859" y="977899"/>
                </a:moveTo>
                <a:lnTo>
                  <a:pt x="241401" y="977899"/>
                </a:lnTo>
                <a:lnTo>
                  <a:pt x="232460" y="990599"/>
                </a:lnTo>
                <a:lnTo>
                  <a:pt x="236918" y="1003299"/>
                </a:lnTo>
                <a:lnTo>
                  <a:pt x="257035" y="1015999"/>
                </a:lnTo>
                <a:lnTo>
                  <a:pt x="229450" y="1054099"/>
                </a:lnTo>
                <a:lnTo>
                  <a:pt x="233565" y="1054099"/>
                </a:lnTo>
                <a:lnTo>
                  <a:pt x="237274" y="1066799"/>
                </a:lnTo>
                <a:lnTo>
                  <a:pt x="242125" y="1066799"/>
                </a:lnTo>
                <a:lnTo>
                  <a:pt x="270459" y="1028699"/>
                </a:lnTo>
                <a:lnTo>
                  <a:pt x="295033" y="1028699"/>
                </a:lnTo>
                <a:lnTo>
                  <a:pt x="283857" y="1015999"/>
                </a:lnTo>
                <a:lnTo>
                  <a:pt x="297275" y="1003299"/>
                </a:lnTo>
                <a:lnTo>
                  <a:pt x="270459" y="1003299"/>
                </a:lnTo>
                <a:lnTo>
                  <a:pt x="250342" y="990599"/>
                </a:lnTo>
                <a:lnTo>
                  <a:pt x="245859" y="977899"/>
                </a:lnTo>
                <a:close/>
              </a:path>
              <a:path w="755650" h="1715135">
                <a:moveTo>
                  <a:pt x="295033" y="1028699"/>
                </a:moveTo>
                <a:lnTo>
                  <a:pt x="270459" y="1028699"/>
                </a:lnTo>
                <a:lnTo>
                  <a:pt x="290576" y="1054099"/>
                </a:lnTo>
                <a:lnTo>
                  <a:pt x="295033" y="1066799"/>
                </a:lnTo>
                <a:lnTo>
                  <a:pt x="299516" y="1066799"/>
                </a:lnTo>
                <a:lnTo>
                  <a:pt x="303974" y="1054099"/>
                </a:lnTo>
                <a:lnTo>
                  <a:pt x="309194" y="1054099"/>
                </a:lnTo>
                <a:lnTo>
                  <a:pt x="306209" y="1041399"/>
                </a:lnTo>
                <a:lnTo>
                  <a:pt x="295033" y="1028699"/>
                </a:lnTo>
                <a:close/>
              </a:path>
              <a:path w="755650" h="1715135">
                <a:moveTo>
                  <a:pt x="301752" y="977899"/>
                </a:moveTo>
                <a:lnTo>
                  <a:pt x="297268" y="977899"/>
                </a:lnTo>
                <a:lnTo>
                  <a:pt x="270459" y="1003299"/>
                </a:lnTo>
                <a:lnTo>
                  <a:pt x="297275" y="1003299"/>
                </a:lnTo>
                <a:lnTo>
                  <a:pt x="310692" y="990599"/>
                </a:lnTo>
                <a:lnTo>
                  <a:pt x="301752" y="977899"/>
                </a:lnTo>
                <a:close/>
              </a:path>
              <a:path w="755650" h="1715135">
                <a:moveTo>
                  <a:pt x="423278" y="38099"/>
                </a:moveTo>
                <a:lnTo>
                  <a:pt x="349808" y="38099"/>
                </a:lnTo>
                <a:lnTo>
                  <a:pt x="342055" y="50799"/>
                </a:lnTo>
                <a:lnTo>
                  <a:pt x="402599" y="50799"/>
                </a:lnTo>
                <a:lnTo>
                  <a:pt x="414608" y="63499"/>
                </a:lnTo>
                <a:lnTo>
                  <a:pt x="424948" y="63499"/>
                </a:lnTo>
                <a:lnTo>
                  <a:pt x="433616" y="76199"/>
                </a:lnTo>
                <a:lnTo>
                  <a:pt x="439616" y="88899"/>
                </a:lnTo>
                <a:lnTo>
                  <a:pt x="441991" y="101599"/>
                </a:lnTo>
                <a:lnTo>
                  <a:pt x="440738" y="114299"/>
                </a:lnTo>
                <a:lnTo>
                  <a:pt x="435851" y="126999"/>
                </a:lnTo>
                <a:lnTo>
                  <a:pt x="413858" y="177799"/>
                </a:lnTo>
                <a:lnTo>
                  <a:pt x="392580" y="228599"/>
                </a:lnTo>
                <a:lnTo>
                  <a:pt x="372017" y="279399"/>
                </a:lnTo>
                <a:lnTo>
                  <a:pt x="352172" y="330199"/>
                </a:lnTo>
                <a:lnTo>
                  <a:pt x="333044" y="380999"/>
                </a:lnTo>
                <a:lnTo>
                  <a:pt x="317334" y="419099"/>
                </a:lnTo>
                <a:lnTo>
                  <a:pt x="301496" y="469899"/>
                </a:lnTo>
                <a:lnTo>
                  <a:pt x="285534" y="520699"/>
                </a:lnTo>
                <a:lnTo>
                  <a:pt x="269448" y="571499"/>
                </a:lnTo>
                <a:lnTo>
                  <a:pt x="253242" y="634999"/>
                </a:lnTo>
                <a:lnTo>
                  <a:pt x="236918" y="685799"/>
                </a:lnTo>
                <a:lnTo>
                  <a:pt x="192227" y="850899"/>
                </a:lnTo>
                <a:lnTo>
                  <a:pt x="211637" y="838199"/>
                </a:lnTo>
                <a:lnTo>
                  <a:pt x="231886" y="825499"/>
                </a:lnTo>
                <a:lnTo>
                  <a:pt x="252977" y="812799"/>
                </a:lnTo>
                <a:lnTo>
                  <a:pt x="274916" y="800099"/>
                </a:lnTo>
                <a:lnTo>
                  <a:pt x="225742" y="800099"/>
                </a:lnTo>
                <a:lnTo>
                  <a:pt x="326318" y="457199"/>
                </a:lnTo>
                <a:lnTo>
                  <a:pt x="337501" y="431799"/>
                </a:lnTo>
                <a:lnTo>
                  <a:pt x="348691" y="393699"/>
                </a:lnTo>
                <a:lnTo>
                  <a:pt x="360062" y="355599"/>
                </a:lnTo>
                <a:lnTo>
                  <a:pt x="371865" y="330199"/>
                </a:lnTo>
                <a:lnTo>
                  <a:pt x="384092" y="292099"/>
                </a:lnTo>
                <a:lnTo>
                  <a:pt x="396735" y="266699"/>
                </a:lnTo>
                <a:lnTo>
                  <a:pt x="409927" y="228599"/>
                </a:lnTo>
                <a:lnTo>
                  <a:pt x="423824" y="203199"/>
                </a:lnTo>
                <a:lnTo>
                  <a:pt x="438426" y="165099"/>
                </a:lnTo>
                <a:lnTo>
                  <a:pt x="453732" y="139699"/>
                </a:lnTo>
                <a:lnTo>
                  <a:pt x="461067" y="114299"/>
                </a:lnTo>
                <a:lnTo>
                  <a:pt x="462954" y="88899"/>
                </a:lnTo>
                <a:lnTo>
                  <a:pt x="459396" y="76199"/>
                </a:lnTo>
                <a:lnTo>
                  <a:pt x="450392" y="63499"/>
                </a:lnTo>
                <a:lnTo>
                  <a:pt x="437741" y="50799"/>
                </a:lnTo>
                <a:lnTo>
                  <a:pt x="423278" y="38099"/>
                </a:lnTo>
                <a:close/>
              </a:path>
              <a:path w="755650" h="1715135">
                <a:moveTo>
                  <a:pt x="433625" y="761999"/>
                </a:moveTo>
                <a:lnTo>
                  <a:pt x="296702" y="761999"/>
                </a:lnTo>
                <a:lnTo>
                  <a:pt x="260799" y="774699"/>
                </a:lnTo>
                <a:lnTo>
                  <a:pt x="225742" y="800099"/>
                </a:lnTo>
                <a:lnTo>
                  <a:pt x="274916" y="800099"/>
                </a:lnTo>
                <a:lnTo>
                  <a:pt x="297684" y="787399"/>
                </a:lnTo>
                <a:lnTo>
                  <a:pt x="321294" y="787399"/>
                </a:lnTo>
                <a:lnTo>
                  <a:pt x="345747" y="774699"/>
                </a:lnTo>
                <a:lnTo>
                  <a:pt x="487265" y="774699"/>
                </a:lnTo>
                <a:lnTo>
                  <a:pt x="433625" y="761999"/>
                </a:lnTo>
                <a:close/>
              </a:path>
              <a:path w="755650" h="1715135">
                <a:moveTo>
                  <a:pt x="503534" y="660399"/>
                </a:moveTo>
                <a:lnTo>
                  <a:pt x="334711" y="660399"/>
                </a:lnTo>
                <a:lnTo>
                  <a:pt x="322837" y="673099"/>
                </a:lnTo>
                <a:lnTo>
                  <a:pt x="472168" y="673099"/>
                </a:lnTo>
                <a:lnTo>
                  <a:pt x="497457" y="685799"/>
                </a:lnTo>
                <a:lnTo>
                  <a:pt x="520801" y="685799"/>
                </a:lnTo>
                <a:lnTo>
                  <a:pt x="542721" y="698499"/>
                </a:lnTo>
                <a:lnTo>
                  <a:pt x="563808" y="711199"/>
                </a:lnTo>
                <a:lnTo>
                  <a:pt x="584064" y="723899"/>
                </a:lnTo>
                <a:lnTo>
                  <a:pt x="603491" y="749299"/>
                </a:lnTo>
                <a:lnTo>
                  <a:pt x="615022" y="749299"/>
                </a:lnTo>
                <a:lnTo>
                  <a:pt x="625462" y="736599"/>
                </a:lnTo>
                <a:lnTo>
                  <a:pt x="624344" y="736599"/>
                </a:lnTo>
                <a:lnTo>
                  <a:pt x="616902" y="723899"/>
                </a:lnTo>
                <a:lnTo>
                  <a:pt x="596301" y="711199"/>
                </a:lnTo>
                <a:lnTo>
                  <a:pt x="574716" y="698499"/>
                </a:lnTo>
                <a:lnTo>
                  <a:pt x="552155" y="685799"/>
                </a:lnTo>
                <a:lnTo>
                  <a:pt x="528624" y="673099"/>
                </a:lnTo>
                <a:lnTo>
                  <a:pt x="503534" y="660399"/>
                </a:lnTo>
                <a:close/>
              </a:path>
              <a:path w="755650" h="1715135">
                <a:moveTo>
                  <a:pt x="375500" y="698499"/>
                </a:moveTo>
                <a:lnTo>
                  <a:pt x="264858" y="698499"/>
                </a:lnTo>
                <a:lnTo>
                  <a:pt x="265595" y="711199"/>
                </a:lnTo>
                <a:lnTo>
                  <a:pt x="375500" y="711199"/>
                </a:lnTo>
                <a:lnTo>
                  <a:pt x="375500" y="698499"/>
                </a:lnTo>
                <a:close/>
              </a:path>
              <a:path w="755650" h="1715135">
                <a:moveTo>
                  <a:pt x="343103" y="622299"/>
                </a:moveTo>
                <a:lnTo>
                  <a:pt x="330809" y="622299"/>
                </a:lnTo>
                <a:lnTo>
                  <a:pt x="270459" y="685799"/>
                </a:lnTo>
                <a:lnTo>
                  <a:pt x="265976" y="698499"/>
                </a:lnTo>
                <a:lnTo>
                  <a:pt x="319633" y="698499"/>
                </a:lnTo>
                <a:lnTo>
                  <a:pt x="330386" y="685799"/>
                </a:lnTo>
                <a:lnTo>
                  <a:pt x="342533" y="685799"/>
                </a:lnTo>
                <a:lnTo>
                  <a:pt x="356082" y="673099"/>
                </a:lnTo>
                <a:lnTo>
                  <a:pt x="312928" y="673099"/>
                </a:lnTo>
                <a:lnTo>
                  <a:pt x="341985" y="634999"/>
                </a:lnTo>
                <a:lnTo>
                  <a:pt x="346798" y="634999"/>
                </a:lnTo>
                <a:lnTo>
                  <a:pt x="343103" y="622299"/>
                </a:lnTo>
                <a:close/>
              </a:path>
              <a:path w="755650" h="1715135">
                <a:moveTo>
                  <a:pt x="447096" y="647699"/>
                </a:moveTo>
                <a:lnTo>
                  <a:pt x="393934" y="647699"/>
                </a:lnTo>
                <a:lnTo>
                  <a:pt x="380108" y="660399"/>
                </a:lnTo>
                <a:lnTo>
                  <a:pt x="476361" y="660399"/>
                </a:lnTo>
                <a:lnTo>
                  <a:pt x="447096" y="647699"/>
                </a:lnTo>
                <a:close/>
              </a:path>
              <a:path w="755650" h="1715135">
                <a:moveTo>
                  <a:pt x="37985" y="444499"/>
                </a:moveTo>
                <a:lnTo>
                  <a:pt x="29057" y="444499"/>
                </a:lnTo>
                <a:lnTo>
                  <a:pt x="26809" y="457199"/>
                </a:lnTo>
                <a:lnTo>
                  <a:pt x="35750" y="558799"/>
                </a:lnTo>
                <a:lnTo>
                  <a:pt x="38341" y="558799"/>
                </a:lnTo>
                <a:lnTo>
                  <a:pt x="48793" y="571499"/>
                </a:lnTo>
                <a:lnTo>
                  <a:pt x="52870" y="571499"/>
                </a:lnTo>
                <a:lnTo>
                  <a:pt x="55867" y="558799"/>
                </a:lnTo>
                <a:lnTo>
                  <a:pt x="94767" y="520699"/>
                </a:lnTo>
                <a:lnTo>
                  <a:pt x="69291" y="520699"/>
                </a:lnTo>
                <a:lnTo>
                  <a:pt x="72641" y="507999"/>
                </a:lnTo>
                <a:lnTo>
                  <a:pt x="51409" y="507999"/>
                </a:lnTo>
                <a:lnTo>
                  <a:pt x="42468" y="457199"/>
                </a:lnTo>
                <a:lnTo>
                  <a:pt x="40957" y="457199"/>
                </a:lnTo>
                <a:lnTo>
                  <a:pt x="37985" y="444499"/>
                </a:lnTo>
                <a:close/>
              </a:path>
              <a:path w="755650" h="1715135">
                <a:moveTo>
                  <a:pt x="118084" y="469899"/>
                </a:moveTo>
                <a:lnTo>
                  <a:pt x="114719" y="469899"/>
                </a:lnTo>
                <a:lnTo>
                  <a:pt x="111760" y="482599"/>
                </a:lnTo>
                <a:lnTo>
                  <a:pt x="69291" y="520699"/>
                </a:lnTo>
                <a:lnTo>
                  <a:pt x="94767" y="520699"/>
                </a:lnTo>
                <a:lnTo>
                  <a:pt x="120700" y="495299"/>
                </a:lnTo>
                <a:lnTo>
                  <a:pt x="125158" y="482599"/>
                </a:lnTo>
                <a:lnTo>
                  <a:pt x="121818" y="482599"/>
                </a:lnTo>
                <a:lnTo>
                  <a:pt x="118084" y="469899"/>
                </a:lnTo>
                <a:close/>
              </a:path>
              <a:path w="755650" h="1715135">
                <a:moveTo>
                  <a:pt x="259272" y="63499"/>
                </a:moveTo>
                <a:lnTo>
                  <a:pt x="204239" y="63499"/>
                </a:lnTo>
                <a:lnTo>
                  <a:pt x="210108" y="76199"/>
                </a:lnTo>
                <a:lnTo>
                  <a:pt x="193897" y="114299"/>
                </a:lnTo>
                <a:lnTo>
                  <a:pt x="178808" y="152399"/>
                </a:lnTo>
                <a:lnTo>
                  <a:pt x="164840" y="177799"/>
                </a:lnTo>
                <a:lnTo>
                  <a:pt x="151993" y="215899"/>
                </a:lnTo>
                <a:lnTo>
                  <a:pt x="140103" y="241299"/>
                </a:lnTo>
                <a:lnTo>
                  <a:pt x="129063" y="266699"/>
                </a:lnTo>
                <a:lnTo>
                  <a:pt x="118871" y="304799"/>
                </a:lnTo>
                <a:lnTo>
                  <a:pt x="109524" y="330199"/>
                </a:lnTo>
                <a:lnTo>
                  <a:pt x="100848" y="355599"/>
                </a:lnTo>
                <a:lnTo>
                  <a:pt x="92743" y="380999"/>
                </a:lnTo>
                <a:lnTo>
                  <a:pt x="85202" y="406399"/>
                </a:lnTo>
                <a:lnTo>
                  <a:pt x="78219" y="419099"/>
                </a:lnTo>
                <a:lnTo>
                  <a:pt x="58115" y="495299"/>
                </a:lnTo>
                <a:lnTo>
                  <a:pt x="51409" y="507999"/>
                </a:lnTo>
                <a:lnTo>
                  <a:pt x="72641" y="507999"/>
                </a:lnTo>
                <a:lnTo>
                  <a:pt x="82691" y="469899"/>
                </a:lnTo>
                <a:lnTo>
                  <a:pt x="89395" y="457199"/>
                </a:lnTo>
                <a:lnTo>
                  <a:pt x="96100" y="431799"/>
                </a:lnTo>
                <a:lnTo>
                  <a:pt x="110623" y="380999"/>
                </a:lnTo>
                <a:lnTo>
                  <a:pt x="127393" y="330199"/>
                </a:lnTo>
                <a:lnTo>
                  <a:pt x="146948" y="279399"/>
                </a:lnTo>
                <a:lnTo>
                  <a:pt x="157986" y="253999"/>
                </a:lnTo>
                <a:lnTo>
                  <a:pt x="169875" y="215899"/>
                </a:lnTo>
                <a:lnTo>
                  <a:pt x="182716" y="190499"/>
                </a:lnTo>
                <a:lnTo>
                  <a:pt x="196683" y="152399"/>
                </a:lnTo>
                <a:lnTo>
                  <a:pt x="211771" y="114299"/>
                </a:lnTo>
                <a:lnTo>
                  <a:pt x="227977" y="76199"/>
                </a:lnTo>
                <a:lnTo>
                  <a:pt x="248094" y="76199"/>
                </a:lnTo>
                <a:lnTo>
                  <a:pt x="259272" y="63499"/>
                </a:lnTo>
                <a:close/>
              </a:path>
              <a:path w="755650" h="1715135">
                <a:moveTo>
                  <a:pt x="64808" y="126999"/>
                </a:moveTo>
                <a:lnTo>
                  <a:pt x="37985" y="126999"/>
                </a:lnTo>
                <a:lnTo>
                  <a:pt x="35750" y="139699"/>
                </a:lnTo>
                <a:lnTo>
                  <a:pt x="26952" y="139699"/>
                </a:lnTo>
                <a:lnTo>
                  <a:pt x="20659" y="152399"/>
                </a:lnTo>
                <a:lnTo>
                  <a:pt x="0" y="152399"/>
                </a:lnTo>
                <a:lnTo>
                  <a:pt x="0" y="165099"/>
                </a:lnTo>
                <a:lnTo>
                  <a:pt x="33528" y="165099"/>
                </a:lnTo>
                <a:lnTo>
                  <a:pt x="33528" y="266699"/>
                </a:lnTo>
                <a:lnTo>
                  <a:pt x="64808" y="266699"/>
                </a:lnTo>
                <a:lnTo>
                  <a:pt x="64808" y="126999"/>
                </a:lnTo>
                <a:close/>
              </a:path>
              <a:path w="755650" h="1715135">
                <a:moveTo>
                  <a:pt x="412942" y="76199"/>
                </a:moveTo>
                <a:lnTo>
                  <a:pt x="369358" y="76199"/>
                </a:lnTo>
                <a:lnTo>
                  <a:pt x="363915" y="88899"/>
                </a:lnTo>
                <a:lnTo>
                  <a:pt x="362102" y="101599"/>
                </a:lnTo>
                <a:lnTo>
                  <a:pt x="363915" y="114299"/>
                </a:lnTo>
                <a:lnTo>
                  <a:pt x="369358" y="126999"/>
                </a:lnTo>
                <a:lnTo>
                  <a:pt x="412942" y="126999"/>
                </a:lnTo>
                <a:lnTo>
                  <a:pt x="418397" y="114299"/>
                </a:lnTo>
                <a:lnTo>
                  <a:pt x="420217" y="101599"/>
                </a:lnTo>
                <a:lnTo>
                  <a:pt x="418397" y="88899"/>
                </a:lnTo>
                <a:lnTo>
                  <a:pt x="412942" y="76199"/>
                </a:lnTo>
                <a:close/>
              </a:path>
              <a:path w="755650" h="1715135">
                <a:moveTo>
                  <a:pt x="259272" y="12699"/>
                </a:moveTo>
                <a:lnTo>
                  <a:pt x="205628" y="12699"/>
                </a:lnTo>
                <a:lnTo>
                  <a:pt x="198920" y="25399"/>
                </a:lnTo>
                <a:lnTo>
                  <a:pt x="196684" y="38099"/>
                </a:lnTo>
                <a:lnTo>
                  <a:pt x="197525" y="50799"/>
                </a:lnTo>
                <a:lnTo>
                  <a:pt x="200044" y="63499"/>
                </a:lnTo>
                <a:lnTo>
                  <a:pt x="265984" y="63499"/>
                </a:lnTo>
                <a:lnTo>
                  <a:pt x="268224" y="38099"/>
                </a:lnTo>
                <a:lnTo>
                  <a:pt x="265984" y="25399"/>
                </a:lnTo>
                <a:lnTo>
                  <a:pt x="259272" y="12699"/>
                </a:lnTo>
                <a:close/>
              </a:path>
              <a:path w="755650" h="1715135">
                <a:moveTo>
                  <a:pt x="388924" y="25399"/>
                </a:moveTo>
                <a:lnTo>
                  <a:pt x="378089" y="25399"/>
                </a:lnTo>
                <a:lnTo>
                  <a:pt x="367961" y="38099"/>
                </a:lnTo>
                <a:lnTo>
                  <a:pt x="407005" y="38099"/>
                </a:lnTo>
                <a:lnTo>
                  <a:pt x="388924" y="25399"/>
                </a:lnTo>
                <a:close/>
              </a:path>
              <a:path w="755650" h="1715135">
                <a:moveTo>
                  <a:pt x="232460" y="0"/>
                </a:moveTo>
                <a:lnTo>
                  <a:pt x="216808" y="12699"/>
                </a:lnTo>
                <a:lnTo>
                  <a:pt x="248094" y="12699"/>
                </a:lnTo>
                <a:lnTo>
                  <a:pt x="232460" y="0"/>
                </a:lnTo>
                <a:close/>
              </a:path>
              <a:path w="755650" h="1715135">
                <a:moveTo>
                  <a:pt x="394855" y="1617979"/>
                </a:moveTo>
                <a:lnTo>
                  <a:pt x="384441" y="1617979"/>
                </a:lnTo>
                <a:lnTo>
                  <a:pt x="292811" y="1620215"/>
                </a:lnTo>
                <a:lnTo>
                  <a:pt x="285330" y="1620215"/>
                </a:lnTo>
                <a:lnTo>
                  <a:pt x="281241" y="1622805"/>
                </a:lnTo>
                <a:lnTo>
                  <a:pt x="280517" y="1628038"/>
                </a:lnTo>
                <a:lnTo>
                  <a:pt x="279742" y="1633245"/>
                </a:lnTo>
                <a:lnTo>
                  <a:pt x="283095" y="1636598"/>
                </a:lnTo>
                <a:lnTo>
                  <a:pt x="290576" y="1638096"/>
                </a:lnTo>
                <a:lnTo>
                  <a:pt x="339750" y="1642567"/>
                </a:lnTo>
                <a:lnTo>
                  <a:pt x="328424" y="1647662"/>
                </a:lnTo>
                <a:lnTo>
                  <a:pt x="281059" y="1658562"/>
                </a:lnTo>
                <a:lnTo>
                  <a:pt x="252577" y="1660448"/>
                </a:lnTo>
                <a:lnTo>
                  <a:pt x="346443" y="1660448"/>
                </a:lnTo>
                <a:lnTo>
                  <a:pt x="317385" y="1698447"/>
                </a:lnTo>
                <a:lnTo>
                  <a:pt x="312928" y="1704378"/>
                </a:lnTo>
                <a:lnTo>
                  <a:pt x="312928" y="1708861"/>
                </a:lnTo>
                <a:lnTo>
                  <a:pt x="321868" y="1714830"/>
                </a:lnTo>
                <a:lnTo>
                  <a:pt x="326326" y="1714093"/>
                </a:lnTo>
                <a:lnTo>
                  <a:pt x="330809" y="1709623"/>
                </a:lnTo>
                <a:lnTo>
                  <a:pt x="393382" y="1644802"/>
                </a:lnTo>
                <a:lnTo>
                  <a:pt x="400824" y="1638833"/>
                </a:lnTo>
                <a:lnTo>
                  <a:pt x="403796" y="1632864"/>
                </a:lnTo>
                <a:lnTo>
                  <a:pt x="402336" y="1626920"/>
                </a:lnTo>
                <a:lnTo>
                  <a:pt x="400824" y="1620951"/>
                </a:lnTo>
                <a:lnTo>
                  <a:pt x="394855" y="1617979"/>
                </a:lnTo>
                <a:close/>
              </a:path>
              <a:path w="755650" h="1715135">
                <a:moveTo>
                  <a:pt x="46164" y="1585925"/>
                </a:moveTo>
                <a:lnTo>
                  <a:pt x="41351" y="1587042"/>
                </a:lnTo>
                <a:lnTo>
                  <a:pt x="36868" y="1597482"/>
                </a:lnTo>
                <a:lnTo>
                  <a:pt x="37236" y="1601571"/>
                </a:lnTo>
                <a:lnTo>
                  <a:pt x="78501" y="1635012"/>
                </a:lnTo>
                <a:lnTo>
                  <a:pt x="126276" y="1659331"/>
                </a:lnTo>
                <a:lnTo>
                  <a:pt x="184107" y="1675253"/>
                </a:lnTo>
                <a:lnTo>
                  <a:pt x="252577" y="1680565"/>
                </a:lnTo>
                <a:lnTo>
                  <a:pt x="262204" y="1680285"/>
                </a:lnTo>
                <a:lnTo>
                  <a:pt x="313330" y="1673432"/>
                </a:lnTo>
                <a:lnTo>
                  <a:pt x="346443" y="1660448"/>
                </a:lnTo>
                <a:lnTo>
                  <a:pt x="252577" y="1660448"/>
                </a:lnTo>
                <a:lnTo>
                  <a:pt x="219176" y="1659191"/>
                </a:lnTo>
                <a:lnTo>
                  <a:pt x="159935" y="1649133"/>
                </a:lnTo>
                <a:lnTo>
                  <a:pt x="110625" y="1629573"/>
                </a:lnTo>
                <a:lnTo>
                  <a:pt x="70396" y="1603866"/>
                </a:lnTo>
                <a:lnTo>
                  <a:pt x="53644" y="1588922"/>
                </a:lnTo>
                <a:lnTo>
                  <a:pt x="46164" y="1585925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83683" y="1079158"/>
            <a:ext cx="1825625" cy="1825625"/>
            <a:chOff x="5083683" y="1079158"/>
            <a:chExt cx="1825625" cy="1825625"/>
          </a:xfrm>
        </p:grpSpPr>
        <p:sp>
          <p:nvSpPr>
            <p:cNvPr id="4" name="object 4"/>
            <p:cNvSpPr/>
            <p:nvPr/>
          </p:nvSpPr>
          <p:spPr>
            <a:xfrm>
              <a:off x="5083683" y="1079158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1668703" y="0"/>
                  </a:moveTo>
                  <a:lnTo>
                    <a:pt x="156705" y="0"/>
                  </a:lnTo>
                  <a:lnTo>
                    <a:pt x="107226" y="8001"/>
                  </a:lnTo>
                  <a:lnTo>
                    <a:pt x="64215" y="30273"/>
                  </a:lnTo>
                  <a:lnTo>
                    <a:pt x="30273" y="64212"/>
                  </a:lnTo>
                  <a:lnTo>
                    <a:pt x="8001" y="107219"/>
                  </a:lnTo>
                  <a:lnTo>
                    <a:pt x="0" y="156692"/>
                  </a:lnTo>
                  <a:lnTo>
                    <a:pt x="0" y="1668703"/>
                  </a:lnTo>
                  <a:lnTo>
                    <a:pt x="8001" y="1718176"/>
                  </a:lnTo>
                  <a:lnTo>
                    <a:pt x="30273" y="1761183"/>
                  </a:lnTo>
                  <a:lnTo>
                    <a:pt x="64215" y="1795123"/>
                  </a:lnTo>
                  <a:lnTo>
                    <a:pt x="107226" y="1817394"/>
                  </a:lnTo>
                  <a:lnTo>
                    <a:pt x="156705" y="1825396"/>
                  </a:lnTo>
                  <a:lnTo>
                    <a:pt x="1668703" y="1825396"/>
                  </a:lnTo>
                  <a:lnTo>
                    <a:pt x="1718178" y="1817394"/>
                  </a:lnTo>
                  <a:lnTo>
                    <a:pt x="1751777" y="1799996"/>
                  </a:lnTo>
                  <a:lnTo>
                    <a:pt x="156705" y="1799996"/>
                  </a:lnTo>
                  <a:lnTo>
                    <a:pt x="105643" y="1789661"/>
                  </a:lnTo>
                  <a:lnTo>
                    <a:pt x="63901" y="1761496"/>
                  </a:lnTo>
                  <a:lnTo>
                    <a:pt x="35734" y="1719757"/>
                  </a:lnTo>
                  <a:lnTo>
                    <a:pt x="25399" y="1668703"/>
                  </a:lnTo>
                  <a:lnTo>
                    <a:pt x="25399" y="156692"/>
                  </a:lnTo>
                  <a:lnTo>
                    <a:pt x="35734" y="105638"/>
                  </a:lnTo>
                  <a:lnTo>
                    <a:pt x="63901" y="63900"/>
                  </a:lnTo>
                  <a:lnTo>
                    <a:pt x="105643" y="35734"/>
                  </a:lnTo>
                  <a:lnTo>
                    <a:pt x="156705" y="25400"/>
                  </a:lnTo>
                  <a:lnTo>
                    <a:pt x="1751777" y="25400"/>
                  </a:lnTo>
                  <a:lnTo>
                    <a:pt x="1718178" y="8001"/>
                  </a:lnTo>
                  <a:lnTo>
                    <a:pt x="1668703" y="0"/>
                  </a:lnTo>
                  <a:close/>
                </a:path>
                <a:path w="1825625" h="1825625">
                  <a:moveTo>
                    <a:pt x="1751777" y="25400"/>
                  </a:moveTo>
                  <a:lnTo>
                    <a:pt x="1668703" y="25400"/>
                  </a:lnTo>
                  <a:lnTo>
                    <a:pt x="1719765" y="35734"/>
                  </a:lnTo>
                  <a:lnTo>
                    <a:pt x="1761507" y="63900"/>
                  </a:lnTo>
                  <a:lnTo>
                    <a:pt x="1789674" y="105638"/>
                  </a:lnTo>
                  <a:lnTo>
                    <a:pt x="1800009" y="156692"/>
                  </a:lnTo>
                  <a:lnTo>
                    <a:pt x="1800009" y="1668703"/>
                  </a:lnTo>
                  <a:lnTo>
                    <a:pt x="1789674" y="1719757"/>
                  </a:lnTo>
                  <a:lnTo>
                    <a:pt x="1761507" y="1761496"/>
                  </a:lnTo>
                  <a:lnTo>
                    <a:pt x="1719765" y="1789661"/>
                  </a:lnTo>
                  <a:lnTo>
                    <a:pt x="1668703" y="1799996"/>
                  </a:lnTo>
                  <a:lnTo>
                    <a:pt x="1751777" y="1799996"/>
                  </a:lnTo>
                  <a:lnTo>
                    <a:pt x="1761188" y="1795123"/>
                  </a:lnTo>
                  <a:lnTo>
                    <a:pt x="1795131" y="1761183"/>
                  </a:lnTo>
                  <a:lnTo>
                    <a:pt x="1817405" y="1718176"/>
                  </a:lnTo>
                  <a:lnTo>
                    <a:pt x="1825409" y="1668703"/>
                  </a:lnTo>
                  <a:lnTo>
                    <a:pt x="1825409" y="156692"/>
                  </a:lnTo>
                  <a:lnTo>
                    <a:pt x="1817405" y="107219"/>
                  </a:lnTo>
                  <a:lnTo>
                    <a:pt x="1795131" y="64212"/>
                  </a:lnTo>
                  <a:lnTo>
                    <a:pt x="1761188" y="30273"/>
                  </a:lnTo>
                  <a:lnTo>
                    <a:pt x="1751777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56830" y="133296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44119" y="1320259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709" y="0"/>
                  </a:moveTo>
                  <a:lnTo>
                    <a:pt x="148576" y="5098"/>
                  </a:lnTo>
                  <a:lnTo>
                    <a:pt x="108035" y="19616"/>
                  </a:lnTo>
                  <a:lnTo>
                    <a:pt x="72250" y="42388"/>
                  </a:lnTo>
                  <a:lnTo>
                    <a:pt x="42389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30"/>
                  </a:lnTo>
                  <a:lnTo>
                    <a:pt x="19616" y="277371"/>
                  </a:lnTo>
                  <a:lnTo>
                    <a:pt x="42389" y="313155"/>
                  </a:lnTo>
                  <a:lnTo>
                    <a:pt x="72250" y="343017"/>
                  </a:lnTo>
                  <a:lnTo>
                    <a:pt x="108035" y="365789"/>
                  </a:lnTo>
                  <a:lnTo>
                    <a:pt x="148576" y="380308"/>
                  </a:lnTo>
                  <a:lnTo>
                    <a:pt x="192709" y="385406"/>
                  </a:lnTo>
                  <a:lnTo>
                    <a:pt x="236838" y="380308"/>
                  </a:lnTo>
                  <a:lnTo>
                    <a:pt x="277376" y="365789"/>
                  </a:lnTo>
                  <a:lnTo>
                    <a:pt x="286463" y="360006"/>
                  </a:lnTo>
                  <a:lnTo>
                    <a:pt x="192709" y="360006"/>
                  </a:lnTo>
                  <a:lnTo>
                    <a:pt x="148284" y="354020"/>
                  </a:lnTo>
                  <a:lnTo>
                    <a:pt x="108331" y="337130"/>
                  </a:lnTo>
                  <a:lnTo>
                    <a:pt x="74460" y="310946"/>
                  </a:lnTo>
                  <a:lnTo>
                    <a:pt x="48275" y="277074"/>
                  </a:lnTo>
                  <a:lnTo>
                    <a:pt x="31386" y="237122"/>
                  </a:lnTo>
                  <a:lnTo>
                    <a:pt x="25399" y="192697"/>
                  </a:lnTo>
                  <a:lnTo>
                    <a:pt x="31386" y="148276"/>
                  </a:lnTo>
                  <a:lnTo>
                    <a:pt x="48275" y="108328"/>
                  </a:lnTo>
                  <a:lnTo>
                    <a:pt x="74460" y="74458"/>
                  </a:lnTo>
                  <a:lnTo>
                    <a:pt x="108331" y="48275"/>
                  </a:lnTo>
                  <a:lnTo>
                    <a:pt x="148284" y="31386"/>
                  </a:lnTo>
                  <a:lnTo>
                    <a:pt x="192709" y="25400"/>
                  </a:lnTo>
                  <a:lnTo>
                    <a:pt x="286463" y="25400"/>
                  </a:lnTo>
                  <a:lnTo>
                    <a:pt x="277376" y="19616"/>
                  </a:lnTo>
                  <a:lnTo>
                    <a:pt x="236838" y="5098"/>
                  </a:lnTo>
                  <a:lnTo>
                    <a:pt x="192709" y="0"/>
                  </a:lnTo>
                  <a:close/>
                </a:path>
                <a:path w="385445" h="385444">
                  <a:moveTo>
                    <a:pt x="286463" y="25400"/>
                  </a:moveTo>
                  <a:lnTo>
                    <a:pt x="192709" y="25400"/>
                  </a:lnTo>
                  <a:lnTo>
                    <a:pt x="237134" y="31386"/>
                  </a:lnTo>
                  <a:lnTo>
                    <a:pt x="277084" y="48275"/>
                  </a:lnTo>
                  <a:lnTo>
                    <a:pt x="310953" y="74458"/>
                  </a:lnTo>
                  <a:lnTo>
                    <a:pt x="337134" y="108328"/>
                  </a:lnTo>
                  <a:lnTo>
                    <a:pt x="354020" y="148276"/>
                  </a:lnTo>
                  <a:lnTo>
                    <a:pt x="360006" y="192697"/>
                  </a:lnTo>
                  <a:lnTo>
                    <a:pt x="354020" y="237122"/>
                  </a:lnTo>
                  <a:lnTo>
                    <a:pt x="337134" y="277074"/>
                  </a:lnTo>
                  <a:lnTo>
                    <a:pt x="310953" y="310946"/>
                  </a:lnTo>
                  <a:lnTo>
                    <a:pt x="277084" y="337130"/>
                  </a:lnTo>
                  <a:lnTo>
                    <a:pt x="237134" y="354020"/>
                  </a:lnTo>
                  <a:lnTo>
                    <a:pt x="192709" y="360006"/>
                  </a:lnTo>
                  <a:lnTo>
                    <a:pt x="286463" y="360006"/>
                  </a:lnTo>
                  <a:lnTo>
                    <a:pt x="343018" y="313155"/>
                  </a:lnTo>
                  <a:lnTo>
                    <a:pt x="365790" y="277371"/>
                  </a:lnTo>
                  <a:lnTo>
                    <a:pt x="380308" y="236830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90" y="108030"/>
                  </a:lnTo>
                  <a:lnTo>
                    <a:pt x="343018" y="72248"/>
                  </a:lnTo>
                  <a:lnTo>
                    <a:pt x="313158" y="42388"/>
                  </a:lnTo>
                  <a:lnTo>
                    <a:pt x="28646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56830" y="1811860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44119" y="1799157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709" y="0"/>
                  </a:moveTo>
                  <a:lnTo>
                    <a:pt x="148576" y="5098"/>
                  </a:lnTo>
                  <a:lnTo>
                    <a:pt x="108035" y="19616"/>
                  </a:lnTo>
                  <a:lnTo>
                    <a:pt x="72250" y="42388"/>
                  </a:lnTo>
                  <a:lnTo>
                    <a:pt x="42389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29"/>
                  </a:lnTo>
                  <a:lnTo>
                    <a:pt x="19616" y="277369"/>
                  </a:lnTo>
                  <a:lnTo>
                    <a:pt x="42389" y="313150"/>
                  </a:lnTo>
                  <a:lnTo>
                    <a:pt x="72250" y="343009"/>
                  </a:lnTo>
                  <a:lnTo>
                    <a:pt x="108035" y="365779"/>
                  </a:lnTo>
                  <a:lnTo>
                    <a:pt x="148576" y="380296"/>
                  </a:lnTo>
                  <a:lnTo>
                    <a:pt x="192709" y="385394"/>
                  </a:lnTo>
                  <a:lnTo>
                    <a:pt x="236838" y="380296"/>
                  </a:lnTo>
                  <a:lnTo>
                    <a:pt x="277376" y="365779"/>
                  </a:lnTo>
                  <a:lnTo>
                    <a:pt x="286468" y="359994"/>
                  </a:lnTo>
                  <a:lnTo>
                    <a:pt x="192709" y="359994"/>
                  </a:lnTo>
                  <a:lnTo>
                    <a:pt x="148284" y="354008"/>
                  </a:lnTo>
                  <a:lnTo>
                    <a:pt x="108331" y="337121"/>
                  </a:lnTo>
                  <a:lnTo>
                    <a:pt x="74460" y="310940"/>
                  </a:lnTo>
                  <a:lnTo>
                    <a:pt x="48275" y="277071"/>
                  </a:lnTo>
                  <a:lnTo>
                    <a:pt x="31386" y="237121"/>
                  </a:lnTo>
                  <a:lnTo>
                    <a:pt x="25399" y="192697"/>
                  </a:lnTo>
                  <a:lnTo>
                    <a:pt x="31386" y="148276"/>
                  </a:lnTo>
                  <a:lnTo>
                    <a:pt x="48275" y="108328"/>
                  </a:lnTo>
                  <a:lnTo>
                    <a:pt x="74460" y="74458"/>
                  </a:lnTo>
                  <a:lnTo>
                    <a:pt x="108331" y="48275"/>
                  </a:lnTo>
                  <a:lnTo>
                    <a:pt x="148284" y="31386"/>
                  </a:lnTo>
                  <a:lnTo>
                    <a:pt x="192709" y="25400"/>
                  </a:lnTo>
                  <a:lnTo>
                    <a:pt x="286463" y="25400"/>
                  </a:lnTo>
                  <a:lnTo>
                    <a:pt x="277376" y="19616"/>
                  </a:lnTo>
                  <a:lnTo>
                    <a:pt x="236838" y="5098"/>
                  </a:lnTo>
                  <a:lnTo>
                    <a:pt x="192709" y="0"/>
                  </a:lnTo>
                  <a:close/>
                </a:path>
                <a:path w="385445" h="385444">
                  <a:moveTo>
                    <a:pt x="286463" y="25400"/>
                  </a:moveTo>
                  <a:lnTo>
                    <a:pt x="192709" y="25400"/>
                  </a:lnTo>
                  <a:lnTo>
                    <a:pt x="237134" y="31386"/>
                  </a:lnTo>
                  <a:lnTo>
                    <a:pt x="277084" y="48275"/>
                  </a:lnTo>
                  <a:lnTo>
                    <a:pt x="310953" y="74458"/>
                  </a:lnTo>
                  <a:lnTo>
                    <a:pt x="337134" y="108328"/>
                  </a:lnTo>
                  <a:lnTo>
                    <a:pt x="354020" y="148276"/>
                  </a:lnTo>
                  <a:lnTo>
                    <a:pt x="360006" y="192697"/>
                  </a:lnTo>
                  <a:lnTo>
                    <a:pt x="354020" y="237121"/>
                  </a:lnTo>
                  <a:lnTo>
                    <a:pt x="337134" y="277071"/>
                  </a:lnTo>
                  <a:lnTo>
                    <a:pt x="310953" y="310940"/>
                  </a:lnTo>
                  <a:lnTo>
                    <a:pt x="277084" y="337121"/>
                  </a:lnTo>
                  <a:lnTo>
                    <a:pt x="237134" y="354008"/>
                  </a:lnTo>
                  <a:lnTo>
                    <a:pt x="192709" y="359994"/>
                  </a:lnTo>
                  <a:lnTo>
                    <a:pt x="286468" y="359994"/>
                  </a:lnTo>
                  <a:lnTo>
                    <a:pt x="343018" y="313150"/>
                  </a:lnTo>
                  <a:lnTo>
                    <a:pt x="365790" y="277369"/>
                  </a:lnTo>
                  <a:lnTo>
                    <a:pt x="380308" y="236829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90" y="108030"/>
                  </a:lnTo>
                  <a:lnTo>
                    <a:pt x="343018" y="72248"/>
                  </a:lnTo>
                  <a:lnTo>
                    <a:pt x="313158" y="42388"/>
                  </a:lnTo>
                  <a:lnTo>
                    <a:pt x="28646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56830" y="2290757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44119" y="2278055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709" y="0"/>
                  </a:moveTo>
                  <a:lnTo>
                    <a:pt x="148576" y="5098"/>
                  </a:lnTo>
                  <a:lnTo>
                    <a:pt x="108035" y="19616"/>
                  </a:lnTo>
                  <a:lnTo>
                    <a:pt x="72250" y="42388"/>
                  </a:lnTo>
                  <a:lnTo>
                    <a:pt x="42389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29"/>
                  </a:lnTo>
                  <a:lnTo>
                    <a:pt x="19616" y="277369"/>
                  </a:lnTo>
                  <a:lnTo>
                    <a:pt x="42389" y="313150"/>
                  </a:lnTo>
                  <a:lnTo>
                    <a:pt x="72250" y="343009"/>
                  </a:lnTo>
                  <a:lnTo>
                    <a:pt x="108035" y="365779"/>
                  </a:lnTo>
                  <a:lnTo>
                    <a:pt x="148576" y="380296"/>
                  </a:lnTo>
                  <a:lnTo>
                    <a:pt x="192709" y="385394"/>
                  </a:lnTo>
                  <a:lnTo>
                    <a:pt x="236838" y="380296"/>
                  </a:lnTo>
                  <a:lnTo>
                    <a:pt x="277376" y="365779"/>
                  </a:lnTo>
                  <a:lnTo>
                    <a:pt x="286468" y="359994"/>
                  </a:lnTo>
                  <a:lnTo>
                    <a:pt x="192709" y="359994"/>
                  </a:lnTo>
                  <a:lnTo>
                    <a:pt x="148284" y="354008"/>
                  </a:lnTo>
                  <a:lnTo>
                    <a:pt x="108331" y="337121"/>
                  </a:lnTo>
                  <a:lnTo>
                    <a:pt x="74460" y="310940"/>
                  </a:lnTo>
                  <a:lnTo>
                    <a:pt x="48275" y="277071"/>
                  </a:lnTo>
                  <a:lnTo>
                    <a:pt x="31386" y="237121"/>
                  </a:lnTo>
                  <a:lnTo>
                    <a:pt x="25399" y="192697"/>
                  </a:lnTo>
                  <a:lnTo>
                    <a:pt x="31386" y="148276"/>
                  </a:lnTo>
                  <a:lnTo>
                    <a:pt x="48275" y="108328"/>
                  </a:lnTo>
                  <a:lnTo>
                    <a:pt x="74460" y="74458"/>
                  </a:lnTo>
                  <a:lnTo>
                    <a:pt x="108331" y="48275"/>
                  </a:lnTo>
                  <a:lnTo>
                    <a:pt x="148284" y="31386"/>
                  </a:lnTo>
                  <a:lnTo>
                    <a:pt x="192709" y="25400"/>
                  </a:lnTo>
                  <a:lnTo>
                    <a:pt x="286463" y="25400"/>
                  </a:lnTo>
                  <a:lnTo>
                    <a:pt x="277376" y="19616"/>
                  </a:lnTo>
                  <a:lnTo>
                    <a:pt x="236838" y="5098"/>
                  </a:lnTo>
                  <a:lnTo>
                    <a:pt x="192709" y="0"/>
                  </a:lnTo>
                  <a:close/>
                </a:path>
                <a:path w="385445" h="385444">
                  <a:moveTo>
                    <a:pt x="286463" y="25400"/>
                  </a:moveTo>
                  <a:lnTo>
                    <a:pt x="192709" y="25400"/>
                  </a:lnTo>
                  <a:lnTo>
                    <a:pt x="237134" y="31386"/>
                  </a:lnTo>
                  <a:lnTo>
                    <a:pt x="277084" y="48275"/>
                  </a:lnTo>
                  <a:lnTo>
                    <a:pt x="310953" y="74458"/>
                  </a:lnTo>
                  <a:lnTo>
                    <a:pt x="337134" y="108328"/>
                  </a:lnTo>
                  <a:lnTo>
                    <a:pt x="354020" y="148276"/>
                  </a:lnTo>
                  <a:lnTo>
                    <a:pt x="360006" y="192697"/>
                  </a:lnTo>
                  <a:lnTo>
                    <a:pt x="354020" y="237121"/>
                  </a:lnTo>
                  <a:lnTo>
                    <a:pt x="337134" y="277071"/>
                  </a:lnTo>
                  <a:lnTo>
                    <a:pt x="310953" y="310940"/>
                  </a:lnTo>
                  <a:lnTo>
                    <a:pt x="277084" y="337121"/>
                  </a:lnTo>
                  <a:lnTo>
                    <a:pt x="237134" y="354008"/>
                  </a:lnTo>
                  <a:lnTo>
                    <a:pt x="192709" y="359994"/>
                  </a:lnTo>
                  <a:lnTo>
                    <a:pt x="286468" y="359994"/>
                  </a:lnTo>
                  <a:lnTo>
                    <a:pt x="343018" y="313150"/>
                  </a:lnTo>
                  <a:lnTo>
                    <a:pt x="365790" y="277369"/>
                  </a:lnTo>
                  <a:lnTo>
                    <a:pt x="380308" y="236829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90" y="108030"/>
                  </a:lnTo>
                  <a:lnTo>
                    <a:pt x="343018" y="72248"/>
                  </a:lnTo>
                  <a:lnTo>
                    <a:pt x="313158" y="42388"/>
                  </a:lnTo>
                  <a:lnTo>
                    <a:pt x="28646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75951" y="133296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63244" y="1320259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8"/>
                  </a:lnTo>
                  <a:lnTo>
                    <a:pt x="42388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30"/>
                  </a:lnTo>
                  <a:lnTo>
                    <a:pt x="19616" y="277371"/>
                  </a:lnTo>
                  <a:lnTo>
                    <a:pt x="42388" y="313155"/>
                  </a:lnTo>
                  <a:lnTo>
                    <a:pt x="72248" y="343017"/>
                  </a:lnTo>
                  <a:lnTo>
                    <a:pt x="108030" y="365789"/>
                  </a:lnTo>
                  <a:lnTo>
                    <a:pt x="148568" y="380308"/>
                  </a:lnTo>
                  <a:lnTo>
                    <a:pt x="192697" y="385406"/>
                  </a:lnTo>
                  <a:lnTo>
                    <a:pt x="236830" y="380308"/>
                  </a:lnTo>
                  <a:lnTo>
                    <a:pt x="277371" y="365789"/>
                  </a:lnTo>
                  <a:lnTo>
                    <a:pt x="286459" y="360006"/>
                  </a:lnTo>
                  <a:lnTo>
                    <a:pt x="192697" y="360006"/>
                  </a:lnTo>
                  <a:lnTo>
                    <a:pt x="148272" y="354020"/>
                  </a:lnTo>
                  <a:lnTo>
                    <a:pt x="108322" y="337130"/>
                  </a:lnTo>
                  <a:lnTo>
                    <a:pt x="74453" y="310946"/>
                  </a:lnTo>
                  <a:lnTo>
                    <a:pt x="48272" y="277074"/>
                  </a:lnTo>
                  <a:lnTo>
                    <a:pt x="31385" y="237122"/>
                  </a:lnTo>
                  <a:lnTo>
                    <a:pt x="25400" y="192697"/>
                  </a:lnTo>
                  <a:lnTo>
                    <a:pt x="31385" y="148276"/>
                  </a:lnTo>
                  <a:lnTo>
                    <a:pt x="48272" y="108328"/>
                  </a:lnTo>
                  <a:lnTo>
                    <a:pt x="74453" y="74458"/>
                  </a:lnTo>
                  <a:lnTo>
                    <a:pt x="108322" y="48275"/>
                  </a:lnTo>
                  <a:lnTo>
                    <a:pt x="148272" y="31386"/>
                  </a:lnTo>
                  <a:lnTo>
                    <a:pt x="192697" y="25400"/>
                  </a:lnTo>
                  <a:lnTo>
                    <a:pt x="286459" y="25400"/>
                  </a:lnTo>
                  <a:lnTo>
                    <a:pt x="277371" y="19616"/>
                  </a:lnTo>
                  <a:lnTo>
                    <a:pt x="236830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9" y="25400"/>
                  </a:moveTo>
                  <a:lnTo>
                    <a:pt x="192697" y="25400"/>
                  </a:lnTo>
                  <a:lnTo>
                    <a:pt x="237122" y="31386"/>
                  </a:lnTo>
                  <a:lnTo>
                    <a:pt x="277074" y="48275"/>
                  </a:lnTo>
                  <a:lnTo>
                    <a:pt x="310946" y="74458"/>
                  </a:lnTo>
                  <a:lnTo>
                    <a:pt x="337130" y="108328"/>
                  </a:lnTo>
                  <a:lnTo>
                    <a:pt x="354020" y="148276"/>
                  </a:lnTo>
                  <a:lnTo>
                    <a:pt x="360006" y="192697"/>
                  </a:lnTo>
                  <a:lnTo>
                    <a:pt x="354020" y="237122"/>
                  </a:lnTo>
                  <a:lnTo>
                    <a:pt x="337130" y="277074"/>
                  </a:lnTo>
                  <a:lnTo>
                    <a:pt x="310946" y="310946"/>
                  </a:lnTo>
                  <a:lnTo>
                    <a:pt x="277074" y="337130"/>
                  </a:lnTo>
                  <a:lnTo>
                    <a:pt x="237122" y="354020"/>
                  </a:lnTo>
                  <a:lnTo>
                    <a:pt x="192697" y="360006"/>
                  </a:lnTo>
                  <a:lnTo>
                    <a:pt x="286459" y="360006"/>
                  </a:lnTo>
                  <a:lnTo>
                    <a:pt x="343017" y="313155"/>
                  </a:lnTo>
                  <a:lnTo>
                    <a:pt x="365789" y="277371"/>
                  </a:lnTo>
                  <a:lnTo>
                    <a:pt x="380308" y="236830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89" y="108030"/>
                  </a:lnTo>
                  <a:lnTo>
                    <a:pt x="343017" y="72248"/>
                  </a:lnTo>
                  <a:lnTo>
                    <a:pt x="313155" y="42388"/>
                  </a:lnTo>
                  <a:lnTo>
                    <a:pt x="286459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75951" y="1811860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63244" y="1799157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8"/>
                  </a:lnTo>
                  <a:lnTo>
                    <a:pt x="42388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29"/>
                  </a:lnTo>
                  <a:lnTo>
                    <a:pt x="19616" y="277369"/>
                  </a:lnTo>
                  <a:lnTo>
                    <a:pt x="42388" y="313150"/>
                  </a:lnTo>
                  <a:lnTo>
                    <a:pt x="72248" y="343009"/>
                  </a:lnTo>
                  <a:lnTo>
                    <a:pt x="108030" y="365779"/>
                  </a:lnTo>
                  <a:lnTo>
                    <a:pt x="148568" y="380296"/>
                  </a:lnTo>
                  <a:lnTo>
                    <a:pt x="192697" y="385394"/>
                  </a:lnTo>
                  <a:lnTo>
                    <a:pt x="236830" y="380296"/>
                  </a:lnTo>
                  <a:lnTo>
                    <a:pt x="277371" y="365779"/>
                  </a:lnTo>
                  <a:lnTo>
                    <a:pt x="286463" y="359994"/>
                  </a:lnTo>
                  <a:lnTo>
                    <a:pt x="192697" y="359994"/>
                  </a:lnTo>
                  <a:lnTo>
                    <a:pt x="148272" y="354008"/>
                  </a:lnTo>
                  <a:lnTo>
                    <a:pt x="108322" y="337121"/>
                  </a:lnTo>
                  <a:lnTo>
                    <a:pt x="74453" y="310940"/>
                  </a:lnTo>
                  <a:lnTo>
                    <a:pt x="48272" y="277071"/>
                  </a:lnTo>
                  <a:lnTo>
                    <a:pt x="31385" y="237121"/>
                  </a:lnTo>
                  <a:lnTo>
                    <a:pt x="25400" y="192697"/>
                  </a:lnTo>
                  <a:lnTo>
                    <a:pt x="31385" y="148276"/>
                  </a:lnTo>
                  <a:lnTo>
                    <a:pt x="48272" y="108328"/>
                  </a:lnTo>
                  <a:lnTo>
                    <a:pt x="74453" y="74458"/>
                  </a:lnTo>
                  <a:lnTo>
                    <a:pt x="108322" y="48275"/>
                  </a:lnTo>
                  <a:lnTo>
                    <a:pt x="148272" y="31386"/>
                  </a:lnTo>
                  <a:lnTo>
                    <a:pt x="192697" y="25400"/>
                  </a:lnTo>
                  <a:lnTo>
                    <a:pt x="286459" y="25400"/>
                  </a:lnTo>
                  <a:lnTo>
                    <a:pt x="277371" y="19616"/>
                  </a:lnTo>
                  <a:lnTo>
                    <a:pt x="236830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9" y="25400"/>
                  </a:moveTo>
                  <a:lnTo>
                    <a:pt x="192697" y="25400"/>
                  </a:lnTo>
                  <a:lnTo>
                    <a:pt x="237122" y="31386"/>
                  </a:lnTo>
                  <a:lnTo>
                    <a:pt x="277074" y="48275"/>
                  </a:lnTo>
                  <a:lnTo>
                    <a:pt x="310946" y="74458"/>
                  </a:lnTo>
                  <a:lnTo>
                    <a:pt x="337130" y="108328"/>
                  </a:lnTo>
                  <a:lnTo>
                    <a:pt x="354020" y="148276"/>
                  </a:lnTo>
                  <a:lnTo>
                    <a:pt x="360006" y="192697"/>
                  </a:lnTo>
                  <a:lnTo>
                    <a:pt x="354020" y="237121"/>
                  </a:lnTo>
                  <a:lnTo>
                    <a:pt x="337130" y="277071"/>
                  </a:lnTo>
                  <a:lnTo>
                    <a:pt x="310946" y="310940"/>
                  </a:lnTo>
                  <a:lnTo>
                    <a:pt x="277074" y="337121"/>
                  </a:lnTo>
                  <a:lnTo>
                    <a:pt x="237122" y="354008"/>
                  </a:lnTo>
                  <a:lnTo>
                    <a:pt x="192697" y="359994"/>
                  </a:lnTo>
                  <a:lnTo>
                    <a:pt x="286463" y="359994"/>
                  </a:lnTo>
                  <a:lnTo>
                    <a:pt x="343017" y="313150"/>
                  </a:lnTo>
                  <a:lnTo>
                    <a:pt x="365789" y="277369"/>
                  </a:lnTo>
                  <a:lnTo>
                    <a:pt x="380308" y="236829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89" y="108030"/>
                  </a:lnTo>
                  <a:lnTo>
                    <a:pt x="343017" y="72248"/>
                  </a:lnTo>
                  <a:lnTo>
                    <a:pt x="313155" y="42388"/>
                  </a:lnTo>
                  <a:lnTo>
                    <a:pt x="286459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75951" y="2290757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63244" y="2278055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8"/>
                  </a:lnTo>
                  <a:lnTo>
                    <a:pt x="42388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29"/>
                  </a:lnTo>
                  <a:lnTo>
                    <a:pt x="19616" y="277369"/>
                  </a:lnTo>
                  <a:lnTo>
                    <a:pt x="42388" y="313150"/>
                  </a:lnTo>
                  <a:lnTo>
                    <a:pt x="72248" y="343009"/>
                  </a:lnTo>
                  <a:lnTo>
                    <a:pt x="108030" y="365779"/>
                  </a:lnTo>
                  <a:lnTo>
                    <a:pt x="148568" y="380296"/>
                  </a:lnTo>
                  <a:lnTo>
                    <a:pt x="192697" y="385394"/>
                  </a:lnTo>
                  <a:lnTo>
                    <a:pt x="236830" y="380296"/>
                  </a:lnTo>
                  <a:lnTo>
                    <a:pt x="277371" y="365779"/>
                  </a:lnTo>
                  <a:lnTo>
                    <a:pt x="286463" y="359994"/>
                  </a:lnTo>
                  <a:lnTo>
                    <a:pt x="192697" y="359994"/>
                  </a:lnTo>
                  <a:lnTo>
                    <a:pt x="148272" y="354008"/>
                  </a:lnTo>
                  <a:lnTo>
                    <a:pt x="108322" y="337121"/>
                  </a:lnTo>
                  <a:lnTo>
                    <a:pt x="74453" y="310940"/>
                  </a:lnTo>
                  <a:lnTo>
                    <a:pt x="48272" y="277071"/>
                  </a:lnTo>
                  <a:lnTo>
                    <a:pt x="31385" y="237121"/>
                  </a:lnTo>
                  <a:lnTo>
                    <a:pt x="25400" y="192697"/>
                  </a:lnTo>
                  <a:lnTo>
                    <a:pt x="31385" y="148276"/>
                  </a:lnTo>
                  <a:lnTo>
                    <a:pt x="48272" y="108328"/>
                  </a:lnTo>
                  <a:lnTo>
                    <a:pt x="74453" y="74458"/>
                  </a:lnTo>
                  <a:lnTo>
                    <a:pt x="108322" y="48275"/>
                  </a:lnTo>
                  <a:lnTo>
                    <a:pt x="148272" y="31386"/>
                  </a:lnTo>
                  <a:lnTo>
                    <a:pt x="192697" y="25400"/>
                  </a:lnTo>
                  <a:lnTo>
                    <a:pt x="286459" y="25400"/>
                  </a:lnTo>
                  <a:lnTo>
                    <a:pt x="277371" y="19616"/>
                  </a:lnTo>
                  <a:lnTo>
                    <a:pt x="236830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9" y="25400"/>
                  </a:moveTo>
                  <a:lnTo>
                    <a:pt x="192697" y="25400"/>
                  </a:lnTo>
                  <a:lnTo>
                    <a:pt x="237122" y="31386"/>
                  </a:lnTo>
                  <a:lnTo>
                    <a:pt x="277074" y="48275"/>
                  </a:lnTo>
                  <a:lnTo>
                    <a:pt x="310946" y="74458"/>
                  </a:lnTo>
                  <a:lnTo>
                    <a:pt x="337130" y="108328"/>
                  </a:lnTo>
                  <a:lnTo>
                    <a:pt x="354020" y="148276"/>
                  </a:lnTo>
                  <a:lnTo>
                    <a:pt x="360006" y="192697"/>
                  </a:lnTo>
                  <a:lnTo>
                    <a:pt x="354020" y="237121"/>
                  </a:lnTo>
                  <a:lnTo>
                    <a:pt x="337130" y="277071"/>
                  </a:lnTo>
                  <a:lnTo>
                    <a:pt x="310946" y="310940"/>
                  </a:lnTo>
                  <a:lnTo>
                    <a:pt x="277074" y="337121"/>
                  </a:lnTo>
                  <a:lnTo>
                    <a:pt x="237122" y="354008"/>
                  </a:lnTo>
                  <a:lnTo>
                    <a:pt x="192697" y="359994"/>
                  </a:lnTo>
                  <a:lnTo>
                    <a:pt x="286463" y="359994"/>
                  </a:lnTo>
                  <a:lnTo>
                    <a:pt x="343017" y="313150"/>
                  </a:lnTo>
                  <a:lnTo>
                    <a:pt x="365789" y="277369"/>
                  </a:lnTo>
                  <a:lnTo>
                    <a:pt x="380308" y="236829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89" y="108030"/>
                  </a:lnTo>
                  <a:lnTo>
                    <a:pt x="343017" y="72248"/>
                  </a:lnTo>
                  <a:lnTo>
                    <a:pt x="313155" y="42388"/>
                  </a:lnTo>
                  <a:lnTo>
                    <a:pt x="286459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73448" y="431979"/>
            <a:ext cx="972185" cy="172720"/>
            <a:chOff x="473448" y="431979"/>
            <a:chExt cx="972185" cy="17272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48" y="436555"/>
              <a:ext cx="141846" cy="16527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496" y="483651"/>
              <a:ext cx="108927" cy="12045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196" y="481356"/>
              <a:ext cx="177622" cy="1204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7915" y="431979"/>
              <a:ext cx="245054" cy="17213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6172" y="481353"/>
              <a:ext cx="189048" cy="122758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1716845" y="3823360"/>
            <a:ext cx="347345" cy="913765"/>
          </a:xfrm>
          <a:custGeom>
            <a:avLst/>
            <a:gdLst/>
            <a:ahLst/>
            <a:cxnLst/>
            <a:rect l="l" t="t" r="r" b="b"/>
            <a:pathLst>
              <a:path w="347344" h="913764">
                <a:moveTo>
                  <a:pt x="219609" y="0"/>
                </a:moveTo>
                <a:lnTo>
                  <a:pt x="212904" y="0"/>
                </a:lnTo>
                <a:lnTo>
                  <a:pt x="205417" y="964"/>
                </a:lnTo>
                <a:lnTo>
                  <a:pt x="180869" y="32988"/>
                </a:lnTo>
                <a:lnTo>
                  <a:pt x="162281" y="75183"/>
                </a:lnTo>
                <a:lnTo>
                  <a:pt x="142046" y="126271"/>
                </a:lnTo>
                <a:lnTo>
                  <a:pt x="121281" y="183364"/>
                </a:lnTo>
                <a:lnTo>
                  <a:pt x="100309" y="245690"/>
                </a:lnTo>
                <a:lnTo>
                  <a:pt x="79888" y="311492"/>
                </a:lnTo>
                <a:lnTo>
                  <a:pt x="60300" y="379908"/>
                </a:lnTo>
                <a:lnTo>
                  <a:pt x="42550" y="447551"/>
                </a:lnTo>
                <a:lnTo>
                  <a:pt x="26959" y="513602"/>
                </a:lnTo>
                <a:lnTo>
                  <a:pt x="14396" y="576557"/>
                </a:lnTo>
                <a:lnTo>
                  <a:pt x="5209" y="635620"/>
                </a:lnTo>
                <a:lnTo>
                  <a:pt x="523" y="687517"/>
                </a:lnTo>
                <a:lnTo>
                  <a:pt x="0" y="718326"/>
                </a:lnTo>
                <a:lnTo>
                  <a:pt x="187" y="726825"/>
                </a:lnTo>
                <a:lnTo>
                  <a:pt x="2703" y="767262"/>
                </a:lnTo>
                <a:lnTo>
                  <a:pt x="10901" y="811718"/>
                </a:lnTo>
                <a:lnTo>
                  <a:pt x="26809" y="855332"/>
                </a:lnTo>
                <a:lnTo>
                  <a:pt x="53854" y="889822"/>
                </a:lnTo>
                <a:lnTo>
                  <a:pt x="94370" y="910748"/>
                </a:lnTo>
                <a:lnTo>
                  <a:pt x="120486" y="913510"/>
                </a:lnTo>
                <a:lnTo>
                  <a:pt x="137314" y="912568"/>
                </a:lnTo>
                <a:lnTo>
                  <a:pt x="184786" y="898436"/>
                </a:lnTo>
                <a:lnTo>
                  <a:pt x="227163" y="869998"/>
                </a:lnTo>
                <a:lnTo>
                  <a:pt x="232181" y="865289"/>
                </a:lnTo>
                <a:lnTo>
                  <a:pt x="119152" y="865289"/>
                </a:lnTo>
                <a:lnTo>
                  <a:pt x="108327" y="864410"/>
                </a:lnTo>
                <a:lnTo>
                  <a:pt x="76161" y="843797"/>
                </a:lnTo>
                <a:lnTo>
                  <a:pt x="57679" y="806337"/>
                </a:lnTo>
                <a:lnTo>
                  <a:pt x="49665" y="761487"/>
                </a:lnTo>
                <a:lnTo>
                  <a:pt x="48244" y="736075"/>
                </a:lnTo>
                <a:lnTo>
                  <a:pt x="48277" y="726825"/>
                </a:lnTo>
                <a:lnTo>
                  <a:pt x="52681" y="671822"/>
                </a:lnTo>
                <a:lnTo>
                  <a:pt x="61011" y="630381"/>
                </a:lnTo>
                <a:lnTo>
                  <a:pt x="75404" y="592204"/>
                </a:lnTo>
                <a:lnTo>
                  <a:pt x="95543" y="558303"/>
                </a:lnTo>
                <a:lnTo>
                  <a:pt x="119814" y="528750"/>
                </a:lnTo>
                <a:lnTo>
                  <a:pt x="131793" y="518375"/>
                </a:lnTo>
                <a:lnTo>
                  <a:pt x="72937" y="518375"/>
                </a:lnTo>
                <a:lnTo>
                  <a:pt x="93028" y="440016"/>
                </a:lnTo>
                <a:lnTo>
                  <a:pt x="110107" y="376394"/>
                </a:lnTo>
                <a:lnTo>
                  <a:pt x="126518" y="319468"/>
                </a:lnTo>
                <a:lnTo>
                  <a:pt x="142760" y="267473"/>
                </a:lnTo>
                <a:lnTo>
                  <a:pt x="159335" y="218668"/>
                </a:lnTo>
                <a:lnTo>
                  <a:pt x="176329" y="172288"/>
                </a:lnTo>
                <a:lnTo>
                  <a:pt x="193828" y="127584"/>
                </a:lnTo>
                <a:lnTo>
                  <a:pt x="212494" y="82630"/>
                </a:lnTo>
                <a:lnTo>
                  <a:pt x="233008" y="35496"/>
                </a:lnTo>
                <a:lnTo>
                  <a:pt x="233897" y="33273"/>
                </a:lnTo>
                <a:lnTo>
                  <a:pt x="234570" y="31267"/>
                </a:lnTo>
                <a:lnTo>
                  <a:pt x="235459" y="27685"/>
                </a:lnTo>
                <a:lnTo>
                  <a:pt x="235675" y="25679"/>
                </a:lnTo>
                <a:lnTo>
                  <a:pt x="235675" y="16306"/>
                </a:lnTo>
                <a:lnTo>
                  <a:pt x="233554" y="10617"/>
                </a:lnTo>
                <a:lnTo>
                  <a:pt x="225070" y="2133"/>
                </a:lnTo>
                <a:lnTo>
                  <a:pt x="219609" y="0"/>
                </a:lnTo>
                <a:close/>
              </a:path>
              <a:path w="347344" h="913764">
                <a:moveTo>
                  <a:pt x="315393" y="492251"/>
                </a:moveTo>
                <a:lnTo>
                  <a:pt x="201524" y="492251"/>
                </a:lnTo>
                <a:lnTo>
                  <a:pt x="213790" y="492754"/>
                </a:lnTo>
                <a:lnTo>
                  <a:pt x="225135" y="494261"/>
                </a:lnTo>
                <a:lnTo>
                  <a:pt x="261548" y="509835"/>
                </a:lnTo>
                <a:lnTo>
                  <a:pt x="289054" y="546124"/>
                </a:lnTo>
                <a:lnTo>
                  <a:pt x="297611" y="584847"/>
                </a:lnTo>
                <a:lnTo>
                  <a:pt x="297968" y="595388"/>
                </a:lnTo>
                <a:lnTo>
                  <a:pt x="297611" y="607759"/>
                </a:lnTo>
                <a:lnTo>
                  <a:pt x="292279" y="648627"/>
                </a:lnTo>
                <a:lnTo>
                  <a:pt x="280718" y="692893"/>
                </a:lnTo>
                <a:lnTo>
                  <a:pt x="263307" y="737536"/>
                </a:lnTo>
                <a:lnTo>
                  <a:pt x="240623" y="779855"/>
                </a:lnTo>
                <a:lnTo>
                  <a:pt x="213247" y="816394"/>
                </a:lnTo>
                <a:lnTo>
                  <a:pt x="181348" y="844656"/>
                </a:lnTo>
                <a:lnTo>
                  <a:pt x="145184" y="861942"/>
                </a:lnTo>
                <a:lnTo>
                  <a:pt x="119152" y="865289"/>
                </a:lnTo>
                <a:lnTo>
                  <a:pt x="232181" y="865289"/>
                </a:lnTo>
                <a:lnTo>
                  <a:pt x="263808" y="830637"/>
                </a:lnTo>
                <a:lnTo>
                  <a:pt x="294407" y="783084"/>
                </a:lnTo>
                <a:lnTo>
                  <a:pt x="318390" y="731342"/>
                </a:lnTo>
                <a:lnTo>
                  <a:pt x="335472" y="678014"/>
                </a:lnTo>
                <a:lnTo>
                  <a:pt x="345011" y="626783"/>
                </a:lnTo>
                <a:lnTo>
                  <a:pt x="346851" y="595388"/>
                </a:lnTo>
                <a:lnTo>
                  <a:pt x="346307" y="579591"/>
                </a:lnTo>
                <a:lnTo>
                  <a:pt x="338151" y="535444"/>
                </a:lnTo>
                <a:lnTo>
                  <a:pt x="320002" y="498095"/>
                </a:lnTo>
                <a:lnTo>
                  <a:pt x="315393" y="492251"/>
                </a:lnTo>
                <a:close/>
              </a:path>
              <a:path w="347344" h="913764">
                <a:moveTo>
                  <a:pt x="201524" y="444703"/>
                </a:moveTo>
                <a:lnTo>
                  <a:pt x="150102" y="455065"/>
                </a:lnTo>
                <a:lnTo>
                  <a:pt x="116198" y="473481"/>
                </a:lnTo>
                <a:lnTo>
                  <a:pt x="86227" y="501112"/>
                </a:lnTo>
                <a:lnTo>
                  <a:pt x="72937" y="518375"/>
                </a:lnTo>
                <a:lnTo>
                  <a:pt x="131793" y="518375"/>
                </a:lnTo>
                <a:lnTo>
                  <a:pt x="133884" y="516699"/>
                </a:lnTo>
                <a:lnTo>
                  <a:pt x="141373" y="511446"/>
                </a:lnTo>
                <a:lnTo>
                  <a:pt x="182768" y="493926"/>
                </a:lnTo>
                <a:lnTo>
                  <a:pt x="201524" y="492251"/>
                </a:lnTo>
                <a:lnTo>
                  <a:pt x="315393" y="492251"/>
                </a:lnTo>
                <a:lnTo>
                  <a:pt x="311697" y="487565"/>
                </a:lnTo>
                <a:lnTo>
                  <a:pt x="279611" y="462321"/>
                </a:lnTo>
                <a:lnTo>
                  <a:pt x="236519" y="447549"/>
                </a:lnTo>
                <a:lnTo>
                  <a:pt x="219651" y="445414"/>
                </a:lnTo>
                <a:lnTo>
                  <a:pt x="201524" y="444703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07123" y="3823360"/>
            <a:ext cx="347345" cy="913765"/>
          </a:xfrm>
          <a:custGeom>
            <a:avLst/>
            <a:gdLst/>
            <a:ahLst/>
            <a:cxnLst/>
            <a:rect l="l" t="t" r="r" b="b"/>
            <a:pathLst>
              <a:path w="347344" h="913764">
                <a:moveTo>
                  <a:pt x="219609" y="0"/>
                </a:moveTo>
                <a:lnTo>
                  <a:pt x="212904" y="0"/>
                </a:lnTo>
                <a:lnTo>
                  <a:pt x="205415" y="964"/>
                </a:lnTo>
                <a:lnTo>
                  <a:pt x="180862" y="32988"/>
                </a:lnTo>
                <a:lnTo>
                  <a:pt x="162274" y="75183"/>
                </a:lnTo>
                <a:lnTo>
                  <a:pt x="142040" y="126271"/>
                </a:lnTo>
                <a:lnTo>
                  <a:pt x="121279" y="183364"/>
                </a:lnTo>
                <a:lnTo>
                  <a:pt x="100308" y="245690"/>
                </a:lnTo>
                <a:lnTo>
                  <a:pt x="79882" y="311492"/>
                </a:lnTo>
                <a:lnTo>
                  <a:pt x="60293" y="379908"/>
                </a:lnTo>
                <a:lnTo>
                  <a:pt x="42543" y="447551"/>
                </a:lnTo>
                <a:lnTo>
                  <a:pt x="26951" y="513602"/>
                </a:lnTo>
                <a:lnTo>
                  <a:pt x="14389" y="576557"/>
                </a:lnTo>
                <a:lnTo>
                  <a:pt x="5204" y="635620"/>
                </a:lnTo>
                <a:lnTo>
                  <a:pt x="521" y="687517"/>
                </a:lnTo>
                <a:lnTo>
                  <a:pt x="0" y="718326"/>
                </a:lnTo>
                <a:lnTo>
                  <a:pt x="187" y="726825"/>
                </a:lnTo>
                <a:lnTo>
                  <a:pt x="2703" y="767262"/>
                </a:lnTo>
                <a:lnTo>
                  <a:pt x="10896" y="811718"/>
                </a:lnTo>
                <a:lnTo>
                  <a:pt x="26799" y="855332"/>
                </a:lnTo>
                <a:lnTo>
                  <a:pt x="53849" y="889822"/>
                </a:lnTo>
                <a:lnTo>
                  <a:pt x="94370" y="910748"/>
                </a:lnTo>
                <a:lnTo>
                  <a:pt x="120486" y="913510"/>
                </a:lnTo>
                <a:lnTo>
                  <a:pt x="137314" y="912568"/>
                </a:lnTo>
                <a:lnTo>
                  <a:pt x="184786" y="898436"/>
                </a:lnTo>
                <a:lnTo>
                  <a:pt x="227163" y="869998"/>
                </a:lnTo>
                <a:lnTo>
                  <a:pt x="232181" y="865289"/>
                </a:lnTo>
                <a:lnTo>
                  <a:pt x="119152" y="865289"/>
                </a:lnTo>
                <a:lnTo>
                  <a:pt x="108320" y="864410"/>
                </a:lnTo>
                <a:lnTo>
                  <a:pt x="76154" y="843797"/>
                </a:lnTo>
                <a:lnTo>
                  <a:pt x="57672" y="806337"/>
                </a:lnTo>
                <a:lnTo>
                  <a:pt x="49659" y="761487"/>
                </a:lnTo>
                <a:lnTo>
                  <a:pt x="48243" y="736075"/>
                </a:lnTo>
                <a:lnTo>
                  <a:pt x="48277" y="726825"/>
                </a:lnTo>
                <a:lnTo>
                  <a:pt x="52681" y="671822"/>
                </a:lnTo>
                <a:lnTo>
                  <a:pt x="61010" y="630381"/>
                </a:lnTo>
                <a:lnTo>
                  <a:pt x="75399" y="592204"/>
                </a:lnTo>
                <a:lnTo>
                  <a:pt x="95543" y="558303"/>
                </a:lnTo>
                <a:lnTo>
                  <a:pt x="119810" y="528750"/>
                </a:lnTo>
                <a:lnTo>
                  <a:pt x="131792" y="518375"/>
                </a:lnTo>
                <a:lnTo>
                  <a:pt x="72937" y="518375"/>
                </a:lnTo>
                <a:lnTo>
                  <a:pt x="93028" y="440016"/>
                </a:lnTo>
                <a:lnTo>
                  <a:pt x="110102" y="376394"/>
                </a:lnTo>
                <a:lnTo>
                  <a:pt x="126518" y="319468"/>
                </a:lnTo>
                <a:lnTo>
                  <a:pt x="142755" y="267473"/>
                </a:lnTo>
                <a:lnTo>
                  <a:pt x="159335" y="218668"/>
                </a:lnTo>
                <a:lnTo>
                  <a:pt x="176320" y="172288"/>
                </a:lnTo>
                <a:lnTo>
                  <a:pt x="193828" y="127584"/>
                </a:lnTo>
                <a:lnTo>
                  <a:pt x="212485" y="82630"/>
                </a:lnTo>
                <a:lnTo>
                  <a:pt x="233008" y="35496"/>
                </a:lnTo>
                <a:lnTo>
                  <a:pt x="233884" y="33273"/>
                </a:lnTo>
                <a:lnTo>
                  <a:pt x="234557" y="31267"/>
                </a:lnTo>
                <a:lnTo>
                  <a:pt x="235446" y="27685"/>
                </a:lnTo>
                <a:lnTo>
                  <a:pt x="235675" y="25679"/>
                </a:lnTo>
                <a:lnTo>
                  <a:pt x="235675" y="16306"/>
                </a:lnTo>
                <a:lnTo>
                  <a:pt x="233541" y="10617"/>
                </a:lnTo>
                <a:lnTo>
                  <a:pt x="225070" y="2133"/>
                </a:lnTo>
                <a:lnTo>
                  <a:pt x="219609" y="0"/>
                </a:lnTo>
                <a:close/>
              </a:path>
              <a:path w="347344" h="913764">
                <a:moveTo>
                  <a:pt x="315390" y="492251"/>
                </a:moveTo>
                <a:lnTo>
                  <a:pt x="201524" y="492251"/>
                </a:lnTo>
                <a:lnTo>
                  <a:pt x="213785" y="492754"/>
                </a:lnTo>
                <a:lnTo>
                  <a:pt x="225131" y="494261"/>
                </a:lnTo>
                <a:lnTo>
                  <a:pt x="261543" y="509835"/>
                </a:lnTo>
                <a:lnTo>
                  <a:pt x="289047" y="546124"/>
                </a:lnTo>
                <a:lnTo>
                  <a:pt x="297610" y="584847"/>
                </a:lnTo>
                <a:lnTo>
                  <a:pt x="297968" y="595388"/>
                </a:lnTo>
                <a:lnTo>
                  <a:pt x="297610" y="607759"/>
                </a:lnTo>
                <a:lnTo>
                  <a:pt x="292279" y="648627"/>
                </a:lnTo>
                <a:lnTo>
                  <a:pt x="280717" y="692893"/>
                </a:lnTo>
                <a:lnTo>
                  <a:pt x="263302" y="737536"/>
                </a:lnTo>
                <a:lnTo>
                  <a:pt x="240616" y="779855"/>
                </a:lnTo>
                <a:lnTo>
                  <a:pt x="213247" y="816394"/>
                </a:lnTo>
                <a:lnTo>
                  <a:pt x="181341" y="844656"/>
                </a:lnTo>
                <a:lnTo>
                  <a:pt x="145175" y="861942"/>
                </a:lnTo>
                <a:lnTo>
                  <a:pt x="119152" y="865289"/>
                </a:lnTo>
                <a:lnTo>
                  <a:pt x="232181" y="865289"/>
                </a:lnTo>
                <a:lnTo>
                  <a:pt x="263804" y="830637"/>
                </a:lnTo>
                <a:lnTo>
                  <a:pt x="294399" y="783084"/>
                </a:lnTo>
                <a:lnTo>
                  <a:pt x="318390" y="731342"/>
                </a:lnTo>
                <a:lnTo>
                  <a:pt x="335465" y="678014"/>
                </a:lnTo>
                <a:lnTo>
                  <a:pt x="345006" y="626783"/>
                </a:lnTo>
                <a:lnTo>
                  <a:pt x="346851" y="595388"/>
                </a:lnTo>
                <a:lnTo>
                  <a:pt x="346306" y="579591"/>
                </a:lnTo>
                <a:lnTo>
                  <a:pt x="338151" y="535444"/>
                </a:lnTo>
                <a:lnTo>
                  <a:pt x="319995" y="498095"/>
                </a:lnTo>
                <a:lnTo>
                  <a:pt x="315390" y="492251"/>
                </a:lnTo>
                <a:close/>
              </a:path>
              <a:path w="347344" h="913764">
                <a:moveTo>
                  <a:pt x="201524" y="444703"/>
                </a:moveTo>
                <a:lnTo>
                  <a:pt x="150097" y="455065"/>
                </a:lnTo>
                <a:lnTo>
                  <a:pt x="116191" y="473481"/>
                </a:lnTo>
                <a:lnTo>
                  <a:pt x="86220" y="501112"/>
                </a:lnTo>
                <a:lnTo>
                  <a:pt x="72937" y="518375"/>
                </a:lnTo>
                <a:lnTo>
                  <a:pt x="131792" y="518375"/>
                </a:lnTo>
                <a:lnTo>
                  <a:pt x="133884" y="516699"/>
                </a:lnTo>
                <a:lnTo>
                  <a:pt x="141366" y="511446"/>
                </a:lnTo>
                <a:lnTo>
                  <a:pt x="182759" y="493926"/>
                </a:lnTo>
                <a:lnTo>
                  <a:pt x="201524" y="492251"/>
                </a:lnTo>
                <a:lnTo>
                  <a:pt x="315390" y="492251"/>
                </a:lnTo>
                <a:lnTo>
                  <a:pt x="311697" y="487565"/>
                </a:lnTo>
                <a:lnTo>
                  <a:pt x="279604" y="462321"/>
                </a:lnTo>
                <a:lnTo>
                  <a:pt x="236510" y="447549"/>
                </a:lnTo>
                <a:lnTo>
                  <a:pt x="219643" y="445414"/>
                </a:lnTo>
                <a:lnTo>
                  <a:pt x="201524" y="444703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10088" y="3823360"/>
            <a:ext cx="347345" cy="913765"/>
          </a:xfrm>
          <a:custGeom>
            <a:avLst/>
            <a:gdLst/>
            <a:ahLst/>
            <a:cxnLst/>
            <a:rect l="l" t="t" r="r" b="b"/>
            <a:pathLst>
              <a:path w="347345" h="913764">
                <a:moveTo>
                  <a:pt x="219609" y="0"/>
                </a:moveTo>
                <a:lnTo>
                  <a:pt x="212904" y="0"/>
                </a:lnTo>
                <a:lnTo>
                  <a:pt x="205417" y="964"/>
                </a:lnTo>
                <a:lnTo>
                  <a:pt x="180869" y="32988"/>
                </a:lnTo>
                <a:lnTo>
                  <a:pt x="162281" y="75183"/>
                </a:lnTo>
                <a:lnTo>
                  <a:pt x="142046" y="126271"/>
                </a:lnTo>
                <a:lnTo>
                  <a:pt x="121281" y="183364"/>
                </a:lnTo>
                <a:lnTo>
                  <a:pt x="100309" y="245690"/>
                </a:lnTo>
                <a:lnTo>
                  <a:pt x="79888" y="311492"/>
                </a:lnTo>
                <a:lnTo>
                  <a:pt x="60300" y="379908"/>
                </a:lnTo>
                <a:lnTo>
                  <a:pt x="42550" y="447551"/>
                </a:lnTo>
                <a:lnTo>
                  <a:pt x="26959" y="513602"/>
                </a:lnTo>
                <a:lnTo>
                  <a:pt x="14396" y="576557"/>
                </a:lnTo>
                <a:lnTo>
                  <a:pt x="5209" y="635620"/>
                </a:lnTo>
                <a:lnTo>
                  <a:pt x="523" y="687517"/>
                </a:lnTo>
                <a:lnTo>
                  <a:pt x="0" y="718326"/>
                </a:lnTo>
                <a:lnTo>
                  <a:pt x="187" y="726825"/>
                </a:lnTo>
                <a:lnTo>
                  <a:pt x="2703" y="767262"/>
                </a:lnTo>
                <a:lnTo>
                  <a:pt x="10901" y="811718"/>
                </a:lnTo>
                <a:lnTo>
                  <a:pt x="26809" y="855332"/>
                </a:lnTo>
                <a:lnTo>
                  <a:pt x="53854" y="889822"/>
                </a:lnTo>
                <a:lnTo>
                  <a:pt x="94370" y="910748"/>
                </a:lnTo>
                <a:lnTo>
                  <a:pt x="120486" y="913510"/>
                </a:lnTo>
                <a:lnTo>
                  <a:pt x="137314" y="912568"/>
                </a:lnTo>
                <a:lnTo>
                  <a:pt x="184786" y="898436"/>
                </a:lnTo>
                <a:lnTo>
                  <a:pt x="227163" y="869998"/>
                </a:lnTo>
                <a:lnTo>
                  <a:pt x="232181" y="865289"/>
                </a:lnTo>
                <a:lnTo>
                  <a:pt x="119152" y="865289"/>
                </a:lnTo>
                <a:lnTo>
                  <a:pt x="108327" y="864410"/>
                </a:lnTo>
                <a:lnTo>
                  <a:pt x="76161" y="843797"/>
                </a:lnTo>
                <a:lnTo>
                  <a:pt x="57679" y="806337"/>
                </a:lnTo>
                <a:lnTo>
                  <a:pt x="49665" y="761487"/>
                </a:lnTo>
                <a:lnTo>
                  <a:pt x="48244" y="736075"/>
                </a:lnTo>
                <a:lnTo>
                  <a:pt x="48277" y="726825"/>
                </a:lnTo>
                <a:lnTo>
                  <a:pt x="52681" y="671822"/>
                </a:lnTo>
                <a:lnTo>
                  <a:pt x="61011" y="630381"/>
                </a:lnTo>
                <a:lnTo>
                  <a:pt x="75404" y="592204"/>
                </a:lnTo>
                <a:lnTo>
                  <a:pt x="95543" y="558303"/>
                </a:lnTo>
                <a:lnTo>
                  <a:pt x="119814" y="528750"/>
                </a:lnTo>
                <a:lnTo>
                  <a:pt x="131793" y="518375"/>
                </a:lnTo>
                <a:lnTo>
                  <a:pt x="72937" y="518375"/>
                </a:lnTo>
                <a:lnTo>
                  <a:pt x="93028" y="440016"/>
                </a:lnTo>
                <a:lnTo>
                  <a:pt x="110107" y="376394"/>
                </a:lnTo>
                <a:lnTo>
                  <a:pt x="126518" y="319468"/>
                </a:lnTo>
                <a:lnTo>
                  <a:pt x="142760" y="267473"/>
                </a:lnTo>
                <a:lnTo>
                  <a:pt x="159335" y="218668"/>
                </a:lnTo>
                <a:lnTo>
                  <a:pt x="176329" y="172288"/>
                </a:lnTo>
                <a:lnTo>
                  <a:pt x="193828" y="127584"/>
                </a:lnTo>
                <a:lnTo>
                  <a:pt x="212494" y="82630"/>
                </a:lnTo>
                <a:lnTo>
                  <a:pt x="233008" y="35496"/>
                </a:lnTo>
                <a:lnTo>
                  <a:pt x="233897" y="33273"/>
                </a:lnTo>
                <a:lnTo>
                  <a:pt x="234570" y="31267"/>
                </a:lnTo>
                <a:lnTo>
                  <a:pt x="235459" y="27685"/>
                </a:lnTo>
                <a:lnTo>
                  <a:pt x="235675" y="25679"/>
                </a:lnTo>
                <a:lnTo>
                  <a:pt x="235675" y="16306"/>
                </a:lnTo>
                <a:lnTo>
                  <a:pt x="233554" y="10617"/>
                </a:lnTo>
                <a:lnTo>
                  <a:pt x="225070" y="2133"/>
                </a:lnTo>
                <a:lnTo>
                  <a:pt x="219609" y="0"/>
                </a:lnTo>
                <a:close/>
              </a:path>
              <a:path w="347345" h="913764">
                <a:moveTo>
                  <a:pt x="315393" y="492251"/>
                </a:moveTo>
                <a:lnTo>
                  <a:pt x="201524" y="492251"/>
                </a:lnTo>
                <a:lnTo>
                  <a:pt x="213790" y="492754"/>
                </a:lnTo>
                <a:lnTo>
                  <a:pt x="225135" y="494261"/>
                </a:lnTo>
                <a:lnTo>
                  <a:pt x="261548" y="509835"/>
                </a:lnTo>
                <a:lnTo>
                  <a:pt x="289054" y="546124"/>
                </a:lnTo>
                <a:lnTo>
                  <a:pt x="297611" y="584847"/>
                </a:lnTo>
                <a:lnTo>
                  <a:pt x="297968" y="595388"/>
                </a:lnTo>
                <a:lnTo>
                  <a:pt x="297611" y="607759"/>
                </a:lnTo>
                <a:lnTo>
                  <a:pt x="292279" y="648627"/>
                </a:lnTo>
                <a:lnTo>
                  <a:pt x="280718" y="692893"/>
                </a:lnTo>
                <a:lnTo>
                  <a:pt x="263307" y="737536"/>
                </a:lnTo>
                <a:lnTo>
                  <a:pt x="240623" y="779855"/>
                </a:lnTo>
                <a:lnTo>
                  <a:pt x="213247" y="816394"/>
                </a:lnTo>
                <a:lnTo>
                  <a:pt x="181348" y="844656"/>
                </a:lnTo>
                <a:lnTo>
                  <a:pt x="145184" y="861942"/>
                </a:lnTo>
                <a:lnTo>
                  <a:pt x="119152" y="865289"/>
                </a:lnTo>
                <a:lnTo>
                  <a:pt x="232181" y="865289"/>
                </a:lnTo>
                <a:lnTo>
                  <a:pt x="263808" y="830637"/>
                </a:lnTo>
                <a:lnTo>
                  <a:pt x="294407" y="783084"/>
                </a:lnTo>
                <a:lnTo>
                  <a:pt x="318390" y="731342"/>
                </a:lnTo>
                <a:lnTo>
                  <a:pt x="335472" y="678014"/>
                </a:lnTo>
                <a:lnTo>
                  <a:pt x="345011" y="626783"/>
                </a:lnTo>
                <a:lnTo>
                  <a:pt x="346851" y="595388"/>
                </a:lnTo>
                <a:lnTo>
                  <a:pt x="346307" y="579591"/>
                </a:lnTo>
                <a:lnTo>
                  <a:pt x="338151" y="535444"/>
                </a:lnTo>
                <a:lnTo>
                  <a:pt x="320002" y="498095"/>
                </a:lnTo>
                <a:lnTo>
                  <a:pt x="315393" y="492251"/>
                </a:lnTo>
                <a:close/>
              </a:path>
              <a:path w="347345" h="913764">
                <a:moveTo>
                  <a:pt x="201524" y="444703"/>
                </a:moveTo>
                <a:lnTo>
                  <a:pt x="150102" y="455065"/>
                </a:lnTo>
                <a:lnTo>
                  <a:pt x="116198" y="473481"/>
                </a:lnTo>
                <a:lnTo>
                  <a:pt x="86227" y="501112"/>
                </a:lnTo>
                <a:lnTo>
                  <a:pt x="72937" y="518375"/>
                </a:lnTo>
                <a:lnTo>
                  <a:pt x="131793" y="518375"/>
                </a:lnTo>
                <a:lnTo>
                  <a:pt x="133884" y="516699"/>
                </a:lnTo>
                <a:lnTo>
                  <a:pt x="141373" y="511446"/>
                </a:lnTo>
                <a:lnTo>
                  <a:pt x="182768" y="493926"/>
                </a:lnTo>
                <a:lnTo>
                  <a:pt x="201524" y="492251"/>
                </a:lnTo>
                <a:lnTo>
                  <a:pt x="315393" y="492251"/>
                </a:lnTo>
                <a:lnTo>
                  <a:pt x="311697" y="487565"/>
                </a:lnTo>
                <a:lnTo>
                  <a:pt x="279611" y="462321"/>
                </a:lnTo>
                <a:lnTo>
                  <a:pt x="236519" y="447549"/>
                </a:lnTo>
                <a:lnTo>
                  <a:pt x="219651" y="445414"/>
                </a:lnTo>
                <a:lnTo>
                  <a:pt x="201524" y="444703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13065" y="3823360"/>
            <a:ext cx="347345" cy="913765"/>
          </a:xfrm>
          <a:custGeom>
            <a:avLst/>
            <a:gdLst/>
            <a:ahLst/>
            <a:cxnLst/>
            <a:rect l="l" t="t" r="r" b="b"/>
            <a:pathLst>
              <a:path w="347345" h="913764">
                <a:moveTo>
                  <a:pt x="219609" y="0"/>
                </a:moveTo>
                <a:lnTo>
                  <a:pt x="212904" y="0"/>
                </a:lnTo>
                <a:lnTo>
                  <a:pt x="205415" y="964"/>
                </a:lnTo>
                <a:lnTo>
                  <a:pt x="180862" y="32988"/>
                </a:lnTo>
                <a:lnTo>
                  <a:pt x="162274" y="75183"/>
                </a:lnTo>
                <a:lnTo>
                  <a:pt x="142040" y="126271"/>
                </a:lnTo>
                <a:lnTo>
                  <a:pt x="121279" y="183364"/>
                </a:lnTo>
                <a:lnTo>
                  <a:pt x="100308" y="245690"/>
                </a:lnTo>
                <a:lnTo>
                  <a:pt x="79883" y="311492"/>
                </a:lnTo>
                <a:lnTo>
                  <a:pt x="60293" y="379908"/>
                </a:lnTo>
                <a:lnTo>
                  <a:pt x="42543" y="447551"/>
                </a:lnTo>
                <a:lnTo>
                  <a:pt x="26951" y="513602"/>
                </a:lnTo>
                <a:lnTo>
                  <a:pt x="14389" y="576557"/>
                </a:lnTo>
                <a:lnTo>
                  <a:pt x="5204" y="635620"/>
                </a:lnTo>
                <a:lnTo>
                  <a:pt x="521" y="687517"/>
                </a:lnTo>
                <a:lnTo>
                  <a:pt x="0" y="718326"/>
                </a:lnTo>
                <a:lnTo>
                  <a:pt x="187" y="726825"/>
                </a:lnTo>
                <a:lnTo>
                  <a:pt x="2703" y="767262"/>
                </a:lnTo>
                <a:lnTo>
                  <a:pt x="10896" y="811718"/>
                </a:lnTo>
                <a:lnTo>
                  <a:pt x="26799" y="855332"/>
                </a:lnTo>
                <a:lnTo>
                  <a:pt x="53849" y="889822"/>
                </a:lnTo>
                <a:lnTo>
                  <a:pt x="94370" y="910748"/>
                </a:lnTo>
                <a:lnTo>
                  <a:pt x="120486" y="913510"/>
                </a:lnTo>
                <a:lnTo>
                  <a:pt x="137314" y="912568"/>
                </a:lnTo>
                <a:lnTo>
                  <a:pt x="184786" y="898436"/>
                </a:lnTo>
                <a:lnTo>
                  <a:pt x="227163" y="869998"/>
                </a:lnTo>
                <a:lnTo>
                  <a:pt x="232181" y="865289"/>
                </a:lnTo>
                <a:lnTo>
                  <a:pt x="119152" y="865289"/>
                </a:lnTo>
                <a:lnTo>
                  <a:pt x="108320" y="864410"/>
                </a:lnTo>
                <a:lnTo>
                  <a:pt x="76154" y="843797"/>
                </a:lnTo>
                <a:lnTo>
                  <a:pt x="57672" y="806337"/>
                </a:lnTo>
                <a:lnTo>
                  <a:pt x="49659" y="761487"/>
                </a:lnTo>
                <a:lnTo>
                  <a:pt x="48243" y="736075"/>
                </a:lnTo>
                <a:lnTo>
                  <a:pt x="48277" y="726825"/>
                </a:lnTo>
                <a:lnTo>
                  <a:pt x="52681" y="671822"/>
                </a:lnTo>
                <a:lnTo>
                  <a:pt x="61010" y="630381"/>
                </a:lnTo>
                <a:lnTo>
                  <a:pt x="75399" y="592204"/>
                </a:lnTo>
                <a:lnTo>
                  <a:pt x="95543" y="558303"/>
                </a:lnTo>
                <a:lnTo>
                  <a:pt x="119810" y="528750"/>
                </a:lnTo>
                <a:lnTo>
                  <a:pt x="131792" y="518375"/>
                </a:lnTo>
                <a:lnTo>
                  <a:pt x="72937" y="518375"/>
                </a:lnTo>
                <a:lnTo>
                  <a:pt x="93028" y="440016"/>
                </a:lnTo>
                <a:lnTo>
                  <a:pt x="110102" y="376394"/>
                </a:lnTo>
                <a:lnTo>
                  <a:pt x="126518" y="319468"/>
                </a:lnTo>
                <a:lnTo>
                  <a:pt x="142755" y="267473"/>
                </a:lnTo>
                <a:lnTo>
                  <a:pt x="159335" y="218668"/>
                </a:lnTo>
                <a:lnTo>
                  <a:pt x="176320" y="172288"/>
                </a:lnTo>
                <a:lnTo>
                  <a:pt x="193828" y="127584"/>
                </a:lnTo>
                <a:lnTo>
                  <a:pt x="212485" y="82630"/>
                </a:lnTo>
                <a:lnTo>
                  <a:pt x="233008" y="35496"/>
                </a:lnTo>
                <a:lnTo>
                  <a:pt x="233884" y="33273"/>
                </a:lnTo>
                <a:lnTo>
                  <a:pt x="234557" y="31267"/>
                </a:lnTo>
                <a:lnTo>
                  <a:pt x="235446" y="27685"/>
                </a:lnTo>
                <a:lnTo>
                  <a:pt x="235675" y="25679"/>
                </a:lnTo>
                <a:lnTo>
                  <a:pt x="235675" y="16306"/>
                </a:lnTo>
                <a:lnTo>
                  <a:pt x="233541" y="10617"/>
                </a:lnTo>
                <a:lnTo>
                  <a:pt x="225070" y="2133"/>
                </a:lnTo>
                <a:lnTo>
                  <a:pt x="219609" y="0"/>
                </a:lnTo>
                <a:close/>
              </a:path>
              <a:path w="347345" h="913764">
                <a:moveTo>
                  <a:pt x="315390" y="492251"/>
                </a:moveTo>
                <a:lnTo>
                  <a:pt x="201524" y="492251"/>
                </a:lnTo>
                <a:lnTo>
                  <a:pt x="213785" y="492754"/>
                </a:lnTo>
                <a:lnTo>
                  <a:pt x="225131" y="494261"/>
                </a:lnTo>
                <a:lnTo>
                  <a:pt x="261543" y="509835"/>
                </a:lnTo>
                <a:lnTo>
                  <a:pt x="289047" y="546124"/>
                </a:lnTo>
                <a:lnTo>
                  <a:pt x="297610" y="584847"/>
                </a:lnTo>
                <a:lnTo>
                  <a:pt x="297968" y="595388"/>
                </a:lnTo>
                <a:lnTo>
                  <a:pt x="297610" y="607759"/>
                </a:lnTo>
                <a:lnTo>
                  <a:pt x="292279" y="648627"/>
                </a:lnTo>
                <a:lnTo>
                  <a:pt x="280717" y="692893"/>
                </a:lnTo>
                <a:lnTo>
                  <a:pt x="263302" y="737536"/>
                </a:lnTo>
                <a:lnTo>
                  <a:pt x="240616" y="779855"/>
                </a:lnTo>
                <a:lnTo>
                  <a:pt x="213247" y="816394"/>
                </a:lnTo>
                <a:lnTo>
                  <a:pt x="181341" y="844656"/>
                </a:lnTo>
                <a:lnTo>
                  <a:pt x="145175" y="861942"/>
                </a:lnTo>
                <a:lnTo>
                  <a:pt x="119152" y="865289"/>
                </a:lnTo>
                <a:lnTo>
                  <a:pt x="232181" y="865289"/>
                </a:lnTo>
                <a:lnTo>
                  <a:pt x="263804" y="830637"/>
                </a:lnTo>
                <a:lnTo>
                  <a:pt x="294399" y="783084"/>
                </a:lnTo>
                <a:lnTo>
                  <a:pt x="318390" y="731342"/>
                </a:lnTo>
                <a:lnTo>
                  <a:pt x="335465" y="678014"/>
                </a:lnTo>
                <a:lnTo>
                  <a:pt x="345006" y="626783"/>
                </a:lnTo>
                <a:lnTo>
                  <a:pt x="346851" y="595388"/>
                </a:lnTo>
                <a:lnTo>
                  <a:pt x="346306" y="579591"/>
                </a:lnTo>
                <a:lnTo>
                  <a:pt x="338151" y="535444"/>
                </a:lnTo>
                <a:lnTo>
                  <a:pt x="319995" y="498095"/>
                </a:lnTo>
                <a:lnTo>
                  <a:pt x="315390" y="492251"/>
                </a:lnTo>
                <a:close/>
              </a:path>
              <a:path w="347345" h="913764">
                <a:moveTo>
                  <a:pt x="201524" y="444703"/>
                </a:moveTo>
                <a:lnTo>
                  <a:pt x="150097" y="455065"/>
                </a:lnTo>
                <a:lnTo>
                  <a:pt x="116191" y="473481"/>
                </a:lnTo>
                <a:lnTo>
                  <a:pt x="86220" y="501112"/>
                </a:lnTo>
                <a:lnTo>
                  <a:pt x="72937" y="518375"/>
                </a:lnTo>
                <a:lnTo>
                  <a:pt x="131792" y="518375"/>
                </a:lnTo>
                <a:lnTo>
                  <a:pt x="133884" y="516699"/>
                </a:lnTo>
                <a:lnTo>
                  <a:pt x="141366" y="511446"/>
                </a:lnTo>
                <a:lnTo>
                  <a:pt x="182759" y="493926"/>
                </a:lnTo>
                <a:lnTo>
                  <a:pt x="201524" y="492251"/>
                </a:lnTo>
                <a:lnTo>
                  <a:pt x="315390" y="492251"/>
                </a:lnTo>
                <a:lnTo>
                  <a:pt x="311697" y="487565"/>
                </a:lnTo>
                <a:lnTo>
                  <a:pt x="279604" y="462321"/>
                </a:lnTo>
                <a:lnTo>
                  <a:pt x="236510" y="447549"/>
                </a:lnTo>
                <a:lnTo>
                  <a:pt x="219643" y="445414"/>
                </a:lnTo>
                <a:lnTo>
                  <a:pt x="201524" y="444703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16030" y="3823360"/>
            <a:ext cx="347345" cy="913765"/>
          </a:xfrm>
          <a:custGeom>
            <a:avLst/>
            <a:gdLst/>
            <a:ahLst/>
            <a:cxnLst/>
            <a:rect l="l" t="t" r="r" b="b"/>
            <a:pathLst>
              <a:path w="347345" h="913764">
                <a:moveTo>
                  <a:pt x="219609" y="0"/>
                </a:moveTo>
                <a:lnTo>
                  <a:pt x="212904" y="0"/>
                </a:lnTo>
                <a:lnTo>
                  <a:pt x="205415" y="964"/>
                </a:lnTo>
                <a:lnTo>
                  <a:pt x="180862" y="32988"/>
                </a:lnTo>
                <a:lnTo>
                  <a:pt x="162274" y="75183"/>
                </a:lnTo>
                <a:lnTo>
                  <a:pt x="142040" y="126271"/>
                </a:lnTo>
                <a:lnTo>
                  <a:pt x="121279" y="183364"/>
                </a:lnTo>
                <a:lnTo>
                  <a:pt x="100308" y="245690"/>
                </a:lnTo>
                <a:lnTo>
                  <a:pt x="79883" y="311492"/>
                </a:lnTo>
                <a:lnTo>
                  <a:pt x="60293" y="379908"/>
                </a:lnTo>
                <a:lnTo>
                  <a:pt x="42543" y="447551"/>
                </a:lnTo>
                <a:lnTo>
                  <a:pt x="26951" y="513602"/>
                </a:lnTo>
                <a:lnTo>
                  <a:pt x="14389" y="576557"/>
                </a:lnTo>
                <a:lnTo>
                  <a:pt x="5204" y="635620"/>
                </a:lnTo>
                <a:lnTo>
                  <a:pt x="521" y="687517"/>
                </a:lnTo>
                <a:lnTo>
                  <a:pt x="0" y="718326"/>
                </a:lnTo>
                <a:lnTo>
                  <a:pt x="187" y="726825"/>
                </a:lnTo>
                <a:lnTo>
                  <a:pt x="2703" y="767262"/>
                </a:lnTo>
                <a:lnTo>
                  <a:pt x="10896" y="811718"/>
                </a:lnTo>
                <a:lnTo>
                  <a:pt x="26799" y="855332"/>
                </a:lnTo>
                <a:lnTo>
                  <a:pt x="53849" y="889822"/>
                </a:lnTo>
                <a:lnTo>
                  <a:pt x="94370" y="910748"/>
                </a:lnTo>
                <a:lnTo>
                  <a:pt x="120486" y="913510"/>
                </a:lnTo>
                <a:lnTo>
                  <a:pt x="137314" y="912568"/>
                </a:lnTo>
                <a:lnTo>
                  <a:pt x="184786" y="898436"/>
                </a:lnTo>
                <a:lnTo>
                  <a:pt x="227163" y="869998"/>
                </a:lnTo>
                <a:lnTo>
                  <a:pt x="232181" y="865289"/>
                </a:lnTo>
                <a:lnTo>
                  <a:pt x="119152" y="865289"/>
                </a:lnTo>
                <a:lnTo>
                  <a:pt x="108320" y="864410"/>
                </a:lnTo>
                <a:lnTo>
                  <a:pt x="76154" y="843797"/>
                </a:lnTo>
                <a:lnTo>
                  <a:pt x="57672" y="806337"/>
                </a:lnTo>
                <a:lnTo>
                  <a:pt x="49659" y="761487"/>
                </a:lnTo>
                <a:lnTo>
                  <a:pt x="48243" y="736075"/>
                </a:lnTo>
                <a:lnTo>
                  <a:pt x="48277" y="726825"/>
                </a:lnTo>
                <a:lnTo>
                  <a:pt x="52681" y="671822"/>
                </a:lnTo>
                <a:lnTo>
                  <a:pt x="61010" y="630381"/>
                </a:lnTo>
                <a:lnTo>
                  <a:pt x="75399" y="592204"/>
                </a:lnTo>
                <a:lnTo>
                  <a:pt x="95543" y="558303"/>
                </a:lnTo>
                <a:lnTo>
                  <a:pt x="119810" y="528750"/>
                </a:lnTo>
                <a:lnTo>
                  <a:pt x="131792" y="518375"/>
                </a:lnTo>
                <a:lnTo>
                  <a:pt x="72937" y="518375"/>
                </a:lnTo>
                <a:lnTo>
                  <a:pt x="93028" y="440016"/>
                </a:lnTo>
                <a:lnTo>
                  <a:pt x="110102" y="376394"/>
                </a:lnTo>
                <a:lnTo>
                  <a:pt x="126518" y="319468"/>
                </a:lnTo>
                <a:lnTo>
                  <a:pt x="142755" y="267473"/>
                </a:lnTo>
                <a:lnTo>
                  <a:pt x="159335" y="218668"/>
                </a:lnTo>
                <a:lnTo>
                  <a:pt x="176320" y="172288"/>
                </a:lnTo>
                <a:lnTo>
                  <a:pt x="193828" y="127584"/>
                </a:lnTo>
                <a:lnTo>
                  <a:pt x="212485" y="82630"/>
                </a:lnTo>
                <a:lnTo>
                  <a:pt x="233008" y="35496"/>
                </a:lnTo>
                <a:lnTo>
                  <a:pt x="233884" y="33273"/>
                </a:lnTo>
                <a:lnTo>
                  <a:pt x="234557" y="31267"/>
                </a:lnTo>
                <a:lnTo>
                  <a:pt x="235446" y="27685"/>
                </a:lnTo>
                <a:lnTo>
                  <a:pt x="235675" y="25679"/>
                </a:lnTo>
                <a:lnTo>
                  <a:pt x="235675" y="16306"/>
                </a:lnTo>
                <a:lnTo>
                  <a:pt x="233541" y="10617"/>
                </a:lnTo>
                <a:lnTo>
                  <a:pt x="225070" y="2133"/>
                </a:lnTo>
                <a:lnTo>
                  <a:pt x="219609" y="0"/>
                </a:lnTo>
                <a:close/>
              </a:path>
              <a:path w="347345" h="913764">
                <a:moveTo>
                  <a:pt x="315390" y="492251"/>
                </a:moveTo>
                <a:lnTo>
                  <a:pt x="201524" y="492251"/>
                </a:lnTo>
                <a:lnTo>
                  <a:pt x="213785" y="492754"/>
                </a:lnTo>
                <a:lnTo>
                  <a:pt x="225131" y="494261"/>
                </a:lnTo>
                <a:lnTo>
                  <a:pt x="261543" y="509835"/>
                </a:lnTo>
                <a:lnTo>
                  <a:pt x="289047" y="546124"/>
                </a:lnTo>
                <a:lnTo>
                  <a:pt x="297610" y="584847"/>
                </a:lnTo>
                <a:lnTo>
                  <a:pt x="297968" y="595388"/>
                </a:lnTo>
                <a:lnTo>
                  <a:pt x="297610" y="607759"/>
                </a:lnTo>
                <a:lnTo>
                  <a:pt x="292279" y="648627"/>
                </a:lnTo>
                <a:lnTo>
                  <a:pt x="280717" y="692893"/>
                </a:lnTo>
                <a:lnTo>
                  <a:pt x="263302" y="737536"/>
                </a:lnTo>
                <a:lnTo>
                  <a:pt x="240616" y="779855"/>
                </a:lnTo>
                <a:lnTo>
                  <a:pt x="213247" y="816394"/>
                </a:lnTo>
                <a:lnTo>
                  <a:pt x="181341" y="844656"/>
                </a:lnTo>
                <a:lnTo>
                  <a:pt x="145175" y="861942"/>
                </a:lnTo>
                <a:lnTo>
                  <a:pt x="119152" y="865289"/>
                </a:lnTo>
                <a:lnTo>
                  <a:pt x="232181" y="865289"/>
                </a:lnTo>
                <a:lnTo>
                  <a:pt x="263804" y="830637"/>
                </a:lnTo>
                <a:lnTo>
                  <a:pt x="294399" y="783084"/>
                </a:lnTo>
                <a:lnTo>
                  <a:pt x="318390" y="731342"/>
                </a:lnTo>
                <a:lnTo>
                  <a:pt x="335465" y="678014"/>
                </a:lnTo>
                <a:lnTo>
                  <a:pt x="345006" y="626783"/>
                </a:lnTo>
                <a:lnTo>
                  <a:pt x="346851" y="595388"/>
                </a:lnTo>
                <a:lnTo>
                  <a:pt x="346306" y="579591"/>
                </a:lnTo>
                <a:lnTo>
                  <a:pt x="338151" y="535444"/>
                </a:lnTo>
                <a:lnTo>
                  <a:pt x="319995" y="498095"/>
                </a:lnTo>
                <a:lnTo>
                  <a:pt x="315390" y="492251"/>
                </a:lnTo>
                <a:close/>
              </a:path>
              <a:path w="347345" h="913764">
                <a:moveTo>
                  <a:pt x="201524" y="444703"/>
                </a:moveTo>
                <a:lnTo>
                  <a:pt x="150097" y="455065"/>
                </a:lnTo>
                <a:lnTo>
                  <a:pt x="116191" y="473481"/>
                </a:lnTo>
                <a:lnTo>
                  <a:pt x="86220" y="501112"/>
                </a:lnTo>
                <a:lnTo>
                  <a:pt x="72937" y="518375"/>
                </a:lnTo>
                <a:lnTo>
                  <a:pt x="131792" y="518375"/>
                </a:lnTo>
                <a:lnTo>
                  <a:pt x="133884" y="516699"/>
                </a:lnTo>
                <a:lnTo>
                  <a:pt x="141366" y="511446"/>
                </a:lnTo>
                <a:lnTo>
                  <a:pt x="182759" y="493926"/>
                </a:lnTo>
                <a:lnTo>
                  <a:pt x="201524" y="492251"/>
                </a:lnTo>
                <a:lnTo>
                  <a:pt x="315390" y="492251"/>
                </a:lnTo>
                <a:lnTo>
                  <a:pt x="311697" y="487565"/>
                </a:lnTo>
                <a:lnTo>
                  <a:pt x="279604" y="462321"/>
                </a:lnTo>
                <a:lnTo>
                  <a:pt x="236510" y="447549"/>
                </a:lnTo>
                <a:lnTo>
                  <a:pt x="219643" y="445414"/>
                </a:lnTo>
                <a:lnTo>
                  <a:pt x="201524" y="444703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366016" y="792998"/>
            <a:ext cx="6828155" cy="8941435"/>
            <a:chOff x="366016" y="792998"/>
            <a:chExt cx="6828155" cy="8941435"/>
          </a:xfrm>
        </p:grpSpPr>
        <p:sp>
          <p:nvSpPr>
            <p:cNvPr id="29" name="object 29"/>
            <p:cNvSpPr/>
            <p:nvPr/>
          </p:nvSpPr>
          <p:spPr>
            <a:xfrm>
              <a:off x="6218995" y="3823360"/>
              <a:ext cx="347345" cy="913765"/>
            </a:xfrm>
            <a:custGeom>
              <a:avLst/>
              <a:gdLst/>
              <a:ahLst/>
              <a:cxnLst/>
              <a:rect l="l" t="t" r="r" b="b"/>
              <a:pathLst>
                <a:path w="347345" h="913764">
                  <a:moveTo>
                    <a:pt x="219609" y="0"/>
                  </a:moveTo>
                  <a:lnTo>
                    <a:pt x="212904" y="0"/>
                  </a:lnTo>
                  <a:lnTo>
                    <a:pt x="205417" y="964"/>
                  </a:lnTo>
                  <a:lnTo>
                    <a:pt x="180869" y="32988"/>
                  </a:lnTo>
                  <a:lnTo>
                    <a:pt x="162281" y="75183"/>
                  </a:lnTo>
                  <a:lnTo>
                    <a:pt x="142046" y="126271"/>
                  </a:lnTo>
                  <a:lnTo>
                    <a:pt x="121281" y="183364"/>
                  </a:lnTo>
                  <a:lnTo>
                    <a:pt x="100309" y="245690"/>
                  </a:lnTo>
                  <a:lnTo>
                    <a:pt x="79888" y="311492"/>
                  </a:lnTo>
                  <a:lnTo>
                    <a:pt x="60300" y="379908"/>
                  </a:lnTo>
                  <a:lnTo>
                    <a:pt x="42550" y="447551"/>
                  </a:lnTo>
                  <a:lnTo>
                    <a:pt x="26959" y="513602"/>
                  </a:lnTo>
                  <a:lnTo>
                    <a:pt x="14396" y="576557"/>
                  </a:lnTo>
                  <a:lnTo>
                    <a:pt x="5209" y="635620"/>
                  </a:lnTo>
                  <a:lnTo>
                    <a:pt x="523" y="687517"/>
                  </a:lnTo>
                  <a:lnTo>
                    <a:pt x="0" y="718326"/>
                  </a:lnTo>
                  <a:lnTo>
                    <a:pt x="187" y="726825"/>
                  </a:lnTo>
                  <a:lnTo>
                    <a:pt x="2703" y="767262"/>
                  </a:lnTo>
                  <a:lnTo>
                    <a:pt x="10901" y="811718"/>
                  </a:lnTo>
                  <a:lnTo>
                    <a:pt x="26809" y="855332"/>
                  </a:lnTo>
                  <a:lnTo>
                    <a:pt x="53854" y="889822"/>
                  </a:lnTo>
                  <a:lnTo>
                    <a:pt x="94370" y="910748"/>
                  </a:lnTo>
                  <a:lnTo>
                    <a:pt x="120486" y="913510"/>
                  </a:lnTo>
                  <a:lnTo>
                    <a:pt x="137314" y="912568"/>
                  </a:lnTo>
                  <a:lnTo>
                    <a:pt x="184786" y="898436"/>
                  </a:lnTo>
                  <a:lnTo>
                    <a:pt x="227163" y="869998"/>
                  </a:lnTo>
                  <a:lnTo>
                    <a:pt x="232181" y="865289"/>
                  </a:lnTo>
                  <a:lnTo>
                    <a:pt x="119152" y="865289"/>
                  </a:lnTo>
                  <a:lnTo>
                    <a:pt x="108327" y="864410"/>
                  </a:lnTo>
                  <a:lnTo>
                    <a:pt x="76161" y="843797"/>
                  </a:lnTo>
                  <a:lnTo>
                    <a:pt x="57679" y="806337"/>
                  </a:lnTo>
                  <a:lnTo>
                    <a:pt x="49665" y="761487"/>
                  </a:lnTo>
                  <a:lnTo>
                    <a:pt x="48244" y="736075"/>
                  </a:lnTo>
                  <a:lnTo>
                    <a:pt x="48277" y="726825"/>
                  </a:lnTo>
                  <a:lnTo>
                    <a:pt x="52681" y="671822"/>
                  </a:lnTo>
                  <a:lnTo>
                    <a:pt x="61011" y="630381"/>
                  </a:lnTo>
                  <a:lnTo>
                    <a:pt x="75404" y="592204"/>
                  </a:lnTo>
                  <a:lnTo>
                    <a:pt x="95543" y="558303"/>
                  </a:lnTo>
                  <a:lnTo>
                    <a:pt x="119814" y="528750"/>
                  </a:lnTo>
                  <a:lnTo>
                    <a:pt x="131793" y="518375"/>
                  </a:lnTo>
                  <a:lnTo>
                    <a:pt x="72937" y="518375"/>
                  </a:lnTo>
                  <a:lnTo>
                    <a:pt x="93028" y="440016"/>
                  </a:lnTo>
                  <a:lnTo>
                    <a:pt x="110107" y="376394"/>
                  </a:lnTo>
                  <a:lnTo>
                    <a:pt x="126518" y="319468"/>
                  </a:lnTo>
                  <a:lnTo>
                    <a:pt x="142760" y="267473"/>
                  </a:lnTo>
                  <a:lnTo>
                    <a:pt x="159335" y="218668"/>
                  </a:lnTo>
                  <a:lnTo>
                    <a:pt x="176329" y="172288"/>
                  </a:lnTo>
                  <a:lnTo>
                    <a:pt x="193828" y="127584"/>
                  </a:lnTo>
                  <a:lnTo>
                    <a:pt x="212494" y="82630"/>
                  </a:lnTo>
                  <a:lnTo>
                    <a:pt x="233008" y="35496"/>
                  </a:lnTo>
                  <a:lnTo>
                    <a:pt x="233897" y="33273"/>
                  </a:lnTo>
                  <a:lnTo>
                    <a:pt x="234570" y="31267"/>
                  </a:lnTo>
                  <a:lnTo>
                    <a:pt x="235459" y="27685"/>
                  </a:lnTo>
                  <a:lnTo>
                    <a:pt x="235675" y="25679"/>
                  </a:lnTo>
                  <a:lnTo>
                    <a:pt x="235675" y="16306"/>
                  </a:lnTo>
                  <a:lnTo>
                    <a:pt x="233554" y="10617"/>
                  </a:lnTo>
                  <a:lnTo>
                    <a:pt x="225070" y="2133"/>
                  </a:lnTo>
                  <a:lnTo>
                    <a:pt x="219609" y="0"/>
                  </a:lnTo>
                  <a:close/>
                </a:path>
                <a:path w="347345" h="913764">
                  <a:moveTo>
                    <a:pt x="315393" y="492251"/>
                  </a:moveTo>
                  <a:lnTo>
                    <a:pt x="201524" y="492251"/>
                  </a:lnTo>
                  <a:lnTo>
                    <a:pt x="213790" y="492754"/>
                  </a:lnTo>
                  <a:lnTo>
                    <a:pt x="225135" y="494261"/>
                  </a:lnTo>
                  <a:lnTo>
                    <a:pt x="261548" y="509835"/>
                  </a:lnTo>
                  <a:lnTo>
                    <a:pt x="289054" y="546124"/>
                  </a:lnTo>
                  <a:lnTo>
                    <a:pt x="297611" y="584847"/>
                  </a:lnTo>
                  <a:lnTo>
                    <a:pt x="297968" y="595388"/>
                  </a:lnTo>
                  <a:lnTo>
                    <a:pt x="297611" y="607759"/>
                  </a:lnTo>
                  <a:lnTo>
                    <a:pt x="292279" y="648627"/>
                  </a:lnTo>
                  <a:lnTo>
                    <a:pt x="280718" y="692893"/>
                  </a:lnTo>
                  <a:lnTo>
                    <a:pt x="263307" y="737536"/>
                  </a:lnTo>
                  <a:lnTo>
                    <a:pt x="240623" y="779855"/>
                  </a:lnTo>
                  <a:lnTo>
                    <a:pt x="213247" y="816394"/>
                  </a:lnTo>
                  <a:lnTo>
                    <a:pt x="181348" y="844656"/>
                  </a:lnTo>
                  <a:lnTo>
                    <a:pt x="145184" y="861942"/>
                  </a:lnTo>
                  <a:lnTo>
                    <a:pt x="119152" y="865289"/>
                  </a:lnTo>
                  <a:lnTo>
                    <a:pt x="232181" y="865289"/>
                  </a:lnTo>
                  <a:lnTo>
                    <a:pt x="263808" y="830637"/>
                  </a:lnTo>
                  <a:lnTo>
                    <a:pt x="294407" y="783084"/>
                  </a:lnTo>
                  <a:lnTo>
                    <a:pt x="318390" y="731342"/>
                  </a:lnTo>
                  <a:lnTo>
                    <a:pt x="335472" y="678014"/>
                  </a:lnTo>
                  <a:lnTo>
                    <a:pt x="345011" y="626783"/>
                  </a:lnTo>
                  <a:lnTo>
                    <a:pt x="346851" y="595388"/>
                  </a:lnTo>
                  <a:lnTo>
                    <a:pt x="346307" y="579591"/>
                  </a:lnTo>
                  <a:lnTo>
                    <a:pt x="338151" y="535444"/>
                  </a:lnTo>
                  <a:lnTo>
                    <a:pt x="320002" y="498095"/>
                  </a:lnTo>
                  <a:lnTo>
                    <a:pt x="315393" y="492251"/>
                  </a:lnTo>
                  <a:close/>
                </a:path>
                <a:path w="347345" h="913764">
                  <a:moveTo>
                    <a:pt x="201524" y="444703"/>
                  </a:moveTo>
                  <a:lnTo>
                    <a:pt x="150102" y="455065"/>
                  </a:lnTo>
                  <a:lnTo>
                    <a:pt x="116198" y="473481"/>
                  </a:lnTo>
                  <a:lnTo>
                    <a:pt x="86227" y="501112"/>
                  </a:lnTo>
                  <a:lnTo>
                    <a:pt x="72937" y="518375"/>
                  </a:lnTo>
                  <a:lnTo>
                    <a:pt x="131793" y="518375"/>
                  </a:lnTo>
                  <a:lnTo>
                    <a:pt x="133884" y="516699"/>
                  </a:lnTo>
                  <a:lnTo>
                    <a:pt x="141373" y="511446"/>
                  </a:lnTo>
                  <a:lnTo>
                    <a:pt x="182768" y="493926"/>
                  </a:lnTo>
                  <a:lnTo>
                    <a:pt x="201524" y="492251"/>
                  </a:lnTo>
                  <a:lnTo>
                    <a:pt x="315393" y="492251"/>
                  </a:lnTo>
                  <a:lnTo>
                    <a:pt x="311697" y="487565"/>
                  </a:lnTo>
                  <a:lnTo>
                    <a:pt x="279611" y="462321"/>
                  </a:lnTo>
                  <a:lnTo>
                    <a:pt x="236519" y="447549"/>
                  </a:lnTo>
                  <a:lnTo>
                    <a:pt x="219651" y="445414"/>
                  </a:lnTo>
                  <a:lnTo>
                    <a:pt x="201524" y="444703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6016" y="792998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1017" y="3818166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1017" y="521542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1004" y="2036266"/>
              <a:ext cx="3209290" cy="783590"/>
            </a:xfrm>
            <a:custGeom>
              <a:avLst/>
              <a:gdLst/>
              <a:ahLst/>
              <a:cxnLst/>
              <a:rect l="l" t="t" r="r" b="b"/>
              <a:pathLst>
                <a:path w="3209290" h="783589">
                  <a:moveTo>
                    <a:pt x="3208998" y="758050"/>
                  </a:moveTo>
                  <a:lnTo>
                    <a:pt x="0" y="758050"/>
                  </a:lnTo>
                  <a:lnTo>
                    <a:pt x="0" y="783450"/>
                  </a:lnTo>
                  <a:lnTo>
                    <a:pt x="3208998" y="783450"/>
                  </a:lnTo>
                  <a:lnTo>
                    <a:pt x="3208998" y="758050"/>
                  </a:lnTo>
                  <a:close/>
                </a:path>
                <a:path w="3209290" h="783589">
                  <a:moveTo>
                    <a:pt x="320899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98" y="9525"/>
                  </a:lnTo>
                  <a:lnTo>
                    <a:pt x="320899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1017" y="5897727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1017" y="6358712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0" name="object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817477" y="3823360"/>
            <a:ext cx="347345" cy="913765"/>
          </a:xfrm>
          <a:custGeom>
            <a:avLst/>
            <a:gdLst/>
            <a:ahLst/>
            <a:cxnLst/>
            <a:rect l="l" t="t" r="r" b="b"/>
            <a:pathLst>
              <a:path w="347344" h="913764">
                <a:moveTo>
                  <a:pt x="219609" y="0"/>
                </a:moveTo>
                <a:lnTo>
                  <a:pt x="212904" y="0"/>
                </a:lnTo>
                <a:lnTo>
                  <a:pt x="205417" y="964"/>
                </a:lnTo>
                <a:lnTo>
                  <a:pt x="180869" y="32988"/>
                </a:lnTo>
                <a:lnTo>
                  <a:pt x="162281" y="75183"/>
                </a:lnTo>
                <a:lnTo>
                  <a:pt x="142046" y="126271"/>
                </a:lnTo>
                <a:lnTo>
                  <a:pt x="121281" y="183364"/>
                </a:lnTo>
                <a:lnTo>
                  <a:pt x="100309" y="245690"/>
                </a:lnTo>
                <a:lnTo>
                  <a:pt x="79888" y="311492"/>
                </a:lnTo>
                <a:lnTo>
                  <a:pt x="60300" y="379908"/>
                </a:lnTo>
                <a:lnTo>
                  <a:pt x="42550" y="447551"/>
                </a:lnTo>
                <a:lnTo>
                  <a:pt x="26959" y="513602"/>
                </a:lnTo>
                <a:lnTo>
                  <a:pt x="14396" y="576557"/>
                </a:lnTo>
                <a:lnTo>
                  <a:pt x="5209" y="635620"/>
                </a:lnTo>
                <a:lnTo>
                  <a:pt x="523" y="687517"/>
                </a:lnTo>
                <a:lnTo>
                  <a:pt x="0" y="718326"/>
                </a:lnTo>
                <a:lnTo>
                  <a:pt x="187" y="726825"/>
                </a:lnTo>
                <a:lnTo>
                  <a:pt x="2703" y="767262"/>
                </a:lnTo>
                <a:lnTo>
                  <a:pt x="10901" y="811718"/>
                </a:lnTo>
                <a:lnTo>
                  <a:pt x="26809" y="855332"/>
                </a:lnTo>
                <a:lnTo>
                  <a:pt x="53854" y="889822"/>
                </a:lnTo>
                <a:lnTo>
                  <a:pt x="94370" y="910748"/>
                </a:lnTo>
                <a:lnTo>
                  <a:pt x="120486" y="913510"/>
                </a:lnTo>
                <a:lnTo>
                  <a:pt x="137314" y="912568"/>
                </a:lnTo>
                <a:lnTo>
                  <a:pt x="184786" y="898436"/>
                </a:lnTo>
                <a:lnTo>
                  <a:pt x="227163" y="869998"/>
                </a:lnTo>
                <a:lnTo>
                  <a:pt x="232181" y="865289"/>
                </a:lnTo>
                <a:lnTo>
                  <a:pt x="119152" y="865289"/>
                </a:lnTo>
                <a:lnTo>
                  <a:pt x="108327" y="864410"/>
                </a:lnTo>
                <a:lnTo>
                  <a:pt x="76161" y="843797"/>
                </a:lnTo>
                <a:lnTo>
                  <a:pt x="57679" y="806337"/>
                </a:lnTo>
                <a:lnTo>
                  <a:pt x="49665" y="761487"/>
                </a:lnTo>
                <a:lnTo>
                  <a:pt x="48244" y="736075"/>
                </a:lnTo>
                <a:lnTo>
                  <a:pt x="48277" y="726825"/>
                </a:lnTo>
                <a:lnTo>
                  <a:pt x="52681" y="671822"/>
                </a:lnTo>
                <a:lnTo>
                  <a:pt x="61011" y="630381"/>
                </a:lnTo>
                <a:lnTo>
                  <a:pt x="75404" y="592204"/>
                </a:lnTo>
                <a:lnTo>
                  <a:pt x="95543" y="558303"/>
                </a:lnTo>
                <a:lnTo>
                  <a:pt x="119814" y="528750"/>
                </a:lnTo>
                <a:lnTo>
                  <a:pt x="131793" y="518375"/>
                </a:lnTo>
                <a:lnTo>
                  <a:pt x="72937" y="518375"/>
                </a:lnTo>
                <a:lnTo>
                  <a:pt x="93028" y="440016"/>
                </a:lnTo>
                <a:lnTo>
                  <a:pt x="110107" y="376394"/>
                </a:lnTo>
                <a:lnTo>
                  <a:pt x="126518" y="319468"/>
                </a:lnTo>
                <a:lnTo>
                  <a:pt x="142760" y="267473"/>
                </a:lnTo>
                <a:lnTo>
                  <a:pt x="159335" y="218668"/>
                </a:lnTo>
                <a:lnTo>
                  <a:pt x="176329" y="172288"/>
                </a:lnTo>
                <a:lnTo>
                  <a:pt x="193828" y="127584"/>
                </a:lnTo>
                <a:lnTo>
                  <a:pt x="212494" y="82630"/>
                </a:lnTo>
                <a:lnTo>
                  <a:pt x="233008" y="35496"/>
                </a:lnTo>
                <a:lnTo>
                  <a:pt x="233897" y="33273"/>
                </a:lnTo>
                <a:lnTo>
                  <a:pt x="234570" y="31267"/>
                </a:lnTo>
                <a:lnTo>
                  <a:pt x="235459" y="27685"/>
                </a:lnTo>
                <a:lnTo>
                  <a:pt x="235675" y="25679"/>
                </a:lnTo>
                <a:lnTo>
                  <a:pt x="235675" y="16306"/>
                </a:lnTo>
                <a:lnTo>
                  <a:pt x="233554" y="10617"/>
                </a:lnTo>
                <a:lnTo>
                  <a:pt x="225070" y="2133"/>
                </a:lnTo>
                <a:lnTo>
                  <a:pt x="219609" y="0"/>
                </a:lnTo>
                <a:close/>
              </a:path>
              <a:path w="347344" h="913764">
                <a:moveTo>
                  <a:pt x="315393" y="492251"/>
                </a:moveTo>
                <a:lnTo>
                  <a:pt x="201524" y="492251"/>
                </a:lnTo>
                <a:lnTo>
                  <a:pt x="213790" y="492754"/>
                </a:lnTo>
                <a:lnTo>
                  <a:pt x="225135" y="494261"/>
                </a:lnTo>
                <a:lnTo>
                  <a:pt x="261548" y="509835"/>
                </a:lnTo>
                <a:lnTo>
                  <a:pt x="289054" y="546124"/>
                </a:lnTo>
                <a:lnTo>
                  <a:pt x="297611" y="584847"/>
                </a:lnTo>
                <a:lnTo>
                  <a:pt x="297968" y="595388"/>
                </a:lnTo>
                <a:lnTo>
                  <a:pt x="297611" y="607759"/>
                </a:lnTo>
                <a:lnTo>
                  <a:pt x="292279" y="648627"/>
                </a:lnTo>
                <a:lnTo>
                  <a:pt x="280718" y="692893"/>
                </a:lnTo>
                <a:lnTo>
                  <a:pt x="263307" y="737536"/>
                </a:lnTo>
                <a:lnTo>
                  <a:pt x="240623" y="779855"/>
                </a:lnTo>
                <a:lnTo>
                  <a:pt x="213247" y="816394"/>
                </a:lnTo>
                <a:lnTo>
                  <a:pt x="181348" y="844656"/>
                </a:lnTo>
                <a:lnTo>
                  <a:pt x="145184" y="861942"/>
                </a:lnTo>
                <a:lnTo>
                  <a:pt x="119152" y="865289"/>
                </a:lnTo>
                <a:lnTo>
                  <a:pt x="232181" y="865289"/>
                </a:lnTo>
                <a:lnTo>
                  <a:pt x="263808" y="830637"/>
                </a:lnTo>
                <a:lnTo>
                  <a:pt x="294407" y="783084"/>
                </a:lnTo>
                <a:lnTo>
                  <a:pt x="318390" y="731342"/>
                </a:lnTo>
                <a:lnTo>
                  <a:pt x="335472" y="678014"/>
                </a:lnTo>
                <a:lnTo>
                  <a:pt x="345011" y="626783"/>
                </a:lnTo>
                <a:lnTo>
                  <a:pt x="346851" y="595388"/>
                </a:lnTo>
                <a:lnTo>
                  <a:pt x="346307" y="579591"/>
                </a:lnTo>
                <a:lnTo>
                  <a:pt x="338151" y="535444"/>
                </a:lnTo>
                <a:lnTo>
                  <a:pt x="320002" y="498095"/>
                </a:lnTo>
                <a:lnTo>
                  <a:pt x="315393" y="492251"/>
                </a:lnTo>
                <a:close/>
              </a:path>
              <a:path w="347344" h="913764">
                <a:moveTo>
                  <a:pt x="201524" y="444703"/>
                </a:moveTo>
                <a:lnTo>
                  <a:pt x="150102" y="455065"/>
                </a:lnTo>
                <a:lnTo>
                  <a:pt x="116198" y="473481"/>
                </a:lnTo>
                <a:lnTo>
                  <a:pt x="86227" y="501112"/>
                </a:lnTo>
                <a:lnTo>
                  <a:pt x="72937" y="518375"/>
                </a:lnTo>
                <a:lnTo>
                  <a:pt x="131793" y="518375"/>
                </a:lnTo>
                <a:lnTo>
                  <a:pt x="133884" y="516699"/>
                </a:lnTo>
                <a:lnTo>
                  <a:pt x="141373" y="511446"/>
                </a:lnTo>
                <a:lnTo>
                  <a:pt x="182768" y="493926"/>
                </a:lnTo>
                <a:lnTo>
                  <a:pt x="201524" y="492251"/>
                </a:lnTo>
                <a:lnTo>
                  <a:pt x="315393" y="492251"/>
                </a:lnTo>
                <a:lnTo>
                  <a:pt x="311697" y="487565"/>
                </a:lnTo>
                <a:lnTo>
                  <a:pt x="279611" y="462321"/>
                </a:lnTo>
                <a:lnTo>
                  <a:pt x="236519" y="447549"/>
                </a:lnTo>
                <a:lnTo>
                  <a:pt x="219651" y="445414"/>
                </a:lnTo>
                <a:lnTo>
                  <a:pt x="201524" y="4447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69683" y="1305564"/>
            <a:ext cx="565785" cy="1489075"/>
          </a:xfrm>
          <a:custGeom>
            <a:avLst/>
            <a:gdLst/>
            <a:ahLst/>
            <a:cxnLst/>
            <a:rect l="l" t="t" r="r" b="b"/>
            <a:pathLst>
              <a:path w="565785" h="1489075">
                <a:moveTo>
                  <a:pt x="346963" y="0"/>
                </a:moveTo>
                <a:lnTo>
                  <a:pt x="308761" y="25095"/>
                </a:lnTo>
                <a:lnTo>
                  <a:pt x="279978" y="86220"/>
                </a:lnTo>
                <a:lnTo>
                  <a:pt x="264461" y="122510"/>
                </a:lnTo>
                <a:lnTo>
                  <a:pt x="248195" y="162623"/>
                </a:lnTo>
                <a:lnTo>
                  <a:pt x="231478" y="205771"/>
                </a:lnTo>
                <a:lnTo>
                  <a:pt x="214627" y="251167"/>
                </a:lnTo>
                <a:lnTo>
                  <a:pt x="197640" y="298811"/>
                </a:lnTo>
                <a:lnTo>
                  <a:pt x="180517" y="348703"/>
                </a:lnTo>
                <a:lnTo>
                  <a:pt x="163467" y="400377"/>
                </a:lnTo>
                <a:lnTo>
                  <a:pt x="146687" y="453345"/>
                </a:lnTo>
                <a:lnTo>
                  <a:pt x="130178" y="507609"/>
                </a:lnTo>
                <a:lnTo>
                  <a:pt x="113943" y="563168"/>
                </a:lnTo>
                <a:lnTo>
                  <a:pt x="98254" y="619102"/>
                </a:lnTo>
                <a:lnTo>
                  <a:pt x="83382" y="674489"/>
                </a:lnTo>
                <a:lnTo>
                  <a:pt x="69332" y="729330"/>
                </a:lnTo>
                <a:lnTo>
                  <a:pt x="56107" y="783628"/>
                </a:lnTo>
                <a:lnTo>
                  <a:pt x="43927" y="836972"/>
                </a:lnTo>
                <a:lnTo>
                  <a:pt x="33046" y="888952"/>
                </a:lnTo>
                <a:lnTo>
                  <a:pt x="23462" y="939565"/>
                </a:lnTo>
                <a:lnTo>
                  <a:pt x="15175" y="988809"/>
                </a:lnTo>
                <a:lnTo>
                  <a:pt x="8486" y="1035813"/>
                </a:lnTo>
                <a:lnTo>
                  <a:pt x="3712" y="1079674"/>
                </a:lnTo>
                <a:lnTo>
                  <a:pt x="850" y="1120397"/>
                </a:lnTo>
                <a:lnTo>
                  <a:pt x="0" y="1170603"/>
                </a:lnTo>
                <a:lnTo>
                  <a:pt x="307" y="1184451"/>
                </a:lnTo>
                <a:lnTo>
                  <a:pt x="2662" y="1232914"/>
                </a:lnTo>
                <a:lnTo>
                  <a:pt x="9714" y="1286217"/>
                </a:lnTo>
                <a:lnTo>
                  <a:pt x="22914" y="1341065"/>
                </a:lnTo>
                <a:lnTo>
                  <a:pt x="35665" y="1377118"/>
                </a:lnTo>
                <a:lnTo>
                  <a:pt x="63194" y="1424279"/>
                </a:lnTo>
                <a:lnTo>
                  <a:pt x="102076" y="1461018"/>
                </a:lnTo>
                <a:lnTo>
                  <a:pt x="153783" y="1484177"/>
                </a:lnTo>
                <a:lnTo>
                  <a:pt x="196353" y="1488681"/>
                </a:lnTo>
                <a:lnTo>
                  <a:pt x="223769" y="1487145"/>
                </a:lnTo>
                <a:lnTo>
                  <a:pt x="276156" y="1474863"/>
                </a:lnTo>
                <a:lnTo>
                  <a:pt x="325172" y="1450786"/>
                </a:lnTo>
                <a:lnTo>
                  <a:pt x="370187" y="1417776"/>
                </a:lnTo>
                <a:lnTo>
                  <a:pt x="378372" y="1410093"/>
                </a:lnTo>
                <a:lnTo>
                  <a:pt x="194169" y="1410093"/>
                </a:lnTo>
                <a:lnTo>
                  <a:pt x="176529" y="1408662"/>
                </a:lnTo>
                <a:lnTo>
                  <a:pt x="134682" y="1387182"/>
                </a:lnTo>
                <a:lnTo>
                  <a:pt x="106641" y="1346970"/>
                </a:lnTo>
                <a:lnTo>
                  <a:pt x="89251" y="1296462"/>
                </a:lnTo>
                <a:lnTo>
                  <a:pt x="80931" y="1240932"/>
                </a:lnTo>
                <a:lnTo>
                  <a:pt x="78472" y="1191818"/>
                </a:lnTo>
                <a:lnTo>
                  <a:pt x="79291" y="1160302"/>
                </a:lnTo>
                <a:lnTo>
                  <a:pt x="85844" y="1094817"/>
                </a:lnTo>
                <a:lnTo>
                  <a:pt x="99420" y="1027284"/>
                </a:lnTo>
                <a:lnTo>
                  <a:pt x="122884" y="965072"/>
                </a:lnTo>
                <a:lnTo>
                  <a:pt x="146894" y="922956"/>
                </a:lnTo>
                <a:lnTo>
                  <a:pt x="174522" y="884580"/>
                </a:lnTo>
                <a:lnTo>
                  <a:pt x="206442" y="851433"/>
                </a:lnTo>
                <a:lnTo>
                  <a:pt x="214769" y="844753"/>
                </a:lnTo>
                <a:lnTo>
                  <a:pt x="118858" y="844753"/>
                </a:lnTo>
                <a:lnTo>
                  <a:pt x="151599" y="717054"/>
                </a:lnTo>
                <a:lnTo>
                  <a:pt x="165648" y="663850"/>
                </a:lnTo>
                <a:lnTo>
                  <a:pt x="179427" y="613373"/>
                </a:lnTo>
                <a:lnTo>
                  <a:pt x="192936" y="565623"/>
                </a:lnTo>
                <a:lnTo>
                  <a:pt x="206171" y="520598"/>
                </a:lnTo>
                <a:lnTo>
                  <a:pt x="219334" y="477593"/>
                </a:lnTo>
                <a:lnTo>
                  <a:pt x="232634" y="435883"/>
                </a:lnTo>
                <a:lnTo>
                  <a:pt x="246072" y="395468"/>
                </a:lnTo>
                <a:lnTo>
                  <a:pt x="259650" y="356349"/>
                </a:lnTo>
                <a:lnTo>
                  <a:pt x="273393" y="318212"/>
                </a:lnTo>
                <a:lnTo>
                  <a:pt x="287341" y="280763"/>
                </a:lnTo>
                <a:lnTo>
                  <a:pt x="301497" y="243997"/>
                </a:lnTo>
                <a:lnTo>
                  <a:pt x="315860" y="207911"/>
                </a:lnTo>
                <a:lnTo>
                  <a:pt x="330688" y="171728"/>
                </a:lnTo>
                <a:lnTo>
                  <a:pt x="346272" y="134656"/>
                </a:lnTo>
                <a:lnTo>
                  <a:pt x="362611" y="96696"/>
                </a:lnTo>
                <a:lnTo>
                  <a:pt x="379703" y="57848"/>
                </a:lnTo>
                <a:lnTo>
                  <a:pt x="381151" y="54203"/>
                </a:lnTo>
                <a:lnTo>
                  <a:pt x="382243" y="50939"/>
                </a:lnTo>
                <a:lnTo>
                  <a:pt x="383704" y="45123"/>
                </a:lnTo>
                <a:lnTo>
                  <a:pt x="384072" y="41846"/>
                </a:lnTo>
                <a:lnTo>
                  <a:pt x="384072" y="38201"/>
                </a:lnTo>
                <a:lnTo>
                  <a:pt x="361825" y="2590"/>
                </a:lnTo>
                <a:lnTo>
                  <a:pt x="354769" y="647"/>
                </a:lnTo>
                <a:lnTo>
                  <a:pt x="346963" y="0"/>
                </a:lnTo>
                <a:close/>
              </a:path>
              <a:path w="565785" h="1489075">
                <a:moveTo>
                  <a:pt x="513977" y="802182"/>
                </a:moveTo>
                <a:lnTo>
                  <a:pt x="328408" y="802182"/>
                </a:lnTo>
                <a:lnTo>
                  <a:pt x="348394" y="803001"/>
                </a:lnTo>
                <a:lnTo>
                  <a:pt x="366879" y="805457"/>
                </a:lnTo>
                <a:lnTo>
                  <a:pt x="413436" y="822441"/>
                </a:lnTo>
                <a:lnTo>
                  <a:pt x="447915" y="851293"/>
                </a:lnTo>
                <a:lnTo>
                  <a:pt x="471039" y="889977"/>
                </a:lnTo>
                <a:lnTo>
                  <a:pt x="483250" y="936428"/>
                </a:lnTo>
                <a:lnTo>
                  <a:pt x="485571" y="970254"/>
                </a:lnTo>
                <a:lnTo>
                  <a:pt x="484990" y="990414"/>
                </a:lnTo>
                <a:lnTo>
                  <a:pt x="480352" y="1033796"/>
                </a:lnTo>
                <a:lnTo>
                  <a:pt x="471108" y="1080867"/>
                </a:lnTo>
                <a:lnTo>
                  <a:pt x="457463" y="1129163"/>
                </a:lnTo>
                <a:lnTo>
                  <a:pt x="439526" y="1177967"/>
                </a:lnTo>
                <a:lnTo>
                  <a:pt x="417696" y="1225440"/>
                </a:lnTo>
                <a:lnTo>
                  <a:pt x="392118" y="1270872"/>
                </a:lnTo>
                <a:lnTo>
                  <a:pt x="363191" y="1311802"/>
                </a:lnTo>
                <a:lnTo>
                  <a:pt x="330995" y="1347544"/>
                </a:lnTo>
                <a:lnTo>
                  <a:pt x="295524" y="1376466"/>
                </a:lnTo>
                <a:lnTo>
                  <a:pt x="256886" y="1397818"/>
                </a:lnTo>
                <a:lnTo>
                  <a:pt x="215686" y="1408731"/>
                </a:lnTo>
                <a:lnTo>
                  <a:pt x="194169" y="1410093"/>
                </a:lnTo>
                <a:lnTo>
                  <a:pt x="378372" y="1410093"/>
                </a:lnTo>
                <a:lnTo>
                  <a:pt x="411195" y="1376466"/>
                </a:lnTo>
                <a:lnTo>
                  <a:pt x="447643" y="1329128"/>
                </a:lnTo>
                <a:lnTo>
                  <a:pt x="479768" y="1276131"/>
                </a:lnTo>
                <a:lnTo>
                  <a:pt x="507053" y="1220472"/>
                </a:lnTo>
                <a:lnTo>
                  <a:pt x="529392" y="1162932"/>
                </a:lnTo>
                <a:lnTo>
                  <a:pt x="546580" y="1105354"/>
                </a:lnTo>
                <a:lnTo>
                  <a:pt x="558487" y="1048530"/>
                </a:lnTo>
                <a:lnTo>
                  <a:pt x="564488" y="995327"/>
                </a:lnTo>
                <a:lnTo>
                  <a:pt x="565238" y="970254"/>
                </a:lnTo>
                <a:lnTo>
                  <a:pt x="564350" y="944505"/>
                </a:lnTo>
                <a:lnTo>
                  <a:pt x="557254" y="895670"/>
                </a:lnTo>
                <a:lnTo>
                  <a:pt x="543034" y="850719"/>
                </a:lnTo>
                <a:lnTo>
                  <a:pt x="521480" y="811696"/>
                </a:lnTo>
                <a:lnTo>
                  <a:pt x="513977" y="802182"/>
                </a:lnTo>
                <a:close/>
              </a:path>
              <a:path w="565785" h="1489075">
                <a:moveTo>
                  <a:pt x="328408" y="724687"/>
                </a:moveTo>
                <a:lnTo>
                  <a:pt x="272609" y="732197"/>
                </a:lnTo>
                <a:lnTo>
                  <a:pt x="216534" y="754710"/>
                </a:lnTo>
                <a:lnTo>
                  <a:pt x="164010" y="792230"/>
                </a:lnTo>
                <a:lnTo>
                  <a:pt x="118858" y="844753"/>
                </a:lnTo>
                <a:lnTo>
                  <a:pt x="214769" y="844753"/>
                </a:lnTo>
                <a:lnTo>
                  <a:pt x="218172" y="842022"/>
                </a:lnTo>
                <a:lnTo>
                  <a:pt x="230380" y="833458"/>
                </a:lnTo>
                <a:lnTo>
                  <a:pt x="269467" y="813092"/>
                </a:lnTo>
                <a:lnTo>
                  <a:pt x="312851" y="802865"/>
                </a:lnTo>
                <a:lnTo>
                  <a:pt x="328408" y="802182"/>
                </a:lnTo>
                <a:lnTo>
                  <a:pt x="513977" y="802182"/>
                </a:lnTo>
                <a:lnTo>
                  <a:pt x="507948" y="794537"/>
                </a:lnTo>
                <a:lnTo>
                  <a:pt x="475064" y="765351"/>
                </a:lnTo>
                <a:lnTo>
                  <a:pt x="434275" y="743242"/>
                </a:lnTo>
                <a:lnTo>
                  <a:pt x="385426" y="729330"/>
                </a:lnTo>
                <a:lnTo>
                  <a:pt x="357941" y="725848"/>
                </a:lnTo>
                <a:lnTo>
                  <a:pt x="328408" y="7246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11106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01376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04345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07316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10286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13256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11106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13485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01376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04345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07316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10286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13256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object 56"/>
          <p:cNvGrpSpPr/>
          <p:nvPr/>
        </p:nvGrpSpPr>
        <p:grpSpPr>
          <a:xfrm>
            <a:off x="6241436" y="506938"/>
            <a:ext cx="857250" cy="139700"/>
            <a:chOff x="6241436" y="506938"/>
            <a:chExt cx="857250" cy="139700"/>
          </a:xfrm>
        </p:grpSpPr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1436" y="509983"/>
              <a:ext cx="86271" cy="11018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50322" y="539856"/>
              <a:ext cx="64617" cy="8183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40166" y="506938"/>
              <a:ext cx="368964" cy="11475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831368" y="510069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16" y="100965"/>
                  </a:moveTo>
                  <a:lnTo>
                    <a:pt x="32346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47" y="99161"/>
                  </a:lnTo>
                  <a:lnTo>
                    <a:pt x="15582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16" y="109194"/>
                  </a:lnTo>
                  <a:lnTo>
                    <a:pt x="43116" y="100965"/>
                  </a:lnTo>
                  <a:close/>
                </a:path>
                <a:path w="78104" h="110490">
                  <a:moveTo>
                    <a:pt x="77190" y="31305"/>
                  </a:moveTo>
                  <a:lnTo>
                    <a:pt x="65620" y="31305"/>
                  </a:lnTo>
                  <a:lnTo>
                    <a:pt x="65620" y="110096"/>
                  </a:lnTo>
                  <a:lnTo>
                    <a:pt x="77190" y="110096"/>
                  </a:lnTo>
                  <a:lnTo>
                    <a:pt x="77190" y="31305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074" y="0"/>
                  </a:lnTo>
                  <a:lnTo>
                    <a:pt x="65074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5688" y="539093"/>
              <a:ext cx="162692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3157" y="990433"/>
            <a:ext cx="768350" cy="1951355"/>
          </a:xfrm>
          <a:custGeom>
            <a:avLst/>
            <a:gdLst/>
            <a:ahLst/>
            <a:cxnLst/>
            <a:rect l="l" t="t" r="r" b="b"/>
            <a:pathLst>
              <a:path w="768350" h="1951355">
                <a:moveTo>
                  <a:pt x="596798" y="295046"/>
                </a:moveTo>
                <a:lnTo>
                  <a:pt x="71526" y="295046"/>
                </a:lnTo>
                <a:lnTo>
                  <a:pt x="53847" y="296513"/>
                </a:lnTo>
                <a:lnTo>
                  <a:pt x="16763" y="318516"/>
                </a:lnTo>
                <a:lnTo>
                  <a:pt x="1047" y="354352"/>
                </a:lnTo>
                <a:lnTo>
                  <a:pt x="0" y="366572"/>
                </a:lnTo>
                <a:lnTo>
                  <a:pt x="1047" y="380688"/>
                </a:lnTo>
                <a:lnTo>
                  <a:pt x="16763" y="417982"/>
                </a:lnTo>
                <a:lnTo>
                  <a:pt x="53847" y="438938"/>
                </a:lnTo>
                <a:lnTo>
                  <a:pt x="71526" y="440334"/>
                </a:lnTo>
                <a:lnTo>
                  <a:pt x="500684" y="440334"/>
                </a:lnTo>
                <a:lnTo>
                  <a:pt x="100583" y="1727809"/>
                </a:lnTo>
                <a:lnTo>
                  <a:pt x="96112" y="1749193"/>
                </a:lnTo>
                <a:lnTo>
                  <a:pt x="96110" y="1768614"/>
                </a:lnTo>
                <a:lnTo>
                  <a:pt x="100580" y="1786074"/>
                </a:lnTo>
                <a:lnTo>
                  <a:pt x="136342" y="1823353"/>
                </a:lnTo>
                <a:lnTo>
                  <a:pt x="172123" y="1830628"/>
                </a:lnTo>
                <a:lnTo>
                  <a:pt x="182174" y="1829929"/>
                </a:lnTo>
                <a:lnTo>
                  <a:pt x="221708" y="1812735"/>
                </a:lnTo>
                <a:lnTo>
                  <a:pt x="225678" y="1808276"/>
                </a:lnTo>
                <a:lnTo>
                  <a:pt x="172123" y="1808276"/>
                </a:lnTo>
                <a:lnTo>
                  <a:pt x="159262" y="1807019"/>
                </a:lnTo>
                <a:lnTo>
                  <a:pt x="120272" y="1777405"/>
                </a:lnTo>
                <a:lnTo>
                  <a:pt x="116776" y="1765255"/>
                </a:lnTo>
                <a:lnTo>
                  <a:pt x="116919" y="1751705"/>
                </a:lnTo>
                <a:lnTo>
                  <a:pt x="120700" y="1736750"/>
                </a:lnTo>
                <a:lnTo>
                  <a:pt x="529742" y="420217"/>
                </a:lnTo>
                <a:lnTo>
                  <a:pt x="71526" y="420217"/>
                </a:lnTo>
                <a:lnTo>
                  <a:pt x="32423" y="403453"/>
                </a:lnTo>
                <a:lnTo>
                  <a:pt x="20116" y="366572"/>
                </a:lnTo>
                <a:lnTo>
                  <a:pt x="20884" y="357705"/>
                </a:lnTo>
                <a:lnTo>
                  <a:pt x="48326" y="319354"/>
                </a:lnTo>
                <a:lnTo>
                  <a:pt x="71526" y="315163"/>
                </a:lnTo>
                <a:lnTo>
                  <a:pt x="657559" y="315163"/>
                </a:lnTo>
                <a:lnTo>
                  <a:pt x="652678" y="310692"/>
                </a:lnTo>
                <a:lnTo>
                  <a:pt x="640800" y="303854"/>
                </a:lnTo>
                <a:lnTo>
                  <a:pt x="627529" y="298964"/>
                </a:lnTo>
                <a:lnTo>
                  <a:pt x="612862" y="296026"/>
                </a:lnTo>
                <a:lnTo>
                  <a:pt x="596798" y="295046"/>
                </a:lnTo>
                <a:close/>
              </a:path>
              <a:path w="768350" h="1951355">
                <a:moveTo>
                  <a:pt x="657559" y="315163"/>
                </a:moveTo>
                <a:lnTo>
                  <a:pt x="596798" y="315163"/>
                </a:lnTo>
                <a:lnTo>
                  <a:pt x="621238" y="318096"/>
                </a:lnTo>
                <a:lnTo>
                  <a:pt x="638702" y="326898"/>
                </a:lnTo>
                <a:lnTo>
                  <a:pt x="649183" y="341566"/>
                </a:lnTo>
                <a:lnTo>
                  <a:pt x="652678" y="362102"/>
                </a:lnTo>
                <a:lnTo>
                  <a:pt x="652397" y="369789"/>
                </a:lnTo>
                <a:lnTo>
                  <a:pt x="221284" y="1770278"/>
                </a:lnTo>
                <a:lnTo>
                  <a:pt x="188594" y="1805904"/>
                </a:lnTo>
                <a:lnTo>
                  <a:pt x="172123" y="1808276"/>
                </a:lnTo>
                <a:lnTo>
                  <a:pt x="225678" y="1808276"/>
                </a:lnTo>
                <a:lnTo>
                  <a:pt x="229665" y="1803798"/>
                </a:lnTo>
                <a:lnTo>
                  <a:pt x="236229" y="1792629"/>
                </a:lnTo>
                <a:lnTo>
                  <a:pt x="241401" y="1779219"/>
                </a:lnTo>
                <a:lnTo>
                  <a:pt x="668324" y="400100"/>
                </a:lnTo>
                <a:lnTo>
                  <a:pt x="671296" y="391160"/>
                </a:lnTo>
                <a:lnTo>
                  <a:pt x="673150" y="384098"/>
                </a:lnTo>
                <a:lnTo>
                  <a:pt x="674649" y="373659"/>
                </a:lnTo>
                <a:lnTo>
                  <a:pt x="675030" y="367334"/>
                </a:lnTo>
                <a:lnTo>
                  <a:pt x="675030" y="359867"/>
                </a:lnTo>
                <a:lnTo>
                  <a:pt x="673629" y="344221"/>
                </a:lnTo>
                <a:lnTo>
                  <a:pt x="669431" y="330812"/>
                </a:lnTo>
                <a:lnTo>
                  <a:pt x="662444" y="319637"/>
                </a:lnTo>
                <a:lnTo>
                  <a:pt x="657559" y="315163"/>
                </a:lnTo>
                <a:close/>
              </a:path>
              <a:path w="768350" h="1951355">
                <a:moveTo>
                  <a:pt x="490981" y="1185037"/>
                </a:moveTo>
                <a:lnTo>
                  <a:pt x="479069" y="1186535"/>
                </a:lnTo>
                <a:lnTo>
                  <a:pt x="476834" y="1190625"/>
                </a:lnTo>
                <a:lnTo>
                  <a:pt x="478332" y="1198067"/>
                </a:lnTo>
                <a:lnTo>
                  <a:pt x="487273" y="1291945"/>
                </a:lnTo>
                <a:lnTo>
                  <a:pt x="488734" y="1302385"/>
                </a:lnTo>
                <a:lnTo>
                  <a:pt x="492099" y="1307973"/>
                </a:lnTo>
                <a:lnTo>
                  <a:pt x="502538" y="1309471"/>
                </a:lnTo>
                <a:lnTo>
                  <a:pt x="507390" y="1306855"/>
                </a:lnTo>
                <a:lnTo>
                  <a:pt x="511873" y="1300886"/>
                </a:lnTo>
                <a:lnTo>
                  <a:pt x="552936" y="1253947"/>
                </a:lnTo>
                <a:lnTo>
                  <a:pt x="523036" y="1253947"/>
                </a:lnTo>
                <a:lnTo>
                  <a:pt x="525125" y="1247241"/>
                </a:lnTo>
                <a:lnTo>
                  <a:pt x="505155" y="1247241"/>
                </a:lnTo>
                <a:lnTo>
                  <a:pt x="496214" y="1195832"/>
                </a:lnTo>
                <a:lnTo>
                  <a:pt x="494715" y="1188389"/>
                </a:lnTo>
                <a:lnTo>
                  <a:pt x="490981" y="1185037"/>
                </a:lnTo>
                <a:close/>
              </a:path>
              <a:path w="768350" h="1951355">
                <a:moveTo>
                  <a:pt x="571830" y="1211478"/>
                </a:moveTo>
                <a:lnTo>
                  <a:pt x="567740" y="1211478"/>
                </a:lnTo>
                <a:lnTo>
                  <a:pt x="563270" y="1215948"/>
                </a:lnTo>
                <a:lnTo>
                  <a:pt x="523036" y="1253947"/>
                </a:lnTo>
                <a:lnTo>
                  <a:pt x="552936" y="1253947"/>
                </a:lnTo>
                <a:lnTo>
                  <a:pt x="574446" y="1229360"/>
                </a:lnTo>
                <a:lnTo>
                  <a:pt x="578916" y="1224889"/>
                </a:lnTo>
                <a:lnTo>
                  <a:pt x="579259" y="1220419"/>
                </a:lnTo>
                <a:lnTo>
                  <a:pt x="575563" y="1215948"/>
                </a:lnTo>
                <a:lnTo>
                  <a:pt x="571830" y="1211478"/>
                </a:lnTo>
                <a:close/>
              </a:path>
              <a:path w="768350" h="1951355">
                <a:moveTo>
                  <a:pt x="753998" y="457479"/>
                </a:moveTo>
                <a:lnTo>
                  <a:pt x="749515" y="460451"/>
                </a:lnTo>
                <a:lnTo>
                  <a:pt x="746556" y="469392"/>
                </a:lnTo>
                <a:lnTo>
                  <a:pt x="505155" y="1247241"/>
                </a:lnTo>
                <a:lnTo>
                  <a:pt x="525125" y="1247241"/>
                </a:lnTo>
                <a:lnTo>
                  <a:pt x="766673" y="471627"/>
                </a:lnTo>
                <a:lnTo>
                  <a:pt x="768134" y="467156"/>
                </a:lnTo>
                <a:lnTo>
                  <a:pt x="765898" y="463448"/>
                </a:lnTo>
                <a:lnTo>
                  <a:pt x="753998" y="457479"/>
                </a:lnTo>
                <a:close/>
              </a:path>
              <a:path w="768350" h="1951355">
                <a:moveTo>
                  <a:pt x="75996" y="337515"/>
                </a:moveTo>
                <a:lnTo>
                  <a:pt x="63280" y="339333"/>
                </a:lnTo>
                <a:lnTo>
                  <a:pt x="54200" y="344785"/>
                </a:lnTo>
                <a:lnTo>
                  <a:pt x="48754" y="353867"/>
                </a:lnTo>
                <a:lnTo>
                  <a:pt x="46939" y="366572"/>
                </a:lnTo>
                <a:lnTo>
                  <a:pt x="48754" y="379289"/>
                </a:lnTo>
                <a:lnTo>
                  <a:pt x="54200" y="388369"/>
                </a:lnTo>
                <a:lnTo>
                  <a:pt x="63280" y="393815"/>
                </a:lnTo>
                <a:lnTo>
                  <a:pt x="75996" y="395630"/>
                </a:lnTo>
                <a:lnTo>
                  <a:pt x="88702" y="393815"/>
                </a:lnTo>
                <a:lnTo>
                  <a:pt x="97783" y="388369"/>
                </a:lnTo>
                <a:lnTo>
                  <a:pt x="103235" y="379289"/>
                </a:lnTo>
                <a:lnTo>
                  <a:pt x="105054" y="366572"/>
                </a:lnTo>
                <a:lnTo>
                  <a:pt x="103235" y="353867"/>
                </a:lnTo>
                <a:lnTo>
                  <a:pt x="97783" y="344785"/>
                </a:lnTo>
                <a:lnTo>
                  <a:pt x="88702" y="339333"/>
                </a:lnTo>
                <a:lnTo>
                  <a:pt x="75996" y="337515"/>
                </a:lnTo>
                <a:close/>
              </a:path>
              <a:path w="768350" h="1951355">
                <a:moveTo>
                  <a:pt x="236931" y="0"/>
                </a:moveTo>
                <a:lnTo>
                  <a:pt x="210108" y="0"/>
                </a:lnTo>
                <a:lnTo>
                  <a:pt x="210108" y="7467"/>
                </a:lnTo>
                <a:lnTo>
                  <a:pt x="207873" y="13792"/>
                </a:lnTo>
                <a:lnTo>
                  <a:pt x="174345" y="26822"/>
                </a:lnTo>
                <a:lnTo>
                  <a:pt x="172123" y="26822"/>
                </a:lnTo>
                <a:lnTo>
                  <a:pt x="172123" y="44704"/>
                </a:lnTo>
                <a:lnTo>
                  <a:pt x="205638" y="44704"/>
                </a:lnTo>
                <a:lnTo>
                  <a:pt x="205638" y="143052"/>
                </a:lnTo>
                <a:lnTo>
                  <a:pt x="236931" y="143052"/>
                </a:lnTo>
                <a:lnTo>
                  <a:pt x="236931" y="0"/>
                </a:lnTo>
                <a:close/>
              </a:path>
              <a:path w="768350" h="1951355">
                <a:moveTo>
                  <a:pt x="107289" y="1868627"/>
                </a:moveTo>
                <a:lnTo>
                  <a:pt x="102819" y="1868627"/>
                </a:lnTo>
                <a:lnTo>
                  <a:pt x="93878" y="1877568"/>
                </a:lnTo>
                <a:lnTo>
                  <a:pt x="93878" y="1882038"/>
                </a:lnTo>
                <a:lnTo>
                  <a:pt x="98348" y="1886508"/>
                </a:lnTo>
                <a:lnTo>
                  <a:pt x="118465" y="1908860"/>
                </a:lnTo>
                <a:lnTo>
                  <a:pt x="90881" y="1936419"/>
                </a:lnTo>
                <a:lnTo>
                  <a:pt x="91249" y="1940496"/>
                </a:lnTo>
                <a:lnTo>
                  <a:pt x="98691" y="1950948"/>
                </a:lnTo>
                <a:lnTo>
                  <a:pt x="103555" y="1950554"/>
                </a:lnTo>
                <a:lnTo>
                  <a:pt x="131889" y="1922272"/>
                </a:lnTo>
                <a:lnTo>
                  <a:pt x="157479" y="1922272"/>
                </a:lnTo>
                <a:lnTo>
                  <a:pt x="145287" y="1908860"/>
                </a:lnTo>
                <a:lnTo>
                  <a:pt x="158705" y="1895449"/>
                </a:lnTo>
                <a:lnTo>
                  <a:pt x="131889" y="1895449"/>
                </a:lnTo>
                <a:lnTo>
                  <a:pt x="111759" y="1873097"/>
                </a:lnTo>
                <a:lnTo>
                  <a:pt x="107289" y="1868627"/>
                </a:lnTo>
                <a:close/>
              </a:path>
              <a:path w="768350" h="1951355">
                <a:moveTo>
                  <a:pt x="157479" y="1922272"/>
                </a:moveTo>
                <a:lnTo>
                  <a:pt x="131889" y="1922272"/>
                </a:lnTo>
                <a:lnTo>
                  <a:pt x="152006" y="1944624"/>
                </a:lnTo>
                <a:lnTo>
                  <a:pt x="156463" y="1949094"/>
                </a:lnTo>
                <a:lnTo>
                  <a:pt x="160934" y="1949437"/>
                </a:lnTo>
                <a:lnTo>
                  <a:pt x="169875" y="1942007"/>
                </a:lnTo>
                <a:lnTo>
                  <a:pt x="170599" y="1937918"/>
                </a:lnTo>
                <a:lnTo>
                  <a:pt x="167639" y="1933448"/>
                </a:lnTo>
                <a:lnTo>
                  <a:pt x="157479" y="1922272"/>
                </a:lnTo>
                <a:close/>
              </a:path>
              <a:path w="768350" h="1951355">
                <a:moveTo>
                  <a:pt x="163169" y="1868627"/>
                </a:moveTo>
                <a:lnTo>
                  <a:pt x="158699" y="1868627"/>
                </a:lnTo>
                <a:lnTo>
                  <a:pt x="131889" y="1895449"/>
                </a:lnTo>
                <a:lnTo>
                  <a:pt x="158705" y="1895449"/>
                </a:lnTo>
                <a:lnTo>
                  <a:pt x="172123" y="1882038"/>
                </a:lnTo>
                <a:lnTo>
                  <a:pt x="172123" y="1877568"/>
                </a:lnTo>
                <a:lnTo>
                  <a:pt x="163169" y="1868627"/>
                </a:lnTo>
                <a:close/>
              </a:path>
              <a:path w="768350" h="1951355">
                <a:moveTo>
                  <a:pt x="607964" y="205638"/>
                </a:moveTo>
                <a:lnTo>
                  <a:pt x="554329" y="205638"/>
                </a:lnTo>
                <a:lnTo>
                  <a:pt x="509623" y="230226"/>
                </a:lnTo>
                <a:lnTo>
                  <a:pt x="503656" y="233222"/>
                </a:lnTo>
                <a:lnTo>
                  <a:pt x="502157" y="237312"/>
                </a:lnTo>
                <a:lnTo>
                  <a:pt x="505155" y="242519"/>
                </a:lnTo>
                <a:lnTo>
                  <a:pt x="508126" y="247751"/>
                </a:lnTo>
                <a:lnTo>
                  <a:pt x="511873" y="248869"/>
                </a:lnTo>
                <a:lnTo>
                  <a:pt x="516331" y="245872"/>
                </a:lnTo>
                <a:lnTo>
                  <a:pt x="603504" y="207873"/>
                </a:lnTo>
                <a:lnTo>
                  <a:pt x="607964" y="205638"/>
                </a:lnTo>
                <a:close/>
              </a:path>
              <a:path w="768350" h="1951355">
                <a:moveTo>
                  <a:pt x="84937" y="160934"/>
                </a:moveTo>
                <a:lnTo>
                  <a:pt x="69282" y="163171"/>
                </a:lnTo>
                <a:lnTo>
                  <a:pt x="58107" y="169881"/>
                </a:lnTo>
                <a:lnTo>
                  <a:pt x="51406" y="181058"/>
                </a:lnTo>
                <a:lnTo>
                  <a:pt x="49174" y="196697"/>
                </a:lnTo>
                <a:lnTo>
                  <a:pt x="51406" y="212347"/>
                </a:lnTo>
                <a:lnTo>
                  <a:pt x="58107" y="223523"/>
                </a:lnTo>
                <a:lnTo>
                  <a:pt x="69282" y="230226"/>
                </a:lnTo>
                <a:lnTo>
                  <a:pt x="84937" y="232460"/>
                </a:lnTo>
                <a:lnTo>
                  <a:pt x="97920" y="230784"/>
                </a:lnTo>
                <a:lnTo>
                  <a:pt x="107835" y="225755"/>
                </a:lnTo>
                <a:lnTo>
                  <a:pt x="114684" y="217373"/>
                </a:lnTo>
                <a:lnTo>
                  <a:pt x="118465" y="205638"/>
                </a:lnTo>
                <a:lnTo>
                  <a:pt x="607964" y="205638"/>
                </a:lnTo>
                <a:lnTo>
                  <a:pt x="609434" y="204901"/>
                </a:lnTo>
                <a:lnTo>
                  <a:pt x="612063" y="201168"/>
                </a:lnTo>
                <a:lnTo>
                  <a:pt x="611339" y="196697"/>
                </a:lnTo>
                <a:lnTo>
                  <a:pt x="610565" y="192227"/>
                </a:lnTo>
                <a:lnTo>
                  <a:pt x="607974" y="188518"/>
                </a:lnTo>
                <a:lnTo>
                  <a:pt x="606837" y="187756"/>
                </a:lnTo>
                <a:lnTo>
                  <a:pt x="118465" y="187756"/>
                </a:lnTo>
                <a:lnTo>
                  <a:pt x="114684" y="176022"/>
                </a:lnTo>
                <a:lnTo>
                  <a:pt x="107835" y="167640"/>
                </a:lnTo>
                <a:lnTo>
                  <a:pt x="97920" y="162610"/>
                </a:lnTo>
                <a:lnTo>
                  <a:pt x="84937" y="160934"/>
                </a:lnTo>
                <a:close/>
              </a:path>
              <a:path w="768350" h="1951355">
                <a:moveTo>
                  <a:pt x="510349" y="144551"/>
                </a:moveTo>
                <a:lnTo>
                  <a:pt x="506272" y="145669"/>
                </a:lnTo>
                <a:lnTo>
                  <a:pt x="504037" y="150876"/>
                </a:lnTo>
                <a:lnTo>
                  <a:pt x="501815" y="156121"/>
                </a:lnTo>
                <a:lnTo>
                  <a:pt x="503656" y="160197"/>
                </a:lnTo>
                <a:lnTo>
                  <a:pt x="509629" y="163171"/>
                </a:lnTo>
                <a:lnTo>
                  <a:pt x="554329" y="187756"/>
                </a:lnTo>
                <a:lnTo>
                  <a:pt x="606837" y="187756"/>
                </a:lnTo>
                <a:lnTo>
                  <a:pt x="603504" y="185521"/>
                </a:lnTo>
                <a:lnTo>
                  <a:pt x="516331" y="147523"/>
                </a:lnTo>
                <a:lnTo>
                  <a:pt x="510349" y="144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83683" y="1079154"/>
            <a:ext cx="1825625" cy="1825625"/>
            <a:chOff x="5083683" y="1079154"/>
            <a:chExt cx="1825625" cy="1825625"/>
          </a:xfrm>
        </p:grpSpPr>
        <p:sp>
          <p:nvSpPr>
            <p:cNvPr id="4" name="object 4"/>
            <p:cNvSpPr/>
            <p:nvPr/>
          </p:nvSpPr>
          <p:spPr>
            <a:xfrm>
              <a:off x="5083683" y="1079154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1668703" y="0"/>
                  </a:moveTo>
                  <a:lnTo>
                    <a:pt x="156705" y="0"/>
                  </a:lnTo>
                  <a:lnTo>
                    <a:pt x="107226" y="8001"/>
                  </a:lnTo>
                  <a:lnTo>
                    <a:pt x="64215" y="30273"/>
                  </a:lnTo>
                  <a:lnTo>
                    <a:pt x="30273" y="64215"/>
                  </a:lnTo>
                  <a:lnTo>
                    <a:pt x="8001" y="107226"/>
                  </a:lnTo>
                  <a:lnTo>
                    <a:pt x="0" y="156705"/>
                  </a:lnTo>
                  <a:lnTo>
                    <a:pt x="0" y="1668703"/>
                  </a:lnTo>
                  <a:lnTo>
                    <a:pt x="8001" y="1718176"/>
                  </a:lnTo>
                  <a:lnTo>
                    <a:pt x="30273" y="1761183"/>
                  </a:lnTo>
                  <a:lnTo>
                    <a:pt x="64215" y="1795123"/>
                  </a:lnTo>
                  <a:lnTo>
                    <a:pt x="107226" y="1817394"/>
                  </a:lnTo>
                  <a:lnTo>
                    <a:pt x="156705" y="1825396"/>
                  </a:lnTo>
                  <a:lnTo>
                    <a:pt x="1668703" y="1825396"/>
                  </a:lnTo>
                  <a:lnTo>
                    <a:pt x="1718178" y="1817394"/>
                  </a:lnTo>
                  <a:lnTo>
                    <a:pt x="1751777" y="1799996"/>
                  </a:lnTo>
                  <a:lnTo>
                    <a:pt x="156705" y="1799996"/>
                  </a:lnTo>
                  <a:lnTo>
                    <a:pt x="105643" y="1789663"/>
                  </a:lnTo>
                  <a:lnTo>
                    <a:pt x="63901" y="1761501"/>
                  </a:lnTo>
                  <a:lnTo>
                    <a:pt x="35734" y="1719763"/>
                  </a:lnTo>
                  <a:lnTo>
                    <a:pt x="25399" y="1668703"/>
                  </a:lnTo>
                  <a:lnTo>
                    <a:pt x="25399" y="156705"/>
                  </a:lnTo>
                  <a:lnTo>
                    <a:pt x="35734" y="105643"/>
                  </a:lnTo>
                  <a:lnTo>
                    <a:pt x="63901" y="63901"/>
                  </a:lnTo>
                  <a:lnTo>
                    <a:pt x="105643" y="35734"/>
                  </a:lnTo>
                  <a:lnTo>
                    <a:pt x="156705" y="25400"/>
                  </a:lnTo>
                  <a:lnTo>
                    <a:pt x="1751775" y="25399"/>
                  </a:lnTo>
                  <a:lnTo>
                    <a:pt x="1718178" y="8001"/>
                  </a:lnTo>
                  <a:lnTo>
                    <a:pt x="1668703" y="0"/>
                  </a:lnTo>
                  <a:close/>
                </a:path>
                <a:path w="1825625" h="1825625">
                  <a:moveTo>
                    <a:pt x="1751775" y="25399"/>
                  </a:moveTo>
                  <a:lnTo>
                    <a:pt x="1668703" y="25400"/>
                  </a:lnTo>
                  <a:lnTo>
                    <a:pt x="1719765" y="35734"/>
                  </a:lnTo>
                  <a:lnTo>
                    <a:pt x="1761507" y="63901"/>
                  </a:lnTo>
                  <a:lnTo>
                    <a:pt x="1789674" y="105643"/>
                  </a:lnTo>
                  <a:lnTo>
                    <a:pt x="1800009" y="156705"/>
                  </a:lnTo>
                  <a:lnTo>
                    <a:pt x="1800009" y="1668703"/>
                  </a:lnTo>
                  <a:lnTo>
                    <a:pt x="1789674" y="1719763"/>
                  </a:lnTo>
                  <a:lnTo>
                    <a:pt x="1761507" y="1761501"/>
                  </a:lnTo>
                  <a:lnTo>
                    <a:pt x="1719765" y="1789663"/>
                  </a:lnTo>
                  <a:lnTo>
                    <a:pt x="1668703" y="1799996"/>
                  </a:lnTo>
                  <a:lnTo>
                    <a:pt x="1751777" y="1799996"/>
                  </a:lnTo>
                  <a:lnTo>
                    <a:pt x="1761188" y="1795123"/>
                  </a:lnTo>
                  <a:lnTo>
                    <a:pt x="1795131" y="1761183"/>
                  </a:lnTo>
                  <a:lnTo>
                    <a:pt x="1817405" y="1718176"/>
                  </a:lnTo>
                  <a:lnTo>
                    <a:pt x="1825409" y="1668703"/>
                  </a:lnTo>
                  <a:lnTo>
                    <a:pt x="1825409" y="156705"/>
                  </a:lnTo>
                  <a:lnTo>
                    <a:pt x="1817405" y="107226"/>
                  </a:lnTo>
                  <a:lnTo>
                    <a:pt x="1795131" y="64215"/>
                  </a:lnTo>
                  <a:lnTo>
                    <a:pt x="1761188" y="30273"/>
                  </a:lnTo>
                  <a:lnTo>
                    <a:pt x="1751775" y="2539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29830" y="133296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17119" y="1320256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709" y="0"/>
                  </a:moveTo>
                  <a:lnTo>
                    <a:pt x="148576" y="5098"/>
                  </a:lnTo>
                  <a:lnTo>
                    <a:pt x="108035" y="19616"/>
                  </a:lnTo>
                  <a:lnTo>
                    <a:pt x="72250" y="42388"/>
                  </a:lnTo>
                  <a:lnTo>
                    <a:pt x="42389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30"/>
                  </a:lnTo>
                  <a:lnTo>
                    <a:pt x="19616" y="277371"/>
                  </a:lnTo>
                  <a:lnTo>
                    <a:pt x="42389" y="313155"/>
                  </a:lnTo>
                  <a:lnTo>
                    <a:pt x="72250" y="343017"/>
                  </a:lnTo>
                  <a:lnTo>
                    <a:pt x="108035" y="365789"/>
                  </a:lnTo>
                  <a:lnTo>
                    <a:pt x="148576" y="380308"/>
                  </a:lnTo>
                  <a:lnTo>
                    <a:pt x="192709" y="385406"/>
                  </a:lnTo>
                  <a:lnTo>
                    <a:pt x="236838" y="380308"/>
                  </a:lnTo>
                  <a:lnTo>
                    <a:pt x="277376" y="365789"/>
                  </a:lnTo>
                  <a:lnTo>
                    <a:pt x="286463" y="360006"/>
                  </a:lnTo>
                  <a:lnTo>
                    <a:pt x="192709" y="360006"/>
                  </a:lnTo>
                  <a:lnTo>
                    <a:pt x="148284" y="354020"/>
                  </a:lnTo>
                  <a:lnTo>
                    <a:pt x="108331" y="337130"/>
                  </a:lnTo>
                  <a:lnTo>
                    <a:pt x="74460" y="310946"/>
                  </a:lnTo>
                  <a:lnTo>
                    <a:pt x="48275" y="277074"/>
                  </a:lnTo>
                  <a:lnTo>
                    <a:pt x="31386" y="237122"/>
                  </a:lnTo>
                  <a:lnTo>
                    <a:pt x="25399" y="192697"/>
                  </a:lnTo>
                  <a:lnTo>
                    <a:pt x="31386" y="148276"/>
                  </a:lnTo>
                  <a:lnTo>
                    <a:pt x="48275" y="108328"/>
                  </a:lnTo>
                  <a:lnTo>
                    <a:pt x="74460" y="74458"/>
                  </a:lnTo>
                  <a:lnTo>
                    <a:pt x="108331" y="48275"/>
                  </a:lnTo>
                  <a:lnTo>
                    <a:pt x="148284" y="31386"/>
                  </a:lnTo>
                  <a:lnTo>
                    <a:pt x="192709" y="25400"/>
                  </a:lnTo>
                  <a:lnTo>
                    <a:pt x="286463" y="25400"/>
                  </a:lnTo>
                  <a:lnTo>
                    <a:pt x="277376" y="19616"/>
                  </a:lnTo>
                  <a:lnTo>
                    <a:pt x="236838" y="5098"/>
                  </a:lnTo>
                  <a:lnTo>
                    <a:pt x="192709" y="0"/>
                  </a:lnTo>
                  <a:close/>
                </a:path>
                <a:path w="385445" h="385444">
                  <a:moveTo>
                    <a:pt x="286463" y="25400"/>
                  </a:moveTo>
                  <a:lnTo>
                    <a:pt x="192709" y="25400"/>
                  </a:lnTo>
                  <a:lnTo>
                    <a:pt x="237134" y="31386"/>
                  </a:lnTo>
                  <a:lnTo>
                    <a:pt x="277084" y="48275"/>
                  </a:lnTo>
                  <a:lnTo>
                    <a:pt x="310953" y="74458"/>
                  </a:lnTo>
                  <a:lnTo>
                    <a:pt x="337134" y="108328"/>
                  </a:lnTo>
                  <a:lnTo>
                    <a:pt x="354020" y="148276"/>
                  </a:lnTo>
                  <a:lnTo>
                    <a:pt x="360006" y="192697"/>
                  </a:lnTo>
                  <a:lnTo>
                    <a:pt x="354020" y="237122"/>
                  </a:lnTo>
                  <a:lnTo>
                    <a:pt x="337134" y="277074"/>
                  </a:lnTo>
                  <a:lnTo>
                    <a:pt x="310953" y="310946"/>
                  </a:lnTo>
                  <a:lnTo>
                    <a:pt x="277084" y="337130"/>
                  </a:lnTo>
                  <a:lnTo>
                    <a:pt x="237134" y="354020"/>
                  </a:lnTo>
                  <a:lnTo>
                    <a:pt x="192709" y="360006"/>
                  </a:lnTo>
                  <a:lnTo>
                    <a:pt x="286463" y="360006"/>
                  </a:lnTo>
                  <a:lnTo>
                    <a:pt x="343018" y="313155"/>
                  </a:lnTo>
                  <a:lnTo>
                    <a:pt x="365790" y="277371"/>
                  </a:lnTo>
                  <a:lnTo>
                    <a:pt x="380308" y="236830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90" y="108030"/>
                  </a:lnTo>
                  <a:lnTo>
                    <a:pt x="343018" y="72248"/>
                  </a:lnTo>
                  <a:lnTo>
                    <a:pt x="313158" y="42388"/>
                  </a:lnTo>
                  <a:lnTo>
                    <a:pt x="28646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16390" y="133296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03687" y="1320256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8"/>
                  </a:lnTo>
                  <a:lnTo>
                    <a:pt x="42388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30"/>
                  </a:lnTo>
                  <a:lnTo>
                    <a:pt x="19616" y="277371"/>
                  </a:lnTo>
                  <a:lnTo>
                    <a:pt x="42388" y="313155"/>
                  </a:lnTo>
                  <a:lnTo>
                    <a:pt x="72248" y="343017"/>
                  </a:lnTo>
                  <a:lnTo>
                    <a:pt x="108030" y="365789"/>
                  </a:lnTo>
                  <a:lnTo>
                    <a:pt x="148568" y="380308"/>
                  </a:lnTo>
                  <a:lnTo>
                    <a:pt x="192697" y="385406"/>
                  </a:lnTo>
                  <a:lnTo>
                    <a:pt x="236825" y="380308"/>
                  </a:lnTo>
                  <a:lnTo>
                    <a:pt x="277363" y="365789"/>
                  </a:lnTo>
                  <a:lnTo>
                    <a:pt x="286450" y="360006"/>
                  </a:lnTo>
                  <a:lnTo>
                    <a:pt x="192697" y="360006"/>
                  </a:lnTo>
                  <a:lnTo>
                    <a:pt x="148272" y="354020"/>
                  </a:lnTo>
                  <a:lnTo>
                    <a:pt x="108322" y="337130"/>
                  </a:lnTo>
                  <a:lnTo>
                    <a:pt x="74453" y="310946"/>
                  </a:lnTo>
                  <a:lnTo>
                    <a:pt x="48272" y="277074"/>
                  </a:lnTo>
                  <a:lnTo>
                    <a:pt x="31385" y="237122"/>
                  </a:lnTo>
                  <a:lnTo>
                    <a:pt x="25400" y="192697"/>
                  </a:lnTo>
                  <a:lnTo>
                    <a:pt x="31385" y="148276"/>
                  </a:lnTo>
                  <a:lnTo>
                    <a:pt x="48272" y="108328"/>
                  </a:lnTo>
                  <a:lnTo>
                    <a:pt x="74453" y="74458"/>
                  </a:lnTo>
                  <a:lnTo>
                    <a:pt x="108322" y="48275"/>
                  </a:lnTo>
                  <a:lnTo>
                    <a:pt x="148272" y="31386"/>
                  </a:lnTo>
                  <a:lnTo>
                    <a:pt x="192697" y="25400"/>
                  </a:lnTo>
                  <a:lnTo>
                    <a:pt x="286451" y="25400"/>
                  </a:lnTo>
                  <a:lnTo>
                    <a:pt x="277363" y="19616"/>
                  </a:lnTo>
                  <a:lnTo>
                    <a:pt x="236825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1" y="25400"/>
                  </a:moveTo>
                  <a:lnTo>
                    <a:pt x="192697" y="25400"/>
                  </a:lnTo>
                  <a:lnTo>
                    <a:pt x="237121" y="31386"/>
                  </a:lnTo>
                  <a:lnTo>
                    <a:pt x="277071" y="48275"/>
                  </a:lnTo>
                  <a:lnTo>
                    <a:pt x="310940" y="74458"/>
                  </a:lnTo>
                  <a:lnTo>
                    <a:pt x="337121" y="108328"/>
                  </a:lnTo>
                  <a:lnTo>
                    <a:pt x="354008" y="148276"/>
                  </a:lnTo>
                  <a:lnTo>
                    <a:pt x="359994" y="192697"/>
                  </a:lnTo>
                  <a:lnTo>
                    <a:pt x="354008" y="237122"/>
                  </a:lnTo>
                  <a:lnTo>
                    <a:pt x="337121" y="277074"/>
                  </a:lnTo>
                  <a:lnTo>
                    <a:pt x="310940" y="310946"/>
                  </a:lnTo>
                  <a:lnTo>
                    <a:pt x="277071" y="337130"/>
                  </a:lnTo>
                  <a:lnTo>
                    <a:pt x="237121" y="354020"/>
                  </a:lnTo>
                  <a:lnTo>
                    <a:pt x="192697" y="360006"/>
                  </a:lnTo>
                  <a:lnTo>
                    <a:pt x="286450" y="360006"/>
                  </a:lnTo>
                  <a:lnTo>
                    <a:pt x="343005" y="313155"/>
                  </a:lnTo>
                  <a:lnTo>
                    <a:pt x="365777" y="277371"/>
                  </a:lnTo>
                  <a:lnTo>
                    <a:pt x="380295" y="236830"/>
                  </a:lnTo>
                  <a:lnTo>
                    <a:pt x="385394" y="192697"/>
                  </a:lnTo>
                  <a:lnTo>
                    <a:pt x="380295" y="148568"/>
                  </a:lnTo>
                  <a:lnTo>
                    <a:pt x="365777" y="108030"/>
                  </a:lnTo>
                  <a:lnTo>
                    <a:pt x="343005" y="72248"/>
                  </a:lnTo>
                  <a:lnTo>
                    <a:pt x="313145" y="42388"/>
                  </a:lnTo>
                  <a:lnTo>
                    <a:pt x="286451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02951" y="133296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90244" y="1320256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8"/>
                  </a:lnTo>
                  <a:lnTo>
                    <a:pt x="42388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30"/>
                  </a:lnTo>
                  <a:lnTo>
                    <a:pt x="19616" y="277371"/>
                  </a:lnTo>
                  <a:lnTo>
                    <a:pt x="42388" y="313155"/>
                  </a:lnTo>
                  <a:lnTo>
                    <a:pt x="72248" y="343017"/>
                  </a:lnTo>
                  <a:lnTo>
                    <a:pt x="108030" y="365789"/>
                  </a:lnTo>
                  <a:lnTo>
                    <a:pt x="148568" y="380308"/>
                  </a:lnTo>
                  <a:lnTo>
                    <a:pt x="192697" y="385406"/>
                  </a:lnTo>
                  <a:lnTo>
                    <a:pt x="236830" y="380308"/>
                  </a:lnTo>
                  <a:lnTo>
                    <a:pt x="277371" y="365789"/>
                  </a:lnTo>
                  <a:lnTo>
                    <a:pt x="286459" y="360006"/>
                  </a:lnTo>
                  <a:lnTo>
                    <a:pt x="192697" y="360006"/>
                  </a:lnTo>
                  <a:lnTo>
                    <a:pt x="148272" y="354020"/>
                  </a:lnTo>
                  <a:lnTo>
                    <a:pt x="108322" y="337130"/>
                  </a:lnTo>
                  <a:lnTo>
                    <a:pt x="74453" y="310946"/>
                  </a:lnTo>
                  <a:lnTo>
                    <a:pt x="48272" y="277074"/>
                  </a:lnTo>
                  <a:lnTo>
                    <a:pt x="31385" y="237122"/>
                  </a:lnTo>
                  <a:lnTo>
                    <a:pt x="25400" y="192697"/>
                  </a:lnTo>
                  <a:lnTo>
                    <a:pt x="31385" y="148276"/>
                  </a:lnTo>
                  <a:lnTo>
                    <a:pt x="48272" y="108328"/>
                  </a:lnTo>
                  <a:lnTo>
                    <a:pt x="74453" y="74458"/>
                  </a:lnTo>
                  <a:lnTo>
                    <a:pt x="108322" y="48275"/>
                  </a:lnTo>
                  <a:lnTo>
                    <a:pt x="148272" y="31386"/>
                  </a:lnTo>
                  <a:lnTo>
                    <a:pt x="192697" y="25400"/>
                  </a:lnTo>
                  <a:lnTo>
                    <a:pt x="286459" y="25400"/>
                  </a:lnTo>
                  <a:lnTo>
                    <a:pt x="277371" y="19616"/>
                  </a:lnTo>
                  <a:lnTo>
                    <a:pt x="236830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9" y="25400"/>
                  </a:moveTo>
                  <a:lnTo>
                    <a:pt x="192697" y="25400"/>
                  </a:lnTo>
                  <a:lnTo>
                    <a:pt x="237122" y="31386"/>
                  </a:lnTo>
                  <a:lnTo>
                    <a:pt x="277074" y="48275"/>
                  </a:lnTo>
                  <a:lnTo>
                    <a:pt x="310946" y="74458"/>
                  </a:lnTo>
                  <a:lnTo>
                    <a:pt x="337130" y="108328"/>
                  </a:lnTo>
                  <a:lnTo>
                    <a:pt x="354020" y="148276"/>
                  </a:lnTo>
                  <a:lnTo>
                    <a:pt x="360006" y="192697"/>
                  </a:lnTo>
                  <a:lnTo>
                    <a:pt x="354020" y="237122"/>
                  </a:lnTo>
                  <a:lnTo>
                    <a:pt x="337130" y="277074"/>
                  </a:lnTo>
                  <a:lnTo>
                    <a:pt x="310946" y="310946"/>
                  </a:lnTo>
                  <a:lnTo>
                    <a:pt x="277074" y="337130"/>
                  </a:lnTo>
                  <a:lnTo>
                    <a:pt x="237122" y="354020"/>
                  </a:lnTo>
                  <a:lnTo>
                    <a:pt x="192697" y="360006"/>
                  </a:lnTo>
                  <a:lnTo>
                    <a:pt x="286459" y="360006"/>
                  </a:lnTo>
                  <a:lnTo>
                    <a:pt x="343017" y="313155"/>
                  </a:lnTo>
                  <a:lnTo>
                    <a:pt x="365789" y="277371"/>
                  </a:lnTo>
                  <a:lnTo>
                    <a:pt x="380308" y="236830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89" y="108030"/>
                  </a:lnTo>
                  <a:lnTo>
                    <a:pt x="343017" y="72248"/>
                  </a:lnTo>
                  <a:lnTo>
                    <a:pt x="313155" y="42388"/>
                  </a:lnTo>
                  <a:lnTo>
                    <a:pt x="286459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29830" y="1811860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17119" y="1799154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709" y="0"/>
                  </a:moveTo>
                  <a:lnTo>
                    <a:pt x="148576" y="5098"/>
                  </a:lnTo>
                  <a:lnTo>
                    <a:pt x="108035" y="19616"/>
                  </a:lnTo>
                  <a:lnTo>
                    <a:pt x="72250" y="42388"/>
                  </a:lnTo>
                  <a:lnTo>
                    <a:pt x="42389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30"/>
                  </a:lnTo>
                  <a:lnTo>
                    <a:pt x="19616" y="277371"/>
                  </a:lnTo>
                  <a:lnTo>
                    <a:pt x="42389" y="313155"/>
                  </a:lnTo>
                  <a:lnTo>
                    <a:pt x="72250" y="343017"/>
                  </a:lnTo>
                  <a:lnTo>
                    <a:pt x="108035" y="365789"/>
                  </a:lnTo>
                  <a:lnTo>
                    <a:pt x="148576" y="380308"/>
                  </a:lnTo>
                  <a:lnTo>
                    <a:pt x="192709" y="385406"/>
                  </a:lnTo>
                  <a:lnTo>
                    <a:pt x="236838" y="380308"/>
                  </a:lnTo>
                  <a:lnTo>
                    <a:pt x="277376" y="365789"/>
                  </a:lnTo>
                  <a:lnTo>
                    <a:pt x="286463" y="360006"/>
                  </a:lnTo>
                  <a:lnTo>
                    <a:pt x="192709" y="360006"/>
                  </a:lnTo>
                  <a:lnTo>
                    <a:pt x="148284" y="354020"/>
                  </a:lnTo>
                  <a:lnTo>
                    <a:pt x="108331" y="337130"/>
                  </a:lnTo>
                  <a:lnTo>
                    <a:pt x="74460" y="310946"/>
                  </a:lnTo>
                  <a:lnTo>
                    <a:pt x="48275" y="277074"/>
                  </a:lnTo>
                  <a:lnTo>
                    <a:pt x="31386" y="237122"/>
                  </a:lnTo>
                  <a:lnTo>
                    <a:pt x="25399" y="192697"/>
                  </a:lnTo>
                  <a:lnTo>
                    <a:pt x="31386" y="148276"/>
                  </a:lnTo>
                  <a:lnTo>
                    <a:pt x="48275" y="108328"/>
                  </a:lnTo>
                  <a:lnTo>
                    <a:pt x="74460" y="74458"/>
                  </a:lnTo>
                  <a:lnTo>
                    <a:pt x="108331" y="48275"/>
                  </a:lnTo>
                  <a:lnTo>
                    <a:pt x="148284" y="31386"/>
                  </a:lnTo>
                  <a:lnTo>
                    <a:pt x="192709" y="25400"/>
                  </a:lnTo>
                  <a:lnTo>
                    <a:pt x="286463" y="25400"/>
                  </a:lnTo>
                  <a:lnTo>
                    <a:pt x="277376" y="19616"/>
                  </a:lnTo>
                  <a:lnTo>
                    <a:pt x="236838" y="5098"/>
                  </a:lnTo>
                  <a:lnTo>
                    <a:pt x="192709" y="0"/>
                  </a:lnTo>
                  <a:close/>
                </a:path>
                <a:path w="385445" h="385444">
                  <a:moveTo>
                    <a:pt x="286463" y="25400"/>
                  </a:moveTo>
                  <a:lnTo>
                    <a:pt x="192709" y="25400"/>
                  </a:lnTo>
                  <a:lnTo>
                    <a:pt x="237134" y="31386"/>
                  </a:lnTo>
                  <a:lnTo>
                    <a:pt x="277084" y="48275"/>
                  </a:lnTo>
                  <a:lnTo>
                    <a:pt x="310953" y="74458"/>
                  </a:lnTo>
                  <a:lnTo>
                    <a:pt x="337134" y="108328"/>
                  </a:lnTo>
                  <a:lnTo>
                    <a:pt x="354020" y="148276"/>
                  </a:lnTo>
                  <a:lnTo>
                    <a:pt x="360006" y="192697"/>
                  </a:lnTo>
                  <a:lnTo>
                    <a:pt x="354020" y="237122"/>
                  </a:lnTo>
                  <a:lnTo>
                    <a:pt x="337134" y="277074"/>
                  </a:lnTo>
                  <a:lnTo>
                    <a:pt x="310953" y="310946"/>
                  </a:lnTo>
                  <a:lnTo>
                    <a:pt x="277084" y="337130"/>
                  </a:lnTo>
                  <a:lnTo>
                    <a:pt x="237134" y="354020"/>
                  </a:lnTo>
                  <a:lnTo>
                    <a:pt x="192709" y="360006"/>
                  </a:lnTo>
                  <a:lnTo>
                    <a:pt x="286463" y="360006"/>
                  </a:lnTo>
                  <a:lnTo>
                    <a:pt x="343018" y="313155"/>
                  </a:lnTo>
                  <a:lnTo>
                    <a:pt x="365790" y="277371"/>
                  </a:lnTo>
                  <a:lnTo>
                    <a:pt x="380308" y="236830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90" y="108030"/>
                  </a:lnTo>
                  <a:lnTo>
                    <a:pt x="343018" y="72248"/>
                  </a:lnTo>
                  <a:lnTo>
                    <a:pt x="313158" y="42388"/>
                  </a:lnTo>
                  <a:lnTo>
                    <a:pt x="28646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16390" y="1811860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03687" y="1799154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8"/>
                  </a:lnTo>
                  <a:lnTo>
                    <a:pt x="42388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30"/>
                  </a:lnTo>
                  <a:lnTo>
                    <a:pt x="19616" y="277371"/>
                  </a:lnTo>
                  <a:lnTo>
                    <a:pt x="42388" y="313155"/>
                  </a:lnTo>
                  <a:lnTo>
                    <a:pt x="72248" y="343017"/>
                  </a:lnTo>
                  <a:lnTo>
                    <a:pt x="108030" y="365789"/>
                  </a:lnTo>
                  <a:lnTo>
                    <a:pt x="148568" y="380308"/>
                  </a:lnTo>
                  <a:lnTo>
                    <a:pt x="192697" y="385406"/>
                  </a:lnTo>
                  <a:lnTo>
                    <a:pt x="236825" y="380308"/>
                  </a:lnTo>
                  <a:lnTo>
                    <a:pt x="277363" y="365789"/>
                  </a:lnTo>
                  <a:lnTo>
                    <a:pt x="286450" y="360006"/>
                  </a:lnTo>
                  <a:lnTo>
                    <a:pt x="192697" y="360006"/>
                  </a:lnTo>
                  <a:lnTo>
                    <a:pt x="148272" y="354020"/>
                  </a:lnTo>
                  <a:lnTo>
                    <a:pt x="108322" y="337130"/>
                  </a:lnTo>
                  <a:lnTo>
                    <a:pt x="74453" y="310946"/>
                  </a:lnTo>
                  <a:lnTo>
                    <a:pt x="48272" y="277074"/>
                  </a:lnTo>
                  <a:lnTo>
                    <a:pt x="31385" y="237122"/>
                  </a:lnTo>
                  <a:lnTo>
                    <a:pt x="25400" y="192697"/>
                  </a:lnTo>
                  <a:lnTo>
                    <a:pt x="31385" y="148276"/>
                  </a:lnTo>
                  <a:lnTo>
                    <a:pt x="48272" y="108328"/>
                  </a:lnTo>
                  <a:lnTo>
                    <a:pt x="74453" y="74458"/>
                  </a:lnTo>
                  <a:lnTo>
                    <a:pt x="108322" y="48275"/>
                  </a:lnTo>
                  <a:lnTo>
                    <a:pt x="148272" y="31386"/>
                  </a:lnTo>
                  <a:lnTo>
                    <a:pt x="192697" y="25400"/>
                  </a:lnTo>
                  <a:lnTo>
                    <a:pt x="286451" y="25400"/>
                  </a:lnTo>
                  <a:lnTo>
                    <a:pt x="277363" y="19616"/>
                  </a:lnTo>
                  <a:lnTo>
                    <a:pt x="236825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1" y="25400"/>
                  </a:moveTo>
                  <a:lnTo>
                    <a:pt x="192697" y="25400"/>
                  </a:lnTo>
                  <a:lnTo>
                    <a:pt x="237121" y="31386"/>
                  </a:lnTo>
                  <a:lnTo>
                    <a:pt x="277071" y="48275"/>
                  </a:lnTo>
                  <a:lnTo>
                    <a:pt x="310940" y="74458"/>
                  </a:lnTo>
                  <a:lnTo>
                    <a:pt x="337121" y="108328"/>
                  </a:lnTo>
                  <a:lnTo>
                    <a:pt x="354008" y="148276"/>
                  </a:lnTo>
                  <a:lnTo>
                    <a:pt x="359994" y="192697"/>
                  </a:lnTo>
                  <a:lnTo>
                    <a:pt x="354008" y="237122"/>
                  </a:lnTo>
                  <a:lnTo>
                    <a:pt x="337121" y="277074"/>
                  </a:lnTo>
                  <a:lnTo>
                    <a:pt x="310940" y="310946"/>
                  </a:lnTo>
                  <a:lnTo>
                    <a:pt x="277071" y="337130"/>
                  </a:lnTo>
                  <a:lnTo>
                    <a:pt x="237121" y="354020"/>
                  </a:lnTo>
                  <a:lnTo>
                    <a:pt x="192697" y="360006"/>
                  </a:lnTo>
                  <a:lnTo>
                    <a:pt x="286450" y="360006"/>
                  </a:lnTo>
                  <a:lnTo>
                    <a:pt x="343005" y="313155"/>
                  </a:lnTo>
                  <a:lnTo>
                    <a:pt x="365777" y="277371"/>
                  </a:lnTo>
                  <a:lnTo>
                    <a:pt x="380295" y="236830"/>
                  </a:lnTo>
                  <a:lnTo>
                    <a:pt x="385394" y="192697"/>
                  </a:lnTo>
                  <a:lnTo>
                    <a:pt x="380295" y="148568"/>
                  </a:lnTo>
                  <a:lnTo>
                    <a:pt x="365777" y="108030"/>
                  </a:lnTo>
                  <a:lnTo>
                    <a:pt x="343005" y="72248"/>
                  </a:lnTo>
                  <a:lnTo>
                    <a:pt x="313145" y="42388"/>
                  </a:lnTo>
                  <a:lnTo>
                    <a:pt x="286451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02951" y="1811860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90244" y="1799154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8"/>
                  </a:lnTo>
                  <a:lnTo>
                    <a:pt x="42388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30"/>
                  </a:lnTo>
                  <a:lnTo>
                    <a:pt x="19616" y="277371"/>
                  </a:lnTo>
                  <a:lnTo>
                    <a:pt x="42388" y="313155"/>
                  </a:lnTo>
                  <a:lnTo>
                    <a:pt x="72248" y="343017"/>
                  </a:lnTo>
                  <a:lnTo>
                    <a:pt x="108030" y="365789"/>
                  </a:lnTo>
                  <a:lnTo>
                    <a:pt x="148568" y="380308"/>
                  </a:lnTo>
                  <a:lnTo>
                    <a:pt x="192697" y="385406"/>
                  </a:lnTo>
                  <a:lnTo>
                    <a:pt x="236830" y="380308"/>
                  </a:lnTo>
                  <a:lnTo>
                    <a:pt x="277371" y="365789"/>
                  </a:lnTo>
                  <a:lnTo>
                    <a:pt x="286459" y="360006"/>
                  </a:lnTo>
                  <a:lnTo>
                    <a:pt x="192697" y="360006"/>
                  </a:lnTo>
                  <a:lnTo>
                    <a:pt x="148272" y="354020"/>
                  </a:lnTo>
                  <a:lnTo>
                    <a:pt x="108322" y="337130"/>
                  </a:lnTo>
                  <a:lnTo>
                    <a:pt x="74453" y="310946"/>
                  </a:lnTo>
                  <a:lnTo>
                    <a:pt x="48272" y="277074"/>
                  </a:lnTo>
                  <a:lnTo>
                    <a:pt x="31385" y="237122"/>
                  </a:lnTo>
                  <a:lnTo>
                    <a:pt x="25400" y="192697"/>
                  </a:lnTo>
                  <a:lnTo>
                    <a:pt x="31385" y="148276"/>
                  </a:lnTo>
                  <a:lnTo>
                    <a:pt x="48272" y="108328"/>
                  </a:lnTo>
                  <a:lnTo>
                    <a:pt x="74453" y="74458"/>
                  </a:lnTo>
                  <a:lnTo>
                    <a:pt x="108322" y="48275"/>
                  </a:lnTo>
                  <a:lnTo>
                    <a:pt x="148272" y="31386"/>
                  </a:lnTo>
                  <a:lnTo>
                    <a:pt x="192697" y="25400"/>
                  </a:lnTo>
                  <a:lnTo>
                    <a:pt x="286459" y="25400"/>
                  </a:lnTo>
                  <a:lnTo>
                    <a:pt x="277371" y="19616"/>
                  </a:lnTo>
                  <a:lnTo>
                    <a:pt x="236830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9" y="25400"/>
                  </a:moveTo>
                  <a:lnTo>
                    <a:pt x="192697" y="25400"/>
                  </a:lnTo>
                  <a:lnTo>
                    <a:pt x="237122" y="31386"/>
                  </a:lnTo>
                  <a:lnTo>
                    <a:pt x="277074" y="48275"/>
                  </a:lnTo>
                  <a:lnTo>
                    <a:pt x="310946" y="74458"/>
                  </a:lnTo>
                  <a:lnTo>
                    <a:pt x="337130" y="108328"/>
                  </a:lnTo>
                  <a:lnTo>
                    <a:pt x="354020" y="148276"/>
                  </a:lnTo>
                  <a:lnTo>
                    <a:pt x="360006" y="192697"/>
                  </a:lnTo>
                  <a:lnTo>
                    <a:pt x="354020" y="237122"/>
                  </a:lnTo>
                  <a:lnTo>
                    <a:pt x="337130" y="277074"/>
                  </a:lnTo>
                  <a:lnTo>
                    <a:pt x="310946" y="310946"/>
                  </a:lnTo>
                  <a:lnTo>
                    <a:pt x="277074" y="337130"/>
                  </a:lnTo>
                  <a:lnTo>
                    <a:pt x="237122" y="354020"/>
                  </a:lnTo>
                  <a:lnTo>
                    <a:pt x="192697" y="360006"/>
                  </a:lnTo>
                  <a:lnTo>
                    <a:pt x="286459" y="360006"/>
                  </a:lnTo>
                  <a:lnTo>
                    <a:pt x="343017" y="313155"/>
                  </a:lnTo>
                  <a:lnTo>
                    <a:pt x="365789" y="277371"/>
                  </a:lnTo>
                  <a:lnTo>
                    <a:pt x="380308" y="236830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89" y="108030"/>
                  </a:lnTo>
                  <a:lnTo>
                    <a:pt x="343017" y="72248"/>
                  </a:lnTo>
                  <a:lnTo>
                    <a:pt x="313155" y="42388"/>
                  </a:lnTo>
                  <a:lnTo>
                    <a:pt x="286459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16390" y="2290757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03687" y="2278052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8"/>
                  </a:lnTo>
                  <a:lnTo>
                    <a:pt x="42388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30"/>
                  </a:lnTo>
                  <a:lnTo>
                    <a:pt x="19616" y="277371"/>
                  </a:lnTo>
                  <a:lnTo>
                    <a:pt x="42388" y="313155"/>
                  </a:lnTo>
                  <a:lnTo>
                    <a:pt x="72248" y="343017"/>
                  </a:lnTo>
                  <a:lnTo>
                    <a:pt x="108030" y="365789"/>
                  </a:lnTo>
                  <a:lnTo>
                    <a:pt x="148568" y="380308"/>
                  </a:lnTo>
                  <a:lnTo>
                    <a:pt x="192697" y="385406"/>
                  </a:lnTo>
                  <a:lnTo>
                    <a:pt x="236825" y="380308"/>
                  </a:lnTo>
                  <a:lnTo>
                    <a:pt x="277363" y="365789"/>
                  </a:lnTo>
                  <a:lnTo>
                    <a:pt x="286450" y="360006"/>
                  </a:lnTo>
                  <a:lnTo>
                    <a:pt x="192697" y="360006"/>
                  </a:lnTo>
                  <a:lnTo>
                    <a:pt x="148272" y="354020"/>
                  </a:lnTo>
                  <a:lnTo>
                    <a:pt x="108322" y="337130"/>
                  </a:lnTo>
                  <a:lnTo>
                    <a:pt x="74453" y="310946"/>
                  </a:lnTo>
                  <a:lnTo>
                    <a:pt x="48272" y="277074"/>
                  </a:lnTo>
                  <a:lnTo>
                    <a:pt x="31385" y="237122"/>
                  </a:lnTo>
                  <a:lnTo>
                    <a:pt x="25400" y="192697"/>
                  </a:lnTo>
                  <a:lnTo>
                    <a:pt x="31385" y="148276"/>
                  </a:lnTo>
                  <a:lnTo>
                    <a:pt x="48272" y="108328"/>
                  </a:lnTo>
                  <a:lnTo>
                    <a:pt x="74453" y="74458"/>
                  </a:lnTo>
                  <a:lnTo>
                    <a:pt x="108322" y="48275"/>
                  </a:lnTo>
                  <a:lnTo>
                    <a:pt x="148272" y="31386"/>
                  </a:lnTo>
                  <a:lnTo>
                    <a:pt x="192697" y="25400"/>
                  </a:lnTo>
                  <a:lnTo>
                    <a:pt x="286451" y="25400"/>
                  </a:lnTo>
                  <a:lnTo>
                    <a:pt x="277363" y="19616"/>
                  </a:lnTo>
                  <a:lnTo>
                    <a:pt x="236825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1" y="25400"/>
                  </a:moveTo>
                  <a:lnTo>
                    <a:pt x="192697" y="25400"/>
                  </a:lnTo>
                  <a:lnTo>
                    <a:pt x="237121" y="31386"/>
                  </a:lnTo>
                  <a:lnTo>
                    <a:pt x="277071" y="48275"/>
                  </a:lnTo>
                  <a:lnTo>
                    <a:pt x="310940" y="74458"/>
                  </a:lnTo>
                  <a:lnTo>
                    <a:pt x="337121" y="108328"/>
                  </a:lnTo>
                  <a:lnTo>
                    <a:pt x="354008" y="148276"/>
                  </a:lnTo>
                  <a:lnTo>
                    <a:pt x="359994" y="192697"/>
                  </a:lnTo>
                  <a:lnTo>
                    <a:pt x="354008" y="237122"/>
                  </a:lnTo>
                  <a:lnTo>
                    <a:pt x="337121" y="277074"/>
                  </a:lnTo>
                  <a:lnTo>
                    <a:pt x="310940" y="310946"/>
                  </a:lnTo>
                  <a:lnTo>
                    <a:pt x="277071" y="337130"/>
                  </a:lnTo>
                  <a:lnTo>
                    <a:pt x="237121" y="354020"/>
                  </a:lnTo>
                  <a:lnTo>
                    <a:pt x="192697" y="360006"/>
                  </a:lnTo>
                  <a:lnTo>
                    <a:pt x="286450" y="360006"/>
                  </a:lnTo>
                  <a:lnTo>
                    <a:pt x="343005" y="313155"/>
                  </a:lnTo>
                  <a:lnTo>
                    <a:pt x="365777" y="277371"/>
                  </a:lnTo>
                  <a:lnTo>
                    <a:pt x="380295" y="236830"/>
                  </a:lnTo>
                  <a:lnTo>
                    <a:pt x="385394" y="192697"/>
                  </a:lnTo>
                  <a:lnTo>
                    <a:pt x="380295" y="148568"/>
                  </a:lnTo>
                  <a:lnTo>
                    <a:pt x="365777" y="108030"/>
                  </a:lnTo>
                  <a:lnTo>
                    <a:pt x="343005" y="72248"/>
                  </a:lnTo>
                  <a:lnTo>
                    <a:pt x="313145" y="42388"/>
                  </a:lnTo>
                  <a:lnTo>
                    <a:pt x="286451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73448" y="431976"/>
            <a:ext cx="972185" cy="172720"/>
            <a:chOff x="473448" y="431976"/>
            <a:chExt cx="972185" cy="172720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48" y="436552"/>
              <a:ext cx="141846" cy="16527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496" y="483649"/>
              <a:ext cx="108927" cy="12045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196" y="481354"/>
              <a:ext cx="177622" cy="12047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7915" y="431976"/>
              <a:ext cx="245054" cy="1721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6172" y="481350"/>
              <a:ext cx="189048" cy="122758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1734861" y="3823363"/>
            <a:ext cx="380365" cy="915035"/>
          </a:xfrm>
          <a:custGeom>
            <a:avLst/>
            <a:gdLst/>
            <a:ahLst/>
            <a:cxnLst/>
            <a:rect l="l" t="t" r="r" b="b"/>
            <a:pathLst>
              <a:path w="380364" h="915035">
                <a:moveTo>
                  <a:pt x="361873" y="0"/>
                </a:moveTo>
                <a:lnTo>
                  <a:pt x="17195" y="0"/>
                </a:lnTo>
                <a:lnTo>
                  <a:pt x="11722" y="2463"/>
                </a:lnTo>
                <a:lnTo>
                  <a:pt x="2349" y="12280"/>
                </a:lnTo>
                <a:lnTo>
                  <a:pt x="0" y="18529"/>
                </a:lnTo>
                <a:lnTo>
                  <a:pt x="0" y="33718"/>
                </a:lnTo>
                <a:lnTo>
                  <a:pt x="2349" y="39966"/>
                </a:lnTo>
                <a:lnTo>
                  <a:pt x="11722" y="49784"/>
                </a:lnTo>
                <a:lnTo>
                  <a:pt x="17195" y="52235"/>
                </a:lnTo>
                <a:lnTo>
                  <a:pt x="23444" y="52235"/>
                </a:lnTo>
                <a:lnTo>
                  <a:pt x="320802" y="52235"/>
                </a:lnTo>
                <a:lnTo>
                  <a:pt x="66306" y="878674"/>
                </a:lnTo>
                <a:lnTo>
                  <a:pt x="64487" y="886885"/>
                </a:lnTo>
                <a:lnTo>
                  <a:pt x="64382" y="894087"/>
                </a:lnTo>
                <a:lnTo>
                  <a:pt x="65992" y="900282"/>
                </a:lnTo>
                <a:lnTo>
                  <a:pt x="69316" y="905471"/>
                </a:lnTo>
                <a:lnTo>
                  <a:pt x="74904" y="911720"/>
                </a:lnTo>
                <a:lnTo>
                  <a:pt x="81483" y="914844"/>
                </a:lnTo>
                <a:lnTo>
                  <a:pt x="93548" y="914844"/>
                </a:lnTo>
                <a:lnTo>
                  <a:pt x="98336" y="913498"/>
                </a:lnTo>
                <a:lnTo>
                  <a:pt x="108610" y="908151"/>
                </a:lnTo>
                <a:lnTo>
                  <a:pt x="112293" y="903020"/>
                </a:lnTo>
                <a:lnTo>
                  <a:pt x="378396" y="32816"/>
                </a:lnTo>
                <a:lnTo>
                  <a:pt x="378396" y="31470"/>
                </a:lnTo>
                <a:lnTo>
                  <a:pt x="379742" y="26111"/>
                </a:lnTo>
                <a:lnTo>
                  <a:pt x="379742" y="17640"/>
                </a:lnTo>
                <a:lnTo>
                  <a:pt x="377393" y="11722"/>
                </a:lnTo>
                <a:lnTo>
                  <a:pt x="368020" y="2336"/>
                </a:lnTo>
                <a:lnTo>
                  <a:pt x="36187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25139" y="3823363"/>
            <a:ext cx="380365" cy="915035"/>
          </a:xfrm>
          <a:custGeom>
            <a:avLst/>
            <a:gdLst/>
            <a:ahLst/>
            <a:cxnLst/>
            <a:rect l="l" t="t" r="r" b="b"/>
            <a:pathLst>
              <a:path w="380364" h="915035">
                <a:moveTo>
                  <a:pt x="361861" y="0"/>
                </a:moveTo>
                <a:lnTo>
                  <a:pt x="17183" y="0"/>
                </a:lnTo>
                <a:lnTo>
                  <a:pt x="11722" y="2463"/>
                </a:lnTo>
                <a:lnTo>
                  <a:pt x="2349" y="12280"/>
                </a:lnTo>
                <a:lnTo>
                  <a:pt x="0" y="18529"/>
                </a:lnTo>
                <a:lnTo>
                  <a:pt x="0" y="33718"/>
                </a:lnTo>
                <a:lnTo>
                  <a:pt x="2349" y="39966"/>
                </a:lnTo>
                <a:lnTo>
                  <a:pt x="11722" y="49784"/>
                </a:lnTo>
                <a:lnTo>
                  <a:pt x="17183" y="52235"/>
                </a:lnTo>
                <a:lnTo>
                  <a:pt x="23444" y="52235"/>
                </a:lnTo>
                <a:lnTo>
                  <a:pt x="320802" y="52235"/>
                </a:lnTo>
                <a:lnTo>
                  <a:pt x="66306" y="878674"/>
                </a:lnTo>
                <a:lnTo>
                  <a:pt x="64480" y="886885"/>
                </a:lnTo>
                <a:lnTo>
                  <a:pt x="64373" y="894087"/>
                </a:lnTo>
                <a:lnTo>
                  <a:pt x="65985" y="900282"/>
                </a:lnTo>
                <a:lnTo>
                  <a:pt x="69316" y="905471"/>
                </a:lnTo>
                <a:lnTo>
                  <a:pt x="74891" y="911720"/>
                </a:lnTo>
                <a:lnTo>
                  <a:pt x="81470" y="914844"/>
                </a:lnTo>
                <a:lnTo>
                  <a:pt x="93535" y="914844"/>
                </a:lnTo>
                <a:lnTo>
                  <a:pt x="98323" y="913498"/>
                </a:lnTo>
                <a:lnTo>
                  <a:pt x="108597" y="908151"/>
                </a:lnTo>
                <a:lnTo>
                  <a:pt x="112280" y="903020"/>
                </a:lnTo>
                <a:lnTo>
                  <a:pt x="378396" y="32816"/>
                </a:lnTo>
                <a:lnTo>
                  <a:pt x="378396" y="31470"/>
                </a:lnTo>
                <a:lnTo>
                  <a:pt x="379742" y="26111"/>
                </a:lnTo>
                <a:lnTo>
                  <a:pt x="379742" y="17640"/>
                </a:lnTo>
                <a:lnTo>
                  <a:pt x="377393" y="11722"/>
                </a:lnTo>
                <a:lnTo>
                  <a:pt x="368020" y="2336"/>
                </a:lnTo>
                <a:lnTo>
                  <a:pt x="36186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28104" y="3823363"/>
            <a:ext cx="380365" cy="915035"/>
          </a:xfrm>
          <a:custGeom>
            <a:avLst/>
            <a:gdLst/>
            <a:ahLst/>
            <a:cxnLst/>
            <a:rect l="l" t="t" r="r" b="b"/>
            <a:pathLst>
              <a:path w="380364" h="915035">
                <a:moveTo>
                  <a:pt x="361873" y="0"/>
                </a:moveTo>
                <a:lnTo>
                  <a:pt x="17195" y="0"/>
                </a:lnTo>
                <a:lnTo>
                  <a:pt x="11722" y="2463"/>
                </a:lnTo>
                <a:lnTo>
                  <a:pt x="2349" y="12280"/>
                </a:lnTo>
                <a:lnTo>
                  <a:pt x="0" y="18529"/>
                </a:lnTo>
                <a:lnTo>
                  <a:pt x="0" y="33718"/>
                </a:lnTo>
                <a:lnTo>
                  <a:pt x="2349" y="39966"/>
                </a:lnTo>
                <a:lnTo>
                  <a:pt x="11722" y="49784"/>
                </a:lnTo>
                <a:lnTo>
                  <a:pt x="17195" y="52235"/>
                </a:lnTo>
                <a:lnTo>
                  <a:pt x="23444" y="52235"/>
                </a:lnTo>
                <a:lnTo>
                  <a:pt x="320802" y="52235"/>
                </a:lnTo>
                <a:lnTo>
                  <a:pt x="66306" y="878674"/>
                </a:lnTo>
                <a:lnTo>
                  <a:pt x="64487" y="886885"/>
                </a:lnTo>
                <a:lnTo>
                  <a:pt x="64382" y="894087"/>
                </a:lnTo>
                <a:lnTo>
                  <a:pt x="65992" y="900282"/>
                </a:lnTo>
                <a:lnTo>
                  <a:pt x="69316" y="905471"/>
                </a:lnTo>
                <a:lnTo>
                  <a:pt x="74904" y="911720"/>
                </a:lnTo>
                <a:lnTo>
                  <a:pt x="81483" y="914844"/>
                </a:lnTo>
                <a:lnTo>
                  <a:pt x="93548" y="914844"/>
                </a:lnTo>
                <a:lnTo>
                  <a:pt x="98336" y="913498"/>
                </a:lnTo>
                <a:lnTo>
                  <a:pt x="108610" y="908151"/>
                </a:lnTo>
                <a:lnTo>
                  <a:pt x="112293" y="903020"/>
                </a:lnTo>
                <a:lnTo>
                  <a:pt x="378396" y="32816"/>
                </a:lnTo>
                <a:lnTo>
                  <a:pt x="378396" y="31470"/>
                </a:lnTo>
                <a:lnTo>
                  <a:pt x="379742" y="26111"/>
                </a:lnTo>
                <a:lnTo>
                  <a:pt x="379742" y="17640"/>
                </a:lnTo>
                <a:lnTo>
                  <a:pt x="377393" y="11722"/>
                </a:lnTo>
                <a:lnTo>
                  <a:pt x="368020" y="2336"/>
                </a:lnTo>
                <a:lnTo>
                  <a:pt x="36187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31082" y="3823363"/>
            <a:ext cx="380365" cy="915035"/>
          </a:xfrm>
          <a:custGeom>
            <a:avLst/>
            <a:gdLst/>
            <a:ahLst/>
            <a:cxnLst/>
            <a:rect l="l" t="t" r="r" b="b"/>
            <a:pathLst>
              <a:path w="380364" h="915035">
                <a:moveTo>
                  <a:pt x="361861" y="0"/>
                </a:moveTo>
                <a:lnTo>
                  <a:pt x="17183" y="0"/>
                </a:lnTo>
                <a:lnTo>
                  <a:pt x="11722" y="2463"/>
                </a:lnTo>
                <a:lnTo>
                  <a:pt x="2349" y="12280"/>
                </a:lnTo>
                <a:lnTo>
                  <a:pt x="0" y="18529"/>
                </a:lnTo>
                <a:lnTo>
                  <a:pt x="0" y="33718"/>
                </a:lnTo>
                <a:lnTo>
                  <a:pt x="2349" y="39966"/>
                </a:lnTo>
                <a:lnTo>
                  <a:pt x="11722" y="49784"/>
                </a:lnTo>
                <a:lnTo>
                  <a:pt x="17183" y="52235"/>
                </a:lnTo>
                <a:lnTo>
                  <a:pt x="23444" y="52235"/>
                </a:lnTo>
                <a:lnTo>
                  <a:pt x="320802" y="52235"/>
                </a:lnTo>
                <a:lnTo>
                  <a:pt x="66306" y="878674"/>
                </a:lnTo>
                <a:lnTo>
                  <a:pt x="64480" y="886885"/>
                </a:lnTo>
                <a:lnTo>
                  <a:pt x="64373" y="894087"/>
                </a:lnTo>
                <a:lnTo>
                  <a:pt x="65985" y="900282"/>
                </a:lnTo>
                <a:lnTo>
                  <a:pt x="69316" y="905471"/>
                </a:lnTo>
                <a:lnTo>
                  <a:pt x="74891" y="911720"/>
                </a:lnTo>
                <a:lnTo>
                  <a:pt x="81470" y="914844"/>
                </a:lnTo>
                <a:lnTo>
                  <a:pt x="93535" y="914844"/>
                </a:lnTo>
                <a:lnTo>
                  <a:pt x="98323" y="913498"/>
                </a:lnTo>
                <a:lnTo>
                  <a:pt x="108597" y="908151"/>
                </a:lnTo>
                <a:lnTo>
                  <a:pt x="112280" y="903020"/>
                </a:lnTo>
                <a:lnTo>
                  <a:pt x="378396" y="32816"/>
                </a:lnTo>
                <a:lnTo>
                  <a:pt x="378396" y="31470"/>
                </a:lnTo>
                <a:lnTo>
                  <a:pt x="379742" y="26111"/>
                </a:lnTo>
                <a:lnTo>
                  <a:pt x="379742" y="17640"/>
                </a:lnTo>
                <a:lnTo>
                  <a:pt x="377393" y="11722"/>
                </a:lnTo>
                <a:lnTo>
                  <a:pt x="368020" y="2336"/>
                </a:lnTo>
                <a:lnTo>
                  <a:pt x="36186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34046" y="3823363"/>
            <a:ext cx="380365" cy="915035"/>
          </a:xfrm>
          <a:custGeom>
            <a:avLst/>
            <a:gdLst/>
            <a:ahLst/>
            <a:cxnLst/>
            <a:rect l="l" t="t" r="r" b="b"/>
            <a:pathLst>
              <a:path w="380364" h="915035">
                <a:moveTo>
                  <a:pt x="361861" y="0"/>
                </a:moveTo>
                <a:lnTo>
                  <a:pt x="17183" y="0"/>
                </a:lnTo>
                <a:lnTo>
                  <a:pt x="11722" y="2463"/>
                </a:lnTo>
                <a:lnTo>
                  <a:pt x="2349" y="12280"/>
                </a:lnTo>
                <a:lnTo>
                  <a:pt x="0" y="18529"/>
                </a:lnTo>
                <a:lnTo>
                  <a:pt x="0" y="33718"/>
                </a:lnTo>
                <a:lnTo>
                  <a:pt x="2349" y="39966"/>
                </a:lnTo>
                <a:lnTo>
                  <a:pt x="11722" y="49784"/>
                </a:lnTo>
                <a:lnTo>
                  <a:pt x="17183" y="52235"/>
                </a:lnTo>
                <a:lnTo>
                  <a:pt x="23444" y="52235"/>
                </a:lnTo>
                <a:lnTo>
                  <a:pt x="320802" y="52235"/>
                </a:lnTo>
                <a:lnTo>
                  <a:pt x="66306" y="878674"/>
                </a:lnTo>
                <a:lnTo>
                  <a:pt x="64480" y="886885"/>
                </a:lnTo>
                <a:lnTo>
                  <a:pt x="64373" y="894087"/>
                </a:lnTo>
                <a:lnTo>
                  <a:pt x="65985" y="900282"/>
                </a:lnTo>
                <a:lnTo>
                  <a:pt x="69316" y="905471"/>
                </a:lnTo>
                <a:lnTo>
                  <a:pt x="74891" y="911720"/>
                </a:lnTo>
                <a:lnTo>
                  <a:pt x="81470" y="914844"/>
                </a:lnTo>
                <a:lnTo>
                  <a:pt x="93535" y="914844"/>
                </a:lnTo>
                <a:lnTo>
                  <a:pt x="98323" y="913498"/>
                </a:lnTo>
                <a:lnTo>
                  <a:pt x="108597" y="908151"/>
                </a:lnTo>
                <a:lnTo>
                  <a:pt x="112280" y="903020"/>
                </a:lnTo>
                <a:lnTo>
                  <a:pt x="378396" y="32816"/>
                </a:lnTo>
                <a:lnTo>
                  <a:pt x="378396" y="31470"/>
                </a:lnTo>
                <a:lnTo>
                  <a:pt x="379742" y="26111"/>
                </a:lnTo>
                <a:lnTo>
                  <a:pt x="379742" y="17640"/>
                </a:lnTo>
                <a:lnTo>
                  <a:pt x="377393" y="11722"/>
                </a:lnTo>
                <a:lnTo>
                  <a:pt x="368020" y="2336"/>
                </a:lnTo>
                <a:lnTo>
                  <a:pt x="36186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366016" y="793002"/>
            <a:ext cx="6828155" cy="8941435"/>
            <a:chOff x="366016" y="793002"/>
            <a:chExt cx="6828155" cy="8941435"/>
          </a:xfrm>
        </p:grpSpPr>
        <p:sp>
          <p:nvSpPr>
            <p:cNvPr id="31" name="object 31"/>
            <p:cNvSpPr/>
            <p:nvPr/>
          </p:nvSpPr>
          <p:spPr>
            <a:xfrm>
              <a:off x="6237012" y="3823363"/>
              <a:ext cx="380365" cy="915035"/>
            </a:xfrm>
            <a:custGeom>
              <a:avLst/>
              <a:gdLst/>
              <a:ahLst/>
              <a:cxnLst/>
              <a:rect l="l" t="t" r="r" b="b"/>
              <a:pathLst>
                <a:path w="380365" h="915035">
                  <a:moveTo>
                    <a:pt x="361873" y="0"/>
                  </a:moveTo>
                  <a:lnTo>
                    <a:pt x="17195" y="0"/>
                  </a:lnTo>
                  <a:lnTo>
                    <a:pt x="11722" y="2463"/>
                  </a:lnTo>
                  <a:lnTo>
                    <a:pt x="2349" y="12280"/>
                  </a:lnTo>
                  <a:lnTo>
                    <a:pt x="0" y="18529"/>
                  </a:lnTo>
                  <a:lnTo>
                    <a:pt x="0" y="33718"/>
                  </a:lnTo>
                  <a:lnTo>
                    <a:pt x="2349" y="39966"/>
                  </a:lnTo>
                  <a:lnTo>
                    <a:pt x="11722" y="49784"/>
                  </a:lnTo>
                  <a:lnTo>
                    <a:pt x="17195" y="52235"/>
                  </a:lnTo>
                  <a:lnTo>
                    <a:pt x="23444" y="52235"/>
                  </a:lnTo>
                  <a:lnTo>
                    <a:pt x="320802" y="52235"/>
                  </a:lnTo>
                  <a:lnTo>
                    <a:pt x="66306" y="878674"/>
                  </a:lnTo>
                  <a:lnTo>
                    <a:pt x="64487" y="886885"/>
                  </a:lnTo>
                  <a:lnTo>
                    <a:pt x="64382" y="894087"/>
                  </a:lnTo>
                  <a:lnTo>
                    <a:pt x="65992" y="900282"/>
                  </a:lnTo>
                  <a:lnTo>
                    <a:pt x="69316" y="905471"/>
                  </a:lnTo>
                  <a:lnTo>
                    <a:pt x="74904" y="911720"/>
                  </a:lnTo>
                  <a:lnTo>
                    <a:pt x="81483" y="914844"/>
                  </a:lnTo>
                  <a:lnTo>
                    <a:pt x="93548" y="914844"/>
                  </a:lnTo>
                  <a:lnTo>
                    <a:pt x="98336" y="913498"/>
                  </a:lnTo>
                  <a:lnTo>
                    <a:pt x="108610" y="908151"/>
                  </a:lnTo>
                  <a:lnTo>
                    <a:pt x="112293" y="903020"/>
                  </a:lnTo>
                  <a:lnTo>
                    <a:pt x="378396" y="32816"/>
                  </a:lnTo>
                  <a:lnTo>
                    <a:pt x="378396" y="31470"/>
                  </a:lnTo>
                  <a:lnTo>
                    <a:pt x="379742" y="26111"/>
                  </a:lnTo>
                  <a:lnTo>
                    <a:pt x="379742" y="17640"/>
                  </a:lnTo>
                  <a:lnTo>
                    <a:pt x="377393" y="11722"/>
                  </a:lnTo>
                  <a:lnTo>
                    <a:pt x="368020" y="2336"/>
                  </a:lnTo>
                  <a:lnTo>
                    <a:pt x="361873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66016" y="793002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1017" y="381815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1017" y="521542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1004" y="2036266"/>
              <a:ext cx="3209290" cy="783590"/>
            </a:xfrm>
            <a:custGeom>
              <a:avLst/>
              <a:gdLst/>
              <a:ahLst/>
              <a:cxnLst/>
              <a:rect l="l" t="t" r="r" b="b"/>
              <a:pathLst>
                <a:path w="3209290" h="783589">
                  <a:moveTo>
                    <a:pt x="3208998" y="758050"/>
                  </a:moveTo>
                  <a:lnTo>
                    <a:pt x="0" y="758050"/>
                  </a:lnTo>
                  <a:lnTo>
                    <a:pt x="0" y="783450"/>
                  </a:lnTo>
                  <a:lnTo>
                    <a:pt x="3208998" y="783450"/>
                  </a:lnTo>
                  <a:lnTo>
                    <a:pt x="3208998" y="758050"/>
                  </a:lnTo>
                  <a:close/>
                </a:path>
                <a:path w="3209290" h="783589">
                  <a:moveTo>
                    <a:pt x="320899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98" y="9525"/>
                  </a:lnTo>
                  <a:lnTo>
                    <a:pt x="320899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1017" y="5897715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71017" y="6358712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835493" y="3823363"/>
            <a:ext cx="380365" cy="915035"/>
          </a:xfrm>
          <a:custGeom>
            <a:avLst/>
            <a:gdLst/>
            <a:ahLst/>
            <a:cxnLst/>
            <a:rect l="l" t="t" r="r" b="b"/>
            <a:pathLst>
              <a:path w="380365" h="915035">
                <a:moveTo>
                  <a:pt x="361873" y="0"/>
                </a:moveTo>
                <a:lnTo>
                  <a:pt x="17195" y="0"/>
                </a:lnTo>
                <a:lnTo>
                  <a:pt x="11722" y="2463"/>
                </a:lnTo>
                <a:lnTo>
                  <a:pt x="2349" y="12280"/>
                </a:lnTo>
                <a:lnTo>
                  <a:pt x="0" y="18529"/>
                </a:lnTo>
                <a:lnTo>
                  <a:pt x="0" y="33718"/>
                </a:lnTo>
                <a:lnTo>
                  <a:pt x="2349" y="39966"/>
                </a:lnTo>
                <a:lnTo>
                  <a:pt x="11722" y="49784"/>
                </a:lnTo>
                <a:lnTo>
                  <a:pt x="17195" y="52235"/>
                </a:lnTo>
                <a:lnTo>
                  <a:pt x="23444" y="52235"/>
                </a:lnTo>
                <a:lnTo>
                  <a:pt x="320802" y="52235"/>
                </a:lnTo>
                <a:lnTo>
                  <a:pt x="66306" y="878674"/>
                </a:lnTo>
                <a:lnTo>
                  <a:pt x="64487" y="886885"/>
                </a:lnTo>
                <a:lnTo>
                  <a:pt x="64382" y="894087"/>
                </a:lnTo>
                <a:lnTo>
                  <a:pt x="65992" y="900282"/>
                </a:lnTo>
                <a:lnTo>
                  <a:pt x="69316" y="905471"/>
                </a:lnTo>
                <a:lnTo>
                  <a:pt x="74904" y="911720"/>
                </a:lnTo>
                <a:lnTo>
                  <a:pt x="81483" y="914844"/>
                </a:lnTo>
                <a:lnTo>
                  <a:pt x="93548" y="914844"/>
                </a:lnTo>
                <a:lnTo>
                  <a:pt x="98336" y="913498"/>
                </a:lnTo>
                <a:lnTo>
                  <a:pt x="108610" y="908151"/>
                </a:lnTo>
                <a:lnTo>
                  <a:pt x="112293" y="903020"/>
                </a:lnTo>
                <a:lnTo>
                  <a:pt x="378396" y="32816"/>
                </a:lnTo>
                <a:lnTo>
                  <a:pt x="378396" y="31470"/>
                </a:lnTo>
                <a:lnTo>
                  <a:pt x="379742" y="26111"/>
                </a:lnTo>
                <a:lnTo>
                  <a:pt x="379742" y="17640"/>
                </a:lnTo>
                <a:lnTo>
                  <a:pt x="377393" y="11722"/>
                </a:lnTo>
                <a:lnTo>
                  <a:pt x="368020" y="2336"/>
                </a:lnTo>
                <a:lnTo>
                  <a:pt x="3618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96862" y="1305561"/>
            <a:ext cx="619125" cy="1490980"/>
          </a:xfrm>
          <a:custGeom>
            <a:avLst/>
            <a:gdLst/>
            <a:ahLst/>
            <a:cxnLst/>
            <a:rect l="l" t="t" r="r" b="b"/>
            <a:pathLst>
              <a:path w="619125" h="1490980">
                <a:moveTo>
                  <a:pt x="577354" y="0"/>
                </a:moveTo>
                <a:lnTo>
                  <a:pt x="38201" y="0"/>
                </a:lnTo>
                <a:lnTo>
                  <a:pt x="30795" y="750"/>
                </a:lnTo>
                <a:lnTo>
                  <a:pt x="716" y="33697"/>
                </a:lnTo>
                <a:lnTo>
                  <a:pt x="0" y="42557"/>
                </a:lnTo>
                <a:lnTo>
                  <a:pt x="716" y="51432"/>
                </a:lnTo>
                <a:lnTo>
                  <a:pt x="23872" y="82132"/>
                </a:lnTo>
                <a:lnTo>
                  <a:pt x="38201" y="85128"/>
                </a:lnTo>
                <a:lnTo>
                  <a:pt x="522782" y="85128"/>
                </a:lnTo>
                <a:lnTo>
                  <a:pt x="108051" y="1431924"/>
                </a:lnTo>
                <a:lnTo>
                  <a:pt x="105079" y="1445297"/>
                </a:lnTo>
                <a:lnTo>
                  <a:pt x="104908" y="1457031"/>
                </a:lnTo>
                <a:lnTo>
                  <a:pt x="107537" y="1467124"/>
                </a:lnTo>
                <a:lnTo>
                  <a:pt x="145160" y="1490865"/>
                </a:lnTo>
                <a:lnTo>
                  <a:pt x="152425" y="1490865"/>
                </a:lnTo>
                <a:lnTo>
                  <a:pt x="183457" y="1467737"/>
                </a:lnTo>
                <a:lnTo>
                  <a:pt x="616648" y="53479"/>
                </a:lnTo>
                <a:lnTo>
                  <a:pt x="616648" y="51295"/>
                </a:lnTo>
                <a:lnTo>
                  <a:pt x="617004" y="49110"/>
                </a:lnTo>
                <a:lnTo>
                  <a:pt x="618451" y="44742"/>
                </a:lnTo>
                <a:lnTo>
                  <a:pt x="618832" y="42557"/>
                </a:lnTo>
                <a:lnTo>
                  <a:pt x="618832" y="40385"/>
                </a:lnTo>
                <a:lnTo>
                  <a:pt x="601195" y="6445"/>
                </a:lnTo>
                <a:lnTo>
                  <a:pt x="586188" y="716"/>
                </a:lnTo>
                <a:lnTo>
                  <a:pt x="5773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50030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40300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43270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46240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49210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52180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50030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2411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40300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43270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46240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49210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52180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object 58"/>
          <p:cNvGrpSpPr/>
          <p:nvPr/>
        </p:nvGrpSpPr>
        <p:grpSpPr>
          <a:xfrm>
            <a:off x="6241436" y="506935"/>
            <a:ext cx="857250" cy="139700"/>
            <a:chOff x="6241436" y="506935"/>
            <a:chExt cx="857250" cy="139700"/>
          </a:xfrm>
        </p:grpSpPr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1436" y="509981"/>
              <a:ext cx="86271" cy="11018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50322" y="539854"/>
              <a:ext cx="64617" cy="8183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40166" y="506935"/>
              <a:ext cx="368964" cy="114757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6831368" y="510069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16" y="100965"/>
                  </a:moveTo>
                  <a:lnTo>
                    <a:pt x="32346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47" y="99161"/>
                  </a:lnTo>
                  <a:lnTo>
                    <a:pt x="15582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16" y="109194"/>
                  </a:lnTo>
                  <a:lnTo>
                    <a:pt x="43116" y="100965"/>
                  </a:lnTo>
                  <a:close/>
                </a:path>
                <a:path w="78104" h="110490">
                  <a:moveTo>
                    <a:pt x="77190" y="31305"/>
                  </a:moveTo>
                  <a:lnTo>
                    <a:pt x="65620" y="31305"/>
                  </a:lnTo>
                  <a:lnTo>
                    <a:pt x="65620" y="110096"/>
                  </a:lnTo>
                  <a:lnTo>
                    <a:pt x="77190" y="110096"/>
                  </a:lnTo>
                  <a:lnTo>
                    <a:pt x="77190" y="31305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074" y="0"/>
                  </a:lnTo>
                  <a:lnTo>
                    <a:pt x="65074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5688" y="539091"/>
              <a:ext cx="162692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9182" y="1053528"/>
            <a:ext cx="922655" cy="1913889"/>
          </a:xfrm>
          <a:custGeom>
            <a:avLst/>
            <a:gdLst/>
            <a:ahLst/>
            <a:cxnLst/>
            <a:rect l="l" t="t" r="r" b="b"/>
            <a:pathLst>
              <a:path w="922654" h="1913889">
                <a:moveTo>
                  <a:pt x="447362" y="254000"/>
                </a:moveTo>
                <a:lnTo>
                  <a:pt x="349084" y="254000"/>
                </a:lnTo>
                <a:lnTo>
                  <a:pt x="316878" y="266700"/>
                </a:lnTo>
                <a:lnTo>
                  <a:pt x="286211" y="279400"/>
                </a:lnTo>
                <a:lnTo>
                  <a:pt x="257085" y="292100"/>
                </a:lnTo>
                <a:lnTo>
                  <a:pt x="229501" y="317500"/>
                </a:lnTo>
                <a:lnTo>
                  <a:pt x="203858" y="330200"/>
                </a:lnTo>
                <a:lnTo>
                  <a:pt x="180594" y="355600"/>
                </a:lnTo>
                <a:lnTo>
                  <a:pt x="159710" y="381000"/>
                </a:lnTo>
                <a:lnTo>
                  <a:pt x="141211" y="419100"/>
                </a:lnTo>
                <a:lnTo>
                  <a:pt x="126041" y="444500"/>
                </a:lnTo>
                <a:lnTo>
                  <a:pt x="115215" y="482600"/>
                </a:lnTo>
                <a:lnTo>
                  <a:pt x="108726" y="520700"/>
                </a:lnTo>
                <a:lnTo>
                  <a:pt x="106565" y="558800"/>
                </a:lnTo>
                <a:lnTo>
                  <a:pt x="107469" y="584200"/>
                </a:lnTo>
                <a:lnTo>
                  <a:pt x="110186" y="622300"/>
                </a:lnTo>
                <a:lnTo>
                  <a:pt x="121094" y="673100"/>
                </a:lnTo>
                <a:lnTo>
                  <a:pt x="138118" y="723900"/>
                </a:lnTo>
                <a:lnTo>
                  <a:pt x="148530" y="749300"/>
                </a:lnTo>
                <a:lnTo>
                  <a:pt x="160210" y="787400"/>
                </a:lnTo>
                <a:lnTo>
                  <a:pt x="186464" y="838200"/>
                </a:lnTo>
                <a:lnTo>
                  <a:pt x="216090" y="889000"/>
                </a:lnTo>
                <a:lnTo>
                  <a:pt x="247938" y="927100"/>
                </a:lnTo>
                <a:lnTo>
                  <a:pt x="264285" y="952500"/>
                </a:lnTo>
                <a:lnTo>
                  <a:pt x="280911" y="977900"/>
                </a:lnTo>
                <a:lnTo>
                  <a:pt x="249396" y="1003300"/>
                </a:lnTo>
                <a:lnTo>
                  <a:pt x="219710" y="1028700"/>
                </a:lnTo>
                <a:lnTo>
                  <a:pt x="191843" y="1066800"/>
                </a:lnTo>
                <a:lnTo>
                  <a:pt x="165785" y="1092200"/>
                </a:lnTo>
                <a:lnTo>
                  <a:pt x="141551" y="1117600"/>
                </a:lnTo>
                <a:lnTo>
                  <a:pt x="98520" y="1168400"/>
                </a:lnTo>
                <a:lnTo>
                  <a:pt x="62974" y="1219200"/>
                </a:lnTo>
                <a:lnTo>
                  <a:pt x="36146" y="1282700"/>
                </a:lnTo>
                <a:lnTo>
                  <a:pt x="26085" y="1308100"/>
                </a:lnTo>
                <a:lnTo>
                  <a:pt x="18257" y="1346200"/>
                </a:lnTo>
                <a:lnTo>
                  <a:pt x="12674" y="1371600"/>
                </a:lnTo>
                <a:lnTo>
                  <a:pt x="9330" y="1409700"/>
                </a:lnTo>
                <a:lnTo>
                  <a:pt x="8216" y="1447800"/>
                </a:lnTo>
                <a:lnTo>
                  <a:pt x="9262" y="1485900"/>
                </a:lnTo>
                <a:lnTo>
                  <a:pt x="12401" y="1511300"/>
                </a:lnTo>
                <a:lnTo>
                  <a:pt x="17635" y="1536700"/>
                </a:lnTo>
                <a:lnTo>
                  <a:pt x="24968" y="1562100"/>
                </a:lnTo>
                <a:lnTo>
                  <a:pt x="34613" y="1600200"/>
                </a:lnTo>
                <a:lnTo>
                  <a:pt x="46767" y="1625600"/>
                </a:lnTo>
                <a:lnTo>
                  <a:pt x="61437" y="1651000"/>
                </a:lnTo>
                <a:lnTo>
                  <a:pt x="78625" y="1663700"/>
                </a:lnTo>
                <a:lnTo>
                  <a:pt x="98174" y="1689100"/>
                </a:lnTo>
                <a:lnTo>
                  <a:pt x="143991" y="1727200"/>
                </a:lnTo>
                <a:lnTo>
                  <a:pt x="199109" y="1752600"/>
                </a:lnTo>
                <a:lnTo>
                  <a:pt x="230882" y="1765300"/>
                </a:lnTo>
                <a:lnTo>
                  <a:pt x="389016" y="1765300"/>
                </a:lnTo>
                <a:lnTo>
                  <a:pt x="427505" y="1752600"/>
                </a:lnTo>
                <a:lnTo>
                  <a:pt x="268741" y="1752600"/>
                </a:lnTo>
                <a:lnTo>
                  <a:pt x="236750" y="1739900"/>
                </a:lnTo>
                <a:lnTo>
                  <a:pt x="207277" y="1739900"/>
                </a:lnTo>
                <a:lnTo>
                  <a:pt x="180327" y="1727200"/>
                </a:lnTo>
                <a:lnTo>
                  <a:pt x="155727" y="1714500"/>
                </a:lnTo>
                <a:lnTo>
                  <a:pt x="133375" y="1689100"/>
                </a:lnTo>
                <a:lnTo>
                  <a:pt x="113261" y="1676400"/>
                </a:lnTo>
                <a:lnTo>
                  <a:pt x="95377" y="1651000"/>
                </a:lnTo>
                <a:lnTo>
                  <a:pt x="79662" y="1638300"/>
                </a:lnTo>
                <a:lnTo>
                  <a:pt x="66044" y="1612900"/>
                </a:lnTo>
                <a:lnTo>
                  <a:pt x="45085" y="1562100"/>
                </a:lnTo>
                <a:lnTo>
                  <a:pt x="32518" y="1511300"/>
                </a:lnTo>
                <a:lnTo>
                  <a:pt x="29379" y="1473200"/>
                </a:lnTo>
                <a:lnTo>
                  <a:pt x="28333" y="1447800"/>
                </a:lnTo>
                <a:lnTo>
                  <a:pt x="29518" y="1409700"/>
                </a:lnTo>
                <a:lnTo>
                  <a:pt x="33075" y="1371600"/>
                </a:lnTo>
                <a:lnTo>
                  <a:pt x="39011" y="1346200"/>
                </a:lnTo>
                <a:lnTo>
                  <a:pt x="47332" y="1308100"/>
                </a:lnTo>
                <a:lnTo>
                  <a:pt x="57866" y="1282700"/>
                </a:lnTo>
                <a:lnTo>
                  <a:pt x="70508" y="1257300"/>
                </a:lnTo>
                <a:lnTo>
                  <a:pt x="85253" y="1231900"/>
                </a:lnTo>
                <a:lnTo>
                  <a:pt x="102095" y="1193800"/>
                </a:lnTo>
                <a:lnTo>
                  <a:pt x="142039" y="1143000"/>
                </a:lnTo>
                <a:lnTo>
                  <a:pt x="190385" y="1092200"/>
                </a:lnTo>
                <a:lnTo>
                  <a:pt x="246533" y="1041400"/>
                </a:lnTo>
                <a:lnTo>
                  <a:pt x="277341" y="1003300"/>
                </a:lnTo>
                <a:lnTo>
                  <a:pt x="309968" y="977900"/>
                </a:lnTo>
                <a:lnTo>
                  <a:pt x="276434" y="927100"/>
                </a:lnTo>
                <a:lnTo>
                  <a:pt x="259666" y="914400"/>
                </a:lnTo>
                <a:lnTo>
                  <a:pt x="242900" y="889000"/>
                </a:lnTo>
                <a:lnTo>
                  <a:pt x="211326" y="838200"/>
                </a:lnTo>
                <a:lnTo>
                  <a:pt x="183667" y="787400"/>
                </a:lnTo>
                <a:lnTo>
                  <a:pt x="171443" y="749300"/>
                </a:lnTo>
                <a:lnTo>
                  <a:pt x="160472" y="723900"/>
                </a:lnTo>
                <a:lnTo>
                  <a:pt x="142316" y="673100"/>
                </a:lnTo>
                <a:lnTo>
                  <a:pt x="130584" y="622300"/>
                </a:lnTo>
                <a:lnTo>
                  <a:pt x="127657" y="584200"/>
                </a:lnTo>
                <a:lnTo>
                  <a:pt x="126682" y="558800"/>
                </a:lnTo>
                <a:lnTo>
                  <a:pt x="128706" y="520700"/>
                </a:lnTo>
                <a:lnTo>
                  <a:pt x="134781" y="482600"/>
                </a:lnTo>
                <a:lnTo>
                  <a:pt x="144909" y="457200"/>
                </a:lnTo>
                <a:lnTo>
                  <a:pt x="159092" y="419100"/>
                </a:lnTo>
                <a:lnTo>
                  <a:pt x="196229" y="368300"/>
                </a:lnTo>
                <a:lnTo>
                  <a:pt x="242900" y="330200"/>
                </a:lnTo>
                <a:lnTo>
                  <a:pt x="269235" y="317500"/>
                </a:lnTo>
                <a:lnTo>
                  <a:pt x="296825" y="292100"/>
                </a:lnTo>
                <a:lnTo>
                  <a:pt x="325676" y="279400"/>
                </a:lnTo>
                <a:lnTo>
                  <a:pt x="355790" y="279400"/>
                </a:lnTo>
                <a:lnTo>
                  <a:pt x="386451" y="266700"/>
                </a:lnTo>
                <a:lnTo>
                  <a:pt x="416975" y="266700"/>
                </a:lnTo>
                <a:lnTo>
                  <a:pt x="447362" y="254000"/>
                </a:lnTo>
                <a:close/>
              </a:path>
              <a:path w="922654" h="1913889">
                <a:moveTo>
                  <a:pt x="590486" y="254000"/>
                </a:moveTo>
                <a:lnTo>
                  <a:pt x="502601" y="254000"/>
                </a:lnTo>
                <a:lnTo>
                  <a:pt x="528443" y="266700"/>
                </a:lnTo>
                <a:lnTo>
                  <a:pt x="555129" y="266700"/>
                </a:lnTo>
                <a:lnTo>
                  <a:pt x="582650" y="279400"/>
                </a:lnTo>
                <a:lnTo>
                  <a:pt x="610094" y="279400"/>
                </a:lnTo>
                <a:lnTo>
                  <a:pt x="636568" y="292100"/>
                </a:lnTo>
                <a:lnTo>
                  <a:pt x="662071" y="304800"/>
                </a:lnTo>
                <a:lnTo>
                  <a:pt x="686600" y="317500"/>
                </a:lnTo>
                <a:lnTo>
                  <a:pt x="709567" y="330200"/>
                </a:lnTo>
                <a:lnTo>
                  <a:pt x="730446" y="355600"/>
                </a:lnTo>
                <a:lnTo>
                  <a:pt x="749240" y="368300"/>
                </a:lnTo>
                <a:lnTo>
                  <a:pt x="779636" y="419100"/>
                </a:lnTo>
                <a:lnTo>
                  <a:pt x="795285" y="469900"/>
                </a:lnTo>
                <a:lnTo>
                  <a:pt x="797242" y="495300"/>
                </a:lnTo>
                <a:lnTo>
                  <a:pt x="792350" y="533400"/>
                </a:lnTo>
                <a:lnTo>
                  <a:pt x="777676" y="584200"/>
                </a:lnTo>
                <a:lnTo>
                  <a:pt x="753228" y="635000"/>
                </a:lnTo>
                <a:lnTo>
                  <a:pt x="719010" y="685800"/>
                </a:lnTo>
                <a:lnTo>
                  <a:pt x="705240" y="698500"/>
                </a:lnTo>
                <a:lnTo>
                  <a:pt x="690775" y="723900"/>
                </a:lnTo>
                <a:lnTo>
                  <a:pt x="675619" y="736600"/>
                </a:lnTo>
                <a:lnTo>
                  <a:pt x="659777" y="762000"/>
                </a:lnTo>
                <a:lnTo>
                  <a:pt x="643349" y="774700"/>
                </a:lnTo>
                <a:lnTo>
                  <a:pt x="626508" y="800100"/>
                </a:lnTo>
                <a:lnTo>
                  <a:pt x="609255" y="825500"/>
                </a:lnTo>
                <a:lnTo>
                  <a:pt x="591591" y="838200"/>
                </a:lnTo>
                <a:lnTo>
                  <a:pt x="573641" y="863600"/>
                </a:lnTo>
                <a:lnTo>
                  <a:pt x="555551" y="876300"/>
                </a:lnTo>
                <a:lnTo>
                  <a:pt x="537323" y="901700"/>
                </a:lnTo>
                <a:lnTo>
                  <a:pt x="518960" y="914400"/>
                </a:lnTo>
                <a:lnTo>
                  <a:pt x="500860" y="939800"/>
                </a:lnTo>
                <a:lnTo>
                  <a:pt x="483463" y="952500"/>
                </a:lnTo>
                <a:lnTo>
                  <a:pt x="466771" y="965200"/>
                </a:lnTo>
                <a:lnTo>
                  <a:pt x="450786" y="990600"/>
                </a:lnTo>
                <a:lnTo>
                  <a:pt x="468586" y="1003300"/>
                </a:lnTo>
                <a:lnTo>
                  <a:pt x="486252" y="1028700"/>
                </a:lnTo>
                <a:lnTo>
                  <a:pt x="503787" y="1054100"/>
                </a:lnTo>
                <a:lnTo>
                  <a:pt x="521195" y="1066800"/>
                </a:lnTo>
                <a:lnTo>
                  <a:pt x="538018" y="1092200"/>
                </a:lnTo>
                <a:lnTo>
                  <a:pt x="553870" y="1117600"/>
                </a:lnTo>
                <a:lnTo>
                  <a:pt x="568749" y="1143000"/>
                </a:lnTo>
                <a:lnTo>
                  <a:pt x="582650" y="1155700"/>
                </a:lnTo>
                <a:lnTo>
                  <a:pt x="606686" y="1206500"/>
                </a:lnTo>
                <a:lnTo>
                  <a:pt x="625132" y="1257300"/>
                </a:lnTo>
                <a:lnTo>
                  <a:pt x="636855" y="1308100"/>
                </a:lnTo>
                <a:lnTo>
                  <a:pt x="639796" y="1346200"/>
                </a:lnTo>
                <a:lnTo>
                  <a:pt x="640778" y="1371600"/>
                </a:lnTo>
                <a:lnTo>
                  <a:pt x="639519" y="1409700"/>
                </a:lnTo>
                <a:lnTo>
                  <a:pt x="635744" y="1435100"/>
                </a:lnTo>
                <a:lnTo>
                  <a:pt x="629457" y="1473200"/>
                </a:lnTo>
                <a:lnTo>
                  <a:pt x="620661" y="1511300"/>
                </a:lnTo>
                <a:lnTo>
                  <a:pt x="609274" y="1536700"/>
                </a:lnTo>
                <a:lnTo>
                  <a:pt x="595233" y="1574800"/>
                </a:lnTo>
                <a:lnTo>
                  <a:pt x="559193" y="1625600"/>
                </a:lnTo>
                <a:lnTo>
                  <a:pt x="512241" y="1676400"/>
                </a:lnTo>
                <a:lnTo>
                  <a:pt x="454126" y="1714500"/>
                </a:lnTo>
                <a:lnTo>
                  <a:pt x="384565" y="1739900"/>
                </a:lnTo>
                <a:lnTo>
                  <a:pt x="345377" y="1752600"/>
                </a:lnTo>
                <a:lnTo>
                  <a:pt x="427505" y="1752600"/>
                </a:lnTo>
                <a:lnTo>
                  <a:pt x="463067" y="1739900"/>
                </a:lnTo>
                <a:lnTo>
                  <a:pt x="495615" y="1714500"/>
                </a:lnTo>
                <a:lnTo>
                  <a:pt x="525095" y="1701800"/>
                </a:lnTo>
                <a:lnTo>
                  <a:pt x="551501" y="1676400"/>
                </a:lnTo>
                <a:lnTo>
                  <a:pt x="574827" y="1651000"/>
                </a:lnTo>
                <a:lnTo>
                  <a:pt x="595221" y="1612900"/>
                </a:lnTo>
                <a:lnTo>
                  <a:pt x="612821" y="1587500"/>
                </a:lnTo>
                <a:lnTo>
                  <a:pt x="627632" y="1549400"/>
                </a:lnTo>
                <a:lnTo>
                  <a:pt x="639660" y="1511300"/>
                </a:lnTo>
                <a:lnTo>
                  <a:pt x="648942" y="1485900"/>
                </a:lnTo>
                <a:lnTo>
                  <a:pt x="655578" y="1447800"/>
                </a:lnTo>
                <a:lnTo>
                  <a:pt x="659565" y="1409700"/>
                </a:lnTo>
                <a:lnTo>
                  <a:pt x="660895" y="1371600"/>
                </a:lnTo>
                <a:lnTo>
                  <a:pt x="657469" y="1320800"/>
                </a:lnTo>
                <a:lnTo>
                  <a:pt x="647196" y="1257300"/>
                </a:lnTo>
                <a:lnTo>
                  <a:pt x="630082" y="1206500"/>
                </a:lnTo>
                <a:lnTo>
                  <a:pt x="606132" y="1168400"/>
                </a:lnTo>
                <a:lnTo>
                  <a:pt x="577690" y="1117600"/>
                </a:lnTo>
                <a:lnTo>
                  <a:pt x="547165" y="1079500"/>
                </a:lnTo>
                <a:lnTo>
                  <a:pt x="514551" y="1028700"/>
                </a:lnTo>
                <a:lnTo>
                  <a:pt x="479844" y="990600"/>
                </a:lnTo>
                <a:lnTo>
                  <a:pt x="510715" y="952500"/>
                </a:lnTo>
                <a:lnTo>
                  <a:pt x="542980" y="927100"/>
                </a:lnTo>
                <a:lnTo>
                  <a:pt x="576643" y="889000"/>
                </a:lnTo>
                <a:lnTo>
                  <a:pt x="611708" y="850900"/>
                </a:lnTo>
                <a:lnTo>
                  <a:pt x="646208" y="800100"/>
                </a:lnTo>
                <a:lnTo>
                  <a:pt x="678197" y="762000"/>
                </a:lnTo>
                <a:lnTo>
                  <a:pt x="707679" y="723900"/>
                </a:lnTo>
                <a:lnTo>
                  <a:pt x="770826" y="635000"/>
                </a:lnTo>
                <a:lnTo>
                  <a:pt x="796672" y="584200"/>
                </a:lnTo>
                <a:lnTo>
                  <a:pt x="812186" y="546100"/>
                </a:lnTo>
                <a:lnTo>
                  <a:pt x="817359" y="495300"/>
                </a:lnTo>
                <a:lnTo>
                  <a:pt x="815263" y="469900"/>
                </a:lnTo>
                <a:lnTo>
                  <a:pt x="808975" y="431800"/>
                </a:lnTo>
                <a:lnTo>
                  <a:pt x="783818" y="381000"/>
                </a:lnTo>
                <a:lnTo>
                  <a:pt x="746101" y="342900"/>
                </a:lnTo>
                <a:lnTo>
                  <a:pt x="724102" y="317500"/>
                </a:lnTo>
                <a:lnTo>
                  <a:pt x="700011" y="304800"/>
                </a:lnTo>
                <a:lnTo>
                  <a:pt x="674302" y="292100"/>
                </a:lnTo>
                <a:lnTo>
                  <a:pt x="647472" y="279400"/>
                </a:lnTo>
                <a:lnTo>
                  <a:pt x="619531" y="266700"/>
                </a:lnTo>
                <a:lnTo>
                  <a:pt x="590486" y="254000"/>
                </a:lnTo>
                <a:close/>
              </a:path>
              <a:path w="922654" h="1913889">
                <a:moveTo>
                  <a:pt x="374777" y="1054100"/>
                </a:moveTo>
                <a:lnTo>
                  <a:pt x="349484" y="1079500"/>
                </a:lnTo>
                <a:lnTo>
                  <a:pt x="325040" y="1104900"/>
                </a:lnTo>
                <a:lnTo>
                  <a:pt x="301439" y="1130300"/>
                </a:lnTo>
                <a:lnTo>
                  <a:pt x="278676" y="1143000"/>
                </a:lnTo>
                <a:lnTo>
                  <a:pt x="257075" y="1168400"/>
                </a:lnTo>
                <a:lnTo>
                  <a:pt x="237023" y="1193800"/>
                </a:lnTo>
                <a:lnTo>
                  <a:pt x="218518" y="1219200"/>
                </a:lnTo>
                <a:lnTo>
                  <a:pt x="201561" y="1231900"/>
                </a:lnTo>
                <a:lnTo>
                  <a:pt x="172485" y="1282700"/>
                </a:lnTo>
                <a:lnTo>
                  <a:pt x="150152" y="1333500"/>
                </a:lnTo>
                <a:lnTo>
                  <a:pt x="135899" y="1384300"/>
                </a:lnTo>
                <a:lnTo>
                  <a:pt x="132339" y="1422400"/>
                </a:lnTo>
                <a:lnTo>
                  <a:pt x="131152" y="1447800"/>
                </a:lnTo>
                <a:lnTo>
                  <a:pt x="134152" y="1498600"/>
                </a:lnTo>
                <a:lnTo>
                  <a:pt x="158172" y="1562100"/>
                </a:lnTo>
                <a:lnTo>
                  <a:pt x="205110" y="1612900"/>
                </a:lnTo>
                <a:lnTo>
                  <a:pt x="234789" y="1638300"/>
                </a:lnTo>
                <a:lnTo>
                  <a:pt x="268247" y="1638300"/>
                </a:lnTo>
                <a:lnTo>
                  <a:pt x="305485" y="1651000"/>
                </a:lnTo>
                <a:lnTo>
                  <a:pt x="357167" y="1638300"/>
                </a:lnTo>
                <a:lnTo>
                  <a:pt x="402712" y="1625600"/>
                </a:lnTo>
                <a:lnTo>
                  <a:pt x="271600" y="1625600"/>
                </a:lnTo>
                <a:lnTo>
                  <a:pt x="241493" y="1612900"/>
                </a:lnTo>
                <a:lnTo>
                  <a:pt x="192608" y="1574800"/>
                </a:lnTo>
                <a:lnTo>
                  <a:pt x="161599" y="1524000"/>
                </a:lnTo>
                <a:lnTo>
                  <a:pt x="153851" y="1485900"/>
                </a:lnTo>
                <a:lnTo>
                  <a:pt x="151269" y="1447800"/>
                </a:lnTo>
                <a:lnTo>
                  <a:pt x="152246" y="1422400"/>
                </a:lnTo>
                <a:lnTo>
                  <a:pt x="160067" y="1371600"/>
                </a:lnTo>
                <a:lnTo>
                  <a:pt x="175490" y="1320800"/>
                </a:lnTo>
                <a:lnTo>
                  <a:pt x="197284" y="1282700"/>
                </a:lnTo>
                <a:lnTo>
                  <a:pt x="210502" y="1257300"/>
                </a:lnTo>
                <a:lnTo>
                  <a:pt x="225159" y="1231900"/>
                </a:lnTo>
                <a:lnTo>
                  <a:pt x="241220" y="1219200"/>
                </a:lnTo>
                <a:lnTo>
                  <a:pt x="258687" y="1193800"/>
                </a:lnTo>
                <a:lnTo>
                  <a:pt x="277558" y="1181100"/>
                </a:lnTo>
                <a:lnTo>
                  <a:pt x="297449" y="1155700"/>
                </a:lnTo>
                <a:lnTo>
                  <a:pt x="318049" y="1130300"/>
                </a:lnTo>
                <a:lnTo>
                  <a:pt x="339359" y="1117600"/>
                </a:lnTo>
                <a:lnTo>
                  <a:pt x="361378" y="1092200"/>
                </a:lnTo>
                <a:lnTo>
                  <a:pt x="372541" y="1079500"/>
                </a:lnTo>
                <a:lnTo>
                  <a:pt x="397900" y="1079500"/>
                </a:lnTo>
                <a:lnTo>
                  <a:pt x="390286" y="1066800"/>
                </a:lnTo>
                <a:lnTo>
                  <a:pt x="374777" y="1054100"/>
                </a:lnTo>
                <a:close/>
              </a:path>
              <a:path w="922654" h="1913889">
                <a:moveTo>
                  <a:pt x="397900" y="1079500"/>
                </a:moveTo>
                <a:lnTo>
                  <a:pt x="372541" y="1079500"/>
                </a:lnTo>
                <a:lnTo>
                  <a:pt x="399706" y="1117600"/>
                </a:lnTo>
                <a:lnTo>
                  <a:pt x="425342" y="1155700"/>
                </a:lnTo>
                <a:lnTo>
                  <a:pt x="472008" y="1219200"/>
                </a:lnTo>
                <a:lnTo>
                  <a:pt x="491084" y="1257300"/>
                </a:lnTo>
                <a:lnTo>
                  <a:pt x="504709" y="1295400"/>
                </a:lnTo>
                <a:lnTo>
                  <a:pt x="512882" y="1333500"/>
                </a:lnTo>
                <a:lnTo>
                  <a:pt x="515607" y="1371600"/>
                </a:lnTo>
                <a:lnTo>
                  <a:pt x="512183" y="1422400"/>
                </a:lnTo>
                <a:lnTo>
                  <a:pt x="501913" y="1473200"/>
                </a:lnTo>
                <a:lnTo>
                  <a:pt x="484799" y="1511300"/>
                </a:lnTo>
                <a:lnTo>
                  <a:pt x="460844" y="1549400"/>
                </a:lnTo>
                <a:lnTo>
                  <a:pt x="430590" y="1587500"/>
                </a:lnTo>
                <a:lnTo>
                  <a:pt x="394614" y="1612900"/>
                </a:lnTo>
                <a:lnTo>
                  <a:pt x="352913" y="1625600"/>
                </a:lnTo>
                <a:lnTo>
                  <a:pt x="402712" y="1625600"/>
                </a:lnTo>
                <a:lnTo>
                  <a:pt x="442115" y="1600200"/>
                </a:lnTo>
                <a:lnTo>
                  <a:pt x="475373" y="1562100"/>
                </a:lnTo>
                <a:lnTo>
                  <a:pt x="501777" y="1524000"/>
                </a:lnTo>
                <a:lnTo>
                  <a:pt x="520636" y="1473200"/>
                </a:lnTo>
                <a:lnTo>
                  <a:pt x="531952" y="1422400"/>
                </a:lnTo>
                <a:lnTo>
                  <a:pt x="535724" y="1371600"/>
                </a:lnTo>
                <a:lnTo>
                  <a:pt x="534885" y="1346200"/>
                </a:lnTo>
                <a:lnTo>
                  <a:pt x="532369" y="1320800"/>
                </a:lnTo>
                <a:lnTo>
                  <a:pt x="528174" y="1295400"/>
                </a:lnTo>
                <a:lnTo>
                  <a:pt x="522300" y="1282700"/>
                </a:lnTo>
                <a:lnTo>
                  <a:pt x="515033" y="1257300"/>
                </a:lnTo>
                <a:lnTo>
                  <a:pt x="506649" y="1244600"/>
                </a:lnTo>
                <a:lnTo>
                  <a:pt x="497152" y="1219200"/>
                </a:lnTo>
                <a:lnTo>
                  <a:pt x="486549" y="1206500"/>
                </a:lnTo>
                <a:lnTo>
                  <a:pt x="474943" y="1181100"/>
                </a:lnTo>
                <a:lnTo>
                  <a:pt x="462505" y="1168400"/>
                </a:lnTo>
                <a:lnTo>
                  <a:pt x="449234" y="1143000"/>
                </a:lnTo>
                <a:lnTo>
                  <a:pt x="435127" y="1130300"/>
                </a:lnTo>
                <a:lnTo>
                  <a:pt x="420461" y="1104900"/>
                </a:lnTo>
                <a:lnTo>
                  <a:pt x="405514" y="1092200"/>
                </a:lnTo>
                <a:lnTo>
                  <a:pt x="397900" y="1079500"/>
                </a:lnTo>
                <a:close/>
              </a:path>
              <a:path w="922654" h="1913889">
                <a:moveTo>
                  <a:pt x="416877" y="1168400"/>
                </a:moveTo>
                <a:lnTo>
                  <a:pt x="412775" y="1168400"/>
                </a:lnTo>
                <a:lnTo>
                  <a:pt x="408317" y="1181100"/>
                </a:lnTo>
                <a:lnTo>
                  <a:pt x="375192" y="1206500"/>
                </a:lnTo>
                <a:lnTo>
                  <a:pt x="324900" y="1257300"/>
                </a:lnTo>
                <a:lnTo>
                  <a:pt x="282295" y="1320800"/>
                </a:lnTo>
                <a:lnTo>
                  <a:pt x="264136" y="1358900"/>
                </a:lnTo>
                <a:lnTo>
                  <a:pt x="253246" y="1397000"/>
                </a:lnTo>
                <a:lnTo>
                  <a:pt x="249618" y="1447800"/>
                </a:lnTo>
                <a:lnTo>
                  <a:pt x="252577" y="1460500"/>
                </a:lnTo>
                <a:lnTo>
                  <a:pt x="264502" y="1460500"/>
                </a:lnTo>
                <a:lnTo>
                  <a:pt x="267500" y="1447800"/>
                </a:lnTo>
                <a:lnTo>
                  <a:pt x="270851" y="1409700"/>
                </a:lnTo>
                <a:lnTo>
                  <a:pt x="280906" y="1371600"/>
                </a:lnTo>
                <a:lnTo>
                  <a:pt x="297669" y="1333500"/>
                </a:lnTo>
                <a:lnTo>
                  <a:pt x="321144" y="1295400"/>
                </a:lnTo>
                <a:lnTo>
                  <a:pt x="349837" y="1257300"/>
                </a:lnTo>
                <a:lnTo>
                  <a:pt x="385672" y="1219200"/>
                </a:lnTo>
                <a:lnTo>
                  <a:pt x="419493" y="1193800"/>
                </a:lnTo>
                <a:lnTo>
                  <a:pt x="423951" y="1181100"/>
                </a:lnTo>
                <a:lnTo>
                  <a:pt x="424319" y="1181100"/>
                </a:lnTo>
                <a:lnTo>
                  <a:pt x="416877" y="1168400"/>
                </a:lnTo>
                <a:close/>
              </a:path>
              <a:path w="922654" h="1913889">
                <a:moveTo>
                  <a:pt x="864285" y="685800"/>
                </a:moveTo>
                <a:lnTo>
                  <a:pt x="850874" y="685800"/>
                </a:lnTo>
                <a:lnTo>
                  <a:pt x="838087" y="711200"/>
                </a:lnTo>
                <a:lnTo>
                  <a:pt x="824323" y="723900"/>
                </a:lnTo>
                <a:lnTo>
                  <a:pt x="809585" y="749300"/>
                </a:lnTo>
                <a:lnTo>
                  <a:pt x="793877" y="774700"/>
                </a:lnTo>
                <a:lnTo>
                  <a:pt x="777317" y="787400"/>
                </a:lnTo>
                <a:lnTo>
                  <a:pt x="760063" y="812800"/>
                </a:lnTo>
                <a:lnTo>
                  <a:pt x="742113" y="838200"/>
                </a:lnTo>
                <a:lnTo>
                  <a:pt x="723468" y="863600"/>
                </a:lnTo>
                <a:lnTo>
                  <a:pt x="701324" y="876300"/>
                </a:lnTo>
                <a:lnTo>
                  <a:pt x="679603" y="901700"/>
                </a:lnTo>
                <a:lnTo>
                  <a:pt x="658304" y="927100"/>
                </a:lnTo>
                <a:lnTo>
                  <a:pt x="637425" y="952500"/>
                </a:lnTo>
                <a:lnTo>
                  <a:pt x="616805" y="977900"/>
                </a:lnTo>
                <a:lnTo>
                  <a:pt x="596338" y="990600"/>
                </a:lnTo>
                <a:lnTo>
                  <a:pt x="555840" y="1041400"/>
                </a:lnTo>
                <a:lnTo>
                  <a:pt x="550976" y="1041400"/>
                </a:lnTo>
                <a:lnTo>
                  <a:pt x="558419" y="1054100"/>
                </a:lnTo>
                <a:lnTo>
                  <a:pt x="567016" y="1054100"/>
                </a:lnTo>
                <a:lnTo>
                  <a:pt x="587265" y="1028700"/>
                </a:lnTo>
                <a:lnTo>
                  <a:pt x="607796" y="1016000"/>
                </a:lnTo>
                <a:lnTo>
                  <a:pt x="649719" y="965200"/>
                </a:lnTo>
                <a:lnTo>
                  <a:pt x="692724" y="914400"/>
                </a:lnTo>
                <a:lnTo>
                  <a:pt x="736892" y="863600"/>
                </a:lnTo>
                <a:lnTo>
                  <a:pt x="755531" y="850900"/>
                </a:lnTo>
                <a:lnTo>
                  <a:pt x="773482" y="825500"/>
                </a:lnTo>
                <a:lnTo>
                  <a:pt x="790739" y="800100"/>
                </a:lnTo>
                <a:lnTo>
                  <a:pt x="807300" y="787400"/>
                </a:lnTo>
                <a:lnTo>
                  <a:pt x="823000" y="762000"/>
                </a:lnTo>
                <a:lnTo>
                  <a:pt x="837731" y="736600"/>
                </a:lnTo>
                <a:lnTo>
                  <a:pt x="851493" y="711200"/>
                </a:lnTo>
                <a:lnTo>
                  <a:pt x="864285" y="685800"/>
                </a:lnTo>
                <a:close/>
              </a:path>
              <a:path w="922654" h="1913889">
                <a:moveTo>
                  <a:pt x="553593" y="368300"/>
                </a:moveTo>
                <a:lnTo>
                  <a:pt x="377294" y="368300"/>
                </a:lnTo>
                <a:lnTo>
                  <a:pt x="335177" y="393700"/>
                </a:lnTo>
                <a:lnTo>
                  <a:pt x="297675" y="419100"/>
                </a:lnTo>
                <a:lnTo>
                  <a:pt x="266871" y="444500"/>
                </a:lnTo>
                <a:lnTo>
                  <a:pt x="244868" y="482600"/>
                </a:lnTo>
                <a:lnTo>
                  <a:pt x="231667" y="520700"/>
                </a:lnTo>
                <a:lnTo>
                  <a:pt x="227266" y="558800"/>
                </a:lnTo>
                <a:lnTo>
                  <a:pt x="230198" y="609600"/>
                </a:lnTo>
                <a:lnTo>
                  <a:pt x="238994" y="647700"/>
                </a:lnTo>
                <a:lnTo>
                  <a:pt x="253659" y="698500"/>
                </a:lnTo>
                <a:lnTo>
                  <a:pt x="274193" y="736600"/>
                </a:lnTo>
                <a:lnTo>
                  <a:pt x="298778" y="787400"/>
                </a:lnTo>
                <a:lnTo>
                  <a:pt x="325597" y="825500"/>
                </a:lnTo>
                <a:lnTo>
                  <a:pt x="354658" y="863600"/>
                </a:lnTo>
                <a:lnTo>
                  <a:pt x="385965" y="901700"/>
                </a:lnTo>
                <a:lnTo>
                  <a:pt x="417315" y="876300"/>
                </a:lnTo>
                <a:lnTo>
                  <a:pt x="388200" y="876300"/>
                </a:lnTo>
                <a:lnTo>
                  <a:pt x="360177" y="838200"/>
                </a:lnTo>
                <a:lnTo>
                  <a:pt x="334262" y="800100"/>
                </a:lnTo>
                <a:lnTo>
                  <a:pt x="310450" y="762000"/>
                </a:lnTo>
                <a:lnTo>
                  <a:pt x="288734" y="723900"/>
                </a:lnTo>
                <a:lnTo>
                  <a:pt x="270630" y="685800"/>
                </a:lnTo>
                <a:lnTo>
                  <a:pt x="257709" y="647700"/>
                </a:lnTo>
                <a:lnTo>
                  <a:pt x="249963" y="596900"/>
                </a:lnTo>
                <a:lnTo>
                  <a:pt x="247383" y="558800"/>
                </a:lnTo>
                <a:lnTo>
                  <a:pt x="251430" y="520700"/>
                </a:lnTo>
                <a:lnTo>
                  <a:pt x="263575" y="482600"/>
                </a:lnTo>
                <a:lnTo>
                  <a:pt x="312191" y="431800"/>
                </a:lnTo>
                <a:lnTo>
                  <a:pt x="346696" y="406400"/>
                </a:lnTo>
                <a:lnTo>
                  <a:pt x="385391" y="393700"/>
                </a:lnTo>
                <a:lnTo>
                  <a:pt x="428280" y="381000"/>
                </a:lnTo>
                <a:lnTo>
                  <a:pt x="573436" y="381000"/>
                </a:lnTo>
                <a:lnTo>
                  <a:pt x="553593" y="368300"/>
                </a:lnTo>
                <a:close/>
              </a:path>
              <a:path w="922654" h="1913889">
                <a:moveTo>
                  <a:pt x="640558" y="406400"/>
                </a:moveTo>
                <a:lnTo>
                  <a:pt x="600181" y="406400"/>
                </a:lnTo>
                <a:lnTo>
                  <a:pt x="616191" y="419100"/>
                </a:lnTo>
                <a:lnTo>
                  <a:pt x="627843" y="419100"/>
                </a:lnTo>
                <a:lnTo>
                  <a:pt x="638244" y="431800"/>
                </a:lnTo>
                <a:lnTo>
                  <a:pt x="647398" y="444500"/>
                </a:lnTo>
                <a:lnTo>
                  <a:pt x="655307" y="457200"/>
                </a:lnTo>
                <a:lnTo>
                  <a:pt x="661660" y="457200"/>
                </a:lnTo>
                <a:lnTo>
                  <a:pt x="666200" y="469900"/>
                </a:lnTo>
                <a:lnTo>
                  <a:pt x="668926" y="482600"/>
                </a:lnTo>
                <a:lnTo>
                  <a:pt x="669836" y="495300"/>
                </a:lnTo>
                <a:lnTo>
                  <a:pt x="667040" y="520700"/>
                </a:lnTo>
                <a:lnTo>
                  <a:pt x="658656" y="546100"/>
                </a:lnTo>
                <a:lnTo>
                  <a:pt x="644686" y="571500"/>
                </a:lnTo>
                <a:lnTo>
                  <a:pt x="625132" y="609600"/>
                </a:lnTo>
                <a:lnTo>
                  <a:pt x="595226" y="647700"/>
                </a:lnTo>
                <a:lnTo>
                  <a:pt x="565883" y="685800"/>
                </a:lnTo>
                <a:lnTo>
                  <a:pt x="537106" y="723900"/>
                </a:lnTo>
                <a:lnTo>
                  <a:pt x="508901" y="749300"/>
                </a:lnTo>
                <a:lnTo>
                  <a:pt x="480390" y="787400"/>
                </a:lnTo>
                <a:lnTo>
                  <a:pt x="450770" y="812800"/>
                </a:lnTo>
                <a:lnTo>
                  <a:pt x="420040" y="850900"/>
                </a:lnTo>
                <a:lnTo>
                  <a:pt x="388200" y="876300"/>
                </a:lnTo>
                <a:lnTo>
                  <a:pt x="417315" y="876300"/>
                </a:lnTo>
                <a:lnTo>
                  <a:pt x="448818" y="838200"/>
                </a:lnTo>
                <a:lnTo>
                  <a:pt x="480463" y="812800"/>
                </a:lnTo>
                <a:lnTo>
                  <a:pt x="543885" y="736600"/>
                </a:lnTo>
                <a:lnTo>
                  <a:pt x="575113" y="698500"/>
                </a:lnTo>
                <a:lnTo>
                  <a:pt x="605921" y="660400"/>
                </a:lnTo>
                <a:lnTo>
                  <a:pt x="636308" y="622300"/>
                </a:lnTo>
                <a:lnTo>
                  <a:pt x="648875" y="596900"/>
                </a:lnTo>
                <a:lnTo>
                  <a:pt x="659772" y="584200"/>
                </a:lnTo>
                <a:lnTo>
                  <a:pt x="668996" y="571500"/>
                </a:lnTo>
                <a:lnTo>
                  <a:pt x="676541" y="546100"/>
                </a:lnTo>
                <a:lnTo>
                  <a:pt x="682409" y="533400"/>
                </a:lnTo>
                <a:lnTo>
                  <a:pt x="686600" y="520700"/>
                </a:lnTo>
                <a:lnTo>
                  <a:pt x="689114" y="508000"/>
                </a:lnTo>
                <a:lnTo>
                  <a:pt x="689952" y="495300"/>
                </a:lnTo>
                <a:lnTo>
                  <a:pt x="688763" y="482600"/>
                </a:lnTo>
                <a:lnTo>
                  <a:pt x="685196" y="457200"/>
                </a:lnTo>
                <a:lnTo>
                  <a:pt x="679258" y="444500"/>
                </a:lnTo>
                <a:lnTo>
                  <a:pt x="670953" y="444500"/>
                </a:lnTo>
                <a:lnTo>
                  <a:pt x="661233" y="431800"/>
                </a:lnTo>
                <a:lnTo>
                  <a:pt x="651102" y="419100"/>
                </a:lnTo>
                <a:lnTo>
                  <a:pt x="640558" y="406400"/>
                </a:lnTo>
                <a:close/>
              </a:path>
              <a:path w="922654" h="1913889">
                <a:moveTo>
                  <a:pt x="888125" y="685800"/>
                </a:moveTo>
                <a:lnTo>
                  <a:pt x="866533" y="685800"/>
                </a:lnTo>
                <a:lnTo>
                  <a:pt x="864285" y="736600"/>
                </a:lnTo>
                <a:lnTo>
                  <a:pt x="864285" y="749300"/>
                </a:lnTo>
                <a:lnTo>
                  <a:pt x="880668" y="749300"/>
                </a:lnTo>
                <a:lnTo>
                  <a:pt x="888125" y="685800"/>
                </a:lnTo>
                <a:close/>
              </a:path>
              <a:path w="922654" h="1913889">
                <a:moveTo>
                  <a:pt x="887768" y="635000"/>
                </a:moveTo>
                <a:lnTo>
                  <a:pt x="877709" y="635000"/>
                </a:lnTo>
                <a:lnTo>
                  <a:pt x="868768" y="647700"/>
                </a:lnTo>
                <a:lnTo>
                  <a:pt x="801700" y="685800"/>
                </a:lnTo>
                <a:lnTo>
                  <a:pt x="795743" y="698500"/>
                </a:lnTo>
                <a:lnTo>
                  <a:pt x="797242" y="698500"/>
                </a:lnTo>
                <a:lnTo>
                  <a:pt x="800201" y="711200"/>
                </a:lnTo>
                <a:lnTo>
                  <a:pt x="810653" y="711200"/>
                </a:lnTo>
                <a:lnTo>
                  <a:pt x="850874" y="685800"/>
                </a:lnTo>
                <a:lnTo>
                  <a:pt x="888125" y="685800"/>
                </a:lnTo>
                <a:lnTo>
                  <a:pt x="892581" y="647700"/>
                </a:lnTo>
                <a:lnTo>
                  <a:pt x="891463" y="647700"/>
                </a:lnTo>
                <a:lnTo>
                  <a:pt x="887768" y="635000"/>
                </a:lnTo>
                <a:close/>
              </a:path>
              <a:path w="922654" h="1913889">
                <a:moveTo>
                  <a:pt x="35026" y="304800"/>
                </a:moveTo>
                <a:lnTo>
                  <a:pt x="17157" y="304800"/>
                </a:lnTo>
                <a:lnTo>
                  <a:pt x="1511" y="406400"/>
                </a:lnTo>
                <a:lnTo>
                  <a:pt x="0" y="419100"/>
                </a:lnTo>
                <a:lnTo>
                  <a:pt x="1854" y="431800"/>
                </a:lnTo>
                <a:lnTo>
                  <a:pt x="17894" y="431800"/>
                </a:lnTo>
                <a:lnTo>
                  <a:pt x="23850" y="419100"/>
                </a:lnTo>
                <a:lnTo>
                  <a:pt x="104317" y="368300"/>
                </a:lnTo>
                <a:lnTo>
                  <a:pt x="30568" y="368300"/>
                </a:lnTo>
                <a:lnTo>
                  <a:pt x="35026" y="304800"/>
                </a:lnTo>
                <a:close/>
              </a:path>
              <a:path w="922654" h="1913889">
                <a:moveTo>
                  <a:pt x="731851" y="381000"/>
                </a:moveTo>
                <a:lnTo>
                  <a:pt x="688268" y="381000"/>
                </a:lnTo>
                <a:lnTo>
                  <a:pt x="682825" y="393700"/>
                </a:lnTo>
                <a:lnTo>
                  <a:pt x="681012" y="406400"/>
                </a:lnTo>
                <a:lnTo>
                  <a:pt x="682825" y="419100"/>
                </a:lnTo>
                <a:lnTo>
                  <a:pt x="688268" y="431800"/>
                </a:lnTo>
                <a:lnTo>
                  <a:pt x="731851" y="431800"/>
                </a:lnTo>
                <a:lnTo>
                  <a:pt x="737307" y="419100"/>
                </a:lnTo>
                <a:lnTo>
                  <a:pt x="739127" y="406400"/>
                </a:lnTo>
                <a:lnTo>
                  <a:pt x="737307" y="393700"/>
                </a:lnTo>
                <a:lnTo>
                  <a:pt x="731851" y="381000"/>
                </a:lnTo>
                <a:close/>
              </a:path>
              <a:path w="922654" h="1913889">
                <a:moveTo>
                  <a:pt x="862050" y="355600"/>
                </a:moveTo>
                <a:lnTo>
                  <a:pt x="844169" y="355600"/>
                </a:lnTo>
                <a:lnTo>
                  <a:pt x="844169" y="368300"/>
                </a:lnTo>
                <a:lnTo>
                  <a:pt x="848652" y="368300"/>
                </a:lnTo>
                <a:lnTo>
                  <a:pt x="868768" y="393700"/>
                </a:lnTo>
                <a:lnTo>
                  <a:pt x="841171" y="419100"/>
                </a:lnTo>
                <a:lnTo>
                  <a:pt x="841552" y="419100"/>
                </a:lnTo>
                <a:lnTo>
                  <a:pt x="845299" y="431800"/>
                </a:lnTo>
                <a:lnTo>
                  <a:pt x="853859" y="431800"/>
                </a:lnTo>
                <a:lnTo>
                  <a:pt x="882167" y="406400"/>
                </a:lnTo>
                <a:lnTo>
                  <a:pt x="906767" y="406400"/>
                </a:lnTo>
                <a:lnTo>
                  <a:pt x="895591" y="393700"/>
                </a:lnTo>
                <a:lnTo>
                  <a:pt x="908996" y="381000"/>
                </a:lnTo>
                <a:lnTo>
                  <a:pt x="882167" y="381000"/>
                </a:lnTo>
                <a:lnTo>
                  <a:pt x="862050" y="355600"/>
                </a:lnTo>
                <a:close/>
              </a:path>
              <a:path w="922654" h="1913889">
                <a:moveTo>
                  <a:pt x="906767" y="406400"/>
                </a:moveTo>
                <a:lnTo>
                  <a:pt x="882167" y="406400"/>
                </a:lnTo>
                <a:lnTo>
                  <a:pt x="902284" y="431800"/>
                </a:lnTo>
                <a:lnTo>
                  <a:pt x="920178" y="431800"/>
                </a:lnTo>
                <a:lnTo>
                  <a:pt x="920902" y="419100"/>
                </a:lnTo>
                <a:lnTo>
                  <a:pt x="917943" y="419100"/>
                </a:lnTo>
                <a:lnTo>
                  <a:pt x="906767" y="406400"/>
                </a:lnTo>
                <a:close/>
              </a:path>
              <a:path w="922654" h="1913889">
                <a:moveTo>
                  <a:pt x="592716" y="381000"/>
                </a:moveTo>
                <a:lnTo>
                  <a:pt x="529637" y="381000"/>
                </a:lnTo>
                <a:lnTo>
                  <a:pt x="548017" y="393700"/>
                </a:lnTo>
                <a:lnTo>
                  <a:pt x="566099" y="393700"/>
                </a:lnTo>
                <a:lnTo>
                  <a:pt x="583485" y="406400"/>
                </a:lnTo>
                <a:lnTo>
                  <a:pt x="629602" y="406400"/>
                </a:lnTo>
                <a:lnTo>
                  <a:pt x="611437" y="393700"/>
                </a:lnTo>
                <a:lnTo>
                  <a:pt x="592716" y="381000"/>
                </a:lnTo>
                <a:close/>
              </a:path>
              <a:path w="922654" h="1913889">
                <a:moveTo>
                  <a:pt x="922401" y="355600"/>
                </a:moveTo>
                <a:lnTo>
                  <a:pt x="909002" y="355600"/>
                </a:lnTo>
                <a:lnTo>
                  <a:pt x="882167" y="381000"/>
                </a:lnTo>
                <a:lnTo>
                  <a:pt x="908996" y="381000"/>
                </a:lnTo>
                <a:lnTo>
                  <a:pt x="922401" y="368300"/>
                </a:lnTo>
                <a:lnTo>
                  <a:pt x="922401" y="355600"/>
                </a:lnTo>
                <a:close/>
              </a:path>
              <a:path w="922654" h="1913889">
                <a:moveTo>
                  <a:pt x="323148" y="165100"/>
                </a:moveTo>
                <a:lnTo>
                  <a:pt x="256669" y="165100"/>
                </a:lnTo>
                <a:lnTo>
                  <a:pt x="227266" y="190500"/>
                </a:lnTo>
                <a:lnTo>
                  <a:pt x="198612" y="203200"/>
                </a:lnTo>
                <a:lnTo>
                  <a:pt x="170808" y="215900"/>
                </a:lnTo>
                <a:lnTo>
                  <a:pt x="143852" y="241300"/>
                </a:lnTo>
                <a:lnTo>
                  <a:pt x="117741" y="254000"/>
                </a:lnTo>
                <a:lnTo>
                  <a:pt x="92998" y="279400"/>
                </a:lnTo>
                <a:lnTo>
                  <a:pt x="70221" y="304800"/>
                </a:lnTo>
                <a:lnTo>
                  <a:pt x="49411" y="330200"/>
                </a:lnTo>
                <a:lnTo>
                  <a:pt x="30568" y="368300"/>
                </a:lnTo>
                <a:lnTo>
                  <a:pt x="46215" y="368300"/>
                </a:lnTo>
                <a:lnTo>
                  <a:pt x="64921" y="342900"/>
                </a:lnTo>
                <a:lnTo>
                  <a:pt x="85317" y="317500"/>
                </a:lnTo>
                <a:lnTo>
                  <a:pt x="107396" y="292100"/>
                </a:lnTo>
                <a:lnTo>
                  <a:pt x="131152" y="266700"/>
                </a:lnTo>
                <a:lnTo>
                  <a:pt x="156145" y="254000"/>
                </a:lnTo>
                <a:lnTo>
                  <a:pt x="181989" y="228600"/>
                </a:lnTo>
                <a:lnTo>
                  <a:pt x="208678" y="215900"/>
                </a:lnTo>
                <a:lnTo>
                  <a:pt x="236207" y="203200"/>
                </a:lnTo>
                <a:lnTo>
                  <a:pt x="264479" y="190500"/>
                </a:lnTo>
                <a:lnTo>
                  <a:pt x="293460" y="177800"/>
                </a:lnTo>
                <a:lnTo>
                  <a:pt x="323148" y="165100"/>
                </a:lnTo>
                <a:close/>
              </a:path>
              <a:path w="922654" h="1913889">
                <a:moveTo>
                  <a:pt x="103555" y="342900"/>
                </a:moveTo>
                <a:lnTo>
                  <a:pt x="93141" y="342900"/>
                </a:lnTo>
                <a:lnTo>
                  <a:pt x="46215" y="368300"/>
                </a:lnTo>
                <a:lnTo>
                  <a:pt x="104317" y="368300"/>
                </a:lnTo>
                <a:lnTo>
                  <a:pt x="108800" y="355600"/>
                </a:lnTo>
                <a:lnTo>
                  <a:pt x="106565" y="355600"/>
                </a:lnTo>
                <a:lnTo>
                  <a:pt x="103555" y="342900"/>
                </a:lnTo>
                <a:close/>
              </a:path>
              <a:path w="922654" h="1913889">
                <a:moveTo>
                  <a:pt x="513921" y="355600"/>
                </a:moveTo>
                <a:lnTo>
                  <a:pt x="475373" y="355600"/>
                </a:lnTo>
                <a:lnTo>
                  <a:pt x="424026" y="368300"/>
                </a:lnTo>
                <a:lnTo>
                  <a:pt x="533620" y="368300"/>
                </a:lnTo>
                <a:lnTo>
                  <a:pt x="513921" y="355600"/>
                </a:lnTo>
                <a:close/>
              </a:path>
              <a:path w="922654" h="1913889">
                <a:moveTo>
                  <a:pt x="644118" y="152400"/>
                </a:moveTo>
                <a:lnTo>
                  <a:pt x="554697" y="152400"/>
                </a:lnTo>
                <a:lnTo>
                  <a:pt x="594655" y="165100"/>
                </a:lnTo>
                <a:lnTo>
                  <a:pt x="634060" y="165100"/>
                </a:lnTo>
                <a:lnTo>
                  <a:pt x="673039" y="177800"/>
                </a:lnTo>
                <a:lnTo>
                  <a:pt x="711738" y="203200"/>
                </a:lnTo>
                <a:lnTo>
                  <a:pt x="750158" y="215900"/>
                </a:lnTo>
                <a:lnTo>
                  <a:pt x="788301" y="241300"/>
                </a:lnTo>
                <a:lnTo>
                  <a:pt x="819594" y="279400"/>
                </a:lnTo>
                <a:lnTo>
                  <a:pt x="817359" y="279400"/>
                </a:lnTo>
                <a:lnTo>
                  <a:pt x="817359" y="292100"/>
                </a:lnTo>
                <a:lnTo>
                  <a:pt x="819591" y="304800"/>
                </a:lnTo>
                <a:lnTo>
                  <a:pt x="826290" y="317500"/>
                </a:lnTo>
                <a:lnTo>
                  <a:pt x="879932" y="317500"/>
                </a:lnTo>
                <a:lnTo>
                  <a:pt x="886646" y="304800"/>
                </a:lnTo>
                <a:lnTo>
                  <a:pt x="888885" y="292100"/>
                </a:lnTo>
                <a:lnTo>
                  <a:pt x="886646" y="266700"/>
                </a:lnTo>
                <a:lnTo>
                  <a:pt x="879932" y="266700"/>
                </a:lnTo>
                <a:lnTo>
                  <a:pt x="868751" y="254000"/>
                </a:lnTo>
                <a:lnTo>
                  <a:pt x="830770" y="254000"/>
                </a:lnTo>
                <a:lnTo>
                  <a:pt x="801700" y="228600"/>
                </a:lnTo>
                <a:lnTo>
                  <a:pt x="765024" y="203200"/>
                </a:lnTo>
                <a:lnTo>
                  <a:pt x="726533" y="190500"/>
                </a:lnTo>
                <a:lnTo>
                  <a:pt x="686230" y="165100"/>
                </a:lnTo>
                <a:lnTo>
                  <a:pt x="644118" y="152400"/>
                </a:lnTo>
                <a:close/>
              </a:path>
              <a:path w="922654" h="1913889">
                <a:moveTo>
                  <a:pt x="532638" y="241300"/>
                </a:moveTo>
                <a:lnTo>
                  <a:pt x="414170" y="241300"/>
                </a:lnTo>
                <a:lnTo>
                  <a:pt x="381830" y="254000"/>
                </a:lnTo>
                <a:lnTo>
                  <a:pt x="561208" y="254000"/>
                </a:lnTo>
                <a:lnTo>
                  <a:pt x="532638" y="241300"/>
                </a:lnTo>
                <a:close/>
              </a:path>
              <a:path w="922654" h="1913889">
                <a:moveTo>
                  <a:pt x="601161" y="139700"/>
                </a:moveTo>
                <a:lnTo>
                  <a:pt x="349084" y="139700"/>
                </a:lnTo>
                <a:lnTo>
                  <a:pt x="286775" y="165100"/>
                </a:lnTo>
                <a:lnTo>
                  <a:pt x="353542" y="165100"/>
                </a:lnTo>
                <a:lnTo>
                  <a:pt x="384062" y="152400"/>
                </a:lnTo>
                <a:lnTo>
                  <a:pt x="644118" y="152400"/>
                </a:lnTo>
                <a:lnTo>
                  <a:pt x="601161" y="139700"/>
                </a:lnTo>
                <a:close/>
              </a:path>
              <a:path w="922654" h="1913889">
                <a:moveTo>
                  <a:pt x="792759" y="0"/>
                </a:moveTo>
                <a:lnTo>
                  <a:pt x="765949" y="0"/>
                </a:lnTo>
                <a:lnTo>
                  <a:pt x="765949" y="12700"/>
                </a:lnTo>
                <a:lnTo>
                  <a:pt x="763701" y="25400"/>
                </a:lnTo>
                <a:lnTo>
                  <a:pt x="748615" y="25400"/>
                </a:lnTo>
                <a:lnTo>
                  <a:pt x="740372" y="38100"/>
                </a:lnTo>
                <a:lnTo>
                  <a:pt x="727951" y="38100"/>
                </a:lnTo>
                <a:lnTo>
                  <a:pt x="727951" y="50800"/>
                </a:lnTo>
                <a:lnTo>
                  <a:pt x="761466" y="50800"/>
                </a:lnTo>
                <a:lnTo>
                  <a:pt x="761466" y="152400"/>
                </a:lnTo>
                <a:lnTo>
                  <a:pt x="792759" y="152400"/>
                </a:lnTo>
                <a:lnTo>
                  <a:pt x="792759" y="0"/>
                </a:lnTo>
                <a:close/>
              </a:path>
              <a:path w="922654" h="1913889">
                <a:moveTo>
                  <a:pt x="515661" y="127000"/>
                </a:moveTo>
                <a:lnTo>
                  <a:pt x="442743" y="127000"/>
                </a:lnTo>
                <a:lnTo>
                  <a:pt x="411943" y="139700"/>
                </a:lnTo>
                <a:lnTo>
                  <a:pt x="558341" y="139700"/>
                </a:lnTo>
                <a:lnTo>
                  <a:pt x="515661" y="127000"/>
                </a:lnTo>
                <a:close/>
              </a:path>
              <a:path w="922654" h="1913889">
                <a:moveTo>
                  <a:pt x="111036" y="1807768"/>
                </a:moveTo>
                <a:lnTo>
                  <a:pt x="102095" y="1807768"/>
                </a:lnTo>
                <a:lnTo>
                  <a:pt x="96507" y="1810346"/>
                </a:lnTo>
                <a:lnTo>
                  <a:pt x="92200" y="1820405"/>
                </a:lnTo>
                <a:lnTo>
                  <a:pt x="92098" y="1821655"/>
                </a:lnTo>
                <a:lnTo>
                  <a:pt x="92379" y="1825650"/>
                </a:lnTo>
                <a:lnTo>
                  <a:pt x="95377" y="1830120"/>
                </a:lnTo>
                <a:lnTo>
                  <a:pt x="157975" y="1906117"/>
                </a:lnTo>
                <a:lnTo>
                  <a:pt x="160934" y="1912048"/>
                </a:lnTo>
                <a:lnTo>
                  <a:pt x="165036" y="1913559"/>
                </a:lnTo>
                <a:lnTo>
                  <a:pt x="170268" y="1910588"/>
                </a:lnTo>
                <a:lnTo>
                  <a:pt x="175475" y="1907578"/>
                </a:lnTo>
                <a:lnTo>
                  <a:pt x="176593" y="1903107"/>
                </a:lnTo>
                <a:lnTo>
                  <a:pt x="173609" y="1897176"/>
                </a:lnTo>
                <a:lnTo>
                  <a:pt x="149034" y="1854708"/>
                </a:lnTo>
                <a:lnTo>
                  <a:pt x="221380" y="1854708"/>
                </a:lnTo>
                <a:lnTo>
                  <a:pt x="207917" y="1851552"/>
                </a:lnTo>
                <a:lnTo>
                  <a:pt x="190104" y="1846594"/>
                </a:lnTo>
                <a:lnTo>
                  <a:pt x="172708" y="1840943"/>
                </a:lnTo>
                <a:lnTo>
                  <a:pt x="155727" y="1834591"/>
                </a:lnTo>
                <a:lnTo>
                  <a:pt x="204901" y="1827885"/>
                </a:lnTo>
                <a:lnTo>
                  <a:pt x="212344" y="1826374"/>
                </a:lnTo>
                <a:lnTo>
                  <a:pt x="216090" y="1823034"/>
                </a:lnTo>
                <a:lnTo>
                  <a:pt x="216090" y="1812582"/>
                </a:lnTo>
                <a:lnTo>
                  <a:pt x="212344" y="1810004"/>
                </a:lnTo>
                <a:lnTo>
                  <a:pt x="204901" y="1810004"/>
                </a:lnTo>
                <a:lnTo>
                  <a:pt x="111036" y="1807768"/>
                </a:lnTo>
                <a:close/>
              </a:path>
              <a:path w="922654" h="1913889">
                <a:moveTo>
                  <a:pt x="221380" y="1854708"/>
                </a:moveTo>
                <a:lnTo>
                  <a:pt x="149034" y="1854708"/>
                </a:lnTo>
                <a:lnTo>
                  <a:pt x="166217" y="1861959"/>
                </a:lnTo>
                <a:lnTo>
                  <a:pt x="203093" y="1873144"/>
                </a:lnTo>
                <a:lnTo>
                  <a:pt x="243182" y="1879993"/>
                </a:lnTo>
                <a:lnTo>
                  <a:pt x="285648" y="1883346"/>
                </a:lnTo>
                <a:lnTo>
                  <a:pt x="307733" y="1883765"/>
                </a:lnTo>
                <a:lnTo>
                  <a:pt x="339573" y="1882856"/>
                </a:lnTo>
                <a:lnTo>
                  <a:pt x="370303" y="1880130"/>
                </a:lnTo>
                <a:lnTo>
                  <a:pt x="399923" y="1875589"/>
                </a:lnTo>
                <a:lnTo>
                  <a:pt x="428434" y="1869236"/>
                </a:lnTo>
                <a:lnTo>
                  <a:pt x="447670" y="1863648"/>
                </a:lnTo>
                <a:lnTo>
                  <a:pt x="307733" y="1863648"/>
                </a:lnTo>
                <a:lnTo>
                  <a:pt x="285858" y="1863156"/>
                </a:lnTo>
                <a:lnTo>
                  <a:pt x="264974" y="1861685"/>
                </a:lnTo>
                <a:lnTo>
                  <a:pt x="245074" y="1859239"/>
                </a:lnTo>
                <a:lnTo>
                  <a:pt x="226148" y="1855825"/>
                </a:lnTo>
                <a:lnTo>
                  <a:pt x="221380" y="1854708"/>
                </a:lnTo>
                <a:close/>
              </a:path>
              <a:path w="922654" h="1913889">
                <a:moveTo>
                  <a:pt x="527519" y="1806994"/>
                </a:moveTo>
                <a:lnTo>
                  <a:pt x="520077" y="1810004"/>
                </a:lnTo>
                <a:lnTo>
                  <a:pt x="497219" y="1821655"/>
                </a:lnTo>
                <a:lnTo>
                  <a:pt x="473394" y="1832057"/>
                </a:lnTo>
                <a:lnTo>
                  <a:pt x="422833" y="1849120"/>
                </a:lnTo>
                <a:lnTo>
                  <a:pt x="367788" y="1860013"/>
                </a:lnTo>
                <a:lnTo>
                  <a:pt x="307733" y="1863648"/>
                </a:lnTo>
                <a:lnTo>
                  <a:pt x="447670" y="1863648"/>
                </a:lnTo>
                <a:lnTo>
                  <a:pt x="505951" y="1841772"/>
                </a:lnTo>
                <a:lnTo>
                  <a:pt x="536841" y="1820405"/>
                </a:lnTo>
                <a:lnTo>
                  <a:pt x="532358" y="1808505"/>
                </a:lnTo>
                <a:lnTo>
                  <a:pt x="527519" y="1806994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83683" y="1079156"/>
            <a:ext cx="1825625" cy="1825625"/>
            <a:chOff x="5083683" y="1079156"/>
            <a:chExt cx="1825625" cy="1825625"/>
          </a:xfrm>
        </p:grpSpPr>
        <p:sp>
          <p:nvSpPr>
            <p:cNvPr id="4" name="object 4"/>
            <p:cNvSpPr/>
            <p:nvPr/>
          </p:nvSpPr>
          <p:spPr>
            <a:xfrm>
              <a:off x="5083683" y="1079156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1668703" y="0"/>
                  </a:moveTo>
                  <a:lnTo>
                    <a:pt x="156705" y="0"/>
                  </a:lnTo>
                  <a:lnTo>
                    <a:pt x="107226" y="8001"/>
                  </a:lnTo>
                  <a:lnTo>
                    <a:pt x="64215" y="30273"/>
                  </a:lnTo>
                  <a:lnTo>
                    <a:pt x="30273" y="64215"/>
                  </a:lnTo>
                  <a:lnTo>
                    <a:pt x="8001" y="107226"/>
                  </a:lnTo>
                  <a:lnTo>
                    <a:pt x="0" y="156705"/>
                  </a:lnTo>
                  <a:lnTo>
                    <a:pt x="0" y="1668703"/>
                  </a:lnTo>
                  <a:lnTo>
                    <a:pt x="8001" y="1718176"/>
                  </a:lnTo>
                  <a:lnTo>
                    <a:pt x="30273" y="1761183"/>
                  </a:lnTo>
                  <a:lnTo>
                    <a:pt x="64215" y="1795123"/>
                  </a:lnTo>
                  <a:lnTo>
                    <a:pt x="107226" y="1817394"/>
                  </a:lnTo>
                  <a:lnTo>
                    <a:pt x="156705" y="1825396"/>
                  </a:lnTo>
                  <a:lnTo>
                    <a:pt x="1668703" y="1825396"/>
                  </a:lnTo>
                  <a:lnTo>
                    <a:pt x="1718178" y="1817394"/>
                  </a:lnTo>
                  <a:lnTo>
                    <a:pt x="1751777" y="1799996"/>
                  </a:lnTo>
                  <a:lnTo>
                    <a:pt x="156705" y="1799996"/>
                  </a:lnTo>
                  <a:lnTo>
                    <a:pt x="105643" y="1789663"/>
                  </a:lnTo>
                  <a:lnTo>
                    <a:pt x="63901" y="1761501"/>
                  </a:lnTo>
                  <a:lnTo>
                    <a:pt x="35734" y="1719763"/>
                  </a:lnTo>
                  <a:lnTo>
                    <a:pt x="25399" y="1668703"/>
                  </a:lnTo>
                  <a:lnTo>
                    <a:pt x="25399" y="156705"/>
                  </a:lnTo>
                  <a:lnTo>
                    <a:pt x="35734" y="105643"/>
                  </a:lnTo>
                  <a:lnTo>
                    <a:pt x="63901" y="63901"/>
                  </a:lnTo>
                  <a:lnTo>
                    <a:pt x="105643" y="35734"/>
                  </a:lnTo>
                  <a:lnTo>
                    <a:pt x="156705" y="25400"/>
                  </a:lnTo>
                  <a:lnTo>
                    <a:pt x="1751775" y="25399"/>
                  </a:lnTo>
                  <a:lnTo>
                    <a:pt x="1718178" y="8001"/>
                  </a:lnTo>
                  <a:lnTo>
                    <a:pt x="1668703" y="0"/>
                  </a:lnTo>
                  <a:close/>
                </a:path>
                <a:path w="1825625" h="1825625">
                  <a:moveTo>
                    <a:pt x="1751775" y="25399"/>
                  </a:moveTo>
                  <a:lnTo>
                    <a:pt x="1668703" y="25400"/>
                  </a:lnTo>
                  <a:lnTo>
                    <a:pt x="1719765" y="35734"/>
                  </a:lnTo>
                  <a:lnTo>
                    <a:pt x="1761507" y="63901"/>
                  </a:lnTo>
                  <a:lnTo>
                    <a:pt x="1789674" y="105643"/>
                  </a:lnTo>
                  <a:lnTo>
                    <a:pt x="1800009" y="156705"/>
                  </a:lnTo>
                  <a:lnTo>
                    <a:pt x="1800009" y="1668703"/>
                  </a:lnTo>
                  <a:lnTo>
                    <a:pt x="1789674" y="1719763"/>
                  </a:lnTo>
                  <a:lnTo>
                    <a:pt x="1761507" y="1761501"/>
                  </a:lnTo>
                  <a:lnTo>
                    <a:pt x="1719765" y="1789663"/>
                  </a:lnTo>
                  <a:lnTo>
                    <a:pt x="1668703" y="1799996"/>
                  </a:lnTo>
                  <a:lnTo>
                    <a:pt x="1751777" y="1799996"/>
                  </a:lnTo>
                  <a:lnTo>
                    <a:pt x="1761188" y="1795123"/>
                  </a:lnTo>
                  <a:lnTo>
                    <a:pt x="1795131" y="1761183"/>
                  </a:lnTo>
                  <a:lnTo>
                    <a:pt x="1817405" y="1718176"/>
                  </a:lnTo>
                  <a:lnTo>
                    <a:pt x="1825409" y="1668703"/>
                  </a:lnTo>
                  <a:lnTo>
                    <a:pt x="1825409" y="156705"/>
                  </a:lnTo>
                  <a:lnTo>
                    <a:pt x="1817405" y="107226"/>
                  </a:lnTo>
                  <a:lnTo>
                    <a:pt x="1795131" y="64215"/>
                  </a:lnTo>
                  <a:lnTo>
                    <a:pt x="1761188" y="30273"/>
                  </a:lnTo>
                  <a:lnTo>
                    <a:pt x="1751775" y="2539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29830" y="133296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17119" y="1320257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709" y="0"/>
                  </a:moveTo>
                  <a:lnTo>
                    <a:pt x="148576" y="5098"/>
                  </a:lnTo>
                  <a:lnTo>
                    <a:pt x="108035" y="19616"/>
                  </a:lnTo>
                  <a:lnTo>
                    <a:pt x="72250" y="42388"/>
                  </a:lnTo>
                  <a:lnTo>
                    <a:pt x="42389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30"/>
                  </a:lnTo>
                  <a:lnTo>
                    <a:pt x="19616" y="277371"/>
                  </a:lnTo>
                  <a:lnTo>
                    <a:pt x="42389" y="313155"/>
                  </a:lnTo>
                  <a:lnTo>
                    <a:pt x="72250" y="343017"/>
                  </a:lnTo>
                  <a:lnTo>
                    <a:pt x="108035" y="365789"/>
                  </a:lnTo>
                  <a:lnTo>
                    <a:pt x="148576" y="380308"/>
                  </a:lnTo>
                  <a:lnTo>
                    <a:pt x="192709" y="385406"/>
                  </a:lnTo>
                  <a:lnTo>
                    <a:pt x="236838" y="380308"/>
                  </a:lnTo>
                  <a:lnTo>
                    <a:pt x="277376" y="365789"/>
                  </a:lnTo>
                  <a:lnTo>
                    <a:pt x="286463" y="360006"/>
                  </a:lnTo>
                  <a:lnTo>
                    <a:pt x="192709" y="360006"/>
                  </a:lnTo>
                  <a:lnTo>
                    <a:pt x="148284" y="354020"/>
                  </a:lnTo>
                  <a:lnTo>
                    <a:pt x="108331" y="337130"/>
                  </a:lnTo>
                  <a:lnTo>
                    <a:pt x="74460" y="310946"/>
                  </a:lnTo>
                  <a:lnTo>
                    <a:pt x="48275" y="277074"/>
                  </a:lnTo>
                  <a:lnTo>
                    <a:pt x="31386" y="237122"/>
                  </a:lnTo>
                  <a:lnTo>
                    <a:pt x="25399" y="192697"/>
                  </a:lnTo>
                  <a:lnTo>
                    <a:pt x="31386" y="148276"/>
                  </a:lnTo>
                  <a:lnTo>
                    <a:pt x="48275" y="108328"/>
                  </a:lnTo>
                  <a:lnTo>
                    <a:pt x="74460" y="74458"/>
                  </a:lnTo>
                  <a:lnTo>
                    <a:pt x="108331" y="48275"/>
                  </a:lnTo>
                  <a:lnTo>
                    <a:pt x="148284" y="31386"/>
                  </a:lnTo>
                  <a:lnTo>
                    <a:pt x="192709" y="25400"/>
                  </a:lnTo>
                  <a:lnTo>
                    <a:pt x="286463" y="25400"/>
                  </a:lnTo>
                  <a:lnTo>
                    <a:pt x="277376" y="19616"/>
                  </a:lnTo>
                  <a:lnTo>
                    <a:pt x="236838" y="5098"/>
                  </a:lnTo>
                  <a:lnTo>
                    <a:pt x="192709" y="0"/>
                  </a:lnTo>
                  <a:close/>
                </a:path>
                <a:path w="385445" h="385444">
                  <a:moveTo>
                    <a:pt x="286463" y="25400"/>
                  </a:moveTo>
                  <a:lnTo>
                    <a:pt x="192709" y="25400"/>
                  </a:lnTo>
                  <a:lnTo>
                    <a:pt x="237134" y="31386"/>
                  </a:lnTo>
                  <a:lnTo>
                    <a:pt x="277084" y="48275"/>
                  </a:lnTo>
                  <a:lnTo>
                    <a:pt x="310953" y="74458"/>
                  </a:lnTo>
                  <a:lnTo>
                    <a:pt x="337134" y="108328"/>
                  </a:lnTo>
                  <a:lnTo>
                    <a:pt x="354020" y="148276"/>
                  </a:lnTo>
                  <a:lnTo>
                    <a:pt x="360006" y="192697"/>
                  </a:lnTo>
                  <a:lnTo>
                    <a:pt x="354020" y="237122"/>
                  </a:lnTo>
                  <a:lnTo>
                    <a:pt x="337134" y="277074"/>
                  </a:lnTo>
                  <a:lnTo>
                    <a:pt x="310953" y="310946"/>
                  </a:lnTo>
                  <a:lnTo>
                    <a:pt x="277084" y="337130"/>
                  </a:lnTo>
                  <a:lnTo>
                    <a:pt x="237134" y="354020"/>
                  </a:lnTo>
                  <a:lnTo>
                    <a:pt x="192709" y="360006"/>
                  </a:lnTo>
                  <a:lnTo>
                    <a:pt x="286463" y="360006"/>
                  </a:lnTo>
                  <a:lnTo>
                    <a:pt x="343018" y="313155"/>
                  </a:lnTo>
                  <a:lnTo>
                    <a:pt x="365790" y="277371"/>
                  </a:lnTo>
                  <a:lnTo>
                    <a:pt x="380308" y="236830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90" y="108030"/>
                  </a:lnTo>
                  <a:lnTo>
                    <a:pt x="343018" y="72248"/>
                  </a:lnTo>
                  <a:lnTo>
                    <a:pt x="313158" y="42388"/>
                  </a:lnTo>
                  <a:lnTo>
                    <a:pt x="28646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16390" y="133296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03687" y="1320257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8"/>
                  </a:lnTo>
                  <a:lnTo>
                    <a:pt x="42388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30"/>
                  </a:lnTo>
                  <a:lnTo>
                    <a:pt x="19616" y="277371"/>
                  </a:lnTo>
                  <a:lnTo>
                    <a:pt x="42388" y="313155"/>
                  </a:lnTo>
                  <a:lnTo>
                    <a:pt x="72248" y="343017"/>
                  </a:lnTo>
                  <a:lnTo>
                    <a:pt x="108030" y="365789"/>
                  </a:lnTo>
                  <a:lnTo>
                    <a:pt x="148568" y="380308"/>
                  </a:lnTo>
                  <a:lnTo>
                    <a:pt x="192697" y="385406"/>
                  </a:lnTo>
                  <a:lnTo>
                    <a:pt x="236825" y="380308"/>
                  </a:lnTo>
                  <a:lnTo>
                    <a:pt x="277363" y="365789"/>
                  </a:lnTo>
                  <a:lnTo>
                    <a:pt x="286450" y="360006"/>
                  </a:lnTo>
                  <a:lnTo>
                    <a:pt x="192697" y="360006"/>
                  </a:lnTo>
                  <a:lnTo>
                    <a:pt x="148272" y="354020"/>
                  </a:lnTo>
                  <a:lnTo>
                    <a:pt x="108322" y="337130"/>
                  </a:lnTo>
                  <a:lnTo>
                    <a:pt x="74453" y="310946"/>
                  </a:lnTo>
                  <a:lnTo>
                    <a:pt x="48272" y="277074"/>
                  </a:lnTo>
                  <a:lnTo>
                    <a:pt x="31385" y="237122"/>
                  </a:lnTo>
                  <a:lnTo>
                    <a:pt x="25400" y="192697"/>
                  </a:lnTo>
                  <a:lnTo>
                    <a:pt x="31385" y="148276"/>
                  </a:lnTo>
                  <a:lnTo>
                    <a:pt x="48272" y="108328"/>
                  </a:lnTo>
                  <a:lnTo>
                    <a:pt x="74453" y="74458"/>
                  </a:lnTo>
                  <a:lnTo>
                    <a:pt x="108322" y="48275"/>
                  </a:lnTo>
                  <a:lnTo>
                    <a:pt x="148272" y="31386"/>
                  </a:lnTo>
                  <a:lnTo>
                    <a:pt x="192697" y="25400"/>
                  </a:lnTo>
                  <a:lnTo>
                    <a:pt x="286451" y="25400"/>
                  </a:lnTo>
                  <a:lnTo>
                    <a:pt x="277363" y="19616"/>
                  </a:lnTo>
                  <a:lnTo>
                    <a:pt x="236825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1" y="25400"/>
                  </a:moveTo>
                  <a:lnTo>
                    <a:pt x="192697" y="25400"/>
                  </a:lnTo>
                  <a:lnTo>
                    <a:pt x="237121" y="31386"/>
                  </a:lnTo>
                  <a:lnTo>
                    <a:pt x="277071" y="48275"/>
                  </a:lnTo>
                  <a:lnTo>
                    <a:pt x="310940" y="74458"/>
                  </a:lnTo>
                  <a:lnTo>
                    <a:pt x="337121" y="108328"/>
                  </a:lnTo>
                  <a:lnTo>
                    <a:pt x="354008" y="148276"/>
                  </a:lnTo>
                  <a:lnTo>
                    <a:pt x="359994" y="192697"/>
                  </a:lnTo>
                  <a:lnTo>
                    <a:pt x="354008" y="237122"/>
                  </a:lnTo>
                  <a:lnTo>
                    <a:pt x="337121" y="277074"/>
                  </a:lnTo>
                  <a:lnTo>
                    <a:pt x="310940" y="310946"/>
                  </a:lnTo>
                  <a:lnTo>
                    <a:pt x="277071" y="337130"/>
                  </a:lnTo>
                  <a:lnTo>
                    <a:pt x="237121" y="354020"/>
                  </a:lnTo>
                  <a:lnTo>
                    <a:pt x="192697" y="360006"/>
                  </a:lnTo>
                  <a:lnTo>
                    <a:pt x="286450" y="360006"/>
                  </a:lnTo>
                  <a:lnTo>
                    <a:pt x="343005" y="313155"/>
                  </a:lnTo>
                  <a:lnTo>
                    <a:pt x="365777" y="277371"/>
                  </a:lnTo>
                  <a:lnTo>
                    <a:pt x="380295" y="236830"/>
                  </a:lnTo>
                  <a:lnTo>
                    <a:pt x="385394" y="192697"/>
                  </a:lnTo>
                  <a:lnTo>
                    <a:pt x="380295" y="148568"/>
                  </a:lnTo>
                  <a:lnTo>
                    <a:pt x="365777" y="108030"/>
                  </a:lnTo>
                  <a:lnTo>
                    <a:pt x="343005" y="72248"/>
                  </a:lnTo>
                  <a:lnTo>
                    <a:pt x="313145" y="42388"/>
                  </a:lnTo>
                  <a:lnTo>
                    <a:pt x="286451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02951" y="133296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90244" y="1320257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8"/>
                  </a:lnTo>
                  <a:lnTo>
                    <a:pt x="42388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30"/>
                  </a:lnTo>
                  <a:lnTo>
                    <a:pt x="19616" y="277371"/>
                  </a:lnTo>
                  <a:lnTo>
                    <a:pt x="42388" y="313155"/>
                  </a:lnTo>
                  <a:lnTo>
                    <a:pt x="72248" y="343017"/>
                  </a:lnTo>
                  <a:lnTo>
                    <a:pt x="108030" y="365789"/>
                  </a:lnTo>
                  <a:lnTo>
                    <a:pt x="148568" y="380308"/>
                  </a:lnTo>
                  <a:lnTo>
                    <a:pt x="192697" y="385406"/>
                  </a:lnTo>
                  <a:lnTo>
                    <a:pt x="236830" y="380308"/>
                  </a:lnTo>
                  <a:lnTo>
                    <a:pt x="277371" y="365789"/>
                  </a:lnTo>
                  <a:lnTo>
                    <a:pt x="286459" y="360006"/>
                  </a:lnTo>
                  <a:lnTo>
                    <a:pt x="192697" y="360006"/>
                  </a:lnTo>
                  <a:lnTo>
                    <a:pt x="148272" y="354020"/>
                  </a:lnTo>
                  <a:lnTo>
                    <a:pt x="108322" y="337130"/>
                  </a:lnTo>
                  <a:lnTo>
                    <a:pt x="74453" y="310946"/>
                  </a:lnTo>
                  <a:lnTo>
                    <a:pt x="48272" y="277074"/>
                  </a:lnTo>
                  <a:lnTo>
                    <a:pt x="31385" y="237122"/>
                  </a:lnTo>
                  <a:lnTo>
                    <a:pt x="25400" y="192697"/>
                  </a:lnTo>
                  <a:lnTo>
                    <a:pt x="31385" y="148276"/>
                  </a:lnTo>
                  <a:lnTo>
                    <a:pt x="48272" y="108328"/>
                  </a:lnTo>
                  <a:lnTo>
                    <a:pt x="74453" y="74458"/>
                  </a:lnTo>
                  <a:lnTo>
                    <a:pt x="108322" y="48275"/>
                  </a:lnTo>
                  <a:lnTo>
                    <a:pt x="148272" y="31386"/>
                  </a:lnTo>
                  <a:lnTo>
                    <a:pt x="192697" y="25400"/>
                  </a:lnTo>
                  <a:lnTo>
                    <a:pt x="286459" y="25400"/>
                  </a:lnTo>
                  <a:lnTo>
                    <a:pt x="277371" y="19616"/>
                  </a:lnTo>
                  <a:lnTo>
                    <a:pt x="236830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9" y="25400"/>
                  </a:moveTo>
                  <a:lnTo>
                    <a:pt x="192697" y="25400"/>
                  </a:lnTo>
                  <a:lnTo>
                    <a:pt x="237122" y="31386"/>
                  </a:lnTo>
                  <a:lnTo>
                    <a:pt x="277074" y="48275"/>
                  </a:lnTo>
                  <a:lnTo>
                    <a:pt x="310946" y="74458"/>
                  </a:lnTo>
                  <a:lnTo>
                    <a:pt x="337130" y="108328"/>
                  </a:lnTo>
                  <a:lnTo>
                    <a:pt x="354020" y="148276"/>
                  </a:lnTo>
                  <a:lnTo>
                    <a:pt x="360006" y="192697"/>
                  </a:lnTo>
                  <a:lnTo>
                    <a:pt x="354020" y="237122"/>
                  </a:lnTo>
                  <a:lnTo>
                    <a:pt x="337130" y="277074"/>
                  </a:lnTo>
                  <a:lnTo>
                    <a:pt x="310946" y="310946"/>
                  </a:lnTo>
                  <a:lnTo>
                    <a:pt x="277074" y="337130"/>
                  </a:lnTo>
                  <a:lnTo>
                    <a:pt x="237122" y="354020"/>
                  </a:lnTo>
                  <a:lnTo>
                    <a:pt x="192697" y="360006"/>
                  </a:lnTo>
                  <a:lnTo>
                    <a:pt x="286459" y="360006"/>
                  </a:lnTo>
                  <a:lnTo>
                    <a:pt x="343017" y="313155"/>
                  </a:lnTo>
                  <a:lnTo>
                    <a:pt x="365789" y="277371"/>
                  </a:lnTo>
                  <a:lnTo>
                    <a:pt x="380308" y="236830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89" y="108030"/>
                  </a:lnTo>
                  <a:lnTo>
                    <a:pt x="343017" y="72248"/>
                  </a:lnTo>
                  <a:lnTo>
                    <a:pt x="313155" y="42388"/>
                  </a:lnTo>
                  <a:lnTo>
                    <a:pt x="286459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29830" y="1811860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17119" y="1799155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709" y="0"/>
                  </a:moveTo>
                  <a:lnTo>
                    <a:pt x="148576" y="5098"/>
                  </a:lnTo>
                  <a:lnTo>
                    <a:pt x="108035" y="19616"/>
                  </a:lnTo>
                  <a:lnTo>
                    <a:pt x="72250" y="42388"/>
                  </a:lnTo>
                  <a:lnTo>
                    <a:pt x="42389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30"/>
                  </a:lnTo>
                  <a:lnTo>
                    <a:pt x="19616" y="277371"/>
                  </a:lnTo>
                  <a:lnTo>
                    <a:pt x="42389" y="313155"/>
                  </a:lnTo>
                  <a:lnTo>
                    <a:pt x="72250" y="343017"/>
                  </a:lnTo>
                  <a:lnTo>
                    <a:pt x="108035" y="365789"/>
                  </a:lnTo>
                  <a:lnTo>
                    <a:pt x="148576" y="380308"/>
                  </a:lnTo>
                  <a:lnTo>
                    <a:pt x="192709" y="385406"/>
                  </a:lnTo>
                  <a:lnTo>
                    <a:pt x="236838" y="380308"/>
                  </a:lnTo>
                  <a:lnTo>
                    <a:pt x="277376" y="365789"/>
                  </a:lnTo>
                  <a:lnTo>
                    <a:pt x="286463" y="360006"/>
                  </a:lnTo>
                  <a:lnTo>
                    <a:pt x="192709" y="360006"/>
                  </a:lnTo>
                  <a:lnTo>
                    <a:pt x="148284" y="354020"/>
                  </a:lnTo>
                  <a:lnTo>
                    <a:pt x="108331" y="337130"/>
                  </a:lnTo>
                  <a:lnTo>
                    <a:pt x="74460" y="310946"/>
                  </a:lnTo>
                  <a:lnTo>
                    <a:pt x="48275" y="277074"/>
                  </a:lnTo>
                  <a:lnTo>
                    <a:pt x="31386" y="237122"/>
                  </a:lnTo>
                  <a:lnTo>
                    <a:pt x="25399" y="192697"/>
                  </a:lnTo>
                  <a:lnTo>
                    <a:pt x="31386" y="148276"/>
                  </a:lnTo>
                  <a:lnTo>
                    <a:pt x="48275" y="108328"/>
                  </a:lnTo>
                  <a:lnTo>
                    <a:pt x="74460" y="74458"/>
                  </a:lnTo>
                  <a:lnTo>
                    <a:pt x="108331" y="48275"/>
                  </a:lnTo>
                  <a:lnTo>
                    <a:pt x="148284" y="31386"/>
                  </a:lnTo>
                  <a:lnTo>
                    <a:pt x="192709" y="25400"/>
                  </a:lnTo>
                  <a:lnTo>
                    <a:pt x="286463" y="25400"/>
                  </a:lnTo>
                  <a:lnTo>
                    <a:pt x="277376" y="19616"/>
                  </a:lnTo>
                  <a:lnTo>
                    <a:pt x="236838" y="5098"/>
                  </a:lnTo>
                  <a:lnTo>
                    <a:pt x="192709" y="0"/>
                  </a:lnTo>
                  <a:close/>
                </a:path>
                <a:path w="385445" h="385444">
                  <a:moveTo>
                    <a:pt x="286463" y="25400"/>
                  </a:moveTo>
                  <a:lnTo>
                    <a:pt x="192709" y="25400"/>
                  </a:lnTo>
                  <a:lnTo>
                    <a:pt x="237134" y="31386"/>
                  </a:lnTo>
                  <a:lnTo>
                    <a:pt x="277084" y="48275"/>
                  </a:lnTo>
                  <a:lnTo>
                    <a:pt x="310953" y="74458"/>
                  </a:lnTo>
                  <a:lnTo>
                    <a:pt x="337134" y="108328"/>
                  </a:lnTo>
                  <a:lnTo>
                    <a:pt x="354020" y="148276"/>
                  </a:lnTo>
                  <a:lnTo>
                    <a:pt x="360006" y="192697"/>
                  </a:lnTo>
                  <a:lnTo>
                    <a:pt x="354020" y="237122"/>
                  </a:lnTo>
                  <a:lnTo>
                    <a:pt x="337134" y="277074"/>
                  </a:lnTo>
                  <a:lnTo>
                    <a:pt x="310953" y="310946"/>
                  </a:lnTo>
                  <a:lnTo>
                    <a:pt x="277084" y="337130"/>
                  </a:lnTo>
                  <a:lnTo>
                    <a:pt x="237134" y="354020"/>
                  </a:lnTo>
                  <a:lnTo>
                    <a:pt x="192709" y="360006"/>
                  </a:lnTo>
                  <a:lnTo>
                    <a:pt x="286463" y="360006"/>
                  </a:lnTo>
                  <a:lnTo>
                    <a:pt x="343018" y="313155"/>
                  </a:lnTo>
                  <a:lnTo>
                    <a:pt x="365790" y="277371"/>
                  </a:lnTo>
                  <a:lnTo>
                    <a:pt x="380308" y="236830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90" y="108030"/>
                  </a:lnTo>
                  <a:lnTo>
                    <a:pt x="343018" y="72248"/>
                  </a:lnTo>
                  <a:lnTo>
                    <a:pt x="313158" y="42388"/>
                  </a:lnTo>
                  <a:lnTo>
                    <a:pt x="28646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16390" y="1811860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03687" y="1799155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8"/>
                  </a:lnTo>
                  <a:lnTo>
                    <a:pt x="42388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30"/>
                  </a:lnTo>
                  <a:lnTo>
                    <a:pt x="19616" y="277371"/>
                  </a:lnTo>
                  <a:lnTo>
                    <a:pt x="42388" y="313155"/>
                  </a:lnTo>
                  <a:lnTo>
                    <a:pt x="72248" y="343017"/>
                  </a:lnTo>
                  <a:lnTo>
                    <a:pt x="108030" y="365789"/>
                  </a:lnTo>
                  <a:lnTo>
                    <a:pt x="148568" y="380308"/>
                  </a:lnTo>
                  <a:lnTo>
                    <a:pt x="192697" y="385406"/>
                  </a:lnTo>
                  <a:lnTo>
                    <a:pt x="236825" y="380308"/>
                  </a:lnTo>
                  <a:lnTo>
                    <a:pt x="277363" y="365789"/>
                  </a:lnTo>
                  <a:lnTo>
                    <a:pt x="286450" y="360006"/>
                  </a:lnTo>
                  <a:lnTo>
                    <a:pt x="192697" y="360006"/>
                  </a:lnTo>
                  <a:lnTo>
                    <a:pt x="148272" y="354020"/>
                  </a:lnTo>
                  <a:lnTo>
                    <a:pt x="108322" y="337130"/>
                  </a:lnTo>
                  <a:lnTo>
                    <a:pt x="74453" y="310946"/>
                  </a:lnTo>
                  <a:lnTo>
                    <a:pt x="48272" y="277074"/>
                  </a:lnTo>
                  <a:lnTo>
                    <a:pt x="31385" y="237122"/>
                  </a:lnTo>
                  <a:lnTo>
                    <a:pt x="25400" y="192697"/>
                  </a:lnTo>
                  <a:lnTo>
                    <a:pt x="31385" y="148276"/>
                  </a:lnTo>
                  <a:lnTo>
                    <a:pt x="48272" y="108328"/>
                  </a:lnTo>
                  <a:lnTo>
                    <a:pt x="74453" y="74458"/>
                  </a:lnTo>
                  <a:lnTo>
                    <a:pt x="108322" y="48275"/>
                  </a:lnTo>
                  <a:lnTo>
                    <a:pt x="148272" y="31386"/>
                  </a:lnTo>
                  <a:lnTo>
                    <a:pt x="192697" y="25400"/>
                  </a:lnTo>
                  <a:lnTo>
                    <a:pt x="286451" y="25400"/>
                  </a:lnTo>
                  <a:lnTo>
                    <a:pt x="277363" y="19616"/>
                  </a:lnTo>
                  <a:lnTo>
                    <a:pt x="236825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1" y="25400"/>
                  </a:moveTo>
                  <a:lnTo>
                    <a:pt x="192697" y="25400"/>
                  </a:lnTo>
                  <a:lnTo>
                    <a:pt x="237121" y="31386"/>
                  </a:lnTo>
                  <a:lnTo>
                    <a:pt x="277071" y="48275"/>
                  </a:lnTo>
                  <a:lnTo>
                    <a:pt x="310940" y="74458"/>
                  </a:lnTo>
                  <a:lnTo>
                    <a:pt x="337121" y="108328"/>
                  </a:lnTo>
                  <a:lnTo>
                    <a:pt x="354008" y="148276"/>
                  </a:lnTo>
                  <a:lnTo>
                    <a:pt x="359994" y="192697"/>
                  </a:lnTo>
                  <a:lnTo>
                    <a:pt x="354008" y="237122"/>
                  </a:lnTo>
                  <a:lnTo>
                    <a:pt x="337121" y="277074"/>
                  </a:lnTo>
                  <a:lnTo>
                    <a:pt x="310940" y="310946"/>
                  </a:lnTo>
                  <a:lnTo>
                    <a:pt x="277071" y="337130"/>
                  </a:lnTo>
                  <a:lnTo>
                    <a:pt x="237121" y="354020"/>
                  </a:lnTo>
                  <a:lnTo>
                    <a:pt x="192697" y="360006"/>
                  </a:lnTo>
                  <a:lnTo>
                    <a:pt x="286450" y="360006"/>
                  </a:lnTo>
                  <a:lnTo>
                    <a:pt x="343005" y="313155"/>
                  </a:lnTo>
                  <a:lnTo>
                    <a:pt x="365777" y="277371"/>
                  </a:lnTo>
                  <a:lnTo>
                    <a:pt x="380295" y="236830"/>
                  </a:lnTo>
                  <a:lnTo>
                    <a:pt x="385394" y="192697"/>
                  </a:lnTo>
                  <a:lnTo>
                    <a:pt x="380295" y="148568"/>
                  </a:lnTo>
                  <a:lnTo>
                    <a:pt x="365777" y="108030"/>
                  </a:lnTo>
                  <a:lnTo>
                    <a:pt x="343005" y="72248"/>
                  </a:lnTo>
                  <a:lnTo>
                    <a:pt x="313145" y="42388"/>
                  </a:lnTo>
                  <a:lnTo>
                    <a:pt x="286451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02951" y="1811860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90244" y="1799155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8"/>
                  </a:lnTo>
                  <a:lnTo>
                    <a:pt x="42388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30"/>
                  </a:lnTo>
                  <a:lnTo>
                    <a:pt x="19616" y="277371"/>
                  </a:lnTo>
                  <a:lnTo>
                    <a:pt x="42388" y="313155"/>
                  </a:lnTo>
                  <a:lnTo>
                    <a:pt x="72248" y="343017"/>
                  </a:lnTo>
                  <a:lnTo>
                    <a:pt x="108030" y="365789"/>
                  </a:lnTo>
                  <a:lnTo>
                    <a:pt x="148568" y="380308"/>
                  </a:lnTo>
                  <a:lnTo>
                    <a:pt x="192697" y="385406"/>
                  </a:lnTo>
                  <a:lnTo>
                    <a:pt x="236830" y="380308"/>
                  </a:lnTo>
                  <a:lnTo>
                    <a:pt x="277371" y="365789"/>
                  </a:lnTo>
                  <a:lnTo>
                    <a:pt x="286459" y="360006"/>
                  </a:lnTo>
                  <a:lnTo>
                    <a:pt x="192697" y="360006"/>
                  </a:lnTo>
                  <a:lnTo>
                    <a:pt x="148272" y="354020"/>
                  </a:lnTo>
                  <a:lnTo>
                    <a:pt x="108322" y="337130"/>
                  </a:lnTo>
                  <a:lnTo>
                    <a:pt x="74453" y="310946"/>
                  </a:lnTo>
                  <a:lnTo>
                    <a:pt x="48272" y="277074"/>
                  </a:lnTo>
                  <a:lnTo>
                    <a:pt x="31385" y="237122"/>
                  </a:lnTo>
                  <a:lnTo>
                    <a:pt x="25400" y="192697"/>
                  </a:lnTo>
                  <a:lnTo>
                    <a:pt x="31385" y="148276"/>
                  </a:lnTo>
                  <a:lnTo>
                    <a:pt x="48272" y="108328"/>
                  </a:lnTo>
                  <a:lnTo>
                    <a:pt x="74453" y="74458"/>
                  </a:lnTo>
                  <a:lnTo>
                    <a:pt x="108322" y="48275"/>
                  </a:lnTo>
                  <a:lnTo>
                    <a:pt x="148272" y="31386"/>
                  </a:lnTo>
                  <a:lnTo>
                    <a:pt x="192697" y="25400"/>
                  </a:lnTo>
                  <a:lnTo>
                    <a:pt x="286459" y="25400"/>
                  </a:lnTo>
                  <a:lnTo>
                    <a:pt x="277371" y="19616"/>
                  </a:lnTo>
                  <a:lnTo>
                    <a:pt x="236830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9" y="25400"/>
                  </a:moveTo>
                  <a:lnTo>
                    <a:pt x="192697" y="25400"/>
                  </a:lnTo>
                  <a:lnTo>
                    <a:pt x="237122" y="31386"/>
                  </a:lnTo>
                  <a:lnTo>
                    <a:pt x="277074" y="48275"/>
                  </a:lnTo>
                  <a:lnTo>
                    <a:pt x="310946" y="74458"/>
                  </a:lnTo>
                  <a:lnTo>
                    <a:pt x="337130" y="108328"/>
                  </a:lnTo>
                  <a:lnTo>
                    <a:pt x="354020" y="148276"/>
                  </a:lnTo>
                  <a:lnTo>
                    <a:pt x="360006" y="192697"/>
                  </a:lnTo>
                  <a:lnTo>
                    <a:pt x="354020" y="237122"/>
                  </a:lnTo>
                  <a:lnTo>
                    <a:pt x="337130" y="277074"/>
                  </a:lnTo>
                  <a:lnTo>
                    <a:pt x="310946" y="310946"/>
                  </a:lnTo>
                  <a:lnTo>
                    <a:pt x="277074" y="337130"/>
                  </a:lnTo>
                  <a:lnTo>
                    <a:pt x="237122" y="354020"/>
                  </a:lnTo>
                  <a:lnTo>
                    <a:pt x="192697" y="360006"/>
                  </a:lnTo>
                  <a:lnTo>
                    <a:pt x="286459" y="360006"/>
                  </a:lnTo>
                  <a:lnTo>
                    <a:pt x="343017" y="313155"/>
                  </a:lnTo>
                  <a:lnTo>
                    <a:pt x="365789" y="277371"/>
                  </a:lnTo>
                  <a:lnTo>
                    <a:pt x="380308" y="236830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89" y="108030"/>
                  </a:lnTo>
                  <a:lnTo>
                    <a:pt x="343017" y="72248"/>
                  </a:lnTo>
                  <a:lnTo>
                    <a:pt x="313155" y="42388"/>
                  </a:lnTo>
                  <a:lnTo>
                    <a:pt x="286459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73110" y="2290757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60404" y="2278053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8"/>
                  </a:lnTo>
                  <a:lnTo>
                    <a:pt x="42388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30"/>
                  </a:lnTo>
                  <a:lnTo>
                    <a:pt x="19616" y="277371"/>
                  </a:lnTo>
                  <a:lnTo>
                    <a:pt x="42388" y="313155"/>
                  </a:lnTo>
                  <a:lnTo>
                    <a:pt x="72248" y="343017"/>
                  </a:lnTo>
                  <a:lnTo>
                    <a:pt x="108030" y="365789"/>
                  </a:lnTo>
                  <a:lnTo>
                    <a:pt x="148568" y="380308"/>
                  </a:lnTo>
                  <a:lnTo>
                    <a:pt x="192697" y="385406"/>
                  </a:lnTo>
                  <a:lnTo>
                    <a:pt x="236830" y="380308"/>
                  </a:lnTo>
                  <a:lnTo>
                    <a:pt x="277371" y="365789"/>
                  </a:lnTo>
                  <a:lnTo>
                    <a:pt x="286459" y="360006"/>
                  </a:lnTo>
                  <a:lnTo>
                    <a:pt x="192697" y="360006"/>
                  </a:lnTo>
                  <a:lnTo>
                    <a:pt x="148272" y="354020"/>
                  </a:lnTo>
                  <a:lnTo>
                    <a:pt x="108322" y="337130"/>
                  </a:lnTo>
                  <a:lnTo>
                    <a:pt x="74453" y="310946"/>
                  </a:lnTo>
                  <a:lnTo>
                    <a:pt x="48272" y="277074"/>
                  </a:lnTo>
                  <a:lnTo>
                    <a:pt x="31385" y="237122"/>
                  </a:lnTo>
                  <a:lnTo>
                    <a:pt x="25400" y="192697"/>
                  </a:lnTo>
                  <a:lnTo>
                    <a:pt x="31385" y="148276"/>
                  </a:lnTo>
                  <a:lnTo>
                    <a:pt x="48272" y="108328"/>
                  </a:lnTo>
                  <a:lnTo>
                    <a:pt x="74453" y="74458"/>
                  </a:lnTo>
                  <a:lnTo>
                    <a:pt x="108322" y="48275"/>
                  </a:lnTo>
                  <a:lnTo>
                    <a:pt x="148272" y="31386"/>
                  </a:lnTo>
                  <a:lnTo>
                    <a:pt x="192697" y="25400"/>
                  </a:lnTo>
                  <a:lnTo>
                    <a:pt x="286459" y="25400"/>
                  </a:lnTo>
                  <a:lnTo>
                    <a:pt x="277371" y="19616"/>
                  </a:lnTo>
                  <a:lnTo>
                    <a:pt x="236830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9" y="25400"/>
                  </a:moveTo>
                  <a:lnTo>
                    <a:pt x="192697" y="25400"/>
                  </a:lnTo>
                  <a:lnTo>
                    <a:pt x="237122" y="31386"/>
                  </a:lnTo>
                  <a:lnTo>
                    <a:pt x="277074" y="48275"/>
                  </a:lnTo>
                  <a:lnTo>
                    <a:pt x="310946" y="74458"/>
                  </a:lnTo>
                  <a:lnTo>
                    <a:pt x="337130" y="108328"/>
                  </a:lnTo>
                  <a:lnTo>
                    <a:pt x="354020" y="148276"/>
                  </a:lnTo>
                  <a:lnTo>
                    <a:pt x="360006" y="192697"/>
                  </a:lnTo>
                  <a:lnTo>
                    <a:pt x="354020" y="237122"/>
                  </a:lnTo>
                  <a:lnTo>
                    <a:pt x="337130" y="277074"/>
                  </a:lnTo>
                  <a:lnTo>
                    <a:pt x="310946" y="310946"/>
                  </a:lnTo>
                  <a:lnTo>
                    <a:pt x="277074" y="337130"/>
                  </a:lnTo>
                  <a:lnTo>
                    <a:pt x="237122" y="354020"/>
                  </a:lnTo>
                  <a:lnTo>
                    <a:pt x="192697" y="360006"/>
                  </a:lnTo>
                  <a:lnTo>
                    <a:pt x="286459" y="360006"/>
                  </a:lnTo>
                  <a:lnTo>
                    <a:pt x="343017" y="313155"/>
                  </a:lnTo>
                  <a:lnTo>
                    <a:pt x="365789" y="277371"/>
                  </a:lnTo>
                  <a:lnTo>
                    <a:pt x="380308" y="236830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89" y="108030"/>
                  </a:lnTo>
                  <a:lnTo>
                    <a:pt x="343017" y="72248"/>
                  </a:lnTo>
                  <a:lnTo>
                    <a:pt x="313155" y="42388"/>
                  </a:lnTo>
                  <a:lnTo>
                    <a:pt x="286459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59670" y="2290757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46960" y="2278053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709" y="0"/>
                  </a:moveTo>
                  <a:lnTo>
                    <a:pt x="148576" y="5098"/>
                  </a:lnTo>
                  <a:lnTo>
                    <a:pt x="108035" y="19616"/>
                  </a:lnTo>
                  <a:lnTo>
                    <a:pt x="72250" y="42388"/>
                  </a:lnTo>
                  <a:lnTo>
                    <a:pt x="42389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30"/>
                  </a:lnTo>
                  <a:lnTo>
                    <a:pt x="19616" y="277371"/>
                  </a:lnTo>
                  <a:lnTo>
                    <a:pt x="42389" y="313155"/>
                  </a:lnTo>
                  <a:lnTo>
                    <a:pt x="72250" y="343017"/>
                  </a:lnTo>
                  <a:lnTo>
                    <a:pt x="108035" y="365789"/>
                  </a:lnTo>
                  <a:lnTo>
                    <a:pt x="148576" y="380308"/>
                  </a:lnTo>
                  <a:lnTo>
                    <a:pt x="192709" y="385406"/>
                  </a:lnTo>
                  <a:lnTo>
                    <a:pt x="236838" y="380308"/>
                  </a:lnTo>
                  <a:lnTo>
                    <a:pt x="277376" y="365789"/>
                  </a:lnTo>
                  <a:lnTo>
                    <a:pt x="286463" y="360006"/>
                  </a:lnTo>
                  <a:lnTo>
                    <a:pt x="192709" y="360006"/>
                  </a:lnTo>
                  <a:lnTo>
                    <a:pt x="148284" y="354020"/>
                  </a:lnTo>
                  <a:lnTo>
                    <a:pt x="108331" y="337130"/>
                  </a:lnTo>
                  <a:lnTo>
                    <a:pt x="74460" y="310946"/>
                  </a:lnTo>
                  <a:lnTo>
                    <a:pt x="48275" y="277074"/>
                  </a:lnTo>
                  <a:lnTo>
                    <a:pt x="31386" y="237122"/>
                  </a:lnTo>
                  <a:lnTo>
                    <a:pt x="25399" y="192697"/>
                  </a:lnTo>
                  <a:lnTo>
                    <a:pt x="31386" y="148276"/>
                  </a:lnTo>
                  <a:lnTo>
                    <a:pt x="48275" y="108328"/>
                  </a:lnTo>
                  <a:lnTo>
                    <a:pt x="74460" y="74458"/>
                  </a:lnTo>
                  <a:lnTo>
                    <a:pt x="108331" y="48275"/>
                  </a:lnTo>
                  <a:lnTo>
                    <a:pt x="148284" y="31386"/>
                  </a:lnTo>
                  <a:lnTo>
                    <a:pt x="192709" y="25400"/>
                  </a:lnTo>
                  <a:lnTo>
                    <a:pt x="286463" y="25400"/>
                  </a:lnTo>
                  <a:lnTo>
                    <a:pt x="277376" y="19616"/>
                  </a:lnTo>
                  <a:lnTo>
                    <a:pt x="236838" y="5098"/>
                  </a:lnTo>
                  <a:lnTo>
                    <a:pt x="192709" y="0"/>
                  </a:lnTo>
                  <a:close/>
                </a:path>
                <a:path w="385445" h="385444">
                  <a:moveTo>
                    <a:pt x="286463" y="25400"/>
                  </a:moveTo>
                  <a:lnTo>
                    <a:pt x="192709" y="25400"/>
                  </a:lnTo>
                  <a:lnTo>
                    <a:pt x="237134" y="31386"/>
                  </a:lnTo>
                  <a:lnTo>
                    <a:pt x="277084" y="48275"/>
                  </a:lnTo>
                  <a:lnTo>
                    <a:pt x="310953" y="74458"/>
                  </a:lnTo>
                  <a:lnTo>
                    <a:pt x="337134" y="108328"/>
                  </a:lnTo>
                  <a:lnTo>
                    <a:pt x="354020" y="148276"/>
                  </a:lnTo>
                  <a:lnTo>
                    <a:pt x="360006" y="192697"/>
                  </a:lnTo>
                  <a:lnTo>
                    <a:pt x="354020" y="237122"/>
                  </a:lnTo>
                  <a:lnTo>
                    <a:pt x="337134" y="277074"/>
                  </a:lnTo>
                  <a:lnTo>
                    <a:pt x="310953" y="310946"/>
                  </a:lnTo>
                  <a:lnTo>
                    <a:pt x="277084" y="337130"/>
                  </a:lnTo>
                  <a:lnTo>
                    <a:pt x="237134" y="354020"/>
                  </a:lnTo>
                  <a:lnTo>
                    <a:pt x="192709" y="360006"/>
                  </a:lnTo>
                  <a:lnTo>
                    <a:pt x="286463" y="360006"/>
                  </a:lnTo>
                  <a:lnTo>
                    <a:pt x="343018" y="313155"/>
                  </a:lnTo>
                  <a:lnTo>
                    <a:pt x="365790" y="277371"/>
                  </a:lnTo>
                  <a:lnTo>
                    <a:pt x="380308" y="236830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90" y="108030"/>
                  </a:lnTo>
                  <a:lnTo>
                    <a:pt x="343018" y="72248"/>
                  </a:lnTo>
                  <a:lnTo>
                    <a:pt x="313158" y="42388"/>
                  </a:lnTo>
                  <a:lnTo>
                    <a:pt x="28646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73448" y="431984"/>
            <a:ext cx="972185" cy="172720"/>
            <a:chOff x="473448" y="431984"/>
            <a:chExt cx="972185" cy="172720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48" y="436558"/>
              <a:ext cx="141846" cy="1652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496" y="483655"/>
              <a:ext cx="108927" cy="12045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196" y="481360"/>
              <a:ext cx="177622" cy="1204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7915" y="431984"/>
              <a:ext cx="245054" cy="17213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6172" y="481356"/>
              <a:ext cx="189048" cy="122758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1676593" y="3823211"/>
            <a:ext cx="468630" cy="915669"/>
          </a:xfrm>
          <a:custGeom>
            <a:avLst/>
            <a:gdLst/>
            <a:ahLst/>
            <a:cxnLst/>
            <a:rect l="l" t="t" r="r" b="b"/>
            <a:pathLst>
              <a:path w="468630" h="915670">
                <a:moveTo>
                  <a:pt x="275932" y="0"/>
                </a:moveTo>
                <a:lnTo>
                  <a:pt x="221561" y="6349"/>
                </a:lnTo>
                <a:lnTo>
                  <a:pt x="184576" y="16509"/>
                </a:lnTo>
                <a:lnTo>
                  <a:pt x="134289" y="43179"/>
                </a:lnTo>
                <a:lnTo>
                  <a:pt x="93977" y="83819"/>
                </a:lnTo>
                <a:lnTo>
                  <a:pt x="74744" y="118109"/>
                </a:lnTo>
                <a:lnTo>
                  <a:pt x="64862" y="158749"/>
                </a:lnTo>
                <a:lnTo>
                  <a:pt x="63627" y="182879"/>
                </a:lnTo>
                <a:lnTo>
                  <a:pt x="64255" y="199389"/>
                </a:lnTo>
                <a:lnTo>
                  <a:pt x="73672" y="251459"/>
                </a:lnTo>
                <a:lnTo>
                  <a:pt x="92516" y="303529"/>
                </a:lnTo>
                <a:lnTo>
                  <a:pt x="118386" y="353059"/>
                </a:lnTo>
                <a:lnTo>
                  <a:pt x="149444" y="400049"/>
                </a:lnTo>
                <a:lnTo>
                  <a:pt x="182841" y="443229"/>
                </a:lnTo>
                <a:lnTo>
                  <a:pt x="115201" y="507999"/>
                </a:lnTo>
                <a:lnTo>
                  <a:pt x="102435" y="520699"/>
                </a:lnTo>
                <a:lnTo>
                  <a:pt x="90255" y="533399"/>
                </a:lnTo>
                <a:lnTo>
                  <a:pt x="78661" y="544829"/>
                </a:lnTo>
                <a:lnTo>
                  <a:pt x="67652" y="557529"/>
                </a:lnTo>
                <a:lnTo>
                  <a:pt x="57334" y="568959"/>
                </a:lnTo>
                <a:lnTo>
                  <a:pt x="47812" y="581659"/>
                </a:lnTo>
                <a:lnTo>
                  <a:pt x="24057" y="622299"/>
                </a:lnTo>
                <a:lnTo>
                  <a:pt x="8039" y="666749"/>
                </a:lnTo>
                <a:lnTo>
                  <a:pt x="502" y="718819"/>
                </a:lnTo>
                <a:lnTo>
                  <a:pt x="0" y="737869"/>
                </a:lnTo>
                <a:lnTo>
                  <a:pt x="671" y="754379"/>
                </a:lnTo>
                <a:lnTo>
                  <a:pt x="10718" y="803909"/>
                </a:lnTo>
                <a:lnTo>
                  <a:pt x="32817" y="847089"/>
                </a:lnTo>
                <a:lnTo>
                  <a:pt x="66892" y="882649"/>
                </a:lnTo>
                <a:lnTo>
                  <a:pt x="112668" y="908049"/>
                </a:lnTo>
                <a:lnTo>
                  <a:pt x="149668" y="915669"/>
                </a:lnTo>
                <a:lnTo>
                  <a:pt x="195355" y="915669"/>
                </a:lnTo>
                <a:lnTo>
                  <a:pt x="240561" y="905509"/>
                </a:lnTo>
                <a:lnTo>
                  <a:pt x="278777" y="886459"/>
                </a:lnTo>
                <a:lnTo>
                  <a:pt x="300771" y="868679"/>
                </a:lnTo>
                <a:lnTo>
                  <a:pt x="171450" y="868679"/>
                </a:lnTo>
                <a:lnTo>
                  <a:pt x="145254" y="866139"/>
                </a:lnTo>
                <a:lnTo>
                  <a:pt x="100715" y="847089"/>
                </a:lnTo>
                <a:lnTo>
                  <a:pt x="68819" y="811529"/>
                </a:lnTo>
                <a:lnTo>
                  <a:pt x="54459" y="775969"/>
                </a:lnTo>
                <a:lnTo>
                  <a:pt x="49568" y="734059"/>
                </a:lnTo>
                <a:lnTo>
                  <a:pt x="49901" y="720089"/>
                </a:lnTo>
                <a:lnTo>
                  <a:pt x="54927" y="680719"/>
                </a:lnTo>
                <a:lnTo>
                  <a:pt x="72339" y="636269"/>
                </a:lnTo>
                <a:lnTo>
                  <a:pt x="94938" y="603249"/>
                </a:lnTo>
                <a:lnTo>
                  <a:pt x="104482" y="590549"/>
                </a:lnTo>
                <a:lnTo>
                  <a:pt x="139896" y="552449"/>
                </a:lnTo>
                <a:lnTo>
                  <a:pt x="154038" y="538479"/>
                </a:lnTo>
                <a:lnTo>
                  <a:pt x="160214" y="530859"/>
                </a:lnTo>
                <a:lnTo>
                  <a:pt x="166684" y="524509"/>
                </a:lnTo>
                <a:lnTo>
                  <a:pt x="173444" y="518159"/>
                </a:lnTo>
                <a:lnTo>
                  <a:pt x="180492" y="511809"/>
                </a:lnTo>
                <a:lnTo>
                  <a:pt x="188007" y="504189"/>
                </a:lnTo>
                <a:lnTo>
                  <a:pt x="196149" y="496569"/>
                </a:lnTo>
                <a:lnTo>
                  <a:pt x="204918" y="488949"/>
                </a:lnTo>
                <a:lnTo>
                  <a:pt x="214312" y="480059"/>
                </a:lnTo>
                <a:lnTo>
                  <a:pt x="275364" y="480059"/>
                </a:lnTo>
                <a:lnTo>
                  <a:pt x="265493" y="467359"/>
                </a:lnTo>
                <a:lnTo>
                  <a:pt x="248475" y="445769"/>
                </a:lnTo>
                <a:lnTo>
                  <a:pt x="260026" y="434339"/>
                </a:lnTo>
                <a:lnTo>
                  <a:pt x="271914" y="421639"/>
                </a:lnTo>
                <a:lnTo>
                  <a:pt x="282916" y="410209"/>
                </a:lnTo>
                <a:lnTo>
                  <a:pt x="216992" y="410209"/>
                </a:lnTo>
                <a:lnTo>
                  <a:pt x="206424" y="396239"/>
                </a:lnTo>
                <a:lnTo>
                  <a:pt x="196149" y="383539"/>
                </a:lnTo>
                <a:lnTo>
                  <a:pt x="186168" y="369569"/>
                </a:lnTo>
                <a:lnTo>
                  <a:pt x="158562" y="327659"/>
                </a:lnTo>
                <a:lnTo>
                  <a:pt x="136145" y="284479"/>
                </a:lnTo>
                <a:lnTo>
                  <a:pt x="119888" y="240029"/>
                </a:lnTo>
                <a:lnTo>
                  <a:pt x="111720" y="196849"/>
                </a:lnTo>
                <a:lnTo>
                  <a:pt x="111175" y="182879"/>
                </a:lnTo>
                <a:lnTo>
                  <a:pt x="111971" y="166369"/>
                </a:lnTo>
                <a:lnTo>
                  <a:pt x="123901" y="125729"/>
                </a:lnTo>
                <a:lnTo>
                  <a:pt x="148454" y="92709"/>
                </a:lnTo>
                <a:lnTo>
                  <a:pt x="183511" y="67309"/>
                </a:lnTo>
                <a:lnTo>
                  <a:pt x="227485" y="52069"/>
                </a:lnTo>
                <a:lnTo>
                  <a:pt x="260133" y="46989"/>
                </a:lnTo>
                <a:lnTo>
                  <a:pt x="416534" y="46989"/>
                </a:lnTo>
                <a:lnTo>
                  <a:pt x="414962" y="45719"/>
                </a:lnTo>
                <a:lnTo>
                  <a:pt x="371119" y="20319"/>
                </a:lnTo>
                <a:lnTo>
                  <a:pt x="321956" y="5079"/>
                </a:lnTo>
                <a:lnTo>
                  <a:pt x="305987" y="2539"/>
                </a:lnTo>
                <a:lnTo>
                  <a:pt x="275932" y="0"/>
                </a:lnTo>
                <a:close/>
              </a:path>
              <a:path w="468630" h="915670">
                <a:moveTo>
                  <a:pt x="275364" y="480059"/>
                </a:moveTo>
                <a:lnTo>
                  <a:pt x="214312" y="480059"/>
                </a:lnTo>
                <a:lnTo>
                  <a:pt x="234827" y="505459"/>
                </a:lnTo>
                <a:lnTo>
                  <a:pt x="254838" y="528319"/>
                </a:lnTo>
                <a:lnTo>
                  <a:pt x="264422" y="541019"/>
                </a:lnTo>
                <a:lnTo>
                  <a:pt x="289661" y="577849"/>
                </a:lnTo>
                <a:lnTo>
                  <a:pt x="308878" y="615949"/>
                </a:lnTo>
                <a:lnTo>
                  <a:pt x="320551" y="657859"/>
                </a:lnTo>
                <a:lnTo>
                  <a:pt x="322808" y="687069"/>
                </a:lnTo>
                <a:lnTo>
                  <a:pt x="322160" y="706119"/>
                </a:lnTo>
                <a:lnTo>
                  <a:pt x="312432" y="759459"/>
                </a:lnTo>
                <a:lnTo>
                  <a:pt x="291774" y="803909"/>
                </a:lnTo>
                <a:lnTo>
                  <a:pt x="261032" y="838199"/>
                </a:lnTo>
                <a:lnTo>
                  <a:pt x="220556" y="859789"/>
                </a:lnTo>
                <a:lnTo>
                  <a:pt x="171450" y="868679"/>
                </a:lnTo>
                <a:lnTo>
                  <a:pt x="300771" y="868679"/>
                </a:lnTo>
                <a:lnTo>
                  <a:pt x="335056" y="828039"/>
                </a:lnTo>
                <a:lnTo>
                  <a:pt x="353306" y="792479"/>
                </a:lnTo>
                <a:lnTo>
                  <a:pt x="365108" y="753109"/>
                </a:lnTo>
                <a:lnTo>
                  <a:pt x="370970" y="712469"/>
                </a:lnTo>
                <a:lnTo>
                  <a:pt x="371703" y="690879"/>
                </a:lnTo>
                <a:lnTo>
                  <a:pt x="371075" y="673099"/>
                </a:lnTo>
                <a:lnTo>
                  <a:pt x="361657" y="623569"/>
                </a:lnTo>
                <a:lnTo>
                  <a:pt x="343009" y="577849"/>
                </a:lnTo>
                <a:lnTo>
                  <a:pt x="317623" y="534669"/>
                </a:lnTo>
                <a:lnTo>
                  <a:pt x="297700" y="507999"/>
                </a:lnTo>
                <a:lnTo>
                  <a:pt x="287087" y="494029"/>
                </a:lnTo>
                <a:lnTo>
                  <a:pt x="276352" y="481329"/>
                </a:lnTo>
                <a:lnTo>
                  <a:pt x="275364" y="480059"/>
                </a:lnTo>
                <a:close/>
              </a:path>
              <a:path w="468630" h="915670">
                <a:moveTo>
                  <a:pt x="416534" y="46989"/>
                </a:moveTo>
                <a:lnTo>
                  <a:pt x="288787" y="46989"/>
                </a:lnTo>
                <a:lnTo>
                  <a:pt x="300548" y="48259"/>
                </a:lnTo>
                <a:lnTo>
                  <a:pt x="324827" y="53339"/>
                </a:lnTo>
                <a:lnTo>
                  <a:pt x="336962" y="57149"/>
                </a:lnTo>
                <a:lnTo>
                  <a:pt x="348599" y="62229"/>
                </a:lnTo>
                <a:lnTo>
                  <a:pt x="359735" y="66039"/>
                </a:lnTo>
                <a:lnTo>
                  <a:pt x="397175" y="92709"/>
                </a:lnTo>
                <a:lnTo>
                  <a:pt x="416429" y="126999"/>
                </a:lnTo>
                <a:lnTo>
                  <a:pt x="417245" y="137159"/>
                </a:lnTo>
                <a:lnTo>
                  <a:pt x="416638" y="147319"/>
                </a:lnTo>
                <a:lnTo>
                  <a:pt x="402658" y="185419"/>
                </a:lnTo>
                <a:lnTo>
                  <a:pt x="379449" y="222249"/>
                </a:lnTo>
                <a:lnTo>
                  <a:pt x="370532" y="233679"/>
                </a:lnTo>
                <a:lnTo>
                  <a:pt x="361028" y="246379"/>
                </a:lnTo>
                <a:lnTo>
                  <a:pt x="350939" y="259079"/>
                </a:lnTo>
                <a:lnTo>
                  <a:pt x="340454" y="271779"/>
                </a:lnTo>
                <a:lnTo>
                  <a:pt x="329761" y="285749"/>
                </a:lnTo>
                <a:lnTo>
                  <a:pt x="318860" y="298449"/>
                </a:lnTo>
                <a:lnTo>
                  <a:pt x="307746" y="312419"/>
                </a:lnTo>
                <a:lnTo>
                  <a:pt x="296464" y="325119"/>
                </a:lnTo>
                <a:lnTo>
                  <a:pt x="285057" y="337819"/>
                </a:lnTo>
                <a:lnTo>
                  <a:pt x="250274" y="375919"/>
                </a:lnTo>
                <a:lnTo>
                  <a:pt x="238928" y="388619"/>
                </a:lnTo>
                <a:lnTo>
                  <a:pt x="227834" y="398779"/>
                </a:lnTo>
                <a:lnTo>
                  <a:pt x="216992" y="410209"/>
                </a:lnTo>
                <a:lnTo>
                  <a:pt x="282916" y="410209"/>
                </a:lnTo>
                <a:lnTo>
                  <a:pt x="284138" y="408939"/>
                </a:lnTo>
                <a:lnTo>
                  <a:pt x="309318" y="380999"/>
                </a:lnTo>
                <a:lnTo>
                  <a:pt x="321729" y="368299"/>
                </a:lnTo>
                <a:lnTo>
                  <a:pt x="333930" y="354329"/>
                </a:lnTo>
                <a:lnTo>
                  <a:pt x="345922" y="340359"/>
                </a:lnTo>
                <a:lnTo>
                  <a:pt x="357600" y="326389"/>
                </a:lnTo>
                <a:lnTo>
                  <a:pt x="368858" y="313689"/>
                </a:lnTo>
                <a:lnTo>
                  <a:pt x="379698" y="300989"/>
                </a:lnTo>
                <a:lnTo>
                  <a:pt x="390118" y="288289"/>
                </a:lnTo>
                <a:lnTo>
                  <a:pt x="399896" y="275589"/>
                </a:lnTo>
                <a:lnTo>
                  <a:pt x="408790" y="264159"/>
                </a:lnTo>
                <a:lnTo>
                  <a:pt x="416804" y="252729"/>
                </a:lnTo>
                <a:lnTo>
                  <a:pt x="423938" y="243839"/>
                </a:lnTo>
                <a:lnTo>
                  <a:pt x="434027" y="228599"/>
                </a:lnTo>
                <a:lnTo>
                  <a:pt x="456755" y="189229"/>
                </a:lnTo>
                <a:lnTo>
                  <a:pt x="468147" y="140969"/>
                </a:lnTo>
                <a:lnTo>
                  <a:pt x="466954" y="124459"/>
                </a:lnTo>
                <a:lnTo>
                  <a:pt x="449059" y="80009"/>
                </a:lnTo>
                <a:lnTo>
                  <a:pt x="427542" y="55879"/>
                </a:lnTo>
                <a:lnTo>
                  <a:pt x="416534" y="4698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66870" y="3823211"/>
            <a:ext cx="468630" cy="915669"/>
          </a:xfrm>
          <a:custGeom>
            <a:avLst/>
            <a:gdLst/>
            <a:ahLst/>
            <a:cxnLst/>
            <a:rect l="l" t="t" r="r" b="b"/>
            <a:pathLst>
              <a:path w="468630" h="915670">
                <a:moveTo>
                  <a:pt x="275932" y="0"/>
                </a:moveTo>
                <a:lnTo>
                  <a:pt x="221554" y="6349"/>
                </a:lnTo>
                <a:lnTo>
                  <a:pt x="184571" y="16509"/>
                </a:lnTo>
                <a:lnTo>
                  <a:pt x="134289" y="43179"/>
                </a:lnTo>
                <a:lnTo>
                  <a:pt x="93972" y="83819"/>
                </a:lnTo>
                <a:lnTo>
                  <a:pt x="74739" y="118109"/>
                </a:lnTo>
                <a:lnTo>
                  <a:pt x="64860" y="158749"/>
                </a:lnTo>
                <a:lnTo>
                  <a:pt x="63627" y="182879"/>
                </a:lnTo>
                <a:lnTo>
                  <a:pt x="64255" y="199389"/>
                </a:lnTo>
                <a:lnTo>
                  <a:pt x="73672" y="251459"/>
                </a:lnTo>
                <a:lnTo>
                  <a:pt x="92510" y="303529"/>
                </a:lnTo>
                <a:lnTo>
                  <a:pt x="118376" y="353059"/>
                </a:lnTo>
                <a:lnTo>
                  <a:pt x="149437" y="400049"/>
                </a:lnTo>
                <a:lnTo>
                  <a:pt x="182841" y="443229"/>
                </a:lnTo>
                <a:lnTo>
                  <a:pt x="115201" y="507999"/>
                </a:lnTo>
                <a:lnTo>
                  <a:pt x="102434" y="520699"/>
                </a:lnTo>
                <a:lnTo>
                  <a:pt x="90250" y="533399"/>
                </a:lnTo>
                <a:lnTo>
                  <a:pt x="78656" y="544829"/>
                </a:lnTo>
                <a:lnTo>
                  <a:pt x="67652" y="557529"/>
                </a:lnTo>
                <a:lnTo>
                  <a:pt x="57329" y="568959"/>
                </a:lnTo>
                <a:lnTo>
                  <a:pt x="47807" y="581659"/>
                </a:lnTo>
                <a:lnTo>
                  <a:pt x="24057" y="622299"/>
                </a:lnTo>
                <a:lnTo>
                  <a:pt x="8039" y="666749"/>
                </a:lnTo>
                <a:lnTo>
                  <a:pt x="502" y="718819"/>
                </a:lnTo>
                <a:lnTo>
                  <a:pt x="0" y="737869"/>
                </a:lnTo>
                <a:lnTo>
                  <a:pt x="669" y="754379"/>
                </a:lnTo>
                <a:lnTo>
                  <a:pt x="10718" y="803909"/>
                </a:lnTo>
                <a:lnTo>
                  <a:pt x="32816" y="847089"/>
                </a:lnTo>
                <a:lnTo>
                  <a:pt x="66887" y="882649"/>
                </a:lnTo>
                <a:lnTo>
                  <a:pt x="112662" y="908049"/>
                </a:lnTo>
                <a:lnTo>
                  <a:pt x="149666" y="915669"/>
                </a:lnTo>
                <a:lnTo>
                  <a:pt x="195355" y="915669"/>
                </a:lnTo>
                <a:lnTo>
                  <a:pt x="240561" y="905509"/>
                </a:lnTo>
                <a:lnTo>
                  <a:pt x="278776" y="886459"/>
                </a:lnTo>
                <a:lnTo>
                  <a:pt x="300766" y="868679"/>
                </a:lnTo>
                <a:lnTo>
                  <a:pt x="171450" y="868679"/>
                </a:lnTo>
                <a:lnTo>
                  <a:pt x="145245" y="866139"/>
                </a:lnTo>
                <a:lnTo>
                  <a:pt x="100711" y="847089"/>
                </a:lnTo>
                <a:lnTo>
                  <a:pt x="68814" y="811529"/>
                </a:lnTo>
                <a:lnTo>
                  <a:pt x="54454" y="775969"/>
                </a:lnTo>
                <a:lnTo>
                  <a:pt x="49568" y="734059"/>
                </a:lnTo>
                <a:lnTo>
                  <a:pt x="49900" y="720089"/>
                </a:lnTo>
                <a:lnTo>
                  <a:pt x="54927" y="680719"/>
                </a:lnTo>
                <a:lnTo>
                  <a:pt x="72339" y="636269"/>
                </a:lnTo>
                <a:lnTo>
                  <a:pt x="94938" y="603249"/>
                </a:lnTo>
                <a:lnTo>
                  <a:pt x="104482" y="590549"/>
                </a:lnTo>
                <a:lnTo>
                  <a:pt x="139890" y="552449"/>
                </a:lnTo>
                <a:lnTo>
                  <a:pt x="154038" y="538479"/>
                </a:lnTo>
                <a:lnTo>
                  <a:pt x="160213" y="530859"/>
                </a:lnTo>
                <a:lnTo>
                  <a:pt x="166679" y="524509"/>
                </a:lnTo>
                <a:lnTo>
                  <a:pt x="173438" y="518159"/>
                </a:lnTo>
                <a:lnTo>
                  <a:pt x="180492" y="511809"/>
                </a:lnTo>
                <a:lnTo>
                  <a:pt x="188000" y="504189"/>
                </a:lnTo>
                <a:lnTo>
                  <a:pt x="196140" y="496569"/>
                </a:lnTo>
                <a:lnTo>
                  <a:pt x="204911" y="488949"/>
                </a:lnTo>
                <a:lnTo>
                  <a:pt x="214312" y="480059"/>
                </a:lnTo>
                <a:lnTo>
                  <a:pt x="275364" y="480059"/>
                </a:lnTo>
                <a:lnTo>
                  <a:pt x="265493" y="467359"/>
                </a:lnTo>
                <a:lnTo>
                  <a:pt x="248475" y="445769"/>
                </a:lnTo>
                <a:lnTo>
                  <a:pt x="260019" y="434339"/>
                </a:lnTo>
                <a:lnTo>
                  <a:pt x="271905" y="421639"/>
                </a:lnTo>
                <a:lnTo>
                  <a:pt x="282909" y="410209"/>
                </a:lnTo>
                <a:lnTo>
                  <a:pt x="216992" y="410209"/>
                </a:lnTo>
                <a:lnTo>
                  <a:pt x="206418" y="396239"/>
                </a:lnTo>
                <a:lnTo>
                  <a:pt x="196145" y="383539"/>
                </a:lnTo>
                <a:lnTo>
                  <a:pt x="186166" y="369569"/>
                </a:lnTo>
                <a:lnTo>
                  <a:pt x="158557" y="327659"/>
                </a:lnTo>
                <a:lnTo>
                  <a:pt x="136138" y="284479"/>
                </a:lnTo>
                <a:lnTo>
                  <a:pt x="119888" y="240029"/>
                </a:lnTo>
                <a:lnTo>
                  <a:pt x="111719" y="196849"/>
                </a:lnTo>
                <a:lnTo>
                  <a:pt x="111175" y="182879"/>
                </a:lnTo>
                <a:lnTo>
                  <a:pt x="111969" y="166369"/>
                </a:lnTo>
                <a:lnTo>
                  <a:pt x="123901" y="125729"/>
                </a:lnTo>
                <a:lnTo>
                  <a:pt x="148447" y="92709"/>
                </a:lnTo>
                <a:lnTo>
                  <a:pt x="183502" y="67309"/>
                </a:lnTo>
                <a:lnTo>
                  <a:pt x="227478" y="52069"/>
                </a:lnTo>
                <a:lnTo>
                  <a:pt x="260126" y="46989"/>
                </a:lnTo>
                <a:lnTo>
                  <a:pt x="416529" y="46989"/>
                </a:lnTo>
                <a:lnTo>
                  <a:pt x="414956" y="45719"/>
                </a:lnTo>
                <a:lnTo>
                  <a:pt x="371109" y="20319"/>
                </a:lnTo>
                <a:lnTo>
                  <a:pt x="321949" y="5079"/>
                </a:lnTo>
                <a:lnTo>
                  <a:pt x="305977" y="2539"/>
                </a:lnTo>
                <a:lnTo>
                  <a:pt x="275932" y="0"/>
                </a:lnTo>
                <a:close/>
              </a:path>
              <a:path w="468630" h="915670">
                <a:moveTo>
                  <a:pt x="275364" y="480059"/>
                </a:moveTo>
                <a:lnTo>
                  <a:pt x="214312" y="480059"/>
                </a:lnTo>
                <a:lnTo>
                  <a:pt x="234818" y="505459"/>
                </a:lnTo>
                <a:lnTo>
                  <a:pt x="254838" y="528319"/>
                </a:lnTo>
                <a:lnTo>
                  <a:pt x="264417" y="541019"/>
                </a:lnTo>
                <a:lnTo>
                  <a:pt x="289661" y="577849"/>
                </a:lnTo>
                <a:lnTo>
                  <a:pt x="308878" y="615949"/>
                </a:lnTo>
                <a:lnTo>
                  <a:pt x="320551" y="657859"/>
                </a:lnTo>
                <a:lnTo>
                  <a:pt x="322808" y="687069"/>
                </a:lnTo>
                <a:lnTo>
                  <a:pt x="322158" y="706119"/>
                </a:lnTo>
                <a:lnTo>
                  <a:pt x="312432" y="759459"/>
                </a:lnTo>
                <a:lnTo>
                  <a:pt x="291767" y="803909"/>
                </a:lnTo>
                <a:lnTo>
                  <a:pt x="261027" y="838199"/>
                </a:lnTo>
                <a:lnTo>
                  <a:pt x="220554" y="859789"/>
                </a:lnTo>
                <a:lnTo>
                  <a:pt x="171450" y="868679"/>
                </a:lnTo>
                <a:lnTo>
                  <a:pt x="300766" y="868679"/>
                </a:lnTo>
                <a:lnTo>
                  <a:pt x="335049" y="828039"/>
                </a:lnTo>
                <a:lnTo>
                  <a:pt x="353299" y="792479"/>
                </a:lnTo>
                <a:lnTo>
                  <a:pt x="365102" y="753109"/>
                </a:lnTo>
                <a:lnTo>
                  <a:pt x="370968" y="712469"/>
                </a:lnTo>
                <a:lnTo>
                  <a:pt x="371703" y="690879"/>
                </a:lnTo>
                <a:lnTo>
                  <a:pt x="371075" y="673099"/>
                </a:lnTo>
                <a:lnTo>
                  <a:pt x="361657" y="623569"/>
                </a:lnTo>
                <a:lnTo>
                  <a:pt x="343003" y="577849"/>
                </a:lnTo>
                <a:lnTo>
                  <a:pt x="317619" y="534669"/>
                </a:lnTo>
                <a:lnTo>
                  <a:pt x="297700" y="507999"/>
                </a:lnTo>
                <a:lnTo>
                  <a:pt x="287087" y="494029"/>
                </a:lnTo>
                <a:lnTo>
                  <a:pt x="276352" y="481329"/>
                </a:lnTo>
                <a:lnTo>
                  <a:pt x="275364" y="480059"/>
                </a:lnTo>
                <a:close/>
              </a:path>
              <a:path w="468630" h="915670">
                <a:moveTo>
                  <a:pt x="416529" y="46989"/>
                </a:moveTo>
                <a:lnTo>
                  <a:pt x="288780" y="46989"/>
                </a:lnTo>
                <a:lnTo>
                  <a:pt x="300539" y="48259"/>
                </a:lnTo>
                <a:lnTo>
                  <a:pt x="324827" y="53339"/>
                </a:lnTo>
                <a:lnTo>
                  <a:pt x="336955" y="57149"/>
                </a:lnTo>
                <a:lnTo>
                  <a:pt x="348589" y="62229"/>
                </a:lnTo>
                <a:lnTo>
                  <a:pt x="359728" y="66039"/>
                </a:lnTo>
                <a:lnTo>
                  <a:pt x="397173" y="92709"/>
                </a:lnTo>
                <a:lnTo>
                  <a:pt x="416429" y="126999"/>
                </a:lnTo>
                <a:lnTo>
                  <a:pt x="417245" y="137159"/>
                </a:lnTo>
                <a:lnTo>
                  <a:pt x="416636" y="147319"/>
                </a:lnTo>
                <a:lnTo>
                  <a:pt x="402653" y="185419"/>
                </a:lnTo>
                <a:lnTo>
                  <a:pt x="379448" y="222249"/>
                </a:lnTo>
                <a:lnTo>
                  <a:pt x="370527" y="233679"/>
                </a:lnTo>
                <a:lnTo>
                  <a:pt x="361023" y="246379"/>
                </a:lnTo>
                <a:lnTo>
                  <a:pt x="350939" y="259079"/>
                </a:lnTo>
                <a:lnTo>
                  <a:pt x="340446" y="271779"/>
                </a:lnTo>
                <a:lnTo>
                  <a:pt x="329752" y="285749"/>
                </a:lnTo>
                <a:lnTo>
                  <a:pt x="318852" y="298449"/>
                </a:lnTo>
                <a:lnTo>
                  <a:pt x="307746" y="312419"/>
                </a:lnTo>
                <a:lnTo>
                  <a:pt x="296456" y="325119"/>
                </a:lnTo>
                <a:lnTo>
                  <a:pt x="285048" y="337819"/>
                </a:lnTo>
                <a:lnTo>
                  <a:pt x="250267" y="375919"/>
                </a:lnTo>
                <a:lnTo>
                  <a:pt x="238918" y="388619"/>
                </a:lnTo>
                <a:lnTo>
                  <a:pt x="227826" y="398779"/>
                </a:lnTo>
                <a:lnTo>
                  <a:pt x="216992" y="410209"/>
                </a:lnTo>
                <a:lnTo>
                  <a:pt x="282909" y="410209"/>
                </a:lnTo>
                <a:lnTo>
                  <a:pt x="284131" y="408939"/>
                </a:lnTo>
                <a:lnTo>
                  <a:pt x="309310" y="380999"/>
                </a:lnTo>
                <a:lnTo>
                  <a:pt x="321719" y="368299"/>
                </a:lnTo>
                <a:lnTo>
                  <a:pt x="333923" y="354329"/>
                </a:lnTo>
                <a:lnTo>
                  <a:pt x="345922" y="340359"/>
                </a:lnTo>
                <a:lnTo>
                  <a:pt x="357593" y="326389"/>
                </a:lnTo>
                <a:lnTo>
                  <a:pt x="368849" y="313689"/>
                </a:lnTo>
                <a:lnTo>
                  <a:pt x="379691" y="300989"/>
                </a:lnTo>
                <a:lnTo>
                  <a:pt x="390118" y="288289"/>
                </a:lnTo>
                <a:lnTo>
                  <a:pt x="399889" y="275589"/>
                </a:lnTo>
                <a:lnTo>
                  <a:pt x="408781" y="264159"/>
                </a:lnTo>
                <a:lnTo>
                  <a:pt x="416796" y="252729"/>
                </a:lnTo>
                <a:lnTo>
                  <a:pt x="423938" y="243839"/>
                </a:lnTo>
                <a:lnTo>
                  <a:pt x="434020" y="228599"/>
                </a:lnTo>
                <a:lnTo>
                  <a:pt x="456755" y="189229"/>
                </a:lnTo>
                <a:lnTo>
                  <a:pt x="468147" y="140969"/>
                </a:lnTo>
                <a:lnTo>
                  <a:pt x="466954" y="124459"/>
                </a:lnTo>
                <a:lnTo>
                  <a:pt x="449059" y="80009"/>
                </a:lnTo>
                <a:lnTo>
                  <a:pt x="427537" y="55879"/>
                </a:lnTo>
                <a:lnTo>
                  <a:pt x="416529" y="4698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69835" y="3823211"/>
            <a:ext cx="468630" cy="915669"/>
          </a:xfrm>
          <a:custGeom>
            <a:avLst/>
            <a:gdLst/>
            <a:ahLst/>
            <a:cxnLst/>
            <a:rect l="l" t="t" r="r" b="b"/>
            <a:pathLst>
              <a:path w="468629" h="915670">
                <a:moveTo>
                  <a:pt x="275932" y="0"/>
                </a:moveTo>
                <a:lnTo>
                  <a:pt x="221561" y="6349"/>
                </a:lnTo>
                <a:lnTo>
                  <a:pt x="184576" y="16509"/>
                </a:lnTo>
                <a:lnTo>
                  <a:pt x="134289" y="43179"/>
                </a:lnTo>
                <a:lnTo>
                  <a:pt x="93977" y="83819"/>
                </a:lnTo>
                <a:lnTo>
                  <a:pt x="74744" y="118109"/>
                </a:lnTo>
                <a:lnTo>
                  <a:pt x="64862" y="158749"/>
                </a:lnTo>
                <a:lnTo>
                  <a:pt x="63626" y="182879"/>
                </a:lnTo>
                <a:lnTo>
                  <a:pt x="64255" y="199389"/>
                </a:lnTo>
                <a:lnTo>
                  <a:pt x="73672" y="251459"/>
                </a:lnTo>
                <a:lnTo>
                  <a:pt x="92516" y="303529"/>
                </a:lnTo>
                <a:lnTo>
                  <a:pt x="118386" y="353059"/>
                </a:lnTo>
                <a:lnTo>
                  <a:pt x="149444" y="400049"/>
                </a:lnTo>
                <a:lnTo>
                  <a:pt x="182841" y="443229"/>
                </a:lnTo>
                <a:lnTo>
                  <a:pt x="115201" y="507999"/>
                </a:lnTo>
                <a:lnTo>
                  <a:pt x="102435" y="520699"/>
                </a:lnTo>
                <a:lnTo>
                  <a:pt x="90255" y="533399"/>
                </a:lnTo>
                <a:lnTo>
                  <a:pt x="78661" y="544829"/>
                </a:lnTo>
                <a:lnTo>
                  <a:pt x="67652" y="557529"/>
                </a:lnTo>
                <a:lnTo>
                  <a:pt x="57334" y="568959"/>
                </a:lnTo>
                <a:lnTo>
                  <a:pt x="47812" y="581659"/>
                </a:lnTo>
                <a:lnTo>
                  <a:pt x="24057" y="622299"/>
                </a:lnTo>
                <a:lnTo>
                  <a:pt x="8039" y="666749"/>
                </a:lnTo>
                <a:lnTo>
                  <a:pt x="502" y="718819"/>
                </a:lnTo>
                <a:lnTo>
                  <a:pt x="0" y="737869"/>
                </a:lnTo>
                <a:lnTo>
                  <a:pt x="671" y="754379"/>
                </a:lnTo>
                <a:lnTo>
                  <a:pt x="10718" y="803909"/>
                </a:lnTo>
                <a:lnTo>
                  <a:pt x="32817" y="847089"/>
                </a:lnTo>
                <a:lnTo>
                  <a:pt x="66892" y="882649"/>
                </a:lnTo>
                <a:lnTo>
                  <a:pt x="112668" y="908049"/>
                </a:lnTo>
                <a:lnTo>
                  <a:pt x="149668" y="915669"/>
                </a:lnTo>
                <a:lnTo>
                  <a:pt x="195355" y="915669"/>
                </a:lnTo>
                <a:lnTo>
                  <a:pt x="240561" y="905509"/>
                </a:lnTo>
                <a:lnTo>
                  <a:pt x="278777" y="886459"/>
                </a:lnTo>
                <a:lnTo>
                  <a:pt x="300771" y="868679"/>
                </a:lnTo>
                <a:lnTo>
                  <a:pt x="171449" y="868679"/>
                </a:lnTo>
                <a:lnTo>
                  <a:pt x="145254" y="866139"/>
                </a:lnTo>
                <a:lnTo>
                  <a:pt x="100715" y="847089"/>
                </a:lnTo>
                <a:lnTo>
                  <a:pt x="68819" y="811529"/>
                </a:lnTo>
                <a:lnTo>
                  <a:pt x="54459" y="775969"/>
                </a:lnTo>
                <a:lnTo>
                  <a:pt x="49568" y="734059"/>
                </a:lnTo>
                <a:lnTo>
                  <a:pt x="49901" y="720089"/>
                </a:lnTo>
                <a:lnTo>
                  <a:pt x="54927" y="680719"/>
                </a:lnTo>
                <a:lnTo>
                  <a:pt x="72339" y="636269"/>
                </a:lnTo>
                <a:lnTo>
                  <a:pt x="94938" y="603249"/>
                </a:lnTo>
                <a:lnTo>
                  <a:pt x="104482" y="590549"/>
                </a:lnTo>
                <a:lnTo>
                  <a:pt x="139896" y="552449"/>
                </a:lnTo>
                <a:lnTo>
                  <a:pt x="154038" y="538479"/>
                </a:lnTo>
                <a:lnTo>
                  <a:pt x="160214" y="530859"/>
                </a:lnTo>
                <a:lnTo>
                  <a:pt x="166684" y="524509"/>
                </a:lnTo>
                <a:lnTo>
                  <a:pt x="173444" y="518159"/>
                </a:lnTo>
                <a:lnTo>
                  <a:pt x="180492" y="511809"/>
                </a:lnTo>
                <a:lnTo>
                  <a:pt x="188007" y="504189"/>
                </a:lnTo>
                <a:lnTo>
                  <a:pt x="196149" y="496569"/>
                </a:lnTo>
                <a:lnTo>
                  <a:pt x="204918" y="488949"/>
                </a:lnTo>
                <a:lnTo>
                  <a:pt x="214312" y="480059"/>
                </a:lnTo>
                <a:lnTo>
                  <a:pt x="275364" y="480059"/>
                </a:lnTo>
                <a:lnTo>
                  <a:pt x="265493" y="467359"/>
                </a:lnTo>
                <a:lnTo>
                  <a:pt x="248475" y="445769"/>
                </a:lnTo>
                <a:lnTo>
                  <a:pt x="260026" y="434339"/>
                </a:lnTo>
                <a:lnTo>
                  <a:pt x="271914" y="421639"/>
                </a:lnTo>
                <a:lnTo>
                  <a:pt x="282916" y="410209"/>
                </a:lnTo>
                <a:lnTo>
                  <a:pt x="216992" y="410209"/>
                </a:lnTo>
                <a:lnTo>
                  <a:pt x="206424" y="396239"/>
                </a:lnTo>
                <a:lnTo>
                  <a:pt x="196149" y="383539"/>
                </a:lnTo>
                <a:lnTo>
                  <a:pt x="186168" y="369569"/>
                </a:lnTo>
                <a:lnTo>
                  <a:pt x="158562" y="327659"/>
                </a:lnTo>
                <a:lnTo>
                  <a:pt x="136145" y="284479"/>
                </a:lnTo>
                <a:lnTo>
                  <a:pt x="119887" y="240029"/>
                </a:lnTo>
                <a:lnTo>
                  <a:pt x="111720" y="196849"/>
                </a:lnTo>
                <a:lnTo>
                  <a:pt x="111175" y="182879"/>
                </a:lnTo>
                <a:lnTo>
                  <a:pt x="111971" y="166369"/>
                </a:lnTo>
                <a:lnTo>
                  <a:pt x="123901" y="125729"/>
                </a:lnTo>
                <a:lnTo>
                  <a:pt x="148454" y="92709"/>
                </a:lnTo>
                <a:lnTo>
                  <a:pt x="183511" y="67309"/>
                </a:lnTo>
                <a:lnTo>
                  <a:pt x="227485" y="52069"/>
                </a:lnTo>
                <a:lnTo>
                  <a:pt x="260133" y="46989"/>
                </a:lnTo>
                <a:lnTo>
                  <a:pt x="416534" y="46989"/>
                </a:lnTo>
                <a:lnTo>
                  <a:pt x="414962" y="45719"/>
                </a:lnTo>
                <a:lnTo>
                  <a:pt x="371119" y="20319"/>
                </a:lnTo>
                <a:lnTo>
                  <a:pt x="321956" y="5079"/>
                </a:lnTo>
                <a:lnTo>
                  <a:pt x="305987" y="2539"/>
                </a:lnTo>
                <a:lnTo>
                  <a:pt x="275932" y="0"/>
                </a:lnTo>
                <a:close/>
              </a:path>
              <a:path w="468629" h="915670">
                <a:moveTo>
                  <a:pt x="275364" y="480059"/>
                </a:moveTo>
                <a:lnTo>
                  <a:pt x="214312" y="480059"/>
                </a:lnTo>
                <a:lnTo>
                  <a:pt x="234827" y="505459"/>
                </a:lnTo>
                <a:lnTo>
                  <a:pt x="254838" y="528319"/>
                </a:lnTo>
                <a:lnTo>
                  <a:pt x="264422" y="541019"/>
                </a:lnTo>
                <a:lnTo>
                  <a:pt x="289661" y="577849"/>
                </a:lnTo>
                <a:lnTo>
                  <a:pt x="308878" y="615949"/>
                </a:lnTo>
                <a:lnTo>
                  <a:pt x="320551" y="657859"/>
                </a:lnTo>
                <a:lnTo>
                  <a:pt x="322808" y="687069"/>
                </a:lnTo>
                <a:lnTo>
                  <a:pt x="322160" y="706119"/>
                </a:lnTo>
                <a:lnTo>
                  <a:pt x="312432" y="759459"/>
                </a:lnTo>
                <a:lnTo>
                  <a:pt x="291774" y="803909"/>
                </a:lnTo>
                <a:lnTo>
                  <a:pt x="261032" y="838199"/>
                </a:lnTo>
                <a:lnTo>
                  <a:pt x="220556" y="859789"/>
                </a:lnTo>
                <a:lnTo>
                  <a:pt x="171449" y="868679"/>
                </a:lnTo>
                <a:lnTo>
                  <a:pt x="300771" y="868679"/>
                </a:lnTo>
                <a:lnTo>
                  <a:pt x="335056" y="828039"/>
                </a:lnTo>
                <a:lnTo>
                  <a:pt x="353306" y="792479"/>
                </a:lnTo>
                <a:lnTo>
                  <a:pt x="365108" y="753109"/>
                </a:lnTo>
                <a:lnTo>
                  <a:pt x="370970" y="712469"/>
                </a:lnTo>
                <a:lnTo>
                  <a:pt x="371703" y="690879"/>
                </a:lnTo>
                <a:lnTo>
                  <a:pt x="371075" y="673099"/>
                </a:lnTo>
                <a:lnTo>
                  <a:pt x="361657" y="623569"/>
                </a:lnTo>
                <a:lnTo>
                  <a:pt x="343009" y="577849"/>
                </a:lnTo>
                <a:lnTo>
                  <a:pt x="317623" y="534669"/>
                </a:lnTo>
                <a:lnTo>
                  <a:pt x="297700" y="507999"/>
                </a:lnTo>
                <a:lnTo>
                  <a:pt x="287087" y="494029"/>
                </a:lnTo>
                <a:lnTo>
                  <a:pt x="276351" y="481329"/>
                </a:lnTo>
                <a:lnTo>
                  <a:pt x="275364" y="480059"/>
                </a:lnTo>
                <a:close/>
              </a:path>
              <a:path w="468629" h="915670">
                <a:moveTo>
                  <a:pt x="416534" y="46989"/>
                </a:moveTo>
                <a:lnTo>
                  <a:pt x="288787" y="46989"/>
                </a:lnTo>
                <a:lnTo>
                  <a:pt x="300548" y="48259"/>
                </a:lnTo>
                <a:lnTo>
                  <a:pt x="324827" y="53339"/>
                </a:lnTo>
                <a:lnTo>
                  <a:pt x="336962" y="57149"/>
                </a:lnTo>
                <a:lnTo>
                  <a:pt x="348599" y="62229"/>
                </a:lnTo>
                <a:lnTo>
                  <a:pt x="359735" y="66039"/>
                </a:lnTo>
                <a:lnTo>
                  <a:pt x="397175" y="92709"/>
                </a:lnTo>
                <a:lnTo>
                  <a:pt x="416429" y="126999"/>
                </a:lnTo>
                <a:lnTo>
                  <a:pt x="417245" y="137159"/>
                </a:lnTo>
                <a:lnTo>
                  <a:pt x="416638" y="147319"/>
                </a:lnTo>
                <a:lnTo>
                  <a:pt x="402658" y="185419"/>
                </a:lnTo>
                <a:lnTo>
                  <a:pt x="379449" y="222249"/>
                </a:lnTo>
                <a:lnTo>
                  <a:pt x="370532" y="233679"/>
                </a:lnTo>
                <a:lnTo>
                  <a:pt x="361028" y="246379"/>
                </a:lnTo>
                <a:lnTo>
                  <a:pt x="350939" y="259079"/>
                </a:lnTo>
                <a:lnTo>
                  <a:pt x="340454" y="271779"/>
                </a:lnTo>
                <a:lnTo>
                  <a:pt x="329761" y="285749"/>
                </a:lnTo>
                <a:lnTo>
                  <a:pt x="318860" y="298449"/>
                </a:lnTo>
                <a:lnTo>
                  <a:pt x="307746" y="312419"/>
                </a:lnTo>
                <a:lnTo>
                  <a:pt x="296464" y="325119"/>
                </a:lnTo>
                <a:lnTo>
                  <a:pt x="285057" y="337819"/>
                </a:lnTo>
                <a:lnTo>
                  <a:pt x="250274" y="375919"/>
                </a:lnTo>
                <a:lnTo>
                  <a:pt x="238928" y="388619"/>
                </a:lnTo>
                <a:lnTo>
                  <a:pt x="227834" y="398779"/>
                </a:lnTo>
                <a:lnTo>
                  <a:pt x="216992" y="410209"/>
                </a:lnTo>
                <a:lnTo>
                  <a:pt x="282916" y="410209"/>
                </a:lnTo>
                <a:lnTo>
                  <a:pt x="284138" y="408939"/>
                </a:lnTo>
                <a:lnTo>
                  <a:pt x="309318" y="380999"/>
                </a:lnTo>
                <a:lnTo>
                  <a:pt x="321729" y="368299"/>
                </a:lnTo>
                <a:lnTo>
                  <a:pt x="333930" y="354329"/>
                </a:lnTo>
                <a:lnTo>
                  <a:pt x="345922" y="340359"/>
                </a:lnTo>
                <a:lnTo>
                  <a:pt x="357600" y="326389"/>
                </a:lnTo>
                <a:lnTo>
                  <a:pt x="368858" y="313689"/>
                </a:lnTo>
                <a:lnTo>
                  <a:pt x="379698" y="300989"/>
                </a:lnTo>
                <a:lnTo>
                  <a:pt x="390118" y="288289"/>
                </a:lnTo>
                <a:lnTo>
                  <a:pt x="399896" y="275589"/>
                </a:lnTo>
                <a:lnTo>
                  <a:pt x="408790" y="264159"/>
                </a:lnTo>
                <a:lnTo>
                  <a:pt x="416804" y="252729"/>
                </a:lnTo>
                <a:lnTo>
                  <a:pt x="423938" y="243839"/>
                </a:lnTo>
                <a:lnTo>
                  <a:pt x="434027" y="228599"/>
                </a:lnTo>
                <a:lnTo>
                  <a:pt x="456755" y="189229"/>
                </a:lnTo>
                <a:lnTo>
                  <a:pt x="468147" y="140969"/>
                </a:lnTo>
                <a:lnTo>
                  <a:pt x="466954" y="124459"/>
                </a:lnTo>
                <a:lnTo>
                  <a:pt x="449059" y="80009"/>
                </a:lnTo>
                <a:lnTo>
                  <a:pt x="427542" y="55879"/>
                </a:lnTo>
                <a:lnTo>
                  <a:pt x="416534" y="4698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72813" y="3823211"/>
            <a:ext cx="468630" cy="915669"/>
          </a:xfrm>
          <a:custGeom>
            <a:avLst/>
            <a:gdLst/>
            <a:ahLst/>
            <a:cxnLst/>
            <a:rect l="l" t="t" r="r" b="b"/>
            <a:pathLst>
              <a:path w="468629" h="915670">
                <a:moveTo>
                  <a:pt x="275932" y="0"/>
                </a:moveTo>
                <a:lnTo>
                  <a:pt x="221554" y="6349"/>
                </a:lnTo>
                <a:lnTo>
                  <a:pt x="184571" y="16509"/>
                </a:lnTo>
                <a:lnTo>
                  <a:pt x="134289" y="43179"/>
                </a:lnTo>
                <a:lnTo>
                  <a:pt x="93972" y="83819"/>
                </a:lnTo>
                <a:lnTo>
                  <a:pt x="74739" y="118109"/>
                </a:lnTo>
                <a:lnTo>
                  <a:pt x="64860" y="158749"/>
                </a:lnTo>
                <a:lnTo>
                  <a:pt x="63626" y="182879"/>
                </a:lnTo>
                <a:lnTo>
                  <a:pt x="64255" y="199389"/>
                </a:lnTo>
                <a:lnTo>
                  <a:pt x="73672" y="251459"/>
                </a:lnTo>
                <a:lnTo>
                  <a:pt x="92510" y="303529"/>
                </a:lnTo>
                <a:lnTo>
                  <a:pt x="118376" y="353059"/>
                </a:lnTo>
                <a:lnTo>
                  <a:pt x="149437" y="400049"/>
                </a:lnTo>
                <a:lnTo>
                  <a:pt x="182841" y="443229"/>
                </a:lnTo>
                <a:lnTo>
                  <a:pt x="115201" y="507999"/>
                </a:lnTo>
                <a:lnTo>
                  <a:pt x="102434" y="520699"/>
                </a:lnTo>
                <a:lnTo>
                  <a:pt x="90250" y="533399"/>
                </a:lnTo>
                <a:lnTo>
                  <a:pt x="78656" y="544829"/>
                </a:lnTo>
                <a:lnTo>
                  <a:pt x="67652" y="557529"/>
                </a:lnTo>
                <a:lnTo>
                  <a:pt x="57329" y="568959"/>
                </a:lnTo>
                <a:lnTo>
                  <a:pt x="47807" y="581659"/>
                </a:lnTo>
                <a:lnTo>
                  <a:pt x="24057" y="622299"/>
                </a:lnTo>
                <a:lnTo>
                  <a:pt x="8039" y="666749"/>
                </a:lnTo>
                <a:lnTo>
                  <a:pt x="502" y="718819"/>
                </a:lnTo>
                <a:lnTo>
                  <a:pt x="0" y="737869"/>
                </a:lnTo>
                <a:lnTo>
                  <a:pt x="669" y="754379"/>
                </a:lnTo>
                <a:lnTo>
                  <a:pt x="10718" y="803909"/>
                </a:lnTo>
                <a:lnTo>
                  <a:pt x="32816" y="847089"/>
                </a:lnTo>
                <a:lnTo>
                  <a:pt x="66887" y="882649"/>
                </a:lnTo>
                <a:lnTo>
                  <a:pt x="112662" y="908049"/>
                </a:lnTo>
                <a:lnTo>
                  <a:pt x="149666" y="915669"/>
                </a:lnTo>
                <a:lnTo>
                  <a:pt x="195355" y="915669"/>
                </a:lnTo>
                <a:lnTo>
                  <a:pt x="240561" y="905509"/>
                </a:lnTo>
                <a:lnTo>
                  <a:pt x="278776" y="886459"/>
                </a:lnTo>
                <a:lnTo>
                  <a:pt x="300766" y="868679"/>
                </a:lnTo>
                <a:lnTo>
                  <a:pt x="171449" y="868679"/>
                </a:lnTo>
                <a:lnTo>
                  <a:pt x="145245" y="866139"/>
                </a:lnTo>
                <a:lnTo>
                  <a:pt x="100710" y="847089"/>
                </a:lnTo>
                <a:lnTo>
                  <a:pt x="68814" y="811529"/>
                </a:lnTo>
                <a:lnTo>
                  <a:pt x="54454" y="775969"/>
                </a:lnTo>
                <a:lnTo>
                  <a:pt x="49568" y="734059"/>
                </a:lnTo>
                <a:lnTo>
                  <a:pt x="49900" y="720089"/>
                </a:lnTo>
                <a:lnTo>
                  <a:pt x="54927" y="680719"/>
                </a:lnTo>
                <a:lnTo>
                  <a:pt x="72339" y="636269"/>
                </a:lnTo>
                <a:lnTo>
                  <a:pt x="94938" y="603249"/>
                </a:lnTo>
                <a:lnTo>
                  <a:pt x="104482" y="590549"/>
                </a:lnTo>
                <a:lnTo>
                  <a:pt x="139890" y="552449"/>
                </a:lnTo>
                <a:lnTo>
                  <a:pt x="154038" y="538479"/>
                </a:lnTo>
                <a:lnTo>
                  <a:pt x="160213" y="530859"/>
                </a:lnTo>
                <a:lnTo>
                  <a:pt x="166679" y="524509"/>
                </a:lnTo>
                <a:lnTo>
                  <a:pt x="173438" y="518159"/>
                </a:lnTo>
                <a:lnTo>
                  <a:pt x="180492" y="511809"/>
                </a:lnTo>
                <a:lnTo>
                  <a:pt x="188000" y="504189"/>
                </a:lnTo>
                <a:lnTo>
                  <a:pt x="196140" y="496569"/>
                </a:lnTo>
                <a:lnTo>
                  <a:pt x="204911" y="488949"/>
                </a:lnTo>
                <a:lnTo>
                  <a:pt x="214312" y="480059"/>
                </a:lnTo>
                <a:lnTo>
                  <a:pt x="275364" y="480059"/>
                </a:lnTo>
                <a:lnTo>
                  <a:pt x="265493" y="467359"/>
                </a:lnTo>
                <a:lnTo>
                  <a:pt x="248475" y="445769"/>
                </a:lnTo>
                <a:lnTo>
                  <a:pt x="260019" y="434339"/>
                </a:lnTo>
                <a:lnTo>
                  <a:pt x="271905" y="421639"/>
                </a:lnTo>
                <a:lnTo>
                  <a:pt x="282909" y="410209"/>
                </a:lnTo>
                <a:lnTo>
                  <a:pt x="216992" y="410209"/>
                </a:lnTo>
                <a:lnTo>
                  <a:pt x="206418" y="396239"/>
                </a:lnTo>
                <a:lnTo>
                  <a:pt x="196145" y="383539"/>
                </a:lnTo>
                <a:lnTo>
                  <a:pt x="186166" y="369569"/>
                </a:lnTo>
                <a:lnTo>
                  <a:pt x="158557" y="327659"/>
                </a:lnTo>
                <a:lnTo>
                  <a:pt x="136138" y="284479"/>
                </a:lnTo>
                <a:lnTo>
                  <a:pt x="119887" y="240029"/>
                </a:lnTo>
                <a:lnTo>
                  <a:pt x="111719" y="196849"/>
                </a:lnTo>
                <a:lnTo>
                  <a:pt x="111175" y="182879"/>
                </a:lnTo>
                <a:lnTo>
                  <a:pt x="111969" y="166369"/>
                </a:lnTo>
                <a:lnTo>
                  <a:pt x="123901" y="125729"/>
                </a:lnTo>
                <a:lnTo>
                  <a:pt x="148447" y="92709"/>
                </a:lnTo>
                <a:lnTo>
                  <a:pt x="183502" y="67309"/>
                </a:lnTo>
                <a:lnTo>
                  <a:pt x="227478" y="52069"/>
                </a:lnTo>
                <a:lnTo>
                  <a:pt x="260126" y="46989"/>
                </a:lnTo>
                <a:lnTo>
                  <a:pt x="416529" y="46989"/>
                </a:lnTo>
                <a:lnTo>
                  <a:pt x="414956" y="45719"/>
                </a:lnTo>
                <a:lnTo>
                  <a:pt x="371109" y="20319"/>
                </a:lnTo>
                <a:lnTo>
                  <a:pt x="321949" y="5079"/>
                </a:lnTo>
                <a:lnTo>
                  <a:pt x="305977" y="2539"/>
                </a:lnTo>
                <a:lnTo>
                  <a:pt x="275932" y="0"/>
                </a:lnTo>
                <a:close/>
              </a:path>
              <a:path w="468629" h="915670">
                <a:moveTo>
                  <a:pt x="275364" y="480059"/>
                </a:moveTo>
                <a:lnTo>
                  <a:pt x="214312" y="480059"/>
                </a:lnTo>
                <a:lnTo>
                  <a:pt x="234818" y="505459"/>
                </a:lnTo>
                <a:lnTo>
                  <a:pt x="254838" y="528319"/>
                </a:lnTo>
                <a:lnTo>
                  <a:pt x="264417" y="541019"/>
                </a:lnTo>
                <a:lnTo>
                  <a:pt x="289661" y="577849"/>
                </a:lnTo>
                <a:lnTo>
                  <a:pt x="308878" y="615949"/>
                </a:lnTo>
                <a:lnTo>
                  <a:pt x="320551" y="657859"/>
                </a:lnTo>
                <a:lnTo>
                  <a:pt x="322808" y="687069"/>
                </a:lnTo>
                <a:lnTo>
                  <a:pt x="322158" y="706119"/>
                </a:lnTo>
                <a:lnTo>
                  <a:pt x="312432" y="759459"/>
                </a:lnTo>
                <a:lnTo>
                  <a:pt x="291767" y="803909"/>
                </a:lnTo>
                <a:lnTo>
                  <a:pt x="261027" y="838199"/>
                </a:lnTo>
                <a:lnTo>
                  <a:pt x="220554" y="859789"/>
                </a:lnTo>
                <a:lnTo>
                  <a:pt x="171449" y="868679"/>
                </a:lnTo>
                <a:lnTo>
                  <a:pt x="300766" y="868679"/>
                </a:lnTo>
                <a:lnTo>
                  <a:pt x="335049" y="828039"/>
                </a:lnTo>
                <a:lnTo>
                  <a:pt x="353299" y="792479"/>
                </a:lnTo>
                <a:lnTo>
                  <a:pt x="365102" y="753109"/>
                </a:lnTo>
                <a:lnTo>
                  <a:pt x="370968" y="712469"/>
                </a:lnTo>
                <a:lnTo>
                  <a:pt x="371703" y="690879"/>
                </a:lnTo>
                <a:lnTo>
                  <a:pt x="371075" y="673099"/>
                </a:lnTo>
                <a:lnTo>
                  <a:pt x="361657" y="623569"/>
                </a:lnTo>
                <a:lnTo>
                  <a:pt x="343003" y="577849"/>
                </a:lnTo>
                <a:lnTo>
                  <a:pt x="317619" y="534669"/>
                </a:lnTo>
                <a:lnTo>
                  <a:pt x="297700" y="507999"/>
                </a:lnTo>
                <a:lnTo>
                  <a:pt x="287087" y="494029"/>
                </a:lnTo>
                <a:lnTo>
                  <a:pt x="276351" y="481329"/>
                </a:lnTo>
                <a:lnTo>
                  <a:pt x="275364" y="480059"/>
                </a:lnTo>
                <a:close/>
              </a:path>
              <a:path w="468629" h="915670">
                <a:moveTo>
                  <a:pt x="416529" y="46989"/>
                </a:moveTo>
                <a:lnTo>
                  <a:pt x="288780" y="46989"/>
                </a:lnTo>
                <a:lnTo>
                  <a:pt x="300539" y="48259"/>
                </a:lnTo>
                <a:lnTo>
                  <a:pt x="324827" y="53339"/>
                </a:lnTo>
                <a:lnTo>
                  <a:pt x="336955" y="57149"/>
                </a:lnTo>
                <a:lnTo>
                  <a:pt x="348589" y="62229"/>
                </a:lnTo>
                <a:lnTo>
                  <a:pt x="359728" y="66039"/>
                </a:lnTo>
                <a:lnTo>
                  <a:pt x="397173" y="92709"/>
                </a:lnTo>
                <a:lnTo>
                  <a:pt x="416429" y="126999"/>
                </a:lnTo>
                <a:lnTo>
                  <a:pt x="417245" y="137159"/>
                </a:lnTo>
                <a:lnTo>
                  <a:pt x="416636" y="147319"/>
                </a:lnTo>
                <a:lnTo>
                  <a:pt x="402653" y="185419"/>
                </a:lnTo>
                <a:lnTo>
                  <a:pt x="379448" y="222249"/>
                </a:lnTo>
                <a:lnTo>
                  <a:pt x="370527" y="233679"/>
                </a:lnTo>
                <a:lnTo>
                  <a:pt x="361023" y="246379"/>
                </a:lnTo>
                <a:lnTo>
                  <a:pt x="350939" y="259079"/>
                </a:lnTo>
                <a:lnTo>
                  <a:pt x="340446" y="271779"/>
                </a:lnTo>
                <a:lnTo>
                  <a:pt x="329752" y="285749"/>
                </a:lnTo>
                <a:lnTo>
                  <a:pt x="318852" y="298449"/>
                </a:lnTo>
                <a:lnTo>
                  <a:pt x="307746" y="312419"/>
                </a:lnTo>
                <a:lnTo>
                  <a:pt x="296456" y="325119"/>
                </a:lnTo>
                <a:lnTo>
                  <a:pt x="285048" y="337819"/>
                </a:lnTo>
                <a:lnTo>
                  <a:pt x="250267" y="375919"/>
                </a:lnTo>
                <a:lnTo>
                  <a:pt x="238918" y="388619"/>
                </a:lnTo>
                <a:lnTo>
                  <a:pt x="227826" y="398779"/>
                </a:lnTo>
                <a:lnTo>
                  <a:pt x="216992" y="410209"/>
                </a:lnTo>
                <a:lnTo>
                  <a:pt x="282909" y="410209"/>
                </a:lnTo>
                <a:lnTo>
                  <a:pt x="284131" y="408939"/>
                </a:lnTo>
                <a:lnTo>
                  <a:pt x="309310" y="380999"/>
                </a:lnTo>
                <a:lnTo>
                  <a:pt x="321719" y="368299"/>
                </a:lnTo>
                <a:lnTo>
                  <a:pt x="333923" y="354329"/>
                </a:lnTo>
                <a:lnTo>
                  <a:pt x="345922" y="340359"/>
                </a:lnTo>
                <a:lnTo>
                  <a:pt x="357593" y="326389"/>
                </a:lnTo>
                <a:lnTo>
                  <a:pt x="368849" y="313689"/>
                </a:lnTo>
                <a:lnTo>
                  <a:pt x="379691" y="300989"/>
                </a:lnTo>
                <a:lnTo>
                  <a:pt x="390118" y="288289"/>
                </a:lnTo>
                <a:lnTo>
                  <a:pt x="399889" y="275589"/>
                </a:lnTo>
                <a:lnTo>
                  <a:pt x="408781" y="264159"/>
                </a:lnTo>
                <a:lnTo>
                  <a:pt x="416796" y="252729"/>
                </a:lnTo>
                <a:lnTo>
                  <a:pt x="423938" y="243839"/>
                </a:lnTo>
                <a:lnTo>
                  <a:pt x="434020" y="228599"/>
                </a:lnTo>
                <a:lnTo>
                  <a:pt x="456755" y="189229"/>
                </a:lnTo>
                <a:lnTo>
                  <a:pt x="468147" y="140969"/>
                </a:lnTo>
                <a:lnTo>
                  <a:pt x="466954" y="124459"/>
                </a:lnTo>
                <a:lnTo>
                  <a:pt x="449059" y="80009"/>
                </a:lnTo>
                <a:lnTo>
                  <a:pt x="427537" y="55879"/>
                </a:lnTo>
                <a:lnTo>
                  <a:pt x="416529" y="4698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75777" y="3823211"/>
            <a:ext cx="468630" cy="915669"/>
          </a:xfrm>
          <a:custGeom>
            <a:avLst/>
            <a:gdLst/>
            <a:ahLst/>
            <a:cxnLst/>
            <a:rect l="l" t="t" r="r" b="b"/>
            <a:pathLst>
              <a:path w="468629" h="915670">
                <a:moveTo>
                  <a:pt x="275932" y="0"/>
                </a:moveTo>
                <a:lnTo>
                  <a:pt x="221554" y="6349"/>
                </a:lnTo>
                <a:lnTo>
                  <a:pt x="184571" y="16509"/>
                </a:lnTo>
                <a:lnTo>
                  <a:pt x="134289" y="43179"/>
                </a:lnTo>
                <a:lnTo>
                  <a:pt x="93972" y="83819"/>
                </a:lnTo>
                <a:lnTo>
                  <a:pt x="74739" y="118109"/>
                </a:lnTo>
                <a:lnTo>
                  <a:pt x="64860" y="158749"/>
                </a:lnTo>
                <a:lnTo>
                  <a:pt x="63626" y="182879"/>
                </a:lnTo>
                <a:lnTo>
                  <a:pt x="64255" y="199389"/>
                </a:lnTo>
                <a:lnTo>
                  <a:pt x="73672" y="251459"/>
                </a:lnTo>
                <a:lnTo>
                  <a:pt x="92510" y="303529"/>
                </a:lnTo>
                <a:lnTo>
                  <a:pt x="118376" y="353059"/>
                </a:lnTo>
                <a:lnTo>
                  <a:pt x="149437" y="400049"/>
                </a:lnTo>
                <a:lnTo>
                  <a:pt x="182841" y="443229"/>
                </a:lnTo>
                <a:lnTo>
                  <a:pt x="115201" y="507999"/>
                </a:lnTo>
                <a:lnTo>
                  <a:pt x="102434" y="520699"/>
                </a:lnTo>
                <a:lnTo>
                  <a:pt x="90250" y="533399"/>
                </a:lnTo>
                <a:lnTo>
                  <a:pt x="78656" y="544829"/>
                </a:lnTo>
                <a:lnTo>
                  <a:pt x="67652" y="557529"/>
                </a:lnTo>
                <a:lnTo>
                  <a:pt x="57329" y="568959"/>
                </a:lnTo>
                <a:lnTo>
                  <a:pt x="47807" y="581659"/>
                </a:lnTo>
                <a:lnTo>
                  <a:pt x="24057" y="622299"/>
                </a:lnTo>
                <a:lnTo>
                  <a:pt x="8039" y="666749"/>
                </a:lnTo>
                <a:lnTo>
                  <a:pt x="502" y="718819"/>
                </a:lnTo>
                <a:lnTo>
                  <a:pt x="0" y="737869"/>
                </a:lnTo>
                <a:lnTo>
                  <a:pt x="669" y="754379"/>
                </a:lnTo>
                <a:lnTo>
                  <a:pt x="10718" y="803909"/>
                </a:lnTo>
                <a:lnTo>
                  <a:pt x="32816" y="847089"/>
                </a:lnTo>
                <a:lnTo>
                  <a:pt x="66887" y="882649"/>
                </a:lnTo>
                <a:lnTo>
                  <a:pt x="112662" y="908049"/>
                </a:lnTo>
                <a:lnTo>
                  <a:pt x="149666" y="915669"/>
                </a:lnTo>
                <a:lnTo>
                  <a:pt x="195355" y="915669"/>
                </a:lnTo>
                <a:lnTo>
                  <a:pt x="240561" y="905509"/>
                </a:lnTo>
                <a:lnTo>
                  <a:pt x="278776" y="886459"/>
                </a:lnTo>
                <a:lnTo>
                  <a:pt x="300766" y="868679"/>
                </a:lnTo>
                <a:lnTo>
                  <a:pt x="171449" y="868679"/>
                </a:lnTo>
                <a:lnTo>
                  <a:pt x="145245" y="866139"/>
                </a:lnTo>
                <a:lnTo>
                  <a:pt x="100710" y="847089"/>
                </a:lnTo>
                <a:lnTo>
                  <a:pt x="68814" y="811529"/>
                </a:lnTo>
                <a:lnTo>
                  <a:pt x="54454" y="775969"/>
                </a:lnTo>
                <a:lnTo>
                  <a:pt x="49568" y="734059"/>
                </a:lnTo>
                <a:lnTo>
                  <a:pt x="49900" y="720089"/>
                </a:lnTo>
                <a:lnTo>
                  <a:pt x="54927" y="680719"/>
                </a:lnTo>
                <a:lnTo>
                  <a:pt x="72339" y="636269"/>
                </a:lnTo>
                <a:lnTo>
                  <a:pt x="94938" y="603249"/>
                </a:lnTo>
                <a:lnTo>
                  <a:pt x="104482" y="590549"/>
                </a:lnTo>
                <a:lnTo>
                  <a:pt x="139890" y="552449"/>
                </a:lnTo>
                <a:lnTo>
                  <a:pt x="154038" y="538479"/>
                </a:lnTo>
                <a:lnTo>
                  <a:pt x="160213" y="530859"/>
                </a:lnTo>
                <a:lnTo>
                  <a:pt x="166679" y="524509"/>
                </a:lnTo>
                <a:lnTo>
                  <a:pt x="173438" y="518159"/>
                </a:lnTo>
                <a:lnTo>
                  <a:pt x="180492" y="511809"/>
                </a:lnTo>
                <a:lnTo>
                  <a:pt x="188000" y="504189"/>
                </a:lnTo>
                <a:lnTo>
                  <a:pt x="196140" y="496569"/>
                </a:lnTo>
                <a:lnTo>
                  <a:pt x="204911" y="488949"/>
                </a:lnTo>
                <a:lnTo>
                  <a:pt x="214312" y="480059"/>
                </a:lnTo>
                <a:lnTo>
                  <a:pt x="275364" y="480059"/>
                </a:lnTo>
                <a:lnTo>
                  <a:pt x="265493" y="467359"/>
                </a:lnTo>
                <a:lnTo>
                  <a:pt x="248475" y="445769"/>
                </a:lnTo>
                <a:lnTo>
                  <a:pt x="260019" y="434339"/>
                </a:lnTo>
                <a:lnTo>
                  <a:pt x="271905" y="421639"/>
                </a:lnTo>
                <a:lnTo>
                  <a:pt x="282909" y="410209"/>
                </a:lnTo>
                <a:lnTo>
                  <a:pt x="216992" y="410209"/>
                </a:lnTo>
                <a:lnTo>
                  <a:pt x="206418" y="396239"/>
                </a:lnTo>
                <a:lnTo>
                  <a:pt x="196145" y="383539"/>
                </a:lnTo>
                <a:lnTo>
                  <a:pt x="186166" y="369569"/>
                </a:lnTo>
                <a:lnTo>
                  <a:pt x="158557" y="327659"/>
                </a:lnTo>
                <a:lnTo>
                  <a:pt x="136138" y="284479"/>
                </a:lnTo>
                <a:lnTo>
                  <a:pt x="119887" y="240029"/>
                </a:lnTo>
                <a:lnTo>
                  <a:pt x="111719" y="196849"/>
                </a:lnTo>
                <a:lnTo>
                  <a:pt x="111175" y="182879"/>
                </a:lnTo>
                <a:lnTo>
                  <a:pt x="111969" y="166369"/>
                </a:lnTo>
                <a:lnTo>
                  <a:pt x="123901" y="125729"/>
                </a:lnTo>
                <a:lnTo>
                  <a:pt x="148447" y="92709"/>
                </a:lnTo>
                <a:lnTo>
                  <a:pt x="183502" y="67309"/>
                </a:lnTo>
                <a:lnTo>
                  <a:pt x="227478" y="52069"/>
                </a:lnTo>
                <a:lnTo>
                  <a:pt x="260126" y="46989"/>
                </a:lnTo>
                <a:lnTo>
                  <a:pt x="416529" y="46989"/>
                </a:lnTo>
                <a:lnTo>
                  <a:pt x="414956" y="45719"/>
                </a:lnTo>
                <a:lnTo>
                  <a:pt x="371109" y="20319"/>
                </a:lnTo>
                <a:lnTo>
                  <a:pt x="321949" y="5079"/>
                </a:lnTo>
                <a:lnTo>
                  <a:pt x="305977" y="2539"/>
                </a:lnTo>
                <a:lnTo>
                  <a:pt x="275932" y="0"/>
                </a:lnTo>
                <a:close/>
              </a:path>
              <a:path w="468629" h="915670">
                <a:moveTo>
                  <a:pt x="275364" y="480059"/>
                </a:moveTo>
                <a:lnTo>
                  <a:pt x="214312" y="480059"/>
                </a:lnTo>
                <a:lnTo>
                  <a:pt x="234818" y="505459"/>
                </a:lnTo>
                <a:lnTo>
                  <a:pt x="254838" y="528319"/>
                </a:lnTo>
                <a:lnTo>
                  <a:pt x="264417" y="541019"/>
                </a:lnTo>
                <a:lnTo>
                  <a:pt x="289661" y="577849"/>
                </a:lnTo>
                <a:lnTo>
                  <a:pt x="308878" y="615949"/>
                </a:lnTo>
                <a:lnTo>
                  <a:pt x="320551" y="657859"/>
                </a:lnTo>
                <a:lnTo>
                  <a:pt x="322808" y="687069"/>
                </a:lnTo>
                <a:lnTo>
                  <a:pt x="322158" y="706119"/>
                </a:lnTo>
                <a:lnTo>
                  <a:pt x="312432" y="759459"/>
                </a:lnTo>
                <a:lnTo>
                  <a:pt x="291767" y="803909"/>
                </a:lnTo>
                <a:lnTo>
                  <a:pt x="261027" y="838199"/>
                </a:lnTo>
                <a:lnTo>
                  <a:pt x="220554" y="859789"/>
                </a:lnTo>
                <a:lnTo>
                  <a:pt x="171449" y="868679"/>
                </a:lnTo>
                <a:lnTo>
                  <a:pt x="300766" y="868679"/>
                </a:lnTo>
                <a:lnTo>
                  <a:pt x="335049" y="828039"/>
                </a:lnTo>
                <a:lnTo>
                  <a:pt x="353299" y="792479"/>
                </a:lnTo>
                <a:lnTo>
                  <a:pt x="365102" y="753109"/>
                </a:lnTo>
                <a:lnTo>
                  <a:pt x="370968" y="712469"/>
                </a:lnTo>
                <a:lnTo>
                  <a:pt x="371703" y="690879"/>
                </a:lnTo>
                <a:lnTo>
                  <a:pt x="371075" y="673099"/>
                </a:lnTo>
                <a:lnTo>
                  <a:pt x="361657" y="623569"/>
                </a:lnTo>
                <a:lnTo>
                  <a:pt x="343003" y="577849"/>
                </a:lnTo>
                <a:lnTo>
                  <a:pt x="317619" y="534669"/>
                </a:lnTo>
                <a:lnTo>
                  <a:pt x="297700" y="507999"/>
                </a:lnTo>
                <a:lnTo>
                  <a:pt x="287087" y="494029"/>
                </a:lnTo>
                <a:lnTo>
                  <a:pt x="276351" y="481329"/>
                </a:lnTo>
                <a:lnTo>
                  <a:pt x="275364" y="480059"/>
                </a:lnTo>
                <a:close/>
              </a:path>
              <a:path w="468629" h="915670">
                <a:moveTo>
                  <a:pt x="416529" y="46989"/>
                </a:moveTo>
                <a:lnTo>
                  <a:pt x="288780" y="46989"/>
                </a:lnTo>
                <a:lnTo>
                  <a:pt x="300539" y="48259"/>
                </a:lnTo>
                <a:lnTo>
                  <a:pt x="324827" y="53339"/>
                </a:lnTo>
                <a:lnTo>
                  <a:pt x="336955" y="57149"/>
                </a:lnTo>
                <a:lnTo>
                  <a:pt x="348589" y="62229"/>
                </a:lnTo>
                <a:lnTo>
                  <a:pt x="359728" y="66039"/>
                </a:lnTo>
                <a:lnTo>
                  <a:pt x="397173" y="92709"/>
                </a:lnTo>
                <a:lnTo>
                  <a:pt x="416429" y="126999"/>
                </a:lnTo>
                <a:lnTo>
                  <a:pt x="417245" y="137159"/>
                </a:lnTo>
                <a:lnTo>
                  <a:pt x="416636" y="147319"/>
                </a:lnTo>
                <a:lnTo>
                  <a:pt x="402653" y="185419"/>
                </a:lnTo>
                <a:lnTo>
                  <a:pt x="379448" y="222249"/>
                </a:lnTo>
                <a:lnTo>
                  <a:pt x="370527" y="233679"/>
                </a:lnTo>
                <a:lnTo>
                  <a:pt x="361023" y="246379"/>
                </a:lnTo>
                <a:lnTo>
                  <a:pt x="350939" y="259079"/>
                </a:lnTo>
                <a:lnTo>
                  <a:pt x="340446" y="271779"/>
                </a:lnTo>
                <a:lnTo>
                  <a:pt x="329752" y="285749"/>
                </a:lnTo>
                <a:lnTo>
                  <a:pt x="318852" y="298449"/>
                </a:lnTo>
                <a:lnTo>
                  <a:pt x="307746" y="312419"/>
                </a:lnTo>
                <a:lnTo>
                  <a:pt x="296456" y="325119"/>
                </a:lnTo>
                <a:lnTo>
                  <a:pt x="285048" y="337819"/>
                </a:lnTo>
                <a:lnTo>
                  <a:pt x="250267" y="375919"/>
                </a:lnTo>
                <a:lnTo>
                  <a:pt x="238918" y="388619"/>
                </a:lnTo>
                <a:lnTo>
                  <a:pt x="227826" y="398779"/>
                </a:lnTo>
                <a:lnTo>
                  <a:pt x="216992" y="410209"/>
                </a:lnTo>
                <a:lnTo>
                  <a:pt x="282909" y="410209"/>
                </a:lnTo>
                <a:lnTo>
                  <a:pt x="284131" y="408939"/>
                </a:lnTo>
                <a:lnTo>
                  <a:pt x="309310" y="380999"/>
                </a:lnTo>
                <a:lnTo>
                  <a:pt x="321719" y="368299"/>
                </a:lnTo>
                <a:lnTo>
                  <a:pt x="333923" y="354329"/>
                </a:lnTo>
                <a:lnTo>
                  <a:pt x="345922" y="340359"/>
                </a:lnTo>
                <a:lnTo>
                  <a:pt x="357593" y="326389"/>
                </a:lnTo>
                <a:lnTo>
                  <a:pt x="368849" y="313689"/>
                </a:lnTo>
                <a:lnTo>
                  <a:pt x="379691" y="300989"/>
                </a:lnTo>
                <a:lnTo>
                  <a:pt x="390118" y="288289"/>
                </a:lnTo>
                <a:lnTo>
                  <a:pt x="399889" y="275589"/>
                </a:lnTo>
                <a:lnTo>
                  <a:pt x="408781" y="264159"/>
                </a:lnTo>
                <a:lnTo>
                  <a:pt x="416796" y="252729"/>
                </a:lnTo>
                <a:lnTo>
                  <a:pt x="423938" y="243839"/>
                </a:lnTo>
                <a:lnTo>
                  <a:pt x="434020" y="228599"/>
                </a:lnTo>
                <a:lnTo>
                  <a:pt x="456755" y="189229"/>
                </a:lnTo>
                <a:lnTo>
                  <a:pt x="468147" y="140969"/>
                </a:lnTo>
                <a:lnTo>
                  <a:pt x="466954" y="124459"/>
                </a:lnTo>
                <a:lnTo>
                  <a:pt x="449059" y="80009"/>
                </a:lnTo>
                <a:lnTo>
                  <a:pt x="427537" y="55879"/>
                </a:lnTo>
                <a:lnTo>
                  <a:pt x="416529" y="4698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366016" y="793002"/>
            <a:ext cx="6828155" cy="8941435"/>
            <a:chOff x="366016" y="793002"/>
            <a:chExt cx="6828155" cy="8941435"/>
          </a:xfrm>
        </p:grpSpPr>
        <p:sp>
          <p:nvSpPr>
            <p:cNvPr id="33" name="object 33"/>
            <p:cNvSpPr/>
            <p:nvPr/>
          </p:nvSpPr>
          <p:spPr>
            <a:xfrm>
              <a:off x="6178743" y="3823211"/>
              <a:ext cx="468630" cy="915669"/>
            </a:xfrm>
            <a:custGeom>
              <a:avLst/>
              <a:gdLst/>
              <a:ahLst/>
              <a:cxnLst/>
              <a:rect l="l" t="t" r="r" b="b"/>
              <a:pathLst>
                <a:path w="468629" h="915670">
                  <a:moveTo>
                    <a:pt x="275932" y="0"/>
                  </a:moveTo>
                  <a:lnTo>
                    <a:pt x="221561" y="6349"/>
                  </a:lnTo>
                  <a:lnTo>
                    <a:pt x="184576" y="16509"/>
                  </a:lnTo>
                  <a:lnTo>
                    <a:pt x="134289" y="43179"/>
                  </a:lnTo>
                  <a:lnTo>
                    <a:pt x="93977" y="83819"/>
                  </a:lnTo>
                  <a:lnTo>
                    <a:pt x="74744" y="118109"/>
                  </a:lnTo>
                  <a:lnTo>
                    <a:pt x="64862" y="158749"/>
                  </a:lnTo>
                  <a:lnTo>
                    <a:pt x="63626" y="182879"/>
                  </a:lnTo>
                  <a:lnTo>
                    <a:pt x="64255" y="199389"/>
                  </a:lnTo>
                  <a:lnTo>
                    <a:pt x="73672" y="251459"/>
                  </a:lnTo>
                  <a:lnTo>
                    <a:pt x="92516" y="303529"/>
                  </a:lnTo>
                  <a:lnTo>
                    <a:pt x="118386" y="353059"/>
                  </a:lnTo>
                  <a:lnTo>
                    <a:pt x="149444" y="400049"/>
                  </a:lnTo>
                  <a:lnTo>
                    <a:pt x="182841" y="443229"/>
                  </a:lnTo>
                  <a:lnTo>
                    <a:pt x="115201" y="507999"/>
                  </a:lnTo>
                  <a:lnTo>
                    <a:pt x="102435" y="520699"/>
                  </a:lnTo>
                  <a:lnTo>
                    <a:pt x="90255" y="533399"/>
                  </a:lnTo>
                  <a:lnTo>
                    <a:pt x="78661" y="544829"/>
                  </a:lnTo>
                  <a:lnTo>
                    <a:pt x="67652" y="557529"/>
                  </a:lnTo>
                  <a:lnTo>
                    <a:pt x="57334" y="568959"/>
                  </a:lnTo>
                  <a:lnTo>
                    <a:pt x="47812" y="581659"/>
                  </a:lnTo>
                  <a:lnTo>
                    <a:pt x="24057" y="622299"/>
                  </a:lnTo>
                  <a:lnTo>
                    <a:pt x="8039" y="666749"/>
                  </a:lnTo>
                  <a:lnTo>
                    <a:pt x="502" y="718819"/>
                  </a:lnTo>
                  <a:lnTo>
                    <a:pt x="0" y="737869"/>
                  </a:lnTo>
                  <a:lnTo>
                    <a:pt x="671" y="754379"/>
                  </a:lnTo>
                  <a:lnTo>
                    <a:pt x="10718" y="803909"/>
                  </a:lnTo>
                  <a:lnTo>
                    <a:pt x="32817" y="847089"/>
                  </a:lnTo>
                  <a:lnTo>
                    <a:pt x="66892" y="882649"/>
                  </a:lnTo>
                  <a:lnTo>
                    <a:pt x="112668" y="908049"/>
                  </a:lnTo>
                  <a:lnTo>
                    <a:pt x="149668" y="915669"/>
                  </a:lnTo>
                  <a:lnTo>
                    <a:pt x="195355" y="915669"/>
                  </a:lnTo>
                  <a:lnTo>
                    <a:pt x="240561" y="905509"/>
                  </a:lnTo>
                  <a:lnTo>
                    <a:pt x="278777" y="886459"/>
                  </a:lnTo>
                  <a:lnTo>
                    <a:pt x="300771" y="868679"/>
                  </a:lnTo>
                  <a:lnTo>
                    <a:pt x="171449" y="868679"/>
                  </a:lnTo>
                  <a:lnTo>
                    <a:pt x="145254" y="866139"/>
                  </a:lnTo>
                  <a:lnTo>
                    <a:pt x="100715" y="847089"/>
                  </a:lnTo>
                  <a:lnTo>
                    <a:pt x="68819" y="811529"/>
                  </a:lnTo>
                  <a:lnTo>
                    <a:pt x="54459" y="775969"/>
                  </a:lnTo>
                  <a:lnTo>
                    <a:pt x="49568" y="734059"/>
                  </a:lnTo>
                  <a:lnTo>
                    <a:pt x="49901" y="720089"/>
                  </a:lnTo>
                  <a:lnTo>
                    <a:pt x="54927" y="680719"/>
                  </a:lnTo>
                  <a:lnTo>
                    <a:pt x="72339" y="636269"/>
                  </a:lnTo>
                  <a:lnTo>
                    <a:pt x="94938" y="603249"/>
                  </a:lnTo>
                  <a:lnTo>
                    <a:pt x="104482" y="590549"/>
                  </a:lnTo>
                  <a:lnTo>
                    <a:pt x="139896" y="552449"/>
                  </a:lnTo>
                  <a:lnTo>
                    <a:pt x="154038" y="538479"/>
                  </a:lnTo>
                  <a:lnTo>
                    <a:pt x="160214" y="530859"/>
                  </a:lnTo>
                  <a:lnTo>
                    <a:pt x="166684" y="524509"/>
                  </a:lnTo>
                  <a:lnTo>
                    <a:pt x="173444" y="518159"/>
                  </a:lnTo>
                  <a:lnTo>
                    <a:pt x="180492" y="511809"/>
                  </a:lnTo>
                  <a:lnTo>
                    <a:pt x="188007" y="504189"/>
                  </a:lnTo>
                  <a:lnTo>
                    <a:pt x="196149" y="496569"/>
                  </a:lnTo>
                  <a:lnTo>
                    <a:pt x="204918" y="488949"/>
                  </a:lnTo>
                  <a:lnTo>
                    <a:pt x="214312" y="480059"/>
                  </a:lnTo>
                  <a:lnTo>
                    <a:pt x="275364" y="480059"/>
                  </a:lnTo>
                  <a:lnTo>
                    <a:pt x="265493" y="467359"/>
                  </a:lnTo>
                  <a:lnTo>
                    <a:pt x="248475" y="445769"/>
                  </a:lnTo>
                  <a:lnTo>
                    <a:pt x="260026" y="434339"/>
                  </a:lnTo>
                  <a:lnTo>
                    <a:pt x="271914" y="421639"/>
                  </a:lnTo>
                  <a:lnTo>
                    <a:pt x="282916" y="410209"/>
                  </a:lnTo>
                  <a:lnTo>
                    <a:pt x="216992" y="410209"/>
                  </a:lnTo>
                  <a:lnTo>
                    <a:pt x="206424" y="396239"/>
                  </a:lnTo>
                  <a:lnTo>
                    <a:pt x="196149" y="383539"/>
                  </a:lnTo>
                  <a:lnTo>
                    <a:pt x="186168" y="369569"/>
                  </a:lnTo>
                  <a:lnTo>
                    <a:pt x="158562" y="327659"/>
                  </a:lnTo>
                  <a:lnTo>
                    <a:pt x="136145" y="284479"/>
                  </a:lnTo>
                  <a:lnTo>
                    <a:pt x="119887" y="240029"/>
                  </a:lnTo>
                  <a:lnTo>
                    <a:pt x="111720" y="196849"/>
                  </a:lnTo>
                  <a:lnTo>
                    <a:pt x="111175" y="182879"/>
                  </a:lnTo>
                  <a:lnTo>
                    <a:pt x="111971" y="166369"/>
                  </a:lnTo>
                  <a:lnTo>
                    <a:pt x="123901" y="125729"/>
                  </a:lnTo>
                  <a:lnTo>
                    <a:pt x="148454" y="92709"/>
                  </a:lnTo>
                  <a:lnTo>
                    <a:pt x="183511" y="67309"/>
                  </a:lnTo>
                  <a:lnTo>
                    <a:pt x="227485" y="52069"/>
                  </a:lnTo>
                  <a:lnTo>
                    <a:pt x="260133" y="46989"/>
                  </a:lnTo>
                  <a:lnTo>
                    <a:pt x="416534" y="46989"/>
                  </a:lnTo>
                  <a:lnTo>
                    <a:pt x="414962" y="45719"/>
                  </a:lnTo>
                  <a:lnTo>
                    <a:pt x="371119" y="20319"/>
                  </a:lnTo>
                  <a:lnTo>
                    <a:pt x="321956" y="5079"/>
                  </a:lnTo>
                  <a:lnTo>
                    <a:pt x="305987" y="2539"/>
                  </a:lnTo>
                  <a:lnTo>
                    <a:pt x="275932" y="0"/>
                  </a:lnTo>
                  <a:close/>
                </a:path>
                <a:path w="468629" h="915670">
                  <a:moveTo>
                    <a:pt x="275364" y="480059"/>
                  </a:moveTo>
                  <a:lnTo>
                    <a:pt x="214312" y="480059"/>
                  </a:lnTo>
                  <a:lnTo>
                    <a:pt x="234827" y="505459"/>
                  </a:lnTo>
                  <a:lnTo>
                    <a:pt x="254838" y="528319"/>
                  </a:lnTo>
                  <a:lnTo>
                    <a:pt x="264422" y="541019"/>
                  </a:lnTo>
                  <a:lnTo>
                    <a:pt x="289661" y="577849"/>
                  </a:lnTo>
                  <a:lnTo>
                    <a:pt x="308878" y="615949"/>
                  </a:lnTo>
                  <a:lnTo>
                    <a:pt x="320551" y="657859"/>
                  </a:lnTo>
                  <a:lnTo>
                    <a:pt x="322808" y="687069"/>
                  </a:lnTo>
                  <a:lnTo>
                    <a:pt x="322160" y="706119"/>
                  </a:lnTo>
                  <a:lnTo>
                    <a:pt x="312432" y="759459"/>
                  </a:lnTo>
                  <a:lnTo>
                    <a:pt x="291774" y="803909"/>
                  </a:lnTo>
                  <a:lnTo>
                    <a:pt x="261032" y="838199"/>
                  </a:lnTo>
                  <a:lnTo>
                    <a:pt x="220556" y="859789"/>
                  </a:lnTo>
                  <a:lnTo>
                    <a:pt x="171449" y="868679"/>
                  </a:lnTo>
                  <a:lnTo>
                    <a:pt x="300771" y="868679"/>
                  </a:lnTo>
                  <a:lnTo>
                    <a:pt x="335056" y="828039"/>
                  </a:lnTo>
                  <a:lnTo>
                    <a:pt x="353306" y="792479"/>
                  </a:lnTo>
                  <a:lnTo>
                    <a:pt x="365108" y="753109"/>
                  </a:lnTo>
                  <a:lnTo>
                    <a:pt x="370970" y="712469"/>
                  </a:lnTo>
                  <a:lnTo>
                    <a:pt x="371703" y="690879"/>
                  </a:lnTo>
                  <a:lnTo>
                    <a:pt x="371075" y="673099"/>
                  </a:lnTo>
                  <a:lnTo>
                    <a:pt x="361657" y="623569"/>
                  </a:lnTo>
                  <a:lnTo>
                    <a:pt x="343009" y="577849"/>
                  </a:lnTo>
                  <a:lnTo>
                    <a:pt x="317623" y="534669"/>
                  </a:lnTo>
                  <a:lnTo>
                    <a:pt x="297700" y="507999"/>
                  </a:lnTo>
                  <a:lnTo>
                    <a:pt x="287087" y="494029"/>
                  </a:lnTo>
                  <a:lnTo>
                    <a:pt x="276351" y="481329"/>
                  </a:lnTo>
                  <a:lnTo>
                    <a:pt x="275364" y="480059"/>
                  </a:lnTo>
                  <a:close/>
                </a:path>
                <a:path w="468629" h="915670">
                  <a:moveTo>
                    <a:pt x="416534" y="46989"/>
                  </a:moveTo>
                  <a:lnTo>
                    <a:pt x="288787" y="46989"/>
                  </a:lnTo>
                  <a:lnTo>
                    <a:pt x="300548" y="48259"/>
                  </a:lnTo>
                  <a:lnTo>
                    <a:pt x="324827" y="53339"/>
                  </a:lnTo>
                  <a:lnTo>
                    <a:pt x="336962" y="57149"/>
                  </a:lnTo>
                  <a:lnTo>
                    <a:pt x="348599" y="62229"/>
                  </a:lnTo>
                  <a:lnTo>
                    <a:pt x="359735" y="66039"/>
                  </a:lnTo>
                  <a:lnTo>
                    <a:pt x="397175" y="92709"/>
                  </a:lnTo>
                  <a:lnTo>
                    <a:pt x="416429" y="126999"/>
                  </a:lnTo>
                  <a:lnTo>
                    <a:pt x="417245" y="137159"/>
                  </a:lnTo>
                  <a:lnTo>
                    <a:pt x="416638" y="147319"/>
                  </a:lnTo>
                  <a:lnTo>
                    <a:pt x="402658" y="185419"/>
                  </a:lnTo>
                  <a:lnTo>
                    <a:pt x="379449" y="222249"/>
                  </a:lnTo>
                  <a:lnTo>
                    <a:pt x="370532" y="233679"/>
                  </a:lnTo>
                  <a:lnTo>
                    <a:pt x="361028" y="246379"/>
                  </a:lnTo>
                  <a:lnTo>
                    <a:pt x="350939" y="259079"/>
                  </a:lnTo>
                  <a:lnTo>
                    <a:pt x="340454" y="271779"/>
                  </a:lnTo>
                  <a:lnTo>
                    <a:pt x="329761" y="285749"/>
                  </a:lnTo>
                  <a:lnTo>
                    <a:pt x="318860" y="298449"/>
                  </a:lnTo>
                  <a:lnTo>
                    <a:pt x="307746" y="312419"/>
                  </a:lnTo>
                  <a:lnTo>
                    <a:pt x="296464" y="325119"/>
                  </a:lnTo>
                  <a:lnTo>
                    <a:pt x="285057" y="337819"/>
                  </a:lnTo>
                  <a:lnTo>
                    <a:pt x="250274" y="375919"/>
                  </a:lnTo>
                  <a:lnTo>
                    <a:pt x="238928" y="388619"/>
                  </a:lnTo>
                  <a:lnTo>
                    <a:pt x="227834" y="398779"/>
                  </a:lnTo>
                  <a:lnTo>
                    <a:pt x="216992" y="410209"/>
                  </a:lnTo>
                  <a:lnTo>
                    <a:pt x="282916" y="410209"/>
                  </a:lnTo>
                  <a:lnTo>
                    <a:pt x="284138" y="408939"/>
                  </a:lnTo>
                  <a:lnTo>
                    <a:pt x="309318" y="380999"/>
                  </a:lnTo>
                  <a:lnTo>
                    <a:pt x="321729" y="368299"/>
                  </a:lnTo>
                  <a:lnTo>
                    <a:pt x="333930" y="354329"/>
                  </a:lnTo>
                  <a:lnTo>
                    <a:pt x="345922" y="340359"/>
                  </a:lnTo>
                  <a:lnTo>
                    <a:pt x="357600" y="326389"/>
                  </a:lnTo>
                  <a:lnTo>
                    <a:pt x="368858" y="313689"/>
                  </a:lnTo>
                  <a:lnTo>
                    <a:pt x="379698" y="300989"/>
                  </a:lnTo>
                  <a:lnTo>
                    <a:pt x="390118" y="288289"/>
                  </a:lnTo>
                  <a:lnTo>
                    <a:pt x="399896" y="275589"/>
                  </a:lnTo>
                  <a:lnTo>
                    <a:pt x="408790" y="264159"/>
                  </a:lnTo>
                  <a:lnTo>
                    <a:pt x="416804" y="252729"/>
                  </a:lnTo>
                  <a:lnTo>
                    <a:pt x="423938" y="243839"/>
                  </a:lnTo>
                  <a:lnTo>
                    <a:pt x="434027" y="228599"/>
                  </a:lnTo>
                  <a:lnTo>
                    <a:pt x="456755" y="189229"/>
                  </a:lnTo>
                  <a:lnTo>
                    <a:pt x="468147" y="140969"/>
                  </a:lnTo>
                  <a:lnTo>
                    <a:pt x="466954" y="124459"/>
                  </a:lnTo>
                  <a:lnTo>
                    <a:pt x="449059" y="80009"/>
                  </a:lnTo>
                  <a:lnTo>
                    <a:pt x="427542" y="55879"/>
                  </a:lnTo>
                  <a:lnTo>
                    <a:pt x="416534" y="46989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6016" y="793002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1017" y="381815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1017" y="4279151"/>
              <a:ext cx="6365875" cy="9525"/>
            </a:xfrm>
            <a:custGeom>
              <a:avLst/>
              <a:gdLst/>
              <a:ahLst/>
              <a:cxnLst/>
              <a:rect l="l" t="t" r="r" b="b"/>
              <a:pathLst>
                <a:path w="6365875" h="952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90078" y="3893464"/>
              <a:ext cx="5435600" cy="2116455"/>
            </a:xfrm>
            <a:custGeom>
              <a:avLst/>
              <a:gdLst/>
              <a:ahLst/>
              <a:cxnLst/>
              <a:rect l="l" t="t" r="r" b="b"/>
              <a:pathLst>
                <a:path w="5435600" h="2116454">
                  <a:moveTo>
                    <a:pt x="35661" y="2086419"/>
                  </a:moveTo>
                  <a:lnTo>
                    <a:pt x="29705" y="2080463"/>
                  </a:lnTo>
                  <a:lnTo>
                    <a:pt x="5930" y="2080463"/>
                  </a:lnTo>
                  <a:lnTo>
                    <a:pt x="0" y="2086419"/>
                  </a:lnTo>
                  <a:lnTo>
                    <a:pt x="0" y="2098294"/>
                  </a:lnTo>
                  <a:lnTo>
                    <a:pt x="0" y="2110194"/>
                  </a:lnTo>
                  <a:lnTo>
                    <a:pt x="5930" y="2116124"/>
                  </a:lnTo>
                  <a:lnTo>
                    <a:pt x="29705" y="2116124"/>
                  </a:lnTo>
                  <a:lnTo>
                    <a:pt x="35661" y="2110194"/>
                  </a:lnTo>
                  <a:lnTo>
                    <a:pt x="35661" y="2086419"/>
                  </a:lnTo>
                  <a:close/>
                </a:path>
                <a:path w="5435600" h="2116454">
                  <a:moveTo>
                    <a:pt x="933284" y="2086419"/>
                  </a:moveTo>
                  <a:lnTo>
                    <a:pt x="927328" y="2080463"/>
                  </a:lnTo>
                  <a:lnTo>
                    <a:pt x="903554" y="2080463"/>
                  </a:lnTo>
                  <a:lnTo>
                    <a:pt x="897623" y="2086419"/>
                  </a:lnTo>
                  <a:lnTo>
                    <a:pt x="897623" y="2098294"/>
                  </a:lnTo>
                  <a:lnTo>
                    <a:pt x="897623" y="2110194"/>
                  </a:lnTo>
                  <a:lnTo>
                    <a:pt x="903554" y="2116124"/>
                  </a:lnTo>
                  <a:lnTo>
                    <a:pt x="927328" y="2116124"/>
                  </a:lnTo>
                  <a:lnTo>
                    <a:pt x="933284" y="2110194"/>
                  </a:lnTo>
                  <a:lnTo>
                    <a:pt x="933284" y="2086419"/>
                  </a:lnTo>
                  <a:close/>
                </a:path>
                <a:path w="5435600" h="2116454">
                  <a:moveTo>
                    <a:pt x="933284" y="5956"/>
                  </a:moveTo>
                  <a:lnTo>
                    <a:pt x="927328" y="0"/>
                  </a:lnTo>
                  <a:lnTo>
                    <a:pt x="903554" y="0"/>
                  </a:lnTo>
                  <a:lnTo>
                    <a:pt x="897623" y="5956"/>
                  </a:lnTo>
                  <a:lnTo>
                    <a:pt x="897623" y="17830"/>
                  </a:lnTo>
                  <a:lnTo>
                    <a:pt x="897623" y="29730"/>
                  </a:lnTo>
                  <a:lnTo>
                    <a:pt x="903554" y="35661"/>
                  </a:lnTo>
                  <a:lnTo>
                    <a:pt x="927328" y="35661"/>
                  </a:lnTo>
                  <a:lnTo>
                    <a:pt x="933284" y="29730"/>
                  </a:lnTo>
                  <a:lnTo>
                    <a:pt x="933284" y="5956"/>
                  </a:lnTo>
                  <a:close/>
                </a:path>
                <a:path w="5435600" h="2116454">
                  <a:moveTo>
                    <a:pt x="1823554" y="2086419"/>
                  </a:moveTo>
                  <a:lnTo>
                    <a:pt x="1817598" y="2080463"/>
                  </a:lnTo>
                  <a:lnTo>
                    <a:pt x="1793824" y="2080463"/>
                  </a:lnTo>
                  <a:lnTo>
                    <a:pt x="1787893" y="2086419"/>
                  </a:lnTo>
                  <a:lnTo>
                    <a:pt x="1787893" y="2098294"/>
                  </a:lnTo>
                  <a:lnTo>
                    <a:pt x="1787893" y="2110194"/>
                  </a:lnTo>
                  <a:lnTo>
                    <a:pt x="1793824" y="2116124"/>
                  </a:lnTo>
                  <a:lnTo>
                    <a:pt x="1817598" y="2116124"/>
                  </a:lnTo>
                  <a:lnTo>
                    <a:pt x="1823554" y="2110194"/>
                  </a:lnTo>
                  <a:lnTo>
                    <a:pt x="1823554" y="2086419"/>
                  </a:lnTo>
                  <a:close/>
                </a:path>
                <a:path w="5435600" h="2116454">
                  <a:moveTo>
                    <a:pt x="1823554" y="5956"/>
                  </a:moveTo>
                  <a:lnTo>
                    <a:pt x="1817598" y="0"/>
                  </a:lnTo>
                  <a:lnTo>
                    <a:pt x="1793824" y="0"/>
                  </a:lnTo>
                  <a:lnTo>
                    <a:pt x="1787893" y="5956"/>
                  </a:lnTo>
                  <a:lnTo>
                    <a:pt x="1787893" y="17830"/>
                  </a:lnTo>
                  <a:lnTo>
                    <a:pt x="1787893" y="29730"/>
                  </a:lnTo>
                  <a:lnTo>
                    <a:pt x="1793824" y="35661"/>
                  </a:lnTo>
                  <a:lnTo>
                    <a:pt x="1817598" y="35661"/>
                  </a:lnTo>
                  <a:lnTo>
                    <a:pt x="1823554" y="29730"/>
                  </a:lnTo>
                  <a:lnTo>
                    <a:pt x="1823554" y="5956"/>
                  </a:lnTo>
                  <a:close/>
                </a:path>
                <a:path w="5435600" h="2116454">
                  <a:moveTo>
                    <a:pt x="2726525" y="2086419"/>
                  </a:moveTo>
                  <a:lnTo>
                    <a:pt x="2720568" y="2080463"/>
                  </a:lnTo>
                  <a:lnTo>
                    <a:pt x="2696794" y="2080463"/>
                  </a:lnTo>
                  <a:lnTo>
                    <a:pt x="2690863" y="2086419"/>
                  </a:lnTo>
                  <a:lnTo>
                    <a:pt x="2690863" y="2098294"/>
                  </a:lnTo>
                  <a:lnTo>
                    <a:pt x="2690863" y="2110194"/>
                  </a:lnTo>
                  <a:lnTo>
                    <a:pt x="2696794" y="2116124"/>
                  </a:lnTo>
                  <a:lnTo>
                    <a:pt x="2720568" y="2116124"/>
                  </a:lnTo>
                  <a:lnTo>
                    <a:pt x="2726525" y="2110194"/>
                  </a:lnTo>
                  <a:lnTo>
                    <a:pt x="2726525" y="2086419"/>
                  </a:lnTo>
                  <a:close/>
                </a:path>
                <a:path w="5435600" h="2116454">
                  <a:moveTo>
                    <a:pt x="2726525" y="5956"/>
                  </a:moveTo>
                  <a:lnTo>
                    <a:pt x="2720568" y="0"/>
                  </a:lnTo>
                  <a:lnTo>
                    <a:pt x="2696794" y="0"/>
                  </a:lnTo>
                  <a:lnTo>
                    <a:pt x="2690863" y="5956"/>
                  </a:lnTo>
                  <a:lnTo>
                    <a:pt x="2690863" y="17830"/>
                  </a:lnTo>
                  <a:lnTo>
                    <a:pt x="2690863" y="29730"/>
                  </a:lnTo>
                  <a:lnTo>
                    <a:pt x="2696794" y="35661"/>
                  </a:lnTo>
                  <a:lnTo>
                    <a:pt x="2720568" y="35661"/>
                  </a:lnTo>
                  <a:lnTo>
                    <a:pt x="2726525" y="29730"/>
                  </a:lnTo>
                  <a:lnTo>
                    <a:pt x="2726525" y="5956"/>
                  </a:lnTo>
                  <a:close/>
                </a:path>
                <a:path w="5435600" h="2116454">
                  <a:moveTo>
                    <a:pt x="3629495" y="2086419"/>
                  </a:moveTo>
                  <a:lnTo>
                    <a:pt x="3623538" y="2080463"/>
                  </a:lnTo>
                  <a:lnTo>
                    <a:pt x="3599764" y="2080463"/>
                  </a:lnTo>
                  <a:lnTo>
                    <a:pt x="3593833" y="2086419"/>
                  </a:lnTo>
                  <a:lnTo>
                    <a:pt x="3593833" y="2098294"/>
                  </a:lnTo>
                  <a:lnTo>
                    <a:pt x="3593833" y="2110194"/>
                  </a:lnTo>
                  <a:lnTo>
                    <a:pt x="3599764" y="2116124"/>
                  </a:lnTo>
                  <a:lnTo>
                    <a:pt x="3623538" y="2116124"/>
                  </a:lnTo>
                  <a:lnTo>
                    <a:pt x="3629495" y="2110194"/>
                  </a:lnTo>
                  <a:lnTo>
                    <a:pt x="3629495" y="2086419"/>
                  </a:lnTo>
                  <a:close/>
                </a:path>
                <a:path w="5435600" h="2116454">
                  <a:moveTo>
                    <a:pt x="3629495" y="5956"/>
                  </a:moveTo>
                  <a:lnTo>
                    <a:pt x="3623538" y="0"/>
                  </a:lnTo>
                  <a:lnTo>
                    <a:pt x="3599764" y="0"/>
                  </a:lnTo>
                  <a:lnTo>
                    <a:pt x="3593833" y="5956"/>
                  </a:lnTo>
                  <a:lnTo>
                    <a:pt x="3593833" y="17830"/>
                  </a:lnTo>
                  <a:lnTo>
                    <a:pt x="3593833" y="29730"/>
                  </a:lnTo>
                  <a:lnTo>
                    <a:pt x="3599764" y="35661"/>
                  </a:lnTo>
                  <a:lnTo>
                    <a:pt x="3623538" y="35661"/>
                  </a:lnTo>
                  <a:lnTo>
                    <a:pt x="3629495" y="29730"/>
                  </a:lnTo>
                  <a:lnTo>
                    <a:pt x="3629495" y="5956"/>
                  </a:lnTo>
                  <a:close/>
                </a:path>
                <a:path w="5435600" h="2116454">
                  <a:moveTo>
                    <a:pt x="4532465" y="2086419"/>
                  </a:moveTo>
                  <a:lnTo>
                    <a:pt x="4526508" y="2080463"/>
                  </a:lnTo>
                  <a:lnTo>
                    <a:pt x="4502734" y="2080463"/>
                  </a:lnTo>
                  <a:lnTo>
                    <a:pt x="4496803" y="2086419"/>
                  </a:lnTo>
                  <a:lnTo>
                    <a:pt x="4496803" y="2098294"/>
                  </a:lnTo>
                  <a:lnTo>
                    <a:pt x="4496803" y="2110194"/>
                  </a:lnTo>
                  <a:lnTo>
                    <a:pt x="4502734" y="2116124"/>
                  </a:lnTo>
                  <a:lnTo>
                    <a:pt x="4526508" y="2116124"/>
                  </a:lnTo>
                  <a:lnTo>
                    <a:pt x="4532465" y="2110194"/>
                  </a:lnTo>
                  <a:lnTo>
                    <a:pt x="4532465" y="2086419"/>
                  </a:lnTo>
                  <a:close/>
                </a:path>
                <a:path w="5435600" h="2116454">
                  <a:moveTo>
                    <a:pt x="4532465" y="5956"/>
                  </a:moveTo>
                  <a:lnTo>
                    <a:pt x="4526508" y="0"/>
                  </a:lnTo>
                  <a:lnTo>
                    <a:pt x="4502734" y="0"/>
                  </a:lnTo>
                  <a:lnTo>
                    <a:pt x="4496803" y="5956"/>
                  </a:lnTo>
                  <a:lnTo>
                    <a:pt x="4496803" y="17830"/>
                  </a:lnTo>
                  <a:lnTo>
                    <a:pt x="4496803" y="29730"/>
                  </a:lnTo>
                  <a:lnTo>
                    <a:pt x="4502734" y="35661"/>
                  </a:lnTo>
                  <a:lnTo>
                    <a:pt x="4526508" y="35661"/>
                  </a:lnTo>
                  <a:lnTo>
                    <a:pt x="4532465" y="29730"/>
                  </a:lnTo>
                  <a:lnTo>
                    <a:pt x="4532465" y="5956"/>
                  </a:lnTo>
                  <a:close/>
                </a:path>
                <a:path w="5435600" h="2116454">
                  <a:moveTo>
                    <a:pt x="5435435" y="2086419"/>
                  </a:moveTo>
                  <a:lnTo>
                    <a:pt x="5429478" y="2080463"/>
                  </a:lnTo>
                  <a:lnTo>
                    <a:pt x="5405704" y="2080463"/>
                  </a:lnTo>
                  <a:lnTo>
                    <a:pt x="5399773" y="2086419"/>
                  </a:lnTo>
                  <a:lnTo>
                    <a:pt x="5399773" y="2098294"/>
                  </a:lnTo>
                  <a:lnTo>
                    <a:pt x="5399773" y="2110194"/>
                  </a:lnTo>
                  <a:lnTo>
                    <a:pt x="5405704" y="2116124"/>
                  </a:lnTo>
                  <a:lnTo>
                    <a:pt x="5429478" y="2116124"/>
                  </a:lnTo>
                  <a:lnTo>
                    <a:pt x="5435435" y="2110194"/>
                  </a:lnTo>
                  <a:lnTo>
                    <a:pt x="5435435" y="2086419"/>
                  </a:lnTo>
                  <a:close/>
                </a:path>
                <a:path w="5435600" h="2116454">
                  <a:moveTo>
                    <a:pt x="5435435" y="5956"/>
                  </a:moveTo>
                  <a:lnTo>
                    <a:pt x="5429478" y="0"/>
                  </a:lnTo>
                  <a:lnTo>
                    <a:pt x="5405704" y="0"/>
                  </a:lnTo>
                  <a:lnTo>
                    <a:pt x="5399773" y="5956"/>
                  </a:lnTo>
                  <a:lnTo>
                    <a:pt x="5399773" y="17830"/>
                  </a:lnTo>
                  <a:lnTo>
                    <a:pt x="5399773" y="29730"/>
                  </a:lnTo>
                  <a:lnTo>
                    <a:pt x="5405704" y="35661"/>
                  </a:lnTo>
                  <a:lnTo>
                    <a:pt x="5429478" y="35661"/>
                  </a:lnTo>
                  <a:lnTo>
                    <a:pt x="5435435" y="29730"/>
                  </a:lnTo>
                  <a:lnTo>
                    <a:pt x="5435435" y="595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71017" y="4736960"/>
              <a:ext cx="6365875" cy="25400"/>
            </a:xfrm>
            <a:custGeom>
              <a:avLst/>
              <a:gdLst/>
              <a:ahLst/>
              <a:cxnLst/>
              <a:rect l="l" t="t" r="r" b="b"/>
              <a:pathLst>
                <a:path w="6365875" h="25400">
                  <a:moveTo>
                    <a:pt x="636560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6365608" y="25400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1017" y="521542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1004" y="2036266"/>
              <a:ext cx="3209290" cy="783590"/>
            </a:xfrm>
            <a:custGeom>
              <a:avLst/>
              <a:gdLst/>
              <a:ahLst/>
              <a:cxnLst/>
              <a:rect l="l" t="t" r="r" b="b"/>
              <a:pathLst>
                <a:path w="3209290" h="783589">
                  <a:moveTo>
                    <a:pt x="3208998" y="758050"/>
                  </a:moveTo>
                  <a:lnTo>
                    <a:pt x="0" y="758050"/>
                  </a:lnTo>
                  <a:lnTo>
                    <a:pt x="0" y="783450"/>
                  </a:lnTo>
                  <a:lnTo>
                    <a:pt x="3208998" y="783450"/>
                  </a:lnTo>
                  <a:lnTo>
                    <a:pt x="3208998" y="758050"/>
                  </a:lnTo>
                  <a:close/>
                </a:path>
                <a:path w="3209290" h="783589">
                  <a:moveTo>
                    <a:pt x="320899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98" y="9525"/>
                  </a:lnTo>
                  <a:lnTo>
                    <a:pt x="320899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1017" y="5897715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71017" y="6358712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1017" y="8438261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71017" y="937453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6" name="object 4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777224" y="3823211"/>
            <a:ext cx="468630" cy="915669"/>
          </a:xfrm>
          <a:custGeom>
            <a:avLst/>
            <a:gdLst/>
            <a:ahLst/>
            <a:cxnLst/>
            <a:rect l="l" t="t" r="r" b="b"/>
            <a:pathLst>
              <a:path w="468630" h="915670">
                <a:moveTo>
                  <a:pt x="275932" y="0"/>
                </a:moveTo>
                <a:lnTo>
                  <a:pt x="221561" y="6349"/>
                </a:lnTo>
                <a:lnTo>
                  <a:pt x="184576" y="16509"/>
                </a:lnTo>
                <a:lnTo>
                  <a:pt x="134289" y="43179"/>
                </a:lnTo>
                <a:lnTo>
                  <a:pt x="93977" y="83819"/>
                </a:lnTo>
                <a:lnTo>
                  <a:pt x="74744" y="118109"/>
                </a:lnTo>
                <a:lnTo>
                  <a:pt x="64862" y="158749"/>
                </a:lnTo>
                <a:lnTo>
                  <a:pt x="63626" y="182879"/>
                </a:lnTo>
                <a:lnTo>
                  <a:pt x="64255" y="199389"/>
                </a:lnTo>
                <a:lnTo>
                  <a:pt x="73672" y="251459"/>
                </a:lnTo>
                <a:lnTo>
                  <a:pt x="92516" y="303529"/>
                </a:lnTo>
                <a:lnTo>
                  <a:pt x="118386" y="353059"/>
                </a:lnTo>
                <a:lnTo>
                  <a:pt x="149444" y="400049"/>
                </a:lnTo>
                <a:lnTo>
                  <a:pt x="182841" y="443229"/>
                </a:lnTo>
                <a:lnTo>
                  <a:pt x="115201" y="507999"/>
                </a:lnTo>
                <a:lnTo>
                  <a:pt x="102435" y="520699"/>
                </a:lnTo>
                <a:lnTo>
                  <a:pt x="90255" y="533399"/>
                </a:lnTo>
                <a:lnTo>
                  <a:pt x="78661" y="544829"/>
                </a:lnTo>
                <a:lnTo>
                  <a:pt x="67652" y="557529"/>
                </a:lnTo>
                <a:lnTo>
                  <a:pt x="57334" y="568959"/>
                </a:lnTo>
                <a:lnTo>
                  <a:pt x="47812" y="581659"/>
                </a:lnTo>
                <a:lnTo>
                  <a:pt x="24057" y="622299"/>
                </a:lnTo>
                <a:lnTo>
                  <a:pt x="8039" y="666749"/>
                </a:lnTo>
                <a:lnTo>
                  <a:pt x="502" y="718819"/>
                </a:lnTo>
                <a:lnTo>
                  <a:pt x="0" y="737869"/>
                </a:lnTo>
                <a:lnTo>
                  <a:pt x="671" y="754379"/>
                </a:lnTo>
                <a:lnTo>
                  <a:pt x="10718" y="803909"/>
                </a:lnTo>
                <a:lnTo>
                  <a:pt x="32817" y="847089"/>
                </a:lnTo>
                <a:lnTo>
                  <a:pt x="66892" y="882649"/>
                </a:lnTo>
                <a:lnTo>
                  <a:pt x="112668" y="908049"/>
                </a:lnTo>
                <a:lnTo>
                  <a:pt x="149668" y="915669"/>
                </a:lnTo>
                <a:lnTo>
                  <a:pt x="195355" y="915669"/>
                </a:lnTo>
                <a:lnTo>
                  <a:pt x="240561" y="905509"/>
                </a:lnTo>
                <a:lnTo>
                  <a:pt x="278777" y="886459"/>
                </a:lnTo>
                <a:lnTo>
                  <a:pt x="300771" y="868679"/>
                </a:lnTo>
                <a:lnTo>
                  <a:pt x="171450" y="868679"/>
                </a:lnTo>
                <a:lnTo>
                  <a:pt x="145254" y="866139"/>
                </a:lnTo>
                <a:lnTo>
                  <a:pt x="100715" y="847089"/>
                </a:lnTo>
                <a:lnTo>
                  <a:pt x="68819" y="811529"/>
                </a:lnTo>
                <a:lnTo>
                  <a:pt x="54459" y="775969"/>
                </a:lnTo>
                <a:lnTo>
                  <a:pt x="49568" y="734059"/>
                </a:lnTo>
                <a:lnTo>
                  <a:pt x="49901" y="720089"/>
                </a:lnTo>
                <a:lnTo>
                  <a:pt x="54927" y="680719"/>
                </a:lnTo>
                <a:lnTo>
                  <a:pt x="72339" y="636269"/>
                </a:lnTo>
                <a:lnTo>
                  <a:pt x="94938" y="603249"/>
                </a:lnTo>
                <a:lnTo>
                  <a:pt x="104482" y="590549"/>
                </a:lnTo>
                <a:lnTo>
                  <a:pt x="139896" y="552449"/>
                </a:lnTo>
                <a:lnTo>
                  <a:pt x="154038" y="538479"/>
                </a:lnTo>
                <a:lnTo>
                  <a:pt x="160214" y="530859"/>
                </a:lnTo>
                <a:lnTo>
                  <a:pt x="166684" y="524509"/>
                </a:lnTo>
                <a:lnTo>
                  <a:pt x="173444" y="518159"/>
                </a:lnTo>
                <a:lnTo>
                  <a:pt x="180492" y="511809"/>
                </a:lnTo>
                <a:lnTo>
                  <a:pt x="188007" y="504189"/>
                </a:lnTo>
                <a:lnTo>
                  <a:pt x="196149" y="496569"/>
                </a:lnTo>
                <a:lnTo>
                  <a:pt x="204918" y="488949"/>
                </a:lnTo>
                <a:lnTo>
                  <a:pt x="214312" y="480059"/>
                </a:lnTo>
                <a:lnTo>
                  <a:pt x="275364" y="480059"/>
                </a:lnTo>
                <a:lnTo>
                  <a:pt x="265493" y="467359"/>
                </a:lnTo>
                <a:lnTo>
                  <a:pt x="248475" y="445769"/>
                </a:lnTo>
                <a:lnTo>
                  <a:pt x="260026" y="434339"/>
                </a:lnTo>
                <a:lnTo>
                  <a:pt x="271914" y="421639"/>
                </a:lnTo>
                <a:lnTo>
                  <a:pt x="282916" y="410209"/>
                </a:lnTo>
                <a:lnTo>
                  <a:pt x="216992" y="410209"/>
                </a:lnTo>
                <a:lnTo>
                  <a:pt x="206424" y="396239"/>
                </a:lnTo>
                <a:lnTo>
                  <a:pt x="196149" y="383539"/>
                </a:lnTo>
                <a:lnTo>
                  <a:pt x="186168" y="369569"/>
                </a:lnTo>
                <a:lnTo>
                  <a:pt x="158562" y="327659"/>
                </a:lnTo>
                <a:lnTo>
                  <a:pt x="136145" y="284479"/>
                </a:lnTo>
                <a:lnTo>
                  <a:pt x="119887" y="240029"/>
                </a:lnTo>
                <a:lnTo>
                  <a:pt x="111720" y="196849"/>
                </a:lnTo>
                <a:lnTo>
                  <a:pt x="111175" y="182879"/>
                </a:lnTo>
                <a:lnTo>
                  <a:pt x="111971" y="166369"/>
                </a:lnTo>
                <a:lnTo>
                  <a:pt x="123901" y="125729"/>
                </a:lnTo>
                <a:lnTo>
                  <a:pt x="148454" y="92709"/>
                </a:lnTo>
                <a:lnTo>
                  <a:pt x="183511" y="67309"/>
                </a:lnTo>
                <a:lnTo>
                  <a:pt x="227485" y="52069"/>
                </a:lnTo>
                <a:lnTo>
                  <a:pt x="260133" y="46989"/>
                </a:lnTo>
                <a:lnTo>
                  <a:pt x="416534" y="46989"/>
                </a:lnTo>
                <a:lnTo>
                  <a:pt x="414962" y="45719"/>
                </a:lnTo>
                <a:lnTo>
                  <a:pt x="371119" y="20319"/>
                </a:lnTo>
                <a:lnTo>
                  <a:pt x="321956" y="5079"/>
                </a:lnTo>
                <a:lnTo>
                  <a:pt x="305987" y="2539"/>
                </a:lnTo>
                <a:lnTo>
                  <a:pt x="275932" y="0"/>
                </a:lnTo>
                <a:close/>
              </a:path>
              <a:path w="468630" h="915670">
                <a:moveTo>
                  <a:pt x="275364" y="480059"/>
                </a:moveTo>
                <a:lnTo>
                  <a:pt x="214312" y="480059"/>
                </a:lnTo>
                <a:lnTo>
                  <a:pt x="234827" y="505459"/>
                </a:lnTo>
                <a:lnTo>
                  <a:pt x="254838" y="528319"/>
                </a:lnTo>
                <a:lnTo>
                  <a:pt x="264422" y="541019"/>
                </a:lnTo>
                <a:lnTo>
                  <a:pt x="289661" y="577849"/>
                </a:lnTo>
                <a:lnTo>
                  <a:pt x="308878" y="615949"/>
                </a:lnTo>
                <a:lnTo>
                  <a:pt x="320551" y="657859"/>
                </a:lnTo>
                <a:lnTo>
                  <a:pt x="322808" y="687069"/>
                </a:lnTo>
                <a:lnTo>
                  <a:pt x="322160" y="706119"/>
                </a:lnTo>
                <a:lnTo>
                  <a:pt x="312432" y="759459"/>
                </a:lnTo>
                <a:lnTo>
                  <a:pt x="291774" y="803909"/>
                </a:lnTo>
                <a:lnTo>
                  <a:pt x="261032" y="838199"/>
                </a:lnTo>
                <a:lnTo>
                  <a:pt x="220556" y="859789"/>
                </a:lnTo>
                <a:lnTo>
                  <a:pt x="171450" y="868679"/>
                </a:lnTo>
                <a:lnTo>
                  <a:pt x="300771" y="868679"/>
                </a:lnTo>
                <a:lnTo>
                  <a:pt x="335056" y="828039"/>
                </a:lnTo>
                <a:lnTo>
                  <a:pt x="353306" y="792479"/>
                </a:lnTo>
                <a:lnTo>
                  <a:pt x="365108" y="753109"/>
                </a:lnTo>
                <a:lnTo>
                  <a:pt x="370970" y="712469"/>
                </a:lnTo>
                <a:lnTo>
                  <a:pt x="371703" y="690879"/>
                </a:lnTo>
                <a:lnTo>
                  <a:pt x="371075" y="673099"/>
                </a:lnTo>
                <a:lnTo>
                  <a:pt x="361657" y="623569"/>
                </a:lnTo>
                <a:lnTo>
                  <a:pt x="343009" y="577849"/>
                </a:lnTo>
                <a:lnTo>
                  <a:pt x="317623" y="534669"/>
                </a:lnTo>
                <a:lnTo>
                  <a:pt x="297700" y="507999"/>
                </a:lnTo>
                <a:lnTo>
                  <a:pt x="287087" y="494029"/>
                </a:lnTo>
                <a:lnTo>
                  <a:pt x="276352" y="481329"/>
                </a:lnTo>
                <a:lnTo>
                  <a:pt x="275364" y="480059"/>
                </a:lnTo>
                <a:close/>
              </a:path>
              <a:path w="468630" h="915670">
                <a:moveTo>
                  <a:pt x="416534" y="46989"/>
                </a:moveTo>
                <a:lnTo>
                  <a:pt x="288787" y="46989"/>
                </a:lnTo>
                <a:lnTo>
                  <a:pt x="300548" y="48259"/>
                </a:lnTo>
                <a:lnTo>
                  <a:pt x="324827" y="53339"/>
                </a:lnTo>
                <a:lnTo>
                  <a:pt x="336962" y="57149"/>
                </a:lnTo>
                <a:lnTo>
                  <a:pt x="348599" y="62229"/>
                </a:lnTo>
                <a:lnTo>
                  <a:pt x="359735" y="66039"/>
                </a:lnTo>
                <a:lnTo>
                  <a:pt x="397175" y="92709"/>
                </a:lnTo>
                <a:lnTo>
                  <a:pt x="416429" y="126999"/>
                </a:lnTo>
                <a:lnTo>
                  <a:pt x="417245" y="137159"/>
                </a:lnTo>
                <a:lnTo>
                  <a:pt x="416638" y="147319"/>
                </a:lnTo>
                <a:lnTo>
                  <a:pt x="402658" y="185419"/>
                </a:lnTo>
                <a:lnTo>
                  <a:pt x="379449" y="222249"/>
                </a:lnTo>
                <a:lnTo>
                  <a:pt x="370532" y="233679"/>
                </a:lnTo>
                <a:lnTo>
                  <a:pt x="361028" y="246379"/>
                </a:lnTo>
                <a:lnTo>
                  <a:pt x="350939" y="259079"/>
                </a:lnTo>
                <a:lnTo>
                  <a:pt x="340454" y="271779"/>
                </a:lnTo>
                <a:lnTo>
                  <a:pt x="329761" y="285749"/>
                </a:lnTo>
                <a:lnTo>
                  <a:pt x="318860" y="298449"/>
                </a:lnTo>
                <a:lnTo>
                  <a:pt x="307746" y="312419"/>
                </a:lnTo>
                <a:lnTo>
                  <a:pt x="296464" y="325119"/>
                </a:lnTo>
                <a:lnTo>
                  <a:pt x="285057" y="337819"/>
                </a:lnTo>
                <a:lnTo>
                  <a:pt x="250274" y="375919"/>
                </a:lnTo>
                <a:lnTo>
                  <a:pt x="238928" y="388619"/>
                </a:lnTo>
                <a:lnTo>
                  <a:pt x="227834" y="398779"/>
                </a:lnTo>
                <a:lnTo>
                  <a:pt x="216992" y="410209"/>
                </a:lnTo>
                <a:lnTo>
                  <a:pt x="282916" y="410209"/>
                </a:lnTo>
                <a:lnTo>
                  <a:pt x="284138" y="408939"/>
                </a:lnTo>
                <a:lnTo>
                  <a:pt x="309318" y="380999"/>
                </a:lnTo>
                <a:lnTo>
                  <a:pt x="321729" y="368299"/>
                </a:lnTo>
                <a:lnTo>
                  <a:pt x="333930" y="354329"/>
                </a:lnTo>
                <a:lnTo>
                  <a:pt x="345922" y="340359"/>
                </a:lnTo>
                <a:lnTo>
                  <a:pt x="357600" y="326389"/>
                </a:lnTo>
                <a:lnTo>
                  <a:pt x="368858" y="313689"/>
                </a:lnTo>
                <a:lnTo>
                  <a:pt x="379698" y="300989"/>
                </a:lnTo>
                <a:lnTo>
                  <a:pt x="390118" y="288289"/>
                </a:lnTo>
                <a:lnTo>
                  <a:pt x="399896" y="275589"/>
                </a:lnTo>
                <a:lnTo>
                  <a:pt x="408790" y="264159"/>
                </a:lnTo>
                <a:lnTo>
                  <a:pt x="416804" y="252729"/>
                </a:lnTo>
                <a:lnTo>
                  <a:pt x="423938" y="243839"/>
                </a:lnTo>
                <a:lnTo>
                  <a:pt x="434027" y="228599"/>
                </a:lnTo>
                <a:lnTo>
                  <a:pt x="456755" y="189229"/>
                </a:lnTo>
                <a:lnTo>
                  <a:pt x="468147" y="140969"/>
                </a:lnTo>
                <a:lnTo>
                  <a:pt x="466954" y="124459"/>
                </a:lnTo>
                <a:lnTo>
                  <a:pt x="449059" y="80009"/>
                </a:lnTo>
                <a:lnTo>
                  <a:pt x="427542" y="55879"/>
                </a:lnTo>
                <a:lnTo>
                  <a:pt x="416534" y="469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56482" y="1311609"/>
            <a:ext cx="763270" cy="1485900"/>
          </a:xfrm>
          <a:custGeom>
            <a:avLst/>
            <a:gdLst/>
            <a:ahLst/>
            <a:cxnLst/>
            <a:rect l="l" t="t" r="r" b="b"/>
            <a:pathLst>
              <a:path w="763269" h="1485900">
                <a:moveTo>
                  <a:pt x="551700" y="12700"/>
                </a:moveTo>
                <a:lnTo>
                  <a:pt x="330695" y="12700"/>
                </a:lnTo>
                <a:lnTo>
                  <a:pt x="300779" y="25400"/>
                </a:lnTo>
                <a:lnTo>
                  <a:pt x="272162" y="38100"/>
                </a:lnTo>
                <a:lnTo>
                  <a:pt x="244843" y="50800"/>
                </a:lnTo>
                <a:lnTo>
                  <a:pt x="218821" y="76200"/>
                </a:lnTo>
                <a:lnTo>
                  <a:pt x="194606" y="88900"/>
                </a:lnTo>
                <a:lnTo>
                  <a:pt x="153134" y="139700"/>
                </a:lnTo>
                <a:lnTo>
                  <a:pt x="121792" y="190500"/>
                </a:lnTo>
                <a:lnTo>
                  <a:pt x="111731" y="228600"/>
                </a:lnTo>
                <a:lnTo>
                  <a:pt x="103682" y="292100"/>
                </a:lnTo>
                <a:lnTo>
                  <a:pt x="104706" y="317500"/>
                </a:lnTo>
                <a:lnTo>
                  <a:pt x="107776" y="355600"/>
                </a:lnTo>
                <a:lnTo>
                  <a:pt x="112892" y="381000"/>
                </a:lnTo>
                <a:lnTo>
                  <a:pt x="120053" y="406400"/>
                </a:lnTo>
                <a:lnTo>
                  <a:pt x="128918" y="431800"/>
                </a:lnTo>
                <a:lnTo>
                  <a:pt x="139150" y="469900"/>
                </a:lnTo>
                <a:lnTo>
                  <a:pt x="163715" y="520700"/>
                </a:lnTo>
                <a:lnTo>
                  <a:pt x="192898" y="571500"/>
                </a:lnTo>
                <a:lnTo>
                  <a:pt x="225920" y="622300"/>
                </a:lnTo>
                <a:lnTo>
                  <a:pt x="261389" y="673100"/>
                </a:lnTo>
                <a:lnTo>
                  <a:pt x="297954" y="723900"/>
                </a:lnTo>
                <a:lnTo>
                  <a:pt x="187718" y="825500"/>
                </a:lnTo>
                <a:lnTo>
                  <a:pt x="166916" y="850900"/>
                </a:lnTo>
                <a:lnTo>
                  <a:pt x="147067" y="863600"/>
                </a:lnTo>
                <a:lnTo>
                  <a:pt x="128173" y="889000"/>
                </a:lnTo>
                <a:lnTo>
                  <a:pt x="110236" y="901700"/>
                </a:lnTo>
                <a:lnTo>
                  <a:pt x="93417" y="927100"/>
                </a:lnTo>
                <a:lnTo>
                  <a:pt x="77897" y="952500"/>
                </a:lnTo>
                <a:lnTo>
                  <a:pt x="63674" y="965200"/>
                </a:lnTo>
                <a:lnTo>
                  <a:pt x="50749" y="990600"/>
                </a:lnTo>
                <a:lnTo>
                  <a:pt x="39188" y="1016000"/>
                </a:lnTo>
                <a:lnTo>
                  <a:pt x="29059" y="1041400"/>
                </a:lnTo>
                <a:lnTo>
                  <a:pt x="20361" y="1054100"/>
                </a:lnTo>
                <a:lnTo>
                  <a:pt x="13093" y="1079500"/>
                </a:lnTo>
                <a:lnTo>
                  <a:pt x="7366" y="1117600"/>
                </a:lnTo>
                <a:lnTo>
                  <a:pt x="3275" y="1143000"/>
                </a:lnTo>
                <a:lnTo>
                  <a:pt x="818" y="1168400"/>
                </a:lnTo>
                <a:lnTo>
                  <a:pt x="0" y="1206500"/>
                </a:lnTo>
                <a:lnTo>
                  <a:pt x="1090" y="1231900"/>
                </a:lnTo>
                <a:lnTo>
                  <a:pt x="9820" y="1282700"/>
                </a:lnTo>
                <a:lnTo>
                  <a:pt x="27280" y="1333500"/>
                </a:lnTo>
                <a:lnTo>
                  <a:pt x="53474" y="1384300"/>
                </a:lnTo>
                <a:lnTo>
                  <a:pt x="69850" y="1397000"/>
                </a:lnTo>
                <a:lnTo>
                  <a:pt x="88366" y="1422400"/>
                </a:lnTo>
                <a:lnTo>
                  <a:pt x="108999" y="1435100"/>
                </a:lnTo>
                <a:lnTo>
                  <a:pt x="131748" y="1447800"/>
                </a:lnTo>
                <a:lnTo>
                  <a:pt x="156616" y="1473200"/>
                </a:lnTo>
                <a:lnTo>
                  <a:pt x="183593" y="1473200"/>
                </a:lnTo>
                <a:lnTo>
                  <a:pt x="212686" y="1485900"/>
                </a:lnTo>
                <a:lnTo>
                  <a:pt x="356617" y="1485900"/>
                </a:lnTo>
                <a:lnTo>
                  <a:pt x="424561" y="1460500"/>
                </a:lnTo>
                <a:lnTo>
                  <a:pt x="481309" y="1422400"/>
                </a:lnTo>
                <a:lnTo>
                  <a:pt x="493451" y="1409700"/>
                </a:lnTo>
                <a:lnTo>
                  <a:pt x="216883" y="1409700"/>
                </a:lnTo>
                <a:lnTo>
                  <a:pt x="198094" y="1397000"/>
                </a:lnTo>
                <a:lnTo>
                  <a:pt x="180456" y="1384300"/>
                </a:lnTo>
                <a:lnTo>
                  <a:pt x="164117" y="1384300"/>
                </a:lnTo>
                <a:lnTo>
                  <a:pt x="149075" y="1371600"/>
                </a:lnTo>
                <a:lnTo>
                  <a:pt x="135331" y="1358900"/>
                </a:lnTo>
                <a:lnTo>
                  <a:pt x="122984" y="1333500"/>
                </a:lnTo>
                <a:lnTo>
                  <a:pt x="112137" y="1320800"/>
                </a:lnTo>
                <a:lnTo>
                  <a:pt x="102791" y="1308100"/>
                </a:lnTo>
                <a:lnTo>
                  <a:pt x="94945" y="1282700"/>
                </a:lnTo>
                <a:lnTo>
                  <a:pt x="88737" y="1270000"/>
                </a:lnTo>
                <a:lnTo>
                  <a:pt x="84304" y="1244600"/>
                </a:lnTo>
                <a:lnTo>
                  <a:pt x="81645" y="1219200"/>
                </a:lnTo>
                <a:lnTo>
                  <a:pt x="80759" y="1193800"/>
                </a:lnTo>
                <a:lnTo>
                  <a:pt x="81304" y="1168400"/>
                </a:lnTo>
                <a:lnTo>
                  <a:pt x="82942" y="1143000"/>
                </a:lnTo>
                <a:lnTo>
                  <a:pt x="85672" y="1130300"/>
                </a:lnTo>
                <a:lnTo>
                  <a:pt x="89496" y="1104900"/>
                </a:lnTo>
                <a:lnTo>
                  <a:pt x="94542" y="1092200"/>
                </a:lnTo>
                <a:lnTo>
                  <a:pt x="100953" y="1066800"/>
                </a:lnTo>
                <a:lnTo>
                  <a:pt x="108729" y="1054100"/>
                </a:lnTo>
                <a:lnTo>
                  <a:pt x="117868" y="1041400"/>
                </a:lnTo>
                <a:lnTo>
                  <a:pt x="128508" y="1016000"/>
                </a:lnTo>
                <a:lnTo>
                  <a:pt x="140785" y="1003300"/>
                </a:lnTo>
                <a:lnTo>
                  <a:pt x="154701" y="977900"/>
                </a:lnTo>
                <a:lnTo>
                  <a:pt x="170256" y="965200"/>
                </a:lnTo>
                <a:lnTo>
                  <a:pt x="187582" y="939800"/>
                </a:lnTo>
                <a:lnTo>
                  <a:pt x="206817" y="927100"/>
                </a:lnTo>
                <a:lnTo>
                  <a:pt x="227965" y="901700"/>
                </a:lnTo>
                <a:lnTo>
                  <a:pt x="251028" y="876300"/>
                </a:lnTo>
                <a:lnTo>
                  <a:pt x="261086" y="863600"/>
                </a:lnTo>
                <a:lnTo>
                  <a:pt x="271622" y="850900"/>
                </a:lnTo>
                <a:lnTo>
                  <a:pt x="282637" y="838200"/>
                </a:lnTo>
                <a:lnTo>
                  <a:pt x="294132" y="838200"/>
                </a:lnTo>
                <a:lnTo>
                  <a:pt x="306376" y="825500"/>
                </a:lnTo>
                <a:lnTo>
                  <a:pt x="319643" y="812800"/>
                </a:lnTo>
                <a:lnTo>
                  <a:pt x="333933" y="800100"/>
                </a:lnTo>
                <a:lnTo>
                  <a:pt x="349250" y="787400"/>
                </a:lnTo>
                <a:lnTo>
                  <a:pt x="450338" y="787400"/>
                </a:lnTo>
                <a:lnTo>
                  <a:pt x="432638" y="762000"/>
                </a:lnTo>
                <a:lnTo>
                  <a:pt x="414731" y="736600"/>
                </a:lnTo>
                <a:lnTo>
                  <a:pt x="404914" y="723900"/>
                </a:lnTo>
                <a:lnTo>
                  <a:pt x="423735" y="711200"/>
                </a:lnTo>
                <a:lnTo>
                  <a:pt x="443106" y="685800"/>
                </a:lnTo>
                <a:lnTo>
                  <a:pt x="453065" y="673100"/>
                </a:lnTo>
                <a:lnTo>
                  <a:pt x="353618" y="673100"/>
                </a:lnTo>
                <a:lnTo>
                  <a:pt x="336390" y="647700"/>
                </a:lnTo>
                <a:lnTo>
                  <a:pt x="319641" y="622300"/>
                </a:lnTo>
                <a:lnTo>
                  <a:pt x="303371" y="596900"/>
                </a:lnTo>
                <a:lnTo>
                  <a:pt x="287578" y="584200"/>
                </a:lnTo>
                <a:lnTo>
                  <a:pt x="258389" y="533400"/>
                </a:lnTo>
                <a:lnTo>
                  <a:pt x="233019" y="482600"/>
                </a:lnTo>
                <a:lnTo>
                  <a:pt x="221858" y="457200"/>
                </a:lnTo>
                <a:lnTo>
                  <a:pt x="211862" y="444500"/>
                </a:lnTo>
                <a:lnTo>
                  <a:pt x="195364" y="393700"/>
                </a:lnTo>
                <a:lnTo>
                  <a:pt x="184723" y="342900"/>
                </a:lnTo>
                <a:lnTo>
                  <a:pt x="181178" y="292100"/>
                </a:lnTo>
                <a:lnTo>
                  <a:pt x="182473" y="266700"/>
                </a:lnTo>
                <a:lnTo>
                  <a:pt x="186359" y="241300"/>
                </a:lnTo>
                <a:lnTo>
                  <a:pt x="192836" y="228600"/>
                </a:lnTo>
                <a:lnTo>
                  <a:pt x="201904" y="203200"/>
                </a:lnTo>
                <a:lnTo>
                  <a:pt x="213258" y="190500"/>
                </a:lnTo>
                <a:lnTo>
                  <a:pt x="226593" y="165100"/>
                </a:lnTo>
                <a:lnTo>
                  <a:pt x="241909" y="152400"/>
                </a:lnTo>
                <a:lnTo>
                  <a:pt x="278304" y="127000"/>
                </a:lnTo>
                <a:lnTo>
                  <a:pt x="321414" y="101600"/>
                </a:lnTo>
                <a:lnTo>
                  <a:pt x="345427" y="88900"/>
                </a:lnTo>
                <a:lnTo>
                  <a:pt x="370701" y="88900"/>
                </a:lnTo>
                <a:lnTo>
                  <a:pt x="396862" y="76200"/>
                </a:lnTo>
                <a:lnTo>
                  <a:pt x="676219" y="76200"/>
                </a:lnTo>
                <a:lnTo>
                  <a:pt x="653745" y="63500"/>
                </a:lnTo>
                <a:lnTo>
                  <a:pt x="629771" y="38100"/>
                </a:lnTo>
                <a:lnTo>
                  <a:pt x="604770" y="38100"/>
                </a:lnTo>
                <a:lnTo>
                  <a:pt x="578746" y="25400"/>
                </a:lnTo>
                <a:lnTo>
                  <a:pt x="551700" y="12700"/>
                </a:lnTo>
                <a:close/>
              </a:path>
              <a:path w="763269" h="1485900">
                <a:moveTo>
                  <a:pt x="450338" y="787400"/>
                </a:moveTo>
                <a:lnTo>
                  <a:pt x="349250" y="787400"/>
                </a:lnTo>
                <a:lnTo>
                  <a:pt x="382668" y="825500"/>
                </a:lnTo>
                <a:lnTo>
                  <a:pt x="415277" y="863600"/>
                </a:lnTo>
                <a:lnTo>
                  <a:pt x="430898" y="876300"/>
                </a:lnTo>
                <a:lnTo>
                  <a:pt x="445565" y="901700"/>
                </a:lnTo>
                <a:lnTo>
                  <a:pt x="459277" y="914400"/>
                </a:lnTo>
                <a:lnTo>
                  <a:pt x="472033" y="939800"/>
                </a:lnTo>
                <a:lnTo>
                  <a:pt x="483697" y="965200"/>
                </a:lnTo>
                <a:lnTo>
                  <a:pt x="494133" y="977900"/>
                </a:lnTo>
                <a:lnTo>
                  <a:pt x="503342" y="1003300"/>
                </a:lnTo>
                <a:lnTo>
                  <a:pt x="511327" y="1028700"/>
                </a:lnTo>
                <a:lnTo>
                  <a:pt x="517770" y="1054100"/>
                </a:lnTo>
                <a:lnTo>
                  <a:pt x="522374" y="1066800"/>
                </a:lnTo>
                <a:lnTo>
                  <a:pt x="525138" y="1092200"/>
                </a:lnTo>
                <a:lnTo>
                  <a:pt x="526059" y="1117600"/>
                </a:lnTo>
                <a:lnTo>
                  <a:pt x="525000" y="1155700"/>
                </a:lnTo>
                <a:lnTo>
                  <a:pt x="516538" y="1206500"/>
                </a:lnTo>
                <a:lnTo>
                  <a:pt x="499758" y="1257300"/>
                </a:lnTo>
                <a:lnTo>
                  <a:pt x="475478" y="1308100"/>
                </a:lnTo>
                <a:lnTo>
                  <a:pt x="443856" y="1346200"/>
                </a:lnTo>
                <a:lnTo>
                  <a:pt x="425369" y="1358900"/>
                </a:lnTo>
                <a:lnTo>
                  <a:pt x="405112" y="1384300"/>
                </a:lnTo>
                <a:lnTo>
                  <a:pt x="383082" y="1397000"/>
                </a:lnTo>
                <a:lnTo>
                  <a:pt x="359413" y="1397000"/>
                </a:lnTo>
                <a:lnTo>
                  <a:pt x="334241" y="1409700"/>
                </a:lnTo>
                <a:lnTo>
                  <a:pt x="493451" y="1409700"/>
                </a:lnTo>
                <a:lnTo>
                  <a:pt x="505594" y="1397000"/>
                </a:lnTo>
                <a:lnTo>
                  <a:pt x="546006" y="1346200"/>
                </a:lnTo>
                <a:lnTo>
                  <a:pt x="575743" y="1295400"/>
                </a:lnTo>
                <a:lnTo>
                  <a:pt x="586625" y="1257300"/>
                </a:lnTo>
                <a:lnTo>
                  <a:pt x="594978" y="1231900"/>
                </a:lnTo>
                <a:lnTo>
                  <a:pt x="600948" y="1193800"/>
                </a:lnTo>
                <a:lnTo>
                  <a:pt x="604531" y="1155700"/>
                </a:lnTo>
                <a:lnTo>
                  <a:pt x="605726" y="1130300"/>
                </a:lnTo>
                <a:lnTo>
                  <a:pt x="604704" y="1092200"/>
                </a:lnTo>
                <a:lnTo>
                  <a:pt x="596521" y="1041400"/>
                </a:lnTo>
                <a:lnTo>
                  <a:pt x="580524" y="990600"/>
                </a:lnTo>
                <a:lnTo>
                  <a:pt x="558970" y="939800"/>
                </a:lnTo>
                <a:lnTo>
                  <a:pt x="532397" y="889000"/>
                </a:lnTo>
                <a:lnTo>
                  <a:pt x="517594" y="876300"/>
                </a:lnTo>
                <a:lnTo>
                  <a:pt x="501839" y="850900"/>
                </a:lnTo>
                <a:lnTo>
                  <a:pt x="485127" y="825500"/>
                </a:lnTo>
                <a:lnTo>
                  <a:pt x="467834" y="800100"/>
                </a:lnTo>
                <a:lnTo>
                  <a:pt x="450338" y="787400"/>
                </a:lnTo>
                <a:close/>
              </a:path>
              <a:path w="763269" h="1485900">
                <a:moveTo>
                  <a:pt x="676219" y="76200"/>
                </a:moveTo>
                <a:lnTo>
                  <a:pt x="509346" y="76200"/>
                </a:lnTo>
                <a:lnTo>
                  <a:pt x="529336" y="88900"/>
                </a:lnTo>
                <a:lnTo>
                  <a:pt x="549112" y="88900"/>
                </a:lnTo>
                <a:lnTo>
                  <a:pt x="568072" y="101600"/>
                </a:lnTo>
                <a:lnTo>
                  <a:pt x="586216" y="101600"/>
                </a:lnTo>
                <a:lnTo>
                  <a:pt x="603542" y="114300"/>
                </a:lnTo>
                <a:lnTo>
                  <a:pt x="634239" y="139700"/>
                </a:lnTo>
                <a:lnTo>
                  <a:pt x="667970" y="177800"/>
                </a:lnTo>
                <a:lnTo>
                  <a:pt x="679945" y="228600"/>
                </a:lnTo>
                <a:lnTo>
                  <a:pt x="678955" y="241300"/>
                </a:lnTo>
                <a:lnTo>
                  <a:pt x="675986" y="254000"/>
                </a:lnTo>
                <a:lnTo>
                  <a:pt x="671040" y="266700"/>
                </a:lnTo>
                <a:lnTo>
                  <a:pt x="664121" y="292100"/>
                </a:lnTo>
                <a:lnTo>
                  <a:pt x="640075" y="330200"/>
                </a:lnTo>
                <a:lnTo>
                  <a:pt x="618351" y="355600"/>
                </a:lnTo>
                <a:lnTo>
                  <a:pt x="603819" y="381000"/>
                </a:lnTo>
                <a:lnTo>
                  <a:pt x="588333" y="406400"/>
                </a:lnTo>
                <a:lnTo>
                  <a:pt x="571893" y="419100"/>
                </a:lnTo>
                <a:lnTo>
                  <a:pt x="554806" y="444500"/>
                </a:lnTo>
                <a:lnTo>
                  <a:pt x="537376" y="469900"/>
                </a:lnTo>
                <a:lnTo>
                  <a:pt x="519606" y="482600"/>
                </a:lnTo>
                <a:lnTo>
                  <a:pt x="501497" y="508000"/>
                </a:lnTo>
                <a:lnTo>
                  <a:pt x="483109" y="533400"/>
                </a:lnTo>
                <a:lnTo>
                  <a:pt x="464521" y="546100"/>
                </a:lnTo>
                <a:lnTo>
                  <a:pt x="445733" y="571500"/>
                </a:lnTo>
                <a:lnTo>
                  <a:pt x="426745" y="596900"/>
                </a:lnTo>
                <a:lnTo>
                  <a:pt x="407845" y="609600"/>
                </a:lnTo>
                <a:lnTo>
                  <a:pt x="389358" y="635000"/>
                </a:lnTo>
                <a:lnTo>
                  <a:pt x="371283" y="647700"/>
                </a:lnTo>
                <a:lnTo>
                  <a:pt x="353618" y="673100"/>
                </a:lnTo>
                <a:lnTo>
                  <a:pt x="453065" y="673100"/>
                </a:lnTo>
                <a:lnTo>
                  <a:pt x="463024" y="660400"/>
                </a:lnTo>
                <a:lnTo>
                  <a:pt x="483489" y="647700"/>
                </a:lnTo>
                <a:lnTo>
                  <a:pt x="504053" y="622300"/>
                </a:lnTo>
                <a:lnTo>
                  <a:pt x="524278" y="596900"/>
                </a:lnTo>
                <a:lnTo>
                  <a:pt x="544164" y="571500"/>
                </a:lnTo>
                <a:lnTo>
                  <a:pt x="563714" y="558800"/>
                </a:lnTo>
                <a:lnTo>
                  <a:pt x="582739" y="533400"/>
                </a:lnTo>
                <a:lnTo>
                  <a:pt x="601084" y="508000"/>
                </a:lnTo>
                <a:lnTo>
                  <a:pt x="618753" y="482600"/>
                </a:lnTo>
                <a:lnTo>
                  <a:pt x="635749" y="469900"/>
                </a:lnTo>
                <a:lnTo>
                  <a:pt x="651672" y="444500"/>
                </a:lnTo>
                <a:lnTo>
                  <a:pt x="666164" y="431800"/>
                </a:lnTo>
                <a:lnTo>
                  <a:pt x="679224" y="406400"/>
                </a:lnTo>
                <a:lnTo>
                  <a:pt x="690854" y="393700"/>
                </a:lnTo>
                <a:lnTo>
                  <a:pt x="707292" y="368300"/>
                </a:lnTo>
                <a:lnTo>
                  <a:pt x="721685" y="342900"/>
                </a:lnTo>
                <a:lnTo>
                  <a:pt x="734033" y="330200"/>
                </a:lnTo>
                <a:lnTo>
                  <a:pt x="744334" y="304800"/>
                </a:lnTo>
                <a:lnTo>
                  <a:pt x="752451" y="292100"/>
                </a:lnTo>
                <a:lnTo>
                  <a:pt x="758250" y="266700"/>
                </a:lnTo>
                <a:lnTo>
                  <a:pt x="761729" y="254000"/>
                </a:lnTo>
                <a:lnTo>
                  <a:pt x="762889" y="228600"/>
                </a:lnTo>
                <a:lnTo>
                  <a:pt x="760945" y="203200"/>
                </a:lnTo>
                <a:lnTo>
                  <a:pt x="755115" y="177800"/>
                </a:lnTo>
                <a:lnTo>
                  <a:pt x="745395" y="152400"/>
                </a:lnTo>
                <a:lnTo>
                  <a:pt x="731786" y="127000"/>
                </a:lnTo>
                <a:lnTo>
                  <a:pt x="715242" y="114300"/>
                </a:lnTo>
                <a:lnTo>
                  <a:pt x="696718" y="88900"/>
                </a:lnTo>
                <a:lnTo>
                  <a:pt x="676219" y="76200"/>
                </a:lnTo>
                <a:close/>
              </a:path>
              <a:path w="763269" h="1485900">
                <a:moveTo>
                  <a:pt x="498630" y="0"/>
                </a:moveTo>
                <a:lnTo>
                  <a:pt x="390990" y="0"/>
                </a:lnTo>
                <a:lnTo>
                  <a:pt x="361046" y="12700"/>
                </a:lnTo>
                <a:lnTo>
                  <a:pt x="524654" y="12700"/>
                </a:lnTo>
                <a:lnTo>
                  <a:pt x="49863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6241436" y="506935"/>
            <a:ext cx="857250" cy="139700"/>
            <a:chOff x="6241436" y="506935"/>
            <a:chExt cx="857250" cy="139700"/>
          </a:xfrm>
        </p:grpSpPr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1436" y="509981"/>
              <a:ext cx="86271" cy="11018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50322" y="539854"/>
              <a:ext cx="64617" cy="8183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40166" y="506935"/>
              <a:ext cx="368964" cy="11475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831368" y="510069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16" y="100965"/>
                  </a:moveTo>
                  <a:lnTo>
                    <a:pt x="32346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47" y="99161"/>
                  </a:lnTo>
                  <a:lnTo>
                    <a:pt x="15582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16" y="109194"/>
                  </a:lnTo>
                  <a:lnTo>
                    <a:pt x="43116" y="100965"/>
                  </a:lnTo>
                  <a:close/>
                </a:path>
                <a:path w="78104" h="110490">
                  <a:moveTo>
                    <a:pt x="77190" y="31305"/>
                  </a:moveTo>
                  <a:lnTo>
                    <a:pt x="65620" y="31305"/>
                  </a:lnTo>
                  <a:lnTo>
                    <a:pt x="65620" y="110096"/>
                  </a:lnTo>
                  <a:lnTo>
                    <a:pt x="77190" y="110096"/>
                  </a:lnTo>
                  <a:lnTo>
                    <a:pt x="77190" y="31305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074" y="0"/>
                  </a:lnTo>
                  <a:lnTo>
                    <a:pt x="65074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5688" y="539091"/>
              <a:ext cx="162692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14" y="990432"/>
            <a:ext cx="706755" cy="1957705"/>
          </a:xfrm>
          <a:custGeom>
            <a:avLst/>
            <a:gdLst/>
            <a:ahLst/>
            <a:cxnLst/>
            <a:rect l="l" t="t" r="r" b="b"/>
            <a:pathLst>
              <a:path w="706755" h="1957705">
                <a:moveTo>
                  <a:pt x="411907" y="937158"/>
                </a:moveTo>
                <a:lnTo>
                  <a:pt x="391921" y="937158"/>
                </a:lnTo>
                <a:lnTo>
                  <a:pt x="378510" y="1026058"/>
                </a:lnTo>
                <a:lnTo>
                  <a:pt x="302513" y="1737258"/>
                </a:lnTo>
                <a:lnTo>
                  <a:pt x="302017" y="1762658"/>
                </a:lnTo>
                <a:lnTo>
                  <a:pt x="305022" y="1788058"/>
                </a:lnTo>
                <a:lnTo>
                  <a:pt x="311522" y="1800758"/>
                </a:lnTo>
                <a:lnTo>
                  <a:pt x="321513" y="1813458"/>
                </a:lnTo>
                <a:lnTo>
                  <a:pt x="333596" y="1826158"/>
                </a:lnTo>
                <a:lnTo>
                  <a:pt x="412595" y="1826158"/>
                </a:lnTo>
                <a:lnTo>
                  <a:pt x="423214" y="1813458"/>
                </a:lnTo>
                <a:lnTo>
                  <a:pt x="363204" y="1813458"/>
                </a:lnTo>
                <a:lnTo>
                  <a:pt x="353077" y="1800758"/>
                </a:lnTo>
                <a:lnTo>
                  <a:pt x="334924" y="1800758"/>
                </a:lnTo>
                <a:lnTo>
                  <a:pt x="327867" y="1788058"/>
                </a:lnTo>
                <a:lnTo>
                  <a:pt x="323462" y="1775358"/>
                </a:lnTo>
                <a:lnTo>
                  <a:pt x="321715" y="1762658"/>
                </a:lnTo>
                <a:lnTo>
                  <a:pt x="322630" y="1749958"/>
                </a:lnTo>
                <a:lnTo>
                  <a:pt x="400862" y="1026058"/>
                </a:lnTo>
                <a:lnTo>
                  <a:pt x="411907" y="937158"/>
                </a:lnTo>
                <a:close/>
              </a:path>
              <a:path w="706755" h="1957705">
                <a:moveTo>
                  <a:pt x="565777" y="327558"/>
                </a:moveTo>
                <a:lnTo>
                  <a:pt x="524357" y="327558"/>
                </a:lnTo>
                <a:lnTo>
                  <a:pt x="539445" y="340258"/>
                </a:lnTo>
                <a:lnTo>
                  <a:pt x="551179" y="340258"/>
                </a:lnTo>
                <a:lnTo>
                  <a:pt x="559561" y="352958"/>
                </a:lnTo>
                <a:lnTo>
                  <a:pt x="565148" y="365658"/>
                </a:lnTo>
                <a:lnTo>
                  <a:pt x="568499" y="378358"/>
                </a:lnTo>
                <a:lnTo>
                  <a:pt x="569616" y="403758"/>
                </a:lnTo>
                <a:lnTo>
                  <a:pt x="568502" y="416458"/>
                </a:lnTo>
                <a:lnTo>
                  <a:pt x="427685" y="1762658"/>
                </a:lnTo>
                <a:lnTo>
                  <a:pt x="425723" y="1762658"/>
                </a:lnTo>
                <a:lnTo>
                  <a:pt x="422087" y="1775358"/>
                </a:lnTo>
                <a:lnTo>
                  <a:pt x="416780" y="1788058"/>
                </a:lnTo>
                <a:lnTo>
                  <a:pt x="409803" y="1800758"/>
                </a:lnTo>
                <a:lnTo>
                  <a:pt x="393036" y="1800758"/>
                </a:lnTo>
                <a:lnTo>
                  <a:pt x="383818" y="1813458"/>
                </a:lnTo>
                <a:lnTo>
                  <a:pt x="423214" y="1813458"/>
                </a:lnTo>
                <a:lnTo>
                  <a:pt x="432291" y="1800758"/>
                </a:lnTo>
                <a:lnTo>
                  <a:pt x="447801" y="1762658"/>
                </a:lnTo>
                <a:lnTo>
                  <a:pt x="588619" y="416458"/>
                </a:lnTo>
                <a:lnTo>
                  <a:pt x="589524" y="403758"/>
                </a:lnTo>
                <a:lnTo>
                  <a:pt x="587778" y="378358"/>
                </a:lnTo>
                <a:lnTo>
                  <a:pt x="583379" y="352958"/>
                </a:lnTo>
                <a:lnTo>
                  <a:pt x="576326" y="340258"/>
                </a:lnTo>
                <a:lnTo>
                  <a:pt x="565777" y="327558"/>
                </a:lnTo>
                <a:close/>
              </a:path>
              <a:path w="706755" h="1957705">
                <a:moveTo>
                  <a:pt x="572973" y="1203858"/>
                </a:moveTo>
                <a:lnTo>
                  <a:pt x="554316" y="1203858"/>
                </a:lnTo>
                <a:lnTo>
                  <a:pt x="557326" y="1216558"/>
                </a:lnTo>
                <a:lnTo>
                  <a:pt x="586384" y="1292758"/>
                </a:lnTo>
                <a:lnTo>
                  <a:pt x="589356" y="1305458"/>
                </a:lnTo>
                <a:lnTo>
                  <a:pt x="607961" y="1305458"/>
                </a:lnTo>
                <a:lnTo>
                  <a:pt x="610971" y="1292758"/>
                </a:lnTo>
                <a:lnTo>
                  <a:pt x="633323" y="1254658"/>
                </a:lnTo>
                <a:lnTo>
                  <a:pt x="593090" y="1254658"/>
                </a:lnTo>
                <a:lnTo>
                  <a:pt x="572973" y="1203858"/>
                </a:lnTo>
                <a:close/>
              </a:path>
              <a:path w="706755" h="1957705">
                <a:moveTo>
                  <a:pt x="682372" y="568858"/>
                </a:moveTo>
                <a:lnTo>
                  <a:pt x="664616" y="568858"/>
                </a:lnTo>
                <a:lnTo>
                  <a:pt x="593090" y="1254658"/>
                </a:lnTo>
                <a:lnTo>
                  <a:pt x="610971" y="1254658"/>
                </a:lnTo>
                <a:lnTo>
                  <a:pt x="682372" y="568858"/>
                </a:lnTo>
                <a:close/>
              </a:path>
              <a:path w="706755" h="1957705">
                <a:moveTo>
                  <a:pt x="657517" y="1203858"/>
                </a:moveTo>
                <a:lnTo>
                  <a:pt x="640029" y="1203858"/>
                </a:lnTo>
                <a:lnTo>
                  <a:pt x="610971" y="1254658"/>
                </a:lnTo>
                <a:lnTo>
                  <a:pt x="633323" y="1254658"/>
                </a:lnTo>
                <a:lnTo>
                  <a:pt x="655675" y="1216558"/>
                </a:lnTo>
                <a:lnTo>
                  <a:pt x="658634" y="1216558"/>
                </a:lnTo>
                <a:lnTo>
                  <a:pt x="657517" y="1203858"/>
                </a:lnTo>
                <a:close/>
              </a:path>
              <a:path w="706755" h="1957705">
                <a:moveTo>
                  <a:pt x="17868" y="1114958"/>
                </a:moveTo>
                <a:lnTo>
                  <a:pt x="13411" y="1114958"/>
                </a:lnTo>
                <a:lnTo>
                  <a:pt x="1498" y="1127658"/>
                </a:lnTo>
                <a:lnTo>
                  <a:pt x="0" y="1127658"/>
                </a:lnTo>
                <a:lnTo>
                  <a:pt x="2997" y="1140358"/>
                </a:lnTo>
                <a:lnTo>
                  <a:pt x="37639" y="1165758"/>
                </a:lnTo>
                <a:lnTo>
                  <a:pt x="76755" y="1191158"/>
                </a:lnTo>
                <a:lnTo>
                  <a:pt x="120344" y="1216558"/>
                </a:lnTo>
                <a:lnTo>
                  <a:pt x="202768" y="1216558"/>
                </a:lnTo>
                <a:lnTo>
                  <a:pt x="220579" y="1203858"/>
                </a:lnTo>
                <a:lnTo>
                  <a:pt x="168401" y="1203858"/>
                </a:lnTo>
                <a:lnTo>
                  <a:pt x="145488" y="1191158"/>
                </a:lnTo>
                <a:lnTo>
                  <a:pt x="103013" y="1191158"/>
                </a:lnTo>
                <a:lnTo>
                  <a:pt x="83464" y="1178458"/>
                </a:lnTo>
                <a:lnTo>
                  <a:pt x="65289" y="1165758"/>
                </a:lnTo>
                <a:lnTo>
                  <a:pt x="48804" y="1153058"/>
                </a:lnTo>
                <a:lnTo>
                  <a:pt x="34002" y="1140358"/>
                </a:lnTo>
                <a:lnTo>
                  <a:pt x="20878" y="1127658"/>
                </a:lnTo>
                <a:lnTo>
                  <a:pt x="17868" y="1114958"/>
                </a:lnTo>
                <a:close/>
              </a:path>
              <a:path w="706755" h="1957705">
                <a:moveTo>
                  <a:pt x="320842" y="1165758"/>
                </a:moveTo>
                <a:lnTo>
                  <a:pt x="300291" y="1165758"/>
                </a:lnTo>
                <a:lnTo>
                  <a:pt x="284632" y="1203858"/>
                </a:lnTo>
                <a:lnTo>
                  <a:pt x="281635" y="1203858"/>
                </a:lnTo>
                <a:lnTo>
                  <a:pt x="282397" y="1216558"/>
                </a:lnTo>
                <a:lnTo>
                  <a:pt x="295033" y="1216558"/>
                </a:lnTo>
                <a:lnTo>
                  <a:pt x="298043" y="1203858"/>
                </a:lnTo>
                <a:lnTo>
                  <a:pt x="320842" y="1165758"/>
                </a:lnTo>
                <a:close/>
              </a:path>
              <a:path w="706755" h="1957705">
                <a:moveTo>
                  <a:pt x="256480" y="1191158"/>
                </a:moveTo>
                <a:lnTo>
                  <a:pt x="200110" y="1191158"/>
                </a:lnTo>
                <a:lnTo>
                  <a:pt x="168401" y="1203858"/>
                </a:lnTo>
                <a:lnTo>
                  <a:pt x="238810" y="1203858"/>
                </a:lnTo>
                <a:lnTo>
                  <a:pt x="256480" y="1191158"/>
                </a:lnTo>
                <a:close/>
              </a:path>
              <a:path w="706755" h="1957705">
                <a:moveTo>
                  <a:pt x="565886" y="1191158"/>
                </a:moveTo>
                <a:lnTo>
                  <a:pt x="555434" y="1203858"/>
                </a:lnTo>
                <a:lnTo>
                  <a:pt x="569976" y="1203858"/>
                </a:lnTo>
                <a:lnTo>
                  <a:pt x="565886" y="1191158"/>
                </a:lnTo>
                <a:close/>
              </a:path>
              <a:path w="706755" h="1957705">
                <a:moveTo>
                  <a:pt x="336041" y="1114958"/>
                </a:moveTo>
                <a:lnTo>
                  <a:pt x="315925" y="1114958"/>
                </a:lnTo>
                <a:lnTo>
                  <a:pt x="239928" y="1140358"/>
                </a:lnTo>
                <a:lnTo>
                  <a:pt x="235457" y="1140358"/>
                </a:lnTo>
                <a:lnTo>
                  <a:pt x="233578" y="1153058"/>
                </a:lnTo>
                <a:lnTo>
                  <a:pt x="286867" y="1153058"/>
                </a:lnTo>
                <a:lnTo>
                  <a:pt x="259345" y="1165758"/>
                </a:lnTo>
                <a:lnTo>
                  <a:pt x="230425" y="1191158"/>
                </a:lnTo>
                <a:lnTo>
                  <a:pt x="272613" y="1191158"/>
                </a:lnTo>
                <a:lnTo>
                  <a:pt x="287215" y="1178458"/>
                </a:lnTo>
                <a:lnTo>
                  <a:pt x="300291" y="1165758"/>
                </a:lnTo>
                <a:lnTo>
                  <a:pt x="320842" y="1165758"/>
                </a:lnTo>
                <a:lnTo>
                  <a:pt x="336041" y="1140358"/>
                </a:lnTo>
                <a:lnTo>
                  <a:pt x="339001" y="1127658"/>
                </a:lnTo>
                <a:lnTo>
                  <a:pt x="336041" y="1114958"/>
                </a:lnTo>
                <a:close/>
              </a:path>
              <a:path w="706755" h="1957705">
                <a:moveTo>
                  <a:pt x="550897" y="314858"/>
                </a:moveTo>
                <a:lnTo>
                  <a:pt x="284208" y="314858"/>
                </a:lnTo>
                <a:lnTo>
                  <a:pt x="258362" y="327558"/>
                </a:lnTo>
                <a:lnTo>
                  <a:pt x="210870" y="352958"/>
                </a:lnTo>
                <a:lnTo>
                  <a:pt x="161134" y="403758"/>
                </a:lnTo>
                <a:lnTo>
                  <a:pt x="119227" y="454558"/>
                </a:lnTo>
                <a:lnTo>
                  <a:pt x="84572" y="505358"/>
                </a:lnTo>
                <a:lnTo>
                  <a:pt x="69767" y="543458"/>
                </a:lnTo>
                <a:lnTo>
                  <a:pt x="56641" y="568858"/>
                </a:lnTo>
                <a:lnTo>
                  <a:pt x="45176" y="606958"/>
                </a:lnTo>
                <a:lnTo>
                  <a:pt x="35393" y="645058"/>
                </a:lnTo>
                <a:lnTo>
                  <a:pt x="27293" y="670458"/>
                </a:lnTo>
                <a:lnTo>
                  <a:pt x="20878" y="708558"/>
                </a:lnTo>
                <a:lnTo>
                  <a:pt x="15982" y="746658"/>
                </a:lnTo>
                <a:lnTo>
                  <a:pt x="12490" y="784758"/>
                </a:lnTo>
                <a:lnTo>
                  <a:pt x="9702" y="848258"/>
                </a:lnTo>
                <a:lnTo>
                  <a:pt x="10121" y="860958"/>
                </a:lnTo>
                <a:lnTo>
                  <a:pt x="11379" y="886358"/>
                </a:lnTo>
                <a:lnTo>
                  <a:pt x="13474" y="899058"/>
                </a:lnTo>
                <a:lnTo>
                  <a:pt x="16408" y="924458"/>
                </a:lnTo>
                <a:lnTo>
                  <a:pt x="20455" y="949858"/>
                </a:lnTo>
                <a:lnTo>
                  <a:pt x="25896" y="962558"/>
                </a:lnTo>
                <a:lnTo>
                  <a:pt x="32740" y="987958"/>
                </a:lnTo>
                <a:lnTo>
                  <a:pt x="40995" y="1000658"/>
                </a:lnTo>
                <a:lnTo>
                  <a:pt x="50910" y="1026058"/>
                </a:lnTo>
                <a:lnTo>
                  <a:pt x="62785" y="1038758"/>
                </a:lnTo>
                <a:lnTo>
                  <a:pt x="76617" y="1051458"/>
                </a:lnTo>
                <a:lnTo>
                  <a:pt x="92405" y="1064158"/>
                </a:lnTo>
                <a:lnTo>
                  <a:pt x="110426" y="1076858"/>
                </a:lnTo>
                <a:lnTo>
                  <a:pt x="130962" y="1089558"/>
                </a:lnTo>
                <a:lnTo>
                  <a:pt x="212267" y="1089558"/>
                </a:lnTo>
                <a:lnTo>
                  <a:pt x="243282" y="1076858"/>
                </a:lnTo>
                <a:lnTo>
                  <a:pt x="157223" y="1076858"/>
                </a:lnTo>
                <a:lnTo>
                  <a:pt x="137102" y="1064158"/>
                </a:lnTo>
                <a:lnTo>
                  <a:pt x="119220" y="1064158"/>
                </a:lnTo>
                <a:lnTo>
                  <a:pt x="103581" y="1051458"/>
                </a:lnTo>
                <a:lnTo>
                  <a:pt x="89882" y="1038758"/>
                </a:lnTo>
                <a:lnTo>
                  <a:pt x="77862" y="1026058"/>
                </a:lnTo>
                <a:lnTo>
                  <a:pt x="67524" y="1013358"/>
                </a:lnTo>
                <a:lnTo>
                  <a:pt x="58877" y="987958"/>
                </a:lnTo>
                <a:lnTo>
                  <a:pt x="51603" y="975258"/>
                </a:lnTo>
                <a:lnTo>
                  <a:pt x="45458" y="949858"/>
                </a:lnTo>
                <a:lnTo>
                  <a:pt x="40433" y="937158"/>
                </a:lnTo>
                <a:lnTo>
                  <a:pt x="36525" y="911758"/>
                </a:lnTo>
                <a:lnTo>
                  <a:pt x="33591" y="899058"/>
                </a:lnTo>
                <a:lnTo>
                  <a:pt x="31495" y="873658"/>
                </a:lnTo>
                <a:lnTo>
                  <a:pt x="30238" y="860958"/>
                </a:lnTo>
                <a:lnTo>
                  <a:pt x="30515" y="810158"/>
                </a:lnTo>
                <a:lnTo>
                  <a:pt x="36098" y="746658"/>
                </a:lnTo>
                <a:lnTo>
                  <a:pt x="40995" y="708558"/>
                </a:lnTo>
                <a:lnTo>
                  <a:pt x="47343" y="683158"/>
                </a:lnTo>
                <a:lnTo>
                  <a:pt x="55237" y="645058"/>
                </a:lnTo>
                <a:lnTo>
                  <a:pt x="64671" y="619658"/>
                </a:lnTo>
                <a:lnTo>
                  <a:pt x="75641" y="581558"/>
                </a:lnTo>
                <a:lnTo>
                  <a:pt x="88143" y="543458"/>
                </a:lnTo>
                <a:lnTo>
                  <a:pt x="102181" y="518058"/>
                </a:lnTo>
                <a:lnTo>
                  <a:pt x="117757" y="492658"/>
                </a:lnTo>
                <a:lnTo>
                  <a:pt x="134873" y="467258"/>
                </a:lnTo>
                <a:lnTo>
                  <a:pt x="153716" y="429158"/>
                </a:lnTo>
                <a:lnTo>
                  <a:pt x="174526" y="416458"/>
                </a:lnTo>
                <a:lnTo>
                  <a:pt x="197303" y="391058"/>
                </a:lnTo>
                <a:lnTo>
                  <a:pt x="222046" y="378358"/>
                </a:lnTo>
                <a:lnTo>
                  <a:pt x="243001" y="365658"/>
                </a:lnTo>
                <a:lnTo>
                  <a:pt x="265633" y="352958"/>
                </a:lnTo>
                <a:lnTo>
                  <a:pt x="289940" y="340258"/>
                </a:lnTo>
                <a:lnTo>
                  <a:pt x="315925" y="327558"/>
                </a:lnTo>
                <a:lnTo>
                  <a:pt x="565777" y="327558"/>
                </a:lnTo>
                <a:lnTo>
                  <a:pt x="550897" y="314858"/>
                </a:lnTo>
                <a:close/>
              </a:path>
              <a:path w="706755" h="1957705">
                <a:moveTo>
                  <a:pt x="427685" y="810158"/>
                </a:moveTo>
                <a:lnTo>
                  <a:pt x="425449" y="810158"/>
                </a:lnTo>
                <a:lnTo>
                  <a:pt x="416081" y="835558"/>
                </a:lnTo>
                <a:lnTo>
                  <a:pt x="405882" y="860958"/>
                </a:lnTo>
                <a:lnTo>
                  <a:pt x="394849" y="886358"/>
                </a:lnTo>
                <a:lnTo>
                  <a:pt x="382981" y="899058"/>
                </a:lnTo>
                <a:lnTo>
                  <a:pt x="370325" y="924458"/>
                </a:lnTo>
                <a:lnTo>
                  <a:pt x="356985" y="949858"/>
                </a:lnTo>
                <a:lnTo>
                  <a:pt x="342952" y="962558"/>
                </a:lnTo>
                <a:lnTo>
                  <a:pt x="328218" y="987958"/>
                </a:lnTo>
                <a:lnTo>
                  <a:pt x="312641" y="1000658"/>
                </a:lnTo>
                <a:lnTo>
                  <a:pt x="296084" y="1026058"/>
                </a:lnTo>
                <a:lnTo>
                  <a:pt x="278551" y="1038758"/>
                </a:lnTo>
                <a:lnTo>
                  <a:pt x="260045" y="1051458"/>
                </a:lnTo>
                <a:lnTo>
                  <a:pt x="240749" y="1064158"/>
                </a:lnTo>
                <a:lnTo>
                  <a:pt x="220906" y="1064158"/>
                </a:lnTo>
                <a:lnTo>
                  <a:pt x="200516" y="1076858"/>
                </a:lnTo>
                <a:lnTo>
                  <a:pt x="243282" y="1076858"/>
                </a:lnTo>
                <a:lnTo>
                  <a:pt x="272623" y="1064158"/>
                </a:lnTo>
                <a:lnTo>
                  <a:pt x="300291" y="1051458"/>
                </a:lnTo>
                <a:lnTo>
                  <a:pt x="326124" y="1026058"/>
                </a:lnTo>
                <a:lnTo>
                  <a:pt x="350002" y="987958"/>
                </a:lnTo>
                <a:lnTo>
                  <a:pt x="371932" y="962558"/>
                </a:lnTo>
                <a:lnTo>
                  <a:pt x="391921" y="937158"/>
                </a:lnTo>
                <a:lnTo>
                  <a:pt x="411907" y="937158"/>
                </a:lnTo>
                <a:lnTo>
                  <a:pt x="427685" y="810158"/>
                </a:lnTo>
                <a:close/>
              </a:path>
              <a:path w="706755" h="1957705">
                <a:moveTo>
                  <a:pt x="316476" y="454558"/>
                </a:moveTo>
                <a:lnTo>
                  <a:pt x="280161" y="454558"/>
                </a:lnTo>
                <a:lnTo>
                  <a:pt x="259829" y="479958"/>
                </a:lnTo>
                <a:lnTo>
                  <a:pt x="241314" y="492658"/>
                </a:lnTo>
                <a:lnTo>
                  <a:pt x="224621" y="518058"/>
                </a:lnTo>
                <a:lnTo>
                  <a:pt x="209753" y="530758"/>
                </a:lnTo>
                <a:lnTo>
                  <a:pt x="196474" y="556158"/>
                </a:lnTo>
                <a:lnTo>
                  <a:pt x="184600" y="581558"/>
                </a:lnTo>
                <a:lnTo>
                  <a:pt x="174127" y="619658"/>
                </a:lnTo>
                <a:lnTo>
                  <a:pt x="165049" y="645058"/>
                </a:lnTo>
                <a:lnTo>
                  <a:pt x="150517" y="695858"/>
                </a:lnTo>
                <a:lnTo>
                  <a:pt x="140461" y="746658"/>
                </a:lnTo>
                <a:lnTo>
                  <a:pt x="137026" y="784758"/>
                </a:lnTo>
                <a:lnTo>
                  <a:pt x="134583" y="810158"/>
                </a:lnTo>
                <a:lnTo>
                  <a:pt x="133123" y="822858"/>
                </a:lnTo>
                <a:lnTo>
                  <a:pt x="132638" y="848258"/>
                </a:lnTo>
                <a:lnTo>
                  <a:pt x="135709" y="899058"/>
                </a:lnTo>
                <a:lnTo>
                  <a:pt x="144924" y="937158"/>
                </a:lnTo>
                <a:lnTo>
                  <a:pt x="160290" y="962558"/>
                </a:lnTo>
                <a:lnTo>
                  <a:pt x="200529" y="962558"/>
                </a:lnTo>
                <a:lnTo>
                  <a:pt x="218690" y="949858"/>
                </a:lnTo>
                <a:lnTo>
                  <a:pt x="180681" y="949858"/>
                </a:lnTo>
                <a:lnTo>
                  <a:pt x="175093" y="937158"/>
                </a:lnTo>
                <a:lnTo>
                  <a:pt x="169511" y="937158"/>
                </a:lnTo>
                <a:lnTo>
                  <a:pt x="163931" y="924458"/>
                </a:lnTo>
                <a:lnTo>
                  <a:pt x="159029" y="911758"/>
                </a:lnTo>
                <a:lnTo>
                  <a:pt x="155538" y="899058"/>
                </a:lnTo>
                <a:lnTo>
                  <a:pt x="153449" y="873658"/>
                </a:lnTo>
                <a:lnTo>
                  <a:pt x="152755" y="848258"/>
                </a:lnTo>
                <a:lnTo>
                  <a:pt x="153174" y="822858"/>
                </a:lnTo>
                <a:lnTo>
                  <a:pt x="154431" y="810158"/>
                </a:lnTo>
                <a:lnTo>
                  <a:pt x="156527" y="784758"/>
                </a:lnTo>
                <a:lnTo>
                  <a:pt x="159461" y="759358"/>
                </a:lnTo>
                <a:lnTo>
                  <a:pt x="163442" y="733958"/>
                </a:lnTo>
                <a:lnTo>
                  <a:pt x="168681" y="708558"/>
                </a:lnTo>
                <a:lnTo>
                  <a:pt x="175177" y="683158"/>
                </a:lnTo>
                <a:lnTo>
                  <a:pt x="182930" y="645058"/>
                </a:lnTo>
                <a:lnTo>
                  <a:pt x="201922" y="594258"/>
                </a:lnTo>
                <a:lnTo>
                  <a:pt x="225399" y="543458"/>
                </a:lnTo>
                <a:lnTo>
                  <a:pt x="239152" y="530758"/>
                </a:lnTo>
                <a:lnTo>
                  <a:pt x="254730" y="505358"/>
                </a:lnTo>
                <a:lnTo>
                  <a:pt x="272126" y="492658"/>
                </a:lnTo>
                <a:lnTo>
                  <a:pt x="291337" y="467258"/>
                </a:lnTo>
                <a:lnTo>
                  <a:pt x="303762" y="467258"/>
                </a:lnTo>
                <a:lnTo>
                  <a:pt x="316476" y="454558"/>
                </a:lnTo>
                <a:close/>
              </a:path>
              <a:path w="706755" h="1957705">
                <a:moveTo>
                  <a:pt x="456742" y="429158"/>
                </a:moveTo>
                <a:lnTo>
                  <a:pt x="340512" y="429158"/>
                </a:lnTo>
                <a:lnTo>
                  <a:pt x="324167" y="441858"/>
                </a:lnTo>
                <a:lnTo>
                  <a:pt x="434390" y="441858"/>
                </a:lnTo>
                <a:lnTo>
                  <a:pt x="428087" y="467258"/>
                </a:lnTo>
                <a:lnTo>
                  <a:pt x="420398" y="505358"/>
                </a:lnTo>
                <a:lnTo>
                  <a:pt x="411323" y="530758"/>
                </a:lnTo>
                <a:lnTo>
                  <a:pt x="400862" y="568858"/>
                </a:lnTo>
                <a:lnTo>
                  <a:pt x="389331" y="594258"/>
                </a:lnTo>
                <a:lnTo>
                  <a:pt x="377102" y="632358"/>
                </a:lnTo>
                <a:lnTo>
                  <a:pt x="364181" y="657758"/>
                </a:lnTo>
                <a:lnTo>
                  <a:pt x="350570" y="695858"/>
                </a:lnTo>
                <a:lnTo>
                  <a:pt x="336453" y="721258"/>
                </a:lnTo>
                <a:lnTo>
                  <a:pt x="322065" y="759358"/>
                </a:lnTo>
                <a:lnTo>
                  <a:pt x="307401" y="784758"/>
                </a:lnTo>
                <a:lnTo>
                  <a:pt x="292455" y="810158"/>
                </a:lnTo>
                <a:lnTo>
                  <a:pt x="277716" y="835558"/>
                </a:lnTo>
                <a:lnTo>
                  <a:pt x="263674" y="860958"/>
                </a:lnTo>
                <a:lnTo>
                  <a:pt x="250332" y="886358"/>
                </a:lnTo>
                <a:lnTo>
                  <a:pt x="237693" y="911758"/>
                </a:lnTo>
                <a:lnTo>
                  <a:pt x="230006" y="911758"/>
                </a:lnTo>
                <a:lnTo>
                  <a:pt x="222602" y="924458"/>
                </a:lnTo>
                <a:lnTo>
                  <a:pt x="215479" y="937158"/>
                </a:lnTo>
                <a:lnTo>
                  <a:pt x="199694" y="937158"/>
                </a:lnTo>
                <a:lnTo>
                  <a:pt x="192227" y="949858"/>
                </a:lnTo>
                <a:lnTo>
                  <a:pt x="218690" y="949858"/>
                </a:lnTo>
                <a:lnTo>
                  <a:pt x="236295" y="937158"/>
                </a:lnTo>
                <a:lnTo>
                  <a:pt x="253339" y="924458"/>
                </a:lnTo>
                <a:lnTo>
                  <a:pt x="267027" y="899058"/>
                </a:lnTo>
                <a:lnTo>
                  <a:pt x="281273" y="873658"/>
                </a:lnTo>
                <a:lnTo>
                  <a:pt x="296080" y="848258"/>
                </a:lnTo>
                <a:lnTo>
                  <a:pt x="311454" y="822858"/>
                </a:lnTo>
                <a:lnTo>
                  <a:pt x="327027" y="784758"/>
                </a:lnTo>
                <a:lnTo>
                  <a:pt x="342465" y="759358"/>
                </a:lnTo>
                <a:lnTo>
                  <a:pt x="357764" y="721258"/>
                </a:lnTo>
                <a:lnTo>
                  <a:pt x="372922" y="683158"/>
                </a:lnTo>
                <a:lnTo>
                  <a:pt x="387591" y="645058"/>
                </a:lnTo>
                <a:lnTo>
                  <a:pt x="401421" y="619658"/>
                </a:lnTo>
                <a:lnTo>
                  <a:pt x="414413" y="581558"/>
                </a:lnTo>
                <a:lnTo>
                  <a:pt x="426567" y="543458"/>
                </a:lnTo>
                <a:lnTo>
                  <a:pt x="437254" y="518058"/>
                </a:lnTo>
                <a:lnTo>
                  <a:pt x="445846" y="479958"/>
                </a:lnTo>
                <a:lnTo>
                  <a:pt x="452342" y="454558"/>
                </a:lnTo>
                <a:lnTo>
                  <a:pt x="456742" y="429158"/>
                </a:lnTo>
                <a:close/>
              </a:path>
              <a:path w="706755" h="1957705">
                <a:moveTo>
                  <a:pt x="702970" y="340258"/>
                </a:moveTo>
                <a:lnTo>
                  <a:pt x="681735" y="340258"/>
                </a:lnTo>
                <a:lnTo>
                  <a:pt x="680262" y="352958"/>
                </a:lnTo>
                <a:lnTo>
                  <a:pt x="678084" y="378358"/>
                </a:lnTo>
                <a:lnTo>
                  <a:pt x="676060" y="403758"/>
                </a:lnTo>
                <a:lnTo>
                  <a:pt x="674181" y="416458"/>
                </a:lnTo>
                <a:lnTo>
                  <a:pt x="668799" y="454558"/>
                </a:lnTo>
                <a:lnTo>
                  <a:pt x="658313" y="505358"/>
                </a:lnTo>
                <a:lnTo>
                  <a:pt x="650624" y="543458"/>
                </a:lnTo>
                <a:lnTo>
                  <a:pt x="641549" y="581558"/>
                </a:lnTo>
                <a:lnTo>
                  <a:pt x="631088" y="619658"/>
                </a:lnTo>
                <a:lnTo>
                  <a:pt x="619210" y="657758"/>
                </a:lnTo>
                <a:lnTo>
                  <a:pt x="605939" y="695858"/>
                </a:lnTo>
                <a:lnTo>
                  <a:pt x="591272" y="733958"/>
                </a:lnTo>
                <a:lnTo>
                  <a:pt x="575208" y="759358"/>
                </a:lnTo>
                <a:lnTo>
                  <a:pt x="572211" y="772058"/>
                </a:lnTo>
                <a:lnTo>
                  <a:pt x="573709" y="772058"/>
                </a:lnTo>
                <a:lnTo>
                  <a:pt x="579691" y="784758"/>
                </a:lnTo>
                <a:lnTo>
                  <a:pt x="590092" y="784758"/>
                </a:lnTo>
                <a:lnTo>
                  <a:pt x="593090" y="772058"/>
                </a:lnTo>
                <a:lnTo>
                  <a:pt x="603077" y="746658"/>
                </a:lnTo>
                <a:lnTo>
                  <a:pt x="612924" y="721258"/>
                </a:lnTo>
                <a:lnTo>
                  <a:pt x="632205" y="670458"/>
                </a:lnTo>
                <a:lnTo>
                  <a:pt x="649797" y="619658"/>
                </a:lnTo>
                <a:lnTo>
                  <a:pt x="664616" y="568858"/>
                </a:lnTo>
                <a:lnTo>
                  <a:pt x="682372" y="568858"/>
                </a:lnTo>
                <a:lnTo>
                  <a:pt x="704849" y="352958"/>
                </a:lnTo>
                <a:lnTo>
                  <a:pt x="706310" y="352958"/>
                </a:lnTo>
                <a:lnTo>
                  <a:pt x="702970" y="340258"/>
                </a:lnTo>
                <a:close/>
              </a:path>
              <a:path w="706755" h="1957705">
                <a:moveTo>
                  <a:pt x="356295" y="441858"/>
                </a:moveTo>
                <a:lnTo>
                  <a:pt x="308660" y="441858"/>
                </a:lnTo>
                <a:lnTo>
                  <a:pt x="293992" y="454558"/>
                </a:lnTo>
                <a:lnTo>
                  <a:pt x="342747" y="454558"/>
                </a:lnTo>
                <a:lnTo>
                  <a:pt x="356295" y="441858"/>
                </a:lnTo>
                <a:close/>
              </a:path>
              <a:path w="706755" h="1957705">
                <a:moveTo>
                  <a:pt x="534409" y="403758"/>
                </a:moveTo>
                <a:lnTo>
                  <a:pt x="490826" y="403758"/>
                </a:lnTo>
                <a:lnTo>
                  <a:pt x="499906" y="416458"/>
                </a:lnTo>
                <a:lnTo>
                  <a:pt x="525328" y="416458"/>
                </a:lnTo>
                <a:lnTo>
                  <a:pt x="534409" y="403758"/>
                </a:lnTo>
                <a:close/>
              </a:path>
              <a:path w="706755" h="1957705">
                <a:moveTo>
                  <a:pt x="525328" y="352958"/>
                </a:moveTo>
                <a:lnTo>
                  <a:pt x="499906" y="352958"/>
                </a:lnTo>
                <a:lnTo>
                  <a:pt x="490826" y="365658"/>
                </a:lnTo>
                <a:lnTo>
                  <a:pt x="485380" y="378358"/>
                </a:lnTo>
                <a:lnTo>
                  <a:pt x="483565" y="391058"/>
                </a:lnTo>
                <a:lnTo>
                  <a:pt x="485380" y="403758"/>
                </a:lnTo>
                <a:lnTo>
                  <a:pt x="539861" y="403758"/>
                </a:lnTo>
                <a:lnTo>
                  <a:pt x="541680" y="391058"/>
                </a:lnTo>
                <a:lnTo>
                  <a:pt x="539861" y="378358"/>
                </a:lnTo>
                <a:lnTo>
                  <a:pt x="534409" y="365658"/>
                </a:lnTo>
                <a:lnTo>
                  <a:pt x="525328" y="352958"/>
                </a:lnTo>
                <a:close/>
              </a:path>
              <a:path w="706755" h="1957705">
                <a:moveTo>
                  <a:pt x="508152" y="302158"/>
                </a:moveTo>
                <a:lnTo>
                  <a:pt x="339517" y="302158"/>
                </a:lnTo>
                <a:lnTo>
                  <a:pt x="311454" y="314858"/>
                </a:lnTo>
                <a:lnTo>
                  <a:pt x="531688" y="314858"/>
                </a:lnTo>
                <a:lnTo>
                  <a:pt x="508152" y="302158"/>
                </a:lnTo>
                <a:close/>
              </a:path>
              <a:path w="706755" h="1957705">
                <a:moveTo>
                  <a:pt x="454507" y="0"/>
                </a:moveTo>
                <a:lnTo>
                  <a:pt x="427685" y="0"/>
                </a:lnTo>
                <a:lnTo>
                  <a:pt x="427685" y="7480"/>
                </a:lnTo>
                <a:lnTo>
                  <a:pt x="425449" y="13792"/>
                </a:lnTo>
                <a:lnTo>
                  <a:pt x="391921" y="26822"/>
                </a:lnTo>
                <a:lnTo>
                  <a:pt x="389686" y="26822"/>
                </a:lnTo>
                <a:lnTo>
                  <a:pt x="389686" y="44691"/>
                </a:lnTo>
                <a:lnTo>
                  <a:pt x="423214" y="44691"/>
                </a:lnTo>
                <a:lnTo>
                  <a:pt x="423214" y="143040"/>
                </a:lnTo>
                <a:lnTo>
                  <a:pt x="454507" y="143040"/>
                </a:lnTo>
                <a:lnTo>
                  <a:pt x="454507" y="0"/>
                </a:lnTo>
                <a:close/>
              </a:path>
              <a:path w="706755" h="1957705">
                <a:moveTo>
                  <a:pt x="342747" y="1875332"/>
                </a:moveTo>
                <a:lnTo>
                  <a:pt x="338277" y="1875332"/>
                </a:lnTo>
                <a:lnTo>
                  <a:pt x="329336" y="1884273"/>
                </a:lnTo>
                <a:lnTo>
                  <a:pt x="329336" y="1888743"/>
                </a:lnTo>
                <a:lnTo>
                  <a:pt x="333806" y="1893214"/>
                </a:lnTo>
                <a:lnTo>
                  <a:pt x="353923" y="1915566"/>
                </a:lnTo>
                <a:lnTo>
                  <a:pt x="326326" y="1943125"/>
                </a:lnTo>
                <a:lnTo>
                  <a:pt x="326720" y="1947214"/>
                </a:lnTo>
                <a:lnTo>
                  <a:pt x="334149" y="1957654"/>
                </a:lnTo>
                <a:lnTo>
                  <a:pt x="339001" y="1957260"/>
                </a:lnTo>
                <a:lnTo>
                  <a:pt x="367334" y="1928977"/>
                </a:lnTo>
                <a:lnTo>
                  <a:pt x="392944" y="1928977"/>
                </a:lnTo>
                <a:lnTo>
                  <a:pt x="380745" y="1915566"/>
                </a:lnTo>
                <a:lnTo>
                  <a:pt x="394157" y="1902155"/>
                </a:lnTo>
                <a:lnTo>
                  <a:pt x="367334" y="1902155"/>
                </a:lnTo>
                <a:lnTo>
                  <a:pt x="347217" y="1879790"/>
                </a:lnTo>
                <a:lnTo>
                  <a:pt x="342747" y="1875332"/>
                </a:lnTo>
                <a:close/>
              </a:path>
              <a:path w="706755" h="1957705">
                <a:moveTo>
                  <a:pt x="392944" y="1928977"/>
                </a:moveTo>
                <a:lnTo>
                  <a:pt x="367334" y="1928977"/>
                </a:lnTo>
                <a:lnTo>
                  <a:pt x="387451" y="1951329"/>
                </a:lnTo>
                <a:lnTo>
                  <a:pt x="391921" y="1955799"/>
                </a:lnTo>
                <a:lnTo>
                  <a:pt x="396392" y="1956142"/>
                </a:lnTo>
                <a:lnTo>
                  <a:pt x="400862" y="1952447"/>
                </a:lnTo>
                <a:lnTo>
                  <a:pt x="405333" y="1948700"/>
                </a:lnTo>
                <a:lnTo>
                  <a:pt x="406069" y="1944623"/>
                </a:lnTo>
                <a:lnTo>
                  <a:pt x="403097" y="1940140"/>
                </a:lnTo>
                <a:lnTo>
                  <a:pt x="392944" y="1928977"/>
                </a:lnTo>
                <a:close/>
              </a:path>
              <a:path w="706755" h="1957705">
                <a:moveTo>
                  <a:pt x="398627" y="1875332"/>
                </a:moveTo>
                <a:lnTo>
                  <a:pt x="394157" y="1875332"/>
                </a:lnTo>
                <a:lnTo>
                  <a:pt x="367334" y="1902155"/>
                </a:lnTo>
                <a:lnTo>
                  <a:pt x="394157" y="1902155"/>
                </a:lnTo>
                <a:lnTo>
                  <a:pt x="407568" y="1888743"/>
                </a:lnTo>
                <a:lnTo>
                  <a:pt x="407568" y="1884273"/>
                </a:lnTo>
                <a:lnTo>
                  <a:pt x="398627" y="1875332"/>
                </a:lnTo>
                <a:close/>
              </a:path>
              <a:path w="706755" h="1957705">
                <a:moveTo>
                  <a:pt x="188518" y="178473"/>
                </a:moveTo>
                <a:lnTo>
                  <a:pt x="184048" y="180314"/>
                </a:lnTo>
                <a:lnTo>
                  <a:pt x="179577" y="187756"/>
                </a:lnTo>
                <a:lnTo>
                  <a:pt x="123697" y="272694"/>
                </a:lnTo>
                <a:lnTo>
                  <a:pt x="120700" y="278663"/>
                </a:lnTo>
                <a:lnTo>
                  <a:pt x="120345" y="283514"/>
                </a:lnTo>
                <a:lnTo>
                  <a:pt x="124815" y="290956"/>
                </a:lnTo>
                <a:lnTo>
                  <a:pt x="129641" y="292074"/>
                </a:lnTo>
                <a:lnTo>
                  <a:pt x="137109" y="290588"/>
                </a:lnTo>
                <a:lnTo>
                  <a:pt x="233222" y="277164"/>
                </a:lnTo>
                <a:lnTo>
                  <a:pt x="240664" y="275704"/>
                </a:lnTo>
                <a:lnTo>
                  <a:pt x="243636" y="271589"/>
                </a:lnTo>
                <a:lnTo>
                  <a:pt x="240914" y="259283"/>
                </a:lnTo>
                <a:lnTo>
                  <a:pt x="179577" y="259283"/>
                </a:lnTo>
                <a:lnTo>
                  <a:pt x="211220" y="243849"/>
                </a:lnTo>
                <a:lnTo>
                  <a:pt x="211829" y="243624"/>
                </a:lnTo>
                <a:lnTo>
                  <a:pt x="168401" y="243624"/>
                </a:lnTo>
                <a:lnTo>
                  <a:pt x="195224" y="196697"/>
                </a:lnTo>
                <a:lnTo>
                  <a:pt x="198183" y="190753"/>
                </a:lnTo>
                <a:lnTo>
                  <a:pt x="197459" y="185902"/>
                </a:lnTo>
                <a:lnTo>
                  <a:pt x="188518" y="178473"/>
                </a:lnTo>
                <a:close/>
              </a:path>
              <a:path w="706755" h="1957705">
                <a:moveTo>
                  <a:pt x="236194" y="255587"/>
                </a:moveTo>
                <a:lnTo>
                  <a:pt x="228752" y="257047"/>
                </a:lnTo>
                <a:lnTo>
                  <a:pt x="179577" y="259283"/>
                </a:lnTo>
                <a:lnTo>
                  <a:pt x="240914" y="259283"/>
                </a:lnTo>
                <a:lnTo>
                  <a:pt x="240664" y="258165"/>
                </a:lnTo>
                <a:lnTo>
                  <a:pt x="236194" y="255587"/>
                </a:lnTo>
                <a:close/>
              </a:path>
              <a:path w="706755" h="1957705">
                <a:moveTo>
                  <a:pt x="457290" y="184345"/>
                </a:moveTo>
                <a:lnTo>
                  <a:pt x="409786" y="185256"/>
                </a:lnTo>
                <a:lnTo>
                  <a:pt x="363408" y="188255"/>
                </a:lnTo>
                <a:lnTo>
                  <a:pt x="318160" y="193344"/>
                </a:lnTo>
                <a:lnTo>
                  <a:pt x="275263" y="201108"/>
                </a:lnTo>
                <a:lnTo>
                  <a:pt x="236008" y="212074"/>
                </a:lnTo>
                <a:lnTo>
                  <a:pt x="200390" y="226245"/>
                </a:lnTo>
                <a:lnTo>
                  <a:pt x="168401" y="243624"/>
                </a:lnTo>
                <a:lnTo>
                  <a:pt x="211829" y="243624"/>
                </a:lnTo>
                <a:lnTo>
                  <a:pt x="245795" y="231071"/>
                </a:lnTo>
                <a:lnTo>
                  <a:pt x="283305" y="220944"/>
                </a:lnTo>
                <a:lnTo>
                  <a:pt x="323748" y="213461"/>
                </a:lnTo>
                <a:lnTo>
                  <a:pt x="366425" y="208507"/>
                </a:lnTo>
                <a:lnTo>
                  <a:pt x="410638" y="205919"/>
                </a:lnTo>
                <a:lnTo>
                  <a:pt x="574240" y="205705"/>
                </a:lnTo>
                <a:lnTo>
                  <a:pt x="575208" y="198932"/>
                </a:lnTo>
                <a:lnTo>
                  <a:pt x="573289" y="185521"/>
                </a:lnTo>
                <a:lnTo>
                  <a:pt x="505917" y="185521"/>
                </a:lnTo>
                <a:lnTo>
                  <a:pt x="457290" y="184345"/>
                </a:lnTo>
                <a:close/>
              </a:path>
              <a:path w="706755" h="1957705">
                <a:moveTo>
                  <a:pt x="574240" y="205705"/>
                </a:moveTo>
                <a:lnTo>
                  <a:pt x="456389" y="205705"/>
                </a:lnTo>
                <a:lnTo>
                  <a:pt x="503681" y="207873"/>
                </a:lnTo>
                <a:lnTo>
                  <a:pt x="508430" y="219608"/>
                </a:lnTo>
                <a:lnTo>
                  <a:pt x="515972" y="227990"/>
                </a:lnTo>
                <a:lnTo>
                  <a:pt x="526309" y="233019"/>
                </a:lnTo>
                <a:lnTo>
                  <a:pt x="539445" y="234695"/>
                </a:lnTo>
                <a:lnTo>
                  <a:pt x="555084" y="232463"/>
                </a:lnTo>
                <a:lnTo>
                  <a:pt x="566261" y="225763"/>
                </a:lnTo>
                <a:lnTo>
                  <a:pt x="572970" y="214588"/>
                </a:lnTo>
                <a:lnTo>
                  <a:pt x="574240" y="205705"/>
                </a:lnTo>
                <a:close/>
              </a:path>
              <a:path w="706755" h="1957705">
                <a:moveTo>
                  <a:pt x="539445" y="163156"/>
                </a:moveTo>
                <a:lnTo>
                  <a:pt x="527291" y="164558"/>
                </a:lnTo>
                <a:lnTo>
                  <a:pt x="517651" y="168757"/>
                </a:lnTo>
                <a:lnTo>
                  <a:pt x="510527" y="175747"/>
                </a:lnTo>
                <a:lnTo>
                  <a:pt x="505917" y="185521"/>
                </a:lnTo>
                <a:lnTo>
                  <a:pt x="573289" y="185521"/>
                </a:lnTo>
                <a:lnTo>
                  <a:pt x="572970" y="183296"/>
                </a:lnTo>
                <a:lnTo>
                  <a:pt x="566261" y="172115"/>
                </a:lnTo>
                <a:lnTo>
                  <a:pt x="555084" y="165398"/>
                </a:lnTo>
                <a:lnTo>
                  <a:pt x="539445" y="163156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83683" y="1079156"/>
            <a:ext cx="1825625" cy="1825625"/>
            <a:chOff x="5083683" y="1079156"/>
            <a:chExt cx="1825625" cy="1825625"/>
          </a:xfrm>
        </p:grpSpPr>
        <p:sp>
          <p:nvSpPr>
            <p:cNvPr id="4" name="object 4"/>
            <p:cNvSpPr/>
            <p:nvPr/>
          </p:nvSpPr>
          <p:spPr>
            <a:xfrm>
              <a:off x="5083683" y="1079156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1668703" y="0"/>
                  </a:moveTo>
                  <a:lnTo>
                    <a:pt x="156705" y="0"/>
                  </a:lnTo>
                  <a:lnTo>
                    <a:pt x="107226" y="8001"/>
                  </a:lnTo>
                  <a:lnTo>
                    <a:pt x="64215" y="30273"/>
                  </a:lnTo>
                  <a:lnTo>
                    <a:pt x="30273" y="64215"/>
                  </a:lnTo>
                  <a:lnTo>
                    <a:pt x="8001" y="107226"/>
                  </a:lnTo>
                  <a:lnTo>
                    <a:pt x="0" y="156705"/>
                  </a:lnTo>
                  <a:lnTo>
                    <a:pt x="0" y="1668703"/>
                  </a:lnTo>
                  <a:lnTo>
                    <a:pt x="8001" y="1718176"/>
                  </a:lnTo>
                  <a:lnTo>
                    <a:pt x="30273" y="1761183"/>
                  </a:lnTo>
                  <a:lnTo>
                    <a:pt x="64215" y="1795123"/>
                  </a:lnTo>
                  <a:lnTo>
                    <a:pt x="107226" y="1817394"/>
                  </a:lnTo>
                  <a:lnTo>
                    <a:pt x="156705" y="1825396"/>
                  </a:lnTo>
                  <a:lnTo>
                    <a:pt x="1668703" y="1825396"/>
                  </a:lnTo>
                  <a:lnTo>
                    <a:pt x="1718178" y="1817394"/>
                  </a:lnTo>
                  <a:lnTo>
                    <a:pt x="1751777" y="1799996"/>
                  </a:lnTo>
                  <a:lnTo>
                    <a:pt x="156705" y="1799996"/>
                  </a:lnTo>
                  <a:lnTo>
                    <a:pt x="105643" y="1789663"/>
                  </a:lnTo>
                  <a:lnTo>
                    <a:pt x="63901" y="1761501"/>
                  </a:lnTo>
                  <a:lnTo>
                    <a:pt x="35734" y="1719763"/>
                  </a:lnTo>
                  <a:lnTo>
                    <a:pt x="25399" y="1668703"/>
                  </a:lnTo>
                  <a:lnTo>
                    <a:pt x="25399" y="156705"/>
                  </a:lnTo>
                  <a:lnTo>
                    <a:pt x="35734" y="105643"/>
                  </a:lnTo>
                  <a:lnTo>
                    <a:pt x="63901" y="63901"/>
                  </a:lnTo>
                  <a:lnTo>
                    <a:pt x="105643" y="35734"/>
                  </a:lnTo>
                  <a:lnTo>
                    <a:pt x="156705" y="25400"/>
                  </a:lnTo>
                  <a:lnTo>
                    <a:pt x="1751775" y="25399"/>
                  </a:lnTo>
                  <a:lnTo>
                    <a:pt x="1718178" y="8001"/>
                  </a:lnTo>
                  <a:lnTo>
                    <a:pt x="1668703" y="0"/>
                  </a:lnTo>
                  <a:close/>
                </a:path>
                <a:path w="1825625" h="1825625">
                  <a:moveTo>
                    <a:pt x="1751775" y="25399"/>
                  </a:moveTo>
                  <a:lnTo>
                    <a:pt x="1668703" y="25400"/>
                  </a:lnTo>
                  <a:lnTo>
                    <a:pt x="1719765" y="35734"/>
                  </a:lnTo>
                  <a:lnTo>
                    <a:pt x="1761507" y="63901"/>
                  </a:lnTo>
                  <a:lnTo>
                    <a:pt x="1789674" y="105643"/>
                  </a:lnTo>
                  <a:lnTo>
                    <a:pt x="1800009" y="156705"/>
                  </a:lnTo>
                  <a:lnTo>
                    <a:pt x="1800009" y="1668703"/>
                  </a:lnTo>
                  <a:lnTo>
                    <a:pt x="1789674" y="1719763"/>
                  </a:lnTo>
                  <a:lnTo>
                    <a:pt x="1761507" y="1761501"/>
                  </a:lnTo>
                  <a:lnTo>
                    <a:pt x="1719765" y="1789663"/>
                  </a:lnTo>
                  <a:lnTo>
                    <a:pt x="1668703" y="1799996"/>
                  </a:lnTo>
                  <a:lnTo>
                    <a:pt x="1751777" y="1799996"/>
                  </a:lnTo>
                  <a:lnTo>
                    <a:pt x="1761188" y="1795123"/>
                  </a:lnTo>
                  <a:lnTo>
                    <a:pt x="1795131" y="1761183"/>
                  </a:lnTo>
                  <a:lnTo>
                    <a:pt x="1817405" y="1718176"/>
                  </a:lnTo>
                  <a:lnTo>
                    <a:pt x="1825409" y="1668703"/>
                  </a:lnTo>
                  <a:lnTo>
                    <a:pt x="1825409" y="156705"/>
                  </a:lnTo>
                  <a:lnTo>
                    <a:pt x="1817405" y="107226"/>
                  </a:lnTo>
                  <a:lnTo>
                    <a:pt x="1795131" y="64215"/>
                  </a:lnTo>
                  <a:lnTo>
                    <a:pt x="1761188" y="30273"/>
                  </a:lnTo>
                  <a:lnTo>
                    <a:pt x="1751775" y="2539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29830" y="133296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17119" y="1320257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709" y="0"/>
                  </a:moveTo>
                  <a:lnTo>
                    <a:pt x="148576" y="5098"/>
                  </a:lnTo>
                  <a:lnTo>
                    <a:pt x="108035" y="19616"/>
                  </a:lnTo>
                  <a:lnTo>
                    <a:pt x="72250" y="42389"/>
                  </a:lnTo>
                  <a:lnTo>
                    <a:pt x="42389" y="72250"/>
                  </a:lnTo>
                  <a:lnTo>
                    <a:pt x="19616" y="108035"/>
                  </a:lnTo>
                  <a:lnTo>
                    <a:pt x="5098" y="148576"/>
                  </a:lnTo>
                  <a:lnTo>
                    <a:pt x="0" y="192709"/>
                  </a:lnTo>
                  <a:lnTo>
                    <a:pt x="5098" y="236838"/>
                  </a:lnTo>
                  <a:lnTo>
                    <a:pt x="19616" y="277376"/>
                  </a:lnTo>
                  <a:lnTo>
                    <a:pt x="42389" y="313158"/>
                  </a:lnTo>
                  <a:lnTo>
                    <a:pt x="72250" y="343018"/>
                  </a:lnTo>
                  <a:lnTo>
                    <a:pt x="108035" y="365790"/>
                  </a:lnTo>
                  <a:lnTo>
                    <a:pt x="148576" y="380308"/>
                  </a:lnTo>
                  <a:lnTo>
                    <a:pt x="192709" y="385406"/>
                  </a:lnTo>
                  <a:lnTo>
                    <a:pt x="236838" y="380308"/>
                  </a:lnTo>
                  <a:lnTo>
                    <a:pt x="277376" y="365790"/>
                  </a:lnTo>
                  <a:lnTo>
                    <a:pt x="286463" y="360006"/>
                  </a:lnTo>
                  <a:lnTo>
                    <a:pt x="192709" y="360006"/>
                  </a:lnTo>
                  <a:lnTo>
                    <a:pt x="148284" y="354020"/>
                  </a:lnTo>
                  <a:lnTo>
                    <a:pt x="108331" y="337131"/>
                  </a:lnTo>
                  <a:lnTo>
                    <a:pt x="74460" y="310948"/>
                  </a:lnTo>
                  <a:lnTo>
                    <a:pt x="48275" y="277078"/>
                  </a:lnTo>
                  <a:lnTo>
                    <a:pt x="31386" y="237129"/>
                  </a:lnTo>
                  <a:lnTo>
                    <a:pt x="25399" y="192709"/>
                  </a:lnTo>
                  <a:lnTo>
                    <a:pt x="31386" y="148284"/>
                  </a:lnTo>
                  <a:lnTo>
                    <a:pt x="48275" y="108331"/>
                  </a:lnTo>
                  <a:lnTo>
                    <a:pt x="74460" y="74460"/>
                  </a:lnTo>
                  <a:lnTo>
                    <a:pt x="108331" y="48275"/>
                  </a:lnTo>
                  <a:lnTo>
                    <a:pt x="148284" y="31386"/>
                  </a:lnTo>
                  <a:lnTo>
                    <a:pt x="192709" y="25400"/>
                  </a:lnTo>
                  <a:lnTo>
                    <a:pt x="286463" y="25400"/>
                  </a:lnTo>
                  <a:lnTo>
                    <a:pt x="277376" y="19616"/>
                  </a:lnTo>
                  <a:lnTo>
                    <a:pt x="236838" y="5098"/>
                  </a:lnTo>
                  <a:lnTo>
                    <a:pt x="192709" y="0"/>
                  </a:lnTo>
                  <a:close/>
                </a:path>
                <a:path w="385445" h="385444">
                  <a:moveTo>
                    <a:pt x="286463" y="25400"/>
                  </a:moveTo>
                  <a:lnTo>
                    <a:pt x="192709" y="25400"/>
                  </a:lnTo>
                  <a:lnTo>
                    <a:pt x="237134" y="31386"/>
                  </a:lnTo>
                  <a:lnTo>
                    <a:pt x="277084" y="48275"/>
                  </a:lnTo>
                  <a:lnTo>
                    <a:pt x="310953" y="74460"/>
                  </a:lnTo>
                  <a:lnTo>
                    <a:pt x="337134" y="108331"/>
                  </a:lnTo>
                  <a:lnTo>
                    <a:pt x="354020" y="148284"/>
                  </a:lnTo>
                  <a:lnTo>
                    <a:pt x="360006" y="192709"/>
                  </a:lnTo>
                  <a:lnTo>
                    <a:pt x="354020" y="237129"/>
                  </a:lnTo>
                  <a:lnTo>
                    <a:pt x="337134" y="277078"/>
                  </a:lnTo>
                  <a:lnTo>
                    <a:pt x="310953" y="310948"/>
                  </a:lnTo>
                  <a:lnTo>
                    <a:pt x="277084" y="337131"/>
                  </a:lnTo>
                  <a:lnTo>
                    <a:pt x="237134" y="354020"/>
                  </a:lnTo>
                  <a:lnTo>
                    <a:pt x="192709" y="360006"/>
                  </a:lnTo>
                  <a:lnTo>
                    <a:pt x="286463" y="360006"/>
                  </a:lnTo>
                  <a:lnTo>
                    <a:pt x="343018" y="313158"/>
                  </a:lnTo>
                  <a:lnTo>
                    <a:pt x="365790" y="277376"/>
                  </a:lnTo>
                  <a:lnTo>
                    <a:pt x="380308" y="236838"/>
                  </a:lnTo>
                  <a:lnTo>
                    <a:pt x="385406" y="192709"/>
                  </a:lnTo>
                  <a:lnTo>
                    <a:pt x="380308" y="148576"/>
                  </a:lnTo>
                  <a:lnTo>
                    <a:pt x="365790" y="108035"/>
                  </a:lnTo>
                  <a:lnTo>
                    <a:pt x="343018" y="72250"/>
                  </a:lnTo>
                  <a:lnTo>
                    <a:pt x="313158" y="42389"/>
                  </a:lnTo>
                  <a:lnTo>
                    <a:pt x="28646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16390" y="133296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03687" y="1320257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9"/>
                  </a:lnTo>
                  <a:lnTo>
                    <a:pt x="42388" y="72250"/>
                  </a:lnTo>
                  <a:lnTo>
                    <a:pt x="19616" y="108035"/>
                  </a:lnTo>
                  <a:lnTo>
                    <a:pt x="5098" y="148576"/>
                  </a:lnTo>
                  <a:lnTo>
                    <a:pt x="0" y="192709"/>
                  </a:lnTo>
                  <a:lnTo>
                    <a:pt x="5098" y="236838"/>
                  </a:lnTo>
                  <a:lnTo>
                    <a:pt x="19616" y="277376"/>
                  </a:lnTo>
                  <a:lnTo>
                    <a:pt x="42388" y="313158"/>
                  </a:lnTo>
                  <a:lnTo>
                    <a:pt x="72248" y="343018"/>
                  </a:lnTo>
                  <a:lnTo>
                    <a:pt x="108030" y="365790"/>
                  </a:lnTo>
                  <a:lnTo>
                    <a:pt x="148568" y="380308"/>
                  </a:lnTo>
                  <a:lnTo>
                    <a:pt x="192697" y="385406"/>
                  </a:lnTo>
                  <a:lnTo>
                    <a:pt x="236825" y="380308"/>
                  </a:lnTo>
                  <a:lnTo>
                    <a:pt x="277363" y="365790"/>
                  </a:lnTo>
                  <a:lnTo>
                    <a:pt x="286451" y="360006"/>
                  </a:lnTo>
                  <a:lnTo>
                    <a:pt x="192697" y="360006"/>
                  </a:lnTo>
                  <a:lnTo>
                    <a:pt x="148272" y="354020"/>
                  </a:lnTo>
                  <a:lnTo>
                    <a:pt x="108322" y="337131"/>
                  </a:lnTo>
                  <a:lnTo>
                    <a:pt x="74453" y="310948"/>
                  </a:lnTo>
                  <a:lnTo>
                    <a:pt x="48272" y="277078"/>
                  </a:lnTo>
                  <a:lnTo>
                    <a:pt x="31385" y="237129"/>
                  </a:lnTo>
                  <a:lnTo>
                    <a:pt x="25400" y="192709"/>
                  </a:lnTo>
                  <a:lnTo>
                    <a:pt x="31385" y="148284"/>
                  </a:lnTo>
                  <a:lnTo>
                    <a:pt x="48272" y="108331"/>
                  </a:lnTo>
                  <a:lnTo>
                    <a:pt x="74453" y="74460"/>
                  </a:lnTo>
                  <a:lnTo>
                    <a:pt x="108322" y="48275"/>
                  </a:lnTo>
                  <a:lnTo>
                    <a:pt x="148272" y="31386"/>
                  </a:lnTo>
                  <a:lnTo>
                    <a:pt x="192697" y="25400"/>
                  </a:lnTo>
                  <a:lnTo>
                    <a:pt x="286450" y="25400"/>
                  </a:lnTo>
                  <a:lnTo>
                    <a:pt x="277363" y="19616"/>
                  </a:lnTo>
                  <a:lnTo>
                    <a:pt x="236825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0" y="25400"/>
                  </a:moveTo>
                  <a:lnTo>
                    <a:pt x="192697" y="25400"/>
                  </a:lnTo>
                  <a:lnTo>
                    <a:pt x="237121" y="31386"/>
                  </a:lnTo>
                  <a:lnTo>
                    <a:pt x="277071" y="48275"/>
                  </a:lnTo>
                  <a:lnTo>
                    <a:pt x="310940" y="74460"/>
                  </a:lnTo>
                  <a:lnTo>
                    <a:pt x="337121" y="108331"/>
                  </a:lnTo>
                  <a:lnTo>
                    <a:pt x="354008" y="148284"/>
                  </a:lnTo>
                  <a:lnTo>
                    <a:pt x="359994" y="192709"/>
                  </a:lnTo>
                  <a:lnTo>
                    <a:pt x="354008" y="237129"/>
                  </a:lnTo>
                  <a:lnTo>
                    <a:pt x="337121" y="277078"/>
                  </a:lnTo>
                  <a:lnTo>
                    <a:pt x="310940" y="310948"/>
                  </a:lnTo>
                  <a:lnTo>
                    <a:pt x="277071" y="337131"/>
                  </a:lnTo>
                  <a:lnTo>
                    <a:pt x="237121" y="354020"/>
                  </a:lnTo>
                  <a:lnTo>
                    <a:pt x="192697" y="360006"/>
                  </a:lnTo>
                  <a:lnTo>
                    <a:pt x="286451" y="360006"/>
                  </a:lnTo>
                  <a:lnTo>
                    <a:pt x="343005" y="313158"/>
                  </a:lnTo>
                  <a:lnTo>
                    <a:pt x="365777" y="277376"/>
                  </a:lnTo>
                  <a:lnTo>
                    <a:pt x="380295" y="236838"/>
                  </a:lnTo>
                  <a:lnTo>
                    <a:pt x="385394" y="192709"/>
                  </a:lnTo>
                  <a:lnTo>
                    <a:pt x="380295" y="148576"/>
                  </a:lnTo>
                  <a:lnTo>
                    <a:pt x="365777" y="108035"/>
                  </a:lnTo>
                  <a:lnTo>
                    <a:pt x="343005" y="72250"/>
                  </a:lnTo>
                  <a:lnTo>
                    <a:pt x="313145" y="42389"/>
                  </a:lnTo>
                  <a:lnTo>
                    <a:pt x="286450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02951" y="133296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90244" y="1320257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9"/>
                  </a:lnTo>
                  <a:lnTo>
                    <a:pt x="42388" y="72250"/>
                  </a:lnTo>
                  <a:lnTo>
                    <a:pt x="19616" y="108035"/>
                  </a:lnTo>
                  <a:lnTo>
                    <a:pt x="5098" y="148576"/>
                  </a:lnTo>
                  <a:lnTo>
                    <a:pt x="0" y="192709"/>
                  </a:lnTo>
                  <a:lnTo>
                    <a:pt x="5098" y="236838"/>
                  </a:lnTo>
                  <a:lnTo>
                    <a:pt x="19616" y="277376"/>
                  </a:lnTo>
                  <a:lnTo>
                    <a:pt x="42388" y="313158"/>
                  </a:lnTo>
                  <a:lnTo>
                    <a:pt x="72248" y="343018"/>
                  </a:lnTo>
                  <a:lnTo>
                    <a:pt x="108030" y="365790"/>
                  </a:lnTo>
                  <a:lnTo>
                    <a:pt x="148568" y="380308"/>
                  </a:lnTo>
                  <a:lnTo>
                    <a:pt x="192697" y="385406"/>
                  </a:lnTo>
                  <a:lnTo>
                    <a:pt x="236830" y="380308"/>
                  </a:lnTo>
                  <a:lnTo>
                    <a:pt x="277371" y="365790"/>
                  </a:lnTo>
                  <a:lnTo>
                    <a:pt x="286459" y="360006"/>
                  </a:lnTo>
                  <a:lnTo>
                    <a:pt x="192697" y="360006"/>
                  </a:lnTo>
                  <a:lnTo>
                    <a:pt x="148272" y="354020"/>
                  </a:lnTo>
                  <a:lnTo>
                    <a:pt x="108322" y="337131"/>
                  </a:lnTo>
                  <a:lnTo>
                    <a:pt x="74453" y="310948"/>
                  </a:lnTo>
                  <a:lnTo>
                    <a:pt x="48272" y="277078"/>
                  </a:lnTo>
                  <a:lnTo>
                    <a:pt x="31385" y="237129"/>
                  </a:lnTo>
                  <a:lnTo>
                    <a:pt x="25400" y="192709"/>
                  </a:lnTo>
                  <a:lnTo>
                    <a:pt x="31385" y="148284"/>
                  </a:lnTo>
                  <a:lnTo>
                    <a:pt x="48272" y="108331"/>
                  </a:lnTo>
                  <a:lnTo>
                    <a:pt x="74453" y="74460"/>
                  </a:lnTo>
                  <a:lnTo>
                    <a:pt x="108322" y="48275"/>
                  </a:lnTo>
                  <a:lnTo>
                    <a:pt x="148272" y="31386"/>
                  </a:lnTo>
                  <a:lnTo>
                    <a:pt x="192697" y="25400"/>
                  </a:lnTo>
                  <a:lnTo>
                    <a:pt x="286459" y="25400"/>
                  </a:lnTo>
                  <a:lnTo>
                    <a:pt x="277371" y="19616"/>
                  </a:lnTo>
                  <a:lnTo>
                    <a:pt x="236830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9" y="25400"/>
                  </a:moveTo>
                  <a:lnTo>
                    <a:pt x="192697" y="25400"/>
                  </a:lnTo>
                  <a:lnTo>
                    <a:pt x="237122" y="31386"/>
                  </a:lnTo>
                  <a:lnTo>
                    <a:pt x="277074" y="48275"/>
                  </a:lnTo>
                  <a:lnTo>
                    <a:pt x="310946" y="74460"/>
                  </a:lnTo>
                  <a:lnTo>
                    <a:pt x="337130" y="108331"/>
                  </a:lnTo>
                  <a:lnTo>
                    <a:pt x="354020" y="148284"/>
                  </a:lnTo>
                  <a:lnTo>
                    <a:pt x="360006" y="192709"/>
                  </a:lnTo>
                  <a:lnTo>
                    <a:pt x="354020" y="237129"/>
                  </a:lnTo>
                  <a:lnTo>
                    <a:pt x="337130" y="277078"/>
                  </a:lnTo>
                  <a:lnTo>
                    <a:pt x="310946" y="310948"/>
                  </a:lnTo>
                  <a:lnTo>
                    <a:pt x="277074" y="337131"/>
                  </a:lnTo>
                  <a:lnTo>
                    <a:pt x="237122" y="354020"/>
                  </a:lnTo>
                  <a:lnTo>
                    <a:pt x="192697" y="360006"/>
                  </a:lnTo>
                  <a:lnTo>
                    <a:pt x="286459" y="360006"/>
                  </a:lnTo>
                  <a:lnTo>
                    <a:pt x="343017" y="313158"/>
                  </a:lnTo>
                  <a:lnTo>
                    <a:pt x="365789" y="277376"/>
                  </a:lnTo>
                  <a:lnTo>
                    <a:pt x="380308" y="236838"/>
                  </a:lnTo>
                  <a:lnTo>
                    <a:pt x="385406" y="192709"/>
                  </a:lnTo>
                  <a:lnTo>
                    <a:pt x="380308" y="148576"/>
                  </a:lnTo>
                  <a:lnTo>
                    <a:pt x="365789" y="108035"/>
                  </a:lnTo>
                  <a:lnTo>
                    <a:pt x="343017" y="72250"/>
                  </a:lnTo>
                  <a:lnTo>
                    <a:pt x="313155" y="42389"/>
                  </a:lnTo>
                  <a:lnTo>
                    <a:pt x="286459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29830" y="1811860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17119" y="1799162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709" y="0"/>
                  </a:moveTo>
                  <a:lnTo>
                    <a:pt x="148576" y="5098"/>
                  </a:lnTo>
                  <a:lnTo>
                    <a:pt x="108035" y="19616"/>
                  </a:lnTo>
                  <a:lnTo>
                    <a:pt x="72250" y="42388"/>
                  </a:lnTo>
                  <a:lnTo>
                    <a:pt x="42389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25"/>
                  </a:lnTo>
                  <a:lnTo>
                    <a:pt x="19616" y="277363"/>
                  </a:lnTo>
                  <a:lnTo>
                    <a:pt x="42389" y="313145"/>
                  </a:lnTo>
                  <a:lnTo>
                    <a:pt x="72250" y="343005"/>
                  </a:lnTo>
                  <a:lnTo>
                    <a:pt x="108035" y="365777"/>
                  </a:lnTo>
                  <a:lnTo>
                    <a:pt x="148576" y="380295"/>
                  </a:lnTo>
                  <a:lnTo>
                    <a:pt x="192709" y="385394"/>
                  </a:lnTo>
                  <a:lnTo>
                    <a:pt x="236838" y="380295"/>
                  </a:lnTo>
                  <a:lnTo>
                    <a:pt x="277376" y="365777"/>
                  </a:lnTo>
                  <a:lnTo>
                    <a:pt x="286463" y="359994"/>
                  </a:lnTo>
                  <a:lnTo>
                    <a:pt x="192709" y="359994"/>
                  </a:lnTo>
                  <a:lnTo>
                    <a:pt x="148284" y="354008"/>
                  </a:lnTo>
                  <a:lnTo>
                    <a:pt x="108331" y="337121"/>
                  </a:lnTo>
                  <a:lnTo>
                    <a:pt x="74460" y="310940"/>
                  </a:lnTo>
                  <a:lnTo>
                    <a:pt x="48275" y="277071"/>
                  </a:lnTo>
                  <a:lnTo>
                    <a:pt x="31386" y="237121"/>
                  </a:lnTo>
                  <a:lnTo>
                    <a:pt x="25399" y="192697"/>
                  </a:lnTo>
                  <a:lnTo>
                    <a:pt x="31386" y="148272"/>
                  </a:lnTo>
                  <a:lnTo>
                    <a:pt x="48275" y="108322"/>
                  </a:lnTo>
                  <a:lnTo>
                    <a:pt x="74460" y="74453"/>
                  </a:lnTo>
                  <a:lnTo>
                    <a:pt x="108331" y="48272"/>
                  </a:lnTo>
                  <a:lnTo>
                    <a:pt x="148284" y="31385"/>
                  </a:lnTo>
                  <a:lnTo>
                    <a:pt x="192709" y="25400"/>
                  </a:lnTo>
                  <a:lnTo>
                    <a:pt x="286463" y="25400"/>
                  </a:lnTo>
                  <a:lnTo>
                    <a:pt x="277376" y="19616"/>
                  </a:lnTo>
                  <a:lnTo>
                    <a:pt x="236838" y="5098"/>
                  </a:lnTo>
                  <a:lnTo>
                    <a:pt x="192709" y="0"/>
                  </a:lnTo>
                  <a:close/>
                </a:path>
                <a:path w="385445" h="385444">
                  <a:moveTo>
                    <a:pt x="286463" y="25400"/>
                  </a:moveTo>
                  <a:lnTo>
                    <a:pt x="192709" y="25400"/>
                  </a:lnTo>
                  <a:lnTo>
                    <a:pt x="237134" y="31385"/>
                  </a:lnTo>
                  <a:lnTo>
                    <a:pt x="277084" y="48272"/>
                  </a:lnTo>
                  <a:lnTo>
                    <a:pt x="310953" y="74453"/>
                  </a:lnTo>
                  <a:lnTo>
                    <a:pt x="337134" y="108322"/>
                  </a:lnTo>
                  <a:lnTo>
                    <a:pt x="354020" y="148272"/>
                  </a:lnTo>
                  <a:lnTo>
                    <a:pt x="360006" y="192697"/>
                  </a:lnTo>
                  <a:lnTo>
                    <a:pt x="354020" y="237121"/>
                  </a:lnTo>
                  <a:lnTo>
                    <a:pt x="337134" y="277071"/>
                  </a:lnTo>
                  <a:lnTo>
                    <a:pt x="310953" y="310940"/>
                  </a:lnTo>
                  <a:lnTo>
                    <a:pt x="277084" y="337121"/>
                  </a:lnTo>
                  <a:lnTo>
                    <a:pt x="237134" y="354008"/>
                  </a:lnTo>
                  <a:lnTo>
                    <a:pt x="192709" y="359994"/>
                  </a:lnTo>
                  <a:lnTo>
                    <a:pt x="286463" y="359994"/>
                  </a:lnTo>
                  <a:lnTo>
                    <a:pt x="343018" y="313145"/>
                  </a:lnTo>
                  <a:lnTo>
                    <a:pt x="365790" y="277363"/>
                  </a:lnTo>
                  <a:lnTo>
                    <a:pt x="380308" y="236825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90" y="108030"/>
                  </a:lnTo>
                  <a:lnTo>
                    <a:pt x="343018" y="72248"/>
                  </a:lnTo>
                  <a:lnTo>
                    <a:pt x="313158" y="42388"/>
                  </a:lnTo>
                  <a:lnTo>
                    <a:pt x="28646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16390" y="1811860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03687" y="1799162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8"/>
                  </a:lnTo>
                  <a:lnTo>
                    <a:pt x="42388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25"/>
                  </a:lnTo>
                  <a:lnTo>
                    <a:pt x="19616" y="277363"/>
                  </a:lnTo>
                  <a:lnTo>
                    <a:pt x="42388" y="313145"/>
                  </a:lnTo>
                  <a:lnTo>
                    <a:pt x="72248" y="343005"/>
                  </a:lnTo>
                  <a:lnTo>
                    <a:pt x="108030" y="365777"/>
                  </a:lnTo>
                  <a:lnTo>
                    <a:pt x="148568" y="380295"/>
                  </a:lnTo>
                  <a:lnTo>
                    <a:pt x="192697" y="385394"/>
                  </a:lnTo>
                  <a:lnTo>
                    <a:pt x="236825" y="380295"/>
                  </a:lnTo>
                  <a:lnTo>
                    <a:pt x="277363" y="365777"/>
                  </a:lnTo>
                  <a:lnTo>
                    <a:pt x="286451" y="359994"/>
                  </a:lnTo>
                  <a:lnTo>
                    <a:pt x="192697" y="359994"/>
                  </a:lnTo>
                  <a:lnTo>
                    <a:pt x="148272" y="354008"/>
                  </a:lnTo>
                  <a:lnTo>
                    <a:pt x="108322" y="337121"/>
                  </a:lnTo>
                  <a:lnTo>
                    <a:pt x="74453" y="310940"/>
                  </a:lnTo>
                  <a:lnTo>
                    <a:pt x="48272" y="277071"/>
                  </a:lnTo>
                  <a:lnTo>
                    <a:pt x="31385" y="237121"/>
                  </a:lnTo>
                  <a:lnTo>
                    <a:pt x="25400" y="192697"/>
                  </a:lnTo>
                  <a:lnTo>
                    <a:pt x="31385" y="148272"/>
                  </a:lnTo>
                  <a:lnTo>
                    <a:pt x="48272" y="108322"/>
                  </a:lnTo>
                  <a:lnTo>
                    <a:pt x="74453" y="74453"/>
                  </a:lnTo>
                  <a:lnTo>
                    <a:pt x="108322" y="48272"/>
                  </a:lnTo>
                  <a:lnTo>
                    <a:pt x="148272" y="31385"/>
                  </a:lnTo>
                  <a:lnTo>
                    <a:pt x="192697" y="25400"/>
                  </a:lnTo>
                  <a:lnTo>
                    <a:pt x="286451" y="25400"/>
                  </a:lnTo>
                  <a:lnTo>
                    <a:pt x="277363" y="19616"/>
                  </a:lnTo>
                  <a:lnTo>
                    <a:pt x="236825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1" y="25400"/>
                  </a:moveTo>
                  <a:lnTo>
                    <a:pt x="192697" y="25400"/>
                  </a:lnTo>
                  <a:lnTo>
                    <a:pt x="237121" y="31385"/>
                  </a:lnTo>
                  <a:lnTo>
                    <a:pt x="277071" y="48272"/>
                  </a:lnTo>
                  <a:lnTo>
                    <a:pt x="310940" y="74453"/>
                  </a:lnTo>
                  <a:lnTo>
                    <a:pt x="337121" y="108322"/>
                  </a:lnTo>
                  <a:lnTo>
                    <a:pt x="354008" y="148272"/>
                  </a:lnTo>
                  <a:lnTo>
                    <a:pt x="359994" y="192697"/>
                  </a:lnTo>
                  <a:lnTo>
                    <a:pt x="354008" y="237121"/>
                  </a:lnTo>
                  <a:lnTo>
                    <a:pt x="337121" y="277071"/>
                  </a:lnTo>
                  <a:lnTo>
                    <a:pt x="310940" y="310940"/>
                  </a:lnTo>
                  <a:lnTo>
                    <a:pt x="277071" y="337121"/>
                  </a:lnTo>
                  <a:lnTo>
                    <a:pt x="237121" y="354008"/>
                  </a:lnTo>
                  <a:lnTo>
                    <a:pt x="192697" y="359994"/>
                  </a:lnTo>
                  <a:lnTo>
                    <a:pt x="286451" y="359994"/>
                  </a:lnTo>
                  <a:lnTo>
                    <a:pt x="343005" y="313145"/>
                  </a:lnTo>
                  <a:lnTo>
                    <a:pt x="365777" y="277363"/>
                  </a:lnTo>
                  <a:lnTo>
                    <a:pt x="380295" y="236825"/>
                  </a:lnTo>
                  <a:lnTo>
                    <a:pt x="385394" y="192697"/>
                  </a:lnTo>
                  <a:lnTo>
                    <a:pt x="380295" y="148568"/>
                  </a:lnTo>
                  <a:lnTo>
                    <a:pt x="365777" y="108030"/>
                  </a:lnTo>
                  <a:lnTo>
                    <a:pt x="343005" y="72248"/>
                  </a:lnTo>
                  <a:lnTo>
                    <a:pt x="313145" y="42388"/>
                  </a:lnTo>
                  <a:lnTo>
                    <a:pt x="286451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02951" y="1811860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90244" y="1799162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8"/>
                  </a:lnTo>
                  <a:lnTo>
                    <a:pt x="42388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25"/>
                  </a:lnTo>
                  <a:lnTo>
                    <a:pt x="19616" y="277363"/>
                  </a:lnTo>
                  <a:lnTo>
                    <a:pt x="42388" y="313145"/>
                  </a:lnTo>
                  <a:lnTo>
                    <a:pt x="72248" y="343005"/>
                  </a:lnTo>
                  <a:lnTo>
                    <a:pt x="108030" y="365777"/>
                  </a:lnTo>
                  <a:lnTo>
                    <a:pt x="148568" y="380295"/>
                  </a:lnTo>
                  <a:lnTo>
                    <a:pt x="192697" y="385394"/>
                  </a:lnTo>
                  <a:lnTo>
                    <a:pt x="236830" y="380295"/>
                  </a:lnTo>
                  <a:lnTo>
                    <a:pt x="277371" y="365777"/>
                  </a:lnTo>
                  <a:lnTo>
                    <a:pt x="286459" y="359994"/>
                  </a:lnTo>
                  <a:lnTo>
                    <a:pt x="192697" y="359994"/>
                  </a:lnTo>
                  <a:lnTo>
                    <a:pt x="148272" y="354008"/>
                  </a:lnTo>
                  <a:lnTo>
                    <a:pt x="108322" y="337121"/>
                  </a:lnTo>
                  <a:lnTo>
                    <a:pt x="74453" y="310940"/>
                  </a:lnTo>
                  <a:lnTo>
                    <a:pt x="48272" y="277071"/>
                  </a:lnTo>
                  <a:lnTo>
                    <a:pt x="31385" y="237121"/>
                  </a:lnTo>
                  <a:lnTo>
                    <a:pt x="25400" y="192697"/>
                  </a:lnTo>
                  <a:lnTo>
                    <a:pt x="31385" y="148272"/>
                  </a:lnTo>
                  <a:lnTo>
                    <a:pt x="48272" y="108322"/>
                  </a:lnTo>
                  <a:lnTo>
                    <a:pt x="74453" y="74453"/>
                  </a:lnTo>
                  <a:lnTo>
                    <a:pt x="108322" y="48272"/>
                  </a:lnTo>
                  <a:lnTo>
                    <a:pt x="148272" y="31385"/>
                  </a:lnTo>
                  <a:lnTo>
                    <a:pt x="192697" y="25400"/>
                  </a:lnTo>
                  <a:lnTo>
                    <a:pt x="286459" y="25400"/>
                  </a:lnTo>
                  <a:lnTo>
                    <a:pt x="277371" y="19616"/>
                  </a:lnTo>
                  <a:lnTo>
                    <a:pt x="236830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9" y="25400"/>
                  </a:moveTo>
                  <a:lnTo>
                    <a:pt x="192697" y="25400"/>
                  </a:lnTo>
                  <a:lnTo>
                    <a:pt x="237122" y="31385"/>
                  </a:lnTo>
                  <a:lnTo>
                    <a:pt x="277074" y="48272"/>
                  </a:lnTo>
                  <a:lnTo>
                    <a:pt x="310946" y="74453"/>
                  </a:lnTo>
                  <a:lnTo>
                    <a:pt x="337130" y="108322"/>
                  </a:lnTo>
                  <a:lnTo>
                    <a:pt x="354020" y="148272"/>
                  </a:lnTo>
                  <a:lnTo>
                    <a:pt x="360006" y="192697"/>
                  </a:lnTo>
                  <a:lnTo>
                    <a:pt x="354020" y="237121"/>
                  </a:lnTo>
                  <a:lnTo>
                    <a:pt x="337130" y="277071"/>
                  </a:lnTo>
                  <a:lnTo>
                    <a:pt x="310946" y="310940"/>
                  </a:lnTo>
                  <a:lnTo>
                    <a:pt x="277074" y="337121"/>
                  </a:lnTo>
                  <a:lnTo>
                    <a:pt x="237122" y="354008"/>
                  </a:lnTo>
                  <a:lnTo>
                    <a:pt x="192697" y="359994"/>
                  </a:lnTo>
                  <a:lnTo>
                    <a:pt x="286459" y="359994"/>
                  </a:lnTo>
                  <a:lnTo>
                    <a:pt x="343017" y="313145"/>
                  </a:lnTo>
                  <a:lnTo>
                    <a:pt x="365789" y="277363"/>
                  </a:lnTo>
                  <a:lnTo>
                    <a:pt x="380308" y="236825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89" y="108030"/>
                  </a:lnTo>
                  <a:lnTo>
                    <a:pt x="343017" y="72248"/>
                  </a:lnTo>
                  <a:lnTo>
                    <a:pt x="313155" y="42388"/>
                  </a:lnTo>
                  <a:lnTo>
                    <a:pt x="286459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29830" y="2290757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17119" y="2278053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709" y="0"/>
                  </a:moveTo>
                  <a:lnTo>
                    <a:pt x="148576" y="5098"/>
                  </a:lnTo>
                  <a:lnTo>
                    <a:pt x="108035" y="19616"/>
                  </a:lnTo>
                  <a:lnTo>
                    <a:pt x="72250" y="42388"/>
                  </a:lnTo>
                  <a:lnTo>
                    <a:pt x="42389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30"/>
                  </a:lnTo>
                  <a:lnTo>
                    <a:pt x="19616" y="277371"/>
                  </a:lnTo>
                  <a:lnTo>
                    <a:pt x="42389" y="313155"/>
                  </a:lnTo>
                  <a:lnTo>
                    <a:pt x="72250" y="343017"/>
                  </a:lnTo>
                  <a:lnTo>
                    <a:pt x="108035" y="365789"/>
                  </a:lnTo>
                  <a:lnTo>
                    <a:pt x="148576" y="380308"/>
                  </a:lnTo>
                  <a:lnTo>
                    <a:pt x="192709" y="385406"/>
                  </a:lnTo>
                  <a:lnTo>
                    <a:pt x="236838" y="380308"/>
                  </a:lnTo>
                  <a:lnTo>
                    <a:pt x="277376" y="365789"/>
                  </a:lnTo>
                  <a:lnTo>
                    <a:pt x="286463" y="360006"/>
                  </a:lnTo>
                  <a:lnTo>
                    <a:pt x="192709" y="360006"/>
                  </a:lnTo>
                  <a:lnTo>
                    <a:pt x="148284" y="354020"/>
                  </a:lnTo>
                  <a:lnTo>
                    <a:pt x="108331" y="337130"/>
                  </a:lnTo>
                  <a:lnTo>
                    <a:pt x="74460" y="310946"/>
                  </a:lnTo>
                  <a:lnTo>
                    <a:pt x="48275" y="277074"/>
                  </a:lnTo>
                  <a:lnTo>
                    <a:pt x="31386" y="237122"/>
                  </a:lnTo>
                  <a:lnTo>
                    <a:pt x="25399" y="192697"/>
                  </a:lnTo>
                  <a:lnTo>
                    <a:pt x="31386" y="148272"/>
                  </a:lnTo>
                  <a:lnTo>
                    <a:pt x="48275" y="108322"/>
                  </a:lnTo>
                  <a:lnTo>
                    <a:pt x="74460" y="74453"/>
                  </a:lnTo>
                  <a:lnTo>
                    <a:pt x="108331" y="48272"/>
                  </a:lnTo>
                  <a:lnTo>
                    <a:pt x="148284" y="31385"/>
                  </a:lnTo>
                  <a:lnTo>
                    <a:pt x="192709" y="25400"/>
                  </a:lnTo>
                  <a:lnTo>
                    <a:pt x="286463" y="25400"/>
                  </a:lnTo>
                  <a:lnTo>
                    <a:pt x="277376" y="19616"/>
                  </a:lnTo>
                  <a:lnTo>
                    <a:pt x="236838" y="5098"/>
                  </a:lnTo>
                  <a:lnTo>
                    <a:pt x="192709" y="0"/>
                  </a:lnTo>
                  <a:close/>
                </a:path>
                <a:path w="385445" h="385444">
                  <a:moveTo>
                    <a:pt x="286463" y="25400"/>
                  </a:moveTo>
                  <a:lnTo>
                    <a:pt x="192709" y="25400"/>
                  </a:lnTo>
                  <a:lnTo>
                    <a:pt x="237134" y="31385"/>
                  </a:lnTo>
                  <a:lnTo>
                    <a:pt x="277084" y="48272"/>
                  </a:lnTo>
                  <a:lnTo>
                    <a:pt x="310953" y="74453"/>
                  </a:lnTo>
                  <a:lnTo>
                    <a:pt x="337134" y="108322"/>
                  </a:lnTo>
                  <a:lnTo>
                    <a:pt x="354020" y="148272"/>
                  </a:lnTo>
                  <a:lnTo>
                    <a:pt x="360006" y="192697"/>
                  </a:lnTo>
                  <a:lnTo>
                    <a:pt x="354020" y="237122"/>
                  </a:lnTo>
                  <a:lnTo>
                    <a:pt x="337134" y="277074"/>
                  </a:lnTo>
                  <a:lnTo>
                    <a:pt x="310953" y="310946"/>
                  </a:lnTo>
                  <a:lnTo>
                    <a:pt x="277084" y="337130"/>
                  </a:lnTo>
                  <a:lnTo>
                    <a:pt x="237134" y="354020"/>
                  </a:lnTo>
                  <a:lnTo>
                    <a:pt x="192709" y="360006"/>
                  </a:lnTo>
                  <a:lnTo>
                    <a:pt x="286463" y="360006"/>
                  </a:lnTo>
                  <a:lnTo>
                    <a:pt x="343018" y="313155"/>
                  </a:lnTo>
                  <a:lnTo>
                    <a:pt x="365790" y="277371"/>
                  </a:lnTo>
                  <a:lnTo>
                    <a:pt x="380308" y="236830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90" y="108030"/>
                  </a:lnTo>
                  <a:lnTo>
                    <a:pt x="343018" y="72248"/>
                  </a:lnTo>
                  <a:lnTo>
                    <a:pt x="313158" y="42388"/>
                  </a:lnTo>
                  <a:lnTo>
                    <a:pt x="28646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16390" y="2290757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03687" y="2278053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8"/>
                  </a:lnTo>
                  <a:lnTo>
                    <a:pt x="42388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30"/>
                  </a:lnTo>
                  <a:lnTo>
                    <a:pt x="19616" y="277371"/>
                  </a:lnTo>
                  <a:lnTo>
                    <a:pt x="42388" y="313155"/>
                  </a:lnTo>
                  <a:lnTo>
                    <a:pt x="72248" y="343017"/>
                  </a:lnTo>
                  <a:lnTo>
                    <a:pt x="108030" y="365789"/>
                  </a:lnTo>
                  <a:lnTo>
                    <a:pt x="148568" y="380308"/>
                  </a:lnTo>
                  <a:lnTo>
                    <a:pt x="192697" y="385406"/>
                  </a:lnTo>
                  <a:lnTo>
                    <a:pt x="236825" y="380308"/>
                  </a:lnTo>
                  <a:lnTo>
                    <a:pt x="277363" y="365789"/>
                  </a:lnTo>
                  <a:lnTo>
                    <a:pt x="286450" y="360006"/>
                  </a:lnTo>
                  <a:lnTo>
                    <a:pt x="192697" y="360006"/>
                  </a:lnTo>
                  <a:lnTo>
                    <a:pt x="148272" y="354020"/>
                  </a:lnTo>
                  <a:lnTo>
                    <a:pt x="108322" y="337130"/>
                  </a:lnTo>
                  <a:lnTo>
                    <a:pt x="74453" y="310946"/>
                  </a:lnTo>
                  <a:lnTo>
                    <a:pt x="48272" y="277074"/>
                  </a:lnTo>
                  <a:lnTo>
                    <a:pt x="31385" y="237122"/>
                  </a:lnTo>
                  <a:lnTo>
                    <a:pt x="25400" y="192697"/>
                  </a:lnTo>
                  <a:lnTo>
                    <a:pt x="31385" y="148272"/>
                  </a:lnTo>
                  <a:lnTo>
                    <a:pt x="48272" y="108322"/>
                  </a:lnTo>
                  <a:lnTo>
                    <a:pt x="74453" y="74453"/>
                  </a:lnTo>
                  <a:lnTo>
                    <a:pt x="108322" y="48272"/>
                  </a:lnTo>
                  <a:lnTo>
                    <a:pt x="148272" y="31385"/>
                  </a:lnTo>
                  <a:lnTo>
                    <a:pt x="192697" y="25400"/>
                  </a:lnTo>
                  <a:lnTo>
                    <a:pt x="286451" y="25400"/>
                  </a:lnTo>
                  <a:lnTo>
                    <a:pt x="277363" y="19616"/>
                  </a:lnTo>
                  <a:lnTo>
                    <a:pt x="236825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1" y="25400"/>
                  </a:moveTo>
                  <a:lnTo>
                    <a:pt x="192697" y="25400"/>
                  </a:lnTo>
                  <a:lnTo>
                    <a:pt x="237121" y="31385"/>
                  </a:lnTo>
                  <a:lnTo>
                    <a:pt x="277071" y="48272"/>
                  </a:lnTo>
                  <a:lnTo>
                    <a:pt x="310940" y="74453"/>
                  </a:lnTo>
                  <a:lnTo>
                    <a:pt x="337121" y="108322"/>
                  </a:lnTo>
                  <a:lnTo>
                    <a:pt x="354008" y="148272"/>
                  </a:lnTo>
                  <a:lnTo>
                    <a:pt x="359994" y="192697"/>
                  </a:lnTo>
                  <a:lnTo>
                    <a:pt x="354008" y="237122"/>
                  </a:lnTo>
                  <a:lnTo>
                    <a:pt x="337121" y="277074"/>
                  </a:lnTo>
                  <a:lnTo>
                    <a:pt x="310940" y="310946"/>
                  </a:lnTo>
                  <a:lnTo>
                    <a:pt x="277071" y="337130"/>
                  </a:lnTo>
                  <a:lnTo>
                    <a:pt x="237121" y="354020"/>
                  </a:lnTo>
                  <a:lnTo>
                    <a:pt x="192697" y="360006"/>
                  </a:lnTo>
                  <a:lnTo>
                    <a:pt x="286450" y="360006"/>
                  </a:lnTo>
                  <a:lnTo>
                    <a:pt x="343005" y="313155"/>
                  </a:lnTo>
                  <a:lnTo>
                    <a:pt x="365777" y="277371"/>
                  </a:lnTo>
                  <a:lnTo>
                    <a:pt x="380295" y="236830"/>
                  </a:lnTo>
                  <a:lnTo>
                    <a:pt x="385394" y="192697"/>
                  </a:lnTo>
                  <a:lnTo>
                    <a:pt x="380295" y="148568"/>
                  </a:lnTo>
                  <a:lnTo>
                    <a:pt x="365777" y="108030"/>
                  </a:lnTo>
                  <a:lnTo>
                    <a:pt x="343005" y="72248"/>
                  </a:lnTo>
                  <a:lnTo>
                    <a:pt x="313145" y="42388"/>
                  </a:lnTo>
                  <a:lnTo>
                    <a:pt x="286451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02951" y="2290757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2144" y="6429"/>
                  </a:lnTo>
                  <a:lnTo>
                    <a:pt x="89146" y="24573"/>
                  </a:lnTo>
                  <a:lnTo>
                    <a:pt x="52717" y="52717"/>
                  </a:lnTo>
                  <a:lnTo>
                    <a:pt x="24573" y="89146"/>
                  </a:lnTo>
                  <a:lnTo>
                    <a:pt x="6429" y="132144"/>
                  </a:lnTo>
                  <a:lnTo>
                    <a:pt x="0" y="179997"/>
                  </a:lnTo>
                  <a:lnTo>
                    <a:pt x="6429" y="227849"/>
                  </a:lnTo>
                  <a:lnTo>
                    <a:pt x="24573" y="270847"/>
                  </a:lnTo>
                  <a:lnTo>
                    <a:pt x="52717" y="307276"/>
                  </a:lnTo>
                  <a:lnTo>
                    <a:pt x="89146" y="335420"/>
                  </a:lnTo>
                  <a:lnTo>
                    <a:pt x="132144" y="353564"/>
                  </a:lnTo>
                  <a:lnTo>
                    <a:pt x="179997" y="359994"/>
                  </a:lnTo>
                  <a:lnTo>
                    <a:pt x="227845" y="353564"/>
                  </a:lnTo>
                  <a:lnTo>
                    <a:pt x="270842" y="335420"/>
                  </a:lnTo>
                  <a:lnTo>
                    <a:pt x="307271" y="307276"/>
                  </a:lnTo>
                  <a:lnTo>
                    <a:pt x="335417" y="270847"/>
                  </a:lnTo>
                  <a:lnTo>
                    <a:pt x="353564" y="227849"/>
                  </a:lnTo>
                  <a:lnTo>
                    <a:pt x="359994" y="179997"/>
                  </a:lnTo>
                  <a:lnTo>
                    <a:pt x="353564" y="132144"/>
                  </a:lnTo>
                  <a:lnTo>
                    <a:pt x="335417" y="89146"/>
                  </a:lnTo>
                  <a:lnTo>
                    <a:pt x="307271" y="52717"/>
                  </a:lnTo>
                  <a:lnTo>
                    <a:pt x="270842" y="24573"/>
                  </a:lnTo>
                  <a:lnTo>
                    <a:pt x="227845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90244" y="2278053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192697" y="0"/>
                  </a:moveTo>
                  <a:lnTo>
                    <a:pt x="148568" y="5098"/>
                  </a:lnTo>
                  <a:lnTo>
                    <a:pt x="108030" y="19616"/>
                  </a:lnTo>
                  <a:lnTo>
                    <a:pt x="72248" y="42388"/>
                  </a:lnTo>
                  <a:lnTo>
                    <a:pt x="42388" y="72248"/>
                  </a:lnTo>
                  <a:lnTo>
                    <a:pt x="19616" y="108030"/>
                  </a:lnTo>
                  <a:lnTo>
                    <a:pt x="5098" y="148568"/>
                  </a:lnTo>
                  <a:lnTo>
                    <a:pt x="0" y="192697"/>
                  </a:lnTo>
                  <a:lnTo>
                    <a:pt x="5098" y="236830"/>
                  </a:lnTo>
                  <a:lnTo>
                    <a:pt x="19616" y="277371"/>
                  </a:lnTo>
                  <a:lnTo>
                    <a:pt x="42388" y="313155"/>
                  </a:lnTo>
                  <a:lnTo>
                    <a:pt x="72248" y="343017"/>
                  </a:lnTo>
                  <a:lnTo>
                    <a:pt x="108030" y="365789"/>
                  </a:lnTo>
                  <a:lnTo>
                    <a:pt x="148568" y="380308"/>
                  </a:lnTo>
                  <a:lnTo>
                    <a:pt x="192697" y="385406"/>
                  </a:lnTo>
                  <a:lnTo>
                    <a:pt x="236830" y="380308"/>
                  </a:lnTo>
                  <a:lnTo>
                    <a:pt x="277371" y="365789"/>
                  </a:lnTo>
                  <a:lnTo>
                    <a:pt x="286459" y="360006"/>
                  </a:lnTo>
                  <a:lnTo>
                    <a:pt x="192697" y="360006"/>
                  </a:lnTo>
                  <a:lnTo>
                    <a:pt x="148272" y="354020"/>
                  </a:lnTo>
                  <a:lnTo>
                    <a:pt x="108322" y="337130"/>
                  </a:lnTo>
                  <a:lnTo>
                    <a:pt x="74453" y="310946"/>
                  </a:lnTo>
                  <a:lnTo>
                    <a:pt x="48272" y="277074"/>
                  </a:lnTo>
                  <a:lnTo>
                    <a:pt x="31385" y="237122"/>
                  </a:lnTo>
                  <a:lnTo>
                    <a:pt x="25400" y="192697"/>
                  </a:lnTo>
                  <a:lnTo>
                    <a:pt x="31385" y="148272"/>
                  </a:lnTo>
                  <a:lnTo>
                    <a:pt x="48272" y="108322"/>
                  </a:lnTo>
                  <a:lnTo>
                    <a:pt x="74453" y="74453"/>
                  </a:lnTo>
                  <a:lnTo>
                    <a:pt x="108322" y="48272"/>
                  </a:lnTo>
                  <a:lnTo>
                    <a:pt x="148272" y="31385"/>
                  </a:lnTo>
                  <a:lnTo>
                    <a:pt x="192697" y="25400"/>
                  </a:lnTo>
                  <a:lnTo>
                    <a:pt x="286459" y="25400"/>
                  </a:lnTo>
                  <a:lnTo>
                    <a:pt x="277371" y="19616"/>
                  </a:lnTo>
                  <a:lnTo>
                    <a:pt x="236830" y="5098"/>
                  </a:lnTo>
                  <a:lnTo>
                    <a:pt x="192697" y="0"/>
                  </a:lnTo>
                  <a:close/>
                </a:path>
                <a:path w="385445" h="385444">
                  <a:moveTo>
                    <a:pt x="286459" y="25400"/>
                  </a:moveTo>
                  <a:lnTo>
                    <a:pt x="192697" y="25400"/>
                  </a:lnTo>
                  <a:lnTo>
                    <a:pt x="237122" y="31385"/>
                  </a:lnTo>
                  <a:lnTo>
                    <a:pt x="277074" y="48272"/>
                  </a:lnTo>
                  <a:lnTo>
                    <a:pt x="310946" y="74453"/>
                  </a:lnTo>
                  <a:lnTo>
                    <a:pt x="337130" y="108322"/>
                  </a:lnTo>
                  <a:lnTo>
                    <a:pt x="354020" y="148272"/>
                  </a:lnTo>
                  <a:lnTo>
                    <a:pt x="360006" y="192697"/>
                  </a:lnTo>
                  <a:lnTo>
                    <a:pt x="354020" y="237122"/>
                  </a:lnTo>
                  <a:lnTo>
                    <a:pt x="337130" y="277074"/>
                  </a:lnTo>
                  <a:lnTo>
                    <a:pt x="310946" y="310946"/>
                  </a:lnTo>
                  <a:lnTo>
                    <a:pt x="277074" y="337130"/>
                  </a:lnTo>
                  <a:lnTo>
                    <a:pt x="237122" y="354020"/>
                  </a:lnTo>
                  <a:lnTo>
                    <a:pt x="192697" y="360006"/>
                  </a:lnTo>
                  <a:lnTo>
                    <a:pt x="286459" y="360006"/>
                  </a:lnTo>
                  <a:lnTo>
                    <a:pt x="343017" y="313155"/>
                  </a:lnTo>
                  <a:lnTo>
                    <a:pt x="365789" y="277371"/>
                  </a:lnTo>
                  <a:lnTo>
                    <a:pt x="380308" y="236830"/>
                  </a:lnTo>
                  <a:lnTo>
                    <a:pt x="385406" y="192697"/>
                  </a:lnTo>
                  <a:lnTo>
                    <a:pt x="380308" y="148568"/>
                  </a:lnTo>
                  <a:lnTo>
                    <a:pt x="365789" y="108030"/>
                  </a:lnTo>
                  <a:lnTo>
                    <a:pt x="343017" y="72248"/>
                  </a:lnTo>
                  <a:lnTo>
                    <a:pt x="313155" y="42388"/>
                  </a:lnTo>
                  <a:lnTo>
                    <a:pt x="286459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73448" y="431977"/>
            <a:ext cx="972185" cy="172720"/>
            <a:chOff x="473448" y="431977"/>
            <a:chExt cx="972185" cy="172720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48" y="436553"/>
              <a:ext cx="141846" cy="1652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496" y="483650"/>
              <a:ext cx="108927" cy="12045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196" y="481355"/>
              <a:ext cx="177622" cy="12047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7915" y="431977"/>
              <a:ext cx="245054" cy="17213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6172" y="481351"/>
              <a:ext cx="189048" cy="122758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1736204" y="3822027"/>
            <a:ext cx="323215" cy="915035"/>
          </a:xfrm>
          <a:custGeom>
            <a:avLst/>
            <a:gdLst/>
            <a:ahLst/>
            <a:cxnLst/>
            <a:rect l="l" t="t" r="r" b="b"/>
            <a:pathLst>
              <a:path w="323214" h="915035">
                <a:moveTo>
                  <a:pt x="298550" y="264541"/>
                </a:moveTo>
                <a:lnTo>
                  <a:pt x="253822" y="264541"/>
                </a:lnTo>
                <a:lnTo>
                  <a:pt x="251899" y="277350"/>
                </a:lnTo>
                <a:lnTo>
                  <a:pt x="250998" y="283813"/>
                </a:lnTo>
                <a:lnTo>
                  <a:pt x="249021" y="299021"/>
                </a:lnTo>
                <a:lnTo>
                  <a:pt x="248018" y="307289"/>
                </a:lnTo>
                <a:lnTo>
                  <a:pt x="244119" y="341337"/>
                </a:lnTo>
                <a:lnTo>
                  <a:pt x="243560" y="345567"/>
                </a:lnTo>
                <a:lnTo>
                  <a:pt x="243116" y="348246"/>
                </a:lnTo>
                <a:lnTo>
                  <a:pt x="184848" y="880681"/>
                </a:lnTo>
                <a:lnTo>
                  <a:pt x="184403" y="881595"/>
                </a:lnTo>
                <a:lnTo>
                  <a:pt x="184175" y="882688"/>
                </a:lnTo>
                <a:lnTo>
                  <a:pt x="184175" y="897216"/>
                </a:lnTo>
                <a:lnTo>
                  <a:pt x="186181" y="903122"/>
                </a:lnTo>
                <a:lnTo>
                  <a:pt x="194221" y="912495"/>
                </a:lnTo>
                <a:lnTo>
                  <a:pt x="200024" y="914844"/>
                </a:lnTo>
                <a:lnTo>
                  <a:pt x="212978" y="914844"/>
                </a:lnTo>
                <a:lnTo>
                  <a:pt x="218325" y="913168"/>
                </a:lnTo>
                <a:lnTo>
                  <a:pt x="229044" y="906475"/>
                </a:lnTo>
                <a:lnTo>
                  <a:pt x="232168" y="899896"/>
                </a:lnTo>
                <a:lnTo>
                  <a:pt x="233070" y="890066"/>
                </a:lnTo>
                <a:lnTo>
                  <a:pt x="298550" y="264541"/>
                </a:lnTo>
                <a:close/>
              </a:path>
              <a:path w="323214" h="915035">
                <a:moveTo>
                  <a:pt x="252488" y="0"/>
                </a:moveTo>
                <a:lnTo>
                  <a:pt x="247129" y="0"/>
                </a:lnTo>
                <a:lnTo>
                  <a:pt x="230322" y="418"/>
                </a:lnTo>
                <a:lnTo>
                  <a:pt x="183172" y="6692"/>
                </a:lnTo>
                <a:lnTo>
                  <a:pt x="140161" y="22398"/>
                </a:lnTo>
                <a:lnTo>
                  <a:pt x="93343" y="55835"/>
                </a:lnTo>
                <a:lnTo>
                  <a:pt x="65963" y="88734"/>
                </a:lnTo>
                <a:lnTo>
                  <a:pt x="44035" y="126655"/>
                </a:lnTo>
                <a:lnTo>
                  <a:pt x="27127" y="167424"/>
                </a:lnTo>
                <a:lnTo>
                  <a:pt x="14735" y="209869"/>
                </a:lnTo>
                <a:lnTo>
                  <a:pt x="6362" y="252818"/>
                </a:lnTo>
                <a:lnTo>
                  <a:pt x="1590" y="293922"/>
                </a:lnTo>
                <a:lnTo>
                  <a:pt x="0" y="330835"/>
                </a:lnTo>
                <a:lnTo>
                  <a:pt x="252" y="340784"/>
                </a:lnTo>
                <a:lnTo>
                  <a:pt x="6401" y="384732"/>
                </a:lnTo>
                <a:lnTo>
                  <a:pt x="23566" y="426191"/>
                </a:lnTo>
                <a:lnTo>
                  <a:pt x="54876" y="455915"/>
                </a:lnTo>
                <a:lnTo>
                  <a:pt x="90411" y="463448"/>
                </a:lnTo>
                <a:lnTo>
                  <a:pt x="116345" y="460142"/>
                </a:lnTo>
                <a:lnTo>
                  <a:pt x="140562" y="450224"/>
                </a:lnTo>
                <a:lnTo>
                  <a:pt x="163061" y="433691"/>
                </a:lnTo>
                <a:lnTo>
                  <a:pt x="180846" y="413880"/>
                </a:lnTo>
                <a:lnTo>
                  <a:pt x="93090" y="413880"/>
                </a:lnTo>
                <a:lnTo>
                  <a:pt x="84615" y="412687"/>
                </a:lnTo>
                <a:lnTo>
                  <a:pt x="55942" y="383723"/>
                </a:lnTo>
                <a:lnTo>
                  <a:pt x="48221" y="332181"/>
                </a:lnTo>
                <a:lnTo>
                  <a:pt x="48514" y="316950"/>
                </a:lnTo>
                <a:lnTo>
                  <a:pt x="52908" y="265201"/>
                </a:lnTo>
                <a:lnTo>
                  <a:pt x="64084" y="208956"/>
                </a:lnTo>
                <a:lnTo>
                  <a:pt x="76199" y="171742"/>
                </a:lnTo>
                <a:lnTo>
                  <a:pt x="92444" y="136584"/>
                </a:lnTo>
                <a:lnTo>
                  <a:pt x="113036" y="104266"/>
                </a:lnTo>
                <a:lnTo>
                  <a:pt x="154038" y="66967"/>
                </a:lnTo>
                <a:lnTo>
                  <a:pt x="189864" y="52235"/>
                </a:lnTo>
                <a:lnTo>
                  <a:pt x="229491" y="47213"/>
                </a:lnTo>
                <a:lnTo>
                  <a:pt x="245795" y="46875"/>
                </a:lnTo>
                <a:lnTo>
                  <a:pt x="321335" y="46875"/>
                </a:lnTo>
                <a:lnTo>
                  <a:pt x="321475" y="45542"/>
                </a:lnTo>
                <a:lnTo>
                  <a:pt x="322808" y="19875"/>
                </a:lnTo>
                <a:lnTo>
                  <a:pt x="319354" y="13627"/>
                </a:lnTo>
                <a:lnTo>
                  <a:pt x="305511" y="6477"/>
                </a:lnTo>
                <a:lnTo>
                  <a:pt x="297802" y="4013"/>
                </a:lnTo>
                <a:lnTo>
                  <a:pt x="289318" y="2679"/>
                </a:lnTo>
                <a:lnTo>
                  <a:pt x="285305" y="1790"/>
                </a:lnTo>
                <a:lnTo>
                  <a:pt x="278612" y="1117"/>
                </a:lnTo>
                <a:lnTo>
                  <a:pt x="259854" y="228"/>
                </a:lnTo>
                <a:lnTo>
                  <a:pt x="252488" y="0"/>
                </a:lnTo>
                <a:close/>
              </a:path>
              <a:path w="323214" h="915035">
                <a:moveTo>
                  <a:pt x="321335" y="46875"/>
                </a:moveTo>
                <a:lnTo>
                  <a:pt x="249364" y="46875"/>
                </a:lnTo>
                <a:lnTo>
                  <a:pt x="254165" y="47117"/>
                </a:lnTo>
                <a:lnTo>
                  <a:pt x="266217" y="48006"/>
                </a:lnTo>
                <a:lnTo>
                  <a:pt x="271017" y="48679"/>
                </a:lnTo>
                <a:lnTo>
                  <a:pt x="274586" y="49555"/>
                </a:lnTo>
                <a:lnTo>
                  <a:pt x="270190" y="68901"/>
                </a:lnTo>
                <a:lnTo>
                  <a:pt x="259141" y="111088"/>
                </a:lnTo>
                <a:lnTo>
                  <a:pt x="245228" y="157382"/>
                </a:lnTo>
                <a:lnTo>
                  <a:pt x="229321" y="204264"/>
                </a:lnTo>
                <a:lnTo>
                  <a:pt x="211652" y="250789"/>
                </a:lnTo>
                <a:lnTo>
                  <a:pt x="192735" y="294824"/>
                </a:lnTo>
                <a:lnTo>
                  <a:pt x="172876" y="335384"/>
                </a:lnTo>
                <a:lnTo>
                  <a:pt x="153450" y="368706"/>
                </a:lnTo>
                <a:lnTo>
                  <a:pt x="125784" y="400931"/>
                </a:lnTo>
                <a:lnTo>
                  <a:pt x="93090" y="413880"/>
                </a:lnTo>
                <a:lnTo>
                  <a:pt x="180846" y="413880"/>
                </a:lnTo>
                <a:lnTo>
                  <a:pt x="203073" y="381577"/>
                </a:lnTo>
                <a:lnTo>
                  <a:pt x="220924" y="347589"/>
                </a:lnTo>
                <a:lnTo>
                  <a:pt x="237396" y="308577"/>
                </a:lnTo>
                <a:lnTo>
                  <a:pt x="252488" y="264541"/>
                </a:lnTo>
                <a:lnTo>
                  <a:pt x="298550" y="264541"/>
                </a:lnTo>
                <a:lnTo>
                  <a:pt x="321335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26480" y="3822027"/>
            <a:ext cx="323215" cy="915035"/>
          </a:xfrm>
          <a:custGeom>
            <a:avLst/>
            <a:gdLst/>
            <a:ahLst/>
            <a:cxnLst/>
            <a:rect l="l" t="t" r="r" b="b"/>
            <a:pathLst>
              <a:path w="323214" h="915035">
                <a:moveTo>
                  <a:pt x="298550" y="264541"/>
                </a:moveTo>
                <a:lnTo>
                  <a:pt x="253822" y="264541"/>
                </a:lnTo>
                <a:lnTo>
                  <a:pt x="251894" y="277350"/>
                </a:lnTo>
                <a:lnTo>
                  <a:pt x="250993" y="283813"/>
                </a:lnTo>
                <a:lnTo>
                  <a:pt x="249021" y="299021"/>
                </a:lnTo>
                <a:lnTo>
                  <a:pt x="248005" y="307289"/>
                </a:lnTo>
                <a:lnTo>
                  <a:pt x="247052" y="315772"/>
                </a:lnTo>
                <a:lnTo>
                  <a:pt x="244119" y="341337"/>
                </a:lnTo>
                <a:lnTo>
                  <a:pt x="243547" y="345567"/>
                </a:lnTo>
                <a:lnTo>
                  <a:pt x="243116" y="348246"/>
                </a:lnTo>
                <a:lnTo>
                  <a:pt x="184848" y="880681"/>
                </a:lnTo>
                <a:lnTo>
                  <a:pt x="184391" y="881595"/>
                </a:lnTo>
                <a:lnTo>
                  <a:pt x="184175" y="882688"/>
                </a:lnTo>
                <a:lnTo>
                  <a:pt x="184175" y="897216"/>
                </a:lnTo>
                <a:lnTo>
                  <a:pt x="186181" y="903122"/>
                </a:lnTo>
                <a:lnTo>
                  <a:pt x="194221" y="912495"/>
                </a:lnTo>
                <a:lnTo>
                  <a:pt x="200012" y="914844"/>
                </a:lnTo>
                <a:lnTo>
                  <a:pt x="212978" y="914844"/>
                </a:lnTo>
                <a:lnTo>
                  <a:pt x="218325" y="913168"/>
                </a:lnTo>
                <a:lnTo>
                  <a:pt x="229044" y="906475"/>
                </a:lnTo>
                <a:lnTo>
                  <a:pt x="232155" y="899896"/>
                </a:lnTo>
                <a:lnTo>
                  <a:pt x="233070" y="890066"/>
                </a:lnTo>
                <a:lnTo>
                  <a:pt x="298550" y="264541"/>
                </a:lnTo>
                <a:close/>
              </a:path>
              <a:path w="323214" h="915035">
                <a:moveTo>
                  <a:pt x="252488" y="0"/>
                </a:moveTo>
                <a:lnTo>
                  <a:pt x="247129" y="0"/>
                </a:lnTo>
                <a:lnTo>
                  <a:pt x="230320" y="418"/>
                </a:lnTo>
                <a:lnTo>
                  <a:pt x="183172" y="6692"/>
                </a:lnTo>
                <a:lnTo>
                  <a:pt x="140156" y="22398"/>
                </a:lnTo>
                <a:lnTo>
                  <a:pt x="93338" y="55835"/>
                </a:lnTo>
                <a:lnTo>
                  <a:pt x="65963" y="88734"/>
                </a:lnTo>
                <a:lnTo>
                  <a:pt x="44026" y="126655"/>
                </a:lnTo>
                <a:lnTo>
                  <a:pt x="27127" y="167424"/>
                </a:lnTo>
                <a:lnTo>
                  <a:pt x="14725" y="209869"/>
                </a:lnTo>
                <a:lnTo>
                  <a:pt x="6362" y="252818"/>
                </a:lnTo>
                <a:lnTo>
                  <a:pt x="1585" y="293922"/>
                </a:lnTo>
                <a:lnTo>
                  <a:pt x="0" y="330835"/>
                </a:lnTo>
                <a:lnTo>
                  <a:pt x="252" y="340784"/>
                </a:lnTo>
                <a:lnTo>
                  <a:pt x="6401" y="384732"/>
                </a:lnTo>
                <a:lnTo>
                  <a:pt x="23564" y="426191"/>
                </a:lnTo>
                <a:lnTo>
                  <a:pt x="54869" y="455915"/>
                </a:lnTo>
                <a:lnTo>
                  <a:pt x="90411" y="463448"/>
                </a:lnTo>
                <a:lnTo>
                  <a:pt x="116338" y="460142"/>
                </a:lnTo>
                <a:lnTo>
                  <a:pt x="140552" y="450224"/>
                </a:lnTo>
                <a:lnTo>
                  <a:pt x="163054" y="433691"/>
                </a:lnTo>
                <a:lnTo>
                  <a:pt x="180845" y="413880"/>
                </a:lnTo>
                <a:lnTo>
                  <a:pt x="93090" y="413880"/>
                </a:lnTo>
                <a:lnTo>
                  <a:pt x="84608" y="412687"/>
                </a:lnTo>
                <a:lnTo>
                  <a:pt x="55937" y="383723"/>
                </a:lnTo>
                <a:lnTo>
                  <a:pt x="48221" y="332181"/>
                </a:lnTo>
                <a:lnTo>
                  <a:pt x="48513" y="316950"/>
                </a:lnTo>
                <a:lnTo>
                  <a:pt x="52908" y="265201"/>
                </a:lnTo>
                <a:lnTo>
                  <a:pt x="64082" y="208956"/>
                </a:lnTo>
                <a:lnTo>
                  <a:pt x="76198" y="171742"/>
                </a:lnTo>
                <a:lnTo>
                  <a:pt x="92438" y="136584"/>
                </a:lnTo>
                <a:lnTo>
                  <a:pt x="113029" y="104266"/>
                </a:lnTo>
                <a:lnTo>
                  <a:pt x="154038" y="66967"/>
                </a:lnTo>
                <a:lnTo>
                  <a:pt x="189864" y="52235"/>
                </a:lnTo>
                <a:lnTo>
                  <a:pt x="229489" y="47213"/>
                </a:lnTo>
                <a:lnTo>
                  <a:pt x="245795" y="46875"/>
                </a:lnTo>
                <a:lnTo>
                  <a:pt x="321335" y="46875"/>
                </a:lnTo>
                <a:lnTo>
                  <a:pt x="321475" y="45542"/>
                </a:lnTo>
                <a:lnTo>
                  <a:pt x="322808" y="19875"/>
                </a:lnTo>
                <a:lnTo>
                  <a:pt x="319341" y="13627"/>
                </a:lnTo>
                <a:lnTo>
                  <a:pt x="305498" y="6477"/>
                </a:lnTo>
                <a:lnTo>
                  <a:pt x="297789" y="4013"/>
                </a:lnTo>
                <a:lnTo>
                  <a:pt x="289318" y="2679"/>
                </a:lnTo>
                <a:lnTo>
                  <a:pt x="285305" y="1790"/>
                </a:lnTo>
                <a:lnTo>
                  <a:pt x="278612" y="1117"/>
                </a:lnTo>
                <a:lnTo>
                  <a:pt x="259854" y="228"/>
                </a:lnTo>
                <a:lnTo>
                  <a:pt x="252488" y="0"/>
                </a:lnTo>
                <a:close/>
              </a:path>
              <a:path w="323214" h="915035">
                <a:moveTo>
                  <a:pt x="321335" y="46875"/>
                </a:moveTo>
                <a:lnTo>
                  <a:pt x="249351" y="46875"/>
                </a:lnTo>
                <a:lnTo>
                  <a:pt x="254165" y="47117"/>
                </a:lnTo>
                <a:lnTo>
                  <a:pt x="266217" y="48006"/>
                </a:lnTo>
                <a:lnTo>
                  <a:pt x="271005" y="48679"/>
                </a:lnTo>
                <a:lnTo>
                  <a:pt x="274586" y="49555"/>
                </a:lnTo>
                <a:lnTo>
                  <a:pt x="270190" y="68901"/>
                </a:lnTo>
                <a:lnTo>
                  <a:pt x="259141" y="111088"/>
                </a:lnTo>
                <a:lnTo>
                  <a:pt x="245226" y="157382"/>
                </a:lnTo>
                <a:lnTo>
                  <a:pt x="229316" y="204264"/>
                </a:lnTo>
                <a:lnTo>
                  <a:pt x="211647" y="250789"/>
                </a:lnTo>
                <a:lnTo>
                  <a:pt x="192734" y="294824"/>
                </a:lnTo>
                <a:lnTo>
                  <a:pt x="172874" y="335384"/>
                </a:lnTo>
                <a:lnTo>
                  <a:pt x="153445" y="368706"/>
                </a:lnTo>
                <a:lnTo>
                  <a:pt x="125777" y="400931"/>
                </a:lnTo>
                <a:lnTo>
                  <a:pt x="93090" y="413880"/>
                </a:lnTo>
                <a:lnTo>
                  <a:pt x="180845" y="413880"/>
                </a:lnTo>
                <a:lnTo>
                  <a:pt x="203066" y="381577"/>
                </a:lnTo>
                <a:lnTo>
                  <a:pt x="220914" y="347589"/>
                </a:lnTo>
                <a:lnTo>
                  <a:pt x="237389" y="308577"/>
                </a:lnTo>
                <a:lnTo>
                  <a:pt x="252488" y="264541"/>
                </a:lnTo>
                <a:lnTo>
                  <a:pt x="298550" y="264541"/>
                </a:lnTo>
                <a:lnTo>
                  <a:pt x="321335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29445" y="3822027"/>
            <a:ext cx="323215" cy="915035"/>
          </a:xfrm>
          <a:custGeom>
            <a:avLst/>
            <a:gdLst/>
            <a:ahLst/>
            <a:cxnLst/>
            <a:rect l="l" t="t" r="r" b="b"/>
            <a:pathLst>
              <a:path w="323214" h="915035">
                <a:moveTo>
                  <a:pt x="298550" y="264541"/>
                </a:moveTo>
                <a:lnTo>
                  <a:pt x="253822" y="264541"/>
                </a:lnTo>
                <a:lnTo>
                  <a:pt x="251899" y="277350"/>
                </a:lnTo>
                <a:lnTo>
                  <a:pt x="250998" y="283813"/>
                </a:lnTo>
                <a:lnTo>
                  <a:pt x="249021" y="299021"/>
                </a:lnTo>
                <a:lnTo>
                  <a:pt x="248018" y="307289"/>
                </a:lnTo>
                <a:lnTo>
                  <a:pt x="244119" y="341337"/>
                </a:lnTo>
                <a:lnTo>
                  <a:pt x="243560" y="345567"/>
                </a:lnTo>
                <a:lnTo>
                  <a:pt x="243116" y="348246"/>
                </a:lnTo>
                <a:lnTo>
                  <a:pt x="184848" y="880681"/>
                </a:lnTo>
                <a:lnTo>
                  <a:pt x="184404" y="881595"/>
                </a:lnTo>
                <a:lnTo>
                  <a:pt x="184175" y="882688"/>
                </a:lnTo>
                <a:lnTo>
                  <a:pt x="184175" y="897216"/>
                </a:lnTo>
                <a:lnTo>
                  <a:pt x="186182" y="903122"/>
                </a:lnTo>
                <a:lnTo>
                  <a:pt x="194221" y="912495"/>
                </a:lnTo>
                <a:lnTo>
                  <a:pt x="200025" y="914844"/>
                </a:lnTo>
                <a:lnTo>
                  <a:pt x="212979" y="914844"/>
                </a:lnTo>
                <a:lnTo>
                  <a:pt x="218325" y="913168"/>
                </a:lnTo>
                <a:lnTo>
                  <a:pt x="229044" y="906475"/>
                </a:lnTo>
                <a:lnTo>
                  <a:pt x="232168" y="899896"/>
                </a:lnTo>
                <a:lnTo>
                  <a:pt x="233070" y="890066"/>
                </a:lnTo>
                <a:lnTo>
                  <a:pt x="298550" y="264541"/>
                </a:lnTo>
                <a:close/>
              </a:path>
              <a:path w="323214" h="915035">
                <a:moveTo>
                  <a:pt x="252488" y="0"/>
                </a:moveTo>
                <a:lnTo>
                  <a:pt x="247129" y="0"/>
                </a:lnTo>
                <a:lnTo>
                  <a:pt x="230322" y="418"/>
                </a:lnTo>
                <a:lnTo>
                  <a:pt x="183172" y="6692"/>
                </a:lnTo>
                <a:lnTo>
                  <a:pt x="140161" y="22398"/>
                </a:lnTo>
                <a:lnTo>
                  <a:pt x="93343" y="55835"/>
                </a:lnTo>
                <a:lnTo>
                  <a:pt x="65963" y="88734"/>
                </a:lnTo>
                <a:lnTo>
                  <a:pt x="44035" y="126655"/>
                </a:lnTo>
                <a:lnTo>
                  <a:pt x="27127" y="167424"/>
                </a:lnTo>
                <a:lnTo>
                  <a:pt x="14735" y="209869"/>
                </a:lnTo>
                <a:lnTo>
                  <a:pt x="6362" y="252818"/>
                </a:lnTo>
                <a:lnTo>
                  <a:pt x="1590" y="293922"/>
                </a:lnTo>
                <a:lnTo>
                  <a:pt x="0" y="330835"/>
                </a:lnTo>
                <a:lnTo>
                  <a:pt x="252" y="340784"/>
                </a:lnTo>
                <a:lnTo>
                  <a:pt x="6401" y="384732"/>
                </a:lnTo>
                <a:lnTo>
                  <a:pt x="23566" y="426191"/>
                </a:lnTo>
                <a:lnTo>
                  <a:pt x="54876" y="455915"/>
                </a:lnTo>
                <a:lnTo>
                  <a:pt x="90411" y="463448"/>
                </a:lnTo>
                <a:lnTo>
                  <a:pt x="116345" y="460142"/>
                </a:lnTo>
                <a:lnTo>
                  <a:pt x="140562" y="450224"/>
                </a:lnTo>
                <a:lnTo>
                  <a:pt x="163061" y="433691"/>
                </a:lnTo>
                <a:lnTo>
                  <a:pt x="180846" y="413880"/>
                </a:lnTo>
                <a:lnTo>
                  <a:pt x="93091" y="413880"/>
                </a:lnTo>
                <a:lnTo>
                  <a:pt x="84615" y="412687"/>
                </a:lnTo>
                <a:lnTo>
                  <a:pt x="55942" y="383723"/>
                </a:lnTo>
                <a:lnTo>
                  <a:pt x="48221" y="332181"/>
                </a:lnTo>
                <a:lnTo>
                  <a:pt x="48514" y="316950"/>
                </a:lnTo>
                <a:lnTo>
                  <a:pt x="52908" y="265201"/>
                </a:lnTo>
                <a:lnTo>
                  <a:pt x="64084" y="208956"/>
                </a:lnTo>
                <a:lnTo>
                  <a:pt x="76199" y="171742"/>
                </a:lnTo>
                <a:lnTo>
                  <a:pt x="92444" y="136584"/>
                </a:lnTo>
                <a:lnTo>
                  <a:pt x="113036" y="104266"/>
                </a:lnTo>
                <a:lnTo>
                  <a:pt x="154038" y="66967"/>
                </a:lnTo>
                <a:lnTo>
                  <a:pt x="189865" y="52235"/>
                </a:lnTo>
                <a:lnTo>
                  <a:pt x="229491" y="47213"/>
                </a:lnTo>
                <a:lnTo>
                  <a:pt x="245795" y="46875"/>
                </a:lnTo>
                <a:lnTo>
                  <a:pt x="321335" y="46875"/>
                </a:lnTo>
                <a:lnTo>
                  <a:pt x="321475" y="45542"/>
                </a:lnTo>
                <a:lnTo>
                  <a:pt x="322808" y="19875"/>
                </a:lnTo>
                <a:lnTo>
                  <a:pt x="319354" y="13627"/>
                </a:lnTo>
                <a:lnTo>
                  <a:pt x="305511" y="6477"/>
                </a:lnTo>
                <a:lnTo>
                  <a:pt x="297802" y="4013"/>
                </a:lnTo>
                <a:lnTo>
                  <a:pt x="289318" y="2679"/>
                </a:lnTo>
                <a:lnTo>
                  <a:pt x="285305" y="1790"/>
                </a:lnTo>
                <a:lnTo>
                  <a:pt x="278612" y="1117"/>
                </a:lnTo>
                <a:lnTo>
                  <a:pt x="259854" y="228"/>
                </a:lnTo>
                <a:lnTo>
                  <a:pt x="252488" y="0"/>
                </a:lnTo>
                <a:close/>
              </a:path>
              <a:path w="323214" h="915035">
                <a:moveTo>
                  <a:pt x="321335" y="46875"/>
                </a:moveTo>
                <a:lnTo>
                  <a:pt x="249364" y="46875"/>
                </a:lnTo>
                <a:lnTo>
                  <a:pt x="254165" y="47117"/>
                </a:lnTo>
                <a:lnTo>
                  <a:pt x="266217" y="48006"/>
                </a:lnTo>
                <a:lnTo>
                  <a:pt x="271018" y="48679"/>
                </a:lnTo>
                <a:lnTo>
                  <a:pt x="274586" y="49555"/>
                </a:lnTo>
                <a:lnTo>
                  <a:pt x="270190" y="68901"/>
                </a:lnTo>
                <a:lnTo>
                  <a:pt x="259141" y="111088"/>
                </a:lnTo>
                <a:lnTo>
                  <a:pt x="245228" y="157382"/>
                </a:lnTo>
                <a:lnTo>
                  <a:pt x="229321" y="204264"/>
                </a:lnTo>
                <a:lnTo>
                  <a:pt x="211652" y="250789"/>
                </a:lnTo>
                <a:lnTo>
                  <a:pt x="192735" y="294824"/>
                </a:lnTo>
                <a:lnTo>
                  <a:pt x="172876" y="335384"/>
                </a:lnTo>
                <a:lnTo>
                  <a:pt x="153450" y="368706"/>
                </a:lnTo>
                <a:lnTo>
                  <a:pt x="125784" y="400931"/>
                </a:lnTo>
                <a:lnTo>
                  <a:pt x="93091" y="413880"/>
                </a:lnTo>
                <a:lnTo>
                  <a:pt x="180846" y="413880"/>
                </a:lnTo>
                <a:lnTo>
                  <a:pt x="203073" y="381577"/>
                </a:lnTo>
                <a:lnTo>
                  <a:pt x="220924" y="347589"/>
                </a:lnTo>
                <a:lnTo>
                  <a:pt x="237396" y="308577"/>
                </a:lnTo>
                <a:lnTo>
                  <a:pt x="252488" y="264541"/>
                </a:lnTo>
                <a:lnTo>
                  <a:pt x="298550" y="264541"/>
                </a:lnTo>
                <a:lnTo>
                  <a:pt x="321335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32423" y="3822027"/>
            <a:ext cx="323215" cy="915035"/>
          </a:xfrm>
          <a:custGeom>
            <a:avLst/>
            <a:gdLst/>
            <a:ahLst/>
            <a:cxnLst/>
            <a:rect l="l" t="t" r="r" b="b"/>
            <a:pathLst>
              <a:path w="323214" h="915035">
                <a:moveTo>
                  <a:pt x="298550" y="264541"/>
                </a:moveTo>
                <a:lnTo>
                  <a:pt x="253822" y="264541"/>
                </a:lnTo>
                <a:lnTo>
                  <a:pt x="251894" y="277350"/>
                </a:lnTo>
                <a:lnTo>
                  <a:pt x="250993" y="283813"/>
                </a:lnTo>
                <a:lnTo>
                  <a:pt x="249021" y="299021"/>
                </a:lnTo>
                <a:lnTo>
                  <a:pt x="248005" y="307289"/>
                </a:lnTo>
                <a:lnTo>
                  <a:pt x="247052" y="315772"/>
                </a:lnTo>
                <a:lnTo>
                  <a:pt x="244119" y="341337"/>
                </a:lnTo>
                <a:lnTo>
                  <a:pt x="243547" y="345567"/>
                </a:lnTo>
                <a:lnTo>
                  <a:pt x="243116" y="348246"/>
                </a:lnTo>
                <a:lnTo>
                  <a:pt x="184848" y="880681"/>
                </a:lnTo>
                <a:lnTo>
                  <a:pt x="184391" y="881595"/>
                </a:lnTo>
                <a:lnTo>
                  <a:pt x="184175" y="882688"/>
                </a:lnTo>
                <a:lnTo>
                  <a:pt x="184175" y="897216"/>
                </a:lnTo>
                <a:lnTo>
                  <a:pt x="186182" y="903122"/>
                </a:lnTo>
                <a:lnTo>
                  <a:pt x="194221" y="912495"/>
                </a:lnTo>
                <a:lnTo>
                  <a:pt x="200012" y="914844"/>
                </a:lnTo>
                <a:lnTo>
                  <a:pt x="212979" y="914844"/>
                </a:lnTo>
                <a:lnTo>
                  <a:pt x="218325" y="913168"/>
                </a:lnTo>
                <a:lnTo>
                  <a:pt x="229044" y="906475"/>
                </a:lnTo>
                <a:lnTo>
                  <a:pt x="232156" y="899896"/>
                </a:lnTo>
                <a:lnTo>
                  <a:pt x="233070" y="890066"/>
                </a:lnTo>
                <a:lnTo>
                  <a:pt x="298550" y="264541"/>
                </a:lnTo>
                <a:close/>
              </a:path>
              <a:path w="323214" h="915035">
                <a:moveTo>
                  <a:pt x="252488" y="0"/>
                </a:moveTo>
                <a:lnTo>
                  <a:pt x="247129" y="0"/>
                </a:lnTo>
                <a:lnTo>
                  <a:pt x="230320" y="418"/>
                </a:lnTo>
                <a:lnTo>
                  <a:pt x="183172" y="6692"/>
                </a:lnTo>
                <a:lnTo>
                  <a:pt x="140156" y="22398"/>
                </a:lnTo>
                <a:lnTo>
                  <a:pt x="93338" y="55835"/>
                </a:lnTo>
                <a:lnTo>
                  <a:pt x="65963" y="88734"/>
                </a:lnTo>
                <a:lnTo>
                  <a:pt x="44026" y="126655"/>
                </a:lnTo>
                <a:lnTo>
                  <a:pt x="27127" y="167424"/>
                </a:lnTo>
                <a:lnTo>
                  <a:pt x="14725" y="209869"/>
                </a:lnTo>
                <a:lnTo>
                  <a:pt x="6362" y="252818"/>
                </a:lnTo>
                <a:lnTo>
                  <a:pt x="1585" y="293922"/>
                </a:lnTo>
                <a:lnTo>
                  <a:pt x="0" y="330835"/>
                </a:lnTo>
                <a:lnTo>
                  <a:pt x="252" y="340784"/>
                </a:lnTo>
                <a:lnTo>
                  <a:pt x="6401" y="384732"/>
                </a:lnTo>
                <a:lnTo>
                  <a:pt x="23564" y="426191"/>
                </a:lnTo>
                <a:lnTo>
                  <a:pt x="54869" y="455915"/>
                </a:lnTo>
                <a:lnTo>
                  <a:pt x="90411" y="463448"/>
                </a:lnTo>
                <a:lnTo>
                  <a:pt x="116338" y="460142"/>
                </a:lnTo>
                <a:lnTo>
                  <a:pt x="140552" y="450224"/>
                </a:lnTo>
                <a:lnTo>
                  <a:pt x="163054" y="433691"/>
                </a:lnTo>
                <a:lnTo>
                  <a:pt x="180845" y="413880"/>
                </a:lnTo>
                <a:lnTo>
                  <a:pt x="93091" y="413880"/>
                </a:lnTo>
                <a:lnTo>
                  <a:pt x="84608" y="412687"/>
                </a:lnTo>
                <a:lnTo>
                  <a:pt x="55937" y="383723"/>
                </a:lnTo>
                <a:lnTo>
                  <a:pt x="48221" y="332181"/>
                </a:lnTo>
                <a:lnTo>
                  <a:pt x="48513" y="316950"/>
                </a:lnTo>
                <a:lnTo>
                  <a:pt x="52908" y="265201"/>
                </a:lnTo>
                <a:lnTo>
                  <a:pt x="64082" y="208956"/>
                </a:lnTo>
                <a:lnTo>
                  <a:pt x="76198" y="171742"/>
                </a:lnTo>
                <a:lnTo>
                  <a:pt x="92438" y="136584"/>
                </a:lnTo>
                <a:lnTo>
                  <a:pt x="113029" y="104266"/>
                </a:lnTo>
                <a:lnTo>
                  <a:pt x="154038" y="66967"/>
                </a:lnTo>
                <a:lnTo>
                  <a:pt x="189865" y="52235"/>
                </a:lnTo>
                <a:lnTo>
                  <a:pt x="229489" y="47213"/>
                </a:lnTo>
                <a:lnTo>
                  <a:pt x="245795" y="46875"/>
                </a:lnTo>
                <a:lnTo>
                  <a:pt x="321335" y="46875"/>
                </a:lnTo>
                <a:lnTo>
                  <a:pt x="321475" y="45542"/>
                </a:lnTo>
                <a:lnTo>
                  <a:pt x="322808" y="19875"/>
                </a:lnTo>
                <a:lnTo>
                  <a:pt x="319341" y="13627"/>
                </a:lnTo>
                <a:lnTo>
                  <a:pt x="305498" y="6477"/>
                </a:lnTo>
                <a:lnTo>
                  <a:pt x="297789" y="4013"/>
                </a:lnTo>
                <a:lnTo>
                  <a:pt x="289318" y="2679"/>
                </a:lnTo>
                <a:lnTo>
                  <a:pt x="285305" y="1790"/>
                </a:lnTo>
                <a:lnTo>
                  <a:pt x="278612" y="1117"/>
                </a:lnTo>
                <a:lnTo>
                  <a:pt x="259854" y="228"/>
                </a:lnTo>
                <a:lnTo>
                  <a:pt x="252488" y="0"/>
                </a:lnTo>
                <a:close/>
              </a:path>
              <a:path w="323214" h="915035">
                <a:moveTo>
                  <a:pt x="321335" y="46875"/>
                </a:moveTo>
                <a:lnTo>
                  <a:pt x="249351" y="46875"/>
                </a:lnTo>
                <a:lnTo>
                  <a:pt x="254165" y="47117"/>
                </a:lnTo>
                <a:lnTo>
                  <a:pt x="266217" y="48006"/>
                </a:lnTo>
                <a:lnTo>
                  <a:pt x="271005" y="48679"/>
                </a:lnTo>
                <a:lnTo>
                  <a:pt x="274586" y="49555"/>
                </a:lnTo>
                <a:lnTo>
                  <a:pt x="270190" y="68901"/>
                </a:lnTo>
                <a:lnTo>
                  <a:pt x="259141" y="111088"/>
                </a:lnTo>
                <a:lnTo>
                  <a:pt x="245226" y="157382"/>
                </a:lnTo>
                <a:lnTo>
                  <a:pt x="229316" y="204264"/>
                </a:lnTo>
                <a:lnTo>
                  <a:pt x="211647" y="250789"/>
                </a:lnTo>
                <a:lnTo>
                  <a:pt x="192734" y="294824"/>
                </a:lnTo>
                <a:lnTo>
                  <a:pt x="172874" y="335384"/>
                </a:lnTo>
                <a:lnTo>
                  <a:pt x="153445" y="368706"/>
                </a:lnTo>
                <a:lnTo>
                  <a:pt x="125777" y="400931"/>
                </a:lnTo>
                <a:lnTo>
                  <a:pt x="93091" y="413880"/>
                </a:lnTo>
                <a:lnTo>
                  <a:pt x="180845" y="413880"/>
                </a:lnTo>
                <a:lnTo>
                  <a:pt x="203066" y="381577"/>
                </a:lnTo>
                <a:lnTo>
                  <a:pt x="220914" y="347589"/>
                </a:lnTo>
                <a:lnTo>
                  <a:pt x="237389" y="308577"/>
                </a:lnTo>
                <a:lnTo>
                  <a:pt x="252488" y="264541"/>
                </a:lnTo>
                <a:lnTo>
                  <a:pt x="298550" y="264541"/>
                </a:lnTo>
                <a:lnTo>
                  <a:pt x="321335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35388" y="3822027"/>
            <a:ext cx="323215" cy="915035"/>
          </a:xfrm>
          <a:custGeom>
            <a:avLst/>
            <a:gdLst/>
            <a:ahLst/>
            <a:cxnLst/>
            <a:rect l="l" t="t" r="r" b="b"/>
            <a:pathLst>
              <a:path w="323214" h="915035">
                <a:moveTo>
                  <a:pt x="298550" y="264541"/>
                </a:moveTo>
                <a:lnTo>
                  <a:pt x="253822" y="264541"/>
                </a:lnTo>
                <a:lnTo>
                  <a:pt x="251894" y="277350"/>
                </a:lnTo>
                <a:lnTo>
                  <a:pt x="250993" y="283813"/>
                </a:lnTo>
                <a:lnTo>
                  <a:pt x="249021" y="299021"/>
                </a:lnTo>
                <a:lnTo>
                  <a:pt x="248005" y="307289"/>
                </a:lnTo>
                <a:lnTo>
                  <a:pt x="247052" y="315772"/>
                </a:lnTo>
                <a:lnTo>
                  <a:pt x="244119" y="341337"/>
                </a:lnTo>
                <a:lnTo>
                  <a:pt x="243547" y="345567"/>
                </a:lnTo>
                <a:lnTo>
                  <a:pt x="243116" y="348246"/>
                </a:lnTo>
                <a:lnTo>
                  <a:pt x="184848" y="880681"/>
                </a:lnTo>
                <a:lnTo>
                  <a:pt x="184391" y="881595"/>
                </a:lnTo>
                <a:lnTo>
                  <a:pt x="184175" y="882688"/>
                </a:lnTo>
                <a:lnTo>
                  <a:pt x="184175" y="897216"/>
                </a:lnTo>
                <a:lnTo>
                  <a:pt x="186182" y="903122"/>
                </a:lnTo>
                <a:lnTo>
                  <a:pt x="194221" y="912495"/>
                </a:lnTo>
                <a:lnTo>
                  <a:pt x="200012" y="914844"/>
                </a:lnTo>
                <a:lnTo>
                  <a:pt x="212979" y="914844"/>
                </a:lnTo>
                <a:lnTo>
                  <a:pt x="218325" y="913168"/>
                </a:lnTo>
                <a:lnTo>
                  <a:pt x="229044" y="906475"/>
                </a:lnTo>
                <a:lnTo>
                  <a:pt x="232156" y="899896"/>
                </a:lnTo>
                <a:lnTo>
                  <a:pt x="233070" y="890066"/>
                </a:lnTo>
                <a:lnTo>
                  <a:pt x="298550" y="264541"/>
                </a:lnTo>
                <a:close/>
              </a:path>
              <a:path w="323214" h="915035">
                <a:moveTo>
                  <a:pt x="252488" y="0"/>
                </a:moveTo>
                <a:lnTo>
                  <a:pt x="247129" y="0"/>
                </a:lnTo>
                <a:lnTo>
                  <a:pt x="230320" y="418"/>
                </a:lnTo>
                <a:lnTo>
                  <a:pt x="183172" y="6692"/>
                </a:lnTo>
                <a:lnTo>
                  <a:pt x="140156" y="22398"/>
                </a:lnTo>
                <a:lnTo>
                  <a:pt x="93338" y="55835"/>
                </a:lnTo>
                <a:lnTo>
                  <a:pt x="65963" y="88734"/>
                </a:lnTo>
                <a:lnTo>
                  <a:pt x="44026" y="126655"/>
                </a:lnTo>
                <a:lnTo>
                  <a:pt x="27127" y="167424"/>
                </a:lnTo>
                <a:lnTo>
                  <a:pt x="14725" y="209869"/>
                </a:lnTo>
                <a:lnTo>
                  <a:pt x="6362" y="252818"/>
                </a:lnTo>
                <a:lnTo>
                  <a:pt x="1585" y="293922"/>
                </a:lnTo>
                <a:lnTo>
                  <a:pt x="0" y="330835"/>
                </a:lnTo>
                <a:lnTo>
                  <a:pt x="252" y="340784"/>
                </a:lnTo>
                <a:lnTo>
                  <a:pt x="6401" y="384732"/>
                </a:lnTo>
                <a:lnTo>
                  <a:pt x="23564" y="426191"/>
                </a:lnTo>
                <a:lnTo>
                  <a:pt x="54869" y="455915"/>
                </a:lnTo>
                <a:lnTo>
                  <a:pt x="90411" y="463448"/>
                </a:lnTo>
                <a:lnTo>
                  <a:pt x="116338" y="460142"/>
                </a:lnTo>
                <a:lnTo>
                  <a:pt x="140552" y="450224"/>
                </a:lnTo>
                <a:lnTo>
                  <a:pt x="163054" y="433691"/>
                </a:lnTo>
                <a:lnTo>
                  <a:pt x="180845" y="413880"/>
                </a:lnTo>
                <a:lnTo>
                  <a:pt x="93091" y="413880"/>
                </a:lnTo>
                <a:lnTo>
                  <a:pt x="84608" y="412687"/>
                </a:lnTo>
                <a:lnTo>
                  <a:pt x="55937" y="383723"/>
                </a:lnTo>
                <a:lnTo>
                  <a:pt x="48221" y="332181"/>
                </a:lnTo>
                <a:lnTo>
                  <a:pt x="48513" y="316950"/>
                </a:lnTo>
                <a:lnTo>
                  <a:pt x="52908" y="265201"/>
                </a:lnTo>
                <a:lnTo>
                  <a:pt x="64082" y="208956"/>
                </a:lnTo>
                <a:lnTo>
                  <a:pt x="76198" y="171742"/>
                </a:lnTo>
                <a:lnTo>
                  <a:pt x="92438" y="136584"/>
                </a:lnTo>
                <a:lnTo>
                  <a:pt x="113029" y="104266"/>
                </a:lnTo>
                <a:lnTo>
                  <a:pt x="154038" y="66967"/>
                </a:lnTo>
                <a:lnTo>
                  <a:pt x="189865" y="52235"/>
                </a:lnTo>
                <a:lnTo>
                  <a:pt x="229489" y="47213"/>
                </a:lnTo>
                <a:lnTo>
                  <a:pt x="245795" y="46875"/>
                </a:lnTo>
                <a:lnTo>
                  <a:pt x="321335" y="46875"/>
                </a:lnTo>
                <a:lnTo>
                  <a:pt x="321475" y="45542"/>
                </a:lnTo>
                <a:lnTo>
                  <a:pt x="322808" y="19875"/>
                </a:lnTo>
                <a:lnTo>
                  <a:pt x="319341" y="13627"/>
                </a:lnTo>
                <a:lnTo>
                  <a:pt x="305498" y="6477"/>
                </a:lnTo>
                <a:lnTo>
                  <a:pt x="297789" y="4013"/>
                </a:lnTo>
                <a:lnTo>
                  <a:pt x="289318" y="2679"/>
                </a:lnTo>
                <a:lnTo>
                  <a:pt x="285305" y="1790"/>
                </a:lnTo>
                <a:lnTo>
                  <a:pt x="278612" y="1117"/>
                </a:lnTo>
                <a:lnTo>
                  <a:pt x="259854" y="228"/>
                </a:lnTo>
                <a:lnTo>
                  <a:pt x="252488" y="0"/>
                </a:lnTo>
                <a:close/>
              </a:path>
              <a:path w="323214" h="915035">
                <a:moveTo>
                  <a:pt x="321335" y="46875"/>
                </a:moveTo>
                <a:lnTo>
                  <a:pt x="249351" y="46875"/>
                </a:lnTo>
                <a:lnTo>
                  <a:pt x="254165" y="47117"/>
                </a:lnTo>
                <a:lnTo>
                  <a:pt x="266217" y="48006"/>
                </a:lnTo>
                <a:lnTo>
                  <a:pt x="271005" y="48679"/>
                </a:lnTo>
                <a:lnTo>
                  <a:pt x="274586" y="49555"/>
                </a:lnTo>
                <a:lnTo>
                  <a:pt x="270190" y="68901"/>
                </a:lnTo>
                <a:lnTo>
                  <a:pt x="259141" y="111088"/>
                </a:lnTo>
                <a:lnTo>
                  <a:pt x="245226" y="157382"/>
                </a:lnTo>
                <a:lnTo>
                  <a:pt x="229316" y="204264"/>
                </a:lnTo>
                <a:lnTo>
                  <a:pt x="211647" y="250789"/>
                </a:lnTo>
                <a:lnTo>
                  <a:pt x="192734" y="294824"/>
                </a:lnTo>
                <a:lnTo>
                  <a:pt x="172874" y="335384"/>
                </a:lnTo>
                <a:lnTo>
                  <a:pt x="153445" y="368706"/>
                </a:lnTo>
                <a:lnTo>
                  <a:pt x="125777" y="400931"/>
                </a:lnTo>
                <a:lnTo>
                  <a:pt x="93091" y="413880"/>
                </a:lnTo>
                <a:lnTo>
                  <a:pt x="180845" y="413880"/>
                </a:lnTo>
                <a:lnTo>
                  <a:pt x="203066" y="381577"/>
                </a:lnTo>
                <a:lnTo>
                  <a:pt x="220914" y="347589"/>
                </a:lnTo>
                <a:lnTo>
                  <a:pt x="237389" y="308577"/>
                </a:lnTo>
                <a:lnTo>
                  <a:pt x="252488" y="264541"/>
                </a:lnTo>
                <a:lnTo>
                  <a:pt x="298550" y="264541"/>
                </a:lnTo>
                <a:lnTo>
                  <a:pt x="321335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366016" y="792997"/>
            <a:ext cx="6828155" cy="8941435"/>
            <a:chOff x="366016" y="792997"/>
            <a:chExt cx="6828155" cy="8941435"/>
          </a:xfrm>
        </p:grpSpPr>
        <p:sp>
          <p:nvSpPr>
            <p:cNvPr id="35" name="object 35"/>
            <p:cNvSpPr/>
            <p:nvPr/>
          </p:nvSpPr>
          <p:spPr>
            <a:xfrm>
              <a:off x="6238354" y="3822027"/>
              <a:ext cx="323215" cy="915035"/>
            </a:xfrm>
            <a:custGeom>
              <a:avLst/>
              <a:gdLst/>
              <a:ahLst/>
              <a:cxnLst/>
              <a:rect l="l" t="t" r="r" b="b"/>
              <a:pathLst>
                <a:path w="323215" h="915035">
                  <a:moveTo>
                    <a:pt x="298550" y="264541"/>
                  </a:moveTo>
                  <a:lnTo>
                    <a:pt x="253822" y="264541"/>
                  </a:lnTo>
                  <a:lnTo>
                    <a:pt x="251899" y="277350"/>
                  </a:lnTo>
                  <a:lnTo>
                    <a:pt x="250998" y="283813"/>
                  </a:lnTo>
                  <a:lnTo>
                    <a:pt x="249021" y="299021"/>
                  </a:lnTo>
                  <a:lnTo>
                    <a:pt x="248018" y="307289"/>
                  </a:lnTo>
                  <a:lnTo>
                    <a:pt x="244119" y="341337"/>
                  </a:lnTo>
                  <a:lnTo>
                    <a:pt x="243560" y="345567"/>
                  </a:lnTo>
                  <a:lnTo>
                    <a:pt x="243116" y="348246"/>
                  </a:lnTo>
                  <a:lnTo>
                    <a:pt x="184848" y="880681"/>
                  </a:lnTo>
                  <a:lnTo>
                    <a:pt x="184404" y="881595"/>
                  </a:lnTo>
                  <a:lnTo>
                    <a:pt x="184175" y="882688"/>
                  </a:lnTo>
                  <a:lnTo>
                    <a:pt x="184175" y="897216"/>
                  </a:lnTo>
                  <a:lnTo>
                    <a:pt x="186182" y="903122"/>
                  </a:lnTo>
                  <a:lnTo>
                    <a:pt x="194221" y="912495"/>
                  </a:lnTo>
                  <a:lnTo>
                    <a:pt x="200025" y="914844"/>
                  </a:lnTo>
                  <a:lnTo>
                    <a:pt x="212979" y="914844"/>
                  </a:lnTo>
                  <a:lnTo>
                    <a:pt x="218325" y="913168"/>
                  </a:lnTo>
                  <a:lnTo>
                    <a:pt x="229044" y="906475"/>
                  </a:lnTo>
                  <a:lnTo>
                    <a:pt x="232168" y="899896"/>
                  </a:lnTo>
                  <a:lnTo>
                    <a:pt x="233070" y="890066"/>
                  </a:lnTo>
                  <a:lnTo>
                    <a:pt x="298550" y="264541"/>
                  </a:lnTo>
                  <a:close/>
                </a:path>
                <a:path w="323215" h="915035">
                  <a:moveTo>
                    <a:pt x="252488" y="0"/>
                  </a:moveTo>
                  <a:lnTo>
                    <a:pt x="247129" y="0"/>
                  </a:lnTo>
                  <a:lnTo>
                    <a:pt x="230322" y="418"/>
                  </a:lnTo>
                  <a:lnTo>
                    <a:pt x="183172" y="6692"/>
                  </a:lnTo>
                  <a:lnTo>
                    <a:pt x="140161" y="22398"/>
                  </a:lnTo>
                  <a:lnTo>
                    <a:pt x="93343" y="55835"/>
                  </a:lnTo>
                  <a:lnTo>
                    <a:pt x="65963" y="88734"/>
                  </a:lnTo>
                  <a:lnTo>
                    <a:pt x="44035" y="126655"/>
                  </a:lnTo>
                  <a:lnTo>
                    <a:pt x="27127" y="167424"/>
                  </a:lnTo>
                  <a:lnTo>
                    <a:pt x="14735" y="209869"/>
                  </a:lnTo>
                  <a:lnTo>
                    <a:pt x="6362" y="252818"/>
                  </a:lnTo>
                  <a:lnTo>
                    <a:pt x="1590" y="293922"/>
                  </a:lnTo>
                  <a:lnTo>
                    <a:pt x="0" y="330835"/>
                  </a:lnTo>
                  <a:lnTo>
                    <a:pt x="252" y="340784"/>
                  </a:lnTo>
                  <a:lnTo>
                    <a:pt x="6401" y="384732"/>
                  </a:lnTo>
                  <a:lnTo>
                    <a:pt x="23566" y="426191"/>
                  </a:lnTo>
                  <a:lnTo>
                    <a:pt x="54876" y="455915"/>
                  </a:lnTo>
                  <a:lnTo>
                    <a:pt x="90411" y="463448"/>
                  </a:lnTo>
                  <a:lnTo>
                    <a:pt x="116345" y="460142"/>
                  </a:lnTo>
                  <a:lnTo>
                    <a:pt x="140562" y="450224"/>
                  </a:lnTo>
                  <a:lnTo>
                    <a:pt x="163061" y="433691"/>
                  </a:lnTo>
                  <a:lnTo>
                    <a:pt x="180846" y="413880"/>
                  </a:lnTo>
                  <a:lnTo>
                    <a:pt x="93091" y="413880"/>
                  </a:lnTo>
                  <a:lnTo>
                    <a:pt x="84615" y="412687"/>
                  </a:lnTo>
                  <a:lnTo>
                    <a:pt x="55942" y="383723"/>
                  </a:lnTo>
                  <a:lnTo>
                    <a:pt x="48221" y="332181"/>
                  </a:lnTo>
                  <a:lnTo>
                    <a:pt x="48514" y="316950"/>
                  </a:lnTo>
                  <a:lnTo>
                    <a:pt x="52908" y="265201"/>
                  </a:lnTo>
                  <a:lnTo>
                    <a:pt x="64084" y="208956"/>
                  </a:lnTo>
                  <a:lnTo>
                    <a:pt x="76199" y="171742"/>
                  </a:lnTo>
                  <a:lnTo>
                    <a:pt x="92444" y="136584"/>
                  </a:lnTo>
                  <a:lnTo>
                    <a:pt x="113036" y="104266"/>
                  </a:lnTo>
                  <a:lnTo>
                    <a:pt x="154038" y="66967"/>
                  </a:lnTo>
                  <a:lnTo>
                    <a:pt x="189865" y="52235"/>
                  </a:lnTo>
                  <a:lnTo>
                    <a:pt x="229491" y="47213"/>
                  </a:lnTo>
                  <a:lnTo>
                    <a:pt x="245795" y="46875"/>
                  </a:lnTo>
                  <a:lnTo>
                    <a:pt x="321335" y="46875"/>
                  </a:lnTo>
                  <a:lnTo>
                    <a:pt x="321475" y="45542"/>
                  </a:lnTo>
                  <a:lnTo>
                    <a:pt x="322808" y="19875"/>
                  </a:lnTo>
                  <a:lnTo>
                    <a:pt x="319354" y="13627"/>
                  </a:lnTo>
                  <a:lnTo>
                    <a:pt x="305511" y="6477"/>
                  </a:lnTo>
                  <a:lnTo>
                    <a:pt x="297802" y="4013"/>
                  </a:lnTo>
                  <a:lnTo>
                    <a:pt x="289318" y="2679"/>
                  </a:lnTo>
                  <a:lnTo>
                    <a:pt x="285305" y="1790"/>
                  </a:lnTo>
                  <a:lnTo>
                    <a:pt x="278612" y="1117"/>
                  </a:lnTo>
                  <a:lnTo>
                    <a:pt x="259854" y="228"/>
                  </a:lnTo>
                  <a:lnTo>
                    <a:pt x="252488" y="0"/>
                  </a:lnTo>
                  <a:close/>
                </a:path>
                <a:path w="323215" h="915035">
                  <a:moveTo>
                    <a:pt x="321335" y="46875"/>
                  </a:moveTo>
                  <a:lnTo>
                    <a:pt x="249364" y="46875"/>
                  </a:lnTo>
                  <a:lnTo>
                    <a:pt x="254165" y="47117"/>
                  </a:lnTo>
                  <a:lnTo>
                    <a:pt x="266217" y="48006"/>
                  </a:lnTo>
                  <a:lnTo>
                    <a:pt x="271018" y="48679"/>
                  </a:lnTo>
                  <a:lnTo>
                    <a:pt x="274586" y="49555"/>
                  </a:lnTo>
                  <a:lnTo>
                    <a:pt x="270190" y="68901"/>
                  </a:lnTo>
                  <a:lnTo>
                    <a:pt x="259141" y="111088"/>
                  </a:lnTo>
                  <a:lnTo>
                    <a:pt x="245228" y="157382"/>
                  </a:lnTo>
                  <a:lnTo>
                    <a:pt x="229321" y="204264"/>
                  </a:lnTo>
                  <a:lnTo>
                    <a:pt x="211652" y="250789"/>
                  </a:lnTo>
                  <a:lnTo>
                    <a:pt x="192735" y="294824"/>
                  </a:lnTo>
                  <a:lnTo>
                    <a:pt x="172876" y="335384"/>
                  </a:lnTo>
                  <a:lnTo>
                    <a:pt x="153450" y="368706"/>
                  </a:lnTo>
                  <a:lnTo>
                    <a:pt x="125784" y="400931"/>
                  </a:lnTo>
                  <a:lnTo>
                    <a:pt x="93091" y="413880"/>
                  </a:lnTo>
                  <a:lnTo>
                    <a:pt x="180846" y="413880"/>
                  </a:lnTo>
                  <a:lnTo>
                    <a:pt x="203073" y="381577"/>
                  </a:lnTo>
                  <a:lnTo>
                    <a:pt x="220924" y="347589"/>
                  </a:lnTo>
                  <a:lnTo>
                    <a:pt x="237396" y="308577"/>
                  </a:lnTo>
                  <a:lnTo>
                    <a:pt x="252488" y="264541"/>
                  </a:lnTo>
                  <a:lnTo>
                    <a:pt x="298550" y="264541"/>
                  </a:lnTo>
                  <a:lnTo>
                    <a:pt x="321335" y="46875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66016" y="792997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12"/>
                  </a:lnTo>
                  <a:lnTo>
                    <a:pt x="4654" y="8758247"/>
                  </a:lnTo>
                  <a:lnTo>
                    <a:pt x="18000" y="8801150"/>
                  </a:lnTo>
                  <a:lnTo>
                    <a:pt x="39110" y="8839995"/>
                  </a:lnTo>
                  <a:lnTo>
                    <a:pt x="67059" y="8873855"/>
                  </a:lnTo>
                  <a:lnTo>
                    <a:pt x="100919" y="8901803"/>
                  </a:lnTo>
                  <a:lnTo>
                    <a:pt x="139763" y="8922914"/>
                  </a:lnTo>
                  <a:lnTo>
                    <a:pt x="182666" y="8936259"/>
                  </a:lnTo>
                  <a:lnTo>
                    <a:pt x="228701" y="8940914"/>
                  </a:lnTo>
                  <a:lnTo>
                    <a:pt x="6599262" y="8940914"/>
                  </a:lnTo>
                  <a:lnTo>
                    <a:pt x="6645297" y="8936259"/>
                  </a:lnTo>
                  <a:lnTo>
                    <a:pt x="6688200" y="8922914"/>
                  </a:lnTo>
                  <a:lnTo>
                    <a:pt x="6701816" y="8915514"/>
                  </a:lnTo>
                  <a:lnTo>
                    <a:pt x="228701" y="8915514"/>
                  </a:lnTo>
                  <a:lnTo>
                    <a:pt x="182142" y="8910135"/>
                  </a:lnTo>
                  <a:lnTo>
                    <a:pt x="139372" y="8894819"/>
                  </a:lnTo>
                  <a:lnTo>
                    <a:pt x="101621" y="8870795"/>
                  </a:lnTo>
                  <a:lnTo>
                    <a:pt x="70118" y="8839292"/>
                  </a:lnTo>
                  <a:lnTo>
                    <a:pt x="46094" y="8801541"/>
                  </a:lnTo>
                  <a:lnTo>
                    <a:pt x="30778" y="8758772"/>
                  </a:lnTo>
                  <a:lnTo>
                    <a:pt x="25400" y="8712212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12"/>
                  </a:lnTo>
                  <a:lnTo>
                    <a:pt x="6797185" y="8758772"/>
                  </a:lnTo>
                  <a:lnTo>
                    <a:pt x="6781869" y="8801541"/>
                  </a:lnTo>
                  <a:lnTo>
                    <a:pt x="6757845" y="8839292"/>
                  </a:lnTo>
                  <a:lnTo>
                    <a:pt x="6726343" y="8870795"/>
                  </a:lnTo>
                  <a:lnTo>
                    <a:pt x="6688592" y="8894819"/>
                  </a:lnTo>
                  <a:lnTo>
                    <a:pt x="6645822" y="8910135"/>
                  </a:lnTo>
                  <a:lnTo>
                    <a:pt x="6599262" y="8915514"/>
                  </a:lnTo>
                  <a:lnTo>
                    <a:pt x="6701816" y="8915514"/>
                  </a:lnTo>
                  <a:lnTo>
                    <a:pt x="6760905" y="8873855"/>
                  </a:lnTo>
                  <a:lnTo>
                    <a:pt x="6788853" y="8839995"/>
                  </a:lnTo>
                  <a:lnTo>
                    <a:pt x="6809964" y="8801150"/>
                  </a:lnTo>
                  <a:lnTo>
                    <a:pt x="6823309" y="8758247"/>
                  </a:lnTo>
                  <a:lnTo>
                    <a:pt x="6827964" y="8712212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1017" y="381815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1017" y="5215407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1004" y="2036267"/>
              <a:ext cx="3209290" cy="783590"/>
            </a:xfrm>
            <a:custGeom>
              <a:avLst/>
              <a:gdLst/>
              <a:ahLst/>
              <a:cxnLst/>
              <a:rect l="l" t="t" r="r" b="b"/>
              <a:pathLst>
                <a:path w="3209290" h="783589">
                  <a:moveTo>
                    <a:pt x="3208998" y="758050"/>
                  </a:moveTo>
                  <a:lnTo>
                    <a:pt x="0" y="758050"/>
                  </a:lnTo>
                  <a:lnTo>
                    <a:pt x="0" y="783450"/>
                  </a:lnTo>
                  <a:lnTo>
                    <a:pt x="3208998" y="783450"/>
                  </a:lnTo>
                  <a:lnTo>
                    <a:pt x="3208998" y="758050"/>
                  </a:lnTo>
                  <a:close/>
                </a:path>
                <a:path w="3209290" h="783589">
                  <a:moveTo>
                    <a:pt x="320899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98" y="9525"/>
                  </a:lnTo>
                  <a:lnTo>
                    <a:pt x="320899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1017" y="5897714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71017" y="6358712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71017" y="7294969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307"/>
                  </a:moveTo>
                  <a:lnTo>
                    <a:pt x="6365608" y="682307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6" name="object 4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836834" y="3822027"/>
            <a:ext cx="323215" cy="915035"/>
          </a:xfrm>
          <a:custGeom>
            <a:avLst/>
            <a:gdLst/>
            <a:ahLst/>
            <a:cxnLst/>
            <a:rect l="l" t="t" r="r" b="b"/>
            <a:pathLst>
              <a:path w="323215" h="915035">
                <a:moveTo>
                  <a:pt x="298550" y="264541"/>
                </a:moveTo>
                <a:lnTo>
                  <a:pt x="253822" y="264541"/>
                </a:lnTo>
                <a:lnTo>
                  <a:pt x="251899" y="277350"/>
                </a:lnTo>
                <a:lnTo>
                  <a:pt x="250998" y="283813"/>
                </a:lnTo>
                <a:lnTo>
                  <a:pt x="249021" y="299021"/>
                </a:lnTo>
                <a:lnTo>
                  <a:pt x="248018" y="307289"/>
                </a:lnTo>
                <a:lnTo>
                  <a:pt x="244119" y="341337"/>
                </a:lnTo>
                <a:lnTo>
                  <a:pt x="243560" y="345567"/>
                </a:lnTo>
                <a:lnTo>
                  <a:pt x="243116" y="348246"/>
                </a:lnTo>
                <a:lnTo>
                  <a:pt x="184848" y="880681"/>
                </a:lnTo>
                <a:lnTo>
                  <a:pt x="184404" y="881595"/>
                </a:lnTo>
                <a:lnTo>
                  <a:pt x="184175" y="882688"/>
                </a:lnTo>
                <a:lnTo>
                  <a:pt x="184175" y="897216"/>
                </a:lnTo>
                <a:lnTo>
                  <a:pt x="186182" y="903122"/>
                </a:lnTo>
                <a:lnTo>
                  <a:pt x="194221" y="912495"/>
                </a:lnTo>
                <a:lnTo>
                  <a:pt x="200025" y="914844"/>
                </a:lnTo>
                <a:lnTo>
                  <a:pt x="212979" y="914844"/>
                </a:lnTo>
                <a:lnTo>
                  <a:pt x="218325" y="913168"/>
                </a:lnTo>
                <a:lnTo>
                  <a:pt x="229044" y="906475"/>
                </a:lnTo>
                <a:lnTo>
                  <a:pt x="232168" y="899896"/>
                </a:lnTo>
                <a:lnTo>
                  <a:pt x="233070" y="890066"/>
                </a:lnTo>
                <a:lnTo>
                  <a:pt x="298550" y="264541"/>
                </a:lnTo>
                <a:close/>
              </a:path>
              <a:path w="323215" h="915035">
                <a:moveTo>
                  <a:pt x="252488" y="0"/>
                </a:moveTo>
                <a:lnTo>
                  <a:pt x="247129" y="0"/>
                </a:lnTo>
                <a:lnTo>
                  <a:pt x="230322" y="418"/>
                </a:lnTo>
                <a:lnTo>
                  <a:pt x="183172" y="6692"/>
                </a:lnTo>
                <a:lnTo>
                  <a:pt x="140161" y="22398"/>
                </a:lnTo>
                <a:lnTo>
                  <a:pt x="93343" y="55835"/>
                </a:lnTo>
                <a:lnTo>
                  <a:pt x="65963" y="88734"/>
                </a:lnTo>
                <a:lnTo>
                  <a:pt x="44035" y="126655"/>
                </a:lnTo>
                <a:lnTo>
                  <a:pt x="27127" y="167424"/>
                </a:lnTo>
                <a:lnTo>
                  <a:pt x="14735" y="209869"/>
                </a:lnTo>
                <a:lnTo>
                  <a:pt x="6362" y="252818"/>
                </a:lnTo>
                <a:lnTo>
                  <a:pt x="1590" y="293922"/>
                </a:lnTo>
                <a:lnTo>
                  <a:pt x="0" y="330835"/>
                </a:lnTo>
                <a:lnTo>
                  <a:pt x="252" y="340784"/>
                </a:lnTo>
                <a:lnTo>
                  <a:pt x="6401" y="384732"/>
                </a:lnTo>
                <a:lnTo>
                  <a:pt x="23566" y="426191"/>
                </a:lnTo>
                <a:lnTo>
                  <a:pt x="54876" y="455915"/>
                </a:lnTo>
                <a:lnTo>
                  <a:pt x="90411" y="463448"/>
                </a:lnTo>
                <a:lnTo>
                  <a:pt x="116345" y="460142"/>
                </a:lnTo>
                <a:lnTo>
                  <a:pt x="140562" y="450224"/>
                </a:lnTo>
                <a:lnTo>
                  <a:pt x="163061" y="433691"/>
                </a:lnTo>
                <a:lnTo>
                  <a:pt x="180846" y="413880"/>
                </a:lnTo>
                <a:lnTo>
                  <a:pt x="93091" y="413880"/>
                </a:lnTo>
                <a:lnTo>
                  <a:pt x="84615" y="412687"/>
                </a:lnTo>
                <a:lnTo>
                  <a:pt x="55942" y="383723"/>
                </a:lnTo>
                <a:lnTo>
                  <a:pt x="48221" y="332181"/>
                </a:lnTo>
                <a:lnTo>
                  <a:pt x="48514" y="316950"/>
                </a:lnTo>
                <a:lnTo>
                  <a:pt x="52908" y="265201"/>
                </a:lnTo>
                <a:lnTo>
                  <a:pt x="64084" y="208956"/>
                </a:lnTo>
                <a:lnTo>
                  <a:pt x="76199" y="171742"/>
                </a:lnTo>
                <a:lnTo>
                  <a:pt x="92444" y="136584"/>
                </a:lnTo>
                <a:lnTo>
                  <a:pt x="113036" y="104266"/>
                </a:lnTo>
                <a:lnTo>
                  <a:pt x="154038" y="66967"/>
                </a:lnTo>
                <a:lnTo>
                  <a:pt x="189865" y="52235"/>
                </a:lnTo>
                <a:lnTo>
                  <a:pt x="229491" y="47213"/>
                </a:lnTo>
                <a:lnTo>
                  <a:pt x="245795" y="46875"/>
                </a:lnTo>
                <a:lnTo>
                  <a:pt x="321335" y="46875"/>
                </a:lnTo>
                <a:lnTo>
                  <a:pt x="321475" y="45542"/>
                </a:lnTo>
                <a:lnTo>
                  <a:pt x="322808" y="19875"/>
                </a:lnTo>
                <a:lnTo>
                  <a:pt x="319354" y="13627"/>
                </a:lnTo>
                <a:lnTo>
                  <a:pt x="305511" y="6477"/>
                </a:lnTo>
                <a:lnTo>
                  <a:pt x="297802" y="4013"/>
                </a:lnTo>
                <a:lnTo>
                  <a:pt x="289318" y="2679"/>
                </a:lnTo>
                <a:lnTo>
                  <a:pt x="285305" y="1790"/>
                </a:lnTo>
                <a:lnTo>
                  <a:pt x="278612" y="1117"/>
                </a:lnTo>
                <a:lnTo>
                  <a:pt x="259854" y="228"/>
                </a:lnTo>
                <a:lnTo>
                  <a:pt x="252488" y="0"/>
                </a:lnTo>
                <a:close/>
              </a:path>
              <a:path w="323215" h="915035">
                <a:moveTo>
                  <a:pt x="321335" y="46875"/>
                </a:moveTo>
                <a:lnTo>
                  <a:pt x="249364" y="46875"/>
                </a:lnTo>
                <a:lnTo>
                  <a:pt x="254165" y="47117"/>
                </a:lnTo>
                <a:lnTo>
                  <a:pt x="266217" y="48006"/>
                </a:lnTo>
                <a:lnTo>
                  <a:pt x="271018" y="48679"/>
                </a:lnTo>
                <a:lnTo>
                  <a:pt x="274586" y="49555"/>
                </a:lnTo>
                <a:lnTo>
                  <a:pt x="270190" y="68901"/>
                </a:lnTo>
                <a:lnTo>
                  <a:pt x="259141" y="111088"/>
                </a:lnTo>
                <a:lnTo>
                  <a:pt x="245228" y="157382"/>
                </a:lnTo>
                <a:lnTo>
                  <a:pt x="229321" y="204264"/>
                </a:lnTo>
                <a:lnTo>
                  <a:pt x="211652" y="250789"/>
                </a:lnTo>
                <a:lnTo>
                  <a:pt x="192735" y="294824"/>
                </a:lnTo>
                <a:lnTo>
                  <a:pt x="172876" y="335384"/>
                </a:lnTo>
                <a:lnTo>
                  <a:pt x="153450" y="368706"/>
                </a:lnTo>
                <a:lnTo>
                  <a:pt x="125784" y="400931"/>
                </a:lnTo>
                <a:lnTo>
                  <a:pt x="93091" y="413880"/>
                </a:lnTo>
                <a:lnTo>
                  <a:pt x="180846" y="413880"/>
                </a:lnTo>
                <a:lnTo>
                  <a:pt x="203073" y="381577"/>
                </a:lnTo>
                <a:lnTo>
                  <a:pt x="220924" y="347589"/>
                </a:lnTo>
                <a:lnTo>
                  <a:pt x="237396" y="308577"/>
                </a:lnTo>
                <a:lnTo>
                  <a:pt x="252488" y="264541"/>
                </a:lnTo>
                <a:lnTo>
                  <a:pt x="298550" y="264541"/>
                </a:lnTo>
                <a:lnTo>
                  <a:pt x="321335" y="468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04498" y="1303375"/>
            <a:ext cx="526415" cy="1490980"/>
          </a:xfrm>
          <a:custGeom>
            <a:avLst/>
            <a:gdLst/>
            <a:ahLst/>
            <a:cxnLst/>
            <a:rect l="l" t="t" r="r" b="b"/>
            <a:pathLst>
              <a:path w="526414" h="1490980">
                <a:moveTo>
                  <a:pt x="486518" y="431114"/>
                </a:moveTo>
                <a:lnTo>
                  <a:pt x="413651" y="431114"/>
                </a:lnTo>
                <a:lnTo>
                  <a:pt x="412046" y="441512"/>
                </a:lnTo>
                <a:lnTo>
                  <a:pt x="406310" y="483631"/>
                </a:lnTo>
                <a:lnTo>
                  <a:pt x="397827" y="556260"/>
                </a:lnTo>
                <a:lnTo>
                  <a:pt x="396900" y="563168"/>
                </a:lnTo>
                <a:lnTo>
                  <a:pt x="396189" y="567537"/>
                </a:lnTo>
                <a:lnTo>
                  <a:pt x="301231" y="1435201"/>
                </a:lnTo>
                <a:lnTo>
                  <a:pt x="300507" y="1436662"/>
                </a:lnTo>
                <a:lnTo>
                  <a:pt x="300139" y="1438478"/>
                </a:lnTo>
                <a:lnTo>
                  <a:pt x="300139" y="1450479"/>
                </a:lnTo>
                <a:lnTo>
                  <a:pt x="321964" y="1488000"/>
                </a:lnTo>
                <a:lnTo>
                  <a:pt x="338340" y="1490865"/>
                </a:lnTo>
                <a:lnTo>
                  <a:pt x="344886" y="1490353"/>
                </a:lnTo>
                <a:lnTo>
                  <a:pt x="378037" y="1461500"/>
                </a:lnTo>
                <a:lnTo>
                  <a:pt x="379818" y="1450479"/>
                </a:lnTo>
                <a:lnTo>
                  <a:pt x="486518" y="431114"/>
                </a:lnTo>
                <a:close/>
              </a:path>
              <a:path w="526414" h="1490980">
                <a:moveTo>
                  <a:pt x="402729" y="0"/>
                </a:moveTo>
                <a:lnTo>
                  <a:pt x="348838" y="2732"/>
                </a:lnTo>
                <a:lnTo>
                  <a:pt x="298500" y="10922"/>
                </a:lnTo>
                <a:lnTo>
                  <a:pt x="251159" y="25930"/>
                </a:lnTo>
                <a:lnTo>
                  <a:pt x="206286" y="49110"/>
                </a:lnTo>
                <a:lnTo>
                  <a:pt x="152119" y="91000"/>
                </a:lnTo>
                <a:lnTo>
                  <a:pt x="107505" y="144614"/>
                </a:lnTo>
                <a:lnTo>
                  <a:pt x="71756" y="206417"/>
                </a:lnTo>
                <a:lnTo>
                  <a:pt x="44208" y="272859"/>
                </a:lnTo>
                <a:lnTo>
                  <a:pt x="24010" y="342022"/>
                </a:lnTo>
                <a:lnTo>
                  <a:pt x="10375" y="412013"/>
                </a:lnTo>
                <a:lnTo>
                  <a:pt x="2592" y="478997"/>
                </a:lnTo>
                <a:lnTo>
                  <a:pt x="0" y="539153"/>
                </a:lnTo>
                <a:lnTo>
                  <a:pt x="409" y="555357"/>
                </a:lnTo>
                <a:lnTo>
                  <a:pt x="6553" y="608457"/>
                </a:lnTo>
                <a:lnTo>
                  <a:pt x="21901" y="662179"/>
                </a:lnTo>
                <a:lnTo>
                  <a:pt x="48842" y="708872"/>
                </a:lnTo>
                <a:lnTo>
                  <a:pt x="89425" y="742981"/>
                </a:lnTo>
                <a:lnTo>
                  <a:pt x="125987" y="753893"/>
                </a:lnTo>
                <a:lnTo>
                  <a:pt x="147345" y="755256"/>
                </a:lnTo>
                <a:lnTo>
                  <a:pt x="189600" y="749867"/>
                </a:lnTo>
                <a:lnTo>
                  <a:pt x="229060" y="733701"/>
                </a:lnTo>
                <a:lnTo>
                  <a:pt x="265724" y="706757"/>
                </a:lnTo>
                <a:lnTo>
                  <a:pt x="294689" y="674497"/>
                </a:lnTo>
                <a:lnTo>
                  <a:pt x="151714" y="674497"/>
                </a:lnTo>
                <a:lnTo>
                  <a:pt x="137891" y="672551"/>
                </a:lnTo>
                <a:lnTo>
                  <a:pt x="100964" y="643382"/>
                </a:lnTo>
                <a:lnTo>
                  <a:pt x="84180" y="602327"/>
                </a:lnTo>
                <a:lnTo>
                  <a:pt x="78615" y="542000"/>
                </a:lnTo>
                <a:lnTo>
                  <a:pt x="78629" y="539153"/>
                </a:lnTo>
                <a:lnTo>
                  <a:pt x="80494" y="490046"/>
                </a:lnTo>
                <a:lnTo>
                  <a:pt x="86220" y="432193"/>
                </a:lnTo>
                <a:lnTo>
                  <a:pt x="96866" y="371081"/>
                </a:lnTo>
                <a:lnTo>
                  <a:pt x="113512" y="309968"/>
                </a:lnTo>
                <a:lnTo>
                  <a:pt x="136564" y="250756"/>
                </a:lnTo>
                <a:lnTo>
                  <a:pt x="166446" y="195364"/>
                </a:lnTo>
                <a:lnTo>
                  <a:pt x="204231" y="147072"/>
                </a:lnTo>
                <a:lnTo>
                  <a:pt x="251028" y="109143"/>
                </a:lnTo>
                <a:lnTo>
                  <a:pt x="292465" y="89907"/>
                </a:lnTo>
                <a:lnTo>
                  <a:pt x="349935" y="78584"/>
                </a:lnTo>
                <a:lnTo>
                  <a:pt x="400545" y="76403"/>
                </a:lnTo>
                <a:lnTo>
                  <a:pt x="523646" y="76403"/>
                </a:lnTo>
                <a:lnTo>
                  <a:pt x="523874" y="74218"/>
                </a:lnTo>
                <a:lnTo>
                  <a:pt x="526059" y="46939"/>
                </a:lnTo>
                <a:lnTo>
                  <a:pt x="525002" y="36842"/>
                </a:lnTo>
                <a:lnTo>
                  <a:pt x="491267" y="9007"/>
                </a:lnTo>
                <a:lnTo>
                  <a:pt x="449388" y="1711"/>
                </a:lnTo>
                <a:lnTo>
                  <a:pt x="409895" y="70"/>
                </a:lnTo>
                <a:lnTo>
                  <a:pt x="402729" y="0"/>
                </a:lnTo>
                <a:close/>
              </a:path>
              <a:path w="526414" h="1490980">
                <a:moveTo>
                  <a:pt x="523646" y="76403"/>
                </a:moveTo>
                <a:lnTo>
                  <a:pt x="406361" y="76403"/>
                </a:lnTo>
                <a:lnTo>
                  <a:pt x="414197" y="76771"/>
                </a:lnTo>
                <a:lnTo>
                  <a:pt x="433844" y="78219"/>
                </a:lnTo>
                <a:lnTo>
                  <a:pt x="441655" y="79311"/>
                </a:lnTo>
                <a:lnTo>
                  <a:pt x="447484" y="80772"/>
                </a:lnTo>
                <a:lnTo>
                  <a:pt x="440319" y="112290"/>
                </a:lnTo>
                <a:lnTo>
                  <a:pt x="422311" y="181047"/>
                </a:lnTo>
                <a:lnTo>
                  <a:pt x="411467" y="218287"/>
                </a:lnTo>
                <a:lnTo>
                  <a:pt x="399630" y="256484"/>
                </a:lnTo>
                <a:lnTo>
                  <a:pt x="387042" y="294684"/>
                </a:lnTo>
                <a:lnTo>
                  <a:pt x="373705" y="332884"/>
                </a:lnTo>
                <a:lnTo>
                  <a:pt x="359625" y="371081"/>
                </a:lnTo>
                <a:lnTo>
                  <a:pt x="344921" y="408703"/>
                </a:lnTo>
                <a:lnTo>
                  <a:pt x="329742" y="445161"/>
                </a:lnTo>
                <a:lnTo>
                  <a:pt x="314088" y="480461"/>
                </a:lnTo>
                <a:lnTo>
                  <a:pt x="281722" y="546559"/>
                </a:lnTo>
                <a:lnTo>
                  <a:pt x="250068" y="600861"/>
                </a:lnTo>
                <a:lnTo>
                  <a:pt x="225170" y="634557"/>
                </a:lnTo>
                <a:lnTo>
                  <a:pt x="194271" y="660844"/>
                </a:lnTo>
                <a:lnTo>
                  <a:pt x="151714" y="674497"/>
                </a:lnTo>
                <a:lnTo>
                  <a:pt x="294689" y="674497"/>
                </a:lnTo>
                <a:lnTo>
                  <a:pt x="324843" y="631933"/>
                </a:lnTo>
                <a:lnTo>
                  <a:pt x="348658" y="589587"/>
                </a:lnTo>
                <a:lnTo>
                  <a:pt x="371034" y="542000"/>
                </a:lnTo>
                <a:lnTo>
                  <a:pt x="391970" y="489175"/>
                </a:lnTo>
                <a:lnTo>
                  <a:pt x="411467" y="431114"/>
                </a:lnTo>
                <a:lnTo>
                  <a:pt x="486518" y="431114"/>
                </a:lnTo>
                <a:lnTo>
                  <a:pt x="523646" y="764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13108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03378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06348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09318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12288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15258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13108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15488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03378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06348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09318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12288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15258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" name="object 62"/>
          <p:cNvGrpSpPr/>
          <p:nvPr/>
        </p:nvGrpSpPr>
        <p:grpSpPr>
          <a:xfrm>
            <a:off x="6241436" y="506937"/>
            <a:ext cx="857250" cy="139700"/>
            <a:chOff x="6241436" y="506937"/>
            <a:chExt cx="857250" cy="139700"/>
          </a:xfrm>
        </p:grpSpPr>
        <p:pic>
          <p:nvPicPr>
            <p:cNvPr id="63" name="object 6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1436" y="509982"/>
              <a:ext cx="86271" cy="11018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50322" y="539855"/>
              <a:ext cx="64617" cy="8183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40166" y="506937"/>
              <a:ext cx="368964" cy="114757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831368" y="510069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16" y="100965"/>
                  </a:moveTo>
                  <a:lnTo>
                    <a:pt x="32346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47" y="99161"/>
                  </a:lnTo>
                  <a:lnTo>
                    <a:pt x="15582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16" y="109194"/>
                  </a:lnTo>
                  <a:lnTo>
                    <a:pt x="43116" y="100965"/>
                  </a:lnTo>
                  <a:close/>
                </a:path>
                <a:path w="78104" h="110490">
                  <a:moveTo>
                    <a:pt x="77190" y="31305"/>
                  </a:moveTo>
                  <a:lnTo>
                    <a:pt x="65620" y="31305"/>
                  </a:lnTo>
                  <a:lnTo>
                    <a:pt x="65620" y="110096"/>
                  </a:lnTo>
                  <a:lnTo>
                    <a:pt x="77190" y="110096"/>
                  </a:lnTo>
                  <a:lnTo>
                    <a:pt x="77190" y="31305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074" y="0"/>
                  </a:lnTo>
                  <a:lnTo>
                    <a:pt x="65074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5688" y="539092"/>
              <a:ext cx="162692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4278" y="4906598"/>
            <a:ext cx="831442" cy="8788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8605" y="1292656"/>
            <a:ext cx="996950" cy="1646555"/>
          </a:xfrm>
          <a:custGeom>
            <a:avLst/>
            <a:gdLst/>
            <a:ahLst/>
            <a:cxnLst/>
            <a:rect l="l" t="t" r="r" b="b"/>
            <a:pathLst>
              <a:path w="996950" h="1646555">
                <a:moveTo>
                  <a:pt x="654902" y="0"/>
                </a:moveTo>
                <a:lnTo>
                  <a:pt x="590092" y="0"/>
                </a:lnTo>
                <a:lnTo>
                  <a:pt x="580592" y="12699"/>
                </a:lnTo>
                <a:lnTo>
                  <a:pt x="558800" y="50799"/>
                </a:lnTo>
                <a:lnTo>
                  <a:pt x="17881" y="1422399"/>
                </a:lnTo>
                <a:lnTo>
                  <a:pt x="8661" y="1460499"/>
                </a:lnTo>
                <a:lnTo>
                  <a:pt x="12223" y="1485899"/>
                </a:lnTo>
                <a:lnTo>
                  <a:pt x="21234" y="1498599"/>
                </a:lnTo>
                <a:lnTo>
                  <a:pt x="34016" y="1511299"/>
                </a:lnTo>
                <a:lnTo>
                  <a:pt x="48894" y="1523999"/>
                </a:lnTo>
                <a:lnTo>
                  <a:pt x="126266" y="1523999"/>
                </a:lnTo>
                <a:lnTo>
                  <a:pt x="133673" y="1511299"/>
                </a:lnTo>
                <a:lnTo>
                  <a:pt x="67261" y="1511299"/>
                </a:lnTo>
                <a:lnTo>
                  <a:pt x="54471" y="1498599"/>
                </a:lnTo>
                <a:lnTo>
                  <a:pt x="44342" y="1498599"/>
                </a:lnTo>
                <a:lnTo>
                  <a:pt x="36880" y="1485899"/>
                </a:lnTo>
                <a:lnTo>
                  <a:pt x="32193" y="1473199"/>
                </a:lnTo>
                <a:lnTo>
                  <a:pt x="30440" y="1460499"/>
                </a:lnTo>
                <a:lnTo>
                  <a:pt x="31628" y="1447799"/>
                </a:lnTo>
                <a:lnTo>
                  <a:pt x="35763" y="1435099"/>
                </a:lnTo>
                <a:lnTo>
                  <a:pt x="578916" y="50799"/>
                </a:lnTo>
                <a:lnTo>
                  <a:pt x="587845" y="38099"/>
                </a:lnTo>
                <a:lnTo>
                  <a:pt x="599022" y="25399"/>
                </a:lnTo>
                <a:lnTo>
                  <a:pt x="686341" y="25399"/>
                </a:lnTo>
                <a:lnTo>
                  <a:pt x="677265" y="12699"/>
                </a:lnTo>
                <a:lnTo>
                  <a:pt x="666644" y="12699"/>
                </a:lnTo>
                <a:lnTo>
                  <a:pt x="654902" y="0"/>
                </a:lnTo>
                <a:close/>
              </a:path>
              <a:path w="996950" h="1646555">
                <a:moveTo>
                  <a:pt x="686341" y="25399"/>
                </a:moveTo>
                <a:lnTo>
                  <a:pt x="663287" y="25399"/>
                </a:lnTo>
                <a:lnTo>
                  <a:pt x="673770" y="50799"/>
                </a:lnTo>
                <a:lnTo>
                  <a:pt x="679500" y="63499"/>
                </a:lnTo>
                <a:lnTo>
                  <a:pt x="876198" y="1447799"/>
                </a:lnTo>
                <a:lnTo>
                  <a:pt x="877097" y="1460499"/>
                </a:lnTo>
                <a:lnTo>
                  <a:pt x="875352" y="1473199"/>
                </a:lnTo>
                <a:lnTo>
                  <a:pt x="870956" y="1485899"/>
                </a:lnTo>
                <a:lnTo>
                  <a:pt x="863904" y="1498599"/>
                </a:lnTo>
                <a:lnTo>
                  <a:pt x="845732" y="1498599"/>
                </a:lnTo>
                <a:lnTo>
                  <a:pt x="835603" y="1511299"/>
                </a:lnTo>
                <a:lnTo>
                  <a:pt x="776732" y="1511299"/>
                </a:lnTo>
                <a:lnTo>
                  <a:pt x="787694" y="1523999"/>
                </a:lnTo>
                <a:lnTo>
                  <a:pt x="867942" y="1523999"/>
                </a:lnTo>
                <a:lnTo>
                  <a:pt x="880668" y="1511299"/>
                </a:lnTo>
                <a:lnTo>
                  <a:pt x="890997" y="1498599"/>
                </a:lnTo>
                <a:lnTo>
                  <a:pt x="897424" y="1485899"/>
                </a:lnTo>
                <a:lnTo>
                  <a:pt x="899944" y="1460499"/>
                </a:lnTo>
                <a:lnTo>
                  <a:pt x="898550" y="1435099"/>
                </a:lnTo>
                <a:lnTo>
                  <a:pt x="701852" y="63499"/>
                </a:lnTo>
                <a:lnTo>
                  <a:pt x="698627" y="50799"/>
                </a:lnTo>
                <a:lnTo>
                  <a:pt x="693459" y="38099"/>
                </a:lnTo>
                <a:lnTo>
                  <a:pt x="686341" y="25399"/>
                </a:lnTo>
                <a:close/>
              </a:path>
              <a:path w="996950" h="1646555">
                <a:moveTo>
                  <a:pt x="688441" y="863599"/>
                </a:moveTo>
                <a:lnTo>
                  <a:pt x="368808" y="863599"/>
                </a:lnTo>
                <a:lnTo>
                  <a:pt x="131876" y="1473199"/>
                </a:lnTo>
                <a:lnTo>
                  <a:pt x="127183" y="1485899"/>
                </a:lnTo>
                <a:lnTo>
                  <a:pt x="122078" y="1485899"/>
                </a:lnTo>
                <a:lnTo>
                  <a:pt x="116564" y="1498599"/>
                </a:lnTo>
                <a:lnTo>
                  <a:pt x="104278" y="1498599"/>
                </a:lnTo>
                <a:lnTo>
                  <a:pt x="97496" y="1511299"/>
                </a:lnTo>
                <a:lnTo>
                  <a:pt x="133673" y="1511299"/>
                </a:lnTo>
                <a:lnTo>
                  <a:pt x="141080" y="1498599"/>
                </a:lnTo>
                <a:lnTo>
                  <a:pt x="151993" y="1485899"/>
                </a:lnTo>
                <a:lnTo>
                  <a:pt x="384454" y="888999"/>
                </a:lnTo>
                <a:lnTo>
                  <a:pt x="692055" y="888999"/>
                </a:lnTo>
                <a:lnTo>
                  <a:pt x="688441" y="863599"/>
                </a:lnTo>
                <a:close/>
              </a:path>
              <a:path w="996950" h="1646555">
                <a:moveTo>
                  <a:pt x="692055" y="888999"/>
                </a:moveTo>
                <a:lnTo>
                  <a:pt x="670560" y="888999"/>
                </a:lnTo>
                <a:lnTo>
                  <a:pt x="751027" y="1460499"/>
                </a:lnTo>
                <a:lnTo>
                  <a:pt x="754297" y="1485899"/>
                </a:lnTo>
                <a:lnTo>
                  <a:pt x="759669" y="1498599"/>
                </a:lnTo>
                <a:lnTo>
                  <a:pt x="767147" y="1511299"/>
                </a:lnTo>
                <a:lnTo>
                  <a:pt x="807731" y="1511299"/>
                </a:lnTo>
                <a:lnTo>
                  <a:pt x="799844" y="1498599"/>
                </a:lnTo>
                <a:lnTo>
                  <a:pt x="792378" y="1498599"/>
                </a:lnTo>
                <a:lnTo>
                  <a:pt x="785728" y="1485899"/>
                </a:lnTo>
                <a:lnTo>
                  <a:pt x="780349" y="1485899"/>
                </a:lnTo>
                <a:lnTo>
                  <a:pt x="776235" y="1473199"/>
                </a:lnTo>
                <a:lnTo>
                  <a:pt x="773379" y="1460499"/>
                </a:lnTo>
                <a:lnTo>
                  <a:pt x="692055" y="888999"/>
                </a:lnTo>
                <a:close/>
              </a:path>
              <a:path w="996950" h="1646555">
                <a:moveTo>
                  <a:pt x="16382" y="1066799"/>
                </a:moveTo>
                <a:lnTo>
                  <a:pt x="0" y="1066799"/>
                </a:lnTo>
                <a:lnTo>
                  <a:pt x="0" y="1079499"/>
                </a:lnTo>
                <a:lnTo>
                  <a:pt x="2235" y="1181099"/>
                </a:lnTo>
                <a:lnTo>
                  <a:pt x="4813" y="1193799"/>
                </a:lnTo>
                <a:lnTo>
                  <a:pt x="20840" y="1193799"/>
                </a:lnTo>
                <a:lnTo>
                  <a:pt x="72512" y="1142999"/>
                </a:lnTo>
                <a:lnTo>
                  <a:pt x="40233" y="1142999"/>
                </a:lnTo>
                <a:lnTo>
                  <a:pt x="45289" y="1130299"/>
                </a:lnTo>
                <a:lnTo>
                  <a:pt x="22351" y="1130299"/>
                </a:lnTo>
                <a:lnTo>
                  <a:pt x="17881" y="1079499"/>
                </a:lnTo>
                <a:lnTo>
                  <a:pt x="16382" y="1066799"/>
                </a:lnTo>
                <a:close/>
              </a:path>
              <a:path w="996950" h="1646555">
                <a:moveTo>
                  <a:pt x="478751" y="1181099"/>
                </a:moveTo>
                <a:lnTo>
                  <a:pt x="444793" y="1181099"/>
                </a:lnTo>
                <a:lnTo>
                  <a:pt x="452056" y="1193799"/>
                </a:lnTo>
                <a:lnTo>
                  <a:pt x="458216" y="1193799"/>
                </a:lnTo>
                <a:lnTo>
                  <a:pt x="478751" y="1181099"/>
                </a:lnTo>
                <a:close/>
              </a:path>
              <a:path w="996950" h="1646555">
                <a:moveTo>
                  <a:pt x="904481" y="1079499"/>
                </a:moveTo>
                <a:lnTo>
                  <a:pt x="900404" y="1079499"/>
                </a:lnTo>
                <a:lnTo>
                  <a:pt x="889952" y="1092199"/>
                </a:lnTo>
                <a:lnTo>
                  <a:pt x="888847" y="1092199"/>
                </a:lnTo>
                <a:lnTo>
                  <a:pt x="891844" y="1104899"/>
                </a:lnTo>
                <a:lnTo>
                  <a:pt x="938784" y="1181099"/>
                </a:lnTo>
                <a:lnTo>
                  <a:pt x="943254" y="1181099"/>
                </a:lnTo>
                <a:lnTo>
                  <a:pt x="948842" y="1193799"/>
                </a:lnTo>
                <a:lnTo>
                  <a:pt x="962253" y="1193799"/>
                </a:lnTo>
                <a:lnTo>
                  <a:pt x="967066" y="1181099"/>
                </a:lnTo>
                <a:lnTo>
                  <a:pt x="970076" y="1168399"/>
                </a:lnTo>
                <a:lnTo>
                  <a:pt x="980614" y="1130299"/>
                </a:lnTo>
                <a:lnTo>
                  <a:pt x="938784" y="1130299"/>
                </a:lnTo>
                <a:lnTo>
                  <a:pt x="907491" y="1092199"/>
                </a:lnTo>
                <a:lnTo>
                  <a:pt x="904481" y="1079499"/>
                </a:lnTo>
                <a:close/>
              </a:path>
              <a:path w="996950" h="1646555">
                <a:moveTo>
                  <a:pt x="436981" y="1142999"/>
                </a:moveTo>
                <a:lnTo>
                  <a:pt x="406806" y="1142999"/>
                </a:lnTo>
                <a:lnTo>
                  <a:pt x="408063" y="1155699"/>
                </a:lnTo>
                <a:lnTo>
                  <a:pt x="411835" y="1168399"/>
                </a:lnTo>
                <a:lnTo>
                  <a:pt x="418122" y="1181099"/>
                </a:lnTo>
                <a:lnTo>
                  <a:pt x="493420" y="1181099"/>
                </a:lnTo>
                <a:lnTo>
                  <a:pt x="502221" y="1168399"/>
                </a:lnTo>
                <a:lnTo>
                  <a:pt x="447039" y="1168399"/>
                </a:lnTo>
                <a:lnTo>
                  <a:pt x="441452" y="1155699"/>
                </a:lnTo>
                <a:lnTo>
                  <a:pt x="436981" y="1142999"/>
                </a:lnTo>
                <a:close/>
              </a:path>
              <a:path w="996950" h="1646555">
                <a:moveTo>
                  <a:pt x="504592" y="1130299"/>
                </a:moveTo>
                <a:lnTo>
                  <a:pt x="476097" y="1130299"/>
                </a:lnTo>
                <a:lnTo>
                  <a:pt x="476097" y="1155699"/>
                </a:lnTo>
                <a:lnTo>
                  <a:pt x="473862" y="1155699"/>
                </a:lnTo>
                <a:lnTo>
                  <a:pt x="464921" y="1168399"/>
                </a:lnTo>
                <a:lnTo>
                  <a:pt x="502221" y="1168399"/>
                </a:lnTo>
                <a:lnTo>
                  <a:pt x="505155" y="1142999"/>
                </a:lnTo>
                <a:lnTo>
                  <a:pt x="504592" y="1130299"/>
                </a:lnTo>
                <a:close/>
              </a:path>
              <a:path w="996950" h="1646555">
                <a:moveTo>
                  <a:pt x="98348" y="1104899"/>
                </a:moveTo>
                <a:lnTo>
                  <a:pt x="80467" y="1104899"/>
                </a:lnTo>
                <a:lnTo>
                  <a:pt x="40233" y="1142999"/>
                </a:lnTo>
                <a:lnTo>
                  <a:pt x="72512" y="1142999"/>
                </a:lnTo>
                <a:lnTo>
                  <a:pt x="98348" y="1117599"/>
                </a:lnTo>
                <a:lnTo>
                  <a:pt x="98348" y="1104899"/>
                </a:lnTo>
                <a:close/>
              </a:path>
              <a:path w="996950" h="1646555">
                <a:moveTo>
                  <a:pt x="485025" y="0"/>
                </a:moveTo>
                <a:lnTo>
                  <a:pt x="453742" y="0"/>
                </a:lnTo>
                <a:lnTo>
                  <a:pt x="442566" y="12699"/>
                </a:lnTo>
                <a:lnTo>
                  <a:pt x="435862" y="25399"/>
                </a:lnTo>
                <a:lnTo>
                  <a:pt x="433628" y="38099"/>
                </a:lnTo>
                <a:lnTo>
                  <a:pt x="434466" y="50799"/>
                </a:lnTo>
                <a:lnTo>
                  <a:pt x="436981" y="50799"/>
                </a:lnTo>
                <a:lnTo>
                  <a:pt x="441172" y="63499"/>
                </a:lnTo>
                <a:lnTo>
                  <a:pt x="447039" y="63499"/>
                </a:lnTo>
                <a:lnTo>
                  <a:pt x="22351" y="1130299"/>
                </a:lnTo>
                <a:lnTo>
                  <a:pt x="45289" y="1130299"/>
                </a:lnTo>
                <a:lnTo>
                  <a:pt x="464921" y="76199"/>
                </a:lnTo>
                <a:lnTo>
                  <a:pt x="485025" y="76199"/>
                </a:lnTo>
                <a:lnTo>
                  <a:pt x="496203" y="63499"/>
                </a:lnTo>
                <a:lnTo>
                  <a:pt x="502915" y="50799"/>
                </a:lnTo>
                <a:lnTo>
                  <a:pt x="505155" y="38099"/>
                </a:lnTo>
                <a:lnTo>
                  <a:pt x="502915" y="25399"/>
                </a:lnTo>
                <a:lnTo>
                  <a:pt x="496203" y="12699"/>
                </a:lnTo>
                <a:lnTo>
                  <a:pt x="485025" y="0"/>
                </a:lnTo>
                <a:close/>
              </a:path>
              <a:path w="996950" h="1646555">
                <a:moveTo>
                  <a:pt x="500113" y="1117599"/>
                </a:moveTo>
                <a:lnTo>
                  <a:pt x="452247" y="1117599"/>
                </a:lnTo>
                <a:lnTo>
                  <a:pt x="459333" y="1130299"/>
                </a:lnTo>
                <a:lnTo>
                  <a:pt x="502908" y="1130299"/>
                </a:lnTo>
                <a:lnTo>
                  <a:pt x="500113" y="1117599"/>
                </a:lnTo>
                <a:close/>
              </a:path>
              <a:path w="996950" h="1646555">
                <a:moveTo>
                  <a:pt x="802436" y="88899"/>
                </a:moveTo>
                <a:lnTo>
                  <a:pt x="784555" y="88899"/>
                </a:lnTo>
                <a:lnTo>
                  <a:pt x="938784" y="1130299"/>
                </a:lnTo>
                <a:lnTo>
                  <a:pt x="958900" y="1130299"/>
                </a:lnTo>
                <a:lnTo>
                  <a:pt x="802436" y="88899"/>
                </a:lnTo>
                <a:close/>
              </a:path>
              <a:path w="996950" h="1646555">
                <a:moveTo>
                  <a:pt x="991311" y="1066799"/>
                </a:moveTo>
                <a:lnTo>
                  <a:pt x="981976" y="1066799"/>
                </a:lnTo>
                <a:lnTo>
                  <a:pt x="979017" y="1079499"/>
                </a:lnTo>
                <a:lnTo>
                  <a:pt x="958900" y="1130299"/>
                </a:lnTo>
                <a:lnTo>
                  <a:pt x="980614" y="1130299"/>
                </a:lnTo>
                <a:lnTo>
                  <a:pt x="994663" y="1079499"/>
                </a:lnTo>
                <a:lnTo>
                  <a:pt x="996518" y="1079499"/>
                </a:lnTo>
                <a:lnTo>
                  <a:pt x="991311" y="1066799"/>
                </a:lnTo>
                <a:close/>
              </a:path>
              <a:path w="996950" h="1646555">
                <a:moveTo>
                  <a:pt x="485775" y="1104899"/>
                </a:moveTo>
                <a:lnTo>
                  <a:pt x="444804" y="1104899"/>
                </a:lnTo>
                <a:lnTo>
                  <a:pt x="444804" y="1117599"/>
                </a:lnTo>
                <a:lnTo>
                  <a:pt x="490245" y="1117599"/>
                </a:lnTo>
                <a:lnTo>
                  <a:pt x="485775" y="1104899"/>
                </a:lnTo>
                <a:close/>
              </a:path>
              <a:path w="996950" h="1646555">
                <a:moveTo>
                  <a:pt x="498449" y="1092199"/>
                </a:moveTo>
                <a:lnTo>
                  <a:pt x="468998" y="1092199"/>
                </a:lnTo>
                <a:lnTo>
                  <a:pt x="458558" y="1104899"/>
                </a:lnTo>
                <a:lnTo>
                  <a:pt x="493979" y="1104899"/>
                </a:lnTo>
                <a:lnTo>
                  <a:pt x="498449" y="1092199"/>
                </a:lnTo>
                <a:close/>
              </a:path>
              <a:path w="996950" h="1646555">
                <a:moveTo>
                  <a:pt x="439559" y="1066799"/>
                </a:moveTo>
                <a:lnTo>
                  <a:pt x="413791" y="1066799"/>
                </a:lnTo>
                <a:lnTo>
                  <a:pt x="411905" y="1079499"/>
                </a:lnTo>
                <a:lnTo>
                  <a:pt x="411276" y="1092199"/>
                </a:lnTo>
                <a:lnTo>
                  <a:pt x="435864" y="1092199"/>
                </a:lnTo>
                <a:lnTo>
                  <a:pt x="435864" y="1079499"/>
                </a:lnTo>
                <a:lnTo>
                  <a:pt x="438099" y="1079499"/>
                </a:lnTo>
                <a:lnTo>
                  <a:pt x="439559" y="1066799"/>
                </a:lnTo>
                <a:close/>
              </a:path>
              <a:path w="996950" h="1646555">
                <a:moveTo>
                  <a:pt x="499702" y="1066799"/>
                </a:moveTo>
                <a:lnTo>
                  <a:pt x="469392" y="1066799"/>
                </a:lnTo>
                <a:lnTo>
                  <a:pt x="470852" y="1079499"/>
                </a:lnTo>
                <a:lnTo>
                  <a:pt x="471627" y="1079499"/>
                </a:lnTo>
                <a:lnTo>
                  <a:pt x="471627" y="1092199"/>
                </a:lnTo>
                <a:lnTo>
                  <a:pt x="500684" y="1092199"/>
                </a:lnTo>
                <a:lnTo>
                  <a:pt x="500684" y="1079499"/>
                </a:lnTo>
                <a:lnTo>
                  <a:pt x="499702" y="1066799"/>
                </a:lnTo>
                <a:close/>
              </a:path>
              <a:path w="996950" h="1646555">
                <a:moveTo>
                  <a:pt x="491871" y="1054099"/>
                </a:moveTo>
                <a:lnTo>
                  <a:pt x="421335" y="1054099"/>
                </a:lnTo>
                <a:lnTo>
                  <a:pt x="416934" y="1066799"/>
                </a:lnTo>
                <a:lnTo>
                  <a:pt x="496762" y="1066799"/>
                </a:lnTo>
                <a:lnTo>
                  <a:pt x="491871" y="1054099"/>
                </a:lnTo>
                <a:close/>
              </a:path>
              <a:path w="996950" h="1646555">
                <a:moveTo>
                  <a:pt x="477484" y="1041399"/>
                </a:moveTo>
                <a:lnTo>
                  <a:pt x="435584" y="1041399"/>
                </a:lnTo>
                <a:lnTo>
                  <a:pt x="427412" y="1054099"/>
                </a:lnTo>
                <a:lnTo>
                  <a:pt x="485038" y="1054099"/>
                </a:lnTo>
                <a:lnTo>
                  <a:pt x="477484" y="1041399"/>
                </a:lnTo>
                <a:close/>
              </a:path>
              <a:path w="996950" h="1646555">
                <a:moveTo>
                  <a:pt x="572211" y="990599"/>
                </a:moveTo>
                <a:lnTo>
                  <a:pt x="534212" y="990599"/>
                </a:lnTo>
                <a:lnTo>
                  <a:pt x="498449" y="1015999"/>
                </a:lnTo>
                <a:lnTo>
                  <a:pt x="492480" y="1015999"/>
                </a:lnTo>
                <a:lnTo>
                  <a:pt x="490626" y="1028699"/>
                </a:lnTo>
                <a:lnTo>
                  <a:pt x="505155" y="1028699"/>
                </a:lnTo>
                <a:lnTo>
                  <a:pt x="572211" y="990599"/>
                </a:lnTo>
                <a:close/>
              </a:path>
              <a:path w="996950" h="1646555">
                <a:moveTo>
                  <a:pt x="607974" y="939799"/>
                </a:moveTo>
                <a:lnTo>
                  <a:pt x="603504" y="939799"/>
                </a:lnTo>
                <a:lnTo>
                  <a:pt x="594563" y="952499"/>
                </a:lnTo>
                <a:lnTo>
                  <a:pt x="599033" y="965199"/>
                </a:lnTo>
                <a:lnTo>
                  <a:pt x="619150" y="990599"/>
                </a:lnTo>
                <a:lnTo>
                  <a:pt x="591553" y="1015999"/>
                </a:lnTo>
                <a:lnTo>
                  <a:pt x="595680" y="1015999"/>
                </a:lnTo>
                <a:lnTo>
                  <a:pt x="599389" y="1028699"/>
                </a:lnTo>
                <a:lnTo>
                  <a:pt x="604227" y="1028699"/>
                </a:lnTo>
                <a:lnTo>
                  <a:pt x="632561" y="1003299"/>
                </a:lnTo>
                <a:lnTo>
                  <a:pt x="668324" y="1003299"/>
                </a:lnTo>
                <a:lnTo>
                  <a:pt x="645972" y="990599"/>
                </a:lnTo>
                <a:lnTo>
                  <a:pt x="663854" y="965199"/>
                </a:lnTo>
                <a:lnTo>
                  <a:pt x="632561" y="965199"/>
                </a:lnTo>
                <a:lnTo>
                  <a:pt x="612444" y="952499"/>
                </a:lnTo>
                <a:lnTo>
                  <a:pt x="607974" y="939799"/>
                </a:lnTo>
                <a:close/>
              </a:path>
              <a:path w="996950" h="1646555">
                <a:moveTo>
                  <a:pt x="668324" y="1003299"/>
                </a:moveTo>
                <a:lnTo>
                  <a:pt x="632561" y="1003299"/>
                </a:lnTo>
                <a:lnTo>
                  <a:pt x="652678" y="1015999"/>
                </a:lnTo>
                <a:lnTo>
                  <a:pt x="657148" y="1028699"/>
                </a:lnTo>
                <a:lnTo>
                  <a:pt x="661619" y="1028699"/>
                </a:lnTo>
                <a:lnTo>
                  <a:pt x="666089" y="1015999"/>
                </a:lnTo>
                <a:lnTo>
                  <a:pt x="671296" y="1015999"/>
                </a:lnTo>
                <a:lnTo>
                  <a:pt x="668324" y="1003299"/>
                </a:lnTo>
                <a:close/>
              </a:path>
              <a:path w="996950" h="1646555">
                <a:moveTo>
                  <a:pt x="425224" y="952499"/>
                </a:moveTo>
                <a:lnTo>
                  <a:pt x="375505" y="952499"/>
                </a:lnTo>
                <a:lnTo>
                  <a:pt x="368805" y="965199"/>
                </a:lnTo>
                <a:lnTo>
                  <a:pt x="366572" y="990599"/>
                </a:lnTo>
                <a:lnTo>
                  <a:pt x="368805" y="1003299"/>
                </a:lnTo>
                <a:lnTo>
                  <a:pt x="375505" y="1015999"/>
                </a:lnTo>
                <a:lnTo>
                  <a:pt x="425224" y="1015999"/>
                </a:lnTo>
                <a:lnTo>
                  <a:pt x="432075" y="1003299"/>
                </a:lnTo>
                <a:lnTo>
                  <a:pt x="435864" y="990599"/>
                </a:lnTo>
                <a:lnTo>
                  <a:pt x="580034" y="990599"/>
                </a:lnTo>
                <a:lnTo>
                  <a:pt x="579259" y="977899"/>
                </a:lnTo>
                <a:lnTo>
                  <a:pt x="435864" y="977899"/>
                </a:lnTo>
                <a:lnTo>
                  <a:pt x="432075" y="965199"/>
                </a:lnTo>
                <a:lnTo>
                  <a:pt x="425224" y="952499"/>
                </a:lnTo>
                <a:close/>
              </a:path>
              <a:path w="996950" h="1646555">
                <a:moveTo>
                  <a:pt x="505155" y="939799"/>
                </a:moveTo>
                <a:lnTo>
                  <a:pt x="488734" y="939799"/>
                </a:lnTo>
                <a:lnTo>
                  <a:pt x="490245" y="952499"/>
                </a:lnTo>
                <a:lnTo>
                  <a:pt x="496214" y="952499"/>
                </a:lnTo>
                <a:lnTo>
                  <a:pt x="534212" y="977899"/>
                </a:lnTo>
                <a:lnTo>
                  <a:pt x="572211" y="977899"/>
                </a:lnTo>
                <a:lnTo>
                  <a:pt x="505155" y="939799"/>
                </a:lnTo>
                <a:close/>
              </a:path>
              <a:path w="996950" h="1646555">
                <a:moveTo>
                  <a:pt x="663854" y="939799"/>
                </a:moveTo>
                <a:lnTo>
                  <a:pt x="659384" y="939799"/>
                </a:lnTo>
                <a:lnTo>
                  <a:pt x="632561" y="965199"/>
                </a:lnTo>
                <a:lnTo>
                  <a:pt x="663854" y="965199"/>
                </a:lnTo>
                <a:lnTo>
                  <a:pt x="672795" y="952499"/>
                </a:lnTo>
                <a:lnTo>
                  <a:pt x="663854" y="939799"/>
                </a:lnTo>
                <a:close/>
              </a:path>
              <a:path w="996950" h="1646555">
                <a:moveTo>
                  <a:pt x="408471" y="787399"/>
                </a:moveTo>
                <a:lnTo>
                  <a:pt x="364893" y="787399"/>
                </a:lnTo>
                <a:lnTo>
                  <a:pt x="359446" y="800099"/>
                </a:lnTo>
                <a:lnTo>
                  <a:pt x="357631" y="812799"/>
                </a:lnTo>
                <a:lnTo>
                  <a:pt x="359446" y="825499"/>
                </a:lnTo>
                <a:lnTo>
                  <a:pt x="364893" y="838199"/>
                </a:lnTo>
                <a:lnTo>
                  <a:pt x="408471" y="838199"/>
                </a:lnTo>
                <a:lnTo>
                  <a:pt x="413926" y="825499"/>
                </a:lnTo>
                <a:lnTo>
                  <a:pt x="415747" y="812799"/>
                </a:lnTo>
                <a:lnTo>
                  <a:pt x="413926" y="800099"/>
                </a:lnTo>
                <a:lnTo>
                  <a:pt x="408471" y="787399"/>
                </a:lnTo>
                <a:close/>
              </a:path>
              <a:path w="996950" h="1646555">
                <a:moveTo>
                  <a:pt x="605739" y="266699"/>
                </a:moveTo>
                <a:lnTo>
                  <a:pt x="409041" y="761999"/>
                </a:lnTo>
                <a:lnTo>
                  <a:pt x="675030" y="761999"/>
                </a:lnTo>
                <a:lnTo>
                  <a:pt x="671477" y="736599"/>
                </a:lnTo>
                <a:lnTo>
                  <a:pt x="440334" y="736599"/>
                </a:lnTo>
                <a:lnTo>
                  <a:pt x="596798" y="342899"/>
                </a:lnTo>
                <a:lnTo>
                  <a:pt x="616399" y="342899"/>
                </a:lnTo>
                <a:lnTo>
                  <a:pt x="605739" y="266699"/>
                </a:lnTo>
                <a:close/>
              </a:path>
              <a:path w="996950" h="1646555">
                <a:moveTo>
                  <a:pt x="616399" y="342899"/>
                </a:moveTo>
                <a:lnTo>
                  <a:pt x="596798" y="342899"/>
                </a:lnTo>
                <a:lnTo>
                  <a:pt x="650443" y="736599"/>
                </a:lnTo>
                <a:lnTo>
                  <a:pt x="671477" y="736599"/>
                </a:lnTo>
                <a:lnTo>
                  <a:pt x="616399" y="342899"/>
                </a:lnTo>
                <a:close/>
              </a:path>
              <a:path w="996950" h="1646555">
                <a:moveTo>
                  <a:pt x="319633" y="88899"/>
                </a:moveTo>
                <a:lnTo>
                  <a:pt x="292811" y="88899"/>
                </a:lnTo>
                <a:lnTo>
                  <a:pt x="290575" y="101599"/>
                </a:lnTo>
                <a:lnTo>
                  <a:pt x="275477" y="101599"/>
                </a:lnTo>
                <a:lnTo>
                  <a:pt x="267233" y="114299"/>
                </a:lnTo>
                <a:lnTo>
                  <a:pt x="254812" y="114299"/>
                </a:lnTo>
                <a:lnTo>
                  <a:pt x="254812" y="126999"/>
                </a:lnTo>
                <a:lnTo>
                  <a:pt x="288340" y="126999"/>
                </a:lnTo>
                <a:lnTo>
                  <a:pt x="288340" y="228599"/>
                </a:lnTo>
                <a:lnTo>
                  <a:pt x="319633" y="228599"/>
                </a:lnTo>
                <a:lnTo>
                  <a:pt x="319633" y="88899"/>
                </a:lnTo>
                <a:close/>
              </a:path>
              <a:path w="996950" h="1646555">
                <a:moveTo>
                  <a:pt x="981252" y="203199"/>
                </a:moveTo>
                <a:lnTo>
                  <a:pt x="887641" y="203199"/>
                </a:lnTo>
                <a:lnTo>
                  <a:pt x="886245" y="215899"/>
                </a:lnTo>
                <a:lnTo>
                  <a:pt x="885414" y="215899"/>
                </a:lnTo>
                <a:lnTo>
                  <a:pt x="885139" y="228599"/>
                </a:lnTo>
                <a:lnTo>
                  <a:pt x="981252" y="228599"/>
                </a:lnTo>
                <a:lnTo>
                  <a:pt x="981252" y="203199"/>
                </a:lnTo>
                <a:close/>
              </a:path>
              <a:path w="996950" h="1646555">
                <a:moveTo>
                  <a:pt x="929824" y="190499"/>
                </a:moveTo>
                <a:lnTo>
                  <a:pt x="893089" y="190499"/>
                </a:lnTo>
                <a:lnTo>
                  <a:pt x="889609" y="203199"/>
                </a:lnTo>
                <a:lnTo>
                  <a:pt x="923680" y="203199"/>
                </a:lnTo>
                <a:lnTo>
                  <a:pt x="929824" y="190499"/>
                </a:lnTo>
                <a:close/>
              </a:path>
              <a:path w="996950" h="1646555">
                <a:moveTo>
                  <a:pt x="979006" y="139699"/>
                </a:moveTo>
                <a:lnTo>
                  <a:pt x="951420" y="139699"/>
                </a:lnTo>
                <a:lnTo>
                  <a:pt x="918667" y="165099"/>
                </a:lnTo>
                <a:lnTo>
                  <a:pt x="907615" y="177799"/>
                </a:lnTo>
                <a:lnTo>
                  <a:pt x="899090" y="190499"/>
                </a:lnTo>
                <a:lnTo>
                  <a:pt x="939329" y="190499"/>
                </a:lnTo>
                <a:lnTo>
                  <a:pt x="952195" y="177799"/>
                </a:lnTo>
                <a:lnTo>
                  <a:pt x="957638" y="177799"/>
                </a:lnTo>
                <a:lnTo>
                  <a:pt x="962806" y="165099"/>
                </a:lnTo>
                <a:lnTo>
                  <a:pt x="967697" y="165099"/>
                </a:lnTo>
                <a:lnTo>
                  <a:pt x="972312" y="152399"/>
                </a:lnTo>
                <a:lnTo>
                  <a:pt x="976211" y="152399"/>
                </a:lnTo>
                <a:lnTo>
                  <a:pt x="979006" y="139699"/>
                </a:lnTo>
                <a:close/>
              </a:path>
              <a:path w="996950" h="1646555">
                <a:moveTo>
                  <a:pt x="953579" y="88899"/>
                </a:moveTo>
                <a:lnTo>
                  <a:pt x="904138" y="88899"/>
                </a:lnTo>
                <a:lnTo>
                  <a:pt x="895822" y="101599"/>
                </a:lnTo>
                <a:lnTo>
                  <a:pt x="889885" y="114299"/>
                </a:lnTo>
                <a:lnTo>
                  <a:pt x="886325" y="126999"/>
                </a:lnTo>
                <a:lnTo>
                  <a:pt x="885139" y="139699"/>
                </a:lnTo>
                <a:lnTo>
                  <a:pt x="914196" y="139699"/>
                </a:lnTo>
                <a:lnTo>
                  <a:pt x="914196" y="126999"/>
                </a:lnTo>
                <a:lnTo>
                  <a:pt x="914933" y="126999"/>
                </a:lnTo>
                <a:lnTo>
                  <a:pt x="916432" y="114299"/>
                </a:lnTo>
                <a:lnTo>
                  <a:pt x="978175" y="114299"/>
                </a:lnTo>
                <a:lnTo>
                  <a:pt x="968948" y="101599"/>
                </a:lnTo>
                <a:lnTo>
                  <a:pt x="953579" y="88899"/>
                </a:lnTo>
                <a:close/>
              </a:path>
              <a:path w="996950" h="1646555">
                <a:moveTo>
                  <a:pt x="978175" y="114299"/>
                </a:moveTo>
                <a:lnTo>
                  <a:pt x="952919" y="114299"/>
                </a:lnTo>
                <a:lnTo>
                  <a:pt x="954430" y="126999"/>
                </a:lnTo>
                <a:lnTo>
                  <a:pt x="954430" y="139699"/>
                </a:lnTo>
                <a:lnTo>
                  <a:pt x="980689" y="139699"/>
                </a:lnTo>
                <a:lnTo>
                  <a:pt x="981252" y="126999"/>
                </a:lnTo>
                <a:lnTo>
                  <a:pt x="978175" y="114299"/>
                </a:lnTo>
                <a:close/>
              </a:path>
              <a:path w="996950" h="1646555">
                <a:moveTo>
                  <a:pt x="655328" y="50799"/>
                </a:moveTo>
                <a:lnTo>
                  <a:pt x="600846" y="50799"/>
                </a:lnTo>
                <a:lnTo>
                  <a:pt x="599033" y="63499"/>
                </a:lnTo>
                <a:lnTo>
                  <a:pt x="600846" y="76199"/>
                </a:lnTo>
                <a:lnTo>
                  <a:pt x="606290" y="88899"/>
                </a:lnTo>
                <a:lnTo>
                  <a:pt x="615369" y="101599"/>
                </a:lnTo>
                <a:lnTo>
                  <a:pt x="640791" y="101599"/>
                </a:lnTo>
                <a:lnTo>
                  <a:pt x="649873" y="88899"/>
                </a:lnTo>
                <a:lnTo>
                  <a:pt x="655328" y="76199"/>
                </a:lnTo>
                <a:lnTo>
                  <a:pt x="657148" y="63499"/>
                </a:lnTo>
                <a:lnTo>
                  <a:pt x="655328" y="50799"/>
                </a:lnTo>
                <a:close/>
              </a:path>
              <a:path w="996950" h="1646555">
                <a:moveTo>
                  <a:pt x="815836" y="25399"/>
                </a:moveTo>
                <a:lnTo>
                  <a:pt x="762200" y="25399"/>
                </a:lnTo>
                <a:lnTo>
                  <a:pt x="755496" y="38099"/>
                </a:lnTo>
                <a:lnTo>
                  <a:pt x="753262" y="63499"/>
                </a:lnTo>
                <a:lnTo>
                  <a:pt x="755214" y="76199"/>
                </a:lnTo>
                <a:lnTo>
                  <a:pt x="761074" y="76199"/>
                </a:lnTo>
                <a:lnTo>
                  <a:pt x="770852" y="88899"/>
                </a:lnTo>
                <a:lnTo>
                  <a:pt x="812203" y="88899"/>
                </a:lnTo>
                <a:lnTo>
                  <a:pt x="819189" y="76199"/>
                </a:lnTo>
                <a:lnTo>
                  <a:pt x="823387" y="63499"/>
                </a:lnTo>
                <a:lnTo>
                  <a:pt x="824788" y="63499"/>
                </a:lnTo>
                <a:lnTo>
                  <a:pt x="822549" y="38099"/>
                </a:lnTo>
                <a:lnTo>
                  <a:pt x="815836" y="25399"/>
                </a:lnTo>
                <a:close/>
              </a:path>
              <a:path w="996950" h="1646555">
                <a:moveTo>
                  <a:pt x="640791" y="38099"/>
                </a:moveTo>
                <a:lnTo>
                  <a:pt x="615369" y="38099"/>
                </a:lnTo>
                <a:lnTo>
                  <a:pt x="606290" y="50799"/>
                </a:lnTo>
                <a:lnTo>
                  <a:pt x="649873" y="50799"/>
                </a:lnTo>
                <a:lnTo>
                  <a:pt x="640791" y="38099"/>
                </a:lnTo>
                <a:close/>
              </a:path>
              <a:path w="996950" h="1646555">
                <a:moveTo>
                  <a:pt x="818083" y="1561998"/>
                </a:moveTo>
                <a:lnTo>
                  <a:pt x="813612" y="1561998"/>
                </a:lnTo>
                <a:lnTo>
                  <a:pt x="804672" y="1570939"/>
                </a:lnTo>
                <a:lnTo>
                  <a:pt x="804672" y="1575409"/>
                </a:lnTo>
                <a:lnTo>
                  <a:pt x="809142" y="1579879"/>
                </a:lnTo>
                <a:lnTo>
                  <a:pt x="829259" y="1602231"/>
                </a:lnTo>
                <a:lnTo>
                  <a:pt x="804672" y="1626819"/>
                </a:lnTo>
                <a:lnTo>
                  <a:pt x="801662" y="1629790"/>
                </a:lnTo>
                <a:lnTo>
                  <a:pt x="802055" y="1633880"/>
                </a:lnTo>
                <a:lnTo>
                  <a:pt x="809485" y="1644319"/>
                </a:lnTo>
                <a:lnTo>
                  <a:pt x="814336" y="1643938"/>
                </a:lnTo>
                <a:lnTo>
                  <a:pt x="842670" y="1615643"/>
                </a:lnTo>
                <a:lnTo>
                  <a:pt x="868273" y="1615643"/>
                </a:lnTo>
                <a:lnTo>
                  <a:pt x="856081" y="1602231"/>
                </a:lnTo>
                <a:lnTo>
                  <a:pt x="869492" y="1588820"/>
                </a:lnTo>
                <a:lnTo>
                  <a:pt x="842670" y="1588820"/>
                </a:lnTo>
                <a:lnTo>
                  <a:pt x="822553" y="1566468"/>
                </a:lnTo>
                <a:lnTo>
                  <a:pt x="818083" y="1561998"/>
                </a:lnTo>
                <a:close/>
              </a:path>
              <a:path w="996950" h="1646555">
                <a:moveTo>
                  <a:pt x="868273" y="1615643"/>
                </a:moveTo>
                <a:lnTo>
                  <a:pt x="842670" y="1615643"/>
                </a:lnTo>
                <a:lnTo>
                  <a:pt x="862787" y="1637995"/>
                </a:lnTo>
                <a:lnTo>
                  <a:pt x="867257" y="1642465"/>
                </a:lnTo>
                <a:lnTo>
                  <a:pt x="871728" y="1642821"/>
                </a:lnTo>
                <a:lnTo>
                  <a:pt x="880668" y="1635378"/>
                </a:lnTo>
                <a:lnTo>
                  <a:pt x="881405" y="1631289"/>
                </a:lnTo>
                <a:lnTo>
                  <a:pt x="878433" y="1626819"/>
                </a:lnTo>
                <a:lnTo>
                  <a:pt x="868273" y="1615643"/>
                </a:lnTo>
                <a:close/>
              </a:path>
              <a:path w="996950" h="1646555">
                <a:moveTo>
                  <a:pt x="873963" y="1561998"/>
                </a:moveTo>
                <a:lnTo>
                  <a:pt x="869492" y="1561998"/>
                </a:lnTo>
                <a:lnTo>
                  <a:pt x="842670" y="1588820"/>
                </a:lnTo>
                <a:lnTo>
                  <a:pt x="869492" y="1588820"/>
                </a:lnTo>
                <a:lnTo>
                  <a:pt x="882904" y="1575409"/>
                </a:lnTo>
                <a:lnTo>
                  <a:pt x="882904" y="1570939"/>
                </a:lnTo>
                <a:lnTo>
                  <a:pt x="873963" y="1561998"/>
                </a:lnTo>
                <a:close/>
              </a:path>
              <a:path w="996950" h="1646555">
                <a:moveTo>
                  <a:pt x="24587" y="1564233"/>
                </a:moveTo>
                <a:lnTo>
                  <a:pt x="20116" y="1564233"/>
                </a:lnTo>
                <a:lnTo>
                  <a:pt x="11175" y="1573174"/>
                </a:lnTo>
                <a:lnTo>
                  <a:pt x="11175" y="1577644"/>
                </a:lnTo>
                <a:lnTo>
                  <a:pt x="15646" y="1582115"/>
                </a:lnTo>
                <a:lnTo>
                  <a:pt x="35763" y="1604467"/>
                </a:lnTo>
                <a:lnTo>
                  <a:pt x="11175" y="1629054"/>
                </a:lnTo>
                <a:lnTo>
                  <a:pt x="8166" y="1632026"/>
                </a:lnTo>
                <a:lnTo>
                  <a:pt x="8559" y="1636115"/>
                </a:lnTo>
                <a:lnTo>
                  <a:pt x="15989" y="1646554"/>
                </a:lnTo>
                <a:lnTo>
                  <a:pt x="20840" y="1646173"/>
                </a:lnTo>
                <a:lnTo>
                  <a:pt x="49174" y="1617878"/>
                </a:lnTo>
                <a:lnTo>
                  <a:pt x="74777" y="1617878"/>
                </a:lnTo>
                <a:lnTo>
                  <a:pt x="62585" y="1604467"/>
                </a:lnTo>
                <a:lnTo>
                  <a:pt x="75996" y="1591055"/>
                </a:lnTo>
                <a:lnTo>
                  <a:pt x="49174" y="1591055"/>
                </a:lnTo>
                <a:lnTo>
                  <a:pt x="29057" y="1568703"/>
                </a:lnTo>
                <a:lnTo>
                  <a:pt x="24587" y="1564233"/>
                </a:lnTo>
                <a:close/>
              </a:path>
              <a:path w="996950" h="1646555">
                <a:moveTo>
                  <a:pt x="74777" y="1617878"/>
                </a:moveTo>
                <a:lnTo>
                  <a:pt x="49174" y="1617878"/>
                </a:lnTo>
                <a:lnTo>
                  <a:pt x="69291" y="1640230"/>
                </a:lnTo>
                <a:lnTo>
                  <a:pt x="73761" y="1644700"/>
                </a:lnTo>
                <a:lnTo>
                  <a:pt x="78231" y="1645056"/>
                </a:lnTo>
                <a:lnTo>
                  <a:pt x="87172" y="1637614"/>
                </a:lnTo>
                <a:lnTo>
                  <a:pt x="87909" y="1633524"/>
                </a:lnTo>
                <a:lnTo>
                  <a:pt x="84937" y="1629054"/>
                </a:lnTo>
                <a:lnTo>
                  <a:pt x="74777" y="1617878"/>
                </a:lnTo>
                <a:close/>
              </a:path>
              <a:path w="996950" h="1646555">
                <a:moveTo>
                  <a:pt x="80467" y="1564233"/>
                </a:moveTo>
                <a:lnTo>
                  <a:pt x="75996" y="1564233"/>
                </a:lnTo>
                <a:lnTo>
                  <a:pt x="49174" y="1591055"/>
                </a:lnTo>
                <a:lnTo>
                  <a:pt x="75996" y="1591055"/>
                </a:lnTo>
                <a:lnTo>
                  <a:pt x="89407" y="1577644"/>
                </a:lnTo>
                <a:lnTo>
                  <a:pt x="89407" y="1573174"/>
                </a:lnTo>
                <a:lnTo>
                  <a:pt x="80467" y="156423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5280" y="3836151"/>
            <a:ext cx="513080" cy="913765"/>
          </a:xfrm>
          <a:custGeom>
            <a:avLst/>
            <a:gdLst/>
            <a:ahLst/>
            <a:cxnLst/>
            <a:rect l="l" t="t" r="r" b="b"/>
            <a:pathLst>
              <a:path w="513080" h="913764">
                <a:moveTo>
                  <a:pt x="371246" y="0"/>
                </a:moveTo>
                <a:lnTo>
                  <a:pt x="360527" y="0"/>
                </a:lnTo>
                <a:lnTo>
                  <a:pt x="356285" y="1231"/>
                </a:lnTo>
                <a:lnTo>
                  <a:pt x="348259" y="6146"/>
                </a:lnTo>
                <a:lnTo>
                  <a:pt x="345122" y="10502"/>
                </a:lnTo>
                <a:lnTo>
                  <a:pt x="342899" y="16738"/>
                </a:lnTo>
                <a:lnTo>
                  <a:pt x="2679" y="882027"/>
                </a:lnTo>
                <a:lnTo>
                  <a:pt x="888" y="885609"/>
                </a:lnTo>
                <a:lnTo>
                  <a:pt x="0" y="888733"/>
                </a:lnTo>
                <a:lnTo>
                  <a:pt x="0" y="898563"/>
                </a:lnTo>
                <a:lnTo>
                  <a:pt x="2552" y="904024"/>
                </a:lnTo>
                <a:lnTo>
                  <a:pt x="12826" y="911618"/>
                </a:lnTo>
                <a:lnTo>
                  <a:pt x="18516" y="913511"/>
                </a:lnTo>
                <a:lnTo>
                  <a:pt x="28790" y="913511"/>
                </a:lnTo>
                <a:lnTo>
                  <a:pt x="32918" y="912291"/>
                </a:lnTo>
                <a:lnTo>
                  <a:pt x="41401" y="907376"/>
                </a:lnTo>
                <a:lnTo>
                  <a:pt x="44640" y="903020"/>
                </a:lnTo>
                <a:lnTo>
                  <a:pt x="46875" y="896759"/>
                </a:lnTo>
                <a:lnTo>
                  <a:pt x="200240" y="503631"/>
                </a:lnTo>
                <a:lnTo>
                  <a:pt x="458162" y="503631"/>
                </a:lnTo>
                <a:lnTo>
                  <a:pt x="451486" y="456755"/>
                </a:lnTo>
                <a:lnTo>
                  <a:pt x="218325" y="456755"/>
                </a:lnTo>
                <a:lnTo>
                  <a:pt x="354952" y="111175"/>
                </a:lnTo>
                <a:lnTo>
                  <a:pt x="402270" y="111175"/>
                </a:lnTo>
                <a:lnTo>
                  <a:pt x="389775" y="23444"/>
                </a:lnTo>
                <a:lnTo>
                  <a:pt x="388873" y="15862"/>
                </a:lnTo>
                <a:lnTo>
                  <a:pt x="386092" y="10045"/>
                </a:lnTo>
                <a:lnTo>
                  <a:pt x="376720" y="2006"/>
                </a:lnTo>
                <a:lnTo>
                  <a:pt x="371246" y="0"/>
                </a:lnTo>
                <a:close/>
              </a:path>
              <a:path w="513080" h="913764">
                <a:moveTo>
                  <a:pt x="458162" y="503631"/>
                </a:moveTo>
                <a:lnTo>
                  <a:pt x="409867" y="503631"/>
                </a:lnTo>
                <a:lnTo>
                  <a:pt x="464781" y="891413"/>
                </a:lnTo>
                <a:lnTo>
                  <a:pt x="466128" y="899896"/>
                </a:lnTo>
                <a:lnTo>
                  <a:pt x="469023" y="905700"/>
                </a:lnTo>
                <a:lnTo>
                  <a:pt x="477951" y="911948"/>
                </a:lnTo>
                <a:lnTo>
                  <a:pt x="483311" y="913511"/>
                </a:lnTo>
                <a:lnTo>
                  <a:pt x="495363" y="913511"/>
                </a:lnTo>
                <a:lnTo>
                  <a:pt x="500722" y="911504"/>
                </a:lnTo>
                <a:lnTo>
                  <a:pt x="510539" y="903465"/>
                </a:lnTo>
                <a:lnTo>
                  <a:pt x="513003" y="897661"/>
                </a:lnTo>
                <a:lnTo>
                  <a:pt x="512889" y="887171"/>
                </a:lnTo>
                <a:lnTo>
                  <a:pt x="512444" y="883602"/>
                </a:lnTo>
                <a:lnTo>
                  <a:pt x="512114" y="881595"/>
                </a:lnTo>
                <a:lnTo>
                  <a:pt x="511670" y="879348"/>
                </a:lnTo>
                <a:lnTo>
                  <a:pt x="458162" y="503631"/>
                </a:lnTo>
                <a:close/>
              </a:path>
              <a:path w="513080" h="913764">
                <a:moveTo>
                  <a:pt x="402270" y="111175"/>
                </a:moveTo>
                <a:lnTo>
                  <a:pt x="354952" y="111175"/>
                </a:lnTo>
                <a:lnTo>
                  <a:pt x="404507" y="456755"/>
                </a:lnTo>
                <a:lnTo>
                  <a:pt x="451486" y="456755"/>
                </a:lnTo>
                <a:lnTo>
                  <a:pt x="402270" y="1111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04649" y="3836151"/>
            <a:ext cx="513080" cy="913765"/>
          </a:xfrm>
          <a:custGeom>
            <a:avLst/>
            <a:gdLst/>
            <a:ahLst/>
            <a:cxnLst/>
            <a:rect l="l" t="t" r="r" b="b"/>
            <a:pathLst>
              <a:path w="513080" h="913764">
                <a:moveTo>
                  <a:pt x="371246" y="0"/>
                </a:moveTo>
                <a:lnTo>
                  <a:pt x="360527" y="0"/>
                </a:lnTo>
                <a:lnTo>
                  <a:pt x="356285" y="1231"/>
                </a:lnTo>
                <a:lnTo>
                  <a:pt x="348259" y="6146"/>
                </a:lnTo>
                <a:lnTo>
                  <a:pt x="345122" y="10502"/>
                </a:lnTo>
                <a:lnTo>
                  <a:pt x="342900" y="16738"/>
                </a:lnTo>
                <a:lnTo>
                  <a:pt x="2679" y="882027"/>
                </a:lnTo>
                <a:lnTo>
                  <a:pt x="889" y="885609"/>
                </a:lnTo>
                <a:lnTo>
                  <a:pt x="0" y="888733"/>
                </a:lnTo>
                <a:lnTo>
                  <a:pt x="0" y="898563"/>
                </a:lnTo>
                <a:lnTo>
                  <a:pt x="2552" y="904024"/>
                </a:lnTo>
                <a:lnTo>
                  <a:pt x="12827" y="911618"/>
                </a:lnTo>
                <a:lnTo>
                  <a:pt x="18516" y="913511"/>
                </a:lnTo>
                <a:lnTo>
                  <a:pt x="28790" y="913511"/>
                </a:lnTo>
                <a:lnTo>
                  <a:pt x="32918" y="912291"/>
                </a:lnTo>
                <a:lnTo>
                  <a:pt x="41402" y="907376"/>
                </a:lnTo>
                <a:lnTo>
                  <a:pt x="44640" y="903020"/>
                </a:lnTo>
                <a:lnTo>
                  <a:pt x="46875" y="896759"/>
                </a:lnTo>
                <a:lnTo>
                  <a:pt x="200240" y="503631"/>
                </a:lnTo>
                <a:lnTo>
                  <a:pt x="458162" y="503631"/>
                </a:lnTo>
                <a:lnTo>
                  <a:pt x="451486" y="456755"/>
                </a:lnTo>
                <a:lnTo>
                  <a:pt x="218325" y="456755"/>
                </a:lnTo>
                <a:lnTo>
                  <a:pt x="354952" y="111175"/>
                </a:lnTo>
                <a:lnTo>
                  <a:pt x="402270" y="111175"/>
                </a:lnTo>
                <a:lnTo>
                  <a:pt x="389775" y="23444"/>
                </a:lnTo>
                <a:lnTo>
                  <a:pt x="388874" y="15862"/>
                </a:lnTo>
                <a:lnTo>
                  <a:pt x="386092" y="10045"/>
                </a:lnTo>
                <a:lnTo>
                  <a:pt x="376720" y="2006"/>
                </a:lnTo>
                <a:lnTo>
                  <a:pt x="371246" y="0"/>
                </a:lnTo>
                <a:close/>
              </a:path>
              <a:path w="513080" h="913764">
                <a:moveTo>
                  <a:pt x="458162" y="503631"/>
                </a:moveTo>
                <a:lnTo>
                  <a:pt x="409867" y="503631"/>
                </a:lnTo>
                <a:lnTo>
                  <a:pt x="464781" y="891413"/>
                </a:lnTo>
                <a:lnTo>
                  <a:pt x="466128" y="899896"/>
                </a:lnTo>
                <a:lnTo>
                  <a:pt x="469023" y="905700"/>
                </a:lnTo>
                <a:lnTo>
                  <a:pt x="477951" y="911948"/>
                </a:lnTo>
                <a:lnTo>
                  <a:pt x="483311" y="913511"/>
                </a:lnTo>
                <a:lnTo>
                  <a:pt x="495363" y="913511"/>
                </a:lnTo>
                <a:lnTo>
                  <a:pt x="500722" y="911504"/>
                </a:lnTo>
                <a:lnTo>
                  <a:pt x="510540" y="903465"/>
                </a:lnTo>
                <a:lnTo>
                  <a:pt x="513003" y="897661"/>
                </a:lnTo>
                <a:lnTo>
                  <a:pt x="512889" y="887171"/>
                </a:lnTo>
                <a:lnTo>
                  <a:pt x="512445" y="883602"/>
                </a:lnTo>
                <a:lnTo>
                  <a:pt x="512114" y="881595"/>
                </a:lnTo>
                <a:lnTo>
                  <a:pt x="511670" y="879348"/>
                </a:lnTo>
                <a:lnTo>
                  <a:pt x="458162" y="503631"/>
                </a:lnTo>
                <a:close/>
              </a:path>
              <a:path w="513080" h="913764">
                <a:moveTo>
                  <a:pt x="402270" y="111175"/>
                </a:moveTo>
                <a:lnTo>
                  <a:pt x="354952" y="111175"/>
                </a:lnTo>
                <a:lnTo>
                  <a:pt x="404507" y="456755"/>
                </a:lnTo>
                <a:lnTo>
                  <a:pt x="451486" y="456755"/>
                </a:lnTo>
                <a:lnTo>
                  <a:pt x="402270" y="1111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04011" y="3836151"/>
            <a:ext cx="513080" cy="913765"/>
          </a:xfrm>
          <a:custGeom>
            <a:avLst/>
            <a:gdLst/>
            <a:ahLst/>
            <a:cxnLst/>
            <a:rect l="l" t="t" r="r" b="b"/>
            <a:pathLst>
              <a:path w="513079" h="913764">
                <a:moveTo>
                  <a:pt x="371246" y="0"/>
                </a:moveTo>
                <a:lnTo>
                  <a:pt x="360527" y="0"/>
                </a:lnTo>
                <a:lnTo>
                  <a:pt x="356285" y="1231"/>
                </a:lnTo>
                <a:lnTo>
                  <a:pt x="348259" y="6146"/>
                </a:lnTo>
                <a:lnTo>
                  <a:pt x="345122" y="10502"/>
                </a:lnTo>
                <a:lnTo>
                  <a:pt x="342900" y="16738"/>
                </a:lnTo>
                <a:lnTo>
                  <a:pt x="2679" y="882027"/>
                </a:lnTo>
                <a:lnTo>
                  <a:pt x="889" y="885609"/>
                </a:lnTo>
                <a:lnTo>
                  <a:pt x="0" y="888733"/>
                </a:lnTo>
                <a:lnTo>
                  <a:pt x="0" y="898563"/>
                </a:lnTo>
                <a:lnTo>
                  <a:pt x="2552" y="904024"/>
                </a:lnTo>
                <a:lnTo>
                  <a:pt x="12827" y="911618"/>
                </a:lnTo>
                <a:lnTo>
                  <a:pt x="18516" y="913511"/>
                </a:lnTo>
                <a:lnTo>
                  <a:pt x="28790" y="913511"/>
                </a:lnTo>
                <a:lnTo>
                  <a:pt x="32918" y="912291"/>
                </a:lnTo>
                <a:lnTo>
                  <a:pt x="41402" y="907376"/>
                </a:lnTo>
                <a:lnTo>
                  <a:pt x="44640" y="903020"/>
                </a:lnTo>
                <a:lnTo>
                  <a:pt x="46875" y="896759"/>
                </a:lnTo>
                <a:lnTo>
                  <a:pt x="200240" y="503631"/>
                </a:lnTo>
                <a:lnTo>
                  <a:pt x="458162" y="503631"/>
                </a:lnTo>
                <a:lnTo>
                  <a:pt x="451486" y="456755"/>
                </a:lnTo>
                <a:lnTo>
                  <a:pt x="218325" y="456755"/>
                </a:lnTo>
                <a:lnTo>
                  <a:pt x="354952" y="111175"/>
                </a:lnTo>
                <a:lnTo>
                  <a:pt x="402270" y="111175"/>
                </a:lnTo>
                <a:lnTo>
                  <a:pt x="389775" y="23444"/>
                </a:lnTo>
                <a:lnTo>
                  <a:pt x="388874" y="15862"/>
                </a:lnTo>
                <a:lnTo>
                  <a:pt x="386092" y="10045"/>
                </a:lnTo>
                <a:lnTo>
                  <a:pt x="376720" y="2006"/>
                </a:lnTo>
                <a:lnTo>
                  <a:pt x="371246" y="0"/>
                </a:lnTo>
                <a:close/>
              </a:path>
              <a:path w="513079" h="913764">
                <a:moveTo>
                  <a:pt x="458162" y="503631"/>
                </a:moveTo>
                <a:lnTo>
                  <a:pt x="409867" y="503631"/>
                </a:lnTo>
                <a:lnTo>
                  <a:pt x="464781" y="891413"/>
                </a:lnTo>
                <a:lnTo>
                  <a:pt x="466128" y="899896"/>
                </a:lnTo>
                <a:lnTo>
                  <a:pt x="469023" y="905700"/>
                </a:lnTo>
                <a:lnTo>
                  <a:pt x="477951" y="911948"/>
                </a:lnTo>
                <a:lnTo>
                  <a:pt x="483311" y="913511"/>
                </a:lnTo>
                <a:lnTo>
                  <a:pt x="495363" y="913511"/>
                </a:lnTo>
                <a:lnTo>
                  <a:pt x="500722" y="911504"/>
                </a:lnTo>
                <a:lnTo>
                  <a:pt x="510540" y="903465"/>
                </a:lnTo>
                <a:lnTo>
                  <a:pt x="513003" y="897661"/>
                </a:lnTo>
                <a:lnTo>
                  <a:pt x="512889" y="887171"/>
                </a:lnTo>
                <a:lnTo>
                  <a:pt x="512445" y="883602"/>
                </a:lnTo>
                <a:lnTo>
                  <a:pt x="512114" y="881595"/>
                </a:lnTo>
                <a:lnTo>
                  <a:pt x="511670" y="879348"/>
                </a:lnTo>
                <a:lnTo>
                  <a:pt x="458162" y="503631"/>
                </a:lnTo>
                <a:close/>
              </a:path>
              <a:path w="513079" h="913764">
                <a:moveTo>
                  <a:pt x="402270" y="111175"/>
                </a:moveTo>
                <a:lnTo>
                  <a:pt x="354952" y="111175"/>
                </a:lnTo>
                <a:lnTo>
                  <a:pt x="404507" y="456755"/>
                </a:lnTo>
                <a:lnTo>
                  <a:pt x="451486" y="456755"/>
                </a:lnTo>
                <a:lnTo>
                  <a:pt x="402270" y="1111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03379" y="3836151"/>
            <a:ext cx="513080" cy="913765"/>
          </a:xfrm>
          <a:custGeom>
            <a:avLst/>
            <a:gdLst/>
            <a:ahLst/>
            <a:cxnLst/>
            <a:rect l="l" t="t" r="r" b="b"/>
            <a:pathLst>
              <a:path w="513079" h="913764">
                <a:moveTo>
                  <a:pt x="371246" y="0"/>
                </a:moveTo>
                <a:lnTo>
                  <a:pt x="360527" y="0"/>
                </a:lnTo>
                <a:lnTo>
                  <a:pt x="356285" y="1231"/>
                </a:lnTo>
                <a:lnTo>
                  <a:pt x="348259" y="6146"/>
                </a:lnTo>
                <a:lnTo>
                  <a:pt x="345122" y="10502"/>
                </a:lnTo>
                <a:lnTo>
                  <a:pt x="342900" y="16738"/>
                </a:lnTo>
                <a:lnTo>
                  <a:pt x="2679" y="882027"/>
                </a:lnTo>
                <a:lnTo>
                  <a:pt x="889" y="885609"/>
                </a:lnTo>
                <a:lnTo>
                  <a:pt x="0" y="888733"/>
                </a:lnTo>
                <a:lnTo>
                  <a:pt x="0" y="898563"/>
                </a:lnTo>
                <a:lnTo>
                  <a:pt x="2552" y="904024"/>
                </a:lnTo>
                <a:lnTo>
                  <a:pt x="12827" y="911618"/>
                </a:lnTo>
                <a:lnTo>
                  <a:pt x="18516" y="913511"/>
                </a:lnTo>
                <a:lnTo>
                  <a:pt x="28790" y="913511"/>
                </a:lnTo>
                <a:lnTo>
                  <a:pt x="32918" y="912291"/>
                </a:lnTo>
                <a:lnTo>
                  <a:pt x="41402" y="907376"/>
                </a:lnTo>
                <a:lnTo>
                  <a:pt x="44640" y="903020"/>
                </a:lnTo>
                <a:lnTo>
                  <a:pt x="46875" y="896759"/>
                </a:lnTo>
                <a:lnTo>
                  <a:pt x="200240" y="503631"/>
                </a:lnTo>
                <a:lnTo>
                  <a:pt x="458162" y="503631"/>
                </a:lnTo>
                <a:lnTo>
                  <a:pt x="451486" y="456755"/>
                </a:lnTo>
                <a:lnTo>
                  <a:pt x="218325" y="456755"/>
                </a:lnTo>
                <a:lnTo>
                  <a:pt x="354952" y="111175"/>
                </a:lnTo>
                <a:lnTo>
                  <a:pt x="402270" y="111175"/>
                </a:lnTo>
                <a:lnTo>
                  <a:pt x="389775" y="23444"/>
                </a:lnTo>
                <a:lnTo>
                  <a:pt x="388874" y="15862"/>
                </a:lnTo>
                <a:lnTo>
                  <a:pt x="386092" y="10045"/>
                </a:lnTo>
                <a:lnTo>
                  <a:pt x="376720" y="2006"/>
                </a:lnTo>
                <a:lnTo>
                  <a:pt x="371246" y="0"/>
                </a:lnTo>
                <a:close/>
              </a:path>
              <a:path w="513079" h="913764">
                <a:moveTo>
                  <a:pt x="458162" y="503631"/>
                </a:moveTo>
                <a:lnTo>
                  <a:pt x="409867" y="503631"/>
                </a:lnTo>
                <a:lnTo>
                  <a:pt x="464781" y="891413"/>
                </a:lnTo>
                <a:lnTo>
                  <a:pt x="466128" y="899896"/>
                </a:lnTo>
                <a:lnTo>
                  <a:pt x="469023" y="905700"/>
                </a:lnTo>
                <a:lnTo>
                  <a:pt x="477951" y="911948"/>
                </a:lnTo>
                <a:lnTo>
                  <a:pt x="483311" y="913511"/>
                </a:lnTo>
                <a:lnTo>
                  <a:pt x="495363" y="913511"/>
                </a:lnTo>
                <a:lnTo>
                  <a:pt x="500722" y="911504"/>
                </a:lnTo>
                <a:lnTo>
                  <a:pt x="510540" y="903465"/>
                </a:lnTo>
                <a:lnTo>
                  <a:pt x="513003" y="897661"/>
                </a:lnTo>
                <a:lnTo>
                  <a:pt x="512889" y="887171"/>
                </a:lnTo>
                <a:lnTo>
                  <a:pt x="512445" y="883602"/>
                </a:lnTo>
                <a:lnTo>
                  <a:pt x="512114" y="881595"/>
                </a:lnTo>
                <a:lnTo>
                  <a:pt x="511670" y="879348"/>
                </a:lnTo>
                <a:lnTo>
                  <a:pt x="458162" y="503631"/>
                </a:lnTo>
                <a:close/>
              </a:path>
              <a:path w="513079" h="913764">
                <a:moveTo>
                  <a:pt x="402270" y="111175"/>
                </a:moveTo>
                <a:lnTo>
                  <a:pt x="354952" y="111175"/>
                </a:lnTo>
                <a:lnTo>
                  <a:pt x="404507" y="456755"/>
                </a:lnTo>
                <a:lnTo>
                  <a:pt x="451486" y="456755"/>
                </a:lnTo>
                <a:lnTo>
                  <a:pt x="402270" y="1111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02747" y="3836151"/>
            <a:ext cx="513080" cy="913765"/>
          </a:xfrm>
          <a:custGeom>
            <a:avLst/>
            <a:gdLst/>
            <a:ahLst/>
            <a:cxnLst/>
            <a:rect l="l" t="t" r="r" b="b"/>
            <a:pathLst>
              <a:path w="513079" h="913764">
                <a:moveTo>
                  <a:pt x="371246" y="0"/>
                </a:moveTo>
                <a:lnTo>
                  <a:pt x="360527" y="0"/>
                </a:lnTo>
                <a:lnTo>
                  <a:pt x="356285" y="1231"/>
                </a:lnTo>
                <a:lnTo>
                  <a:pt x="348259" y="6146"/>
                </a:lnTo>
                <a:lnTo>
                  <a:pt x="345122" y="10502"/>
                </a:lnTo>
                <a:lnTo>
                  <a:pt x="342900" y="16738"/>
                </a:lnTo>
                <a:lnTo>
                  <a:pt x="2679" y="882027"/>
                </a:lnTo>
                <a:lnTo>
                  <a:pt x="889" y="885609"/>
                </a:lnTo>
                <a:lnTo>
                  <a:pt x="0" y="888733"/>
                </a:lnTo>
                <a:lnTo>
                  <a:pt x="0" y="898563"/>
                </a:lnTo>
                <a:lnTo>
                  <a:pt x="2552" y="904024"/>
                </a:lnTo>
                <a:lnTo>
                  <a:pt x="12827" y="911618"/>
                </a:lnTo>
                <a:lnTo>
                  <a:pt x="18516" y="913511"/>
                </a:lnTo>
                <a:lnTo>
                  <a:pt x="28790" y="913511"/>
                </a:lnTo>
                <a:lnTo>
                  <a:pt x="32918" y="912291"/>
                </a:lnTo>
                <a:lnTo>
                  <a:pt x="41402" y="907376"/>
                </a:lnTo>
                <a:lnTo>
                  <a:pt x="44640" y="903020"/>
                </a:lnTo>
                <a:lnTo>
                  <a:pt x="46875" y="896759"/>
                </a:lnTo>
                <a:lnTo>
                  <a:pt x="200240" y="503631"/>
                </a:lnTo>
                <a:lnTo>
                  <a:pt x="458162" y="503631"/>
                </a:lnTo>
                <a:lnTo>
                  <a:pt x="451486" y="456755"/>
                </a:lnTo>
                <a:lnTo>
                  <a:pt x="218325" y="456755"/>
                </a:lnTo>
                <a:lnTo>
                  <a:pt x="354952" y="111175"/>
                </a:lnTo>
                <a:lnTo>
                  <a:pt x="402270" y="111175"/>
                </a:lnTo>
                <a:lnTo>
                  <a:pt x="389775" y="23444"/>
                </a:lnTo>
                <a:lnTo>
                  <a:pt x="388874" y="15862"/>
                </a:lnTo>
                <a:lnTo>
                  <a:pt x="386092" y="10045"/>
                </a:lnTo>
                <a:lnTo>
                  <a:pt x="376720" y="2006"/>
                </a:lnTo>
                <a:lnTo>
                  <a:pt x="371246" y="0"/>
                </a:lnTo>
                <a:close/>
              </a:path>
              <a:path w="513079" h="913764">
                <a:moveTo>
                  <a:pt x="458162" y="503631"/>
                </a:moveTo>
                <a:lnTo>
                  <a:pt x="409867" y="503631"/>
                </a:lnTo>
                <a:lnTo>
                  <a:pt x="464781" y="891413"/>
                </a:lnTo>
                <a:lnTo>
                  <a:pt x="466128" y="899896"/>
                </a:lnTo>
                <a:lnTo>
                  <a:pt x="469023" y="905700"/>
                </a:lnTo>
                <a:lnTo>
                  <a:pt x="477951" y="911948"/>
                </a:lnTo>
                <a:lnTo>
                  <a:pt x="483311" y="913511"/>
                </a:lnTo>
                <a:lnTo>
                  <a:pt x="495363" y="913511"/>
                </a:lnTo>
                <a:lnTo>
                  <a:pt x="500722" y="911504"/>
                </a:lnTo>
                <a:lnTo>
                  <a:pt x="510540" y="903465"/>
                </a:lnTo>
                <a:lnTo>
                  <a:pt x="513003" y="897661"/>
                </a:lnTo>
                <a:lnTo>
                  <a:pt x="512889" y="887171"/>
                </a:lnTo>
                <a:lnTo>
                  <a:pt x="512445" y="883602"/>
                </a:lnTo>
                <a:lnTo>
                  <a:pt x="512114" y="881595"/>
                </a:lnTo>
                <a:lnTo>
                  <a:pt x="511670" y="879348"/>
                </a:lnTo>
                <a:lnTo>
                  <a:pt x="458162" y="503631"/>
                </a:lnTo>
                <a:close/>
              </a:path>
              <a:path w="513079" h="913764">
                <a:moveTo>
                  <a:pt x="402270" y="111175"/>
                </a:moveTo>
                <a:lnTo>
                  <a:pt x="354952" y="111175"/>
                </a:lnTo>
                <a:lnTo>
                  <a:pt x="404507" y="456755"/>
                </a:lnTo>
                <a:lnTo>
                  <a:pt x="451486" y="456755"/>
                </a:lnTo>
                <a:lnTo>
                  <a:pt x="402270" y="1111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02110" y="3836151"/>
            <a:ext cx="513080" cy="913765"/>
          </a:xfrm>
          <a:custGeom>
            <a:avLst/>
            <a:gdLst/>
            <a:ahLst/>
            <a:cxnLst/>
            <a:rect l="l" t="t" r="r" b="b"/>
            <a:pathLst>
              <a:path w="513079" h="913764">
                <a:moveTo>
                  <a:pt x="371246" y="0"/>
                </a:moveTo>
                <a:lnTo>
                  <a:pt x="360527" y="0"/>
                </a:lnTo>
                <a:lnTo>
                  <a:pt x="356285" y="1231"/>
                </a:lnTo>
                <a:lnTo>
                  <a:pt x="348259" y="6146"/>
                </a:lnTo>
                <a:lnTo>
                  <a:pt x="345122" y="10502"/>
                </a:lnTo>
                <a:lnTo>
                  <a:pt x="342900" y="16738"/>
                </a:lnTo>
                <a:lnTo>
                  <a:pt x="2679" y="882027"/>
                </a:lnTo>
                <a:lnTo>
                  <a:pt x="889" y="885609"/>
                </a:lnTo>
                <a:lnTo>
                  <a:pt x="0" y="888733"/>
                </a:lnTo>
                <a:lnTo>
                  <a:pt x="0" y="898563"/>
                </a:lnTo>
                <a:lnTo>
                  <a:pt x="2552" y="904024"/>
                </a:lnTo>
                <a:lnTo>
                  <a:pt x="12827" y="911618"/>
                </a:lnTo>
                <a:lnTo>
                  <a:pt x="18516" y="913511"/>
                </a:lnTo>
                <a:lnTo>
                  <a:pt x="28790" y="913511"/>
                </a:lnTo>
                <a:lnTo>
                  <a:pt x="32918" y="912291"/>
                </a:lnTo>
                <a:lnTo>
                  <a:pt x="41402" y="907376"/>
                </a:lnTo>
                <a:lnTo>
                  <a:pt x="44640" y="903020"/>
                </a:lnTo>
                <a:lnTo>
                  <a:pt x="46875" y="896759"/>
                </a:lnTo>
                <a:lnTo>
                  <a:pt x="200240" y="503631"/>
                </a:lnTo>
                <a:lnTo>
                  <a:pt x="458162" y="503631"/>
                </a:lnTo>
                <a:lnTo>
                  <a:pt x="451486" y="456755"/>
                </a:lnTo>
                <a:lnTo>
                  <a:pt x="218325" y="456755"/>
                </a:lnTo>
                <a:lnTo>
                  <a:pt x="354952" y="111175"/>
                </a:lnTo>
                <a:lnTo>
                  <a:pt x="402270" y="111175"/>
                </a:lnTo>
                <a:lnTo>
                  <a:pt x="389775" y="23444"/>
                </a:lnTo>
                <a:lnTo>
                  <a:pt x="388874" y="15862"/>
                </a:lnTo>
                <a:lnTo>
                  <a:pt x="386092" y="10045"/>
                </a:lnTo>
                <a:lnTo>
                  <a:pt x="376720" y="2006"/>
                </a:lnTo>
                <a:lnTo>
                  <a:pt x="371246" y="0"/>
                </a:lnTo>
                <a:close/>
              </a:path>
              <a:path w="513079" h="913764">
                <a:moveTo>
                  <a:pt x="458162" y="503631"/>
                </a:moveTo>
                <a:lnTo>
                  <a:pt x="409867" y="503631"/>
                </a:lnTo>
                <a:lnTo>
                  <a:pt x="464781" y="891413"/>
                </a:lnTo>
                <a:lnTo>
                  <a:pt x="466128" y="899896"/>
                </a:lnTo>
                <a:lnTo>
                  <a:pt x="469023" y="905700"/>
                </a:lnTo>
                <a:lnTo>
                  <a:pt x="477951" y="911948"/>
                </a:lnTo>
                <a:lnTo>
                  <a:pt x="483311" y="913511"/>
                </a:lnTo>
                <a:lnTo>
                  <a:pt x="495363" y="913511"/>
                </a:lnTo>
                <a:lnTo>
                  <a:pt x="500722" y="911504"/>
                </a:lnTo>
                <a:lnTo>
                  <a:pt x="510540" y="903465"/>
                </a:lnTo>
                <a:lnTo>
                  <a:pt x="513003" y="897661"/>
                </a:lnTo>
                <a:lnTo>
                  <a:pt x="512889" y="887171"/>
                </a:lnTo>
                <a:lnTo>
                  <a:pt x="512445" y="883602"/>
                </a:lnTo>
                <a:lnTo>
                  <a:pt x="512114" y="881595"/>
                </a:lnTo>
                <a:lnTo>
                  <a:pt x="511670" y="879348"/>
                </a:lnTo>
                <a:lnTo>
                  <a:pt x="458162" y="503631"/>
                </a:lnTo>
                <a:close/>
              </a:path>
              <a:path w="513079" h="913764">
                <a:moveTo>
                  <a:pt x="402270" y="111175"/>
                </a:moveTo>
                <a:lnTo>
                  <a:pt x="354952" y="111175"/>
                </a:lnTo>
                <a:lnTo>
                  <a:pt x="404507" y="456755"/>
                </a:lnTo>
                <a:lnTo>
                  <a:pt x="451486" y="456755"/>
                </a:lnTo>
                <a:lnTo>
                  <a:pt x="402270" y="1111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34" y="436598"/>
            <a:ext cx="1186074" cy="20209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3680" y="1079157"/>
            <a:ext cx="1825409" cy="182539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0494" y="432027"/>
            <a:ext cx="493767" cy="17213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47470" y="481400"/>
            <a:ext cx="189048" cy="122758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571017" y="3818153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017" y="4279150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017" y="4736960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1030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72" y="0"/>
                </a:moveTo>
                <a:lnTo>
                  <a:pt x="0" y="0"/>
                </a:lnTo>
                <a:lnTo>
                  <a:pt x="0" y="9525"/>
                </a:lnTo>
                <a:lnTo>
                  <a:pt x="3208972" y="9525"/>
                </a:lnTo>
                <a:lnTo>
                  <a:pt x="3208972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030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72" y="0"/>
                </a:moveTo>
                <a:lnTo>
                  <a:pt x="0" y="0"/>
                </a:lnTo>
                <a:lnTo>
                  <a:pt x="0" y="25400"/>
                </a:lnTo>
                <a:lnTo>
                  <a:pt x="3208972" y="25400"/>
                </a:lnTo>
                <a:lnTo>
                  <a:pt x="3208972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017" y="6816521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399"/>
                </a:lnTo>
                <a:lnTo>
                  <a:pt x="6365608" y="25399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017" y="7294981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017" y="7977276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017" y="8438274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1017" y="8896083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366013" y="793000"/>
            <a:ext cx="6828155" cy="8941435"/>
            <a:chOff x="366013" y="793000"/>
            <a:chExt cx="6828155" cy="8941435"/>
          </a:xfrm>
        </p:grpSpPr>
        <p:sp>
          <p:nvSpPr>
            <p:cNvPr id="27" name="object 27"/>
            <p:cNvSpPr/>
            <p:nvPr/>
          </p:nvSpPr>
          <p:spPr>
            <a:xfrm>
              <a:off x="571017" y="9374542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6013" y="793000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75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75" y="8940901"/>
                  </a:lnTo>
                  <a:lnTo>
                    <a:pt x="6645306" y="8936247"/>
                  </a:lnTo>
                  <a:lnTo>
                    <a:pt x="6688205" y="8922901"/>
                  </a:lnTo>
                  <a:lnTo>
                    <a:pt x="6701821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21" y="25400"/>
                  </a:lnTo>
                  <a:lnTo>
                    <a:pt x="6688205" y="18000"/>
                  </a:lnTo>
                  <a:lnTo>
                    <a:pt x="6645306" y="4654"/>
                  </a:lnTo>
                  <a:lnTo>
                    <a:pt x="6599275" y="0"/>
                  </a:lnTo>
                  <a:close/>
                </a:path>
                <a:path w="6828155" h="8941435">
                  <a:moveTo>
                    <a:pt x="6701821" y="25400"/>
                  </a:moveTo>
                  <a:lnTo>
                    <a:pt x="6599275" y="25400"/>
                  </a:lnTo>
                  <a:lnTo>
                    <a:pt x="6645830" y="30778"/>
                  </a:lnTo>
                  <a:lnTo>
                    <a:pt x="6688596" y="46094"/>
                  </a:lnTo>
                  <a:lnTo>
                    <a:pt x="6726345" y="70118"/>
                  </a:lnTo>
                  <a:lnTo>
                    <a:pt x="6757846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6" y="8839280"/>
                  </a:lnTo>
                  <a:lnTo>
                    <a:pt x="6726345" y="8870782"/>
                  </a:lnTo>
                  <a:lnTo>
                    <a:pt x="6688596" y="8894806"/>
                  </a:lnTo>
                  <a:lnTo>
                    <a:pt x="6645830" y="8910122"/>
                  </a:lnTo>
                  <a:lnTo>
                    <a:pt x="6599275" y="8915501"/>
                  </a:lnTo>
                  <a:lnTo>
                    <a:pt x="6701821" y="8915501"/>
                  </a:lnTo>
                  <a:lnTo>
                    <a:pt x="6760906" y="8873842"/>
                  </a:lnTo>
                  <a:lnTo>
                    <a:pt x="6788854" y="8839982"/>
                  </a:lnTo>
                  <a:lnTo>
                    <a:pt x="6809964" y="8801137"/>
                  </a:lnTo>
                  <a:lnTo>
                    <a:pt x="6823310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10" y="182666"/>
                  </a:lnTo>
                  <a:lnTo>
                    <a:pt x="6809964" y="139763"/>
                  </a:lnTo>
                  <a:lnTo>
                    <a:pt x="6788854" y="100919"/>
                  </a:lnTo>
                  <a:lnTo>
                    <a:pt x="6760906" y="67059"/>
                  </a:lnTo>
                  <a:lnTo>
                    <a:pt x="6727048" y="39110"/>
                  </a:lnTo>
                  <a:lnTo>
                    <a:pt x="6701821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1952321" y="384882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79299" y="42923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52039" y="384882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79016" y="42923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51756" y="384882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78734" y="42923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51474" y="384882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78451" y="42923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51191" y="384882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78169" y="42923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50908" y="384882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77886" y="42923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52603" y="59283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79581" y="63719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52321" y="59283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79299" y="63719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52039" y="59283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79016" y="63719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51756" y="59283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78734" y="63719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51474" y="59283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78451" y="63719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51191" y="59283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78169" y="63719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50908" y="59283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77886" y="637195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5911" y="3836151"/>
            <a:ext cx="513080" cy="913765"/>
          </a:xfrm>
          <a:custGeom>
            <a:avLst/>
            <a:gdLst/>
            <a:ahLst/>
            <a:cxnLst/>
            <a:rect l="l" t="t" r="r" b="b"/>
            <a:pathLst>
              <a:path w="513080" h="913764">
                <a:moveTo>
                  <a:pt x="371246" y="0"/>
                </a:moveTo>
                <a:lnTo>
                  <a:pt x="360527" y="0"/>
                </a:lnTo>
                <a:lnTo>
                  <a:pt x="356285" y="1231"/>
                </a:lnTo>
                <a:lnTo>
                  <a:pt x="348259" y="6146"/>
                </a:lnTo>
                <a:lnTo>
                  <a:pt x="345122" y="10502"/>
                </a:lnTo>
                <a:lnTo>
                  <a:pt x="342899" y="16738"/>
                </a:lnTo>
                <a:lnTo>
                  <a:pt x="2679" y="882027"/>
                </a:lnTo>
                <a:lnTo>
                  <a:pt x="888" y="885609"/>
                </a:lnTo>
                <a:lnTo>
                  <a:pt x="0" y="888733"/>
                </a:lnTo>
                <a:lnTo>
                  <a:pt x="0" y="898563"/>
                </a:lnTo>
                <a:lnTo>
                  <a:pt x="2552" y="904024"/>
                </a:lnTo>
                <a:lnTo>
                  <a:pt x="12826" y="911618"/>
                </a:lnTo>
                <a:lnTo>
                  <a:pt x="18516" y="913511"/>
                </a:lnTo>
                <a:lnTo>
                  <a:pt x="28790" y="913511"/>
                </a:lnTo>
                <a:lnTo>
                  <a:pt x="32918" y="912291"/>
                </a:lnTo>
                <a:lnTo>
                  <a:pt x="41401" y="907376"/>
                </a:lnTo>
                <a:lnTo>
                  <a:pt x="44640" y="903020"/>
                </a:lnTo>
                <a:lnTo>
                  <a:pt x="46875" y="896759"/>
                </a:lnTo>
                <a:lnTo>
                  <a:pt x="200240" y="503631"/>
                </a:lnTo>
                <a:lnTo>
                  <a:pt x="458162" y="503631"/>
                </a:lnTo>
                <a:lnTo>
                  <a:pt x="451486" y="456755"/>
                </a:lnTo>
                <a:lnTo>
                  <a:pt x="218325" y="456755"/>
                </a:lnTo>
                <a:lnTo>
                  <a:pt x="354952" y="111175"/>
                </a:lnTo>
                <a:lnTo>
                  <a:pt x="402270" y="111175"/>
                </a:lnTo>
                <a:lnTo>
                  <a:pt x="389775" y="23444"/>
                </a:lnTo>
                <a:lnTo>
                  <a:pt x="388873" y="15862"/>
                </a:lnTo>
                <a:lnTo>
                  <a:pt x="386092" y="10045"/>
                </a:lnTo>
                <a:lnTo>
                  <a:pt x="376720" y="2006"/>
                </a:lnTo>
                <a:lnTo>
                  <a:pt x="371246" y="0"/>
                </a:lnTo>
                <a:close/>
              </a:path>
              <a:path w="513080" h="913764">
                <a:moveTo>
                  <a:pt x="458162" y="503631"/>
                </a:moveTo>
                <a:lnTo>
                  <a:pt x="409867" y="503631"/>
                </a:lnTo>
                <a:lnTo>
                  <a:pt x="464781" y="891413"/>
                </a:lnTo>
                <a:lnTo>
                  <a:pt x="466128" y="899896"/>
                </a:lnTo>
                <a:lnTo>
                  <a:pt x="469023" y="905700"/>
                </a:lnTo>
                <a:lnTo>
                  <a:pt x="477951" y="911948"/>
                </a:lnTo>
                <a:lnTo>
                  <a:pt x="483311" y="913511"/>
                </a:lnTo>
                <a:lnTo>
                  <a:pt x="495363" y="913511"/>
                </a:lnTo>
                <a:lnTo>
                  <a:pt x="500722" y="911504"/>
                </a:lnTo>
                <a:lnTo>
                  <a:pt x="510539" y="903465"/>
                </a:lnTo>
                <a:lnTo>
                  <a:pt x="513003" y="897661"/>
                </a:lnTo>
                <a:lnTo>
                  <a:pt x="512889" y="887171"/>
                </a:lnTo>
                <a:lnTo>
                  <a:pt x="512444" y="883602"/>
                </a:lnTo>
                <a:lnTo>
                  <a:pt x="512114" y="881595"/>
                </a:lnTo>
                <a:lnTo>
                  <a:pt x="511670" y="879348"/>
                </a:lnTo>
                <a:lnTo>
                  <a:pt x="458162" y="503631"/>
                </a:lnTo>
                <a:close/>
              </a:path>
              <a:path w="513080" h="913764">
                <a:moveTo>
                  <a:pt x="402270" y="111175"/>
                </a:moveTo>
                <a:lnTo>
                  <a:pt x="354952" y="111175"/>
                </a:lnTo>
                <a:lnTo>
                  <a:pt x="404507" y="456755"/>
                </a:lnTo>
                <a:lnTo>
                  <a:pt x="451486" y="456755"/>
                </a:lnTo>
                <a:lnTo>
                  <a:pt x="402270" y="1111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0795" y="1305623"/>
            <a:ext cx="836294" cy="1489075"/>
          </a:xfrm>
          <a:custGeom>
            <a:avLst/>
            <a:gdLst/>
            <a:ahLst/>
            <a:cxnLst/>
            <a:rect l="l" t="t" r="r" b="b"/>
            <a:pathLst>
              <a:path w="836294" h="1489075">
                <a:moveTo>
                  <a:pt x="594817" y="0"/>
                </a:moveTo>
                <a:lnTo>
                  <a:pt x="587540" y="0"/>
                </a:lnTo>
                <a:lnTo>
                  <a:pt x="580631" y="2019"/>
                </a:lnTo>
                <a:lnTo>
                  <a:pt x="4368" y="1437385"/>
                </a:lnTo>
                <a:lnTo>
                  <a:pt x="1447" y="1443215"/>
                </a:lnTo>
                <a:lnTo>
                  <a:pt x="0" y="1448295"/>
                </a:lnTo>
                <a:lnTo>
                  <a:pt x="0" y="1452664"/>
                </a:lnTo>
                <a:lnTo>
                  <a:pt x="25781" y="1486365"/>
                </a:lnTo>
                <a:lnTo>
                  <a:pt x="40386" y="1488681"/>
                </a:lnTo>
                <a:lnTo>
                  <a:pt x="46926" y="1488681"/>
                </a:lnTo>
                <a:lnTo>
                  <a:pt x="76403" y="1461401"/>
                </a:lnTo>
                <a:lnTo>
                  <a:pt x="326326" y="820737"/>
                </a:lnTo>
                <a:lnTo>
                  <a:pt x="746639" y="820737"/>
                </a:lnTo>
                <a:lnTo>
                  <a:pt x="735761" y="744346"/>
                </a:lnTo>
                <a:lnTo>
                  <a:pt x="355803" y="744346"/>
                </a:lnTo>
                <a:lnTo>
                  <a:pt x="578446" y="181178"/>
                </a:lnTo>
                <a:lnTo>
                  <a:pt x="655563" y="181178"/>
                </a:lnTo>
                <a:lnTo>
                  <a:pt x="635203" y="38201"/>
                </a:lnTo>
                <a:lnTo>
                  <a:pt x="615591" y="5529"/>
                </a:lnTo>
                <a:lnTo>
                  <a:pt x="602218" y="614"/>
                </a:lnTo>
                <a:lnTo>
                  <a:pt x="594817" y="0"/>
                </a:lnTo>
                <a:close/>
              </a:path>
              <a:path w="836294" h="1489075">
                <a:moveTo>
                  <a:pt x="746639" y="820737"/>
                </a:moveTo>
                <a:lnTo>
                  <a:pt x="667943" y="820737"/>
                </a:lnTo>
                <a:lnTo>
                  <a:pt x="757440" y="1452664"/>
                </a:lnTo>
                <a:lnTo>
                  <a:pt x="783624" y="1486774"/>
                </a:lnTo>
                <a:lnTo>
                  <a:pt x="797813" y="1488681"/>
                </a:lnTo>
                <a:lnTo>
                  <a:pt x="804772" y="1488067"/>
                </a:lnTo>
                <a:lnTo>
                  <a:pt x="835265" y="1459217"/>
                </a:lnTo>
                <a:lnTo>
                  <a:pt x="836015" y="1450479"/>
                </a:lnTo>
                <a:lnTo>
                  <a:pt x="836015" y="1448295"/>
                </a:lnTo>
                <a:lnTo>
                  <a:pt x="835837" y="1445755"/>
                </a:lnTo>
                <a:lnTo>
                  <a:pt x="835101" y="1439938"/>
                </a:lnTo>
                <a:lnTo>
                  <a:pt x="834555" y="1436662"/>
                </a:lnTo>
                <a:lnTo>
                  <a:pt x="833831" y="1433017"/>
                </a:lnTo>
                <a:lnTo>
                  <a:pt x="746639" y="820737"/>
                </a:lnTo>
                <a:close/>
              </a:path>
              <a:path w="836294" h="1489075">
                <a:moveTo>
                  <a:pt x="655563" y="181178"/>
                </a:moveTo>
                <a:lnTo>
                  <a:pt x="578446" y="181178"/>
                </a:lnTo>
                <a:lnTo>
                  <a:pt x="659206" y="744346"/>
                </a:lnTo>
                <a:lnTo>
                  <a:pt x="735761" y="744346"/>
                </a:lnTo>
                <a:lnTo>
                  <a:pt x="655563" y="18117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object 58"/>
          <p:cNvGrpSpPr/>
          <p:nvPr/>
        </p:nvGrpSpPr>
        <p:grpSpPr>
          <a:xfrm>
            <a:off x="6241434" y="506935"/>
            <a:ext cx="857250" cy="139700"/>
            <a:chOff x="6241434" y="506935"/>
            <a:chExt cx="857250" cy="139700"/>
          </a:xfrm>
        </p:grpSpPr>
        <p:pic>
          <p:nvPicPr>
            <p:cNvPr id="59" name="object 5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1434" y="509981"/>
              <a:ext cx="86258" cy="11018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0327" y="539854"/>
              <a:ext cx="64617" cy="8183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0163" y="506935"/>
              <a:ext cx="368966" cy="114757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6831368" y="510069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05"/>
                  </a:moveTo>
                  <a:lnTo>
                    <a:pt x="65608" y="31305"/>
                  </a:lnTo>
                  <a:lnTo>
                    <a:pt x="65608" y="110096"/>
                  </a:lnTo>
                  <a:lnTo>
                    <a:pt x="77190" y="110096"/>
                  </a:lnTo>
                  <a:lnTo>
                    <a:pt x="77190" y="31305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62" y="0"/>
                  </a:lnTo>
                  <a:lnTo>
                    <a:pt x="65062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5687" y="539091"/>
              <a:ext cx="162692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143" y="522902"/>
            <a:ext cx="1515110" cy="1515110"/>
          </a:xfrm>
          <a:custGeom>
            <a:avLst/>
            <a:gdLst/>
            <a:ahLst/>
            <a:cxnLst/>
            <a:rect l="l" t="t" r="r" b="b"/>
            <a:pathLst>
              <a:path w="1515109" h="1515110">
                <a:moveTo>
                  <a:pt x="1358404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2"/>
                </a:lnTo>
                <a:lnTo>
                  <a:pt x="8001" y="107219"/>
                </a:lnTo>
                <a:lnTo>
                  <a:pt x="0" y="156692"/>
                </a:lnTo>
                <a:lnTo>
                  <a:pt x="0" y="1358392"/>
                </a:lnTo>
                <a:lnTo>
                  <a:pt x="8001" y="1407871"/>
                </a:lnTo>
                <a:lnTo>
                  <a:pt x="30273" y="1450881"/>
                </a:lnTo>
                <a:lnTo>
                  <a:pt x="64215" y="1484823"/>
                </a:lnTo>
                <a:lnTo>
                  <a:pt x="107226" y="1507095"/>
                </a:lnTo>
                <a:lnTo>
                  <a:pt x="156705" y="1515097"/>
                </a:lnTo>
                <a:lnTo>
                  <a:pt x="1358404" y="1515097"/>
                </a:lnTo>
                <a:lnTo>
                  <a:pt x="1407877" y="1507095"/>
                </a:lnTo>
                <a:lnTo>
                  <a:pt x="1441472" y="1489697"/>
                </a:lnTo>
                <a:lnTo>
                  <a:pt x="156705" y="1489697"/>
                </a:lnTo>
                <a:lnTo>
                  <a:pt x="105643" y="1479362"/>
                </a:lnTo>
                <a:lnTo>
                  <a:pt x="63901" y="1451195"/>
                </a:lnTo>
                <a:lnTo>
                  <a:pt x="35734" y="1409453"/>
                </a:lnTo>
                <a:lnTo>
                  <a:pt x="25399" y="1358392"/>
                </a:lnTo>
                <a:lnTo>
                  <a:pt x="25399" y="156692"/>
                </a:lnTo>
                <a:lnTo>
                  <a:pt x="35734" y="105638"/>
                </a:lnTo>
                <a:lnTo>
                  <a:pt x="63901" y="63900"/>
                </a:lnTo>
                <a:lnTo>
                  <a:pt x="105643" y="35734"/>
                </a:lnTo>
                <a:lnTo>
                  <a:pt x="156705" y="25400"/>
                </a:lnTo>
                <a:lnTo>
                  <a:pt x="1441474" y="25400"/>
                </a:lnTo>
                <a:lnTo>
                  <a:pt x="1407877" y="8001"/>
                </a:lnTo>
                <a:lnTo>
                  <a:pt x="1358404" y="0"/>
                </a:lnTo>
                <a:close/>
              </a:path>
              <a:path w="1515109" h="1515110">
                <a:moveTo>
                  <a:pt x="1441474" y="25400"/>
                </a:moveTo>
                <a:lnTo>
                  <a:pt x="1358404" y="25400"/>
                </a:lnTo>
                <a:lnTo>
                  <a:pt x="1409458" y="35734"/>
                </a:lnTo>
                <a:lnTo>
                  <a:pt x="1451197" y="63900"/>
                </a:lnTo>
                <a:lnTo>
                  <a:pt x="1479362" y="105638"/>
                </a:lnTo>
                <a:lnTo>
                  <a:pt x="1489697" y="156692"/>
                </a:lnTo>
                <a:lnTo>
                  <a:pt x="1489697" y="1358392"/>
                </a:lnTo>
                <a:lnTo>
                  <a:pt x="1479362" y="1409453"/>
                </a:lnTo>
                <a:lnTo>
                  <a:pt x="1451197" y="1451195"/>
                </a:lnTo>
                <a:lnTo>
                  <a:pt x="1409458" y="1479362"/>
                </a:lnTo>
                <a:lnTo>
                  <a:pt x="1358404" y="1489697"/>
                </a:lnTo>
                <a:lnTo>
                  <a:pt x="1441472" y="1489697"/>
                </a:lnTo>
                <a:lnTo>
                  <a:pt x="1450884" y="1484823"/>
                </a:lnTo>
                <a:lnTo>
                  <a:pt x="1484824" y="1450881"/>
                </a:lnTo>
                <a:lnTo>
                  <a:pt x="1507095" y="1407871"/>
                </a:lnTo>
                <a:lnTo>
                  <a:pt x="1515097" y="1358392"/>
                </a:lnTo>
                <a:lnTo>
                  <a:pt x="1515097" y="156692"/>
                </a:lnTo>
                <a:lnTo>
                  <a:pt x="1507095" y="107219"/>
                </a:lnTo>
                <a:lnTo>
                  <a:pt x="1484824" y="64212"/>
                </a:lnTo>
                <a:lnTo>
                  <a:pt x="1450884" y="30273"/>
                </a:lnTo>
                <a:lnTo>
                  <a:pt x="1441474" y="25400"/>
                </a:lnTo>
                <a:close/>
              </a:path>
            </a:pathLst>
          </a:custGeom>
          <a:solidFill>
            <a:srgbClr val="95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3458" y="436613"/>
            <a:ext cx="1460500" cy="167640"/>
            <a:chOff x="473458" y="436613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58" y="436613"/>
              <a:ext cx="1263900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64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31" y="46977"/>
                  </a:moveTo>
                  <a:lnTo>
                    <a:pt x="228" y="46977"/>
                  </a:lnTo>
                  <a:lnTo>
                    <a:pt x="228" y="165163"/>
                  </a:lnTo>
                  <a:lnTo>
                    <a:pt x="32131" y="165163"/>
                  </a:lnTo>
                  <a:lnTo>
                    <a:pt x="32131" y="46977"/>
                  </a:lnTo>
                  <a:close/>
                </a:path>
                <a:path w="33019" h="165734">
                  <a:moveTo>
                    <a:pt x="32473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73" y="30060"/>
                  </a:lnTo>
                  <a:lnTo>
                    <a:pt x="32473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79" y="481408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165" y="481411"/>
            <a:ext cx="102882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5557" y="482672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59" y="481411"/>
            <a:ext cx="499109" cy="157480"/>
            <a:chOff x="2259359" y="481411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359" y="481413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330" y="481411"/>
              <a:ext cx="236597" cy="122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930198" y="1105561"/>
            <a:ext cx="476250" cy="151130"/>
            <a:chOff x="5930198" y="1105561"/>
            <a:chExt cx="476250" cy="15113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30198" y="1105561"/>
              <a:ext cx="433130" cy="13031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383144" y="1214371"/>
              <a:ext cx="22860" cy="42545"/>
            </a:xfrm>
            <a:custGeom>
              <a:avLst/>
              <a:gdLst/>
              <a:ahLst/>
              <a:cxnLst/>
              <a:rect l="l" t="t" r="r" b="b"/>
              <a:pathLst>
                <a:path w="22860" h="42544">
                  <a:moveTo>
                    <a:pt x="22745" y="0"/>
                  </a:moveTo>
                  <a:lnTo>
                    <a:pt x="2222" y="0"/>
                  </a:lnTo>
                  <a:lnTo>
                    <a:pt x="2222" y="19646"/>
                  </a:lnTo>
                  <a:lnTo>
                    <a:pt x="9944" y="20091"/>
                  </a:lnTo>
                  <a:lnTo>
                    <a:pt x="0" y="42049"/>
                  </a:lnTo>
                  <a:lnTo>
                    <a:pt x="7645" y="42049"/>
                  </a:lnTo>
                  <a:lnTo>
                    <a:pt x="22745" y="17068"/>
                  </a:lnTo>
                  <a:lnTo>
                    <a:pt x="22745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471773" y="1102002"/>
            <a:ext cx="259715" cy="154940"/>
            <a:chOff x="6471773" y="1102002"/>
            <a:chExt cx="259715" cy="154940"/>
          </a:xfrm>
        </p:grpSpPr>
        <p:sp>
          <p:nvSpPr>
            <p:cNvPr id="16" name="object 16"/>
            <p:cNvSpPr/>
            <p:nvPr/>
          </p:nvSpPr>
          <p:spPr>
            <a:xfrm>
              <a:off x="6471767" y="1102004"/>
              <a:ext cx="71120" cy="133350"/>
            </a:xfrm>
            <a:custGeom>
              <a:avLst/>
              <a:gdLst/>
              <a:ahLst/>
              <a:cxnLst/>
              <a:rect l="l" t="t" r="r" b="b"/>
              <a:pathLst>
                <a:path w="71120" h="133350">
                  <a:moveTo>
                    <a:pt x="31470" y="121170"/>
                  </a:moveTo>
                  <a:lnTo>
                    <a:pt x="23241" y="120840"/>
                  </a:lnTo>
                  <a:lnTo>
                    <a:pt x="20701" y="119570"/>
                  </a:lnTo>
                  <a:lnTo>
                    <a:pt x="17094" y="114960"/>
                  </a:lnTo>
                  <a:lnTo>
                    <a:pt x="16179" y="111480"/>
                  </a:lnTo>
                  <a:lnTo>
                    <a:pt x="16179" y="0"/>
                  </a:lnTo>
                  <a:lnTo>
                    <a:pt x="0" y="0"/>
                  </a:lnTo>
                  <a:lnTo>
                    <a:pt x="0" y="111658"/>
                  </a:lnTo>
                  <a:lnTo>
                    <a:pt x="279" y="114757"/>
                  </a:lnTo>
                  <a:lnTo>
                    <a:pt x="18224" y="133261"/>
                  </a:lnTo>
                  <a:lnTo>
                    <a:pt x="23202" y="133261"/>
                  </a:lnTo>
                  <a:lnTo>
                    <a:pt x="24384" y="133261"/>
                  </a:lnTo>
                  <a:lnTo>
                    <a:pt x="31470" y="131838"/>
                  </a:lnTo>
                  <a:lnTo>
                    <a:pt x="31470" y="121170"/>
                  </a:lnTo>
                  <a:close/>
                </a:path>
                <a:path w="71120" h="133350">
                  <a:moveTo>
                    <a:pt x="70421" y="40182"/>
                  </a:moveTo>
                  <a:lnTo>
                    <a:pt x="54495" y="40182"/>
                  </a:lnTo>
                  <a:lnTo>
                    <a:pt x="54495" y="132105"/>
                  </a:lnTo>
                  <a:lnTo>
                    <a:pt x="70421" y="132105"/>
                  </a:lnTo>
                  <a:lnTo>
                    <a:pt x="70421" y="40182"/>
                  </a:lnTo>
                  <a:close/>
                </a:path>
                <a:path w="71120" h="133350">
                  <a:moveTo>
                    <a:pt x="70764" y="3632"/>
                  </a:moveTo>
                  <a:lnTo>
                    <a:pt x="53962" y="3632"/>
                  </a:lnTo>
                  <a:lnTo>
                    <a:pt x="53962" y="20701"/>
                  </a:lnTo>
                  <a:lnTo>
                    <a:pt x="70764" y="20701"/>
                  </a:lnTo>
                  <a:lnTo>
                    <a:pt x="70764" y="3632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64763" y="1105556"/>
              <a:ext cx="166155" cy="150864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6114708" y="1343604"/>
            <a:ext cx="425450" cy="95885"/>
            <a:chOff x="6114708" y="1343604"/>
            <a:chExt cx="425450" cy="9588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14708" y="1343609"/>
              <a:ext cx="79298" cy="9547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16308" y="1343604"/>
              <a:ext cx="323599" cy="95478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4443908" y="645398"/>
            <a:ext cx="592455" cy="1285875"/>
          </a:xfrm>
          <a:custGeom>
            <a:avLst/>
            <a:gdLst/>
            <a:ahLst/>
            <a:cxnLst/>
            <a:rect l="l" t="t" r="r" b="b"/>
            <a:pathLst>
              <a:path w="592454" h="1285875">
                <a:moveTo>
                  <a:pt x="542353" y="605027"/>
                </a:moveTo>
                <a:lnTo>
                  <a:pt x="538899" y="605027"/>
                </a:lnTo>
                <a:lnTo>
                  <a:pt x="531990" y="611936"/>
                </a:lnTo>
                <a:lnTo>
                  <a:pt x="531990" y="615391"/>
                </a:lnTo>
                <a:lnTo>
                  <a:pt x="535444" y="618845"/>
                </a:lnTo>
                <a:lnTo>
                  <a:pt x="550989" y="636117"/>
                </a:lnTo>
                <a:lnTo>
                  <a:pt x="529666" y="657440"/>
                </a:lnTo>
                <a:lnTo>
                  <a:pt x="529971" y="660590"/>
                </a:lnTo>
                <a:lnTo>
                  <a:pt x="532853" y="664616"/>
                </a:lnTo>
                <a:lnTo>
                  <a:pt x="535711" y="668667"/>
                </a:lnTo>
                <a:lnTo>
                  <a:pt x="539457" y="668375"/>
                </a:lnTo>
                <a:lnTo>
                  <a:pt x="561365" y="646480"/>
                </a:lnTo>
                <a:lnTo>
                  <a:pt x="581136" y="646480"/>
                </a:lnTo>
                <a:lnTo>
                  <a:pt x="571715" y="636117"/>
                </a:lnTo>
                <a:lnTo>
                  <a:pt x="582079" y="625754"/>
                </a:lnTo>
                <a:lnTo>
                  <a:pt x="561365" y="625754"/>
                </a:lnTo>
                <a:lnTo>
                  <a:pt x="545807" y="608482"/>
                </a:lnTo>
                <a:lnTo>
                  <a:pt x="542353" y="605027"/>
                </a:lnTo>
                <a:close/>
              </a:path>
              <a:path w="592454" h="1285875">
                <a:moveTo>
                  <a:pt x="581136" y="646480"/>
                </a:moveTo>
                <a:lnTo>
                  <a:pt x="561365" y="646480"/>
                </a:lnTo>
                <a:lnTo>
                  <a:pt x="576897" y="663752"/>
                </a:lnTo>
                <a:lnTo>
                  <a:pt x="580364" y="667207"/>
                </a:lnTo>
                <a:lnTo>
                  <a:pt x="583806" y="667499"/>
                </a:lnTo>
                <a:lnTo>
                  <a:pt x="590715" y="661758"/>
                </a:lnTo>
                <a:lnTo>
                  <a:pt x="591273" y="658571"/>
                </a:lnTo>
                <a:lnTo>
                  <a:pt x="588987" y="655116"/>
                </a:lnTo>
                <a:lnTo>
                  <a:pt x="581136" y="646480"/>
                </a:lnTo>
                <a:close/>
              </a:path>
              <a:path w="592454" h="1285875">
                <a:moveTo>
                  <a:pt x="585533" y="605027"/>
                </a:moveTo>
                <a:lnTo>
                  <a:pt x="582066" y="605027"/>
                </a:lnTo>
                <a:lnTo>
                  <a:pt x="561365" y="625754"/>
                </a:lnTo>
                <a:lnTo>
                  <a:pt x="582079" y="625754"/>
                </a:lnTo>
                <a:lnTo>
                  <a:pt x="592442" y="615391"/>
                </a:lnTo>
                <a:lnTo>
                  <a:pt x="592442" y="611936"/>
                </a:lnTo>
                <a:lnTo>
                  <a:pt x="585533" y="605027"/>
                </a:lnTo>
                <a:close/>
              </a:path>
              <a:path w="592454" h="1285875">
                <a:moveTo>
                  <a:pt x="361582" y="0"/>
                </a:moveTo>
                <a:lnTo>
                  <a:pt x="340594" y="0"/>
                </a:lnTo>
                <a:lnTo>
                  <a:pt x="331201" y="2539"/>
                </a:lnTo>
                <a:lnTo>
                  <a:pt x="301837" y="27939"/>
                </a:lnTo>
                <a:lnTo>
                  <a:pt x="240093" y="576579"/>
                </a:lnTo>
                <a:lnTo>
                  <a:pt x="145097" y="576579"/>
                </a:lnTo>
                <a:lnTo>
                  <a:pt x="102781" y="593089"/>
                </a:lnTo>
                <a:lnTo>
                  <a:pt x="89827" y="631189"/>
                </a:lnTo>
                <a:lnTo>
                  <a:pt x="90636" y="642619"/>
                </a:lnTo>
                <a:lnTo>
                  <a:pt x="110280" y="678179"/>
                </a:lnTo>
                <a:lnTo>
                  <a:pt x="145097" y="687069"/>
                </a:lnTo>
                <a:lnTo>
                  <a:pt x="228015" y="687069"/>
                </a:lnTo>
                <a:lnTo>
                  <a:pt x="183083" y="1115059"/>
                </a:lnTo>
                <a:lnTo>
                  <a:pt x="189564" y="1156969"/>
                </a:lnTo>
                <a:lnTo>
                  <a:pt x="226697" y="1183639"/>
                </a:lnTo>
                <a:lnTo>
                  <a:pt x="249858" y="1183639"/>
                </a:lnTo>
                <a:lnTo>
                  <a:pt x="260164" y="1181099"/>
                </a:lnTo>
                <a:lnTo>
                  <a:pt x="269286" y="1176019"/>
                </a:lnTo>
                <a:lnTo>
                  <a:pt x="277228" y="1170939"/>
                </a:lnTo>
                <a:lnTo>
                  <a:pt x="280542" y="1167129"/>
                </a:lnTo>
                <a:lnTo>
                  <a:pt x="238366" y="1167129"/>
                </a:lnTo>
                <a:lnTo>
                  <a:pt x="229998" y="1165859"/>
                </a:lnTo>
                <a:lnTo>
                  <a:pt x="199280" y="1139189"/>
                </a:lnTo>
                <a:lnTo>
                  <a:pt x="197930" y="1130299"/>
                </a:lnTo>
                <a:lnTo>
                  <a:pt x="198640" y="1118869"/>
                </a:lnTo>
                <a:lnTo>
                  <a:pt x="245275" y="671829"/>
                </a:lnTo>
                <a:lnTo>
                  <a:pt x="145097" y="671829"/>
                </a:lnTo>
                <a:lnTo>
                  <a:pt x="111206" y="652779"/>
                </a:lnTo>
                <a:lnTo>
                  <a:pt x="105371" y="631189"/>
                </a:lnTo>
                <a:lnTo>
                  <a:pt x="106019" y="624839"/>
                </a:lnTo>
                <a:lnTo>
                  <a:pt x="136128" y="593089"/>
                </a:lnTo>
                <a:lnTo>
                  <a:pt x="145097" y="591819"/>
                </a:lnTo>
                <a:lnTo>
                  <a:pt x="253911" y="591819"/>
                </a:lnTo>
                <a:lnTo>
                  <a:pt x="310908" y="53339"/>
                </a:lnTo>
                <a:lnTo>
                  <a:pt x="331355" y="20319"/>
                </a:lnTo>
                <a:lnTo>
                  <a:pt x="343876" y="15239"/>
                </a:lnTo>
                <a:lnTo>
                  <a:pt x="392325" y="15239"/>
                </a:lnTo>
                <a:lnTo>
                  <a:pt x="391223" y="13969"/>
                </a:lnTo>
                <a:lnTo>
                  <a:pt x="381882" y="7619"/>
                </a:lnTo>
                <a:lnTo>
                  <a:pt x="372000" y="2539"/>
                </a:lnTo>
                <a:lnTo>
                  <a:pt x="361582" y="0"/>
                </a:lnTo>
                <a:close/>
              </a:path>
              <a:path w="592454" h="1285875">
                <a:moveTo>
                  <a:pt x="392325" y="15239"/>
                </a:moveTo>
                <a:lnTo>
                  <a:pt x="358295" y="15239"/>
                </a:lnTo>
                <a:lnTo>
                  <a:pt x="365737" y="17779"/>
                </a:lnTo>
                <a:lnTo>
                  <a:pt x="372965" y="20319"/>
                </a:lnTo>
                <a:lnTo>
                  <a:pt x="379983" y="25399"/>
                </a:lnTo>
                <a:lnTo>
                  <a:pt x="385812" y="31749"/>
                </a:lnTo>
                <a:lnTo>
                  <a:pt x="389486" y="39369"/>
                </a:lnTo>
                <a:lnTo>
                  <a:pt x="391003" y="48259"/>
                </a:lnTo>
                <a:lnTo>
                  <a:pt x="390359" y="59689"/>
                </a:lnTo>
                <a:lnTo>
                  <a:pt x="335089" y="591819"/>
                </a:lnTo>
                <a:lnTo>
                  <a:pt x="443915" y="591819"/>
                </a:lnTo>
                <a:lnTo>
                  <a:pt x="477797" y="610869"/>
                </a:lnTo>
                <a:lnTo>
                  <a:pt x="483616" y="631189"/>
                </a:lnTo>
                <a:lnTo>
                  <a:pt x="482970" y="638809"/>
                </a:lnTo>
                <a:lnTo>
                  <a:pt x="452866" y="670559"/>
                </a:lnTo>
                <a:lnTo>
                  <a:pt x="443915" y="671829"/>
                </a:lnTo>
                <a:lnTo>
                  <a:pt x="326453" y="671829"/>
                </a:lnTo>
                <a:lnTo>
                  <a:pt x="279831" y="1125219"/>
                </a:lnTo>
                <a:lnTo>
                  <a:pt x="259736" y="1160779"/>
                </a:lnTo>
                <a:lnTo>
                  <a:pt x="238366" y="1167129"/>
                </a:lnTo>
                <a:lnTo>
                  <a:pt x="280542" y="1167129"/>
                </a:lnTo>
                <a:lnTo>
                  <a:pt x="340271" y="687069"/>
                </a:lnTo>
                <a:lnTo>
                  <a:pt x="443915" y="687069"/>
                </a:lnTo>
                <a:lnTo>
                  <a:pt x="486232" y="670559"/>
                </a:lnTo>
                <a:lnTo>
                  <a:pt x="499173" y="631189"/>
                </a:lnTo>
                <a:lnTo>
                  <a:pt x="498364" y="621029"/>
                </a:lnTo>
                <a:lnTo>
                  <a:pt x="478721" y="585469"/>
                </a:lnTo>
                <a:lnTo>
                  <a:pt x="443915" y="576579"/>
                </a:lnTo>
                <a:lnTo>
                  <a:pt x="352361" y="576579"/>
                </a:lnTo>
                <a:lnTo>
                  <a:pt x="405904" y="60959"/>
                </a:lnTo>
                <a:lnTo>
                  <a:pt x="406275" y="45719"/>
                </a:lnTo>
                <a:lnTo>
                  <a:pt x="403955" y="33019"/>
                </a:lnTo>
                <a:lnTo>
                  <a:pt x="398939" y="22859"/>
                </a:lnTo>
                <a:lnTo>
                  <a:pt x="392325" y="15239"/>
                </a:lnTo>
                <a:close/>
              </a:path>
              <a:path w="592454" h="1285875">
                <a:moveTo>
                  <a:pt x="401294" y="721359"/>
                </a:moveTo>
                <a:lnTo>
                  <a:pt x="398132" y="721359"/>
                </a:lnTo>
                <a:lnTo>
                  <a:pt x="394677" y="730249"/>
                </a:lnTo>
                <a:lnTo>
                  <a:pt x="396113" y="732789"/>
                </a:lnTo>
                <a:lnTo>
                  <a:pt x="400723" y="735329"/>
                </a:lnTo>
                <a:lnTo>
                  <a:pt x="433539" y="754379"/>
                </a:lnTo>
                <a:lnTo>
                  <a:pt x="344296" y="754379"/>
                </a:lnTo>
                <a:lnTo>
                  <a:pt x="341706" y="756919"/>
                </a:lnTo>
                <a:lnTo>
                  <a:pt x="341147" y="761999"/>
                </a:lnTo>
                <a:lnTo>
                  <a:pt x="340550" y="767079"/>
                </a:lnTo>
                <a:lnTo>
                  <a:pt x="343128" y="769619"/>
                </a:lnTo>
                <a:lnTo>
                  <a:pt x="433539" y="769619"/>
                </a:lnTo>
                <a:lnTo>
                  <a:pt x="400723" y="788669"/>
                </a:lnTo>
                <a:lnTo>
                  <a:pt x="396113" y="791209"/>
                </a:lnTo>
                <a:lnTo>
                  <a:pt x="394373" y="793749"/>
                </a:lnTo>
                <a:lnTo>
                  <a:pt x="395541" y="798829"/>
                </a:lnTo>
                <a:lnTo>
                  <a:pt x="396684" y="802639"/>
                </a:lnTo>
                <a:lnTo>
                  <a:pt x="400126" y="802639"/>
                </a:lnTo>
                <a:lnTo>
                  <a:pt x="405904" y="801369"/>
                </a:lnTo>
                <a:lnTo>
                  <a:pt x="473824" y="770889"/>
                </a:lnTo>
                <a:lnTo>
                  <a:pt x="476999" y="767079"/>
                </a:lnTo>
                <a:lnTo>
                  <a:pt x="478155" y="758189"/>
                </a:lnTo>
                <a:lnTo>
                  <a:pt x="474992" y="754379"/>
                </a:lnTo>
                <a:lnTo>
                  <a:pt x="468083" y="750569"/>
                </a:lnTo>
                <a:lnTo>
                  <a:pt x="405904" y="722629"/>
                </a:lnTo>
                <a:lnTo>
                  <a:pt x="401294" y="721359"/>
                </a:lnTo>
                <a:close/>
              </a:path>
              <a:path w="592454" h="1285875">
                <a:moveTo>
                  <a:pt x="134734" y="734059"/>
                </a:moveTo>
                <a:lnTo>
                  <a:pt x="122642" y="735329"/>
                </a:lnTo>
                <a:lnTo>
                  <a:pt x="114006" y="740409"/>
                </a:lnTo>
                <a:lnTo>
                  <a:pt x="108825" y="749299"/>
                </a:lnTo>
                <a:lnTo>
                  <a:pt x="107099" y="760729"/>
                </a:lnTo>
                <a:lnTo>
                  <a:pt x="108825" y="773429"/>
                </a:lnTo>
                <a:lnTo>
                  <a:pt x="114006" y="782319"/>
                </a:lnTo>
                <a:lnTo>
                  <a:pt x="122642" y="787399"/>
                </a:lnTo>
                <a:lnTo>
                  <a:pt x="134734" y="788669"/>
                </a:lnTo>
                <a:lnTo>
                  <a:pt x="144761" y="787399"/>
                </a:lnTo>
                <a:lnTo>
                  <a:pt x="152422" y="783589"/>
                </a:lnTo>
                <a:lnTo>
                  <a:pt x="157715" y="778509"/>
                </a:lnTo>
                <a:lnTo>
                  <a:pt x="160642" y="769619"/>
                </a:lnTo>
                <a:lnTo>
                  <a:pt x="208419" y="769619"/>
                </a:lnTo>
                <a:lnTo>
                  <a:pt x="210731" y="767079"/>
                </a:lnTo>
                <a:lnTo>
                  <a:pt x="210731" y="756919"/>
                </a:lnTo>
                <a:lnTo>
                  <a:pt x="208419" y="754379"/>
                </a:lnTo>
                <a:lnTo>
                  <a:pt x="160642" y="754379"/>
                </a:lnTo>
                <a:lnTo>
                  <a:pt x="157715" y="745489"/>
                </a:lnTo>
                <a:lnTo>
                  <a:pt x="152422" y="739139"/>
                </a:lnTo>
                <a:lnTo>
                  <a:pt x="144761" y="735329"/>
                </a:lnTo>
                <a:lnTo>
                  <a:pt x="134734" y="734059"/>
                </a:lnTo>
                <a:close/>
              </a:path>
              <a:path w="592454" h="1285875">
                <a:moveTo>
                  <a:pt x="146824" y="609599"/>
                </a:moveTo>
                <a:lnTo>
                  <a:pt x="136994" y="610869"/>
                </a:lnTo>
                <a:lnTo>
                  <a:pt x="129978" y="614679"/>
                </a:lnTo>
                <a:lnTo>
                  <a:pt x="125772" y="622299"/>
                </a:lnTo>
                <a:lnTo>
                  <a:pt x="124371" y="631189"/>
                </a:lnTo>
                <a:lnTo>
                  <a:pt x="125772" y="641349"/>
                </a:lnTo>
                <a:lnTo>
                  <a:pt x="129978" y="648969"/>
                </a:lnTo>
                <a:lnTo>
                  <a:pt x="136994" y="652779"/>
                </a:lnTo>
                <a:lnTo>
                  <a:pt x="146824" y="654049"/>
                </a:lnTo>
                <a:lnTo>
                  <a:pt x="156644" y="652779"/>
                </a:lnTo>
                <a:lnTo>
                  <a:pt x="163661" y="648969"/>
                </a:lnTo>
                <a:lnTo>
                  <a:pt x="167873" y="641349"/>
                </a:lnTo>
                <a:lnTo>
                  <a:pt x="169278" y="631189"/>
                </a:lnTo>
                <a:lnTo>
                  <a:pt x="167873" y="622299"/>
                </a:lnTo>
                <a:lnTo>
                  <a:pt x="163661" y="614679"/>
                </a:lnTo>
                <a:lnTo>
                  <a:pt x="156644" y="610869"/>
                </a:lnTo>
                <a:lnTo>
                  <a:pt x="146824" y="609599"/>
                </a:lnTo>
                <a:close/>
              </a:path>
              <a:path w="592454" h="1285875">
                <a:moveTo>
                  <a:pt x="146532" y="421639"/>
                </a:moveTo>
                <a:lnTo>
                  <a:pt x="138468" y="425449"/>
                </a:lnTo>
                <a:lnTo>
                  <a:pt x="137591" y="427989"/>
                </a:lnTo>
                <a:lnTo>
                  <a:pt x="139915" y="433069"/>
                </a:lnTo>
                <a:lnTo>
                  <a:pt x="160642" y="500379"/>
                </a:lnTo>
                <a:lnTo>
                  <a:pt x="162928" y="505459"/>
                </a:lnTo>
                <a:lnTo>
                  <a:pt x="166103" y="509269"/>
                </a:lnTo>
                <a:lnTo>
                  <a:pt x="170141" y="509269"/>
                </a:lnTo>
                <a:lnTo>
                  <a:pt x="174155" y="510539"/>
                </a:lnTo>
                <a:lnTo>
                  <a:pt x="177914" y="507999"/>
                </a:lnTo>
                <a:lnTo>
                  <a:pt x="181381" y="501649"/>
                </a:lnTo>
                <a:lnTo>
                  <a:pt x="201211" y="467359"/>
                </a:lnTo>
                <a:lnTo>
                  <a:pt x="181381" y="467359"/>
                </a:lnTo>
                <a:lnTo>
                  <a:pt x="181515" y="466089"/>
                </a:lnTo>
                <a:lnTo>
                  <a:pt x="167563" y="466089"/>
                </a:lnTo>
                <a:lnTo>
                  <a:pt x="152006" y="427989"/>
                </a:lnTo>
                <a:lnTo>
                  <a:pt x="149682" y="422909"/>
                </a:lnTo>
                <a:lnTo>
                  <a:pt x="146532" y="421639"/>
                </a:lnTo>
                <a:close/>
              </a:path>
              <a:path w="592454" h="1285875">
                <a:moveTo>
                  <a:pt x="210997" y="427989"/>
                </a:moveTo>
                <a:lnTo>
                  <a:pt x="207848" y="429259"/>
                </a:lnTo>
                <a:lnTo>
                  <a:pt x="205549" y="433069"/>
                </a:lnTo>
                <a:lnTo>
                  <a:pt x="181381" y="467359"/>
                </a:lnTo>
                <a:lnTo>
                  <a:pt x="201211" y="467359"/>
                </a:lnTo>
                <a:lnTo>
                  <a:pt x="215899" y="441959"/>
                </a:lnTo>
                <a:lnTo>
                  <a:pt x="219367" y="435609"/>
                </a:lnTo>
                <a:lnTo>
                  <a:pt x="219062" y="431799"/>
                </a:lnTo>
                <a:lnTo>
                  <a:pt x="210997" y="427989"/>
                </a:lnTo>
                <a:close/>
              </a:path>
              <a:path w="592454" h="1285875">
                <a:moveTo>
                  <a:pt x="219367" y="20319"/>
                </a:moveTo>
                <a:lnTo>
                  <a:pt x="207274" y="21589"/>
                </a:lnTo>
                <a:lnTo>
                  <a:pt x="198639" y="26669"/>
                </a:lnTo>
                <a:lnTo>
                  <a:pt x="193458" y="35559"/>
                </a:lnTo>
                <a:lnTo>
                  <a:pt x="191731" y="48259"/>
                </a:lnTo>
                <a:lnTo>
                  <a:pt x="192809" y="57149"/>
                </a:lnTo>
                <a:lnTo>
                  <a:pt x="196043" y="64769"/>
                </a:lnTo>
                <a:lnTo>
                  <a:pt x="201440" y="69849"/>
                </a:lnTo>
                <a:lnTo>
                  <a:pt x="209003" y="73659"/>
                </a:lnTo>
                <a:lnTo>
                  <a:pt x="167563" y="466089"/>
                </a:lnTo>
                <a:lnTo>
                  <a:pt x="181515" y="466089"/>
                </a:lnTo>
                <a:lnTo>
                  <a:pt x="222821" y="74929"/>
                </a:lnTo>
                <a:lnTo>
                  <a:pt x="233400" y="72389"/>
                </a:lnTo>
                <a:lnTo>
                  <a:pt x="240961" y="67309"/>
                </a:lnTo>
                <a:lnTo>
                  <a:pt x="245501" y="58419"/>
                </a:lnTo>
                <a:lnTo>
                  <a:pt x="247014" y="48259"/>
                </a:lnTo>
                <a:lnTo>
                  <a:pt x="245282" y="35559"/>
                </a:lnTo>
                <a:lnTo>
                  <a:pt x="240091" y="26669"/>
                </a:lnTo>
                <a:lnTo>
                  <a:pt x="231450" y="21589"/>
                </a:lnTo>
                <a:lnTo>
                  <a:pt x="219367" y="20319"/>
                </a:lnTo>
                <a:close/>
              </a:path>
              <a:path w="592454" h="1285875">
                <a:moveTo>
                  <a:pt x="139915" y="67309"/>
                </a:moveTo>
                <a:lnTo>
                  <a:pt x="119189" y="67309"/>
                </a:lnTo>
                <a:lnTo>
                  <a:pt x="119189" y="72389"/>
                </a:lnTo>
                <a:lnTo>
                  <a:pt x="117449" y="77469"/>
                </a:lnTo>
                <a:lnTo>
                  <a:pt x="110553" y="85089"/>
                </a:lnTo>
                <a:lnTo>
                  <a:pt x="103047" y="87629"/>
                </a:lnTo>
                <a:lnTo>
                  <a:pt x="89827" y="87629"/>
                </a:lnTo>
                <a:lnTo>
                  <a:pt x="89827" y="101599"/>
                </a:lnTo>
                <a:lnTo>
                  <a:pt x="115747" y="101599"/>
                </a:lnTo>
                <a:lnTo>
                  <a:pt x="115747" y="177799"/>
                </a:lnTo>
                <a:lnTo>
                  <a:pt x="139915" y="177799"/>
                </a:lnTo>
                <a:lnTo>
                  <a:pt x="139915" y="67309"/>
                </a:lnTo>
                <a:close/>
              </a:path>
              <a:path w="592454" h="1285875">
                <a:moveTo>
                  <a:pt x="350634" y="31749"/>
                </a:moveTo>
                <a:lnTo>
                  <a:pt x="340809" y="33019"/>
                </a:lnTo>
                <a:lnTo>
                  <a:pt x="333792" y="38099"/>
                </a:lnTo>
                <a:lnTo>
                  <a:pt x="329583" y="44449"/>
                </a:lnTo>
                <a:lnTo>
                  <a:pt x="328180" y="54609"/>
                </a:lnTo>
                <a:lnTo>
                  <a:pt x="329583" y="64769"/>
                </a:lnTo>
                <a:lnTo>
                  <a:pt x="333792" y="71119"/>
                </a:lnTo>
                <a:lnTo>
                  <a:pt x="340809" y="76199"/>
                </a:lnTo>
                <a:lnTo>
                  <a:pt x="350634" y="77469"/>
                </a:lnTo>
                <a:lnTo>
                  <a:pt x="360448" y="76199"/>
                </a:lnTo>
                <a:lnTo>
                  <a:pt x="367466" y="71119"/>
                </a:lnTo>
                <a:lnTo>
                  <a:pt x="371681" y="64769"/>
                </a:lnTo>
                <a:lnTo>
                  <a:pt x="373087" y="54609"/>
                </a:lnTo>
                <a:lnTo>
                  <a:pt x="371681" y="44449"/>
                </a:lnTo>
                <a:lnTo>
                  <a:pt x="367466" y="38099"/>
                </a:lnTo>
                <a:lnTo>
                  <a:pt x="360448" y="33019"/>
                </a:lnTo>
                <a:lnTo>
                  <a:pt x="350634" y="31749"/>
                </a:lnTo>
                <a:close/>
              </a:path>
              <a:path w="592454" h="1285875">
                <a:moveTo>
                  <a:pt x="210731" y="1221638"/>
                </a:moveTo>
                <a:lnTo>
                  <a:pt x="207276" y="1221638"/>
                </a:lnTo>
                <a:lnTo>
                  <a:pt x="200380" y="1228547"/>
                </a:lnTo>
                <a:lnTo>
                  <a:pt x="200380" y="1232001"/>
                </a:lnTo>
                <a:lnTo>
                  <a:pt x="203822" y="1235455"/>
                </a:lnTo>
                <a:lnTo>
                  <a:pt x="219367" y="1252727"/>
                </a:lnTo>
                <a:lnTo>
                  <a:pt x="200380" y="1271727"/>
                </a:lnTo>
                <a:lnTo>
                  <a:pt x="198043" y="1274025"/>
                </a:lnTo>
                <a:lnTo>
                  <a:pt x="198348" y="1277175"/>
                </a:lnTo>
                <a:lnTo>
                  <a:pt x="204101" y="1285252"/>
                </a:lnTo>
                <a:lnTo>
                  <a:pt x="207848" y="1284947"/>
                </a:lnTo>
                <a:lnTo>
                  <a:pt x="229730" y="1263091"/>
                </a:lnTo>
                <a:lnTo>
                  <a:pt x="249514" y="1263091"/>
                </a:lnTo>
                <a:lnTo>
                  <a:pt x="240093" y="1252727"/>
                </a:lnTo>
                <a:lnTo>
                  <a:pt x="250463" y="1242364"/>
                </a:lnTo>
                <a:lnTo>
                  <a:pt x="229730" y="1242364"/>
                </a:lnTo>
                <a:lnTo>
                  <a:pt x="214198" y="1225092"/>
                </a:lnTo>
                <a:lnTo>
                  <a:pt x="210731" y="1221638"/>
                </a:lnTo>
                <a:close/>
              </a:path>
              <a:path w="592454" h="1285875">
                <a:moveTo>
                  <a:pt x="249514" y="1263091"/>
                </a:moveTo>
                <a:lnTo>
                  <a:pt x="229730" y="1263091"/>
                </a:lnTo>
                <a:lnTo>
                  <a:pt x="245275" y="1280363"/>
                </a:lnTo>
                <a:lnTo>
                  <a:pt x="248716" y="1283817"/>
                </a:lnTo>
                <a:lnTo>
                  <a:pt x="252183" y="1284084"/>
                </a:lnTo>
                <a:lnTo>
                  <a:pt x="255638" y="1281226"/>
                </a:lnTo>
                <a:lnTo>
                  <a:pt x="259092" y="1278331"/>
                </a:lnTo>
                <a:lnTo>
                  <a:pt x="259664" y="1275181"/>
                </a:lnTo>
                <a:lnTo>
                  <a:pt x="257365" y="1271727"/>
                </a:lnTo>
                <a:lnTo>
                  <a:pt x="249514" y="1263091"/>
                </a:lnTo>
                <a:close/>
              </a:path>
              <a:path w="592454" h="1285875">
                <a:moveTo>
                  <a:pt x="253911" y="1221638"/>
                </a:moveTo>
                <a:lnTo>
                  <a:pt x="250456" y="1221638"/>
                </a:lnTo>
                <a:lnTo>
                  <a:pt x="229730" y="1242364"/>
                </a:lnTo>
                <a:lnTo>
                  <a:pt x="250463" y="1242364"/>
                </a:lnTo>
                <a:lnTo>
                  <a:pt x="260832" y="1232001"/>
                </a:lnTo>
                <a:lnTo>
                  <a:pt x="260832" y="1228547"/>
                </a:lnTo>
                <a:lnTo>
                  <a:pt x="253911" y="1221638"/>
                </a:lnTo>
                <a:close/>
              </a:path>
              <a:path w="592454" h="1285875">
                <a:moveTo>
                  <a:pt x="71618" y="724204"/>
                </a:moveTo>
                <a:lnTo>
                  <a:pt x="43764" y="724204"/>
                </a:lnTo>
                <a:lnTo>
                  <a:pt x="47777" y="725931"/>
                </a:lnTo>
                <a:lnTo>
                  <a:pt x="50114" y="729386"/>
                </a:lnTo>
                <a:lnTo>
                  <a:pt x="52387" y="732840"/>
                </a:lnTo>
                <a:lnTo>
                  <a:pt x="53555" y="736295"/>
                </a:lnTo>
                <a:lnTo>
                  <a:pt x="53555" y="739749"/>
                </a:lnTo>
                <a:lnTo>
                  <a:pt x="51827" y="746993"/>
                </a:lnTo>
                <a:lnTo>
                  <a:pt x="46643" y="754876"/>
                </a:lnTo>
                <a:lnTo>
                  <a:pt x="38007" y="763400"/>
                </a:lnTo>
                <a:lnTo>
                  <a:pt x="25920" y="772566"/>
                </a:lnTo>
                <a:lnTo>
                  <a:pt x="17383" y="779217"/>
                </a:lnTo>
                <a:lnTo>
                  <a:pt x="0" y="808837"/>
                </a:lnTo>
                <a:lnTo>
                  <a:pt x="0" y="815746"/>
                </a:lnTo>
                <a:lnTo>
                  <a:pt x="74282" y="815746"/>
                </a:lnTo>
                <a:lnTo>
                  <a:pt x="74282" y="796747"/>
                </a:lnTo>
                <a:lnTo>
                  <a:pt x="27647" y="796747"/>
                </a:lnTo>
                <a:lnTo>
                  <a:pt x="29797" y="793508"/>
                </a:lnTo>
                <a:lnTo>
                  <a:pt x="34545" y="788974"/>
                </a:lnTo>
                <a:lnTo>
                  <a:pt x="41887" y="783145"/>
                </a:lnTo>
                <a:lnTo>
                  <a:pt x="51815" y="776020"/>
                </a:lnTo>
                <a:lnTo>
                  <a:pt x="57581" y="772566"/>
                </a:lnTo>
                <a:lnTo>
                  <a:pt x="62763" y="767981"/>
                </a:lnTo>
                <a:lnTo>
                  <a:pt x="71958" y="756450"/>
                </a:lnTo>
                <a:lnTo>
                  <a:pt x="74282" y="748982"/>
                </a:lnTo>
                <a:lnTo>
                  <a:pt x="74282" y="739749"/>
                </a:lnTo>
                <a:lnTo>
                  <a:pt x="71904" y="724638"/>
                </a:lnTo>
                <a:lnTo>
                  <a:pt x="71618" y="724204"/>
                </a:lnTo>
                <a:close/>
              </a:path>
              <a:path w="592454" h="1285875">
                <a:moveTo>
                  <a:pt x="36283" y="705205"/>
                </a:moveTo>
                <a:lnTo>
                  <a:pt x="31673" y="705205"/>
                </a:lnTo>
                <a:lnTo>
                  <a:pt x="24460" y="707224"/>
                </a:lnTo>
                <a:lnTo>
                  <a:pt x="0" y="744931"/>
                </a:lnTo>
                <a:lnTo>
                  <a:pt x="22466" y="744931"/>
                </a:lnTo>
                <a:lnTo>
                  <a:pt x="22540" y="739749"/>
                </a:lnTo>
                <a:lnTo>
                  <a:pt x="23037" y="735723"/>
                </a:lnTo>
                <a:lnTo>
                  <a:pt x="25336" y="726528"/>
                </a:lnTo>
                <a:lnTo>
                  <a:pt x="29946" y="724204"/>
                </a:lnTo>
                <a:lnTo>
                  <a:pt x="71618" y="724204"/>
                </a:lnTo>
                <a:lnTo>
                  <a:pt x="64774" y="713843"/>
                </a:lnTo>
                <a:lnTo>
                  <a:pt x="52899" y="707365"/>
                </a:lnTo>
                <a:lnTo>
                  <a:pt x="36283" y="705205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2707" y="1292611"/>
            <a:ext cx="767080" cy="1656080"/>
          </a:xfrm>
          <a:custGeom>
            <a:avLst/>
            <a:gdLst/>
            <a:ahLst/>
            <a:cxnLst/>
            <a:rect l="l" t="t" r="r" b="b"/>
            <a:pathLst>
              <a:path w="767080" h="1656080">
                <a:moveTo>
                  <a:pt x="701852" y="775207"/>
                </a:moveTo>
                <a:lnTo>
                  <a:pt x="697382" y="775207"/>
                </a:lnTo>
                <a:lnTo>
                  <a:pt x="688441" y="784148"/>
                </a:lnTo>
                <a:lnTo>
                  <a:pt x="688441" y="788619"/>
                </a:lnTo>
                <a:lnTo>
                  <a:pt x="692912" y="793089"/>
                </a:lnTo>
                <a:lnTo>
                  <a:pt x="713041" y="815441"/>
                </a:lnTo>
                <a:lnTo>
                  <a:pt x="685444" y="843038"/>
                </a:lnTo>
                <a:lnTo>
                  <a:pt x="685825" y="847128"/>
                </a:lnTo>
                <a:lnTo>
                  <a:pt x="689559" y="852322"/>
                </a:lnTo>
                <a:lnTo>
                  <a:pt x="693267" y="857567"/>
                </a:lnTo>
                <a:lnTo>
                  <a:pt x="698119" y="857186"/>
                </a:lnTo>
                <a:lnTo>
                  <a:pt x="726440" y="828852"/>
                </a:lnTo>
                <a:lnTo>
                  <a:pt x="752043" y="828852"/>
                </a:lnTo>
                <a:lnTo>
                  <a:pt x="739851" y="815441"/>
                </a:lnTo>
                <a:lnTo>
                  <a:pt x="753262" y="802030"/>
                </a:lnTo>
                <a:lnTo>
                  <a:pt x="726440" y="802030"/>
                </a:lnTo>
                <a:lnTo>
                  <a:pt x="706323" y="779678"/>
                </a:lnTo>
                <a:lnTo>
                  <a:pt x="701852" y="775207"/>
                </a:lnTo>
                <a:close/>
              </a:path>
              <a:path w="767080" h="1656080">
                <a:moveTo>
                  <a:pt x="752043" y="828852"/>
                </a:moveTo>
                <a:lnTo>
                  <a:pt x="726440" y="828852"/>
                </a:lnTo>
                <a:lnTo>
                  <a:pt x="746556" y="851204"/>
                </a:lnTo>
                <a:lnTo>
                  <a:pt x="751027" y="855675"/>
                </a:lnTo>
                <a:lnTo>
                  <a:pt x="755497" y="856056"/>
                </a:lnTo>
                <a:lnTo>
                  <a:pt x="759968" y="852322"/>
                </a:lnTo>
                <a:lnTo>
                  <a:pt x="764451" y="848626"/>
                </a:lnTo>
                <a:lnTo>
                  <a:pt x="765175" y="844499"/>
                </a:lnTo>
                <a:lnTo>
                  <a:pt x="762203" y="840028"/>
                </a:lnTo>
                <a:lnTo>
                  <a:pt x="752043" y="828852"/>
                </a:lnTo>
                <a:close/>
              </a:path>
              <a:path w="767080" h="1656080">
                <a:moveTo>
                  <a:pt x="757732" y="775207"/>
                </a:moveTo>
                <a:lnTo>
                  <a:pt x="753275" y="775207"/>
                </a:lnTo>
                <a:lnTo>
                  <a:pt x="726440" y="802030"/>
                </a:lnTo>
                <a:lnTo>
                  <a:pt x="753262" y="802030"/>
                </a:lnTo>
                <a:lnTo>
                  <a:pt x="766673" y="788619"/>
                </a:lnTo>
                <a:lnTo>
                  <a:pt x="766673" y="784148"/>
                </a:lnTo>
                <a:lnTo>
                  <a:pt x="757732" y="775207"/>
                </a:lnTo>
                <a:close/>
              </a:path>
              <a:path w="767080" h="1656080">
                <a:moveTo>
                  <a:pt x="165952" y="761999"/>
                </a:moveTo>
                <a:lnTo>
                  <a:pt x="132994" y="761999"/>
                </a:lnTo>
                <a:lnTo>
                  <a:pt x="125660" y="774699"/>
                </a:lnTo>
                <a:lnTo>
                  <a:pt x="120421" y="787399"/>
                </a:lnTo>
                <a:lnTo>
                  <a:pt x="117278" y="800099"/>
                </a:lnTo>
                <a:lnTo>
                  <a:pt x="116230" y="812799"/>
                </a:lnTo>
                <a:lnTo>
                  <a:pt x="117278" y="825499"/>
                </a:lnTo>
                <a:lnTo>
                  <a:pt x="120421" y="838199"/>
                </a:lnTo>
                <a:lnTo>
                  <a:pt x="125660" y="850899"/>
                </a:lnTo>
                <a:lnTo>
                  <a:pt x="132994" y="863599"/>
                </a:lnTo>
                <a:lnTo>
                  <a:pt x="142704" y="876299"/>
                </a:lnTo>
                <a:lnTo>
                  <a:pt x="155060" y="876299"/>
                </a:lnTo>
                <a:lnTo>
                  <a:pt x="170074" y="888999"/>
                </a:lnTo>
                <a:lnTo>
                  <a:pt x="295059" y="888999"/>
                </a:lnTo>
                <a:lnTo>
                  <a:pt x="236931" y="1435099"/>
                </a:lnTo>
                <a:lnTo>
                  <a:pt x="236364" y="1460499"/>
                </a:lnTo>
                <a:lnTo>
                  <a:pt x="239158" y="1485899"/>
                </a:lnTo>
                <a:lnTo>
                  <a:pt x="245312" y="1498599"/>
                </a:lnTo>
                <a:lnTo>
                  <a:pt x="254825" y="1511299"/>
                </a:lnTo>
                <a:lnTo>
                  <a:pt x="266538" y="1523999"/>
                </a:lnTo>
                <a:lnTo>
                  <a:pt x="348476" y="1523999"/>
                </a:lnTo>
                <a:lnTo>
                  <a:pt x="358749" y="1511299"/>
                </a:lnTo>
                <a:lnTo>
                  <a:pt x="297627" y="1511299"/>
                </a:lnTo>
                <a:lnTo>
                  <a:pt x="287499" y="1498599"/>
                </a:lnTo>
                <a:lnTo>
                  <a:pt x="269341" y="1498599"/>
                </a:lnTo>
                <a:lnTo>
                  <a:pt x="262284" y="1485899"/>
                </a:lnTo>
                <a:lnTo>
                  <a:pt x="257879" y="1473199"/>
                </a:lnTo>
                <a:lnTo>
                  <a:pt x="256132" y="1460499"/>
                </a:lnTo>
                <a:lnTo>
                  <a:pt x="257048" y="1447799"/>
                </a:lnTo>
                <a:lnTo>
                  <a:pt x="317398" y="863599"/>
                </a:lnTo>
                <a:lnTo>
                  <a:pt x="157158" y="863599"/>
                </a:lnTo>
                <a:lnTo>
                  <a:pt x="149758" y="850899"/>
                </a:lnTo>
                <a:lnTo>
                  <a:pt x="143890" y="838199"/>
                </a:lnTo>
                <a:lnTo>
                  <a:pt x="139700" y="838199"/>
                </a:lnTo>
                <a:lnTo>
                  <a:pt x="137185" y="825499"/>
                </a:lnTo>
                <a:lnTo>
                  <a:pt x="136347" y="812799"/>
                </a:lnTo>
                <a:lnTo>
                  <a:pt x="137185" y="800099"/>
                </a:lnTo>
                <a:lnTo>
                  <a:pt x="139700" y="800099"/>
                </a:lnTo>
                <a:lnTo>
                  <a:pt x="143890" y="787399"/>
                </a:lnTo>
                <a:lnTo>
                  <a:pt x="149758" y="774699"/>
                </a:lnTo>
                <a:lnTo>
                  <a:pt x="157158" y="774699"/>
                </a:lnTo>
                <a:lnTo>
                  <a:pt x="165952" y="761999"/>
                </a:lnTo>
                <a:close/>
              </a:path>
              <a:path w="767080" h="1656080">
                <a:moveTo>
                  <a:pt x="629208" y="761999"/>
                </a:moveTo>
                <a:lnTo>
                  <a:pt x="596242" y="761999"/>
                </a:lnTo>
                <a:lnTo>
                  <a:pt x="605045" y="774699"/>
                </a:lnTo>
                <a:lnTo>
                  <a:pt x="612444" y="774699"/>
                </a:lnTo>
                <a:lnTo>
                  <a:pt x="618312" y="787399"/>
                </a:lnTo>
                <a:lnTo>
                  <a:pt x="622503" y="800099"/>
                </a:lnTo>
                <a:lnTo>
                  <a:pt x="625017" y="800099"/>
                </a:lnTo>
                <a:lnTo>
                  <a:pt x="625856" y="812799"/>
                </a:lnTo>
                <a:lnTo>
                  <a:pt x="625017" y="825499"/>
                </a:lnTo>
                <a:lnTo>
                  <a:pt x="622503" y="838199"/>
                </a:lnTo>
                <a:lnTo>
                  <a:pt x="618312" y="838199"/>
                </a:lnTo>
                <a:lnTo>
                  <a:pt x="612444" y="850899"/>
                </a:lnTo>
                <a:lnTo>
                  <a:pt x="605045" y="863599"/>
                </a:lnTo>
                <a:lnTo>
                  <a:pt x="422452" y="863599"/>
                </a:lnTo>
                <a:lnTo>
                  <a:pt x="362102" y="1460499"/>
                </a:lnTo>
                <a:lnTo>
                  <a:pt x="360140" y="1460499"/>
                </a:lnTo>
                <a:lnTo>
                  <a:pt x="356506" y="1473199"/>
                </a:lnTo>
                <a:lnTo>
                  <a:pt x="351202" y="1485899"/>
                </a:lnTo>
                <a:lnTo>
                  <a:pt x="344233" y="1498599"/>
                </a:lnTo>
                <a:lnTo>
                  <a:pt x="327455" y="1498599"/>
                </a:lnTo>
                <a:lnTo>
                  <a:pt x="318235" y="1511299"/>
                </a:lnTo>
                <a:lnTo>
                  <a:pt x="358749" y="1511299"/>
                </a:lnTo>
                <a:lnTo>
                  <a:pt x="367326" y="1498599"/>
                </a:lnTo>
                <a:lnTo>
                  <a:pt x="374099" y="1485899"/>
                </a:lnTo>
                <a:lnTo>
                  <a:pt x="379064" y="1473199"/>
                </a:lnTo>
                <a:lnTo>
                  <a:pt x="382219" y="1460499"/>
                </a:lnTo>
                <a:lnTo>
                  <a:pt x="440334" y="888999"/>
                </a:lnTo>
                <a:lnTo>
                  <a:pt x="592120" y="888999"/>
                </a:lnTo>
                <a:lnTo>
                  <a:pt x="607134" y="876299"/>
                </a:lnTo>
                <a:lnTo>
                  <a:pt x="619498" y="876299"/>
                </a:lnTo>
                <a:lnTo>
                  <a:pt x="629208" y="863599"/>
                </a:lnTo>
                <a:lnTo>
                  <a:pt x="636543" y="850899"/>
                </a:lnTo>
                <a:lnTo>
                  <a:pt x="641781" y="838199"/>
                </a:lnTo>
                <a:lnTo>
                  <a:pt x="644925" y="825499"/>
                </a:lnTo>
                <a:lnTo>
                  <a:pt x="645972" y="812799"/>
                </a:lnTo>
                <a:lnTo>
                  <a:pt x="644925" y="800099"/>
                </a:lnTo>
                <a:lnTo>
                  <a:pt x="641781" y="787399"/>
                </a:lnTo>
                <a:lnTo>
                  <a:pt x="636543" y="774699"/>
                </a:lnTo>
                <a:lnTo>
                  <a:pt x="629208" y="761999"/>
                </a:lnTo>
                <a:close/>
              </a:path>
              <a:path w="767080" h="1656080">
                <a:moveTo>
                  <a:pt x="613181" y="990599"/>
                </a:moveTo>
                <a:lnTo>
                  <a:pt x="561035" y="990599"/>
                </a:lnTo>
                <a:lnTo>
                  <a:pt x="518566" y="1015999"/>
                </a:lnTo>
                <a:lnTo>
                  <a:pt x="512584" y="1015999"/>
                </a:lnTo>
                <a:lnTo>
                  <a:pt x="510362" y="1028699"/>
                </a:lnTo>
                <a:lnTo>
                  <a:pt x="511860" y="1028699"/>
                </a:lnTo>
                <a:lnTo>
                  <a:pt x="513334" y="1041399"/>
                </a:lnTo>
                <a:lnTo>
                  <a:pt x="517804" y="1041399"/>
                </a:lnTo>
                <a:lnTo>
                  <a:pt x="525272" y="1028699"/>
                </a:lnTo>
                <a:lnTo>
                  <a:pt x="605739" y="1003299"/>
                </a:lnTo>
                <a:lnTo>
                  <a:pt x="613181" y="990599"/>
                </a:lnTo>
                <a:close/>
              </a:path>
              <a:path w="767080" h="1656080">
                <a:moveTo>
                  <a:pt x="197245" y="952499"/>
                </a:moveTo>
                <a:lnTo>
                  <a:pt x="147521" y="952499"/>
                </a:lnTo>
                <a:lnTo>
                  <a:pt x="140816" y="965199"/>
                </a:lnTo>
                <a:lnTo>
                  <a:pt x="138582" y="977899"/>
                </a:lnTo>
                <a:lnTo>
                  <a:pt x="140816" y="1003299"/>
                </a:lnTo>
                <a:lnTo>
                  <a:pt x="147521" y="1003299"/>
                </a:lnTo>
                <a:lnTo>
                  <a:pt x="158700" y="1015999"/>
                </a:lnTo>
                <a:lnTo>
                  <a:pt x="197245" y="1015999"/>
                </a:lnTo>
                <a:lnTo>
                  <a:pt x="204092" y="1003299"/>
                </a:lnTo>
                <a:lnTo>
                  <a:pt x="207873" y="990599"/>
                </a:lnTo>
                <a:lnTo>
                  <a:pt x="272694" y="990599"/>
                </a:lnTo>
                <a:lnTo>
                  <a:pt x="272694" y="977899"/>
                </a:lnTo>
                <a:lnTo>
                  <a:pt x="207873" y="977899"/>
                </a:lnTo>
                <a:lnTo>
                  <a:pt x="204092" y="965199"/>
                </a:lnTo>
                <a:lnTo>
                  <a:pt x="197245" y="952499"/>
                </a:lnTo>
                <a:close/>
              </a:path>
              <a:path w="767080" h="1656080">
                <a:moveTo>
                  <a:pt x="618769" y="977899"/>
                </a:moveTo>
                <a:lnTo>
                  <a:pt x="441452" y="977899"/>
                </a:lnTo>
                <a:lnTo>
                  <a:pt x="440677" y="990599"/>
                </a:lnTo>
                <a:lnTo>
                  <a:pt x="617270" y="990599"/>
                </a:lnTo>
                <a:lnTo>
                  <a:pt x="618769" y="977899"/>
                </a:lnTo>
                <a:close/>
              </a:path>
              <a:path w="767080" h="1656080">
                <a:moveTo>
                  <a:pt x="519303" y="927099"/>
                </a:moveTo>
                <a:lnTo>
                  <a:pt x="515226" y="927099"/>
                </a:lnTo>
                <a:lnTo>
                  <a:pt x="512978" y="939799"/>
                </a:lnTo>
                <a:lnTo>
                  <a:pt x="510743" y="939799"/>
                </a:lnTo>
                <a:lnTo>
                  <a:pt x="512584" y="952499"/>
                </a:lnTo>
                <a:lnTo>
                  <a:pt x="518566" y="952499"/>
                </a:lnTo>
                <a:lnTo>
                  <a:pt x="561035" y="977899"/>
                </a:lnTo>
                <a:lnTo>
                  <a:pt x="614692" y="977899"/>
                </a:lnTo>
                <a:lnTo>
                  <a:pt x="605739" y="965199"/>
                </a:lnTo>
                <a:lnTo>
                  <a:pt x="525272" y="939799"/>
                </a:lnTo>
                <a:lnTo>
                  <a:pt x="519303" y="927099"/>
                </a:lnTo>
                <a:close/>
              </a:path>
              <a:path w="767080" h="1656080">
                <a:moveTo>
                  <a:pt x="211778" y="787399"/>
                </a:moveTo>
                <a:lnTo>
                  <a:pt x="168195" y="787399"/>
                </a:lnTo>
                <a:lnTo>
                  <a:pt x="162749" y="800099"/>
                </a:lnTo>
                <a:lnTo>
                  <a:pt x="160934" y="812799"/>
                </a:lnTo>
                <a:lnTo>
                  <a:pt x="162749" y="825499"/>
                </a:lnTo>
                <a:lnTo>
                  <a:pt x="168195" y="838199"/>
                </a:lnTo>
                <a:lnTo>
                  <a:pt x="211778" y="838199"/>
                </a:lnTo>
                <a:lnTo>
                  <a:pt x="217231" y="825499"/>
                </a:lnTo>
                <a:lnTo>
                  <a:pt x="219049" y="812799"/>
                </a:lnTo>
                <a:lnTo>
                  <a:pt x="217231" y="800099"/>
                </a:lnTo>
                <a:lnTo>
                  <a:pt x="211778" y="787399"/>
                </a:lnTo>
                <a:close/>
              </a:path>
              <a:path w="767080" h="1656080">
                <a:moveTo>
                  <a:pt x="445006" y="12699"/>
                </a:moveTo>
                <a:lnTo>
                  <a:pt x="406806" y="12699"/>
                </a:lnTo>
                <a:lnTo>
                  <a:pt x="397724" y="25399"/>
                </a:lnTo>
                <a:lnTo>
                  <a:pt x="390598" y="38099"/>
                </a:lnTo>
                <a:lnTo>
                  <a:pt x="385428" y="50799"/>
                </a:lnTo>
                <a:lnTo>
                  <a:pt x="382219" y="63499"/>
                </a:lnTo>
                <a:lnTo>
                  <a:pt x="310692" y="749299"/>
                </a:lnTo>
                <a:lnTo>
                  <a:pt x="155060" y="749299"/>
                </a:lnTo>
                <a:lnTo>
                  <a:pt x="142704" y="761999"/>
                </a:lnTo>
                <a:lnTo>
                  <a:pt x="328574" y="761999"/>
                </a:lnTo>
                <a:lnTo>
                  <a:pt x="402336" y="63499"/>
                </a:lnTo>
                <a:lnTo>
                  <a:pt x="405192" y="50799"/>
                </a:lnTo>
                <a:lnTo>
                  <a:pt x="409306" y="50799"/>
                </a:lnTo>
                <a:lnTo>
                  <a:pt x="414685" y="38099"/>
                </a:lnTo>
                <a:lnTo>
                  <a:pt x="421335" y="25399"/>
                </a:lnTo>
                <a:lnTo>
                  <a:pt x="436689" y="25399"/>
                </a:lnTo>
                <a:lnTo>
                  <a:pt x="445006" y="12699"/>
                </a:lnTo>
                <a:close/>
              </a:path>
              <a:path w="767080" h="1656080">
                <a:moveTo>
                  <a:pt x="506272" y="12699"/>
                </a:moveTo>
                <a:lnTo>
                  <a:pt x="463665" y="12699"/>
                </a:lnTo>
                <a:lnTo>
                  <a:pt x="473294" y="25399"/>
                </a:lnTo>
                <a:lnTo>
                  <a:pt x="491744" y="25399"/>
                </a:lnTo>
                <a:lnTo>
                  <a:pt x="499283" y="38099"/>
                </a:lnTo>
                <a:lnTo>
                  <a:pt x="504032" y="50799"/>
                </a:lnTo>
                <a:lnTo>
                  <a:pt x="505993" y="63499"/>
                </a:lnTo>
                <a:lnTo>
                  <a:pt x="505167" y="76199"/>
                </a:lnTo>
                <a:lnTo>
                  <a:pt x="433641" y="761999"/>
                </a:lnTo>
                <a:lnTo>
                  <a:pt x="619498" y="761999"/>
                </a:lnTo>
                <a:lnTo>
                  <a:pt x="607134" y="749299"/>
                </a:lnTo>
                <a:lnTo>
                  <a:pt x="455980" y="749299"/>
                </a:lnTo>
                <a:lnTo>
                  <a:pt x="525272" y="76199"/>
                </a:lnTo>
                <a:lnTo>
                  <a:pt x="525757" y="63499"/>
                </a:lnTo>
                <a:lnTo>
                  <a:pt x="522754" y="38099"/>
                </a:lnTo>
                <a:lnTo>
                  <a:pt x="516260" y="25399"/>
                </a:lnTo>
                <a:lnTo>
                  <a:pt x="506272" y="12699"/>
                </a:lnTo>
                <a:close/>
              </a:path>
              <a:path w="767080" h="1656080">
                <a:moveTo>
                  <a:pt x="196697" y="546099"/>
                </a:moveTo>
                <a:lnTo>
                  <a:pt x="178054" y="546099"/>
                </a:lnTo>
                <a:lnTo>
                  <a:pt x="181051" y="558799"/>
                </a:lnTo>
                <a:lnTo>
                  <a:pt x="207873" y="647699"/>
                </a:lnTo>
                <a:lnTo>
                  <a:pt x="210845" y="647699"/>
                </a:lnTo>
                <a:lnTo>
                  <a:pt x="214934" y="660399"/>
                </a:lnTo>
                <a:lnTo>
                  <a:pt x="230225" y="660399"/>
                </a:lnTo>
                <a:lnTo>
                  <a:pt x="234708" y="647699"/>
                </a:lnTo>
                <a:lnTo>
                  <a:pt x="264502" y="596899"/>
                </a:lnTo>
                <a:lnTo>
                  <a:pt x="216814" y="596899"/>
                </a:lnTo>
                <a:lnTo>
                  <a:pt x="196697" y="546099"/>
                </a:lnTo>
                <a:close/>
              </a:path>
              <a:path w="767080" h="1656080">
                <a:moveTo>
                  <a:pt x="302027" y="88899"/>
                </a:moveTo>
                <a:lnTo>
                  <a:pt x="270459" y="88899"/>
                </a:lnTo>
                <a:lnTo>
                  <a:pt x="216814" y="596899"/>
                </a:lnTo>
                <a:lnTo>
                  <a:pt x="234708" y="596899"/>
                </a:lnTo>
                <a:lnTo>
                  <a:pt x="288340" y="101599"/>
                </a:lnTo>
                <a:lnTo>
                  <a:pt x="302027" y="88899"/>
                </a:lnTo>
                <a:close/>
              </a:path>
              <a:path w="767080" h="1656080">
                <a:moveTo>
                  <a:pt x="283883" y="558799"/>
                </a:moveTo>
                <a:lnTo>
                  <a:pt x="265988" y="558799"/>
                </a:lnTo>
                <a:lnTo>
                  <a:pt x="234708" y="596899"/>
                </a:lnTo>
                <a:lnTo>
                  <a:pt x="264502" y="596899"/>
                </a:lnTo>
                <a:lnTo>
                  <a:pt x="279400" y="571499"/>
                </a:lnTo>
                <a:lnTo>
                  <a:pt x="283883" y="558799"/>
                </a:lnTo>
                <a:close/>
              </a:path>
              <a:path w="767080" h="1656080">
                <a:moveTo>
                  <a:pt x="273050" y="546099"/>
                </a:moveTo>
                <a:lnTo>
                  <a:pt x="268960" y="558799"/>
                </a:lnTo>
                <a:lnTo>
                  <a:pt x="283489" y="558799"/>
                </a:lnTo>
                <a:lnTo>
                  <a:pt x="273050" y="546099"/>
                </a:lnTo>
                <a:close/>
              </a:path>
              <a:path w="767080" h="1656080">
                <a:moveTo>
                  <a:pt x="181051" y="88899"/>
                </a:moveTo>
                <a:lnTo>
                  <a:pt x="154241" y="88899"/>
                </a:lnTo>
                <a:lnTo>
                  <a:pt x="151993" y="101599"/>
                </a:lnTo>
                <a:lnTo>
                  <a:pt x="143190" y="101599"/>
                </a:lnTo>
                <a:lnTo>
                  <a:pt x="136899" y="114299"/>
                </a:lnTo>
                <a:lnTo>
                  <a:pt x="116230" y="114299"/>
                </a:lnTo>
                <a:lnTo>
                  <a:pt x="116230" y="126999"/>
                </a:lnTo>
                <a:lnTo>
                  <a:pt x="149758" y="126999"/>
                </a:lnTo>
                <a:lnTo>
                  <a:pt x="149758" y="228599"/>
                </a:lnTo>
                <a:lnTo>
                  <a:pt x="181051" y="228599"/>
                </a:lnTo>
                <a:lnTo>
                  <a:pt x="181051" y="88899"/>
                </a:lnTo>
                <a:close/>
              </a:path>
              <a:path w="767080" h="1656080">
                <a:moveTo>
                  <a:pt x="480984" y="50799"/>
                </a:moveTo>
                <a:lnTo>
                  <a:pt x="426513" y="50799"/>
                </a:lnTo>
                <a:lnTo>
                  <a:pt x="424700" y="63499"/>
                </a:lnTo>
                <a:lnTo>
                  <a:pt x="426513" y="76199"/>
                </a:lnTo>
                <a:lnTo>
                  <a:pt x="431957" y="88899"/>
                </a:lnTo>
                <a:lnTo>
                  <a:pt x="441036" y="101599"/>
                </a:lnTo>
                <a:lnTo>
                  <a:pt x="466456" y="101599"/>
                </a:lnTo>
                <a:lnTo>
                  <a:pt x="475534" y="88899"/>
                </a:lnTo>
                <a:lnTo>
                  <a:pt x="480984" y="76199"/>
                </a:lnTo>
                <a:lnTo>
                  <a:pt x="482803" y="63499"/>
                </a:lnTo>
                <a:lnTo>
                  <a:pt x="480984" y="50799"/>
                </a:lnTo>
                <a:close/>
              </a:path>
              <a:path w="767080" h="1656080">
                <a:moveTo>
                  <a:pt x="317396" y="38099"/>
                </a:moveTo>
                <a:lnTo>
                  <a:pt x="250341" y="38099"/>
                </a:lnTo>
                <a:lnTo>
                  <a:pt x="248107" y="63499"/>
                </a:lnTo>
                <a:lnTo>
                  <a:pt x="249503" y="76199"/>
                </a:lnTo>
                <a:lnTo>
                  <a:pt x="253692" y="76199"/>
                </a:lnTo>
                <a:lnTo>
                  <a:pt x="260676" y="88899"/>
                </a:lnTo>
                <a:lnTo>
                  <a:pt x="311807" y="88899"/>
                </a:lnTo>
                <a:lnTo>
                  <a:pt x="317676" y="76199"/>
                </a:lnTo>
                <a:lnTo>
                  <a:pt x="319633" y="63499"/>
                </a:lnTo>
                <a:lnTo>
                  <a:pt x="317396" y="38099"/>
                </a:lnTo>
                <a:close/>
              </a:path>
              <a:path w="767080" h="1656080">
                <a:moveTo>
                  <a:pt x="466456" y="38099"/>
                </a:moveTo>
                <a:lnTo>
                  <a:pt x="441036" y="38099"/>
                </a:lnTo>
                <a:lnTo>
                  <a:pt x="431957" y="50799"/>
                </a:lnTo>
                <a:lnTo>
                  <a:pt x="475534" y="50799"/>
                </a:lnTo>
                <a:lnTo>
                  <a:pt x="466456" y="38099"/>
                </a:lnTo>
                <a:close/>
              </a:path>
              <a:path w="767080" h="1656080">
                <a:moveTo>
                  <a:pt x="299515" y="25399"/>
                </a:moveTo>
                <a:lnTo>
                  <a:pt x="268225" y="25399"/>
                </a:lnTo>
                <a:lnTo>
                  <a:pt x="257046" y="38099"/>
                </a:lnTo>
                <a:lnTo>
                  <a:pt x="310688" y="38099"/>
                </a:lnTo>
                <a:lnTo>
                  <a:pt x="299515" y="25399"/>
                </a:lnTo>
                <a:close/>
              </a:path>
              <a:path w="767080" h="1656080">
                <a:moveTo>
                  <a:pt x="481401" y="0"/>
                </a:moveTo>
                <a:lnTo>
                  <a:pt x="428601" y="0"/>
                </a:lnTo>
                <a:lnTo>
                  <a:pt x="417284" y="12699"/>
                </a:lnTo>
                <a:lnTo>
                  <a:pt x="494186" y="12699"/>
                </a:lnTo>
                <a:lnTo>
                  <a:pt x="481401" y="0"/>
                </a:lnTo>
                <a:close/>
              </a:path>
              <a:path w="767080" h="1656080">
                <a:moveTo>
                  <a:pt x="272694" y="1573174"/>
                </a:moveTo>
                <a:lnTo>
                  <a:pt x="268223" y="1573174"/>
                </a:lnTo>
                <a:lnTo>
                  <a:pt x="259283" y="1582115"/>
                </a:lnTo>
                <a:lnTo>
                  <a:pt x="259283" y="1586585"/>
                </a:lnTo>
                <a:lnTo>
                  <a:pt x="263753" y="1591055"/>
                </a:lnTo>
                <a:lnTo>
                  <a:pt x="283883" y="1613407"/>
                </a:lnTo>
                <a:lnTo>
                  <a:pt x="256286" y="1640966"/>
                </a:lnTo>
                <a:lnTo>
                  <a:pt x="256667" y="1645056"/>
                </a:lnTo>
                <a:lnTo>
                  <a:pt x="264109" y="1655495"/>
                </a:lnTo>
                <a:lnTo>
                  <a:pt x="268960" y="1655114"/>
                </a:lnTo>
                <a:lnTo>
                  <a:pt x="297281" y="1626819"/>
                </a:lnTo>
                <a:lnTo>
                  <a:pt x="322884" y="1626819"/>
                </a:lnTo>
                <a:lnTo>
                  <a:pt x="310692" y="1613407"/>
                </a:lnTo>
                <a:lnTo>
                  <a:pt x="324103" y="1599996"/>
                </a:lnTo>
                <a:lnTo>
                  <a:pt x="297281" y="1599996"/>
                </a:lnTo>
                <a:lnTo>
                  <a:pt x="277164" y="1577644"/>
                </a:lnTo>
                <a:lnTo>
                  <a:pt x="272694" y="1573174"/>
                </a:lnTo>
                <a:close/>
              </a:path>
              <a:path w="767080" h="1656080">
                <a:moveTo>
                  <a:pt x="322884" y="1626819"/>
                </a:moveTo>
                <a:lnTo>
                  <a:pt x="297281" y="1626819"/>
                </a:lnTo>
                <a:lnTo>
                  <a:pt x="317398" y="1649171"/>
                </a:lnTo>
                <a:lnTo>
                  <a:pt x="321868" y="1653641"/>
                </a:lnTo>
                <a:lnTo>
                  <a:pt x="326339" y="1653997"/>
                </a:lnTo>
                <a:lnTo>
                  <a:pt x="335292" y="1646554"/>
                </a:lnTo>
                <a:lnTo>
                  <a:pt x="336016" y="1642465"/>
                </a:lnTo>
                <a:lnTo>
                  <a:pt x="333044" y="1637995"/>
                </a:lnTo>
                <a:lnTo>
                  <a:pt x="322884" y="1626819"/>
                </a:lnTo>
                <a:close/>
              </a:path>
              <a:path w="767080" h="1656080">
                <a:moveTo>
                  <a:pt x="328574" y="1573174"/>
                </a:moveTo>
                <a:lnTo>
                  <a:pt x="324116" y="1573174"/>
                </a:lnTo>
                <a:lnTo>
                  <a:pt x="297281" y="1599996"/>
                </a:lnTo>
                <a:lnTo>
                  <a:pt x="324103" y="1599996"/>
                </a:lnTo>
                <a:lnTo>
                  <a:pt x="337515" y="1586585"/>
                </a:lnTo>
                <a:lnTo>
                  <a:pt x="337515" y="1582115"/>
                </a:lnTo>
                <a:lnTo>
                  <a:pt x="328574" y="1573174"/>
                </a:lnTo>
                <a:close/>
              </a:path>
              <a:path w="767080" h="1656080">
                <a:moveTo>
                  <a:pt x="92666" y="929436"/>
                </a:moveTo>
                <a:lnTo>
                  <a:pt x="56616" y="929436"/>
                </a:lnTo>
                <a:lnTo>
                  <a:pt x="61810" y="931671"/>
                </a:lnTo>
                <a:lnTo>
                  <a:pt x="64833" y="936142"/>
                </a:lnTo>
                <a:lnTo>
                  <a:pt x="67792" y="940612"/>
                </a:lnTo>
                <a:lnTo>
                  <a:pt x="69291" y="945083"/>
                </a:lnTo>
                <a:lnTo>
                  <a:pt x="69291" y="949553"/>
                </a:lnTo>
                <a:lnTo>
                  <a:pt x="67053" y="958921"/>
                </a:lnTo>
                <a:lnTo>
                  <a:pt x="60344" y="969121"/>
                </a:lnTo>
                <a:lnTo>
                  <a:pt x="49167" y="980153"/>
                </a:lnTo>
                <a:lnTo>
                  <a:pt x="33528" y="992022"/>
                </a:lnTo>
                <a:lnTo>
                  <a:pt x="22483" y="1000630"/>
                </a:lnTo>
                <a:lnTo>
                  <a:pt x="1108" y="1034773"/>
                </a:lnTo>
                <a:lnTo>
                  <a:pt x="0" y="1047902"/>
                </a:lnTo>
                <a:lnTo>
                  <a:pt x="96113" y="1047902"/>
                </a:lnTo>
                <a:lnTo>
                  <a:pt x="96113" y="1023315"/>
                </a:lnTo>
                <a:lnTo>
                  <a:pt x="35775" y="1023315"/>
                </a:lnTo>
                <a:lnTo>
                  <a:pt x="38554" y="1019124"/>
                </a:lnTo>
                <a:lnTo>
                  <a:pt x="44696" y="1013256"/>
                </a:lnTo>
                <a:lnTo>
                  <a:pt x="54197" y="1005712"/>
                </a:lnTo>
                <a:lnTo>
                  <a:pt x="67056" y="996492"/>
                </a:lnTo>
                <a:lnTo>
                  <a:pt x="72499" y="992864"/>
                </a:lnTo>
                <a:lnTo>
                  <a:pt x="77666" y="988680"/>
                </a:lnTo>
                <a:lnTo>
                  <a:pt x="96113" y="949553"/>
                </a:lnTo>
                <a:lnTo>
                  <a:pt x="93037" y="929999"/>
                </a:lnTo>
                <a:lnTo>
                  <a:pt x="92666" y="929436"/>
                </a:lnTo>
                <a:close/>
              </a:path>
              <a:path w="767080" h="1656080">
                <a:moveTo>
                  <a:pt x="46939" y="904849"/>
                </a:moveTo>
                <a:lnTo>
                  <a:pt x="10683" y="918347"/>
                </a:lnTo>
                <a:lnTo>
                  <a:pt x="0" y="956259"/>
                </a:lnTo>
                <a:lnTo>
                  <a:pt x="29057" y="956259"/>
                </a:lnTo>
                <a:lnTo>
                  <a:pt x="29152" y="949553"/>
                </a:lnTo>
                <a:lnTo>
                  <a:pt x="29794" y="944346"/>
                </a:lnTo>
                <a:lnTo>
                  <a:pt x="31292" y="938377"/>
                </a:lnTo>
                <a:lnTo>
                  <a:pt x="32753" y="932446"/>
                </a:lnTo>
                <a:lnTo>
                  <a:pt x="38734" y="929436"/>
                </a:lnTo>
                <a:lnTo>
                  <a:pt x="92666" y="929436"/>
                </a:lnTo>
                <a:lnTo>
                  <a:pt x="83813" y="916028"/>
                </a:lnTo>
                <a:lnTo>
                  <a:pt x="68445" y="907644"/>
                </a:lnTo>
                <a:lnTo>
                  <a:pt x="46939" y="90484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83680" y="1079154"/>
            <a:ext cx="1825625" cy="1825625"/>
            <a:chOff x="5083680" y="1079154"/>
            <a:chExt cx="1825625" cy="1825625"/>
          </a:xfrm>
        </p:grpSpPr>
        <p:sp>
          <p:nvSpPr>
            <p:cNvPr id="4" name="object 4"/>
            <p:cNvSpPr/>
            <p:nvPr/>
          </p:nvSpPr>
          <p:spPr>
            <a:xfrm>
              <a:off x="5083680" y="1079154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1668703" y="0"/>
                  </a:moveTo>
                  <a:lnTo>
                    <a:pt x="156705" y="0"/>
                  </a:lnTo>
                  <a:lnTo>
                    <a:pt x="107226" y="8001"/>
                  </a:lnTo>
                  <a:lnTo>
                    <a:pt x="64215" y="30273"/>
                  </a:lnTo>
                  <a:lnTo>
                    <a:pt x="30273" y="64215"/>
                  </a:lnTo>
                  <a:lnTo>
                    <a:pt x="8001" y="107226"/>
                  </a:lnTo>
                  <a:lnTo>
                    <a:pt x="0" y="156705"/>
                  </a:lnTo>
                  <a:lnTo>
                    <a:pt x="0" y="1668703"/>
                  </a:lnTo>
                  <a:lnTo>
                    <a:pt x="8001" y="1718176"/>
                  </a:lnTo>
                  <a:lnTo>
                    <a:pt x="30273" y="1761183"/>
                  </a:lnTo>
                  <a:lnTo>
                    <a:pt x="64215" y="1795123"/>
                  </a:lnTo>
                  <a:lnTo>
                    <a:pt x="107226" y="1817394"/>
                  </a:lnTo>
                  <a:lnTo>
                    <a:pt x="156705" y="1825396"/>
                  </a:lnTo>
                  <a:lnTo>
                    <a:pt x="1668703" y="1825396"/>
                  </a:lnTo>
                  <a:lnTo>
                    <a:pt x="1718178" y="1817394"/>
                  </a:lnTo>
                  <a:lnTo>
                    <a:pt x="1751777" y="1799996"/>
                  </a:lnTo>
                  <a:lnTo>
                    <a:pt x="156705" y="1799996"/>
                  </a:lnTo>
                  <a:lnTo>
                    <a:pt x="105643" y="1789663"/>
                  </a:lnTo>
                  <a:lnTo>
                    <a:pt x="63901" y="1761501"/>
                  </a:lnTo>
                  <a:lnTo>
                    <a:pt x="35734" y="1719763"/>
                  </a:lnTo>
                  <a:lnTo>
                    <a:pt x="25399" y="1668703"/>
                  </a:lnTo>
                  <a:lnTo>
                    <a:pt x="25399" y="156705"/>
                  </a:lnTo>
                  <a:lnTo>
                    <a:pt x="35734" y="105643"/>
                  </a:lnTo>
                  <a:lnTo>
                    <a:pt x="63901" y="63901"/>
                  </a:lnTo>
                  <a:lnTo>
                    <a:pt x="105643" y="35734"/>
                  </a:lnTo>
                  <a:lnTo>
                    <a:pt x="156705" y="25400"/>
                  </a:lnTo>
                  <a:lnTo>
                    <a:pt x="1751775" y="25399"/>
                  </a:lnTo>
                  <a:lnTo>
                    <a:pt x="1718178" y="8001"/>
                  </a:lnTo>
                  <a:lnTo>
                    <a:pt x="1668703" y="0"/>
                  </a:lnTo>
                  <a:close/>
                </a:path>
                <a:path w="1825625" h="1825625">
                  <a:moveTo>
                    <a:pt x="1751775" y="25399"/>
                  </a:moveTo>
                  <a:lnTo>
                    <a:pt x="1668703" y="25400"/>
                  </a:lnTo>
                  <a:lnTo>
                    <a:pt x="1719765" y="35734"/>
                  </a:lnTo>
                  <a:lnTo>
                    <a:pt x="1761507" y="63901"/>
                  </a:lnTo>
                  <a:lnTo>
                    <a:pt x="1789674" y="105643"/>
                  </a:lnTo>
                  <a:lnTo>
                    <a:pt x="1800009" y="156705"/>
                  </a:lnTo>
                  <a:lnTo>
                    <a:pt x="1800009" y="1668703"/>
                  </a:lnTo>
                  <a:lnTo>
                    <a:pt x="1789674" y="1719763"/>
                  </a:lnTo>
                  <a:lnTo>
                    <a:pt x="1761507" y="1761501"/>
                  </a:lnTo>
                  <a:lnTo>
                    <a:pt x="1719765" y="1789663"/>
                  </a:lnTo>
                  <a:lnTo>
                    <a:pt x="1668703" y="1799996"/>
                  </a:lnTo>
                  <a:lnTo>
                    <a:pt x="1751777" y="1799996"/>
                  </a:lnTo>
                  <a:lnTo>
                    <a:pt x="1761188" y="1795123"/>
                  </a:lnTo>
                  <a:lnTo>
                    <a:pt x="1795131" y="1761183"/>
                  </a:lnTo>
                  <a:lnTo>
                    <a:pt x="1817405" y="1718176"/>
                  </a:lnTo>
                  <a:lnTo>
                    <a:pt x="1825409" y="1668703"/>
                  </a:lnTo>
                  <a:lnTo>
                    <a:pt x="1825409" y="156705"/>
                  </a:lnTo>
                  <a:lnTo>
                    <a:pt x="1817405" y="107226"/>
                  </a:lnTo>
                  <a:lnTo>
                    <a:pt x="1795131" y="64215"/>
                  </a:lnTo>
                  <a:lnTo>
                    <a:pt x="1761188" y="30273"/>
                  </a:lnTo>
                  <a:lnTo>
                    <a:pt x="1751775" y="2539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44421" y="1696936"/>
              <a:ext cx="708025" cy="645160"/>
            </a:xfrm>
            <a:custGeom>
              <a:avLst/>
              <a:gdLst/>
              <a:ahLst/>
              <a:cxnLst/>
              <a:rect l="l" t="t" r="r" b="b"/>
              <a:pathLst>
                <a:path w="708025" h="645160">
                  <a:moveTo>
                    <a:pt x="353720" y="0"/>
                  </a:moveTo>
                  <a:lnTo>
                    <a:pt x="0" y="645032"/>
                  </a:lnTo>
                  <a:lnTo>
                    <a:pt x="707453" y="645032"/>
                  </a:lnTo>
                  <a:lnTo>
                    <a:pt x="353720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1125" y="1684739"/>
              <a:ext cx="734060" cy="669925"/>
            </a:xfrm>
            <a:custGeom>
              <a:avLst/>
              <a:gdLst/>
              <a:ahLst/>
              <a:cxnLst/>
              <a:rect l="l" t="t" r="r" b="b"/>
              <a:pathLst>
                <a:path w="734060" h="669925">
                  <a:moveTo>
                    <a:pt x="367017" y="0"/>
                  </a:moveTo>
                  <a:lnTo>
                    <a:pt x="360617" y="1521"/>
                  </a:lnTo>
                  <a:lnTo>
                    <a:pt x="355879" y="6086"/>
                  </a:lnTo>
                  <a:lnTo>
                    <a:pt x="0" y="655056"/>
                  </a:lnTo>
                  <a:lnTo>
                    <a:pt x="76" y="659844"/>
                  </a:lnTo>
                  <a:lnTo>
                    <a:pt x="4648" y="667553"/>
                  </a:lnTo>
                  <a:lnTo>
                    <a:pt x="8801" y="669928"/>
                  </a:lnTo>
                  <a:lnTo>
                    <a:pt x="725233" y="669928"/>
                  </a:lnTo>
                  <a:lnTo>
                    <a:pt x="729386" y="667553"/>
                  </a:lnTo>
                  <a:lnTo>
                    <a:pt x="733958" y="659844"/>
                  </a:lnTo>
                  <a:lnTo>
                    <a:pt x="734034" y="655056"/>
                  </a:lnTo>
                  <a:lnTo>
                    <a:pt x="728261" y="644528"/>
                  </a:lnTo>
                  <a:lnTo>
                    <a:pt x="34734" y="644528"/>
                  </a:lnTo>
                  <a:lnTo>
                    <a:pt x="367017" y="38611"/>
                  </a:lnTo>
                  <a:lnTo>
                    <a:pt x="395990" y="38611"/>
                  </a:lnTo>
                  <a:lnTo>
                    <a:pt x="378155" y="6086"/>
                  </a:lnTo>
                  <a:lnTo>
                    <a:pt x="373417" y="1521"/>
                  </a:lnTo>
                  <a:lnTo>
                    <a:pt x="367017" y="0"/>
                  </a:lnTo>
                  <a:close/>
                </a:path>
                <a:path w="734060" h="669925">
                  <a:moveTo>
                    <a:pt x="395990" y="38611"/>
                  </a:moveTo>
                  <a:lnTo>
                    <a:pt x="367017" y="38611"/>
                  </a:lnTo>
                  <a:lnTo>
                    <a:pt x="699300" y="644528"/>
                  </a:lnTo>
                  <a:lnTo>
                    <a:pt x="728261" y="644528"/>
                  </a:lnTo>
                  <a:lnTo>
                    <a:pt x="395990" y="38611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98145" y="161024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5">
                  <a:moveTo>
                    <a:pt x="0" y="0"/>
                  </a:moveTo>
                  <a:lnTo>
                    <a:pt x="0" y="731723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85443" y="1597544"/>
              <a:ext cx="25400" cy="757555"/>
            </a:xfrm>
            <a:custGeom>
              <a:avLst/>
              <a:gdLst/>
              <a:ahLst/>
              <a:cxnLst/>
              <a:rect l="l" t="t" r="r" b="b"/>
              <a:pathLst>
                <a:path w="25400" h="757555">
                  <a:moveTo>
                    <a:pt x="19723" y="0"/>
                  </a:moveTo>
                  <a:lnTo>
                    <a:pt x="5676" y="0"/>
                  </a:lnTo>
                  <a:lnTo>
                    <a:pt x="0" y="5689"/>
                  </a:lnTo>
                  <a:lnTo>
                    <a:pt x="0" y="751433"/>
                  </a:lnTo>
                  <a:lnTo>
                    <a:pt x="5676" y="757123"/>
                  </a:lnTo>
                  <a:lnTo>
                    <a:pt x="12700" y="757123"/>
                  </a:lnTo>
                  <a:lnTo>
                    <a:pt x="19723" y="757123"/>
                  </a:lnTo>
                  <a:lnTo>
                    <a:pt x="25400" y="751433"/>
                  </a:lnTo>
                  <a:lnTo>
                    <a:pt x="25400" y="5689"/>
                  </a:lnTo>
                  <a:lnTo>
                    <a:pt x="1972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94622" y="1610244"/>
              <a:ext cx="0" cy="86995"/>
            </a:xfrm>
            <a:custGeom>
              <a:avLst/>
              <a:gdLst/>
              <a:ahLst/>
              <a:cxnLst/>
              <a:rect l="l" t="t" r="r" b="b"/>
              <a:pathLst>
                <a:path h="86994">
                  <a:moveTo>
                    <a:pt x="0" y="0"/>
                  </a:moveTo>
                  <a:lnTo>
                    <a:pt x="0" y="8670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33276" y="1597545"/>
              <a:ext cx="1074420" cy="782320"/>
            </a:xfrm>
            <a:custGeom>
              <a:avLst/>
              <a:gdLst/>
              <a:ahLst/>
              <a:cxnLst/>
              <a:rect l="l" t="t" r="r" b="b"/>
              <a:pathLst>
                <a:path w="1074420" h="782319">
                  <a:moveTo>
                    <a:pt x="472109" y="55829"/>
                  </a:moveTo>
                  <a:lnTo>
                    <a:pt x="470877" y="52006"/>
                  </a:lnTo>
                  <a:lnTo>
                    <a:pt x="464629" y="48793"/>
                  </a:lnTo>
                  <a:lnTo>
                    <a:pt x="460806" y="50025"/>
                  </a:lnTo>
                  <a:lnTo>
                    <a:pt x="437261" y="94869"/>
                  </a:lnTo>
                  <a:lnTo>
                    <a:pt x="402310" y="159397"/>
                  </a:lnTo>
                  <a:lnTo>
                    <a:pt x="379679" y="200215"/>
                  </a:lnTo>
                  <a:lnTo>
                    <a:pt x="354050" y="245630"/>
                  </a:lnTo>
                  <a:lnTo>
                    <a:pt x="325729" y="294830"/>
                  </a:lnTo>
                  <a:lnTo>
                    <a:pt x="295033" y="346989"/>
                  </a:lnTo>
                  <a:lnTo>
                    <a:pt x="262293" y="401269"/>
                  </a:lnTo>
                  <a:lnTo>
                    <a:pt x="227812" y="456857"/>
                  </a:lnTo>
                  <a:lnTo>
                    <a:pt x="191909" y="512940"/>
                  </a:lnTo>
                  <a:lnTo>
                    <a:pt x="154914" y="568680"/>
                  </a:lnTo>
                  <a:lnTo>
                    <a:pt x="117144" y="623252"/>
                  </a:lnTo>
                  <a:lnTo>
                    <a:pt x="78892" y="675843"/>
                  </a:lnTo>
                  <a:lnTo>
                    <a:pt x="40513" y="725627"/>
                  </a:lnTo>
                  <a:lnTo>
                    <a:pt x="0" y="774433"/>
                  </a:lnTo>
                  <a:lnTo>
                    <a:pt x="292" y="778446"/>
                  </a:lnTo>
                  <a:lnTo>
                    <a:pt x="4152" y="781773"/>
                  </a:lnTo>
                  <a:lnTo>
                    <a:pt x="5626" y="782281"/>
                  </a:lnTo>
                  <a:lnTo>
                    <a:pt x="7099" y="782281"/>
                  </a:lnTo>
                  <a:lnTo>
                    <a:pt x="8877" y="782281"/>
                  </a:lnTo>
                  <a:lnTo>
                    <a:pt x="50304" y="733729"/>
                  </a:lnTo>
                  <a:lnTo>
                    <a:pt x="88861" y="683729"/>
                  </a:lnTo>
                  <a:lnTo>
                    <a:pt x="127254" y="630936"/>
                  </a:lnTo>
                  <a:lnTo>
                    <a:pt x="165188" y="576148"/>
                  </a:lnTo>
                  <a:lnTo>
                    <a:pt x="202323" y="520204"/>
                  </a:lnTo>
                  <a:lnTo>
                    <a:pt x="238353" y="463931"/>
                  </a:lnTo>
                  <a:lnTo>
                    <a:pt x="272961" y="408152"/>
                  </a:lnTo>
                  <a:lnTo>
                    <a:pt x="305816" y="353682"/>
                  </a:lnTo>
                  <a:lnTo>
                    <a:pt x="336613" y="301358"/>
                  </a:lnTo>
                  <a:lnTo>
                    <a:pt x="365023" y="252006"/>
                  </a:lnTo>
                  <a:lnTo>
                    <a:pt x="390740" y="206451"/>
                  </a:lnTo>
                  <a:lnTo>
                    <a:pt x="413435" y="165506"/>
                  </a:lnTo>
                  <a:lnTo>
                    <a:pt x="448500" y="100774"/>
                  </a:lnTo>
                  <a:lnTo>
                    <a:pt x="472109" y="55829"/>
                  </a:lnTo>
                  <a:close/>
                </a:path>
                <a:path w="1074420" h="782319">
                  <a:moveTo>
                    <a:pt x="1074039" y="5689"/>
                  </a:moveTo>
                  <a:lnTo>
                    <a:pt x="1068362" y="0"/>
                  </a:lnTo>
                  <a:lnTo>
                    <a:pt x="1054315" y="0"/>
                  </a:lnTo>
                  <a:lnTo>
                    <a:pt x="1048639" y="5689"/>
                  </a:lnTo>
                  <a:lnTo>
                    <a:pt x="1048639" y="106413"/>
                  </a:lnTo>
                  <a:lnTo>
                    <a:pt x="1054315" y="112102"/>
                  </a:lnTo>
                  <a:lnTo>
                    <a:pt x="1061339" y="112102"/>
                  </a:lnTo>
                  <a:lnTo>
                    <a:pt x="1068362" y="112102"/>
                  </a:lnTo>
                  <a:lnTo>
                    <a:pt x="1074039" y="106413"/>
                  </a:lnTo>
                  <a:lnTo>
                    <a:pt x="1074039" y="568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98147" y="1696936"/>
              <a:ext cx="950594" cy="645160"/>
            </a:xfrm>
            <a:custGeom>
              <a:avLst/>
              <a:gdLst/>
              <a:ahLst/>
              <a:cxnLst/>
              <a:rect l="l" t="t" r="r" b="b"/>
              <a:pathLst>
                <a:path w="950595" h="645160">
                  <a:moveTo>
                    <a:pt x="596480" y="0"/>
                  </a:moveTo>
                  <a:lnTo>
                    <a:pt x="0" y="0"/>
                  </a:lnTo>
                  <a:lnTo>
                    <a:pt x="353720" y="645032"/>
                  </a:lnTo>
                  <a:lnTo>
                    <a:pt x="950201" y="645032"/>
                  </a:lnTo>
                  <a:lnTo>
                    <a:pt x="596480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84850" y="1646351"/>
              <a:ext cx="1075055" cy="734060"/>
            </a:xfrm>
            <a:custGeom>
              <a:avLst/>
              <a:gdLst/>
              <a:ahLst/>
              <a:cxnLst/>
              <a:rect l="l" t="t" r="r" b="b"/>
              <a:pathLst>
                <a:path w="1075054" h="734060">
                  <a:moveTo>
                    <a:pt x="976795" y="693445"/>
                  </a:moveTo>
                  <a:lnTo>
                    <a:pt x="971016" y="682917"/>
                  </a:lnTo>
                  <a:lnTo>
                    <a:pt x="942060" y="630123"/>
                  </a:lnTo>
                  <a:lnTo>
                    <a:pt x="942060" y="682917"/>
                  </a:lnTo>
                  <a:lnTo>
                    <a:pt x="442696" y="682917"/>
                  </a:lnTo>
                  <a:lnTo>
                    <a:pt x="437642" y="676821"/>
                  </a:lnTo>
                  <a:lnTo>
                    <a:pt x="426300" y="662127"/>
                  </a:lnTo>
                  <a:lnTo>
                    <a:pt x="426300" y="682917"/>
                  </a:lnTo>
                  <a:lnTo>
                    <a:pt x="374535" y="682917"/>
                  </a:lnTo>
                  <a:lnTo>
                    <a:pt x="54952" y="100164"/>
                  </a:lnTo>
                  <a:lnTo>
                    <a:pt x="34734" y="63284"/>
                  </a:lnTo>
                  <a:lnTo>
                    <a:pt x="35763" y="63284"/>
                  </a:lnTo>
                  <a:lnTo>
                    <a:pt x="64719" y="116700"/>
                  </a:lnTo>
                  <a:lnTo>
                    <a:pt x="87414" y="157645"/>
                  </a:lnTo>
                  <a:lnTo>
                    <a:pt x="113131" y="203200"/>
                  </a:lnTo>
                  <a:lnTo>
                    <a:pt x="141541" y="252552"/>
                  </a:lnTo>
                  <a:lnTo>
                    <a:pt x="172339" y="304876"/>
                  </a:lnTo>
                  <a:lnTo>
                    <a:pt x="205193" y="359346"/>
                  </a:lnTo>
                  <a:lnTo>
                    <a:pt x="239801" y="415124"/>
                  </a:lnTo>
                  <a:lnTo>
                    <a:pt x="275831" y="471398"/>
                  </a:lnTo>
                  <a:lnTo>
                    <a:pt x="312966" y="527342"/>
                  </a:lnTo>
                  <a:lnTo>
                    <a:pt x="350888" y="582129"/>
                  </a:lnTo>
                  <a:lnTo>
                    <a:pt x="389293" y="634923"/>
                  </a:lnTo>
                  <a:lnTo>
                    <a:pt x="426300" y="682917"/>
                  </a:lnTo>
                  <a:lnTo>
                    <a:pt x="426300" y="662127"/>
                  </a:lnTo>
                  <a:lnTo>
                    <a:pt x="399249" y="627037"/>
                  </a:lnTo>
                  <a:lnTo>
                    <a:pt x="361010" y="574446"/>
                  </a:lnTo>
                  <a:lnTo>
                    <a:pt x="323240" y="519874"/>
                  </a:lnTo>
                  <a:lnTo>
                    <a:pt x="286232" y="464134"/>
                  </a:lnTo>
                  <a:lnTo>
                    <a:pt x="250342" y="408051"/>
                  </a:lnTo>
                  <a:lnTo>
                    <a:pt x="215861" y="352463"/>
                  </a:lnTo>
                  <a:lnTo>
                    <a:pt x="183121" y="298183"/>
                  </a:lnTo>
                  <a:lnTo>
                    <a:pt x="152425" y="246024"/>
                  </a:lnTo>
                  <a:lnTo>
                    <a:pt x="124104" y="196824"/>
                  </a:lnTo>
                  <a:lnTo>
                    <a:pt x="98475" y="151409"/>
                  </a:lnTo>
                  <a:lnTo>
                    <a:pt x="75844" y="110591"/>
                  </a:lnTo>
                  <a:lnTo>
                    <a:pt x="50203" y="63284"/>
                  </a:lnTo>
                  <a:lnTo>
                    <a:pt x="602259" y="63284"/>
                  </a:lnTo>
                  <a:lnTo>
                    <a:pt x="942060" y="682917"/>
                  </a:lnTo>
                  <a:lnTo>
                    <a:pt x="942060" y="630123"/>
                  </a:lnTo>
                  <a:lnTo>
                    <a:pt x="631215" y="63284"/>
                  </a:lnTo>
                  <a:lnTo>
                    <a:pt x="618680" y="40424"/>
                  </a:lnTo>
                  <a:lnTo>
                    <a:pt x="614413" y="37884"/>
                  </a:lnTo>
                  <a:lnTo>
                    <a:pt x="36576" y="37884"/>
                  </a:lnTo>
                  <a:lnTo>
                    <a:pt x="17335" y="1219"/>
                  </a:lnTo>
                  <a:lnTo>
                    <a:pt x="13512" y="0"/>
                  </a:lnTo>
                  <a:lnTo>
                    <a:pt x="7264" y="3200"/>
                  </a:lnTo>
                  <a:lnTo>
                    <a:pt x="6032" y="7023"/>
                  </a:lnTo>
                  <a:lnTo>
                    <a:pt x="22237" y="37884"/>
                  </a:lnTo>
                  <a:lnTo>
                    <a:pt x="18110" y="37884"/>
                  </a:lnTo>
                  <a:lnTo>
                    <a:pt x="15722" y="36855"/>
                  </a:lnTo>
                  <a:lnTo>
                    <a:pt x="11696" y="37884"/>
                  </a:lnTo>
                  <a:lnTo>
                    <a:pt x="8801" y="37884"/>
                  </a:lnTo>
                  <a:lnTo>
                    <a:pt x="6438" y="39243"/>
                  </a:lnTo>
                  <a:lnTo>
                    <a:pt x="4521" y="39725"/>
                  </a:lnTo>
                  <a:lnTo>
                    <a:pt x="584" y="44792"/>
                  </a:lnTo>
                  <a:lnTo>
                    <a:pt x="584" y="47142"/>
                  </a:lnTo>
                  <a:lnTo>
                    <a:pt x="88" y="47980"/>
                  </a:lnTo>
                  <a:lnTo>
                    <a:pt x="0" y="52755"/>
                  </a:lnTo>
                  <a:lnTo>
                    <a:pt x="584" y="53822"/>
                  </a:lnTo>
                  <a:lnTo>
                    <a:pt x="584" y="702627"/>
                  </a:lnTo>
                  <a:lnTo>
                    <a:pt x="6261" y="708317"/>
                  </a:lnTo>
                  <a:lnTo>
                    <a:pt x="362381" y="708317"/>
                  </a:lnTo>
                  <a:lnTo>
                    <a:pt x="371500" y="708317"/>
                  </a:lnTo>
                  <a:lnTo>
                    <a:pt x="447243" y="708317"/>
                  </a:lnTo>
                  <a:lnTo>
                    <a:pt x="467499" y="732726"/>
                  </a:lnTo>
                  <a:lnTo>
                    <a:pt x="469265" y="733475"/>
                  </a:lnTo>
                  <a:lnTo>
                    <a:pt x="471043" y="733475"/>
                  </a:lnTo>
                  <a:lnTo>
                    <a:pt x="472516" y="733475"/>
                  </a:lnTo>
                  <a:lnTo>
                    <a:pt x="473989" y="732967"/>
                  </a:lnTo>
                  <a:lnTo>
                    <a:pt x="477850" y="729640"/>
                  </a:lnTo>
                  <a:lnTo>
                    <a:pt x="478142" y="725627"/>
                  </a:lnTo>
                  <a:lnTo>
                    <a:pt x="463765" y="708317"/>
                  </a:lnTo>
                  <a:lnTo>
                    <a:pt x="967994" y="708317"/>
                  </a:lnTo>
                  <a:lnTo>
                    <a:pt x="972146" y="705942"/>
                  </a:lnTo>
                  <a:lnTo>
                    <a:pt x="976706" y="698233"/>
                  </a:lnTo>
                  <a:lnTo>
                    <a:pt x="976795" y="693445"/>
                  </a:lnTo>
                  <a:close/>
                </a:path>
                <a:path w="1075054" h="734060">
                  <a:moveTo>
                    <a:pt x="1074623" y="725627"/>
                  </a:moveTo>
                  <a:lnTo>
                    <a:pt x="1034122" y="676821"/>
                  </a:lnTo>
                  <a:lnTo>
                    <a:pt x="995730" y="627037"/>
                  </a:lnTo>
                  <a:lnTo>
                    <a:pt x="957491" y="574446"/>
                  </a:lnTo>
                  <a:lnTo>
                    <a:pt x="919708" y="519874"/>
                  </a:lnTo>
                  <a:lnTo>
                    <a:pt x="882713" y="464134"/>
                  </a:lnTo>
                  <a:lnTo>
                    <a:pt x="846823" y="408051"/>
                  </a:lnTo>
                  <a:lnTo>
                    <a:pt x="812342" y="352463"/>
                  </a:lnTo>
                  <a:lnTo>
                    <a:pt x="779589" y="298183"/>
                  </a:lnTo>
                  <a:lnTo>
                    <a:pt x="748906" y="246024"/>
                  </a:lnTo>
                  <a:lnTo>
                    <a:pt x="720585" y="196824"/>
                  </a:lnTo>
                  <a:lnTo>
                    <a:pt x="694944" y="151409"/>
                  </a:lnTo>
                  <a:lnTo>
                    <a:pt x="672325" y="110591"/>
                  </a:lnTo>
                  <a:lnTo>
                    <a:pt x="637362" y="46062"/>
                  </a:lnTo>
                  <a:lnTo>
                    <a:pt x="613816" y="1219"/>
                  </a:lnTo>
                  <a:lnTo>
                    <a:pt x="610006" y="0"/>
                  </a:lnTo>
                  <a:lnTo>
                    <a:pt x="603745" y="3200"/>
                  </a:lnTo>
                  <a:lnTo>
                    <a:pt x="602513" y="7023"/>
                  </a:lnTo>
                  <a:lnTo>
                    <a:pt x="626122" y="51968"/>
                  </a:lnTo>
                  <a:lnTo>
                    <a:pt x="661187" y="116700"/>
                  </a:lnTo>
                  <a:lnTo>
                    <a:pt x="683895" y="157645"/>
                  </a:lnTo>
                  <a:lnTo>
                    <a:pt x="709599" y="203200"/>
                  </a:lnTo>
                  <a:lnTo>
                    <a:pt x="738022" y="252552"/>
                  </a:lnTo>
                  <a:lnTo>
                    <a:pt x="768819" y="304876"/>
                  </a:lnTo>
                  <a:lnTo>
                    <a:pt x="801674" y="359346"/>
                  </a:lnTo>
                  <a:lnTo>
                    <a:pt x="836282" y="415124"/>
                  </a:lnTo>
                  <a:lnTo>
                    <a:pt x="872312" y="471398"/>
                  </a:lnTo>
                  <a:lnTo>
                    <a:pt x="909447" y="527342"/>
                  </a:lnTo>
                  <a:lnTo>
                    <a:pt x="947369" y="582129"/>
                  </a:lnTo>
                  <a:lnTo>
                    <a:pt x="985774" y="634923"/>
                  </a:lnTo>
                  <a:lnTo>
                    <a:pt x="1024318" y="684923"/>
                  </a:lnTo>
                  <a:lnTo>
                    <a:pt x="1063980" y="732726"/>
                  </a:lnTo>
                  <a:lnTo>
                    <a:pt x="1065745" y="733475"/>
                  </a:lnTo>
                  <a:lnTo>
                    <a:pt x="1067523" y="733475"/>
                  </a:lnTo>
                  <a:lnTo>
                    <a:pt x="1068997" y="733475"/>
                  </a:lnTo>
                  <a:lnTo>
                    <a:pt x="1070470" y="732967"/>
                  </a:lnTo>
                  <a:lnTo>
                    <a:pt x="1074331" y="729640"/>
                  </a:lnTo>
                  <a:lnTo>
                    <a:pt x="1074623" y="725627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98145" y="1696942"/>
              <a:ext cx="354330" cy="645160"/>
            </a:xfrm>
            <a:custGeom>
              <a:avLst/>
              <a:gdLst/>
              <a:ahLst/>
              <a:cxnLst/>
              <a:rect l="l" t="t" r="r" b="b"/>
              <a:pathLst>
                <a:path w="354329" h="645160">
                  <a:moveTo>
                    <a:pt x="0" y="0"/>
                  </a:moveTo>
                  <a:lnTo>
                    <a:pt x="353720" y="645033"/>
                  </a:lnTo>
                  <a:lnTo>
                    <a:pt x="353720" y="350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83977" y="1683005"/>
              <a:ext cx="381000" cy="671830"/>
            </a:xfrm>
            <a:custGeom>
              <a:avLst/>
              <a:gdLst/>
              <a:ahLst/>
              <a:cxnLst/>
              <a:rect l="l" t="t" r="r" b="b"/>
              <a:pathLst>
                <a:path w="381000" h="671830">
                  <a:moveTo>
                    <a:pt x="11544" y="0"/>
                  </a:moveTo>
                  <a:lnTo>
                    <a:pt x="1473" y="7594"/>
                  </a:lnTo>
                  <a:lnTo>
                    <a:pt x="0" y="14516"/>
                  </a:lnTo>
                  <a:lnTo>
                    <a:pt x="359029" y="669201"/>
                  </a:lnTo>
                  <a:lnTo>
                    <a:pt x="363347" y="671664"/>
                  </a:lnTo>
                  <a:lnTo>
                    <a:pt x="368935" y="671664"/>
                  </a:lnTo>
                  <a:lnTo>
                    <a:pt x="370001" y="671537"/>
                  </a:lnTo>
                  <a:lnTo>
                    <a:pt x="376656" y="669823"/>
                  </a:lnTo>
                  <a:lnTo>
                    <a:pt x="380593" y="664756"/>
                  </a:lnTo>
                  <a:lnTo>
                    <a:pt x="380593" y="609384"/>
                  </a:lnTo>
                  <a:lnTo>
                    <a:pt x="355193" y="609384"/>
                  </a:lnTo>
                  <a:lnTo>
                    <a:pt x="67310" y="84429"/>
                  </a:lnTo>
                  <a:lnTo>
                    <a:pt x="103416" y="84429"/>
                  </a:lnTo>
                  <a:lnTo>
                    <a:pt x="18605" y="469"/>
                  </a:lnTo>
                  <a:lnTo>
                    <a:pt x="11544" y="0"/>
                  </a:lnTo>
                  <a:close/>
                </a:path>
                <a:path w="381000" h="671830">
                  <a:moveTo>
                    <a:pt x="103416" y="84429"/>
                  </a:moveTo>
                  <a:lnTo>
                    <a:pt x="67310" y="84429"/>
                  </a:lnTo>
                  <a:lnTo>
                    <a:pt x="355193" y="369493"/>
                  </a:lnTo>
                  <a:lnTo>
                    <a:pt x="355193" y="609384"/>
                  </a:lnTo>
                  <a:lnTo>
                    <a:pt x="380593" y="609384"/>
                  </a:lnTo>
                  <a:lnTo>
                    <a:pt x="380593" y="360807"/>
                  </a:lnTo>
                  <a:lnTo>
                    <a:pt x="379247" y="357555"/>
                  </a:lnTo>
                  <a:lnTo>
                    <a:pt x="103416" y="8442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33" y="436589"/>
            <a:ext cx="1176252" cy="167561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1720658" y="432014"/>
            <a:ext cx="706120" cy="172720"/>
            <a:chOff x="1720658" y="432014"/>
            <a:chExt cx="706120" cy="17272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0658" y="432014"/>
              <a:ext cx="493779" cy="17213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7642" y="481387"/>
              <a:ext cx="189048" cy="122758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1750066" y="3822655"/>
            <a:ext cx="297180" cy="913765"/>
          </a:xfrm>
          <a:custGeom>
            <a:avLst/>
            <a:gdLst/>
            <a:ahLst/>
            <a:cxnLst/>
            <a:rect l="l" t="t" r="r" b="b"/>
            <a:pathLst>
              <a:path w="297180" h="913764">
                <a:moveTo>
                  <a:pt x="195770" y="0"/>
                </a:moveTo>
                <a:lnTo>
                  <a:pt x="185508" y="0"/>
                </a:lnTo>
                <a:lnTo>
                  <a:pt x="180479" y="1790"/>
                </a:lnTo>
                <a:lnTo>
                  <a:pt x="171107" y="8928"/>
                </a:lnTo>
                <a:lnTo>
                  <a:pt x="168313" y="14516"/>
                </a:lnTo>
                <a:lnTo>
                  <a:pt x="121881" y="456755"/>
                </a:lnTo>
                <a:lnTo>
                  <a:pt x="17183" y="456755"/>
                </a:lnTo>
                <a:lnTo>
                  <a:pt x="11722" y="459092"/>
                </a:lnTo>
                <a:lnTo>
                  <a:pt x="2349" y="468464"/>
                </a:lnTo>
                <a:lnTo>
                  <a:pt x="0" y="473951"/>
                </a:lnTo>
                <a:lnTo>
                  <a:pt x="0" y="486448"/>
                </a:lnTo>
                <a:lnTo>
                  <a:pt x="2349" y="491909"/>
                </a:lnTo>
                <a:lnTo>
                  <a:pt x="11722" y="501281"/>
                </a:lnTo>
                <a:lnTo>
                  <a:pt x="17183" y="503631"/>
                </a:lnTo>
                <a:lnTo>
                  <a:pt x="116522" y="503631"/>
                </a:lnTo>
                <a:lnTo>
                  <a:pt x="76352" y="885825"/>
                </a:lnTo>
                <a:lnTo>
                  <a:pt x="76352" y="898105"/>
                </a:lnTo>
                <a:lnTo>
                  <a:pt x="78790" y="904024"/>
                </a:lnTo>
                <a:lnTo>
                  <a:pt x="88620" y="911618"/>
                </a:lnTo>
                <a:lnTo>
                  <a:pt x="93980" y="913498"/>
                </a:lnTo>
                <a:lnTo>
                  <a:pt x="105143" y="913498"/>
                </a:lnTo>
                <a:lnTo>
                  <a:pt x="110159" y="911720"/>
                </a:lnTo>
                <a:lnTo>
                  <a:pt x="119532" y="904582"/>
                </a:lnTo>
                <a:lnTo>
                  <a:pt x="122326" y="898994"/>
                </a:lnTo>
                <a:lnTo>
                  <a:pt x="164071" y="503631"/>
                </a:lnTo>
                <a:lnTo>
                  <a:pt x="279488" y="503631"/>
                </a:lnTo>
                <a:lnTo>
                  <a:pt x="284962" y="501281"/>
                </a:lnTo>
                <a:lnTo>
                  <a:pt x="294335" y="491909"/>
                </a:lnTo>
                <a:lnTo>
                  <a:pt x="296684" y="486448"/>
                </a:lnTo>
                <a:lnTo>
                  <a:pt x="296684" y="473951"/>
                </a:lnTo>
                <a:lnTo>
                  <a:pt x="294335" y="468464"/>
                </a:lnTo>
                <a:lnTo>
                  <a:pt x="284962" y="459092"/>
                </a:lnTo>
                <a:lnTo>
                  <a:pt x="279488" y="456755"/>
                </a:lnTo>
                <a:lnTo>
                  <a:pt x="169430" y="456755"/>
                </a:lnTo>
                <a:lnTo>
                  <a:pt x="214299" y="29362"/>
                </a:lnTo>
                <a:lnTo>
                  <a:pt x="214299" y="15405"/>
                </a:lnTo>
                <a:lnTo>
                  <a:pt x="211620" y="9486"/>
                </a:lnTo>
                <a:lnTo>
                  <a:pt x="200914" y="1905"/>
                </a:lnTo>
                <a:lnTo>
                  <a:pt x="19577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49422" y="3822655"/>
            <a:ext cx="297180" cy="913765"/>
          </a:xfrm>
          <a:custGeom>
            <a:avLst/>
            <a:gdLst/>
            <a:ahLst/>
            <a:cxnLst/>
            <a:rect l="l" t="t" r="r" b="b"/>
            <a:pathLst>
              <a:path w="297180" h="913764">
                <a:moveTo>
                  <a:pt x="195783" y="0"/>
                </a:moveTo>
                <a:lnTo>
                  <a:pt x="185521" y="0"/>
                </a:lnTo>
                <a:lnTo>
                  <a:pt x="180492" y="1790"/>
                </a:lnTo>
                <a:lnTo>
                  <a:pt x="171119" y="8928"/>
                </a:lnTo>
                <a:lnTo>
                  <a:pt x="168325" y="14516"/>
                </a:lnTo>
                <a:lnTo>
                  <a:pt x="121894" y="456755"/>
                </a:lnTo>
                <a:lnTo>
                  <a:pt x="17195" y="456755"/>
                </a:lnTo>
                <a:lnTo>
                  <a:pt x="11734" y="459092"/>
                </a:lnTo>
                <a:lnTo>
                  <a:pt x="2362" y="468464"/>
                </a:lnTo>
                <a:lnTo>
                  <a:pt x="0" y="473951"/>
                </a:lnTo>
                <a:lnTo>
                  <a:pt x="0" y="486448"/>
                </a:lnTo>
                <a:lnTo>
                  <a:pt x="2362" y="491909"/>
                </a:lnTo>
                <a:lnTo>
                  <a:pt x="11734" y="501281"/>
                </a:lnTo>
                <a:lnTo>
                  <a:pt x="17195" y="503631"/>
                </a:lnTo>
                <a:lnTo>
                  <a:pt x="116535" y="503631"/>
                </a:lnTo>
                <a:lnTo>
                  <a:pt x="76352" y="885825"/>
                </a:lnTo>
                <a:lnTo>
                  <a:pt x="76352" y="898105"/>
                </a:lnTo>
                <a:lnTo>
                  <a:pt x="78803" y="904024"/>
                </a:lnTo>
                <a:lnTo>
                  <a:pt x="88633" y="911618"/>
                </a:lnTo>
                <a:lnTo>
                  <a:pt x="93992" y="913498"/>
                </a:lnTo>
                <a:lnTo>
                  <a:pt x="105155" y="913498"/>
                </a:lnTo>
                <a:lnTo>
                  <a:pt x="110172" y="911720"/>
                </a:lnTo>
                <a:lnTo>
                  <a:pt x="119545" y="904582"/>
                </a:lnTo>
                <a:lnTo>
                  <a:pt x="122339" y="898994"/>
                </a:lnTo>
                <a:lnTo>
                  <a:pt x="164083" y="503631"/>
                </a:lnTo>
                <a:lnTo>
                  <a:pt x="279501" y="503631"/>
                </a:lnTo>
                <a:lnTo>
                  <a:pt x="284975" y="501281"/>
                </a:lnTo>
                <a:lnTo>
                  <a:pt x="294347" y="491909"/>
                </a:lnTo>
                <a:lnTo>
                  <a:pt x="296697" y="486448"/>
                </a:lnTo>
                <a:lnTo>
                  <a:pt x="296697" y="473951"/>
                </a:lnTo>
                <a:lnTo>
                  <a:pt x="294347" y="468464"/>
                </a:lnTo>
                <a:lnTo>
                  <a:pt x="284975" y="459092"/>
                </a:lnTo>
                <a:lnTo>
                  <a:pt x="279501" y="456755"/>
                </a:lnTo>
                <a:lnTo>
                  <a:pt x="169443" y="456755"/>
                </a:lnTo>
                <a:lnTo>
                  <a:pt x="214312" y="29362"/>
                </a:lnTo>
                <a:lnTo>
                  <a:pt x="214312" y="15405"/>
                </a:lnTo>
                <a:lnTo>
                  <a:pt x="211632" y="9486"/>
                </a:lnTo>
                <a:lnTo>
                  <a:pt x="200926" y="1905"/>
                </a:lnTo>
                <a:lnTo>
                  <a:pt x="19578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48802" y="3822655"/>
            <a:ext cx="297180" cy="913765"/>
          </a:xfrm>
          <a:custGeom>
            <a:avLst/>
            <a:gdLst/>
            <a:ahLst/>
            <a:cxnLst/>
            <a:rect l="l" t="t" r="r" b="b"/>
            <a:pathLst>
              <a:path w="297179" h="913764">
                <a:moveTo>
                  <a:pt x="195770" y="0"/>
                </a:moveTo>
                <a:lnTo>
                  <a:pt x="185508" y="0"/>
                </a:lnTo>
                <a:lnTo>
                  <a:pt x="180479" y="1790"/>
                </a:lnTo>
                <a:lnTo>
                  <a:pt x="171107" y="8928"/>
                </a:lnTo>
                <a:lnTo>
                  <a:pt x="168313" y="14516"/>
                </a:lnTo>
                <a:lnTo>
                  <a:pt x="121881" y="456755"/>
                </a:lnTo>
                <a:lnTo>
                  <a:pt x="17183" y="456755"/>
                </a:lnTo>
                <a:lnTo>
                  <a:pt x="11722" y="459092"/>
                </a:lnTo>
                <a:lnTo>
                  <a:pt x="2349" y="468464"/>
                </a:lnTo>
                <a:lnTo>
                  <a:pt x="0" y="473951"/>
                </a:lnTo>
                <a:lnTo>
                  <a:pt x="0" y="486448"/>
                </a:lnTo>
                <a:lnTo>
                  <a:pt x="2349" y="491909"/>
                </a:lnTo>
                <a:lnTo>
                  <a:pt x="11722" y="501281"/>
                </a:lnTo>
                <a:lnTo>
                  <a:pt x="17183" y="503631"/>
                </a:lnTo>
                <a:lnTo>
                  <a:pt x="116522" y="503631"/>
                </a:lnTo>
                <a:lnTo>
                  <a:pt x="76352" y="885825"/>
                </a:lnTo>
                <a:lnTo>
                  <a:pt x="76352" y="898105"/>
                </a:lnTo>
                <a:lnTo>
                  <a:pt x="78790" y="904024"/>
                </a:lnTo>
                <a:lnTo>
                  <a:pt x="88620" y="911618"/>
                </a:lnTo>
                <a:lnTo>
                  <a:pt x="93980" y="913498"/>
                </a:lnTo>
                <a:lnTo>
                  <a:pt x="105143" y="913498"/>
                </a:lnTo>
                <a:lnTo>
                  <a:pt x="110159" y="911720"/>
                </a:lnTo>
                <a:lnTo>
                  <a:pt x="119532" y="904582"/>
                </a:lnTo>
                <a:lnTo>
                  <a:pt x="122326" y="898994"/>
                </a:lnTo>
                <a:lnTo>
                  <a:pt x="164071" y="503631"/>
                </a:lnTo>
                <a:lnTo>
                  <a:pt x="279488" y="503631"/>
                </a:lnTo>
                <a:lnTo>
                  <a:pt x="284962" y="501281"/>
                </a:lnTo>
                <a:lnTo>
                  <a:pt x="294335" y="491909"/>
                </a:lnTo>
                <a:lnTo>
                  <a:pt x="296684" y="486448"/>
                </a:lnTo>
                <a:lnTo>
                  <a:pt x="296684" y="473951"/>
                </a:lnTo>
                <a:lnTo>
                  <a:pt x="294335" y="468464"/>
                </a:lnTo>
                <a:lnTo>
                  <a:pt x="284962" y="459092"/>
                </a:lnTo>
                <a:lnTo>
                  <a:pt x="279488" y="456755"/>
                </a:lnTo>
                <a:lnTo>
                  <a:pt x="169430" y="456755"/>
                </a:lnTo>
                <a:lnTo>
                  <a:pt x="214299" y="29362"/>
                </a:lnTo>
                <a:lnTo>
                  <a:pt x="214299" y="15405"/>
                </a:lnTo>
                <a:lnTo>
                  <a:pt x="211620" y="9486"/>
                </a:lnTo>
                <a:lnTo>
                  <a:pt x="200914" y="1905"/>
                </a:lnTo>
                <a:lnTo>
                  <a:pt x="19577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48171" y="3822655"/>
            <a:ext cx="297180" cy="913765"/>
          </a:xfrm>
          <a:custGeom>
            <a:avLst/>
            <a:gdLst/>
            <a:ahLst/>
            <a:cxnLst/>
            <a:rect l="l" t="t" r="r" b="b"/>
            <a:pathLst>
              <a:path w="297179" h="913764">
                <a:moveTo>
                  <a:pt x="195770" y="0"/>
                </a:moveTo>
                <a:lnTo>
                  <a:pt x="185508" y="0"/>
                </a:lnTo>
                <a:lnTo>
                  <a:pt x="180479" y="1790"/>
                </a:lnTo>
                <a:lnTo>
                  <a:pt x="171107" y="8928"/>
                </a:lnTo>
                <a:lnTo>
                  <a:pt x="168313" y="14516"/>
                </a:lnTo>
                <a:lnTo>
                  <a:pt x="121881" y="456755"/>
                </a:lnTo>
                <a:lnTo>
                  <a:pt x="17183" y="456755"/>
                </a:lnTo>
                <a:lnTo>
                  <a:pt x="11722" y="459092"/>
                </a:lnTo>
                <a:lnTo>
                  <a:pt x="2349" y="468464"/>
                </a:lnTo>
                <a:lnTo>
                  <a:pt x="0" y="473951"/>
                </a:lnTo>
                <a:lnTo>
                  <a:pt x="0" y="486448"/>
                </a:lnTo>
                <a:lnTo>
                  <a:pt x="2349" y="491909"/>
                </a:lnTo>
                <a:lnTo>
                  <a:pt x="11722" y="501281"/>
                </a:lnTo>
                <a:lnTo>
                  <a:pt x="17183" y="503631"/>
                </a:lnTo>
                <a:lnTo>
                  <a:pt x="116522" y="503631"/>
                </a:lnTo>
                <a:lnTo>
                  <a:pt x="76352" y="885825"/>
                </a:lnTo>
                <a:lnTo>
                  <a:pt x="76352" y="898105"/>
                </a:lnTo>
                <a:lnTo>
                  <a:pt x="78790" y="904024"/>
                </a:lnTo>
                <a:lnTo>
                  <a:pt x="88620" y="911618"/>
                </a:lnTo>
                <a:lnTo>
                  <a:pt x="93980" y="913498"/>
                </a:lnTo>
                <a:lnTo>
                  <a:pt x="105143" y="913498"/>
                </a:lnTo>
                <a:lnTo>
                  <a:pt x="110159" y="911720"/>
                </a:lnTo>
                <a:lnTo>
                  <a:pt x="119532" y="904582"/>
                </a:lnTo>
                <a:lnTo>
                  <a:pt x="122326" y="898994"/>
                </a:lnTo>
                <a:lnTo>
                  <a:pt x="164071" y="503631"/>
                </a:lnTo>
                <a:lnTo>
                  <a:pt x="279488" y="503631"/>
                </a:lnTo>
                <a:lnTo>
                  <a:pt x="284962" y="501281"/>
                </a:lnTo>
                <a:lnTo>
                  <a:pt x="294335" y="491909"/>
                </a:lnTo>
                <a:lnTo>
                  <a:pt x="296684" y="486448"/>
                </a:lnTo>
                <a:lnTo>
                  <a:pt x="296684" y="473951"/>
                </a:lnTo>
                <a:lnTo>
                  <a:pt x="294335" y="468464"/>
                </a:lnTo>
                <a:lnTo>
                  <a:pt x="284962" y="459092"/>
                </a:lnTo>
                <a:lnTo>
                  <a:pt x="279488" y="456755"/>
                </a:lnTo>
                <a:lnTo>
                  <a:pt x="169430" y="456755"/>
                </a:lnTo>
                <a:lnTo>
                  <a:pt x="214299" y="29362"/>
                </a:lnTo>
                <a:lnTo>
                  <a:pt x="214299" y="15405"/>
                </a:lnTo>
                <a:lnTo>
                  <a:pt x="211620" y="9486"/>
                </a:lnTo>
                <a:lnTo>
                  <a:pt x="200914" y="1905"/>
                </a:lnTo>
                <a:lnTo>
                  <a:pt x="19577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47526" y="3822655"/>
            <a:ext cx="297180" cy="913765"/>
          </a:xfrm>
          <a:custGeom>
            <a:avLst/>
            <a:gdLst/>
            <a:ahLst/>
            <a:cxnLst/>
            <a:rect l="l" t="t" r="r" b="b"/>
            <a:pathLst>
              <a:path w="297179" h="913764">
                <a:moveTo>
                  <a:pt x="195770" y="0"/>
                </a:moveTo>
                <a:lnTo>
                  <a:pt x="185521" y="0"/>
                </a:lnTo>
                <a:lnTo>
                  <a:pt x="180492" y="1790"/>
                </a:lnTo>
                <a:lnTo>
                  <a:pt x="171119" y="8928"/>
                </a:lnTo>
                <a:lnTo>
                  <a:pt x="168313" y="14516"/>
                </a:lnTo>
                <a:lnTo>
                  <a:pt x="121894" y="456755"/>
                </a:lnTo>
                <a:lnTo>
                  <a:pt x="17195" y="456755"/>
                </a:lnTo>
                <a:lnTo>
                  <a:pt x="11722" y="459092"/>
                </a:lnTo>
                <a:lnTo>
                  <a:pt x="2349" y="468464"/>
                </a:lnTo>
                <a:lnTo>
                  <a:pt x="0" y="473951"/>
                </a:lnTo>
                <a:lnTo>
                  <a:pt x="0" y="486448"/>
                </a:lnTo>
                <a:lnTo>
                  <a:pt x="2349" y="491909"/>
                </a:lnTo>
                <a:lnTo>
                  <a:pt x="11722" y="501281"/>
                </a:lnTo>
                <a:lnTo>
                  <a:pt x="17195" y="503631"/>
                </a:lnTo>
                <a:lnTo>
                  <a:pt x="116535" y="503631"/>
                </a:lnTo>
                <a:lnTo>
                  <a:pt x="76352" y="885825"/>
                </a:lnTo>
                <a:lnTo>
                  <a:pt x="76352" y="898105"/>
                </a:lnTo>
                <a:lnTo>
                  <a:pt x="78803" y="904024"/>
                </a:lnTo>
                <a:lnTo>
                  <a:pt x="88633" y="911618"/>
                </a:lnTo>
                <a:lnTo>
                  <a:pt x="93979" y="913498"/>
                </a:lnTo>
                <a:lnTo>
                  <a:pt x="105155" y="913498"/>
                </a:lnTo>
                <a:lnTo>
                  <a:pt x="110172" y="911720"/>
                </a:lnTo>
                <a:lnTo>
                  <a:pt x="119545" y="904582"/>
                </a:lnTo>
                <a:lnTo>
                  <a:pt x="122326" y="898994"/>
                </a:lnTo>
                <a:lnTo>
                  <a:pt x="164083" y="503631"/>
                </a:lnTo>
                <a:lnTo>
                  <a:pt x="279488" y="503631"/>
                </a:lnTo>
                <a:lnTo>
                  <a:pt x="284975" y="501281"/>
                </a:lnTo>
                <a:lnTo>
                  <a:pt x="294347" y="491909"/>
                </a:lnTo>
                <a:lnTo>
                  <a:pt x="296697" y="486448"/>
                </a:lnTo>
                <a:lnTo>
                  <a:pt x="296697" y="473951"/>
                </a:lnTo>
                <a:lnTo>
                  <a:pt x="294347" y="468464"/>
                </a:lnTo>
                <a:lnTo>
                  <a:pt x="284975" y="459092"/>
                </a:lnTo>
                <a:lnTo>
                  <a:pt x="279488" y="456755"/>
                </a:lnTo>
                <a:lnTo>
                  <a:pt x="169443" y="456755"/>
                </a:lnTo>
                <a:lnTo>
                  <a:pt x="214312" y="29362"/>
                </a:lnTo>
                <a:lnTo>
                  <a:pt x="214312" y="15405"/>
                </a:lnTo>
                <a:lnTo>
                  <a:pt x="211632" y="9486"/>
                </a:lnTo>
                <a:lnTo>
                  <a:pt x="200926" y="1905"/>
                </a:lnTo>
                <a:lnTo>
                  <a:pt x="19577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571017" y="3814978"/>
            <a:ext cx="6365875" cy="947419"/>
            <a:chOff x="571017" y="3814978"/>
            <a:chExt cx="6365875" cy="947419"/>
          </a:xfrm>
        </p:grpSpPr>
        <p:sp>
          <p:nvSpPr>
            <p:cNvPr id="25" name="object 25"/>
            <p:cNvSpPr/>
            <p:nvPr/>
          </p:nvSpPr>
          <p:spPr>
            <a:xfrm>
              <a:off x="6246895" y="3822655"/>
              <a:ext cx="297180" cy="913765"/>
            </a:xfrm>
            <a:custGeom>
              <a:avLst/>
              <a:gdLst/>
              <a:ahLst/>
              <a:cxnLst/>
              <a:rect l="l" t="t" r="r" b="b"/>
              <a:pathLst>
                <a:path w="297179" h="913764">
                  <a:moveTo>
                    <a:pt x="195770" y="0"/>
                  </a:moveTo>
                  <a:lnTo>
                    <a:pt x="185521" y="0"/>
                  </a:lnTo>
                  <a:lnTo>
                    <a:pt x="180492" y="1790"/>
                  </a:lnTo>
                  <a:lnTo>
                    <a:pt x="171119" y="8928"/>
                  </a:lnTo>
                  <a:lnTo>
                    <a:pt x="168313" y="14516"/>
                  </a:lnTo>
                  <a:lnTo>
                    <a:pt x="121894" y="456755"/>
                  </a:lnTo>
                  <a:lnTo>
                    <a:pt x="17195" y="456755"/>
                  </a:lnTo>
                  <a:lnTo>
                    <a:pt x="11722" y="459092"/>
                  </a:lnTo>
                  <a:lnTo>
                    <a:pt x="2349" y="468464"/>
                  </a:lnTo>
                  <a:lnTo>
                    <a:pt x="0" y="473951"/>
                  </a:lnTo>
                  <a:lnTo>
                    <a:pt x="0" y="486448"/>
                  </a:lnTo>
                  <a:lnTo>
                    <a:pt x="2349" y="491909"/>
                  </a:lnTo>
                  <a:lnTo>
                    <a:pt x="11722" y="501281"/>
                  </a:lnTo>
                  <a:lnTo>
                    <a:pt x="17195" y="503631"/>
                  </a:lnTo>
                  <a:lnTo>
                    <a:pt x="116535" y="503631"/>
                  </a:lnTo>
                  <a:lnTo>
                    <a:pt x="76352" y="885825"/>
                  </a:lnTo>
                  <a:lnTo>
                    <a:pt x="76352" y="898105"/>
                  </a:lnTo>
                  <a:lnTo>
                    <a:pt x="78803" y="904024"/>
                  </a:lnTo>
                  <a:lnTo>
                    <a:pt x="88633" y="911618"/>
                  </a:lnTo>
                  <a:lnTo>
                    <a:pt x="93979" y="913498"/>
                  </a:lnTo>
                  <a:lnTo>
                    <a:pt x="105155" y="913498"/>
                  </a:lnTo>
                  <a:lnTo>
                    <a:pt x="110172" y="911720"/>
                  </a:lnTo>
                  <a:lnTo>
                    <a:pt x="119545" y="904582"/>
                  </a:lnTo>
                  <a:lnTo>
                    <a:pt x="122326" y="898994"/>
                  </a:lnTo>
                  <a:lnTo>
                    <a:pt x="164083" y="503631"/>
                  </a:lnTo>
                  <a:lnTo>
                    <a:pt x="279488" y="503631"/>
                  </a:lnTo>
                  <a:lnTo>
                    <a:pt x="284975" y="501281"/>
                  </a:lnTo>
                  <a:lnTo>
                    <a:pt x="294347" y="491909"/>
                  </a:lnTo>
                  <a:lnTo>
                    <a:pt x="296697" y="486448"/>
                  </a:lnTo>
                  <a:lnTo>
                    <a:pt x="296697" y="473951"/>
                  </a:lnTo>
                  <a:lnTo>
                    <a:pt x="294347" y="468464"/>
                  </a:lnTo>
                  <a:lnTo>
                    <a:pt x="284975" y="459092"/>
                  </a:lnTo>
                  <a:lnTo>
                    <a:pt x="279488" y="456755"/>
                  </a:lnTo>
                  <a:lnTo>
                    <a:pt x="169443" y="456755"/>
                  </a:lnTo>
                  <a:lnTo>
                    <a:pt x="214312" y="29362"/>
                  </a:lnTo>
                  <a:lnTo>
                    <a:pt x="214312" y="15405"/>
                  </a:lnTo>
                  <a:lnTo>
                    <a:pt x="211632" y="9486"/>
                  </a:lnTo>
                  <a:lnTo>
                    <a:pt x="200926" y="1905"/>
                  </a:lnTo>
                  <a:lnTo>
                    <a:pt x="195770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1017" y="381815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1017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85" y="0"/>
                </a:moveTo>
                <a:lnTo>
                  <a:pt x="0" y="0"/>
                </a:lnTo>
                <a:lnTo>
                  <a:pt x="0" y="9525"/>
                </a:lnTo>
                <a:lnTo>
                  <a:pt x="3208985" y="9525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1017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85" y="0"/>
                </a:moveTo>
                <a:lnTo>
                  <a:pt x="0" y="0"/>
                </a:lnTo>
                <a:lnTo>
                  <a:pt x="0" y="25400"/>
                </a:lnTo>
                <a:lnTo>
                  <a:pt x="3208985" y="25400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366013" y="793002"/>
            <a:ext cx="6828155" cy="8941435"/>
            <a:chOff x="366013" y="793002"/>
            <a:chExt cx="6828155" cy="8941435"/>
          </a:xfrm>
        </p:grpSpPr>
        <p:sp>
          <p:nvSpPr>
            <p:cNvPr id="34" name="object 34"/>
            <p:cNvSpPr/>
            <p:nvPr/>
          </p:nvSpPr>
          <p:spPr>
            <a:xfrm>
              <a:off x="571017" y="6816522"/>
              <a:ext cx="6365875" cy="25400"/>
            </a:xfrm>
            <a:custGeom>
              <a:avLst/>
              <a:gdLst/>
              <a:ahLst/>
              <a:cxnLst/>
              <a:rect l="l" t="t" r="r" b="b"/>
              <a:pathLst>
                <a:path w="6365875" h="25400">
                  <a:moveTo>
                    <a:pt x="6365608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6365608" y="25399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6013" y="793002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850698" y="3822655"/>
            <a:ext cx="297180" cy="913765"/>
          </a:xfrm>
          <a:custGeom>
            <a:avLst/>
            <a:gdLst/>
            <a:ahLst/>
            <a:cxnLst/>
            <a:rect l="l" t="t" r="r" b="b"/>
            <a:pathLst>
              <a:path w="297180" h="913764">
                <a:moveTo>
                  <a:pt x="195770" y="0"/>
                </a:moveTo>
                <a:lnTo>
                  <a:pt x="185508" y="0"/>
                </a:lnTo>
                <a:lnTo>
                  <a:pt x="180492" y="1790"/>
                </a:lnTo>
                <a:lnTo>
                  <a:pt x="171119" y="8928"/>
                </a:lnTo>
                <a:lnTo>
                  <a:pt x="168313" y="14516"/>
                </a:lnTo>
                <a:lnTo>
                  <a:pt x="121881" y="456755"/>
                </a:lnTo>
                <a:lnTo>
                  <a:pt x="17183" y="456755"/>
                </a:lnTo>
                <a:lnTo>
                  <a:pt x="11722" y="459092"/>
                </a:lnTo>
                <a:lnTo>
                  <a:pt x="2349" y="468464"/>
                </a:lnTo>
                <a:lnTo>
                  <a:pt x="0" y="473951"/>
                </a:lnTo>
                <a:lnTo>
                  <a:pt x="0" y="486448"/>
                </a:lnTo>
                <a:lnTo>
                  <a:pt x="2349" y="491909"/>
                </a:lnTo>
                <a:lnTo>
                  <a:pt x="11722" y="501281"/>
                </a:lnTo>
                <a:lnTo>
                  <a:pt x="17183" y="503631"/>
                </a:lnTo>
                <a:lnTo>
                  <a:pt x="116522" y="503631"/>
                </a:lnTo>
                <a:lnTo>
                  <a:pt x="76352" y="885825"/>
                </a:lnTo>
                <a:lnTo>
                  <a:pt x="76352" y="898105"/>
                </a:lnTo>
                <a:lnTo>
                  <a:pt x="78790" y="904024"/>
                </a:lnTo>
                <a:lnTo>
                  <a:pt x="88620" y="911618"/>
                </a:lnTo>
                <a:lnTo>
                  <a:pt x="93979" y="913498"/>
                </a:lnTo>
                <a:lnTo>
                  <a:pt x="105143" y="913498"/>
                </a:lnTo>
                <a:lnTo>
                  <a:pt x="110172" y="911720"/>
                </a:lnTo>
                <a:lnTo>
                  <a:pt x="119545" y="904582"/>
                </a:lnTo>
                <a:lnTo>
                  <a:pt x="122326" y="898994"/>
                </a:lnTo>
                <a:lnTo>
                  <a:pt x="164071" y="503631"/>
                </a:lnTo>
                <a:lnTo>
                  <a:pt x="279488" y="503631"/>
                </a:lnTo>
                <a:lnTo>
                  <a:pt x="284975" y="501281"/>
                </a:lnTo>
                <a:lnTo>
                  <a:pt x="294347" y="491909"/>
                </a:lnTo>
                <a:lnTo>
                  <a:pt x="296684" y="486448"/>
                </a:lnTo>
                <a:lnTo>
                  <a:pt x="296684" y="473951"/>
                </a:lnTo>
                <a:lnTo>
                  <a:pt x="294347" y="468464"/>
                </a:lnTo>
                <a:lnTo>
                  <a:pt x="284975" y="459092"/>
                </a:lnTo>
                <a:lnTo>
                  <a:pt x="279488" y="456755"/>
                </a:lnTo>
                <a:lnTo>
                  <a:pt x="169430" y="456755"/>
                </a:lnTo>
                <a:lnTo>
                  <a:pt x="214299" y="29362"/>
                </a:lnTo>
                <a:lnTo>
                  <a:pt x="214299" y="15405"/>
                </a:lnTo>
                <a:lnTo>
                  <a:pt x="211620" y="9486"/>
                </a:lnTo>
                <a:lnTo>
                  <a:pt x="200913" y="1905"/>
                </a:lnTo>
                <a:lnTo>
                  <a:pt x="1957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98797" y="1305584"/>
            <a:ext cx="483870" cy="1489075"/>
          </a:xfrm>
          <a:custGeom>
            <a:avLst/>
            <a:gdLst/>
            <a:ahLst/>
            <a:cxnLst/>
            <a:rect l="l" t="t" r="r" b="b"/>
            <a:pathLst>
              <a:path w="483869" h="1489075">
                <a:moveTo>
                  <a:pt x="311048" y="0"/>
                </a:moveTo>
                <a:lnTo>
                  <a:pt x="277352" y="19918"/>
                </a:lnTo>
                <a:lnTo>
                  <a:pt x="198628" y="744334"/>
                </a:lnTo>
                <a:lnTo>
                  <a:pt x="38201" y="744334"/>
                </a:lnTo>
                <a:lnTo>
                  <a:pt x="2865" y="768211"/>
                </a:lnTo>
                <a:lnTo>
                  <a:pt x="0" y="782535"/>
                </a:lnTo>
                <a:lnTo>
                  <a:pt x="716" y="789942"/>
                </a:lnTo>
                <a:lnTo>
                  <a:pt x="30795" y="820020"/>
                </a:lnTo>
                <a:lnTo>
                  <a:pt x="38201" y="820737"/>
                </a:lnTo>
                <a:lnTo>
                  <a:pt x="189903" y="820737"/>
                </a:lnTo>
                <a:lnTo>
                  <a:pt x="124421" y="1443570"/>
                </a:lnTo>
                <a:lnTo>
                  <a:pt x="124421" y="1450479"/>
                </a:lnTo>
                <a:lnTo>
                  <a:pt x="125170" y="1459654"/>
                </a:lnTo>
                <a:lnTo>
                  <a:pt x="155657" y="1488102"/>
                </a:lnTo>
                <a:lnTo>
                  <a:pt x="162623" y="1488681"/>
                </a:lnTo>
                <a:lnTo>
                  <a:pt x="169066" y="1488135"/>
                </a:lnTo>
                <a:lnTo>
                  <a:pt x="199140" y="1461327"/>
                </a:lnTo>
                <a:lnTo>
                  <a:pt x="267398" y="820737"/>
                </a:lnTo>
                <a:lnTo>
                  <a:pt x="445287" y="820737"/>
                </a:lnTo>
                <a:lnTo>
                  <a:pt x="480623" y="796866"/>
                </a:lnTo>
                <a:lnTo>
                  <a:pt x="483489" y="782535"/>
                </a:lnTo>
                <a:lnTo>
                  <a:pt x="482772" y="775135"/>
                </a:lnTo>
                <a:lnTo>
                  <a:pt x="452688" y="745051"/>
                </a:lnTo>
                <a:lnTo>
                  <a:pt x="445287" y="744334"/>
                </a:lnTo>
                <a:lnTo>
                  <a:pt x="276123" y="744334"/>
                </a:lnTo>
                <a:lnTo>
                  <a:pt x="349250" y="47853"/>
                </a:lnTo>
                <a:lnTo>
                  <a:pt x="349250" y="38201"/>
                </a:lnTo>
                <a:lnTo>
                  <a:pt x="348431" y="29028"/>
                </a:lnTo>
                <a:lnTo>
                  <a:pt x="317118" y="580"/>
                </a:lnTo>
                <a:lnTo>
                  <a:pt x="31104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58092" y="428390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57457" y="428390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56822" y="428390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56187" y="428390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55551" y="428390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54916" y="428390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58092" y="636471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57457" y="636471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58728" y="636471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56822" y="636471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56187" y="636471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55551" y="636471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54916" y="636471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24474" y="383020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23838" y="383020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23202" y="383020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22569" y="383020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21933" y="383020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421297" y="383020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24474" y="591101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23838" y="591101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25109" y="591101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23202" y="591101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622569" y="591101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21933" y="591101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21297" y="591101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" name="object 68"/>
          <p:cNvGrpSpPr/>
          <p:nvPr/>
        </p:nvGrpSpPr>
        <p:grpSpPr>
          <a:xfrm>
            <a:off x="6241446" y="506935"/>
            <a:ext cx="857250" cy="139700"/>
            <a:chOff x="6241446" y="506935"/>
            <a:chExt cx="857250" cy="139700"/>
          </a:xfrm>
        </p:grpSpPr>
        <p:pic>
          <p:nvPicPr>
            <p:cNvPr id="69" name="object 6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1446" y="509981"/>
              <a:ext cx="86258" cy="11018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0332" y="539854"/>
              <a:ext cx="64617" cy="81838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0163" y="506935"/>
              <a:ext cx="368966" cy="114757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6831368" y="510069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05"/>
                  </a:moveTo>
                  <a:lnTo>
                    <a:pt x="65608" y="31305"/>
                  </a:lnTo>
                  <a:lnTo>
                    <a:pt x="65608" y="110096"/>
                  </a:lnTo>
                  <a:lnTo>
                    <a:pt x="77190" y="110096"/>
                  </a:lnTo>
                  <a:lnTo>
                    <a:pt x="77190" y="31305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074" y="0"/>
                  </a:lnTo>
                  <a:lnTo>
                    <a:pt x="65074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5687" y="539091"/>
              <a:ext cx="162690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147" y="522902"/>
            <a:ext cx="1515110" cy="1515110"/>
          </a:xfrm>
          <a:custGeom>
            <a:avLst/>
            <a:gdLst/>
            <a:ahLst/>
            <a:cxnLst/>
            <a:rect l="l" t="t" r="r" b="b"/>
            <a:pathLst>
              <a:path w="1515109" h="1515110">
                <a:moveTo>
                  <a:pt x="1358392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2"/>
                </a:lnTo>
                <a:lnTo>
                  <a:pt x="8001" y="107219"/>
                </a:lnTo>
                <a:lnTo>
                  <a:pt x="0" y="156692"/>
                </a:lnTo>
                <a:lnTo>
                  <a:pt x="0" y="1358392"/>
                </a:lnTo>
                <a:lnTo>
                  <a:pt x="8001" y="1407871"/>
                </a:lnTo>
                <a:lnTo>
                  <a:pt x="30273" y="1450881"/>
                </a:lnTo>
                <a:lnTo>
                  <a:pt x="64215" y="1484823"/>
                </a:lnTo>
                <a:lnTo>
                  <a:pt x="107226" y="1507095"/>
                </a:lnTo>
                <a:lnTo>
                  <a:pt x="156705" y="1515097"/>
                </a:lnTo>
                <a:lnTo>
                  <a:pt x="1358392" y="1515097"/>
                </a:lnTo>
                <a:lnTo>
                  <a:pt x="1407871" y="1507095"/>
                </a:lnTo>
                <a:lnTo>
                  <a:pt x="1441469" y="1489697"/>
                </a:lnTo>
                <a:lnTo>
                  <a:pt x="156705" y="1489697"/>
                </a:lnTo>
                <a:lnTo>
                  <a:pt x="105643" y="1479362"/>
                </a:lnTo>
                <a:lnTo>
                  <a:pt x="63901" y="1451195"/>
                </a:lnTo>
                <a:lnTo>
                  <a:pt x="35734" y="1409453"/>
                </a:lnTo>
                <a:lnTo>
                  <a:pt x="25399" y="1358392"/>
                </a:lnTo>
                <a:lnTo>
                  <a:pt x="25399" y="156692"/>
                </a:lnTo>
                <a:lnTo>
                  <a:pt x="35734" y="105638"/>
                </a:lnTo>
                <a:lnTo>
                  <a:pt x="63901" y="63900"/>
                </a:lnTo>
                <a:lnTo>
                  <a:pt x="105643" y="35734"/>
                </a:lnTo>
                <a:lnTo>
                  <a:pt x="156705" y="25400"/>
                </a:lnTo>
                <a:lnTo>
                  <a:pt x="1441470" y="25400"/>
                </a:lnTo>
                <a:lnTo>
                  <a:pt x="1407871" y="8001"/>
                </a:lnTo>
                <a:lnTo>
                  <a:pt x="1358392" y="0"/>
                </a:lnTo>
                <a:close/>
              </a:path>
              <a:path w="1515109" h="1515110">
                <a:moveTo>
                  <a:pt x="1441470" y="25400"/>
                </a:moveTo>
                <a:lnTo>
                  <a:pt x="1358392" y="25400"/>
                </a:lnTo>
                <a:lnTo>
                  <a:pt x="1409453" y="35734"/>
                </a:lnTo>
                <a:lnTo>
                  <a:pt x="1451195" y="63900"/>
                </a:lnTo>
                <a:lnTo>
                  <a:pt x="1479362" y="105638"/>
                </a:lnTo>
                <a:lnTo>
                  <a:pt x="1489697" y="156692"/>
                </a:lnTo>
                <a:lnTo>
                  <a:pt x="1489697" y="1358392"/>
                </a:lnTo>
                <a:lnTo>
                  <a:pt x="1479362" y="1409453"/>
                </a:lnTo>
                <a:lnTo>
                  <a:pt x="1451195" y="1451195"/>
                </a:lnTo>
                <a:lnTo>
                  <a:pt x="1409453" y="1479362"/>
                </a:lnTo>
                <a:lnTo>
                  <a:pt x="1358392" y="1489697"/>
                </a:lnTo>
                <a:lnTo>
                  <a:pt x="1441469" y="1489697"/>
                </a:lnTo>
                <a:lnTo>
                  <a:pt x="1450881" y="1484823"/>
                </a:lnTo>
                <a:lnTo>
                  <a:pt x="1484823" y="1450881"/>
                </a:lnTo>
                <a:lnTo>
                  <a:pt x="1507095" y="1407871"/>
                </a:lnTo>
                <a:lnTo>
                  <a:pt x="1515097" y="1358392"/>
                </a:lnTo>
                <a:lnTo>
                  <a:pt x="1515097" y="156692"/>
                </a:lnTo>
                <a:lnTo>
                  <a:pt x="1507095" y="107219"/>
                </a:lnTo>
                <a:lnTo>
                  <a:pt x="1484823" y="64212"/>
                </a:lnTo>
                <a:lnTo>
                  <a:pt x="1450881" y="30273"/>
                </a:lnTo>
                <a:lnTo>
                  <a:pt x="1441470" y="25400"/>
                </a:lnTo>
                <a:close/>
              </a:path>
            </a:pathLst>
          </a:custGeom>
          <a:solidFill>
            <a:srgbClr val="95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3436" y="436613"/>
            <a:ext cx="1460500" cy="167640"/>
            <a:chOff x="473436" y="436613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36" y="436613"/>
              <a:ext cx="1263898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52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77"/>
                  </a:moveTo>
                  <a:lnTo>
                    <a:pt x="215" y="46977"/>
                  </a:lnTo>
                  <a:lnTo>
                    <a:pt x="215" y="165163"/>
                  </a:lnTo>
                  <a:lnTo>
                    <a:pt x="32118" y="165163"/>
                  </a:lnTo>
                  <a:lnTo>
                    <a:pt x="32118" y="46977"/>
                  </a:lnTo>
                  <a:close/>
                </a:path>
                <a:path w="33019" h="165734">
                  <a:moveTo>
                    <a:pt x="32473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73" y="30060"/>
                  </a:lnTo>
                  <a:lnTo>
                    <a:pt x="32473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56" y="481408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144" y="481411"/>
            <a:ext cx="102882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5535" y="482672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37" y="481411"/>
            <a:ext cx="499109" cy="157480"/>
            <a:chOff x="2259337" y="481411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337" y="481413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308" y="481411"/>
              <a:ext cx="236598" cy="122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930189" y="1105561"/>
            <a:ext cx="476250" cy="151130"/>
            <a:chOff x="5930189" y="1105561"/>
            <a:chExt cx="476250" cy="15113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30189" y="1105561"/>
              <a:ext cx="433130" cy="13031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383135" y="1214371"/>
              <a:ext cx="22860" cy="42545"/>
            </a:xfrm>
            <a:custGeom>
              <a:avLst/>
              <a:gdLst/>
              <a:ahLst/>
              <a:cxnLst/>
              <a:rect l="l" t="t" r="r" b="b"/>
              <a:pathLst>
                <a:path w="22860" h="42544">
                  <a:moveTo>
                    <a:pt x="22758" y="0"/>
                  </a:moveTo>
                  <a:lnTo>
                    <a:pt x="2222" y="0"/>
                  </a:lnTo>
                  <a:lnTo>
                    <a:pt x="2222" y="19646"/>
                  </a:lnTo>
                  <a:lnTo>
                    <a:pt x="9956" y="20091"/>
                  </a:lnTo>
                  <a:lnTo>
                    <a:pt x="0" y="42049"/>
                  </a:lnTo>
                  <a:lnTo>
                    <a:pt x="7658" y="42049"/>
                  </a:lnTo>
                  <a:lnTo>
                    <a:pt x="22758" y="17068"/>
                  </a:lnTo>
                  <a:lnTo>
                    <a:pt x="22758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471776" y="1102002"/>
            <a:ext cx="259715" cy="154940"/>
            <a:chOff x="6471776" y="1102002"/>
            <a:chExt cx="259715" cy="154940"/>
          </a:xfrm>
        </p:grpSpPr>
        <p:sp>
          <p:nvSpPr>
            <p:cNvPr id="16" name="object 16"/>
            <p:cNvSpPr/>
            <p:nvPr/>
          </p:nvSpPr>
          <p:spPr>
            <a:xfrm>
              <a:off x="6471768" y="1102004"/>
              <a:ext cx="71120" cy="133350"/>
            </a:xfrm>
            <a:custGeom>
              <a:avLst/>
              <a:gdLst/>
              <a:ahLst/>
              <a:cxnLst/>
              <a:rect l="l" t="t" r="r" b="b"/>
              <a:pathLst>
                <a:path w="71120" h="133350">
                  <a:moveTo>
                    <a:pt x="31457" y="121170"/>
                  </a:moveTo>
                  <a:lnTo>
                    <a:pt x="23228" y="120840"/>
                  </a:lnTo>
                  <a:lnTo>
                    <a:pt x="20688" y="119570"/>
                  </a:lnTo>
                  <a:lnTo>
                    <a:pt x="17081" y="114960"/>
                  </a:lnTo>
                  <a:lnTo>
                    <a:pt x="16167" y="111480"/>
                  </a:lnTo>
                  <a:lnTo>
                    <a:pt x="16167" y="0"/>
                  </a:lnTo>
                  <a:lnTo>
                    <a:pt x="0" y="0"/>
                  </a:lnTo>
                  <a:lnTo>
                    <a:pt x="0" y="111658"/>
                  </a:lnTo>
                  <a:lnTo>
                    <a:pt x="266" y="114757"/>
                  </a:lnTo>
                  <a:lnTo>
                    <a:pt x="18211" y="133261"/>
                  </a:lnTo>
                  <a:lnTo>
                    <a:pt x="23190" y="133261"/>
                  </a:lnTo>
                  <a:lnTo>
                    <a:pt x="24384" y="133261"/>
                  </a:lnTo>
                  <a:lnTo>
                    <a:pt x="31457" y="131838"/>
                  </a:lnTo>
                  <a:lnTo>
                    <a:pt x="31457" y="121170"/>
                  </a:lnTo>
                  <a:close/>
                </a:path>
                <a:path w="71120" h="133350">
                  <a:moveTo>
                    <a:pt x="70421" y="40182"/>
                  </a:moveTo>
                  <a:lnTo>
                    <a:pt x="54508" y="40182"/>
                  </a:lnTo>
                  <a:lnTo>
                    <a:pt x="54508" y="132105"/>
                  </a:lnTo>
                  <a:lnTo>
                    <a:pt x="70421" y="132105"/>
                  </a:lnTo>
                  <a:lnTo>
                    <a:pt x="70421" y="40182"/>
                  </a:lnTo>
                  <a:close/>
                </a:path>
                <a:path w="71120" h="133350">
                  <a:moveTo>
                    <a:pt x="70764" y="3632"/>
                  </a:moveTo>
                  <a:lnTo>
                    <a:pt x="53962" y="3632"/>
                  </a:lnTo>
                  <a:lnTo>
                    <a:pt x="53962" y="20701"/>
                  </a:lnTo>
                  <a:lnTo>
                    <a:pt x="70764" y="20701"/>
                  </a:lnTo>
                  <a:lnTo>
                    <a:pt x="70764" y="3632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64767" y="1105556"/>
              <a:ext cx="166141" cy="150864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6065329" y="1343604"/>
            <a:ext cx="525145" cy="95885"/>
            <a:chOff x="6065329" y="1343604"/>
            <a:chExt cx="525145" cy="9588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65329" y="1343608"/>
              <a:ext cx="77165" cy="9547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64891" y="1343609"/>
              <a:ext cx="79298" cy="9547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66503" y="1343604"/>
              <a:ext cx="323587" cy="95478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4394706" y="417916"/>
            <a:ext cx="732790" cy="1513205"/>
          </a:xfrm>
          <a:custGeom>
            <a:avLst/>
            <a:gdLst/>
            <a:ahLst/>
            <a:cxnLst/>
            <a:rect l="l" t="t" r="r" b="b"/>
            <a:pathLst>
              <a:path w="732789" h="1513205">
                <a:moveTo>
                  <a:pt x="682244" y="257352"/>
                </a:moveTo>
                <a:lnTo>
                  <a:pt x="678802" y="257352"/>
                </a:lnTo>
                <a:lnTo>
                  <a:pt x="671880" y="264261"/>
                </a:lnTo>
                <a:lnTo>
                  <a:pt x="671880" y="267715"/>
                </a:lnTo>
                <a:lnTo>
                  <a:pt x="675347" y="271170"/>
                </a:lnTo>
                <a:lnTo>
                  <a:pt x="690880" y="288442"/>
                </a:lnTo>
                <a:lnTo>
                  <a:pt x="669569" y="309765"/>
                </a:lnTo>
                <a:lnTo>
                  <a:pt x="669861" y="312915"/>
                </a:lnTo>
                <a:lnTo>
                  <a:pt x="672744" y="316941"/>
                </a:lnTo>
                <a:lnTo>
                  <a:pt x="675601" y="320992"/>
                </a:lnTo>
                <a:lnTo>
                  <a:pt x="679361" y="320700"/>
                </a:lnTo>
                <a:lnTo>
                  <a:pt x="701255" y="298805"/>
                </a:lnTo>
                <a:lnTo>
                  <a:pt x="721033" y="298805"/>
                </a:lnTo>
                <a:lnTo>
                  <a:pt x="711619" y="288442"/>
                </a:lnTo>
                <a:lnTo>
                  <a:pt x="721975" y="278079"/>
                </a:lnTo>
                <a:lnTo>
                  <a:pt x="701255" y="278079"/>
                </a:lnTo>
                <a:lnTo>
                  <a:pt x="685698" y="260807"/>
                </a:lnTo>
                <a:lnTo>
                  <a:pt x="682244" y="257352"/>
                </a:lnTo>
                <a:close/>
              </a:path>
              <a:path w="732789" h="1513205">
                <a:moveTo>
                  <a:pt x="721033" y="298805"/>
                </a:moveTo>
                <a:lnTo>
                  <a:pt x="701255" y="298805"/>
                </a:lnTo>
                <a:lnTo>
                  <a:pt x="716800" y="316077"/>
                </a:lnTo>
                <a:lnTo>
                  <a:pt x="720255" y="319531"/>
                </a:lnTo>
                <a:lnTo>
                  <a:pt x="723696" y="319824"/>
                </a:lnTo>
                <a:lnTo>
                  <a:pt x="730618" y="314083"/>
                </a:lnTo>
                <a:lnTo>
                  <a:pt x="731177" y="310895"/>
                </a:lnTo>
                <a:lnTo>
                  <a:pt x="728878" y="307441"/>
                </a:lnTo>
                <a:lnTo>
                  <a:pt x="721033" y="298805"/>
                </a:lnTo>
                <a:close/>
              </a:path>
              <a:path w="732789" h="1513205">
                <a:moveTo>
                  <a:pt x="725436" y="257352"/>
                </a:moveTo>
                <a:lnTo>
                  <a:pt x="721969" y="257352"/>
                </a:lnTo>
                <a:lnTo>
                  <a:pt x="701255" y="278079"/>
                </a:lnTo>
                <a:lnTo>
                  <a:pt x="721975" y="278079"/>
                </a:lnTo>
                <a:lnTo>
                  <a:pt x="732332" y="267715"/>
                </a:lnTo>
                <a:lnTo>
                  <a:pt x="732332" y="264261"/>
                </a:lnTo>
                <a:lnTo>
                  <a:pt x="725436" y="257352"/>
                </a:lnTo>
                <a:close/>
              </a:path>
              <a:path w="732789" h="1513205">
                <a:moveTo>
                  <a:pt x="582066" y="227990"/>
                </a:moveTo>
                <a:lnTo>
                  <a:pt x="55270" y="227990"/>
                </a:lnTo>
                <a:lnTo>
                  <a:pt x="41612" y="229072"/>
                </a:lnTo>
                <a:lnTo>
                  <a:pt x="7291" y="254116"/>
                </a:lnTo>
                <a:lnTo>
                  <a:pt x="0" y="283260"/>
                </a:lnTo>
                <a:lnTo>
                  <a:pt x="811" y="294113"/>
                </a:lnTo>
                <a:lnTo>
                  <a:pt x="20460" y="329310"/>
                </a:lnTo>
                <a:lnTo>
                  <a:pt x="262547" y="338531"/>
                </a:lnTo>
                <a:lnTo>
                  <a:pt x="157187" y="1340307"/>
                </a:lnTo>
                <a:lnTo>
                  <a:pt x="163160" y="1382896"/>
                </a:lnTo>
                <a:lnTo>
                  <a:pt x="198146" y="1409988"/>
                </a:lnTo>
                <a:lnTo>
                  <a:pt x="209003" y="1411122"/>
                </a:lnTo>
                <a:lnTo>
                  <a:pt x="222708" y="1410096"/>
                </a:lnTo>
                <a:lnTo>
                  <a:pt x="234470" y="1407018"/>
                </a:lnTo>
                <a:lnTo>
                  <a:pt x="244294" y="1401890"/>
                </a:lnTo>
                <a:lnTo>
                  <a:pt x="252183" y="1394714"/>
                </a:lnTo>
                <a:lnTo>
                  <a:pt x="252806" y="1393850"/>
                </a:lnTo>
                <a:lnTo>
                  <a:pt x="212445" y="1393850"/>
                </a:lnTo>
                <a:lnTo>
                  <a:pt x="204079" y="1393040"/>
                </a:lnTo>
                <a:lnTo>
                  <a:pt x="173369" y="1365143"/>
                </a:lnTo>
                <a:lnTo>
                  <a:pt x="172080" y="1354124"/>
                </a:lnTo>
                <a:lnTo>
                  <a:pt x="172720" y="1343761"/>
                </a:lnTo>
                <a:lnTo>
                  <a:pt x="279819" y="322986"/>
                </a:lnTo>
                <a:lnTo>
                  <a:pt x="55270" y="322986"/>
                </a:lnTo>
                <a:lnTo>
                  <a:pt x="21379" y="304643"/>
                </a:lnTo>
                <a:lnTo>
                  <a:pt x="15544" y="283260"/>
                </a:lnTo>
                <a:lnTo>
                  <a:pt x="16192" y="276407"/>
                </a:lnTo>
                <a:lnTo>
                  <a:pt x="46301" y="244344"/>
                </a:lnTo>
                <a:lnTo>
                  <a:pt x="55270" y="243535"/>
                </a:lnTo>
                <a:lnTo>
                  <a:pt x="622665" y="243535"/>
                </a:lnTo>
                <a:lnTo>
                  <a:pt x="616879" y="237714"/>
                </a:lnTo>
                <a:lnTo>
                  <a:pt x="607325" y="232316"/>
                </a:lnTo>
                <a:lnTo>
                  <a:pt x="595720" y="229072"/>
                </a:lnTo>
                <a:lnTo>
                  <a:pt x="582066" y="227990"/>
                </a:lnTo>
                <a:close/>
              </a:path>
              <a:path w="732789" h="1513205">
                <a:moveTo>
                  <a:pt x="622665" y="243535"/>
                </a:moveTo>
                <a:lnTo>
                  <a:pt x="582066" y="243535"/>
                </a:lnTo>
                <a:lnTo>
                  <a:pt x="591024" y="244344"/>
                </a:lnTo>
                <a:lnTo>
                  <a:pt x="598905" y="246773"/>
                </a:lnTo>
                <a:lnTo>
                  <a:pt x="621804" y="283260"/>
                </a:lnTo>
                <a:lnTo>
                  <a:pt x="621155" y="290820"/>
                </a:lnTo>
                <a:lnTo>
                  <a:pt x="591024" y="322231"/>
                </a:lnTo>
                <a:lnTo>
                  <a:pt x="582066" y="322986"/>
                </a:lnTo>
                <a:lnTo>
                  <a:pt x="360997" y="322986"/>
                </a:lnTo>
                <a:lnTo>
                  <a:pt x="252183" y="1355852"/>
                </a:lnTo>
                <a:lnTo>
                  <a:pt x="226914" y="1391259"/>
                </a:lnTo>
                <a:lnTo>
                  <a:pt x="212445" y="1393850"/>
                </a:lnTo>
                <a:lnTo>
                  <a:pt x="252806" y="1393850"/>
                </a:lnTo>
                <a:lnTo>
                  <a:pt x="269455" y="1354124"/>
                </a:lnTo>
                <a:lnTo>
                  <a:pt x="374802" y="338531"/>
                </a:lnTo>
                <a:lnTo>
                  <a:pt x="582066" y="338531"/>
                </a:lnTo>
                <a:lnTo>
                  <a:pt x="624382" y="322122"/>
                </a:lnTo>
                <a:lnTo>
                  <a:pt x="637336" y="283260"/>
                </a:lnTo>
                <a:lnTo>
                  <a:pt x="636528" y="273114"/>
                </a:lnTo>
                <a:lnTo>
                  <a:pt x="634103" y="263399"/>
                </a:lnTo>
                <a:lnTo>
                  <a:pt x="630055" y="254116"/>
                </a:lnTo>
                <a:lnTo>
                  <a:pt x="624382" y="245262"/>
                </a:lnTo>
                <a:lnTo>
                  <a:pt x="622665" y="243535"/>
                </a:lnTo>
                <a:close/>
              </a:path>
              <a:path w="732789" h="1513205">
                <a:moveTo>
                  <a:pt x="92976" y="916279"/>
                </a:moveTo>
                <a:lnTo>
                  <a:pt x="84899" y="919733"/>
                </a:lnTo>
                <a:lnTo>
                  <a:pt x="84048" y="922921"/>
                </a:lnTo>
                <a:lnTo>
                  <a:pt x="86372" y="927506"/>
                </a:lnTo>
                <a:lnTo>
                  <a:pt x="107086" y="994867"/>
                </a:lnTo>
                <a:lnTo>
                  <a:pt x="109385" y="1000645"/>
                </a:lnTo>
                <a:lnTo>
                  <a:pt x="112534" y="1003807"/>
                </a:lnTo>
                <a:lnTo>
                  <a:pt x="120624" y="1004963"/>
                </a:lnTo>
                <a:lnTo>
                  <a:pt x="124371" y="1002372"/>
                </a:lnTo>
                <a:lnTo>
                  <a:pt x="127812" y="996594"/>
                </a:lnTo>
                <a:lnTo>
                  <a:pt x="147559" y="962050"/>
                </a:lnTo>
                <a:lnTo>
                  <a:pt x="127812" y="962050"/>
                </a:lnTo>
                <a:lnTo>
                  <a:pt x="127996" y="960323"/>
                </a:lnTo>
                <a:lnTo>
                  <a:pt x="113995" y="960323"/>
                </a:lnTo>
                <a:lnTo>
                  <a:pt x="98463" y="922324"/>
                </a:lnTo>
                <a:lnTo>
                  <a:pt x="96139" y="917740"/>
                </a:lnTo>
                <a:lnTo>
                  <a:pt x="92976" y="916279"/>
                </a:lnTo>
                <a:close/>
              </a:path>
              <a:path w="732789" h="1513205">
                <a:moveTo>
                  <a:pt x="157454" y="923188"/>
                </a:moveTo>
                <a:lnTo>
                  <a:pt x="154292" y="924051"/>
                </a:lnTo>
                <a:lnTo>
                  <a:pt x="152006" y="927506"/>
                </a:lnTo>
                <a:lnTo>
                  <a:pt x="127812" y="962050"/>
                </a:lnTo>
                <a:lnTo>
                  <a:pt x="147559" y="962050"/>
                </a:lnTo>
                <a:lnTo>
                  <a:pt x="162369" y="936142"/>
                </a:lnTo>
                <a:lnTo>
                  <a:pt x="165811" y="930389"/>
                </a:lnTo>
                <a:lnTo>
                  <a:pt x="165519" y="926642"/>
                </a:lnTo>
                <a:lnTo>
                  <a:pt x="157454" y="923188"/>
                </a:lnTo>
                <a:close/>
              </a:path>
              <a:path w="732789" h="1513205">
                <a:moveTo>
                  <a:pt x="183083" y="355803"/>
                </a:moveTo>
                <a:lnTo>
                  <a:pt x="170991" y="357533"/>
                </a:lnTo>
                <a:lnTo>
                  <a:pt x="162355" y="362719"/>
                </a:lnTo>
                <a:lnTo>
                  <a:pt x="157174" y="371356"/>
                </a:lnTo>
                <a:lnTo>
                  <a:pt x="155448" y="383438"/>
                </a:lnTo>
                <a:lnTo>
                  <a:pt x="156526" y="392830"/>
                </a:lnTo>
                <a:lnTo>
                  <a:pt x="159764" y="400278"/>
                </a:lnTo>
                <a:lnTo>
                  <a:pt x="165161" y="405784"/>
                </a:lnTo>
                <a:lnTo>
                  <a:pt x="172720" y="409346"/>
                </a:lnTo>
                <a:lnTo>
                  <a:pt x="113995" y="960323"/>
                </a:lnTo>
                <a:lnTo>
                  <a:pt x="127996" y="960323"/>
                </a:lnTo>
                <a:lnTo>
                  <a:pt x="186537" y="411073"/>
                </a:lnTo>
                <a:lnTo>
                  <a:pt x="197116" y="408061"/>
                </a:lnTo>
                <a:lnTo>
                  <a:pt x="204685" y="402437"/>
                </a:lnTo>
                <a:lnTo>
                  <a:pt x="209217" y="394244"/>
                </a:lnTo>
                <a:lnTo>
                  <a:pt x="210731" y="383438"/>
                </a:lnTo>
                <a:lnTo>
                  <a:pt x="208998" y="371356"/>
                </a:lnTo>
                <a:lnTo>
                  <a:pt x="203808" y="362719"/>
                </a:lnTo>
                <a:lnTo>
                  <a:pt x="195166" y="357533"/>
                </a:lnTo>
                <a:lnTo>
                  <a:pt x="183083" y="355803"/>
                </a:lnTo>
                <a:close/>
              </a:path>
              <a:path w="732789" h="1513205">
                <a:moveTo>
                  <a:pt x="101917" y="402437"/>
                </a:moveTo>
                <a:lnTo>
                  <a:pt x="81178" y="402437"/>
                </a:lnTo>
                <a:lnTo>
                  <a:pt x="81178" y="408216"/>
                </a:lnTo>
                <a:lnTo>
                  <a:pt x="79463" y="413092"/>
                </a:lnTo>
                <a:lnTo>
                  <a:pt x="75996" y="417118"/>
                </a:lnTo>
                <a:lnTo>
                  <a:pt x="72555" y="421170"/>
                </a:lnTo>
                <a:lnTo>
                  <a:pt x="65049" y="423163"/>
                </a:lnTo>
                <a:lnTo>
                  <a:pt x="51816" y="423163"/>
                </a:lnTo>
                <a:lnTo>
                  <a:pt x="51816" y="436981"/>
                </a:lnTo>
                <a:lnTo>
                  <a:pt x="77736" y="436981"/>
                </a:lnTo>
                <a:lnTo>
                  <a:pt x="77736" y="512978"/>
                </a:lnTo>
                <a:lnTo>
                  <a:pt x="101917" y="512978"/>
                </a:lnTo>
                <a:lnTo>
                  <a:pt x="101917" y="402437"/>
                </a:lnTo>
                <a:close/>
              </a:path>
              <a:path w="732789" h="1513205">
                <a:moveTo>
                  <a:pt x="319532" y="300532"/>
                </a:moveTo>
                <a:lnTo>
                  <a:pt x="309706" y="301939"/>
                </a:lnTo>
                <a:lnTo>
                  <a:pt x="302690" y="306154"/>
                </a:lnTo>
                <a:lnTo>
                  <a:pt x="298481" y="313171"/>
                </a:lnTo>
                <a:lnTo>
                  <a:pt x="297078" y="322986"/>
                </a:lnTo>
                <a:lnTo>
                  <a:pt x="298481" y="332811"/>
                </a:lnTo>
                <a:lnTo>
                  <a:pt x="302690" y="339828"/>
                </a:lnTo>
                <a:lnTo>
                  <a:pt x="309706" y="344037"/>
                </a:lnTo>
                <a:lnTo>
                  <a:pt x="319532" y="345439"/>
                </a:lnTo>
                <a:lnTo>
                  <a:pt x="329353" y="344037"/>
                </a:lnTo>
                <a:lnTo>
                  <a:pt x="336375" y="339828"/>
                </a:lnTo>
                <a:lnTo>
                  <a:pt x="340591" y="332811"/>
                </a:lnTo>
                <a:lnTo>
                  <a:pt x="341998" y="322986"/>
                </a:lnTo>
                <a:lnTo>
                  <a:pt x="340591" y="313171"/>
                </a:lnTo>
                <a:lnTo>
                  <a:pt x="336375" y="306154"/>
                </a:lnTo>
                <a:lnTo>
                  <a:pt x="329353" y="301939"/>
                </a:lnTo>
                <a:lnTo>
                  <a:pt x="319532" y="300532"/>
                </a:lnTo>
                <a:close/>
              </a:path>
              <a:path w="732789" h="1513205">
                <a:moveTo>
                  <a:pt x="58737" y="260807"/>
                </a:moveTo>
                <a:lnTo>
                  <a:pt x="48906" y="262213"/>
                </a:lnTo>
                <a:lnTo>
                  <a:pt x="41890" y="266428"/>
                </a:lnTo>
                <a:lnTo>
                  <a:pt x="37684" y="273446"/>
                </a:lnTo>
                <a:lnTo>
                  <a:pt x="36283" y="283260"/>
                </a:lnTo>
                <a:lnTo>
                  <a:pt x="37684" y="293086"/>
                </a:lnTo>
                <a:lnTo>
                  <a:pt x="41890" y="300102"/>
                </a:lnTo>
                <a:lnTo>
                  <a:pt x="48906" y="304311"/>
                </a:lnTo>
                <a:lnTo>
                  <a:pt x="58737" y="305714"/>
                </a:lnTo>
                <a:lnTo>
                  <a:pt x="68550" y="304311"/>
                </a:lnTo>
                <a:lnTo>
                  <a:pt x="75563" y="300102"/>
                </a:lnTo>
                <a:lnTo>
                  <a:pt x="79774" y="293086"/>
                </a:lnTo>
                <a:lnTo>
                  <a:pt x="81178" y="283260"/>
                </a:lnTo>
                <a:lnTo>
                  <a:pt x="79774" y="273446"/>
                </a:lnTo>
                <a:lnTo>
                  <a:pt x="75563" y="266428"/>
                </a:lnTo>
                <a:lnTo>
                  <a:pt x="68550" y="262213"/>
                </a:lnTo>
                <a:lnTo>
                  <a:pt x="58737" y="260807"/>
                </a:lnTo>
                <a:close/>
              </a:path>
              <a:path w="732789" h="1513205">
                <a:moveTo>
                  <a:pt x="184823" y="1449120"/>
                </a:moveTo>
                <a:lnTo>
                  <a:pt x="181368" y="1449120"/>
                </a:lnTo>
                <a:lnTo>
                  <a:pt x="174447" y="1456029"/>
                </a:lnTo>
                <a:lnTo>
                  <a:pt x="174447" y="1459483"/>
                </a:lnTo>
                <a:lnTo>
                  <a:pt x="177914" y="1462938"/>
                </a:lnTo>
                <a:lnTo>
                  <a:pt x="193446" y="1480210"/>
                </a:lnTo>
                <a:lnTo>
                  <a:pt x="172135" y="1501508"/>
                </a:lnTo>
                <a:lnTo>
                  <a:pt x="172427" y="1504657"/>
                </a:lnTo>
                <a:lnTo>
                  <a:pt x="178168" y="1512735"/>
                </a:lnTo>
                <a:lnTo>
                  <a:pt x="181927" y="1512430"/>
                </a:lnTo>
                <a:lnTo>
                  <a:pt x="203822" y="1490573"/>
                </a:lnTo>
                <a:lnTo>
                  <a:pt x="223599" y="1490573"/>
                </a:lnTo>
                <a:lnTo>
                  <a:pt x="214185" y="1480210"/>
                </a:lnTo>
                <a:lnTo>
                  <a:pt x="224542" y="1469847"/>
                </a:lnTo>
                <a:lnTo>
                  <a:pt x="203822" y="1469847"/>
                </a:lnTo>
                <a:lnTo>
                  <a:pt x="188264" y="1452575"/>
                </a:lnTo>
                <a:lnTo>
                  <a:pt x="184823" y="1449120"/>
                </a:lnTo>
                <a:close/>
              </a:path>
              <a:path w="732789" h="1513205">
                <a:moveTo>
                  <a:pt x="223599" y="1490573"/>
                </a:moveTo>
                <a:lnTo>
                  <a:pt x="203822" y="1490573"/>
                </a:lnTo>
                <a:lnTo>
                  <a:pt x="219367" y="1507845"/>
                </a:lnTo>
                <a:lnTo>
                  <a:pt x="222821" y="1511299"/>
                </a:lnTo>
                <a:lnTo>
                  <a:pt x="226263" y="1511566"/>
                </a:lnTo>
                <a:lnTo>
                  <a:pt x="229730" y="1508709"/>
                </a:lnTo>
                <a:lnTo>
                  <a:pt x="233184" y="1505813"/>
                </a:lnTo>
                <a:lnTo>
                  <a:pt x="233743" y="1502664"/>
                </a:lnTo>
                <a:lnTo>
                  <a:pt x="231444" y="1499209"/>
                </a:lnTo>
                <a:lnTo>
                  <a:pt x="223599" y="1490573"/>
                </a:lnTo>
                <a:close/>
              </a:path>
              <a:path w="732789" h="1513205">
                <a:moveTo>
                  <a:pt x="228003" y="1449120"/>
                </a:moveTo>
                <a:lnTo>
                  <a:pt x="224536" y="1449120"/>
                </a:lnTo>
                <a:lnTo>
                  <a:pt x="203822" y="1469847"/>
                </a:lnTo>
                <a:lnTo>
                  <a:pt x="224542" y="1469847"/>
                </a:lnTo>
                <a:lnTo>
                  <a:pt x="234899" y="1459483"/>
                </a:lnTo>
                <a:lnTo>
                  <a:pt x="234899" y="1456029"/>
                </a:lnTo>
                <a:lnTo>
                  <a:pt x="228003" y="1449120"/>
                </a:lnTo>
                <a:close/>
              </a:path>
              <a:path w="732789" h="1513205">
                <a:moveTo>
                  <a:pt x="201157" y="18999"/>
                </a:moveTo>
                <a:lnTo>
                  <a:pt x="173291" y="18999"/>
                </a:lnTo>
                <a:lnTo>
                  <a:pt x="177317" y="20726"/>
                </a:lnTo>
                <a:lnTo>
                  <a:pt x="181927" y="27635"/>
                </a:lnTo>
                <a:lnTo>
                  <a:pt x="183083" y="31089"/>
                </a:lnTo>
                <a:lnTo>
                  <a:pt x="183083" y="34543"/>
                </a:lnTo>
                <a:lnTo>
                  <a:pt x="181353" y="41786"/>
                </a:lnTo>
                <a:lnTo>
                  <a:pt x="176166" y="49666"/>
                </a:lnTo>
                <a:lnTo>
                  <a:pt x="167529" y="58189"/>
                </a:lnTo>
                <a:lnTo>
                  <a:pt x="155448" y="67360"/>
                </a:lnTo>
                <a:lnTo>
                  <a:pt x="146915" y="74011"/>
                </a:lnTo>
                <a:lnTo>
                  <a:pt x="129552" y="103631"/>
                </a:lnTo>
                <a:lnTo>
                  <a:pt x="129552" y="110540"/>
                </a:lnTo>
                <a:lnTo>
                  <a:pt x="203822" y="110540"/>
                </a:lnTo>
                <a:lnTo>
                  <a:pt x="203822" y="91541"/>
                </a:lnTo>
                <a:lnTo>
                  <a:pt x="157187" y="91541"/>
                </a:lnTo>
                <a:lnTo>
                  <a:pt x="159335" y="88303"/>
                </a:lnTo>
                <a:lnTo>
                  <a:pt x="164082" y="83769"/>
                </a:lnTo>
                <a:lnTo>
                  <a:pt x="171427" y="77939"/>
                </a:lnTo>
                <a:lnTo>
                  <a:pt x="181368" y="70815"/>
                </a:lnTo>
                <a:lnTo>
                  <a:pt x="187109" y="67360"/>
                </a:lnTo>
                <a:lnTo>
                  <a:pt x="192278" y="62776"/>
                </a:lnTo>
                <a:lnTo>
                  <a:pt x="196913" y="56997"/>
                </a:lnTo>
                <a:lnTo>
                  <a:pt x="201485" y="51244"/>
                </a:lnTo>
                <a:lnTo>
                  <a:pt x="203822" y="43776"/>
                </a:lnTo>
                <a:lnTo>
                  <a:pt x="203822" y="34543"/>
                </a:lnTo>
                <a:lnTo>
                  <a:pt x="201444" y="19432"/>
                </a:lnTo>
                <a:lnTo>
                  <a:pt x="201157" y="18999"/>
                </a:lnTo>
                <a:close/>
              </a:path>
              <a:path w="732789" h="1513205">
                <a:moveTo>
                  <a:pt x="165811" y="0"/>
                </a:moveTo>
                <a:lnTo>
                  <a:pt x="161201" y="0"/>
                </a:lnTo>
                <a:lnTo>
                  <a:pt x="154000" y="2324"/>
                </a:lnTo>
                <a:lnTo>
                  <a:pt x="129552" y="41452"/>
                </a:lnTo>
                <a:lnTo>
                  <a:pt x="152006" y="41452"/>
                </a:lnTo>
                <a:lnTo>
                  <a:pt x="152131" y="34543"/>
                </a:lnTo>
                <a:lnTo>
                  <a:pt x="152565" y="30518"/>
                </a:lnTo>
                <a:lnTo>
                  <a:pt x="154851" y="21323"/>
                </a:lnTo>
                <a:lnTo>
                  <a:pt x="159461" y="18999"/>
                </a:lnTo>
                <a:lnTo>
                  <a:pt x="201157" y="18999"/>
                </a:lnTo>
                <a:lnTo>
                  <a:pt x="194313" y="8637"/>
                </a:lnTo>
                <a:lnTo>
                  <a:pt x="182433" y="2159"/>
                </a:lnTo>
                <a:lnTo>
                  <a:pt x="165811" y="0"/>
                </a:lnTo>
                <a:close/>
              </a:path>
              <a:path w="732789" h="1513205">
                <a:moveTo>
                  <a:pt x="590692" y="158902"/>
                </a:moveTo>
                <a:lnTo>
                  <a:pt x="549249" y="158902"/>
                </a:lnTo>
                <a:lnTo>
                  <a:pt x="514713" y="177903"/>
                </a:lnTo>
                <a:lnTo>
                  <a:pt x="510108" y="180225"/>
                </a:lnTo>
                <a:lnTo>
                  <a:pt x="508939" y="183387"/>
                </a:lnTo>
                <a:lnTo>
                  <a:pt x="511263" y="187401"/>
                </a:lnTo>
                <a:lnTo>
                  <a:pt x="513549" y="191452"/>
                </a:lnTo>
                <a:lnTo>
                  <a:pt x="516432" y="192316"/>
                </a:lnTo>
                <a:lnTo>
                  <a:pt x="519887" y="189991"/>
                </a:lnTo>
                <a:lnTo>
                  <a:pt x="587248" y="160629"/>
                </a:lnTo>
                <a:lnTo>
                  <a:pt x="590692" y="158902"/>
                </a:lnTo>
                <a:close/>
              </a:path>
              <a:path w="732789" h="1513205">
                <a:moveTo>
                  <a:pt x="65646" y="124358"/>
                </a:moveTo>
                <a:lnTo>
                  <a:pt x="53546" y="126088"/>
                </a:lnTo>
                <a:lnTo>
                  <a:pt x="44907" y="131275"/>
                </a:lnTo>
                <a:lnTo>
                  <a:pt x="39725" y="139912"/>
                </a:lnTo>
                <a:lnTo>
                  <a:pt x="37998" y="151993"/>
                </a:lnTo>
                <a:lnTo>
                  <a:pt x="39725" y="164091"/>
                </a:lnTo>
                <a:lnTo>
                  <a:pt x="44907" y="172726"/>
                </a:lnTo>
                <a:lnTo>
                  <a:pt x="53546" y="177903"/>
                </a:lnTo>
                <a:lnTo>
                  <a:pt x="65646" y="179628"/>
                </a:lnTo>
                <a:lnTo>
                  <a:pt x="75666" y="178333"/>
                </a:lnTo>
                <a:lnTo>
                  <a:pt x="83324" y="174447"/>
                </a:lnTo>
                <a:lnTo>
                  <a:pt x="88620" y="167970"/>
                </a:lnTo>
                <a:lnTo>
                  <a:pt x="91554" y="158902"/>
                </a:lnTo>
                <a:lnTo>
                  <a:pt x="590692" y="158902"/>
                </a:lnTo>
                <a:lnTo>
                  <a:pt x="591832" y="158330"/>
                </a:lnTo>
                <a:lnTo>
                  <a:pt x="593877" y="155447"/>
                </a:lnTo>
                <a:lnTo>
                  <a:pt x="592709" y="148539"/>
                </a:lnTo>
                <a:lnTo>
                  <a:pt x="590702" y="145681"/>
                </a:lnTo>
                <a:lnTo>
                  <a:pt x="589815" y="145084"/>
                </a:lnTo>
                <a:lnTo>
                  <a:pt x="91554" y="145084"/>
                </a:lnTo>
                <a:lnTo>
                  <a:pt x="88620" y="136016"/>
                </a:lnTo>
                <a:lnTo>
                  <a:pt x="83324" y="129539"/>
                </a:lnTo>
                <a:lnTo>
                  <a:pt x="75666" y="125653"/>
                </a:lnTo>
                <a:lnTo>
                  <a:pt x="65646" y="124358"/>
                </a:lnTo>
                <a:close/>
              </a:path>
              <a:path w="732789" h="1513205">
                <a:moveTo>
                  <a:pt x="515277" y="111696"/>
                </a:moveTo>
                <a:lnTo>
                  <a:pt x="512114" y="112560"/>
                </a:lnTo>
                <a:lnTo>
                  <a:pt x="508673" y="120637"/>
                </a:lnTo>
                <a:lnTo>
                  <a:pt x="510108" y="123799"/>
                </a:lnTo>
                <a:lnTo>
                  <a:pt x="514723" y="126088"/>
                </a:lnTo>
                <a:lnTo>
                  <a:pt x="549249" y="145084"/>
                </a:lnTo>
                <a:lnTo>
                  <a:pt x="589815" y="145084"/>
                </a:lnTo>
                <a:lnTo>
                  <a:pt x="587248" y="143357"/>
                </a:lnTo>
                <a:lnTo>
                  <a:pt x="519887" y="113995"/>
                </a:lnTo>
                <a:lnTo>
                  <a:pt x="515277" y="111696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6017" y="990454"/>
            <a:ext cx="948055" cy="1957705"/>
          </a:xfrm>
          <a:custGeom>
            <a:avLst/>
            <a:gdLst/>
            <a:ahLst/>
            <a:cxnLst/>
            <a:rect l="l" t="t" r="r" b="b"/>
            <a:pathLst>
              <a:path w="948054" h="1957705">
                <a:moveTo>
                  <a:pt x="882904" y="333044"/>
                </a:moveTo>
                <a:lnTo>
                  <a:pt x="878433" y="333044"/>
                </a:lnTo>
                <a:lnTo>
                  <a:pt x="869492" y="341985"/>
                </a:lnTo>
                <a:lnTo>
                  <a:pt x="869492" y="346456"/>
                </a:lnTo>
                <a:lnTo>
                  <a:pt x="873963" y="350926"/>
                </a:lnTo>
                <a:lnTo>
                  <a:pt x="894080" y="373278"/>
                </a:lnTo>
                <a:lnTo>
                  <a:pt x="866482" y="400875"/>
                </a:lnTo>
                <a:lnTo>
                  <a:pt x="866876" y="404964"/>
                </a:lnTo>
                <a:lnTo>
                  <a:pt x="870610" y="410159"/>
                </a:lnTo>
                <a:lnTo>
                  <a:pt x="874318" y="415391"/>
                </a:lnTo>
                <a:lnTo>
                  <a:pt x="879170" y="415023"/>
                </a:lnTo>
                <a:lnTo>
                  <a:pt x="907491" y="386689"/>
                </a:lnTo>
                <a:lnTo>
                  <a:pt x="933094" y="386689"/>
                </a:lnTo>
                <a:lnTo>
                  <a:pt x="920902" y="373278"/>
                </a:lnTo>
                <a:lnTo>
                  <a:pt x="934313" y="359867"/>
                </a:lnTo>
                <a:lnTo>
                  <a:pt x="907491" y="359867"/>
                </a:lnTo>
                <a:lnTo>
                  <a:pt x="887374" y="337515"/>
                </a:lnTo>
                <a:lnTo>
                  <a:pt x="882904" y="333044"/>
                </a:lnTo>
                <a:close/>
              </a:path>
              <a:path w="948054" h="1957705">
                <a:moveTo>
                  <a:pt x="933094" y="386689"/>
                </a:moveTo>
                <a:lnTo>
                  <a:pt x="907491" y="386689"/>
                </a:lnTo>
                <a:lnTo>
                  <a:pt x="927608" y="409041"/>
                </a:lnTo>
                <a:lnTo>
                  <a:pt x="932078" y="413512"/>
                </a:lnTo>
                <a:lnTo>
                  <a:pt x="936548" y="413893"/>
                </a:lnTo>
                <a:lnTo>
                  <a:pt x="945489" y="406463"/>
                </a:lnTo>
                <a:lnTo>
                  <a:pt x="946226" y="402336"/>
                </a:lnTo>
                <a:lnTo>
                  <a:pt x="943254" y="397865"/>
                </a:lnTo>
                <a:lnTo>
                  <a:pt x="933094" y="386689"/>
                </a:lnTo>
                <a:close/>
              </a:path>
              <a:path w="948054" h="1957705">
                <a:moveTo>
                  <a:pt x="938784" y="333044"/>
                </a:moveTo>
                <a:lnTo>
                  <a:pt x="934313" y="333044"/>
                </a:lnTo>
                <a:lnTo>
                  <a:pt x="907491" y="359867"/>
                </a:lnTo>
                <a:lnTo>
                  <a:pt x="934313" y="359867"/>
                </a:lnTo>
                <a:lnTo>
                  <a:pt x="947724" y="346456"/>
                </a:lnTo>
                <a:lnTo>
                  <a:pt x="947724" y="341985"/>
                </a:lnTo>
                <a:lnTo>
                  <a:pt x="938784" y="333044"/>
                </a:lnTo>
                <a:close/>
              </a:path>
              <a:path w="948054" h="1957705">
                <a:moveTo>
                  <a:pt x="753262" y="295046"/>
                </a:moveTo>
                <a:lnTo>
                  <a:pt x="71526" y="295046"/>
                </a:lnTo>
                <a:lnTo>
                  <a:pt x="53847" y="296447"/>
                </a:lnTo>
                <a:lnTo>
                  <a:pt x="16764" y="317398"/>
                </a:lnTo>
                <a:lnTo>
                  <a:pt x="1047" y="353442"/>
                </a:lnTo>
                <a:lnTo>
                  <a:pt x="0" y="366572"/>
                </a:lnTo>
                <a:lnTo>
                  <a:pt x="1047" y="380622"/>
                </a:lnTo>
                <a:lnTo>
                  <a:pt x="16764" y="416864"/>
                </a:lnTo>
                <a:lnTo>
                  <a:pt x="53847" y="436776"/>
                </a:lnTo>
                <a:lnTo>
                  <a:pt x="71526" y="438099"/>
                </a:lnTo>
                <a:lnTo>
                  <a:pt x="339750" y="438099"/>
                </a:lnTo>
                <a:lnTo>
                  <a:pt x="203403" y="1734515"/>
                </a:lnTo>
                <a:lnTo>
                  <a:pt x="205346" y="1773921"/>
                </a:lnTo>
                <a:lnTo>
                  <a:pt x="231268" y="1812956"/>
                </a:lnTo>
                <a:lnTo>
                  <a:pt x="270459" y="1826158"/>
                </a:lnTo>
                <a:lnTo>
                  <a:pt x="288195" y="1824830"/>
                </a:lnTo>
                <a:lnTo>
                  <a:pt x="303418" y="1820846"/>
                </a:lnTo>
                <a:lnTo>
                  <a:pt x="316132" y="1814210"/>
                </a:lnTo>
                <a:lnTo>
                  <a:pt x="326339" y="1804924"/>
                </a:lnTo>
                <a:lnTo>
                  <a:pt x="327144" y="1803806"/>
                </a:lnTo>
                <a:lnTo>
                  <a:pt x="274929" y="1803806"/>
                </a:lnTo>
                <a:lnTo>
                  <a:pt x="264099" y="1802758"/>
                </a:lnTo>
                <a:lnTo>
                  <a:pt x="228756" y="1777756"/>
                </a:lnTo>
                <a:lnTo>
                  <a:pt x="222687" y="1752396"/>
                </a:lnTo>
                <a:lnTo>
                  <a:pt x="223520" y="1738985"/>
                </a:lnTo>
                <a:lnTo>
                  <a:pt x="362102" y="417982"/>
                </a:lnTo>
                <a:lnTo>
                  <a:pt x="71526" y="417982"/>
                </a:lnTo>
                <a:lnTo>
                  <a:pt x="33528" y="402336"/>
                </a:lnTo>
                <a:lnTo>
                  <a:pt x="20116" y="366572"/>
                </a:lnTo>
                <a:lnTo>
                  <a:pt x="20954" y="357705"/>
                </a:lnTo>
                <a:lnTo>
                  <a:pt x="40929" y="324592"/>
                </a:lnTo>
                <a:lnTo>
                  <a:pt x="71526" y="315163"/>
                </a:lnTo>
                <a:lnTo>
                  <a:pt x="805802" y="315163"/>
                </a:lnTo>
                <a:lnTo>
                  <a:pt x="798314" y="307631"/>
                </a:lnTo>
                <a:lnTo>
                  <a:pt x="785949" y="300645"/>
                </a:lnTo>
                <a:lnTo>
                  <a:pt x="770930" y="296447"/>
                </a:lnTo>
                <a:lnTo>
                  <a:pt x="753262" y="295046"/>
                </a:lnTo>
                <a:close/>
              </a:path>
              <a:path w="948054" h="1957705">
                <a:moveTo>
                  <a:pt x="805802" y="315163"/>
                </a:moveTo>
                <a:lnTo>
                  <a:pt x="753262" y="315163"/>
                </a:lnTo>
                <a:lnTo>
                  <a:pt x="764853" y="316210"/>
                </a:lnTo>
                <a:lnTo>
                  <a:pt x="775052" y="319354"/>
                </a:lnTo>
                <a:lnTo>
                  <a:pt x="801319" y="348973"/>
                </a:lnTo>
                <a:lnTo>
                  <a:pt x="804672" y="366572"/>
                </a:lnTo>
                <a:lnTo>
                  <a:pt x="803833" y="376355"/>
                </a:lnTo>
                <a:lnTo>
                  <a:pt x="783855" y="409184"/>
                </a:lnTo>
                <a:lnTo>
                  <a:pt x="753262" y="417982"/>
                </a:lnTo>
                <a:lnTo>
                  <a:pt x="467156" y="417982"/>
                </a:lnTo>
                <a:lnTo>
                  <a:pt x="326339" y="1754632"/>
                </a:lnTo>
                <a:lnTo>
                  <a:pt x="309575" y="1790395"/>
                </a:lnTo>
                <a:lnTo>
                  <a:pt x="274929" y="1803806"/>
                </a:lnTo>
                <a:lnTo>
                  <a:pt x="327144" y="1803806"/>
                </a:lnTo>
                <a:lnTo>
                  <a:pt x="345609" y="1767428"/>
                </a:lnTo>
                <a:lnTo>
                  <a:pt x="485038" y="438099"/>
                </a:lnTo>
                <a:lnTo>
                  <a:pt x="753262" y="438099"/>
                </a:lnTo>
                <a:lnTo>
                  <a:pt x="798314" y="426167"/>
                </a:lnTo>
                <a:lnTo>
                  <a:pt x="820597" y="393685"/>
                </a:lnTo>
                <a:lnTo>
                  <a:pt x="824788" y="366572"/>
                </a:lnTo>
                <a:lnTo>
                  <a:pt x="823741" y="353442"/>
                </a:lnTo>
                <a:lnTo>
                  <a:pt x="820597" y="340871"/>
                </a:lnTo>
                <a:lnTo>
                  <a:pt x="815359" y="328857"/>
                </a:lnTo>
                <a:lnTo>
                  <a:pt x="808024" y="317398"/>
                </a:lnTo>
                <a:lnTo>
                  <a:pt x="805802" y="315163"/>
                </a:lnTo>
                <a:close/>
              </a:path>
              <a:path w="948054" h="1957705">
                <a:moveTo>
                  <a:pt x="120319" y="1185773"/>
                </a:moveTo>
                <a:lnTo>
                  <a:pt x="109880" y="1190244"/>
                </a:lnTo>
                <a:lnTo>
                  <a:pt x="108750" y="1194371"/>
                </a:lnTo>
                <a:lnTo>
                  <a:pt x="111759" y="1200302"/>
                </a:lnTo>
                <a:lnTo>
                  <a:pt x="138582" y="1287475"/>
                </a:lnTo>
                <a:lnTo>
                  <a:pt x="141554" y="1294955"/>
                </a:lnTo>
                <a:lnTo>
                  <a:pt x="145643" y="1299044"/>
                </a:lnTo>
                <a:lnTo>
                  <a:pt x="150876" y="1299768"/>
                </a:lnTo>
                <a:lnTo>
                  <a:pt x="156083" y="1300543"/>
                </a:lnTo>
                <a:lnTo>
                  <a:pt x="160934" y="1297190"/>
                </a:lnTo>
                <a:lnTo>
                  <a:pt x="165404" y="1289710"/>
                </a:lnTo>
                <a:lnTo>
                  <a:pt x="190949" y="1245006"/>
                </a:lnTo>
                <a:lnTo>
                  <a:pt x="165404" y="1245006"/>
                </a:lnTo>
                <a:lnTo>
                  <a:pt x="165643" y="1242771"/>
                </a:lnTo>
                <a:lnTo>
                  <a:pt x="147523" y="1242771"/>
                </a:lnTo>
                <a:lnTo>
                  <a:pt x="127406" y="1193596"/>
                </a:lnTo>
                <a:lnTo>
                  <a:pt x="124409" y="1187665"/>
                </a:lnTo>
                <a:lnTo>
                  <a:pt x="120319" y="1185773"/>
                </a:lnTo>
                <a:close/>
              </a:path>
              <a:path w="948054" h="1957705">
                <a:moveTo>
                  <a:pt x="203758" y="1194714"/>
                </a:moveTo>
                <a:lnTo>
                  <a:pt x="199669" y="1195832"/>
                </a:lnTo>
                <a:lnTo>
                  <a:pt x="196697" y="1200302"/>
                </a:lnTo>
                <a:lnTo>
                  <a:pt x="165404" y="1245006"/>
                </a:lnTo>
                <a:lnTo>
                  <a:pt x="190949" y="1245006"/>
                </a:lnTo>
                <a:lnTo>
                  <a:pt x="210108" y="1211478"/>
                </a:lnTo>
                <a:lnTo>
                  <a:pt x="214579" y="1204048"/>
                </a:lnTo>
                <a:lnTo>
                  <a:pt x="214198" y="1199184"/>
                </a:lnTo>
                <a:lnTo>
                  <a:pt x="203758" y="1194714"/>
                </a:lnTo>
                <a:close/>
              </a:path>
              <a:path w="948054" h="1957705">
                <a:moveTo>
                  <a:pt x="236931" y="460451"/>
                </a:moveTo>
                <a:lnTo>
                  <a:pt x="221281" y="462690"/>
                </a:lnTo>
                <a:lnTo>
                  <a:pt x="210105" y="469403"/>
                </a:lnTo>
                <a:lnTo>
                  <a:pt x="203402" y="480580"/>
                </a:lnTo>
                <a:lnTo>
                  <a:pt x="201168" y="496214"/>
                </a:lnTo>
                <a:lnTo>
                  <a:pt x="202563" y="508368"/>
                </a:lnTo>
                <a:lnTo>
                  <a:pt x="206752" y="518007"/>
                </a:lnTo>
                <a:lnTo>
                  <a:pt x="213737" y="525132"/>
                </a:lnTo>
                <a:lnTo>
                  <a:pt x="223520" y="529742"/>
                </a:lnTo>
                <a:lnTo>
                  <a:pt x="147523" y="1242771"/>
                </a:lnTo>
                <a:lnTo>
                  <a:pt x="165643" y="1242771"/>
                </a:lnTo>
                <a:lnTo>
                  <a:pt x="241401" y="531977"/>
                </a:lnTo>
                <a:lnTo>
                  <a:pt x="255088" y="528073"/>
                </a:lnTo>
                <a:lnTo>
                  <a:pt x="264875" y="520801"/>
                </a:lnTo>
                <a:lnTo>
                  <a:pt x="270737" y="510198"/>
                </a:lnTo>
                <a:lnTo>
                  <a:pt x="272694" y="496214"/>
                </a:lnTo>
                <a:lnTo>
                  <a:pt x="270456" y="480580"/>
                </a:lnTo>
                <a:lnTo>
                  <a:pt x="263747" y="469403"/>
                </a:lnTo>
                <a:lnTo>
                  <a:pt x="252570" y="462690"/>
                </a:lnTo>
                <a:lnTo>
                  <a:pt x="236931" y="460451"/>
                </a:lnTo>
                <a:close/>
              </a:path>
              <a:path w="948054" h="1957705">
                <a:moveTo>
                  <a:pt x="131876" y="520801"/>
                </a:moveTo>
                <a:lnTo>
                  <a:pt x="105054" y="520801"/>
                </a:lnTo>
                <a:lnTo>
                  <a:pt x="105054" y="528281"/>
                </a:lnTo>
                <a:lnTo>
                  <a:pt x="102819" y="534593"/>
                </a:lnTo>
                <a:lnTo>
                  <a:pt x="69291" y="547624"/>
                </a:lnTo>
                <a:lnTo>
                  <a:pt x="67056" y="547624"/>
                </a:lnTo>
                <a:lnTo>
                  <a:pt x="67056" y="565505"/>
                </a:lnTo>
                <a:lnTo>
                  <a:pt x="100584" y="565505"/>
                </a:lnTo>
                <a:lnTo>
                  <a:pt x="100584" y="663854"/>
                </a:lnTo>
                <a:lnTo>
                  <a:pt x="131876" y="663854"/>
                </a:lnTo>
                <a:lnTo>
                  <a:pt x="131876" y="520801"/>
                </a:lnTo>
                <a:close/>
              </a:path>
              <a:path w="948054" h="1957705">
                <a:moveTo>
                  <a:pt x="413512" y="388924"/>
                </a:moveTo>
                <a:lnTo>
                  <a:pt x="400795" y="390745"/>
                </a:lnTo>
                <a:lnTo>
                  <a:pt x="391715" y="396200"/>
                </a:lnTo>
                <a:lnTo>
                  <a:pt x="386269" y="405282"/>
                </a:lnTo>
                <a:lnTo>
                  <a:pt x="384454" y="417982"/>
                </a:lnTo>
                <a:lnTo>
                  <a:pt x="386269" y="430698"/>
                </a:lnTo>
                <a:lnTo>
                  <a:pt x="391715" y="439778"/>
                </a:lnTo>
                <a:lnTo>
                  <a:pt x="400795" y="445225"/>
                </a:lnTo>
                <a:lnTo>
                  <a:pt x="413512" y="447040"/>
                </a:lnTo>
                <a:lnTo>
                  <a:pt x="426212" y="445225"/>
                </a:lnTo>
                <a:lnTo>
                  <a:pt x="435294" y="439778"/>
                </a:lnTo>
                <a:lnTo>
                  <a:pt x="440749" y="430698"/>
                </a:lnTo>
                <a:lnTo>
                  <a:pt x="442569" y="417982"/>
                </a:lnTo>
                <a:lnTo>
                  <a:pt x="440749" y="405282"/>
                </a:lnTo>
                <a:lnTo>
                  <a:pt x="435294" y="396200"/>
                </a:lnTo>
                <a:lnTo>
                  <a:pt x="426212" y="390745"/>
                </a:lnTo>
                <a:lnTo>
                  <a:pt x="413512" y="388924"/>
                </a:lnTo>
                <a:close/>
              </a:path>
              <a:path w="948054" h="1957705">
                <a:moveTo>
                  <a:pt x="75996" y="337515"/>
                </a:moveTo>
                <a:lnTo>
                  <a:pt x="63280" y="339335"/>
                </a:lnTo>
                <a:lnTo>
                  <a:pt x="54200" y="344790"/>
                </a:lnTo>
                <a:lnTo>
                  <a:pt x="48754" y="353872"/>
                </a:lnTo>
                <a:lnTo>
                  <a:pt x="46939" y="366572"/>
                </a:lnTo>
                <a:lnTo>
                  <a:pt x="48754" y="379294"/>
                </a:lnTo>
                <a:lnTo>
                  <a:pt x="54200" y="388373"/>
                </a:lnTo>
                <a:lnTo>
                  <a:pt x="63280" y="393817"/>
                </a:lnTo>
                <a:lnTo>
                  <a:pt x="75996" y="395630"/>
                </a:lnTo>
                <a:lnTo>
                  <a:pt x="88702" y="393817"/>
                </a:lnTo>
                <a:lnTo>
                  <a:pt x="97783" y="388373"/>
                </a:lnTo>
                <a:lnTo>
                  <a:pt x="103235" y="379294"/>
                </a:lnTo>
                <a:lnTo>
                  <a:pt x="105054" y="366572"/>
                </a:lnTo>
                <a:lnTo>
                  <a:pt x="103235" y="353872"/>
                </a:lnTo>
                <a:lnTo>
                  <a:pt x="97783" y="344790"/>
                </a:lnTo>
                <a:lnTo>
                  <a:pt x="88702" y="339335"/>
                </a:lnTo>
                <a:lnTo>
                  <a:pt x="75996" y="337515"/>
                </a:lnTo>
                <a:close/>
              </a:path>
              <a:path w="948054" h="1957705">
                <a:moveTo>
                  <a:pt x="239166" y="1875332"/>
                </a:moveTo>
                <a:lnTo>
                  <a:pt x="234696" y="1875332"/>
                </a:lnTo>
                <a:lnTo>
                  <a:pt x="225755" y="1884273"/>
                </a:lnTo>
                <a:lnTo>
                  <a:pt x="225755" y="1888744"/>
                </a:lnTo>
                <a:lnTo>
                  <a:pt x="230225" y="1893214"/>
                </a:lnTo>
                <a:lnTo>
                  <a:pt x="250342" y="1915566"/>
                </a:lnTo>
                <a:lnTo>
                  <a:pt x="225755" y="1940153"/>
                </a:lnTo>
                <a:lnTo>
                  <a:pt x="222745" y="1943125"/>
                </a:lnTo>
                <a:lnTo>
                  <a:pt x="223139" y="1947214"/>
                </a:lnTo>
                <a:lnTo>
                  <a:pt x="230581" y="1957654"/>
                </a:lnTo>
                <a:lnTo>
                  <a:pt x="235432" y="1957273"/>
                </a:lnTo>
                <a:lnTo>
                  <a:pt x="263753" y="1928977"/>
                </a:lnTo>
                <a:lnTo>
                  <a:pt x="289356" y="1928977"/>
                </a:lnTo>
                <a:lnTo>
                  <a:pt x="277164" y="1915566"/>
                </a:lnTo>
                <a:lnTo>
                  <a:pt x="290575" y="1902155"/>
                </a:lnTo>
                <a:lnTo>
                  <a:pt x="263753" y="1902155"/>
                </a:lnTo>
                <a:lnTo>
                  <a:pt x="243636" y="1879803"/>
                </a:lnTo>
                <a:lnTo>
                  <a:pt x="239166" y="1875332"/>
                </a:lnTo>
                <a:close/>
              </a:path>
              <a:path w="948054" h="1957705">
                <a:moveTo>
                  <a:pt x="289356" y="1928977"/>
                </a:moveTo>
                <a:lnTo>
                  <a:pt x="263753" y="1928977"/>
                </a:lnTo>
                <a:lnTo>
                  <a:pt x="283870" y="1951329"/>
                </a:lnTo>
                <a:lnTo>
                  <a:pt x="288340" y="1955800"/>
                </a:lnTo>
                <a:lnTo>
                  <a:pt x="292811" y="1956155"/>
                </a:lnTo>
                <a:lnTo>
                  <a:pt x="301752" y="1948713"/>
                </a:lnTo>
                <a:lnTo>
                  <a:pt x="302488" y="1944624"/>
                </a:lnTo>
                <a:lnTo>
                  <a:pt x="299516" y="1940153"/>
                </a:lnTo>
                <a:lnTo>
                  <a:pt x="289356" y="1928977"/>
                </a:lnTo>
                <a:close/>
              </a:path>
              <a:path w="948054" h="1957705">
                <a:moveTo>
                  <a:pt x="295046" y="1875332"/>
                </a:moveTo>
                <a:lnTo>
                  <a:pt x="290576" y="1875332"/>
                </a:lnTo>
                <a:lnTo>
                  <a:pt x="263753" y="1902155"/>
                </a:lnTo>
                <a:lnTo>
                  <a:pt x="290575" y="1902155"/>
                </a:lnTo>
                <a:lnTo>
                  <a:pt x="303987" y="1888744"/>
                </a:lnTo>
                <a:lnTo>
                  <a:pt x="303987" y="1884273"/>
                </a:lnTo>
                <a:lnTo>
                  <a:pt x="295046" y="1875332"/>
                </a:lnTo>
                <a:close/>
              </a:path>
              <a:path w="948054" h="1957705">
                <a:moveTo>
                  <a:pt x="260304" y="24587"/>
                </a:moveTo>
                <a:lnTo>
                  <a:pt x="224256" y="24587"/>
                </a:lnTo>
                <a:lnTo>
                  <a:pt x="229463" y="26822"/>
                </a:lnTo>
                <a:lnTo>
                  <a:pt x="235432" y="35763"/>
                </a:lnTo>
                <a:lnTo>
                  <a:pt x="236931" y="40233"/>
                </a:lnTo>
                <a:lnTo>
                  <a:pt x="236931" y="44704"/>
                </a:lnTo>
                <a:lnTo>
                  <a:pt x="234693" y="54079"/>
                </a:lnTo>
                <a:lnTo>
                  <a:pt x="227984" y="64281"/>
                </a:lnTo>
                <a:lnTo>
                  <a:pt x="216807" y="75311"/>
                </a:lnTo>
                <a:lnTo>
                  <a:pt x="201168" y="87172"/>
                </a:lnTo>
                <a:lnTo>
                  <a:pt x="190123" y="95781"/>
                </a:lnTo>
                <a:lnTo>
                  <a:pt x="168751" y="129928"/>
                </a:lnTo>
                <a:lnTo>
                  <a:pt x="167640" y="143052"/>
                </a:lnTo>
                <a:lnTo>
                  <a:pt x="263753" y="143052"/>
                </a:lnTo>
                <a:lnTo>
                  <a:pt x="263753" y="118465"/>
                </a:lnTo>
                <a:lnTo>
                  <a:pt x="203403" y="118465"/>
                </a:lnTo>
                <a:lnTo>
                  <a:pt x="206188" y="114274"/>
                </a:lnTo>
                <a:lnTo>
                  <a:pt x="212334" y="108407"/>
                </a:lnTo>
                <a:lnTo>
                  <a:pt x="221837" y="100863"/>
                </a:lnTo>
                <a:lnTo>
                  <a:pt x="234696" y="91643"/>
                </a:lnTo>
                <a:lnTo>
                  <a:pt x="240139" y="88013"/>
                </a:lnTo>
                <a:lnTo>
                  <a:pt x="245306" y="83826"/>
                </a:lnTo>
                <a:lnTo>
                  <a:pt x="263753" y="44704"/>
                </a:lnTo>
                <a:lnTo>
                  <a:pt x="260676" y="25149"/>
                </a:lnTo>
                <a:lnTo>
                  <a:pt x="260304" y="24587"/>
                </a:lnTo>
                <a:close/>
              </a:path>
              <a:path w="948054" h="1957705">
                <a:moveTo>
                  <a:pt x="214579" y="0"/>
                </a:moveTo>
                <a:lnTo>
                  <a:pt x="178323" y="15095"/>
                </a:lnTo>
                <a:lnTo>
                  <a:pt x="167640" y="53644"/>
                </a:lnTo>
                <a:lnTo>
                  <a:pt x="196697" y="53644"/>
                </a:lnTo>
                <a:lnTo>
                  <a:pt x="196697" y="46215"/>
                </a:lnTo>
                <a:lnTo>
                  <a:pt x="197434" y="39497"/>
                </a:lnTo>
                <a:lnTo>
                  <a:pt x="200406" y="27597"/>
                </a:lnTo>
                <a:lnTo>
                  <a:pt x="206375" y="24587"/>
                </a:lnTo>
                <a:lnTo>
                  <a:pt x="260304" y="24587"/>
                </a:lnTo>
                <a:lnTo>
                  <a:pt x="251448" y="11179"/>
                </a:lnTo>
                <a:lnTo>
                  <a:pt x="236080" y="2795"/>
                </a:lnTo>
                <a:lnTo>
                  <a:pt x="214579" y="0"/>
                </a:lnTo>
                <a:close/>
              </a:path>
              <a:path w="948054" h="1957705">
                <a:moveTo>
                  <a:pt x="764428" y="205638"/>
                </a:moveTo>
                <a:lnTo>
                  <a:pt x="710793" y="205638"/>
                </a:lnTo>
                <a:lnTo>
                  <a:pt x="666083" y="230228"/>
                </a:lnTo>
                <a:lnTo>
                  <a:pt x="660120" y="233235"/>
                </a:lnTo>
                <a:lnTo>
                  <a:pt x="658622" y="237312"/>
                </a:lnTo>
                <a:lnTo>
                  <a:pt x="661619" y="242519"/>
                </a:lnTo>
                <a:lnTo>
                  <a:pt x="664591" y="247764"/>
                </a:lnTo>
                <a:lnTo>
                  <a:pt x="668324" y="248881"/>
                </a:lnTo>
                <a:lnTo>
                  <a:pt x="672795" y="245872"/>
                </a:lnTo>
                <a:lnTo>
                  <a:pt x="759968" y="207873"/>
                </a:lnTo>
                <a:lnTo>
                  <a:pt x="764428" y="205638"/>
                </a:lnTo>
                <a:close/>
              </a:path>
              <a:path w="948054" h="1957705">
                <a:moveTo>
                  <a:pt x="84937" y="160934"/>
                </a:moveTo>
                <a:lnTo>
                  <a:pt x="69287" y="163173"/>
                </a:lnTo>
                <a:lnTo>
                  <a:pt x="58112" y="169886"/>
                </a:lnTo>
                <a:lnTo>
                  <a:pt x="51408" y="181063"/>
                </a:lnTo>
                <a:lnTo>
                  <a:pt x="49174" y="196697"/>
                </a:lnTo>
                <a:lnTo>
                  <a:pt x="51408" y="212352"/>
                </a:lnTo>
                <a:lnTo>
                  <a:pt x="58112" y="223527"/>
                </a:lnTo>
                <a:lnTo>
                  <a:pt x="69287" y="230228"/>
                </a:lnTo>
                <a:lnTo>
                  <a:pt x="84937" y="232460"/>
                </a:lnTo>
                <a:lnTo>
                  <a:pt x="97920" y="230784"/>
                </a:lnTo>
                <a:lnTo>
                  <a:pt x="107835" y="225755"/>
                </a:lnTo>
                <a:lnTo>
                  <a:pt x="114684" y="217373"/>
                </a:lnTo>
                <a:lnTo>
                  <a:pt x="118465" y="205638"/>
                </a:lnTo>
                <a:lnTo>
                  <a:pt x="764428" y="205638"/>
                </a:lnTo>
                <a:lnTo>
                  <a:pt x="765898" y="204901"/>
                </a:lnTo>
                <a:lnTo>
                  <a:pt x="768527" y="201168"/>
                </a:lnTo>
                <a:lnTo>
                  <a:pt x="767791" y="196697"/>
                </a:lnTo>
                <a:lnTo>
                  <a:pt x="767016" y="192227"/>
                </a:lnTo>
                <a:lnTo>
                  <a:pt x="764438" y="188531"/>
                </a:lnTo>
                <a:lnTo>
                  <a:pt x="763287" y="187756"/>
                </a:lnTo>
                <a:lnTo>
                  <a:pt x="118465" y="187756"/>
                </a:lnTo>
                <a:lnTo>
                  <a:pt x="114684" y="176022"/>
                </a:lnTo>
                <a:lnTo>
                  <a:pt x="107835" y="167640"/>
                </a:lnTo>
                <a:lnTo>
                  <a:pt x="97920" y="162610"/>
                </a:lnTo>
                <a:lnTo>
                  <a:pt x="84937" y="160934"/>
                </a:lnTo>
                <a:close/>
              </a:path>
              <a:path w="948054" h="1957705">
                <a:moveTo>
                  <a:pt x="666826" y="144551"/>
                </a:moveTo>
                <a:lnTo>
                  <a:pt x="662736" y="145681"/>
                </a:lnTo>
                <a:lnTo>
                  <a:pt x="658266" y="156121"/>
                </a:lnTo>
                <a:lnTo>
                  <a:pt x="660120" y="160197"/>
                </a:lnTo>
                <a:lnTo>
                  <a:pt x="666097" y="163173"/>
                </a:lnTo>
                <a:lnTo>
                  <a:pt x="710793" y="187756"/>
                </a:lnTo>
                <a:lnTo>
                  <a:pt x="763287" y="187756"/>
                </a:lnTo>
                <a:lnTo>
                  <a:pt x="759968" y="185521"/>
                </a:lnTo>
                <a:lnTo>
                  <a:pt x="672795" y="147523"/>
                </a:lnTo>
                <a:lnTo>
                  <a:pt x="666826" y="144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3689" y="1079154"/>
            <a:ext cx="1825625" cy="1825625"/>
          </a:xfrm>
          <a:custGeom>
            <a:avLst/>
            <a:gdLst/>
            <a:ahLst/>
            <a:cxnLst/>
            <a:rect l="l" t="t" r="r" b="b"/>
            <a:pathLst>
              <a:path w="1825625" h="1825625">
                <a:moveTo>
                  <a:pt x="1668703" y="0"/>
                </a:moveTo>
                <a:lnTo>
                  <a:pt x="156692" y="0"/>
                </a:lnTo>
                <a:lnTo>
                  <a:pt x="107219" y="8001"/>
                </a:lnTo>
                <a:lnTo>
                  <a:pt x="64212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668703"/>
                </a:lnTo>
                <a:lnTo>
                  <a:pt x="8001" y="1718176"/>
                </a:lnTo>
                <a:lnTo>
                  <a:pt x="30273" y="1761183"/>
                </a:lnTo>
                <a:lnTo>
                  <a:pt x="64212" y="1795123"/>
                </a:lnTo>
                <a:lnTo>
                  <a:pt x="107219" y="1817394"/>
                </a:lnTo>
                <a:lnTo>
                  <a:pt x="156692" y="1825396"/>
                </a:lnTo>
                <a:lnTo>
                  <a:pt x="1668703" y="1825396"/>
                </a:lnTo>
                <a:lnTo>
                  <a:pt x="1718171" y="1817394"/>
                </a:lnTo>
                <a:lnTo>
                  <a:pt x="1751767" y="1799996"/>
                </a:lnTo>
                <a:lnTo>
                  <a:pt x="156692" y="1799996"/>
                </a:lnTo>
                <a:lnTo>
                  <a:pt x="105633" y="1789663"/>
                </a:lnTo>
                <a:lnTo>
                  <a:pt x="63895" y="1761501"/>
                </a:lnTo>
                <a:lnTo>
                  <a:pt x="35732" y="1719763"/>
                </a:lnTo>
                <a:lnTo>
                  <a:pt x="25400" y="1668703"/>
                </a:lnTo>
                <a:lnTo>
                  <a:pt x="25400" y="156705"/>
                </a:lnTo>
                <a:lnTo>
                  <a:pt x="35732" y="105643"/>
                </a:lnTo>
                <a:lnTo>
                  <a:pt x="63895" y="63901"/>
                </a:lnTo>
                <a:lnTo>
                  <a:pt x="105633" y="35734"/>
                </a:lnTo>
                <a:lnTo>
                  <a:pt x="156692" y="25400"/>
                </a:lnTo>
                <a:lnTo>
                  <a:pt x="1751766" y="25400"/>
                </a:lnTo>
                <a:lnTo>
                  <a:pt x="1718171" y="8001"/>
                </a:lnTo>
                <a:lnTo>
                  <a:pt x="1668703" y="0"/>
                </a:lnTo>
                <a:close/>
              </a:path>
              <a:path w="1825625" h="1825625">
                <a:moveTo>
                  <a:pt x="1751766" y="25400"/>
                </a:moveTo>
                <a:lnTo>
                  <a:pt x="1668703" y="25400"/>
                </a:lnTo>
                <a:lnTo>
                  <a:pt x="1719757" y="35734"/>
                </a:lnTo>
                <a:lnTo>
                  <a:pt x="1761496" y="63901"/>
                </a:lnTo>
                <a:lnTo>
                  <a:pt x="1789661" y="105643"/>
                </a:lnTo>
                <a:lnTo>
                  <a:pt x="1799996" y="156705"/>
                </a:lnTo>
                <a:lnTo>
                  <a:pt x="1799996" y="1668703"/>
                </a:lnTo>
                <a:lnTo>
                  <a:pt x="1789661" y="1719763"/>
                </a:lnTo>
                <a:lnTo>
                  <a:pt x="1761496" y="1761501"/>
                </a:lnTo>
                <a:lnTo>
                  <a:pt x="1719757" y="1789663"/>
                </a:lnTo>
                <a:lnTo>
                  <a:pt x="1668703" y="1799996"/>
                </a:lnTo>
                <a:lnTo>
                  <a:pt x="1751767" y="1799996"/>
                </a:lnTo>
                <a:lnTo>
                  <a:pt x="1761178" y="1795123"/>
                </a:lnTo>
                <a:lnTo>
                  <a:pt x="1795119" y="1761183"/>
                </a:lnTo>
                <a:lnTo>
                  <a:pt x="1817393" y="1718176"/>
                </a:lnTo>
                <a:lnTo>
                  <a:pt x="1825396" y="1668703"/>
                </a:lnTo>
                <a:lnTo>
                  <a:pt x="1825396" y="156705"/>
                </a:lnTo>
                <a:lnTo>
                  <a:pt x="1817393" y="107226"/>
                </a:lnTo>
                <a:lnTo>
                  <a:pt x="1795119" y="64215"/>
                </a:lnTo>
                <a:lnTo>
                  <a:pt x="1761178" y="30273"/>
                </a:lnTo>
                <a:lnTo>
                  <a:pt x="1751766" y="2540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43" y="436585"/>
            <a:ext cx="1186074" cy="20209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30503" y="432014"/>
            <a:ext cx="706120" cy="172720"/>
            <a:chOff x="1730503" y="432014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0503" y="432014"/>
              <a:ext cx="493767" cy="1721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7479" y="481387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713779" y="3823378"/>
            <a:ext cx="472440" cy="913765"/>
          </a:xfrm>
          <a:custGeom>
            <a:avLst/>
            <a:gdLst/>
            <a:ahLst/>
            <a:cxnLst/>
            <a:rect l="l" t="t" r="r" b="b"/>
            <a:pathLst>
              <a:path w="472439" h="913764">
                <a:moveTo>
                  <a:pt x="454952" y="0"/>
                </a:moveTo>
                <a:lnTo>
                  <a:pt x="16509" y="0"/>
                </a:lnTo>
                <a:lnTo>
                  <a:pt x="11150" y="2349"/>
                </a:lnTo>
                <a:lnTo>
                  <a:pt x="2222" y="11722"/>
                </a:lnTo>
                <a:lnTo>
                  <a:pt x="0" y="17195"/>
                </a:lnTo>
                <a:lnTo>
                  <a:pt x="0" y="29705"/>
                </a:lnTo>
                <a:lnTo>
                  <a:pt x="2222" y="35394"/>
                </a:lnTo>
                <a:lnTo>
                  <a:pt x="11150" y="45669"/>
                </a:lnTo>
                <a:lnTo>
                  <a:pt x="16509" y="48221"/>
                </a:lnTo>
                <a:lnTo>
                  <a:pt x="208279" y="48221"/>
                </a:lnTo>
                <a:lnTo>
                  <a:pt x="119875" y="879360"/>
                </a:lnTo>
                <a:lnTo>
                  <a:pt x="119418" y="880262"/>
                </a:lnTo>
                <a:lnTo>
                  <a:pt x="119202" y="881367"/>
                </a:lnTo>
                <a:lnTo>
                  <a:pt x="119202" y="895883"/>
                </a:lnTo>
                <a:lnTo>
                  <a:pt x="121221" y="901788"/>
                </a:lnTo>
                <a:lnTo>
                  <a:pt x="129247" y="911174"/>
                </a:lnTo>
                <a:lnTo>
                  <a:pt x="135051" y="913510"/>
                </a:lnTo>
                <a:lnTo>
                  <a:pt x="148005" y="913510"/>
                </a:lnTo>
                <a:lnTo>
                  <a:pt x="153365" y="911834"/>
                </a:lnTo>
                <a:lnTo>
                  <a:pt x="164083" y="905141"/>
                </a:lnTo>
                <a:lnTo>
                  <a:pt x="167195" y="898563"/>
                </a:lnTo>
                <a:lnTo>
                  <a:pt x="168097" y="888733"/>
                </a:lnTo>
                <a:lnTo>
                  <a:pt x="255155" y="48221"/>
                </a:lnTo>
                <a:lnTo>
                  <a:pt x="454952" y="48221"/>
                </a:lnTo>
                <a:lnTo>
                  <a:pt x="460438" y="45669"/>
                </a:lnTo>
                <a:lnTo>
                  <a:pt x="469811" y="35394"/>
                </a:lnTo>
                <a:lnTo>
                  <a:pt x="472147" y="29705"/>
                </a:lnTo>
                <a:lnTo>
                  <a:pt x="472147" y="17195"/>
                </a:lnTo>
                <a:lnTo>
                  <a:pt x="469811" y="11722"/>
                </a:lnTo>
                <a:lnTo>
                  <a:pt x="460438" y="2349"/>
                </a:lnTo>
                <a:lnTo>
                  <a:pt x="45495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4051" y="3823378"/>
            <a:ext cx="472440" cy="913765"/>
          </a:xfrm>
          <a:custGeom>
            <a:avLst/>
            <a:gdLst/>
            <a:ahLst/>
            <a:cxnLst/>
            <a:rect l="l" t="t" r="r" b="b"/>
            <a:pathLst>
              <a:path w="472439" h="913764">
                <a:moveTo>
                  <a:pt x="454952" y="0"/>
                </a:moveTo>
                <a:lnTo>
                  <a:pt x="16509" y="0"/>
                </a:lnTo>
                <a:lnTo>
                  <a:pt x="11150" y="2349"/>
                </a:lnTo>
                <a:lnTo>
                  <a:pt x="2222" y="11722"/>
                </a:lnTo>
                <a:lnTo>
                  <a:pt x="0" y="17195"/>
                </a:lnTo>
                <a:lnTo>
                  <a:pt x="0" y="29705"/>
                </a:lnTo>
                <a:lnTo>
                  <a:pt x="2222" y="35394"/>
                </a:lnTo>
                <a:lnTo>
                  <a:pt x="11150" y="45669"/>
                </a:lnTo>
                <a:lnTo>
                  <a:pt x="16509" y="48221"/>
                </a:lnTo>
                <a:lnTo>
                  <a:pt x="208279" y="48221"/>
                </a:lnTo>
                <a:lnTo>
                  <a:pt x="119875" y="879360"/>
                </a:lnTo>
                <a:lnTo>
                  <a:pt x="119418" y="880262"/>
                </a:lnTo>
                <a:lnTo>
                  <a:pt x="119202" y="881367"/>
                </a:lnTo>
                <a:lnTo>
                  <a:pt x="119202" y="895883"/>
                </a:lnTo>
                <a:lnTo>
                  <a:pt x="121221" y="901788"/>
                </a:lnTo>
                <a:lnTo>
                  <a:pt x="129247" y="911174"/>
                </a:lnTo>
                <a:lnTo>
                  <a:pt x="135051" y="913510"/>
                </a:lnTo>
                <a:lnTo>
                  <a:pt x="148005" y="913510"/>
                </a:lnTo>
                <a:lnTo>
                  <a:pt x="153365" y="911834"/>
                </a:lnTo>
                <a:lnTo>
                  <a:pt x="164083" y="905141"/>
                </a:lnTo>
                <a:lnTo>
                  <a:pt x="167195" y="898563"/>
                </a:lnTo>
                <a:lnTo>
                  <a:pt x="168097" y="888733"/>
                </a:lnTo>
                <a:lnTo>
                  <a:pt x="255155" y="48221"/>
                </a:lnTo>
                <a:lnTo>
                  <a:pt x="454952" y="48221"/>
                </a:lnTo>
                <a:lnTo>
                  <a:pt x="460438" y="45669"/>
                </a:lnTo>
                <a:lnTo>
                  <a:pt x="469811" y="35394"/>
                </a:lnTo>
                <a:lnTo>
                  <a:pt x="472147" y="29705"/>
                </a:lnTo>
                <a:lnTo>
                  <a:pt x="472147" y="17195"/>
                </a:lnTo>
                <a:lnTo>
                  <a:pt x="469811" y="11722"/>
                </a:lnTo>
                <a:lnTo>
                  <a:pt x="460438" y="2349"/>
                </a:lnTo>
                <a:lnTo>
                  <a:pt x="45495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07016" y="3823378"/>
            <a:ext cx="472440" cy="913765"/>
          </a:xfrm>
          <a:custGeom>
            <a:avLst/>
            <a:gdLst/>
            <a:ahLst/>
            <a:cxnLst/>
            <a:rect l="l" t="t" r="r" b="b"/>
            <a:pathLst>
              <a:path w="472439" h="913764">
                <a:moveTo>
                  <a:pt x="454952" y="0"/>
                </a:moveTo>
                <a:lnTo>
                  <a:pt x="16509" y="0"/>
                </a:lnTo>
                <a:lnTo>
                  <a:pt x="11150" y="2349"/>
                </a:lnTo>
                <a:lnTo>
                  <a:pt x="2222" y="11722"/>
                </a:lnTo>
                <a:lnTo>
                  <a:pt x="0" y="17195"/>
                </a:lnTo>
                <a:lnTo>
                  <a:pt x="0" y="29705"/>
                </a:lnTo>
                <a:lnTo>
                  <a:pt x="2222" y="35394"/>
                </a:lnTo>
                <a:lnTo>
                  <a:pt x="11150" y="45669"/>
                </a:lnTo>
                <a:lnTo>
                  <a:pt x="16509" y="48221"/>
                </a:lnTo>
                <a:lnTo>
                  <a:pt x="208279" y="48221"/>
                </a:lnTo>
                <a:lnTo>
                  <a:pt x="119875" y="879360"/>
                </a:lnTo>
                <a:lnTo>
                  <a:pt x="119418" y="880262"/>
                </a:lnTo>
                <a:lnTo>
                  <a:pt x="119202" y="881367"/>
                </a:lnTo>
                <a:lnTo>
                  <a:pt x="119202" y="895883"/>
                </a:lnTo>
                <a:lnTo>
                  <a:pt x="121221" y="901788"/>
                </a:lnTo>
                <a:lnTo>
                  <a:pt x="129247" y="911174"/>
                </a:lnTo>
                <a:lnTo>
                  <a:pt x="135051" y="913510"/>
                </a:lnTo>
                <a:lnTo>
                  <a:pt x="148005" y="913510"/>
                </a:lnTo>
                <a:lnTo>
                  <a:pt x="153365" y="911834"/>
                </a:lnTo>
                <a:lnTo>
                  <a:pt x="164083" y="905141"/>
                </a:lnTo>
                <a:lnTo>
                  <a:pt x="167195" y="898563"/>
                </a:lnTo>
                <a:lnTo>
                  <a:pt x="168097" y="888733"/>
                </a:lnTo>
                <a:lnTo>
                  <a:pt x="255155" y="48221"/>
                </a:lnTo>
                <a:lnTo>
                  <a:pt x="454952" y="48221"/>
                </a:lnTo>
                <a:lnTo>
                  <a:pt x="460438" y="45669"/>
                </a:lnTo>
                <a:lnTo>
                  <a:pt x="469811" y="35394"/>
                </a:lnTo>
                <a:lnTo>
                  <a:pt x="472147" y="29705"/>
                </a:lnTo>
                <a:lnTo>
                  <a:pt x="472147" y="17195"/>
                </a:lnTo>
                <a:lnTo>
                  <a:pt x="469811" y="11722"/>
                </a:lnTo>
                <a:lnTo>
                  <a:pt x="460438" y="2349"/>
                </a:lnTo>
                <a:lnTo>
                  <a:pt x="45495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09987" y="3823378"/>
            <a:ext cx="472440" cy="913765"/>
          </a:xfrm>
          <a:custGeom>
            <a:avLst/>
            <a:gdLst/>
            <a:ahLst/>
            <a:cxnLst/>
            <a:rect l="l" t="t" r="r" b="b"/>
            <a:pathLst>
              <a:path w="472439" h="913764">
                <a:moveTo>
                  <a:pt x="454952" y="0"/>
                </a:moveTo>
                <a:lnTo>
                  <a:pt x="16509" y="0"/>
                </a:lnTo>
                <a:lnTo>
                  <a:pt x="11150" y="2349"/>
                </a:lnTo>
                <a:lnTo>
                  <a:pt x="2222" y="11722"/>
                </a:lnTo>
                <a:lnTo>
                  <a:pt x="0" y="17195"/>
                </a:lnTo>
                <a:lnTo>
                  <a:pt x="0" y="29705"/>
                </a:lnTo>
                <a:lnTo>
                  <a:pt x="2222" y="35394"/>
                </a:lnTo>
                <a:lnTo>
                  <a:pt x="11150" y="45669"/>
                </a:lnTo>
                <a:lnTo>
                  <a:pt x="16509" y="48221"/>
                </a:lnTo>
                <a:lnTo>
                  <a:pt x="208279" y="48221"/>
                </a:lnTo>
                <a:lnTo>
                  <a:pt x="119875" y="879360"/>
                </a:lnTo>
                <a:lnTo>
                  <a:pt x="119418" y="880262"/>
                </a:lnTo>
                <a:lnTo>
                  <a:pt x="119202" y="881367"/>
                </a:lnTo>
                <a:lnTo>
                  <a:pt x="119202" y="895883"/>
                </a:lnTo>
                <a:lnTo>
                  <a:pt x="121221" y="901788"/>
                </a:lnTo>
                <a:lnTo>
                  <a:pt x="129247" y="911174"/>
                </a:lnTo>
                <a:lnTo>
                  <a:pt x="135051" y="913510"/>
                </a:lnTo>
                <a:lnTo>
                  <a:pt x="148005" y="913510"/>
                </a:lnTo>
                <a:lnTo>
                  <a:pt x="153365" y="911834"/>
                </a:lnTo>
                <a:lnTo>
                  <a:pt x="164083" y="905141"/>
                </a:lnTo>
                <a:lnTo>
                  <a:pt x="167195" y="898563"/>
                </a:lnTo>
                <a:lnTo>
                  <a:pt x="168097" y="888733"/>
                </a:lnTo>
                <a:lnTo>
                  <a:pt x="255155" y="48221"/>
                </a:lnTo>
                <a:lnTo>
                  <a:pt x="454952" y="48221"/>
                </a:lnTo>
                <a:lnTo>
                  <a:pt x="460438" y="45669"/>
                </a:lnTo>
                <a:lnTo>
                  <a:pt x="469811" y="35394"/>
                </a:lnTo>
                <a:lnTo>
                  <a:pt x="472147" y="29705"/>
                </a:lnTo>
                <a:lnTo>
                  <a:pt x="472147" y="17195"/>
                </a:lnTo>
                <a:lnTo>
                  <a:pt x="469811" y="11722"/>
                </a:lnTo>
                <a:lnTo>
                  <a:pt x="460438" y="2349"/>
                </a:lnTo>
                <a:lnTo>
                  <a:pt x="45495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12958" y="3823378"/>
            <a:ext cx="472440" cy="913765"/>
          </a:xfrm>
          <a:custGeom>
            <a:avLst/>
            <a:gdLst/>
            <a:ahLst/>
            <a:cxnLst/>
            <a:rect l="l" t="t" r="r" b="b"/>
            <a:pathLst>
              <a:path w="472439" h="913764">
                <a:moveTo>
                  <a:pt x="454952" y="0"/>
                </a:moveTo>
                <a:lnTo>
                  <a:pt x="16509" y="0"/>
                </a:lnTo>
                <a:lnTo>
                  <a:pt x="11150" y="2349"/>
                </a:lnTo>
                <a:lnTo>
                  <a:pt x="2222" y="11722"/>
                </a:lnTo>
                <a:lnTo>
                  <a:pt x="0" y="17195"/>
                </a:lnTo>
                <a:lnTo>
                  <a:pt x="0" y="29705"/>
                </a:lnTo>
                <a:lnTo>
                  <a:pt x="2222" y="35394"/>
                </a:lnTo>
                <a:lnTo>
                  <a:pt x="11150" y="45669"/>
                </a:lnTo>
                <a:lnTo>
                  <a:pt x="16509" y="48221"/>
                </a:lnTo>
                <a:lnTo>
                  <a:pt x="208279" y="48221"/>
                </a:lnTo>
                <a:lnTo>
                  <a:pt x="119875" y="879360"/>
                </a:lnTo>
                <a:lnTo>
                  <a:pt x="119418" y="880262"/>
                </a:lnTo>
                <a:lnTo>
                  <a:pt x="119202" y="881367"/>
                </a:lnTo>
                <a:lnTo>
                  <a:pt x="119202" y="895883"/>
                </a:lnTo>
                <a:lnTo>
                  <a:pt x="121221" y="901788"/>
                </a:lnTo>
                <a:lnTo>
                  <a:pt x="129247" y="911174"/>
                </a:lnTo>
                <a:lnTo>
                  <a:pt x="135051" y="913510"/>
                </a:lnTo>
                <a:lnTo>
                  <a:pt x="148005" y="913510"/>
                </a:lnTo>
                <a:lnTo>
                  <a:pt x="153365" y="911834"/>
                </a:lnTo>
                <a:lnTo>
                  <a:pt x="164083" y="905141"/>
                </a:lnTo>
                <a:lnTo>
                  <a:pt x="167195" y="898563"/>
                </a:lnTo>
                <a:lnTo>
                  <a:pt x="168097" y="888733"/>
                </a:lnTo>
                <a:lnTo>
                  <a:pt x="255155" y="48221"/>
                </a:lnTo>
                <a:lnTo>
                  <a:pt x="454952" y="48221"/>
                </a:lnTo>
                <a:lnTo>
                  <a:pt x="460438" y="45669"/>
                </a:lnTo>
                <a:lnTo>
                  <a:pt x="469811" y="35394"/>
                </a:lnTo>
                <a:lnTo>
                  <a:pt x="472147" y="29705"/>
                </a:lnTo>
                <a:lnTo>
                  <a:pt x="472147" y="17195"/>
                </a:lnTo>
                <a:lnTo>
                  <a:pt x="469811" y="11722"/>
                </a:lnTo>
                <a:lnTo>
                  <a:pt x="460438" y="2349"/>
                </a:lnTo>
                <a:lnTo>
                  <a:pt x="45495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66016" y="793002"/>
            <a:ext cx="6828155" cy="8941435"/>
            <a:chOff x="366016" y="793002"/>
            <a:chExt cx="6828155" cy="8941435"/>
          </a:xfrm>
        </p:grpSpPr>
        <p:sp>
          <p:nvSpPr>
            <p:cNvPr id="14" name="object 14"/>
            <p:cNvSpPr/>
            <p:nvPr/>
          </p:nvSpPr>
          <p:spPr>
            <a:xfrm>
              <a:off x="6215930" y="3823378"/>
              <a:ext cx="472440" cy="913765"/>
            </a:xfrm>
            <a:custGeom>
              <a:avLst/>
              <a:gdLst/>
              <a:ahLst/>
              <a:cxnLst/>
              <a:rect l="l" t="t" r="r" b="b"/>
              <a:pathLst>
                <a:path w="472440" h="913764">
                  <a:moveTo>
                    <a:pt x="454952" y="0"/>
                  </a:moveTo>
                  <a:lnTo>
                    <a:pt x="16497" y="0"/>
                  </a:lnTo>
                  <a:lnTo>
                    <a:pt x="11150" y="2349"/>
                  </a:lnTo>
                  <a:lnTo>
                    <a:pt x="2209" y="11722"/>
                  </a:lnTo>
                  <a:lnTo>
                    <a:pt x="0" y="17195"/>
                  </a:lnTo>
                  <a:lnTo>
                    <a:pt x="0" y="29705"/>
                  </a:lnTo>
                  <a:lnTo>
                    <a:pt x="2209" y="35394"/>
                  </a:lnTo>
                  <a:lnTo>
                    <a:pt x="11150" y="45669"/>
                  </a:lnTo>
                  <a:lnTo>
                    <a:pt x="16497" y="48221"/>
                  </a:lnTo>
                  <a:lnTo>
                    <a:pt x="208279" y="48221"/>
                  </a:lnTo>
                  <a:lnTo>
                    <a:pt x="119875" y="879360"/>
                  </a:lnTo>
                  <a:lnTo>
                    <a:pt x="119418" y="880262"/>
                  </a:lnTo>
                  <a:lnTo>
                    <a:pt x="119202" y="881367"/>
                  </a:lnTo>
                  <a:lnTo>
                    <a:pt x="119202" y="895883"/>
                  </a:lnTo>
                  <a:lnTo>
                    <a:pt x="121221" y="901788"/>
                  </a:lnTo>
                  <a:lnTo>
                    <a:pt x="129247" y="911174"/>
                  </a:lnTo>
                  <a:lnTo>
                    <a:pt x="135039" y="913510"/>
                  </a:lnTo>
                  <a:lnTo>
                    <a:pt x="148005" y="913510"/>
                  </a:lnTo>
                  <a:lnTo>
                    <a:pt x="153365" y="911834"/>
                  </a:lnTo>
                  <a:lnTo>
                    <a:pt x="164083" y="905141"/>
                  </a:lnTo>
                  <a:lnTo>
                    <a:pt x="167195" y="898563"/>
                  </a:lnTo>
                  <a:lnTo>
                    <a:pt x="168097" y="888733"/>
                  </a:lnTo>
                  <a:lnTo>
                    <a:pt x="255155" y="48221"/>
                  </a:lnTo>
                  <a:lnTo>
                    <a:pt x="454952" y="48221"/>
                  </a:lnTo>
                  <a:lnTo>
                    <a:pt x="460438" y="45669"/>
                  </a:lnTo>
                  <a:lnTo>
                    <a:pt x="469811" y="35394"/>
                  </a:lnTo>
                  <a:lnTo>
                    <a:pt x="472147" y="29705"/>
                  </a:lnTo>
                  <a:lnTo>
                    <a:pt x="472147" y="17195"/>
                  </a:lnTo>
                  <a:lnTo>
                    <a:pt x="469811" y="11722"/>
                  </a:lnTo>
                  <a:lnTo>
                    <a:pt x="460438" y="2349"/>
                  </a:lnTo>
                  <a:lnTo>
                    <a:pt x="454952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6016" y="793002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75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75" y="8940901"/>
                  </a:lnTo>
                  <a:lnTo>
                    <a:pt x="6645306" y="8936247"/>
                  </a:lnTo>
                  <a:lnTo>
                    <a:pt x="6688205" y="8922901"/>
                  </a:lnTo>
                  <a:lnTo>
                    <a:pt x="6701821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21" y="25400"/>
                  </a:lnTo>
                  <a:lnTo>
                    <a:pt x="6688205" y="18000"/>
                  </a:lnTo>
                  <a:lnTo>
                    <a:pt x="6645306" y="4654"/>
                  </a:lnTo>
                  <a:lnTo>
                    <a:pt x="6599275" y="0"/>
                  </a:lnTo>
                  <a:close/>
                </a:path>
                <a:path w="6828155" h="8941435">
                  <a:moveTo>
                    <a:pt x="6701821" y="25400"/>
                  </a:moveTo>
                  <a:lnTo>
                    <a:pt x="6599275" y="25400"/>
                  </a:lnTo>
                  <a:lnTo>
                    <a:pt x="6645834" y="30778"/>
                  </a:lnTo>
                  <a:lnTo>
                    <a:pt x="6688602" y="46094"/>
                  </a:lnTo>
                  <a:lnTo>
                    <a:pt x="6726350" y="70118"/>
                  </a:lnTo>
                  <a:lnTo>
                    <a:pt x="6757850" y="101621"/>
                  </a:lnTo>
                  <a:lnTo>
                    <a:pt x="6781872" y="139372"/>
                  </a:lnTo>
                  <a:lnTo>
                    <a:pt x="6797186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6" y="8758759"/>
                  </a:lnTo>
                  <a:lnTo>
                    <a:pt x="6781872" y="8801529"/>
                  </a:lnTo>
                  <a:lnTo>
                    <a:pt x="6757850" y="8839280"/>
                  </a:lnTo>
                  <a:lnTo>
                    <a:pt x="6726350" y="8870782"/>
                  </a:lnTo>
                  <a:lnTo>
                    <a:pt x="6688602" y="8894806"/>
                  </a:lnTo>
                  <a:lnTo>
                    <a:pt x="6645834" y="8910122"/>
                  </a:lnTo>
                  <a:lnTo>
                    <a:pt x="6599275" y="8915501"/>
                  </a:lnTo>
                  <a:lnTo>
                    <a:pt x="6701821" y="8915501"/>
                  </a:lnTo>
                  <a:lnTo>
                    <a:pt x="6760906" y="8873842"/>
                  </a:lnTo>
                  <a:lnTo>
                    <a:pt x="6788854" y="8839982"/>
                  </a:lnTo>
                  <a:lnTo>
                    <a:pt x="6809964" y="8801137"/>
                  </a:lnTo>
                  <a:lnTo>
                    <a:pt x="6823310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10" y="182666"/>
                  </a:lnTo>
                  <a:lnTo>
                    <a:pt x="6809964" y="139763"/>
                  </a:lnTo>
                  <a:lnTo>
                    <a:pt x="6788854" y="100919"/>
                  </a:lnTo>
                  <a:lnTo>
                    <a:pt x="6760906" y="67059"/>
                  </a:lnTo>
                  <a:lnTo>
                    <a:pt x="6727048" y="39110"/>
                  </a:lnTo>
                  <a:lnTo>
                    <a:pt x="6701821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017" y="381815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1017" y="521542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1004" y="2036266"/>
              <a:ext cx="3209290" cy="783590"/>
            </a:xfrm>
            <a:custGeom>
              <a:avLst/>
              <a:gdLst/>
              <a:ahLst/>
              <a:cxnLst/>
              <a:rect l="l" t="t" r="r" b="b"/>
              <a:pathLst>
                <a:path w="3209290" h="783589">
                  <a:moveTo>
                    <a:pt x="3208998" y="758050"/>
                  </a:moveTo>
                  <a:lnTo>
                    <a:pt x="0" y="758050"/>
                  </a:lnTo>
                  <a:lnTo>
                    <a:pt x="0" y="783450"/>
                  </a:lnTo>
                  <a:lnTo>
                    <a:pt x="3208998" y="783450"/>
                  </a:lnTo>
                  <a:lnTo>
                    <a:pt x="3208998" y="758050"/>
                  </a:lnTo>
                  <a:close/>
                </a:path>
                <a:path w="3209290" h="783589">
                  <a:moveTo>
                    <a:pt x="320899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98" y="9525"/>
                  </a:lnTo>
                  <a:lnTo>
                    <a:pt x="320899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1017" y="5897715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1017" y="6358712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814411" y="3823378"/>
            <a:ext cx="472440" cy="913765"/>
          </a:xfrm>
          <a:custGeom>
            <a:avLst/>
            <a:gdLst/>
            <a:ahLst/>
            <a:cxnLst/>
            <a:rect l="l" t="t" r="r" b="b"/>
            <a:pathLst>
              <a:path w="472440" h="913764">
                <a:moveTo>
                  <a:pt x="454952" y="0"/>
                </a:moveTo>
                <a:lnTo>
                  <a:pt x="16510" y="0"/>
                </a:lnTo>
                <a:lnTo>
                  <a:pt x="11150" y="2349"/>
                </a:lnTo>
                <a:lnTo>
                  <a:pt x="2222" y="11722"/>
                </a:lnTo>
                <a:lnTo>
                  <a:pt x="0" y="17195"/>
                </a:lnTo>
                <a:lnTo>
                  <a:pt x="0" y="29705"/>
                </a:lnTo>
                <a:lnTo>
                  <a:pt x="2222" y="35394"/>
                </a:lnTo>
                <a:lnTo>
                  <a:pt x="11150" y="45669"/>
                </a:lnTo>
                <a:lnTo>
                  <a:pt x="16510" y="48221"/>
                </a:lnTo>
                <a:lnTo>
                  <a:pt x="208280" y="48221"/>
                </a:lnTo>
                <a:lnTo>
                  <a:pt x="119875" y="879360"/>
                </a:lnTo>
                <a:lnTo>
                  <a:pt x="119418" y="880262"/>
                </a:lnTo>
                <a:lnTo>
                  <a:pt x="119202" y="881367"/>
                </a:lnTo>
                <a:lnTo>
                  <a:pt x="119202" y="895883"/>
                </a:lnTo>
                <a:lnTo>
                  <a:pt x="121221" y="901788"/>
                </a:lnTo>
                <a:lnTo>
                  <a:pt x="129247" y="911174"/>
                </a:lnTo>
                <a:lnTo>
                  <a:pt x="135051" y="913510"/>
                </a:lnTo>
                <a:lnTo>
                  <a:pt x="148005" y="913510"/>
                </a:lnTo>
                <a:lnTo>
                  <a:pt x="153365" y="911834"/>
                </a:lnTo>
                <a:lnTo>
                  <a:pt x="164084" y="905141"/>
                </a:lnTo>
                <a:lnTo>
                  <a:pt x="167195" y="898563"/>
                </a:lnTo>
                <a:lnTo>
                  <a:pt x="168097" y="888733"/>
                </a:lnTo>
                <a:lnTo>
                  <a:pt x="255155" y="48221"/>
                </a:lnTo>
                <a:lnTo>
                  <a:pt x="454952" y="48221"/>
                </a:lnTo>
                <a:lnTo>
                  <a:pt x="460438" y="45669"/>
                </a:lnTo>
                <a:lnTo>
                  <a:pt x="469811" y="35394"/>
                </a:lnTo>
                <a:lnTo>
                  <a:pt x="472147" y="29705"/>
                </a:lnTo>
                <a:lnTo>
                  <a:pt x="472147" y="17195"/>
                </a:lnTo>
                <a:lnTo>
                  <a:pt x="469811" y="11722"/>
                </a:lnTo>
                <a:lnTo>
                  <a:pt x="460438" y="2349"/>
                </a:lnTo>
                <a:lnTo>
                  <a:pt x="45495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6640" y="1305585"/>
            <a:ext cx="769620" cy="1489075"/>
          </a:xfrm>
          <a:custGeom>
            <a:avLst/>
            <a:gdLst/>
            <a:ahLst/>
            <a:cxnLst/>
            <a:rect l="l" t="t" r="r" b="b"/>
            <a:pathLst>
              <a:path w="769619" h="1489075">
                <a:moveTo>
                  <a:pt x="731240" y="0"/>
                </a:moveTo>
                <a:lnTo>
                  <a:pt x="37109" y="0"/>
                </a:lnTo>
                <a:lnTo>
                  <a:pt x="29734" y="716"/>
                </a:lnTo>
                <a:lnTo>
                  <a:pt x="681" y="30800"/>
                </a:lnTo>
                <a:lnTo>
                  <a:pt x="0" y="38201"/>
                </a:lnTo>
                <a:lnTo>
                  <a:pt x="681" y="45671"/>
                </a:lnTo>
                <a:lnTo>
                  <a:pt x="29734" y="77791"/>
                </a:lnTo>
                <a:lnTo>
                  <a:pt x="37109" y="78574"/>
                </a:lnTo>
                <a:lnTo>
                  <a:pt x="339420" y="78574"/>
                </a:lnTo>
                <a:lnTo>
                  <a:pt x="195364" y="1433017"/>
                </a:lnTo>
                <a:lnTo>
                  <a:pt x="194627" y="1434477"/>
                </a:lnTo>
                <a:lnTo>
                  <a:pt x="194271" y="1436293"/>
                </a:lnTo>
                <a:lnTo>
                  <a:pt x="194271" y="1448295"/>
                </a:lnTo>
                <a:lnTo>
                  <a:pt x="216093" y="1485814"/>
                </a:lnTo>
                <a:lnTo>
                  <a:pt x="232460" y="1488681"/>
                </a:lnTo>
                <a:lnTo>
                  <a:pt x="239012" y="1488169"/>
                </a:lnTo>
                <a:lnTo>
                  <a:pt x="272162" y="1459313"/>
                </a:lnTo>
                <a:lnTo>
                  <a:pt x="415823" y="78574"/>
                </a:lnTo>
                <a:lnTo>
                  <a:pt x="731240" y="78574"/>
                </a:lnTo>
                <a:lnTo>
                  <a:pt x="766575" y="52800"/>
                </a:lnTo>
                <a:lnTo>
                  <a:pt x="769442" y="38201"/>
                </a:lnTo>
                <a:lnTo>
                  <a:pt x="768725" y="30800"/>
                </a:lnTo>
                <a:lnTo>
                  <a:pt x="738641" y="716"/>
                </a:lnTo>
                <a:lnTo>
                  <a:pt x="7312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24265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14534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17506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20475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23445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26416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24265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6645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14534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17506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20475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23445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26416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26300" y="38679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16570" y="38679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19540" y="38679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22510" y="38679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25480" y="38679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28450" y="38679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26300" y="594842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28679" y="594842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16570" y="594842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19540" y="594842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22510" y="594842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25480" y="594842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28450" y="594842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5331122" y="1597544"/>
            <a:ext cx="734060" cy="757555"/>
            <a:chOff x="5331122" y="1597544"/>
            <a:chExt cx="734060" cy="757555"/>
          </a:xfrm>
        </p:grpSpPr>
        <p:sp>
          <p:nvSpPr>
            <p:cNvPr id="55" name="object 55"/>
            <p:cNvSpPr/>
            <p:nvPr/>
          </p:nvSpPr>
          <p:spPr>
            <a:xfrm>
              <a:off x="5344421" y="1696936"/>
              <a:ext cx="708025" cy="645160"/>
            </a:xfrm>
            <a:custGeom>
              <a:avLst/>
              <a:gdLst/>
              <a:ahLst/>
              <a:cxnLst/>
              <a:rect l="l" t="t" r="r" b="b"/>
              <a:pathLst>
                <a:path w="708025" h="645160">
                  <a:moveTo>
                    <a:pt x="353720" y="0"/>
                  </a:moveTo>
                  <a:lnTo>
                    <a:pt x="0" y="645032"/>
                  </a:lnTo>
                  <a:lnTo>
                    <a:pt x="707453" y="645032"/>
                  </a:lnTo>
                  <a:lnTo>
                    <a:pt x="353720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331122" y="1684739"/>
              <a:ext cx="734060" cy="669925"/>
            </a:xfrm>
            <a:custGeom>
              <a:avLst/>
              <a:gdLst/>
              <a:ahLst/>
              <a:cxnLst/>
              <a:rect l="l" t="t" r="r" b="b"/>
              <a:pathLst>
                <a:path w="734060" h="669925">
                  <a:moveTo>
                    <a:pt x="367025" y="0"/>
                  </a:moveTo>
                  <a:lnTo>
                    <a:pt x="360624" y="1521"/>
                  </a:lnTo>
                  <a:lnTo>
                    <a:pt x="355892" y="6086"/>
                  </a:lnTo>
                  <a:lnTo>
                    <a:pt x="0" y="655056"/>
                  </a:lnTo>
                  <a:lnTo>
                    <a:pt x="88" y="659844"/>
                  </a:lnTo>
                  <a:lnTo>
                    <a:pt x="4648" y="667553"/>
                  </a:lnTo>
                  <a:lnTo>
                    <a:pt x="8813" y="669928"/>
                  </a:lnTo>
                  <a:lnTo>
                    <a:pt x="725233" y="669928"/>
                  </a:lnTo>
                  <a:lnTo>
                    <a:pt x="729386" y="667553"/>
                  </a:lnTo>
                  <a:lnTo>
                    <a:pt x="733958" y="659844"/>
                  </a:lnTo>
                  <a:lnTo>
                    <a:pt x="734047" y="655056"/>
                  </a:lnTo>
                  <a:lnTo>
                    <a:pt x="728273" y="644528"/>
                  </a:lnTo>
                  <a:lnTo>
                    <a:pt x="34747" y="644528"/>
                  </a:lnTo>
                  <a:lnTo>
                    <a:pt x="367029" y="38611"/>
                  </a:lnTo>
                  <a:lnTo>
                    <a:pt x="396003" y="38611"/>
                  </a:lnTo>
                  <a:lnTo>
                    <a:pt x="378167" y="6086"/>
                  </a:lnTo>
                  <a:lnTo>
                    <a:pt x="373428" y="1521"/>
                  </a:lnTo>
                  <a:lnTo>
                    <a:pt x="367025" y="0"/>
                  </a:lnTo>
                  <a:close/>
                </a:path>
                <a:path w="734060" h="669925">
                  <a:moveTo>
                    <a:pt x="396003" y="38611"/>
                  </a:moveTo>
                  <a:lnTo>
                    <a:pt x="367029" y="38611"/>
                  </a:lnTo>
                  <a:lnTo>
                    <a:pt x="699300" y="644528"/>
                  </a:lnTo>
                  <a:lnTo>
                    <a:pt x="728273" y="644528"/>
                  </a:lnTo>
                  <a:lnTo>
                    <a:pt x="396003" y="38611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698145" y="161024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5">
                  <a:moveTo>
                    <a:pt x="0" y="0"/>
                  </a:moveTo>
                  <a:lnTo>
                    <a:pt x="0" y="731723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685447" y="1597544"/>
              <a:ext cx="25400" cy="757555"/>
            </a:xfrm>
            <a:custGeom>
              <a:avLst/>
              <a:gdLst/>
              <a:ahLst/>
              <a:cxnLst/>
              <a:rect l="l" t="t" r="r" b="b"/>
              <a:pathLst>
                <a:path w="25400" h="757555">
                  <a:moveTo>
                    <a:pt x="19710" y="0"/>
                  </a:moveTo>
                  <a:lnTo>
                    <a:pt x="5689" y="0"/>
                  </a:lnTo>
                  <a:lnTo>
                    <a:pt x="0" y="5689"/>
                  </a:lnTo>
                  <a:lnTo>
                    <a:pt x="0" y="751433"/>
                  </a:lnTo>
                  <a:lnTo>
                    <a:pt x="5689" y="757123"/>
                  </a:lnTo>
                  <a:lnTo>
                    <a:pt x="12700" y="757123"/>
                  </a:lnTo>
                  <a:lnTo>
                    <a:pt x="19710" y="757123"/>
                  </a:lnTo>
                  <a:lnTo>
                    <a:pt x="25400" y="751433"/>
                  </a:lnTo>
                  <a:lnTo>
                    <a:pt x="25400" y="5689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6281919" y="1597538"/>
            <a:ext cx="25400" cy="112395"/>
            <a:chOff x="6281919" y="1597538"/>
            <a:chExt cx="25400" cy="112395"/>
          </a:xfrm>
        </p:grpSpPr>
        <p:sp>
          <p:nvSpPr>
            <p:cNvPr id="60" name="object 60"/>
            <p:cNvSpPr/>
            <p:nvPr/>
          </p:nvSpPr>
          <p:spPr>
            <a:xfrm>
              <a:off x="6294623" y="1610244"/>
              <a:ext cx="0" cy="86995"/>
            </a:xfrm>
            <a:custGeom>
              <a:avLst/>
              <a:gdLst/>
              <a:ahLst/>
              <a:cxnLst/>
              <a:rect l="l" t="t" r="r" b="b"/>
              <a:pathLst>
                <a:path h="86994">
                  <a:moveTo>
                    <a:pt x="0" y="0"/>
                  </a:moveTo>
                  <a:lnTo>
                    <a:pt x="0" y="8670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281919" y="1597538"/>
              <a:ext cx="25400" cy="112395"/>
            </a:xfrm>
            <a:custGeom>
              <a:avLst/>
              <a:gdLst/>
              <a:ahLst/>
              <a:cxnLst/>
              <a:rect l="l" t="t" r="r" b="b"/>
              <a:pathLst>
                <a:path w="25400" h="112394">
                  <a:moveTo>
                    <a:pt x="19723" y="0"/>
                  </a:moveTo>
                  <a:lnTo>
                    <a:pt x="5676" y="0"/>
                  </a:lnTo>
                  <a:lnTo>
                    <a:pt x="0" y="5689"/>
                  </a:lnTo>
                  <a:lnTo>
                    <a:pt x="0" y="106413"/>
                  </a:lnTo>
                  <a:lnTo>
                    <a:pt x="5676" y="112102"/>
                  </a:lnTo>
                  <a:lnTo>
                    <a:pt x="12700" y="112102"/>
                  </a:lnTo>
                  <a:lnTo>
                    <a:pt x="19723" y="112102"/>
                  </a:lnTo>
                  <a:lnTo>
                    <a:pt x="25400" y="106413"/>
                  </a:lnTo>
                  <a:lnTo>
                    <a:pt x="25400" y="5689"/>
                  </a:lnTo>
                  <a:lnTo>
                    <a:pt x="1972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5233282" y="1646331"/>
            <a:ext cx="1526540" cy="734060"/>
            <a:chOff x="5233282" y="1646331"/>
            <a:chExt cx="1526540" cy="734060"/>
          </a:xfrm>
        </p:grpSpPr>
        <p:sp>
          <p:nvSpPr>
            <p:cNvPr id="63" name="object 63"/>
            <p:cNvSpPr/>
            <p:nvPr/>
          </p:nvSpPr>
          <p:spPr>
            <a:xfrm>
              <a:off x="5233282" y="1646357"/>
              <a:ext cx="472440" cy="734060"/>
            </a:xfrm>
            <a:custGeom>
              <a:avLst/>
              <a:gdLst/>
              <a:ahLst/>
              <a:cxnLst/>
              <a:rect l="l" t="t" r="r" b="b"/>
              <a:pathLst>
                <a:path w="472439" h="734060">
                  <a:moveTo>
                    <a:pt x="464667" y="0"/>
                  </a:moveTo>
                  <a:lnTo>
                    <a:pt x="460819" y="1219"/>
                  </a:lnTo>
                  <a:lnTo>
                    <a:pt x="437269" y="46046"/>
                  </a:lnTo>
                  <a:lnTo>
                    <a:pt x="402307" y="110581"/>
                  </a:lnTo>
                  <a:lnTo>
                    <a:pt x="379681" y="151398"/>
                  </a:lnTo>
                  <a:lnTo>
                    <a:pt x="354049" y="196817"/>
                  </a:lnTo>
                  <a:lnTo>
                    <a:pt x="325728" y="246015"/>
                  </a:lnTo>
                  <a:lnTo>
                    <a:pt x="295037" y="298167"/>
                  </a:lnTo>
                  <a:lnTo>
                    <a:pt x="262292" y="352452"/>
                  </a:lnTo>
                  <a:lnTo>
                    <a:pt x="227813" y="408044"/>
                  </a:lnTo>
                  <a:lnTo>
                    <a:pt x="191916" y="464121"/>
                  </a:lnTo>
                  <a:lnTo>
                    <a:pt x="154920" y="519860"/>
                  </a:lnTo>
                  <a:lnTo>
                    <a:pt x="117143" y="574436"/>
                  </a:lnTo>
                  <a:lnTo>
                    <a:pt x="78901" y="627028"/>
                  </a:lnTo>
                  <a:lnTo>
                    <a:pt x="40514" y="676810"/>
                  </a:lnTo>
                  <a:lnTo>
                    <a:pt x="0" y="725614"/>
                  </a:lnTo>
                  <a:lnTo>
                    <a:pt x="292" y="729627"/>
                  </a:lnTo>
                  <a:lnTo>
                    <a:pt x="4152" y="732955"/>
                  </a:lnTo>
                  <a:lnTo>
                    <a:pt x="5626" y="733463"/>
                  </a:lnTo>
                  <a:lnTo>
                    <a:pt x="7099" y="733463"/>
                  </a:lnTo>
                  <a:lnTo>
                    <a:pt x="8877" y="733463"/>
                  </a:lnTo>
                  <a:lnTo>
                    <a:pt x="50289" y="684908"/>
                  </a:lnTo>
                  <a:lnTo>
                    <a:pt x="88843" y="634917"/>
                  </a:lnTo>
                  <a:lnTo>
                    <a:pt x="127244" y="582116"/>
                  </a:lnTo>
                  <a:lnTo>
                    <a:pt x="165174" y="527333"/>
                  </a:lnTo>
                  <a:lnTo>
                    <a:pt x="202314" y="471391"/>
                  </a:lnTo>
                  <a:lnTo>
                    <a:pt x="238345" y="415116"/>
                  </a:lnTo>
                  <a:lnTo>
                    <a:pt x="272950" y="359334"/>
                  </a:lnTo>
                  <a:lnTo>
                    <a:pt x="305810" y="304869"/>
                  </a:lnTo>
                  <a:lnTo>
                    <a:pt x="336606" y="252547"/>
                  </a:lnTo>
                  <a:lnTo>
                    <a:pt x="365022" y="203192"/>
                  </a:lnTo>
                  <a:lnTo>
                    <a:pt x="390737" y="157631"/>
                  </a:lnTo>
                  <a:lnTo>
                    <a:pt x="413434" y="116688"/>
                  </a:lnTo>
                  <a:lnTo>
                    <a:pt x="448502" y="51959"/>
                  </a:lnTo>
                  <a:lnTo>
                    <a:pt x="472109" y="7010"/>
                  </a:lnTo>
                  <a:lnTo>
                    <a:pt x="470877" y="3187"/>
                  </a:lnTo>
                  <a:lnTo>
                    <a:pt x="464667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698146" y="1696936"/>
              <a:ext cx="950594" cy="645160"/>
            </a:xfrm>
            <a:custGeom>
              <a:avLst/>
              <a:gdLst/>
              <a:ahLst/>
              <a:cxnLst/>
              <a:rect l="l" t="t" r="r" b="b"/>
              <a:pathLst>
                <a:path w="950595" h="645160">
                  <a:moveTo>
                    <a:pt x="596480" y="0"/>
                  </a:moveTo>
                  <a:lnTo>
                    <a:pt x="0" y="0"/>
                  </a:lnTo>
                  <a:lnTo>
                    <a:pt x="353720" y="645032"/>
                  </a:lnTo>
                  <a:lnTo>
                    <a:pt x="950201" y="645032"/>
                  </a:lnTo>
                  <a:lnTo>
                    <a:pt x="596480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684837" y="1646338"/>
              <a:ext cx="1075055" cy="734060"/>
            </a:xfrm>
            <a:custGeom>
              <a:avLst/>
              <a:gdLst/>
              <a:ahLst/>
              <a:cxnLst/>
              <a:rect l="l" t="t" r="r" b="b"/>
              <a:pathLst>
                <a:path w="1075054" h="734060">
                  <a:moveTo>
                    <a:pt x="976795" y="693458"/>
                  </a:moveTo>
                  <a:lnTo>
                    <a:pt x="971029" y="682929"/>
                  </a:lnTo>
                  <a:lnTo>
                    <a:pt x="942060" y="630110"/>
                  </a:lnTo>
                  <a:lnTo>
                    <a:pt x="942060" y="682929"/>
                  </a:lnTo>
                  <a:lnTo>
                    <a:pt x="442722" y="682929"/>
                  </a:lnTo>
                  <a:lnTo>
                    <a:pt x="437667" y="676833"/>
                  </a:lnTo>
                  <a:lnTo>
                    <a:pt x="426313" y="662114"/>
                  </a:lnTo>
                  <a:lnTo>
                    <a:pt x="426313" y="682929"/>
                  </a:lnTo>
                  <a:lnTo>
                    <a:pt x="374548" y="682929"/>
                  </a:lnTo>
                  <a:lnTo>
                    <a:pt x="54978" y="100177"/>
                  </a:lnTo>
                  <a:lnTo>
                    <a:pt x="34747" y="63296"/>
                  </a:lnTo>
                  <a:lnTo>
                    <a:pt x="35788" y="63296"/>
                  </a:lnTo>
                  <a:lnTo>
                    <a:pt x="64731" y="116713"/>
                  </a:lnTo>
                  <a:lnTo>
                    <a:pt x="87426" y="157657"/>
                  </a:lnTo>
                  <a:lnTo>
                    <a:pt x="113144" y="203212"/>
                  </a:lnTo>
                  <a:lnTo>
                    <a:pt x="141554" y="252564"/>
                  </a:lnTo>
                  <a:lnTo>
                    <a:pt x="172351" y="304888"/>
                  </a:lnTo>
                  <a:lnTo>
                    <a:pt x="205219" y="359359"/>
                  </a:lnTo>
                  <a:lnTo>
                    <a:pt x="239814" y="415137"/>
                  </a:lnTo>
                  <a:lnTo>
                    <a:pt x="275844" y="471411"/>
                  </a:lnTo>
                  <a:lnTo>
                    <a:pt x="312991" y="527354"/>
                  </a:lnTo>
                  <a:lnTo>
                    <a:pt x="350913" y="582142"/>
                  </a:lnTo>
                  <a:lnTo>
                    <a:pt x="389318" y="634936"/>
                  </a:lnTo>
                  <a:lnTo>
                    <a:pt x="426313" y="682929"/>
                  </a:lnTo>
                  <a:lnTo>
                    <a:pt x="426313" y="662114"/>
                  </a:lnTo>
                  <a:lnTo>
                    <a:pt x="399275" y="627049"/>
                  </a:lnTo>
                  <a:lnTo>
                    <a:pt x="361035" y="574459"/>
                  </a:lnTo>
                  <a:lnTo>
                    <a:pt x="323253" y="519887"/>
                  </a:lnTo>
                  <a:lnTo>
                    <a:pt x="286258" y="464146"/>
                  </a:lnTo>
                  <a:lnTo>
                    <a:pt x="250355" y="408063"/>
                  </a:lnTo>
                  <a:lnTo>
                    <a:pt x="215874" y="352475"/>
                  </a:lnTo>
                  <a:lnTo>
                    <a:pt x="183134" y="298196"/>
                  </a:lnTo>
                  <a:lnTo>
                    <a:pt x="152438" y="246037"/>
                  </a:lnTo>
                  <a:lnTo>
                    <a:pt x="124117" y="196837"/>
                  </a:lnTo>
                  <a:lnTo>
                    <a:pt x="98488" y="151422"/>
                  </a:lnTo>
                  <a:lnTo>
                    <a:pt x="75857" y="110604"/>
                  </a:lnTo>
                  <a:lnTo>
                    <a:pt x="50215" y="63296"/>
                  </a:lnTo>
                  <a:lnTo>
                    <a:pt x="602259" y="63296"/>
                  </a:lnTo>
                  <a:lnTo>
                    <a:pt x="942060" y="682929"/>
                  </a:lnTo>
                  <a:lnTo>
                    <a:pt x="942060" y="630110"/>
                  </a:lnTo>
                  <a:lnTo>
                    <a:pt x="631215" y="63296"/>
                  </a:lnTo>
                  <a:lnTo>
                    <a:pt x="618680" y="40436"/>
                  </a:lnTo>
                  <a:lnTo>
                    <a:pt x="614413" y="37896"/>
                  </a:lnTo>
                  <a:lnTo>
                    <a:pt x="36588" y="37896"/>
                  </a:lnTo>
                  <a:lnTo>
                    <a:pt x="17348" y="1244"/>
                  </a:lnTo>
                  <a:lnTo>
                    <a:pt x="13500" y="0"/>
                  </a:lnTo>
                  <a:lnTo>
                    <a:pt x="7289" y="3213"/>
                  </a:lnTo>
                  <a:lnTo>
                    <a:pt x="6057" y="7035"/>
                  </a:lnTo>
                  <a:lnTo>
                    <a:pt x="22263" y="37896"/>
                  </a:lnTo>
                  <a:lnTo>
                    <a:pt x="18161" y="37896"/>
                  </a:lnTo>
                  <a:lnTo>
                    <a:pt x="15760" y="36855"/>
                  </a:lnTo>
                  <a:lnTo>
                    <a:pt x="11709" y="37896"/>
                  </a:lnTo>
                  <a:lnTo>
                    <a:pt x="8813" y="37896"/>
                  </a:lnTo>
                  <a:lnTo>
                    <a:pt x="6426" y="39255"/>
                  </a:lnTo>
                  <a:lnTo>
                    <a:pt x="4546" y="39738"/>
                  </a:lnTo>
                  <a:lnTo>
                    <a:pt x="609" y="44805"/>
                  </a:lnTo>
                  <a:lnTo>
                    <a:pt x="609" y="47117"/>
                  </a:lnTo>
                  <a:lnTo>
                    <a:pt x="88" y="47993"/>
                  </a:lnTo>
                  <a:lnTo>
                    <a:pt x="0" y="52768"/>
                  </a:lnTo>
                  <a:lnTo>
                    <a:pt x="609" y="53886"/>
                  </a:lnTo>
                  <a:lnTo>
                    <a:pt x="609" y="702640"/>
                  </a:lnTo>
                  <a:lnTo>
                    <a:pt x="6299" y="708329"/>
                  </a:lnTo>
                  <a:lnTo>
                    <a:pt x="362381" y="708329"/>
                  </a:lnTo>
                  <a:lnTo>
                    <a:pt x="371525" y="708329"/>
                  </a:lnTo>
                  <a:lnTo>
                    <a:pt x="447268" y="708329"/>
                  </a:lnTo>
                  <a:lnTo>
                    <a:pt x="467525" y="732739"/>
                  </a:lnTo>
                  <a:lnTo>
                    <a:pt x="469290" y="733488"/>
                  </a:lnTo>
                  <a:lnTo>
                    <a:pt x="471068" y="733488"/>
                  </a:lnTo>
                  <a:lnTo>
                    <a:pt x="472541" y="733488"/>
                  </a:lnTo>
                  <a:lnTo>
                    <a:pt x="474014" y="732980"/>
                  </a:lnTo>
                  <a:lnTo>
                    <a:pt x="477875" y="729653"/>
                  </a:lnTo>
                  <a:lnTo>
                    <a:pt x="478167" y="725639"/>
                  </a:lnTo>
                  <a:lnTo>
                    <a:pt x="463791" y="708329"/>
                  </a:lnTo>
                  <a:lnTo>
                    <a:pt x="967994" y="708329"/>
                  </a:lnTo>
                  <a:lnTo>
                    <a:pt x="972146" y="705954"/>
                  </a:lnTo>
                  <a:lnTo>
                    <a:pt x="976706" y="698246"/>
                  </a:lnTo>
                  <a:lnTo>
                    <a:pt x="976795" y="693458"/>
                  </a:lnTo>
                  <a:close/>
                </a:path>
                <a:path w="1075054" h="734060">
                  <a:moveTo>
                    <a:pt x="1074648" y="725639"/>
                  </a:moveTo>
                  <a:lnTo>
                    <a:pt x="1034135" y="676833"/>
                  </a:lnTo>
                  <a:lnTo>
                    <a:pt x="995756" y="627049"/>
                  </a:lnTo>
                  <a:lnTo>
                    <a:pt x="957503" y="574459"/>
                  </a:lnTo>
                  <a:lnTo>
                    <a:pt x="919734" y="519887"/>
                  </a:lnTo>
                  <a:lnTo>
                    <a:pt x="882726" y="464146"/>
                  </a:lnTo>
                  <a:lnTo>
                    <a:pt x="846836" y="408063"/>
                  </a:lnTo>
                  <a:lnTo>
                    <a:pt x="812355" y="352475"/>
                  </a:lnTo>
                  <a:lnTo>
                    <a:pt x="779602" y="298196"/>
                  </a:lnTo>
                  <a:lnTo>
                    <a:pt x="748906" y="246037"/>
                  </a:lnTo>
                  <a:lnTo>
                    <a:pt x="720585" y="196837"/>
                  </a:lnTo>
                  <a:lnTo>
                    <a:pt x="694956" y="151422"/>
                  </a:lnTo>
                  <a:lnTo>
                    <a:pt x="672338" y="110604"/>
                  </a:lnTo>
                  <a:lnTo>
                    <a:pt x="637374" y="46075"/>
                  </a:lnTo>
                  <a:lnTo>
                    <a:pt x="613816" y="1231"/>
                  </a:lnTo>
                  <a:lnTo>
                    <a:pt x="610019" y="12"/>
                  </a:lnTo>
                  <a:lnTo>
                    <a:pt x="603758" y="3213"/>
                  </a:lnTo>
                  <a:lnTo>
                    <a:pt x="602526" y="7035"/>
                  </a:lnTo>
                  <a:lnTo>
                    <a:pt x="626135" y="51981"/>
                  </a:lnTo>
                  <a:lnTo>
                    <a:pt x="661200" y="116713"/>
                  </a:lnTo>
                  <a:lnTo>
                    <a:pt x="683895" y="157657"/>
                  </a:lnTo>
                  <a:lnTo>
                    <a:pt x="709612" y="203212"/>
                  </a:lnTo>
                  <a:lnTo>
                    <a:pt x="738035" y="252564"/>
                  </a:lnTo>
                  <a:lnTo>
                    <a:pt x="768832" y="304888"/>
                  </a:lnTo>
                  <a:lnTo>
                    <a:pt x="801687" y="359359"/>
                  </a:lnTo>
                  <a:lnTo>
                    <a:pt x="836295" y="415137"/>
                  </a:lnTo>
                  <a:lnTo>
                    <a:pt x="872324" y="471411"/>
                  </a:lnTo>
                  <a:lnTo>
                    <a:pt x="909459" y="527354"/>
                  </a:lnTo>
                  <a:lnTo>
                    <a:pt x="947381" y="582142"/>
                  </a:lnTo>
                  <a:lnTo>
                    <a:pt x="985786" y="634936"/>
                  </a:lnTo>
                  <a:lnTo>
                    <a:pt x="1024343" y="684936"/>
                  </a:lnTo>
                  <a:lnTo>
                    <a:pt x="1064006" y="732739"/>
                  </a:lnTo>
                  <a:lnTo>
                    <a:pt x="1065771" y="733488"/>
                  </a:lnTo>
                  <a:lnTo>
                    <a:pt x="1067549" y="733488"/>
                  </a:lnTo>
                  <a:lnTo>
                    <a:pt x="1069022" y="733488"/>
                  </a:lnTo>
                  <a:lnTo>
                    <a:pt x="1070495" y="732980"/>
                  </a:lnTo>
                  <a:lnTo>
                    <a:pt x="1074356" y="729653"/>
                  </a:lnTo>
                  <a:lnTo>
                    <a:pt x="1074648" y="72563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698145" y="1696942"/>
              <a:ext cx="354330" cy="645160"/>
            </a:xfrm>
            <a:custGeom>
              <a:avLst/>
              <a:gdLst/>
              <a:ahLst/>
              <a:cxnLst/>
              <a:rect l="l" t="t" r="r" b="b"/>
              <a:pathLst>
                <a:path w="354329" h="645160">
                  <a:moveTo>
                    <a:pt x="0" y="0"/>
                  </a:moveTo>
                  <a:lnTo>
                    <a:pt x="353720" y="645033"/>
                  </a:lnTo>
                  <a:lnTo>
                    <a:pt x="353720" y="350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683980" y="1682992"/>
              <a:ext cx="381000" cy="671830"/>
            </a:xfrm>
            <a:custGeom>
              <a:avLst/>
              <a:gdLst/>
              <a:ahLst/>
              <a:cxnLst/>
              <a:rect l="l" t="t" r="r" b="b"/>
              <a:pathLst>
                <a:path w="381000" h="671830">
                  <a:moveTo>
                    <a:pt x="11557" y="0"/>
                  </a:moveTo>
                  <a:lnTo>
                    <a:pt x="1485" y="7607"/>
                  </a:lnTo>
                  <a:lnTo>
                    <a:pt x="0" y="14528"/>
                  </a:lnTo>
                  <a:lnTo>
                    <a:pt x="359016" y="669213"/>
                  </a:lnTo>
                  <a:lnTo>
                    <a:pt x="363334" y="671677"/>
                  </a:lnTo>
                  <a:lnTo>
                    <a:pt x="368935" y="671677"/>
                  </a:lnTo>
                  <a:lnTo>
                    <a:pt x="369989" y="671550"/>
                  </a:lnTo>
                  <a:lnTo>
                    <a:pt x="376656" y="669836"/>
                  </a:lnTo>
                  <a:lnTo>
                    <a:pt x="380580" y="664768"/>
                  </a:lnTo>
                  <a:lnTo>
                    <a:pt x="380580" y="609396"/>
                  </a:lnTo>
                  <a:lnTo>
                    <a:pt x="355180" y="609396"/>
                  </a:lnTo>
                  <a:lnTo>
                    <a:pt x="67310" y="84442"/>
                  </a:lnTo>
                  <a:lnTo>
                    <a:pt x="103403" y="84442"/>
                  </a:lnTo>
                  <a:lnTo>
                    <a:pt x="18630" y="482"/>
                  </a:lnTo>
                  <a:lnTo>
                    <a:pt x="11557" y="0"/>
                  </a:lnTo>
                  <a:close/>
                </a:path>
                <a:path w="381000" h="671830">
                  <a:moveTo>
                    <a:pt x="103403" y="84442"/>
                  </a:moveTo>
                  <a:lnTo>
                    <a:pt x="67310" y="84442"/>
                  </a:lnTo>
                  <a:lnTo>
                    <a:pt x="355180" y="369506"/>
                  </a:lnTo>
                  <a:lnTo>
                    <a:pt x="355180" y="609396"/>
                  </a:lnTo>
                  <a:lnTo>
                    <a:pt x="380580" y="609396"/>
                  </a:lnTo>
                  <a:lnTo>
                    <a:pt x="380580" y="360819"/>
                  </a:lnTo>
                  <a:lnTo>
                    <a:pt x="379234" y="357568"/>
                  </a:lnTo>
                  <a:lnTo>
                    <a:pt x="103403" y="84442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6025443" y="506935"/>
            <a:ext cx="857250" cy="139700"/>
            <a:chOff x="6025443" y="506935"/>
            <a:chExt cx="857250" cy="139700"/>
          </a:xfrm>
        </p:grpSpPr>
        <p:pic>
          <p:nvPicPr>
            <p:cNvPr id="69" name="object 6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25443" y="509981"/>
              <a:ext cx="86258" cy="11018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34331" y="539854"/>
              <a:ext cx="64617" cy="81838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173" y="506935"/>
              <a:ext cx="368955" cy="114757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6615366" y="510069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77" y="94107"/>
                  </a:lnTo>
                  <a:lnTo>
                    <a:pt x="24777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77" y="31242"/>
                  </a:lnTo>
                  <a:lnTo>
                    <a:pt x="24777" y="8610"/>
                  </a:lnTo>
                  <a:lnTo>
                    <a:pt x="15925" y="8610"/>
                  </a:lnTo>
                  <a:lnTo>
                    <a:pt x="13119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88" y="109702"/>
                  </a:lnTo>
                  <a:lnTo>
                    <a:pt x="26987" y="110413"/>
                  </a:lnTo>
                  <a:lnTo>
                    <a:pt x="36931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05"/>
                  </a:moveTo>
                  <a:lnTo>
                    <a:pt x="65595" y="31305"/>
                  </a:lnTo>
                  <a:lnTo>
                    <a:pt x="65595" y="110096"/>
                  </a:lnTo>
                  <a:lnTo>
                    <a:pt x="77190" y="110096"/>
                  </a:lnTo>
                  <a:lnTo>
                    <a:pt x="77190" y="31305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100" y="0"/>
                  </a:lnTo>
                  <a:lnTo>
                    <a:pt x="65100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19696" y="539091"/>
              <a:ext cx="162678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143" y="522902"/>
            <a:ext cx="1515110" cy="1515110"/>
          </a:xfrm>
          <a:custGeom>
            <a:avLst/>
            <a:gdLst/>
            <a:ahLst/>
            <a:cxnLst/>
            <a:rect l="l" t="t" r="r" b="b"/>
            <a:pathLst>
              <a:path w="1515109" h="1515110">
                <a:moveTo>
                  <a:pt x="1358404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358392"/>
                </a:lnTo>
                <a:lnTo>
                  <a:pt x="8001" y="1407871"/>
                </a:lnTo>
                <a:lnTo>
                  <a:pt x="30273" y="1450881"/>
                </a:lnTo>
                <a:lnTo>
                  <a:pt x="64215" y="1484823"/>
                </a:lnTo>
                <a:lnTo>
                  <a:pt x="107226" y="1507095"/>
                </a:lnTo>
                <a:lnTo>
                  <a:pt x="156705" y="1515097"/>
                </a:lnTo>
                <a:lnTo>
                  <a:pt x="1358404" y="1515097"/>
                </a:lnTo>
                <a:lnTo>
                  <a:pt x="1407877" y="1507095"/>
                </a:lnTo>
                <a:lnTo>
                  <a:pt x="1441472" y="1489697"/>
                </a:lnTo>
                <a:lnTo>
                  <a:pt x="156705" y="1489697"/>
                </a:lnTo>
                <a:lnTo>
                  <a:pt x="105643" y="1479362"/>
                </a:lnTo>
                <a:lnTo>
                  <a:pt x="63901" y="1451195"/>
                </a:lnTo>
                <a:lnTo>
                  <a:pt x="35734" y="1409453"/>
                </a:lnTo>
                <a:lnTo>
                  <a:pt x="25399" y="1358392"/>
                </a:lnTo>
                <a:lnTo>
                  <a:pt x="25399" y="156705"/>
                </a:lnTo>
                <a:lnTo>
                  <a:pt x="35734" y="105643"/>
                </a:lnTo>
                <a:lnTo>
                  <a:pt x="63901" y="63901"/>
                </a:lnTo>
                <a:lnTo>
                  <a:pt x="105643" y="35734"/>
                </a:lnTo>
                <a:lnTo>
                  <a:pt x="156705" y="25400"/>
                </a:lnTo>
                <a:lnTo>
                  <a:pt x="1441472" y="25399"/>
                </a:lnTo>
                <a:lnTo>
                  <a:pt x="1407877" y="8001"/>
                </a:lnTo>
                <a:lnTo>
                  <a:pt x="1358404" y="0"/>
                </a:lnTo>
                <a:close/>
              </a:path>
              <a:path w="1515109" h="1515110">
                <a:moveTo>
                  <a:pt x="1441472" y="25399"/>
                </a:moveTo>
                <a:lnTo>
                  <a:pt x="1358404" y="25400"/>
                </a:lnTo>
                <a:lnTo>
                  <a:pt x="1409458" y="35734"/>
                </a:lnTo>
                <a:lnTo>
                  <a:pt x="1451197" y="63901"/>
                </a:lnTo>
                <a:lnTo>
                  <a:pt x="1479362" y="105643"/>
                </a:lnTo>
                <a:lnTo>
                  <a:pt x="1489697" y="156705"/>
                </a:lnTo>
                <a:lnTo>
                  <a:pt x="1489697" y="1358392"/>
                </a:lnTo>
                <a:lnTo>
                  <a:pt x="1479362" y="1409453"/>
                </a:lnTo>
                <a:lnTo>
                  <a:pt x="1451197" y="1451195"/>
                </a:lnTo>
                <a:lnTo>
                  <a:pt x="1409458" y="1479362"/>
                </a:lnTo>
                <a:lnTo>
                  <a:pt x="1358404" y="1489697"/>
                </a:lnTo>
                <a:lnTo>
                  <a:pt x="1441472" y="1489697"/>
                </a:lnTo>
                <a:lnTo>
                  <a:pt x="1450884" y="1484823"/>
                </a:lnTo>
                <a:lnTo>
                  <a:pt x="1484824" y="1450881"/>
                </a:lnTo>
                <a:lnTo>
                  <a:pt x="1507095" y="1407871"/>
                </a:lnTo>
                <a:lnTo>
                  <a:pt x="1515097" y="1358392"/>
                </a:lnTo>
                <a:lnTo>
                  <a:pt x="1515097" y="156705"/>
                </a:lnTo>
                <a:lnTo>
                  <a:pt x="1507095" y="107226"/>
                </a:lnTo>
                <a:lnTo>
                  <a:pt x="1484824" y="64215"/>
                </a:lnTo>
                <a:lnTo>
                  <a:pt x="1450884" y="30273"/>
                </a:lnTo>
                <a:lnTo>
                  <a:pt x="1441472" y="25399"/>
                </a:lnTo>
                <a:close/>
              </a:path>
            </a:pathLst>
          </a:custGeom>
          <a:solidFill>
            <a:srgbClr val="95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3458" y="436613"/>
            <a:ext cx="1460500" cy="167640"/>
            <a:chOff x="473458" y="436613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58" y="436613"/>
              <a:ext cx="1263900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64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31" y="46977"/>
                  </a:moveTo>
                  <a:lnTo>
                    <a:pt x="228" y="46977"/>
                  </a:lnTo>
                  <a:lnTo>
                    <a:pt x="228" y="165163"/>
                  </a:lnTo>
                  <a:lnTo>
                    <a:pt x="32131" y="165163"/>
                  </a:lnTo>
                  <a:lnTo>
                    <a:pt x="32131" y="46977"/>
                  </a:lnTo>
                  <a:close/>
                </a:path>
                <a:path w="33019" h="165734">
                  <a:moveTo>
                    <a:pt x="32473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73" y="30060"/>
                  </a:lnTo>
                  <a:lnTo>
                    <a:pt x="32473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79" y="481408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165" y="481410"/>
            <a:ext cx="102882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5557" y="482671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59" y="481410"/>
            <a:ext cx="499109" cy="157480"/>
            <a:chOff x="2259359" y="481410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359" y="481412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330" y="481410"/>
              <a:ext cx="236597" cy="122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947054" y="1105555"/>
            <a:ext cx="476250" cy="151130"/>
            <a:chOff x="5947054" y="1105555"/>
            <a:chExt cx="476250" cy="15113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47054" y="1105555"/>
              <a:ext cx="433116" cy="13031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399987" y="1214364"/>
              <a:ext cx="22860" cy="42545"/>
            </a:xfrm>
            <a:custGeom>
              <a:avLst/>
              <a:gdLst/>
              <a:ahLst/>
              <a:cxnLst/>
              <a:rect l="l" t="t" r="r" b="b"/>
              <a:pathLst>
                <a:path w="22860" h="42544">
                  <a:moveTo>
                    <a:pt x="22771" y="0"/>
                  </a:moveTo>
                  <a:lnTo>
                    <a:pt x="2235" y="0"/>
                  </a:lnTo>
                  <a:lnTo>
                    <a:pt x="2235" y="19646"/>
                  </a:lnTo>
                  <a:lnTo>
                    <a:pt x="9969" y="20091"/>
                  </a:lnTo>
                  <a:lnTo>
                    <a:pt x="0" y="42049"/>
                  </a:lnTo>
                  <a:lnTo>
                    <a:pt x="7658" y="42049"/>
                  </a:lnTo>
                  <a:lnTo>
                    <a:pt x="22771" y="17068"/>
                  </a:lnTo>
                  <a:lnTo>
                    <a:pt x="2277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487116" y="1140399"/>
            <a:ext cx="227329" cy="122555"/>
            <a:chOff x="6487116" y="1140399"/>
            <a:chExt cx="227329" cy="122555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87116" y="1142174"/>
              <a:ext cx="77597" cy="9376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591554" y="1140408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5">
                  <a:moveTo>
                    <a:pt x="84023" y="46494"/>
                  </a:moveTo>
                  <a:lnTo>
                    <a:pt x="75577" y="12801"/>
                  </a:lnTo>
                  <a:lnTo>
                    <a:pt x="71805" y="8369"/>
                  </a:lnTo>
                  <a:lnTo>
                    <a:pt x="68097" y="6159"/>
                  </a:lnTo>
                  <a:lnTo>
                    <a:pt x="68097" y="47028"/>
                  </a:lnTo>
                  <a:lnTo>
                    <a:pt x="67652" y="55575"/>
                  </a:lnTo>
                  <a:lnTo>
                    <a:pt x="49911" y="82677"/>
                  </a:lnTo>
                  <a:lnTo>
                    <a:pt x="36626" y="82677"/>
                  </a:lnTo>
                  <a:lnTo>
                    <a:pt x="31864" y="81076"/>
                  </a:lnTo>
                  <a:lnTo>
                    <a:pt x="27063" y="77089"/>
                  </a:lnTo>
                  <a:lnTo>
                    <a:pt x="24142" y="74676"/>
                  </a:lnTo>
                  <a:lnTo>
                    <a:pt x="21247" y="70383"/>
                  </a:lnTo>
                  <a:lnTo>
                    <a:pt x="17335" y="59601"/>
                  </a:lnTo>
                  <a:lnTo>
                    <a:pt x="16446" y="54089"/>
                  </a:lnTo>
                  <a:lnTo>
                    <a:pt x="16395" y="46494"/>
                  </a:lnTo>
                  <a:lnTo>
                    <a:pt x="16776" y="39751"/>
                  </a:lnTo>
                  <a:lnTo>
                    <a:pt x="18008" y="33185"/>
                  </a:lnTo>
                  <a:lnTo>
                    <a:pt x="20066" y="27368"/>
                  </a:lnTo>
                  <a:lnTo>
                    <a:pt x="22936" y="22275"/>
                  </a:lnTo>
                  <a:lnTo>
                    <a:pt x="26060" y="17792"/>
                  </a:lnTo>
                  <a:lnTo>
                    <a:pt x="27317" y="15963"/>
                  </a:lnTo>
                  <a:lnTo>
                    <a:pt x="33782" y="12801"/>
                  </a:lnTo>
                  <a:lnTo>
                    <a:pt x="50736" y="12801"/>
                  </a:lnTo>
                  <a:lnTo>
                    <a:pt x="68097" y="47028"/>
                  </a:lnTo>
                  <a:lnTo>
                    <a:pt x="68097" y="6159"/>
                  </a:lnTo>
                  <a:lnTo>
                    <a:pt x="60579" y="1676"/>
                  </a:lnTo>
                  <a:lnTo>
                    <a:pt x="54114" y="0"/>
                  </a:lnTo>
                  <a:lnTo>
                    <a:pt x="42557" y="0"/>
                  </a:lnTo>
                  <a:lnTo>
                    <a:pt x="16535" y="17792"/>
                  </a:lnTo>
                  <a:lnTo>
                    <a:pt x="16357" y="1778"/>
                  </a:lnTo>
                  <a:lnTo>
                    <a:pt x="0" y="1778"/>
                  </a:lnTo>
                  <a:lnTo>
                    <a:pt x="0" y="122326"/>
                  </a:lnTo>
                  <a:lnTo>
                    <a:pt x="16535" y="122326"/>
                  </a:lnTo>
                  <a:lnTo>
                    <a:pt x="16535" y="77089"/>
                  </a:lnTo>
                  <a:lnTo>
                    <a:pt x="17551" y="79032"/>
                  </a:lnTo>
                  <a:lnTo>
                    <a:pt x="41338" y="95478"/>
                  </a:lnTo>
                  <a:lnTo>
                    <a:pt x="53543" y="95478"/>
                  </a:lnTo>
                  <a:lnTo>
                    <a:pt x="60490" y="93573"/>
                  </a:lnTo>
                  <a:lnTo>
                    <a:pt x="71996" y="86004"/>
                  </a:lnTo>
                  <a:lnTo>
                    <a:pt x="74637" y="82677"/>
                  </a:lnTo>
                  <a:lnTo>
                    <a:pt x="76403" y="80467"/>
                  </a:lnTo>
                  <a:lnTo>
                    <a:pt x="79451" y="73215"/>
                  </a:lnTo>
                  <a:lnTo>
                    <a:pt x="81445" y="67449"/>
                  </a:lnTo>
                  <a:lnTo>
                    <a:pt x="82880" y="61074"/>
                  </a:lnTo>
                  <a:lnTo>
                    <a:pt x="83731" y="54089"/>
                  </a:lnTo>
                  <a:lnTo>
                    <a:pt x="84023" y="46494"/>
                  </a:lnTo>
                  <a:close/>
                </a:path>
                <a:path w="122554" h="122555">
                  <a:moveTo>
                    <a:pt x="122504" y="73964"/>
                  </a:moveTo>
                  <a:lnTo>
                    <a:pt x="101981" y="73964"/>
                  </a:lnTo>
                  <a:lnTo>
                    <a:pt x="101981" y="93611"/>
                  </a:lnTo>
                  <a:lnTo>
                    <a:pt x="109702" y="94056"/>
                  </a:lnTo>
                  <a:lnTo>
                    <a:pt x="99758" y="116014"/>
                  </a:lnTo>
                  <a:lnTo>
                    <a:pt x="107403" y="116014"/>
                  </a:lnTo>
                  <a:lnTo>
                    <a:pt x="122504" y="91033"/>
                  </a:lnTo>
                  <a:lnTo>
                    <a:pt x="122504" y="73964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047950" y="1305190"/>
            <a:ext cx="554990" cy="133985"/>
            <a:chOff x="6047950" y="1305190"/>
            <a:chExt cx="554990" cy="13398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47950" y="1343601"/>
              <a:ext cx="77165" cy="9547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53204" y="1343601"/>
              <a:ext cx="241362" cy="9553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21418" y="1344046"/>
              <a:ext cx="76898" cy="9325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18305" y="1305190"/>
              <a:ext cx="84289" cy="133883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4366200" y="626192"/>
            <a:ext cx="649605" cy="1270000"/>
          </a:xfrm>
          <a:custGeom>
            <a:avLst/>
            <a:gdLst/>
            <a:ahLst/>
            <a:cxnLst/>
            <a:rect l="l" t="t" r="r" b="b"/>
            <a:pathLst>
              <a:path w="649604" h="1270000">
                <a:moveTo>
                  <a:pt x="118313" y="1244600"/>
                </a:moveTo>
                <a:lnTo>
                  <a:pt x="99735" y="1244600"/>
                </a:lnTo>
                <a:lnTo>
                  <a:pt x="107086" y="1257300"/>
                </a:lnTo>
                <a:lnTo>
                  <a:pt x="116149" y="1270000"/>
                </a:lnTo>
                <a:lnTo>
                  <a:pt x="179458" y="1270000"/>
                </a:lnTo>
                <a:lnTo>
                  <a:pt x="187401" y="1257300"/>
                </a:lnTo>
                <a:lnTo>
                  <a:pt x="125059" y="1257300"/>
                </a:lnTo>
                <a:lnTo>
                  <a:pt x="118313" y="1244600"/>
                </a:lnTo>
                <a:close/>
              </a:path>
              <a:path w="649604" h="1270000">
                <a:moveTo>
                  <a:pt x="365302" y="685800"/>
                </a:moveTo>
                <a:lnTo>
                  <a:pt x="245275" y="685800"/>
                </a:lnTo>
                <a:lnTo>
                  <a:pt x="189992" y="1219200"/>
                </a:lnTo>
                <a:lnTo>
                  <a:pt x="188477" y="1231900"/>
                </a:lnTo>
                <a:lnTo>
                  <a:pt x="185669" y="1231900"/>
                </a:lnTo>
                <a:lnTo>
                  <a:pt x="181567" y="1244600"/>
                </a:lnTo>
                <a:lnTo>
                  <a:pt x="176174" y="1244600"/>
                </a:lnTo>
                <a:lnTo>
                  <a:pt x="169905" y="1257300"/>
                </a:lnTo>
                <a:lnTo>
                  <a:pt x="194028" y="1257300"/>
                </a:lnTo>
                <a:lnTo>
                  <a:pt x="199259" y="1244600"/>
                </a:lnTo>
                <a:lnTo>
                  <a:pt x="203096" y="1231900"/>
                </a:lnTo>
                <a:lnTo>
                  <a:pt x="205536" y="1219200"/>
                </a:lnTo>
                <a:lnTo>
                  <a:pt x="259080" y="698500"/>
                </a:lnTo>
                <a:lnTo>
                  <a:pt x="346345" y="698500"/>
                </a:lnTo>
                <a:lnTo>
                  <a:pt x="365302" y="685800"/>
                </a:lnTo>
                <a:close/>
              </a:path>
              <a:path w="649604" h="1270000">
                <a:moveTo>
                  <a:pt x="116852" y="304800"/>
                </a:moveTo>
                <a:lnTo>
                  <a:pt x="104762" y="304800"/>
                </a:lnTo>
                <a:lnTo>
                  <a:pt x="103632" y="317500"/>
                </a:lnTo>
                <a:lnTo>
                  <a:pt x="5181" y="1231900"/>
                </a:lnTo>
                <a:lnTo>
                  <a:pt x="4013" y="1244600"/>
                </a:lnTo>
                <a:lnTo>
                  <a:pt x="21297" y="1244600"/>
                </a:lnTo>
                <a:lnTo>
                  <a:pt x="22453" y="1231900"/>
                </a:lnTo>
                <a:lnTo>
                  <a:pt x="27403" y="1181100"/>
                </a:lnTo>
                <a:lnTo>
                  <a:pt x="32390" y="1143000"/>
                </a:lnTo>
                <a:lnTo>
                  <a:pt x="37414" y="1092200"/>
                </a:lnTo>
                <a:lnTo>
                  <a:pt x="42474" y="1041400"/>
                </a:lnTo>
                <a:lnTo>
                  <a:pt x="47571" y="990600"/>
                </a:lnTo>
                <a:lnTo>
                  <a:pt x="52704" y="939800"/>
                </a:lnTo>
                <a:lnTo>
                  <a:pt x="57873" y="889000"/>
                </a:lnTo>
                <a:lnTo>
                  <a:pt x="63173" y="838200"/>
                </a:lnTo>
                <a:lnTo>
                  <a:pt x="68718" y="787400"/>
                </a:lnTo>
                <a:lnTo>
                  <a:pt x="74512" y="749300"/>
                </a:lnTo>
                <a:lnTo>
                  <a:pt x="80553" y="698500"/>
                </a:lnTo>
                <a:lnTo>
                  <a:pt x="86844" y="647700"/>
                </a:lnTo>
                <a:lnTo>
                  <a:pt x="93385" y="596900"/>
                </a:lnTo>
                <a:lnTo>
                  <a:pt x="100177" y="546100"/>
                </a:lnTo>
                <a:lnTo>
                  <a:pt x="102875" y="520700"/>
                </a:lnTo>
                <a:lnTo>
                  <a:pt x="105789" y="508000"/>
                </a:lnTo>
                <a:lnTo>
                  <a:pt x="108919" y="482600"/>
                </a:lnTo>
                <a:lnTo>
                  <a:pt x="112268" y="469900"/>
                </a:lnTo>
                <a:lnTo>
                  <a:pt x="115929" y="444500"/>
                </a:lnTo>
                <a:lnTo>
                  <a:pt x="101892" y="444500"/>
                </a:lnTo>
                <a:lnTo>
                  <a:pt x="117449" y="317500"/>
                </a:lnTo>
                <a:lnTo>
                  <a:pt x="118592" y="317500"/>
                </a:lnTo>
                <a:lnTo>
                  <a:pt x="116852" y="304800"/>
                </a:lnTo>
                <a:close/>
              </a:path>
              <a:path w="649604" h="1270000">
                <a:moveTo>
                  <a:pt x="226466" y="127000"/>
                </a:moveTo>
                <a:lnTo>
                  <a:pt x="208068" y="127000"/>
                </a:lnTo>
                <a:lnTo>
                  <a:pt x="205536" y="139700"/>
                </a:lnTo>
                <a:lnTo>
                  <a:pt x="93268" y="1206500"/>
                </a:lnTo>
                <a:lnTo>
                  <a:pt x="92825" y="1219200"/>
                </a:lnTo>
                <a:lnTo>
                  <a:pt x="94981" y="1244600"/>
                </a:lnTo>
                <a:lnTo>
                  <a:pt x="112858" y="1244600"/>
                </a:lnTo>
                <a:lnTo>
                  <a:pt x="109453" y="1231900"/>
                </a:lnTo>
                <a:lnTo>
                  <a:pt x="108102" y="1219200"/>
                </a:lnTo>
                <a:lnTo>
                  <a:pt x="108813" y="1206500"/>
                </a:lnTo>
                <a:lnTo>
                  <a:pt x="221081" y="139700"/>
                </a:lnTo>
                <a:lnTo>
                  <a:pt x="223284" y="139700"/>
                </a:lnTo>
                <a:lnTo>
                  <a:pt x="226466" y="127000"/>
                </a:lnTo>
                <a:close/>
              </a:path>
              <a:path w="649604" h="1270000">
                <a:moveTo>
                  <a:pt x="290169" y="736600"/>
                </a:moveTo>
                <a:lnTo>
                  <a:pt x="276352" y="736600"/>
                </a:lnTo>
                <a:lnTo>
                  <a:pt x="276352" y="749300"/>
                </a:lnTo>
                <a:lnTo>
                  <a:pt x="279793" y="749300"/>
                </a:lnTo>
                <a:lnTo>
                  <a:pt x="295351" y="762000"/>
                </a:lnTo>
                <a:lnTo>
                  <a:pt x="276352" y="787400"/>
                </a:lnTo>
                <a:lnTo>
                  <a:pt x="274332" y="787400"/>
                </a:lnTo>
                <a:lnTo>
                  <a:pt x="280073" y="800100"/>
                </a:lnTo>
                <a:lnTo>
                  <a:pt x="288442" y="800100"/>
                </a:lnTo>
                <a:lnTo>
                  <a:pt x="305714" y="774700"/>
                </a:lnTo>
                <a:lnTo>
                  <a:pt x="324713" y="774700"/>
                </a:lnTo>
                <a:lnTo>
                  <a:pt x="316077" y="762000"/>
                </a:lnTo>
                <a:lnTo>
                  <a:pt x="305714" y="762000"/>
                </a:lnTo>
                <a:lnTo>
                  <a:pt x="290169" y="736600"/>
                </a:lnTo>
                <a:close/>
              </a:path>
              <a:path w="649604" h="1270000">
                <a:moveTo>
                  <a:pt x="324713" y="774700"/>
                </a:moveTo>
                <a:lnTo>
                  <a:pt x="305714" y="774700"/>
                </a:lnTo>
                <a:lnTo>
                  <a:pt x="321259" y="800100"/>
                </a:lnTo>
                <a:lnTo>
                  <a:pt x="328168" y="800100"/>
                </a:lnTo>
                <a:lnTo>
                  <a:pt x="335076" y="787400"/>
                </a:lnTo>
                <a:lnTo>
                  <a:pt x="333349" y="787400"/>
                </a:lnTo>
                <a:lnTo>
                  <a:pt x="324713" y="774700"/>
                </a:lnTo>
                <a:close/>
              </a:path>
              <a:path w="649604" h="1270000">
                <a:moveTo>
                  <a:pt x="336804" y="736600"/>
                </a:moveTo>
                <a:lnTo>
                  <a:pt x="326440" y="736600"/>
                </a:lnTo>
                <a:lnTo>
                  <a:pt x="305714" y="762000"/>
                </a:lnTo>
                <a:lnTo>
                  <a:pt x="316077" y="762000"/>
                </a:lnTo>
                <a:lnTo>
                  <a:pt x="336804" y="749300"/>
                </a:lnTo>
                <a:lnTo>
                  <a:pt x="336804" y="736600"/>
                </a:lnTo>
                <a:close/>
              </a:path>
              <a:path w="649604" h="1270000">
                <a:moveTo>
                  <a:pt x="400924" y="673100"/>
                </a:moveTo>
                <a:lnTo>
                  <a:pt x="359257" y="673100"/>
                </a:lnTo>
                <a:lnTo>
                  <a:pt x="342196" y="685800"/>
                </a:lnTo>
                <a:lnTo>
                  <a:pt x="383490" y="685800"/>
                </a:lnTo>
                <a:lnTo>
                  <a:pt x="400924" y="673100"/>
                </a:lnTo>
                <a:close/>
              </a:path>
              <a:path w="649604" h="1270000">
                <a:moveTo>
                  <a:pt x="515569" y="114300"/>
                </a:moveTo>
                <a:lnTo>
                  <a:pt x="496572" y="114300"/>
                </a:lnTo>
                <a:lnTo>
                  <a:pt x="507796" y="127000"/>
                </a:lnTo>
                <a:lnTo>
                  <a:pt x="517563" y="139700"/>
                </a:lnTo>
                <a:lnTo>
                  <a:pt x="539750" y="177800"/>
                </a:lnTo>
                <a:lnTo>
                  <a:pt x="552206" y="215900"/>
                </a:lnTo>
                <a:lnTo>
                  <a:pt x="557015" y="254000"/>
                </a:lnTo>
                <a:lnTo>
                  <a:pt x="557885" y="292100"/>
                </a:lnTo>
                <a:lnTo>
                  <a:pt x="557561" y="304800"/>
                </a:lnTo>
                <a:lnTo>
                  <a:pt x="554970" y="355600"/>
                </a:lnTo>
                <a:lnTo>
                  <a:pt x="549465" y="406400"/>
                </a:lnTo>
                <a:lnTo>
                  <a:pt x="539102" y="457200"/>
                </a:lnTo>
                <a:lnTo>
                  <a:pt x="523503" y="508000"/>
                </a:lnTo>
                <a:lnTo>
                  <a:pt x="502348" y="558800"/>
                </a:lnTo>
                <a:lnTo>
                  <a:pt x="475459" y="596900"/>
                </a:lnTo>
                <a:lnTo>
                  <a:pt x="459638" y="622300"/>
                </a:lnTo>
                <a:lnTo>
                  <a:pt x="442207" y="635000"/>
                </a:lnTo>
                <a:lnTo>
                  <a:pt x="423164" y="647700"/>
                </a:lnTo>
                <a:lnTo>
                  <a:pt x="407510" y="660400"/>
                </a:lnTo>
                <a:lnTo>
                  <a:pt x="391639" y="660400"/>
                </a:lnTo>
                <a:lnTo>
                  <a:pt x="375554" y="673100"/>
                </a:lnTo>
                <a:lnTo>
                  <a:pt x="417603" y="673100"/>
                </a:lnTo>
                <a:lnTo>
                  <a:pt x="433527" y="660400"/>
                </a:lnTo>
                <a:lnTo>
                  <a:pt x="453394" y="647700"/>
                </a:lnTo>
                <a:lnTo>
                  <a:pt x="471528" y="622300"/>
                </a:lnTo>
                <a:lnTo>
                  <a:pt x="487934" y="609600"/>
                </a:lnTo>
                <a:lnTo>
                  <a:pt x="502615" y="584200"/>
                </a:lnTo>
                <a:lnTo>
                  <a:pt x="515668" y="558800"/>
                </a:lnTo>
                <a:lnTo>
                  <a:pt x="527221" y="546100"/>
                </a:lnTo>
                <a:lnTo>
                  <a:pt x="537269" y="520700"/>
                </a:lnTo>
                <a:lnTo>
                  <a:pt x="552976" y="469900"/>
                </a:lnTo>
                <a:lnTo>
                  <a:pt x="563760" y="419100"/>
                </a:lnTo>
                <a:lnTo>
                  <a:pt x="570022" y="368300"/>
                </a:lnTo>
                <a:lnTo>
                  <a:pt x="573050" y="317500"/>
                </a:lnTo>
                <a:lnTo>
                  <a:pt x="573430" y="292100"/>
                </a:lnTo>
                <a:lnTo>
                  <a:pt x="573157" y="266700"/>
                </a:lnTo>
                <a:lnTo>
                  <a:pt x="572344" y="254000"/>
                </a:lnTo>
                <a:lnTo>
                  <a:pt x="570997" y="241300"/>
                </a:lnTo>
                <a:lnTo>
                  <a:pt x="569125" y="228600"/>
                </a:lnTo>
                <a:lnTo>
                  <a:pt x="566411" y="203200"/>
                </a:lnTo>
                <a:lnTo>
                  <a:pt x="551840" y="165100"/>
                </a:lnTo>
                <a:lnTo>
                  <a:pt x="526580" y="127000"/>
                </a:lnTo>
                <a:lnTo>
                  <a:pt x="515569" y="114300"/>
                </a:lnTo>
                <a:close/>
              </a:path>
              <a:path w="649604" h="1270000">
                <a:moveTo>
                  <a:pt x="566508" y="558800"/>
                </a:moveTo>
                <a:lnTo>
                  <a:pt x="559625" y="571500"/>
                </a:lnTo>
                <a:lnTo>
                  <a:pt x="556158" y="571500"/>
                </a:lnTo>
                <a:lnTo>
                  <a:pt x="547509" y="647700"/>
                </a:lnTo>
                <a:lnTo>
                  <a:pt x="546366" y="647700"/>
                </a:lnTo>
                <a:lnTo>
                  <a:pt x="547509" y="660400"/>
                </a:lnTo>
                <a:lnTo>
                  <a:pt x="563067" y="660400"/>
                </a:lnTo>
                <a:lnTo>
                  <a:pt x="607110" y="622300"/>
                </a:lnTo>
                <a:lnTo>
                  <a:pt x="580326" y="622300"/>
                </a:lnTo>
                <a:lnTo>
                  <a:pt x="587261" y="609600"/>
                </a:lnTo>
                <a:lnTo>
                  <a:pt x="568248" y="609600"/>
                </a:lnTo>
                <a:lnTo>
                  <a:pt x="568248" y="571500"/>
                </a:lnTo>
                <a:lnTo>
                  <a:pt x="566508" y="558800"/>
                </a:lnTo>
                <a:close/>
              </a:path>
              <a:path w="649604" h="1270000">
                <a:moveTo>
                  <a:pt x="625805" y="596900"/>
                </a:moveTo>
                <a:lnTo>
                  <a:pt x="613143" y="596900"/>
                </a:lnTo>
                <a:lnTo>
                  <a:pt x="580326" y="622300"/>
                </a:lnTo>
                <a:lnTo>
                  <a:pt x="607110" y="622300"/>
                </a:lnTo>
                <a:lnTo>
                  <a:pt x="621792" y="609600"/>
                </a:lnTo>
                <a:lnTo>
                  <a:pt x="625246" y="609600"/>
                </a:lnTo>
                <a:lnTo>
                  <a:pt x="625805" y="596900"/>
                </a:lnTo>
                <a:close/>
              </a:path>
              <a:path w="649604" h="1270000">
                <a:moveTo>
                  <a:pt x="440215" y="203200"/>
                </a:moveTo>
                <a:lnTo>
                  <a:pt x="415381" y="203200"/>
                </a:lnTo>
                <a:lnTo>
                  <a:pt x="404164" y="228600"/>
                </a:lnTo>
                <a:lnTo>
                  <a:pt x="394386" y="241300"/>
                </a:lnTo>
                <a:lnTo>
                  <a:pt x="384078" y="254000"/>
                </a:lnTo>
                <a:lnTo>
                  <a:pt x="373234" y="279400"/>
                </a:lnTo>
                <a:lnTo>
                  <a:pt x="361848" y="292100"/>
                </a:lnTo>
                <a:lnTo>
                  <a:pt x="338956" y="342900"/>
                </a:lnTo>
                <a:lnTo>
                  <a:pt x="316941" y="393700"/>
                </a:lnTo>
                <a:lnTo>
                  <a:pt x="306404" y="431800"/>
                </a:lnTo>
                <a:lnTo>
                  <a:pt x="296416" y="457200"/>
                </a:lnTo>
                <a:lnTo>
                  <a:pt x="278091" y="508000"/>
                </a:lnTo>
                <a:lnTo>
                  <a:pt x="263390" y="558800"/>
                </a:lnTo>
                <a:lnTo>
                  <a:pt x="253898" y="609600"/>
                </a:lnTo>
                <a:lnTo>
                  <a:pt x="326699" y="609600"/>
                </a:lnTo>
                <a:lnTo>
                  <a:pt x="337667" y="596900"/>
                </a:lnTo>
                <a:lnTo>
                  <a:pt x="283260" y="596900"/>
                </a:lnTo>
                <a:lnTo>
                  <a:pt x="278638" y="584200"/>
                </a:lnTo>
                <a:lnTo>
                  <a:pt x="272897" y="584200"/>
                </a:lnTo>
                <a:lnTo>
                  <a:pt x="276993" y="571500"/>
                </a:lnTo>
                <a:lnTo>
                  <a:pt x="282389" y="546100"/>
                </a:lnTo>
                <a:lnTo>
                  <a:pt x="297091" y="495300"/>
                </a:lnTo>
                <a:lnTo>
                  <a:pt x="314990" y="444500"/>
                </a:lnTo>
                <a:lnTo>
                  <a:pt x="334213" y="393700"/>
                </a:lnTo>
                <a:lnTo>
                  <a:pt x="354491" y="342900"/>
                </a:lnTo>
                <a:lnTo>
                  <a:pt x="364967" y="330200"/>
                </a:lnTo>
                <a:lnTo>
                  <a:pt x="375666" y="304800"/>
                </a:lnTo>
                <a:lnTo>
                  <a:pt x="386294" y="279400"/>
                </a:lnTo>
                <a:lnTo>
                  <a:pt x="396597" y="266700"/>
                </a:lnTo>
                <a:lnTo>
                  <a:pt x="406578" y="241300"/>
                </a:lnTo>
                <a:lnTo>
                  <a:pt x="416242" y="228600"/>
                </a:lnTo>
                <a:lnTo>
                  <a:pt x="424663" y="215900"/>
                </a:lnTo>
                <a:lnTo>
                  <a:pt x="432652" y="215900"/>
                </a:lnTo>
                <a:lnTo>
                  <a:pt x="440215" y="203200"/>
                </a:lnTo>
                <a:close/>
              </a:path>
              <a:path w="649604" h="1270000">
                <a:moveTo>
                  <a:pt x="649427" y="393700"/>
                </a:moveTo>
                <a:lnTo>
                  <a:pt x="633882" y="393700"/>
                </a:lnTo>
                <a:lnTo>
                  <a:pt x="630756" y="419100"/>
                </a:lnTo>
                <a:lnTo>
                  <a:pt x="626544" y="444500"/>
                </a:lnTo>
                <a:lnTo>
                  <a:pt x="621252" y="469900"/>
                </a:lnTo>
                <a:lnTo>
                  <a:pt x="614883" y="495300"/>
                </a:lnTo>
                <a:lnTo>
                  <a:pt x="606780" y="520700"/>
                </a:lnTo>
                <a:lnTo>
                  <a:pt x="596304" y="558800"/>
                </a:lnTo>
                <a:lnTo>
                  <a:pt x="583459" y="584200"/>
                </a:lnTo>
                <a:lnTo>
                  <a:pt x="568248" y="609600"/>
                </a:lnTo>
                <a:lnTo>
                  <a:pt x="587261" y="609600"/>
                </a:lnTo>
                <a:lnTo>
                  <a:pt x="594197" y="596900"/>
                </a:lnTo>
                <a:lnTo>
                  <a:pt x="606451" y="571500"/>
                </a:lnTo>
                <a:lnTo>
                  <a:pt x="617090" y="546100"/>
                </a:lnTo>
                <a:lnTo>
                  <a:pt x="626110" y="508000"/>
                </a:lnTo>
                <a:lnTo>
                  <a:pt x="633712" y="482600"/>
                </a:lnTo>
                <a:lnTo>
                  <a:pt x="640135" y="457200"/>
                </a:lnTo>
                <a:lnTo>
                  <a:pt x="645374" y="419100"/>
                </a:lnTo>
                <a:lnTo>
                  <a:pt x="649427" y="393700"/>
                </a:lnTo>
                <a:close/>
              </a:path>
              <a:path w="649604" h="1270000">
                <a:moveTo>
                  <a:pt x="368580" y="584200"/>
                </a:moveTo>
                <a:lnTo>
                  <a:pt x="304734" y="584200"/>
                </a:lnTo>
                <a:lnTo>
                  <a:pt x="295351" y="596900"/>
                </a:lnTo>
                <a:lnTo>
                  <a:pt x="358598" y="596900"/>
                </a:lnTo>
                <a:lnTo>
                  <a:pt x="368580" y="584200"/>
                </a:lnTo>
                <a:close/>
              </a:path>
              <a:path w="649604" h="1270000">
                <a:moveTo>
                  <a:pt x="464826" y="190500"/>
                </a:moveTo>
                <a:lnTo>
                  <a:pt x="437835" y="190500"/>
                </a:lnTo>
                <a:lnTo>
                  <a:pt x="426607" y="203200"/>
                </a:lnTo>
                <a:lnTo>
                  <a:pt x="453097" y="203200"/>
                </a:lnTo>
                <a:lnTo>
                  <a:pt x="457415" y="215900"/>
                </a:lnTo>
                <a:lnTo>
                  <a:pt x="463529" y="254000"/>
                </a:lnTo>
                <a:lnTo>
                  <a:pt x="464616" y="279400"/>
                </a:lnTo>
                <a:lnTo>
                  <a:pt x="464343" y="292100"/>
                </a:lnTo>
                <a:lnTo>
                  <a:pt x="463529" y="317500"/>
                </a:lnTo>
                <a:lnTo>
                  <a:pt x="462178" y="330200"/>
                </a:lnTo>
                <a:lnTo>
                  <a:pt x="460298" y="355600"/>
                </a:lnTo>
                <a:lnTo>
                  <a:pt x="457760" y="368300"/>
                </a:lnTo>
                <a:lnTo>
                  <a:pt x="454467" y="393700"/>
                </a:lnTo>
                <a:lnTo>
                  <a:pt x="450420" y="419100"/>
                </a:lnTo>
                <a:lnTo>
                  <a:pt x="445617" y="431800"/>
                </a:lnTo>
                <a:lnTo>
                  <a:pt x="439895" y="457200"/>
                </a:lnTo>
                <a:lnTo>
                  <a:pt x="433092" y="469900"/>
                </a:lnTo>
                <a:lnTo>
                  <a:pt x="425207" y="495300"/>
                </a:lnTo>
                <a:lnTo>
                  <a:pt x="416242" y="508000"/>
                </a:lnTo>
                <a:lnTo>
                  <a:pt x="406093" y="533400"/>
                </a:lnTo>
                <a:lnTo>
                  <a:pt x="394654" y="546100"/>
                </a:lnTo>
                <a:lnTo>
                  <a:pt x="381922" y="558800"/>
                </a:lnTo>
                <a:lnTo>
                  <a:pt x="367893" y="571500"/>
                </a:lnTo>
                <a:lnTo>
                  <a:pt x="358491" y="571500"/>
                </a:lnTo>
                <a:lnTo>
                  <a:pt x="349313" y="584200"/>
                </a:lnTo>
                <a:lnTo>
                  <a:pt x="378244" y="584200"/>
                </a:lnTo>
                <a:lnTo>
                  <a:pt x="393092" y="571500"/>
                </a:lnTo>
                <a:lnTo>
                  <a:pt x="406531" y="558800"/>
                </a:lnTo>
                <a:lnTo>
                  <a:pt x="418568" y="533400"/>
                </a:lnTo>
                <a:lnTo>
                  <a:pt x="429209" y="520700"/>
                </a:lnTo>
                <a:lnTo>
                  <a:pt x="438594" y="508000"/>
                </a:lnTo>
                <a:lnTo>
                  <a:pt x="446901" y="482600"/>
                </a:lnTo>
                <a:lnTo>
                  <a:pt x="454135" y="457200"/>
                </a:lnTo>
                <a:lnTo>
                  <a:pt x="460298" y="444500"/>
                </a:lnTo>
                <a:lnTo>
                  <a:pt x="465470" y="419100"/>
                </a:lnTo>
                <a:lnTo>
                  <a:pt x="469785" y="393700"/>
                </a:lnTo>
                <a:lnTo>
                  <a:pt x="473243" y="381000"/>
                </a:lnTo>
                <a:lnTo>
                  <a:pt x="475843" y="355600"/>
                </a:lnTo>
                <a:lnTo>
                  <a:pt x="477725" y="330200"/>
                </a:lnTo>
                <a:lnTo>
                  <a:pt x="479080" y="317500"/>
                </a:lnTo>
                <a:lnTo>
                  <a:pt x="479899" y="292100"/>
                </a:lnTo>
                <a:lnTo>
                  <a:pt x="480174" y="279400"/>
                </a:lnTo>
                <a:lnTo>
                  <a:pt x="479793" y="266700"/>
                </a:lnTo>
                <a:lnTo>
                  <a:pt x="478655" y="241300"/>
                </a:lnTo>
                <a:lnTo>
                  <a:pt x="476761" y="228600"/>
                </a:lnTo>
                <a:lnTo>
                  <a:pt x="474116" y="215900"/>
                </a:lnTo>
                <a:lnTo>
                  <a:pt x="470279" y="203200"/>
                </a:lnTo>
                <a:lnTo>
                  <a:pt x="464826" y="190500"/>
                </a:lnTo>
                <a:close/>
              </a:path>
              <a:path w="649604" h="1270000">
                <a:moveTo>
                  <a:pt x="183083" y="228600"/>
                </a:moveTo>
                <a:lnTo>
                  <a:pt x="169265" y="228600"/>
                </a:lnTo>
                <a:lnTo>
                  <a:pt x="157649" y="254000"/>
                </a:lnTo>
                <a:lnTo>
                  <a:pt x="147013" y="279400"/>
                </a:lnTo>
                <a:lnTo>
                  <a:pt x="137356" y="317500"/>
                </a:lnTo>
                <a:lnTo>
                  <a:pt x="128676" y="342900"/>
                </a:lnTo>
                <a:lnTo>
                  <a:pt x="120846" y="368300"/>
                </a:lnTo>
                <a:lnTo>
                  <a:pt x="113774" y="393700"/>
                </a:lnTo>
                <a:lnTo>
                  <a:pt x="107457" y="419100"/>
                </a:lnTo>
                <a:lnTo>
                  <a:pt x="101892" y="444500"/>
                </a:lnTo>
                <a:lnTo>
                  <a:pt x="115929" y="444500"/>
                </a:lnTo>
                <a:lnTo>
                  <a:pt x="120030" y="431800"/>
                </a:lnTo>
                <a:lnTo>
                  <a:pt x="124565" y="406400"/>
                </a:lnTo>
                <a:lnTo>
                  <a:pt x="129527" y="393700"/>
                </a:lnTo>
                <a:lnTo>
                  <a:pt x="134929" y="368300"/>
                </a:lnTo>
                <a:lnTo>
                  <a:pt x="140757" y="342900"/>
                </a:lnTo>
                <a:lnTo>
                  <a:pt x="147018" y="330200"/>
                </a:lnTo>
                <a:lnTo>
                  <a:pt x="153720" y="304800"/>
                </a:lnTo>
                <a:lnTo>
                  <a:pt x="160730" y="292100"/>
                </a:lnTo>
                <a:lnTo>
                  <a:pt x="167963" y="266700"/>
                </a:lnTo>
                <a:lnTo>
                  <a:pt x="175416" y="254000"/>
                </a:lnTo>
                <a:lnTo>
                  <a:pt x="183083" y="228600"/>
                </a:lnTo>
                <a:close/>
              </a:path>
              <a:path w="649604" h="1270000">
                <a:moveTo>
                  <a:pt x="285592" y="286719"/>
                </a:moveTo>
                <a:lnTo>
                  <a:pt x="283260" y="292100"/>
                </a:lnTo>
                <a:lnTo>
                  <a:pt x="284928" y="292100"/>
                </a:lnTo>
                <a:lnTo>
                  <a:pt x="285592" y="286719"/>
                </a:lnTo>
                <a:close/>
              </a:path>
              <a:path w="649604" h="1270000">
                <a:moveTo>
                  <a:pt x="309112" y="114300"/>
                </a:moveTo>
                <a:lnTo>
                  <a:pt x="289293" y="114300"/>
                </a:lnTo>
                <a:lnTo>
                  <a:pt x="295498" y="127000"/>
                </a:lnTo>
                <a:lnTo>
                  <a:pt x="299442" y="127000"/>
                </a:lnTo>
                <a:lnTo>
                  <a:pt x="301121" y="139700"/>
                </a:lnTo>
                <a:lnTo>
                  <a:pt x="300532" y="152400"/>
                </a:lnTo>
                <a:lnTo>
                  <a:pt x="293624" y="228600"/>
                </a:lnTo>
                <a:lnTo>
                  <a:pt x="292699" y="228600"/>
                </a:lnTo>
                <a:lnTo>
                  <a:pt x="291672" y="241300"/>
                </a:lnTo>
                <a:lnTo>
                  <a:pt x="290539" y="254000"/>
                </a:lnTo>
                <a:lnTo>
                  <a:pt x="289293" y="266700"/>
                </a:lnTo>
                <a:lnTo>
                  <a:pt x="287954" y="279400"/>
                </a:lnTo>
                <a:lnTo>
                  <a:pt x="286496" y="279400"/>
                </a:lnTo>
                <a:lnTo>
                  <a:pt x="285592" y="286719"/>
                </a:lnTo>
                <a:lnTo>
                  <a:pt x="288764" y="279400"/>
                </a:lnTo>
                <a:lnTo>
                  <a:pt x="294914" y="266700"/>
                </a:lnTo>
                <a:lnTo>
                  <a:pt x="301714" y="254000"/>
                </a:lnTo>
                <a:lnTo>
                  <a:pt x="309168" y="241300"/>
                </a:lnTo>
                <a:lnTo>
                  <a:pt x="317263" y="215900"/>
                </a:lnTo>
                <a:lnTo>
                  <a:pt x="326002" y="203200"/>
                </a:lnTo>
                <a:lnTo>
                  <a:pt x="310908" y="203200"/>
                </a:lnTo>
                <a:lnTo>
                  <a:pt x="316077" y="152400"/>
                </a:lnTo>
                <a:lnTo>
                  <a:pt x="316448" y="139700"/>
                </a:lnTo>
                <a:lnTo>
                  <a:pt x="314128" y="127000"/>
                </a:lnTo>
                <a:lnTo>
                  <a:pt x="309112" y="114300"/>
                </a:lnTo>
                <a:close/>
              </a:path>
              <a:path w="649604" h="1270000">
                <a:moveTo>
                  <a:pt x="98450" y="190500"/>
                </a:moveTo>
                <a:lnTo>
                  <a:pt x="84912" y="190500"/>
                </a:lnTo>
                <a:lnTo>
                  <a:pt x="84035" y="203200"/>
                </a:lnTo>
                <a:lnTo>
                  <a:pt x="86360" y="203200"/>
                </a:lnTo>
                <a:lnTo>
                  <a:pt x="105359" y="266700"/>
                </a:lnTo>
                <a:lnTo>
                  <a:pt x="107657" y="279400"/>
                </a:lnTo>
                <a:lnTo>
                  <a:pt x="123761" y="279400"/>
                </a:lnTo>
                <a:lnTo>
                  <a:pt x="126085" y="266700"/>
                </a:lnTo>
                <a:lnTo>
                  <a:pt x="139212" y="241300"/>
                </a:lnTo>
                <a:lnTo>
                  <a:pt x="126085" y="241300"/>
                </a:lnTo>
                <a:lnTo>
                  <a:pt x="127237" y="228600"/>
                </a:lnTo>
                <a:lnTo>
                  <a:pt x="112268" y="228600"/>
                </a:lnTo>
                <a:lnTo>
                  <a:pt x="98450" y="190500"/>
                </a:lnTo>
                <a:close/>
              </a:path>
              <a:path w="649604" h="1270000">
                <a:moveTo>
                  <a:pt x="50076" y="165100"/>
                </a:moveTo>
                <a:lnTo>
                  <a:pt x="29375" y="165100"/>
                </a:lnTo>
                <a:lnTo>
                  <a:pt x="27635" y="177800"/>
                </a:lnTo>
                <a:lnTo>
                  <a:pt x="0" y="177800"/>
                </a:lnTo>
                <a:lnTo>
                  <a:pt x="0" y="190500"/>
                </a:lnTo>
                <a:lnTo>
                  <a:pt x="25908" y="190500"/>
                </a:lnTo>
                <a:lnTo>
                  <a:pt x="25908" y="266700"/>
                </a:lnTo>
                <a:lnTo>
                  <a:pt x="50076" y="266700"/>
                </a:lnTo>
                <a:lnTo>
                  <a:pt x="50076" y="165100"/>
                </a:lnTo>
                <a:close/>
              </a:path>
              <a:path w="649604" h="1270000">
                <a:moveTo>
                  <a:pt x="153987" y="190500"/>
                </a:moveTo>
                <a:lnTo>
                  <a:pt x="150837" y="190500"/>
                </a:lnTo>
                <a:lnTo>
                  <a:pt x="148526" y="203200"/>
                </a:lnTo>
                <a:lnTo>
                  <a:pt x="126085" y="241300"/>
                </a:lnTo>
                <a:lnTo>
                  <a:pt x="139212" y="241300"/>
                </a:lnTo>
                <a:lnTo>
                  <a:pt x="158902" y="203200"/>
                </a:lnTo>
                <a:lnTo>
                  <a:pt x="162064" y="203200"/>
                </a:lnTo>
                <a:lnTo>
                  <a:pt x="153987" y="190500"/>
                </a:lnTo>
                <a:close/>
              </a:path>
              <a:path w="649604" h="1270000">
                <a:moveTo>
                  <a:pt x="151123" y="152400"/>
                </a:moveTo>
                <a:lnTo>
                  <a:pt x="111616" y="152400"/>
                </a:lnTo>
                <a:lnTo>
                  <a:pt x="119176" y="165100"/>
                </a:lnTo>
                <a:lnTo>
                  <a:pt x="112268" y="228600"/>
                </a:lnTo>
                <a:lnTo>
                  <a:pt x="127237" y="228600"/>
                </a:lnTo>
                <a:lnTo>
                  <a:pt x="132994" y="165100"/>
                </a:lnTo>
                <a:lnTo>
                  <a:pt x="143566" y="165100"/>
                </a:lnTo>
                <a:lnTo>
                  <a:pt x="151123" y="152400"/>
                </a:lnTo>
                <a:close/>
              </a:path>
              <a:path w="649604" h="1270000">
                <a:moveTo>
                  <a:pt x="175018" y="215900"/>
                </a:moveTo>
                <a:lnTo>
                  <a:pt x="171564" y="228600"/>
                </a:lnTo>
                <a:lnTo>
                  <a:pt x="184226" y="228600"/>
                </a:lnTo>
                <a:lnTo>
                  <a:pt x="175018" y="215900"/>
                </a:lnTo>
                <a:close/>
              </a:path>
              <a:path w="649604" h="1270000">
                <a:moveTo>
                  <a:pt x="472331" y="88900"/>
                </a:moveTo>
                <a:lnTo>
                  <a:pt x="432274" y="88900"/>
                </a:lnTo>
                <a:lnTo>
                  <a:pt x="411276" y="101600"/>
                </a:lnTo>
                <a:lnTo>
                  <a:pt x="391260" y="114300"/>
                </a:lnTo>
                <a:lnTo>
                  <a:pt x="372224" y="127000"/>
                </a:lnTo>
                <a:lnTo>
                  <a:pt x="354448" y="139700"/>
                </a:lnTo>
                <a:lnTo>
                  <a:pt x="338304" y="165100"/>
                </a:lnTo>
                <a:lnTo>
                  <a:pt x="323791" y="177800"/>
                </a:lnTo>
                <a:lnTo>
                  <a:pt x="310908" y="203200"/>
                </a:lnTo>
                <a:lnTo>
                  <a:pt x="326002" y="203200"/>
                </a:lnTo>
                <a:lnTo>
                  <a:pt x="335389" y="190500"/>
                </a:lnTo>
                <a:lnTo>
                  <a:pt x="345427" y="177800"/>
                </a:lnTo>
                <a:lnTo>
                  <a:pt x="379920" y="139700"/>
                </a:lnTo>
                <a:lnTo>
                  <a:pt x="406697" y="114300"/>
                </a:lnTo>
                <a:lnTo>
                  <a:pt x="515569" y="114300"/>
                </a:lnTo>
                <a:lnTo>
                  <a:pt x="502991" y="101600"/>
                </a:lnTo>
                <a:lnTo>
                  <a:pt x="488578" y="101600"/>
                </a:lnTo>
                <a:lnTo>
                  <a:pt x="472331" y="88900"/>
                </a:lnTo>
                <a:close/>
              </a:path>
              <a:path w="649604" h="1270000">
                <a:moveTo>
                  <a:pt x="270621" y="165100"/>
                </a:moveTo>
                <a:lnTo>
                  <a:pt x="250981" y="165100"/>
                </a:lnTo>
                <a:lnTo>
                  <a:pt x="260807" y="177800"/>
                </a:lnTo>
                <a:lnTo>
                  <a:pt x="270621" y="165100"/>
                </a:lnTo>
                <a:close/>
              </a:path>
              <a:path w="649604" h="1270000">
                <a:moveTo>
                  <a:pt x="281854" y="139700"/>
                </a:moveTo>
                <a:lnTo>
                  <a:pt x="239756" y="139700"/>
                </a:lnTo>
                <a:lnTo>
                  <a:pt x="238353" y="152400"/>
                </a:lnTo>
                <a:lnTo>
                  <a:pt x="239756" y="165100"/>
                </a:lnTo>
                <a:lnTo>
                  <a:pt x="281854" y="165100"/>
                </a:lnTo>
                <a:lnTo>
                  <a:pt x="283260" y="152400"/>
                </a:lnTo>
                <a:lnTo>
                  <a:pt x="281854" y="139700"/>
                </a:lnTo>
                <a:close/>
              </a:path>
              <a:path w="649604" h="1270000">
                <a:moveTo>
                  <a:pt x="150256" y="114300"/>
                </a:moveTo>
                <a:lnTo>
                  <a:pt x="108799" y="114300"/>
                </a:lnTo>
                <a:lnTo>
                  <a:pt x="103618" y="127000"/>
                </a:lnTo>
                <a:lnTo>
                  <a:pt x="101892" y="139700"/>
                </a:lnTo>
                <a:lnTo>
                  <a:pt x="102972" y="139700"/>
                </a:lnTo>
                <a:lnTo>
                  <a:pt x="106214" y="152400"/>
                </a:lnTo>
                <a:lnTo>
                  <a:pt x="155661" y="152400"/>
                </a:lnTo>
                <a:lnTo>
                  <a:pt x="157175" y="139700"/>
                </a:lnTo>
                <a:lnTo>
                  <a:pt x="155444" y="127000"/>
                </a:lnTo>
                <a:lnTo>
                  <a:pt x="150256" y="114300"/>
                </a:lnTo>
                <a:close/>
              </a:path>
              <a:path w="649604" h="1270000">
                <a:moveTo>
                  <a:pt x="270621" y="127000"/>
                </a:moveTo>
                <a:lnTo>
                  <a:pt x="250981" y="127000"/>
                </a:lnTo>
                <a:lnTo>
                  <a:pt x="243965" y="139700"/>
                </a:lnTo>
                <a:lnTo>
                  <a:pt x="277639" y="139700"/>
                </a:lnTo>
                <a:lnTo>
                  <a:pt x="270621" y="127000"/>
                </a:lnTo>
                <a:close/>
              </a:path>
              <a:path w="649604" h="1270000">
                <a:moveTo>
                  <a:pt x="301396" y="101600"/>
                </a:moveTo>
                <a:lnTo>
                  <a:pt x="225399" y="101600"/>
                </a:lnTo>
                <a:lnTo>
                  <a:pt x="217995" y="114300"/>
                </a:lnTo>
                <a:lnTo>
                  <a:pt x="212220" y="127000"/>
                </a:lnTo>
                <a:lnTo>
                  <a:pt x="230629" y="127000"/>
                </a:lnTo>
                <a:lnTo>
                  <a:pt x="235775" y="114300"/>
                </a:lnTo>
                <a:lnTo>
                  <a:pt x="309112" y="114300"/>
                </a:lnTo>
                <a:lnTo>
                  <a:pt x="301396" y="101600"/>
                </a:lnTo>
                <a:close/>
              </a:path>
              <a:path w="649604" h="1270000">
                <a:moveTo>
                  <a:pt x="271753" y="88900"/>
                </a:moveTo>
                <a:lnTo>
                  <a:pt x="251458" y="88900"/>
                </a:lnTo>
                <a:lnTo>
                  <a:pt x="242441" y="101600"/>
                </a:lnTo>
                <a:lnTo>
                  <a:pt x="282168" y="101600"/>
                </a:lnTo>
                <a:lnTo>
                  <a:pt x="271753" y="88900"/>
                </a:lnTo>
                <a:close/>
              </a:path>
              <a:path w="649604" h="1270000">
                <a:moveTo>
                  <a:pt x="418893" y="25400"/>
                </a:moveTo>
                <a:lnTo>
                  <a:pt x="373451" y="25400"/>
                </a:lnTo>
                <a:lnTo>
                  <a:pt x="350404" y="38100"/>
                </a:lnTo>
                <a:lnTo>
                  <a:pt x="327249" y="63500"/>
                </a:lnTo>
                <a:lnTo>
                  <a:pt x="303987" y="76200"/>
                </a:lnTo>
                <a:lnTo>
                  <a:pt x="299364" y="76200"/>
                </a:lnTo>
                <a:lnTo>
                  <a:pt x="298792" y="88900"/>
                </a:lnTo>
                <a:lnTo>
                  <a:pt x="314350" y="88900"/>
                </a:lnTo>
                <a:lnTo>
                  <a:pt x="336526" y="63500"/>
                </a:lnTo>
                <a:lnTo>
                  <a:pt x="358170" y="50800"/>
                </a:lnTo>
                <a:lnTo>
                  <a:pt x="379278" y="38100"/>
                </a:lnTo>
                <a:lnTo>
                  <a:pt x="399846" y="38100"/>
                </a:lnTo>
                <a:lnTo>
                  <a:pt x="418893" y="25400"/>
                </a:lnTo>
                <a:close/>
              </a:path>
              <a:path w="649604" h="1270000">
                <a:moveTo>
                  <a:pt x="551832" y="25400"/>
                </a:moveTo>
                <a:lnTo>
                  <a:pt x="504719" y="25400"/>
                </a:lnTo>
                <a:lnTo>
                  <a:pt x="519023" y="38100"/>
                </a:lnTo>
                <a:lnTo>
                  <a:pt x="546430" y="38100"/>
                </a:lnTo>
                <a:lnTo>
                  <a:pt x="559332" y="50800"/>
                </a:lnTo>
                <a:lnTo>
                  <a:pt x="571703" y="63500"/>
                </a:lnTo>
                <a:lnTo>
                  <a:pt x="528510" y="63500"/>
                </a:lnTo>
                <a:lnTo>
                  <a:pt x="594144" y="88900"/>
                </a:lnTo>
                <a:lnTo>
                  <a:pt x="613143" y="88900"/>
                </a:lnTo>
                <a:lnTo>
                  <a:pt x="613143" y="76200"/>
                </a:lnTo>
                <a:lnTo>
                  <a:pt x="599335" y="50800"/>
                </a:lnTo>
                <a:lnTo>
                  <a:pt x="580326" y="50800"/>
                </a:lnTo>
                <a:lnTo>
                  <a:pt x="566293" y="38100"/>
                </a:lnTo>
                <a:lnTo>
                  <a:pt x="551832" y="25400"/>
                </a:lnTo>
                <a:close/>
              </a:path>
              <a:path w="649604" h="1270000">
                <a:moveTo>
                  <a:pt x="533692" y="50800"/>
                </a:moveTo>
                <a:lnTo>
                  <a:pt x="524471" y="50800"/>
                </a:lnTo>
                <a:lnTo>
                  <a:pt x="522185" y="63500"/>
                </a:lnTo>
                <a:lnTo>
                  <a:pt x="571703" y="63500"/>
                </a:lnTo>
                <a:lnTo>
                  <a:pt x="533692" y="50800"/>
                </a:lnTo>
                <a:close/>
              </a:path>
              <a:path w="649604" h="1270000">
                <a:moveTo>
                  <a:pt x="576287" y="0"/>
                </a:moveTo>
                <a:lnTo>
                  <a:pt x="565061" y="0"/>
                </a:lnTo>
                <a:lnTo>
                  <a:pt x="564210" y="12700"/>
                </a:lnTo>
                <a:lnTo>
                  <a:pt x="580326" y="50800"/>
                </a:lnTo>
                <a:lnTo>
                  <a:pt x="599335" y="50800"/>
                </a:lnTo>
                <a:lnTo>
                  <a:pt x="578624" y="12700"/>
                </a:lnTo>
                <a:lnTo>
                  <a:pt x="576287" y="0"/>
                </a:lnTo>
                <a:close/>
              </a:path>
              <a:path w="649604" h="1270000">
                <a:moveTo>
                  <a:pt x="521614" y="12700"/>
                </a:moveTo>
                <a:lnTo>
                  <a:pt x="417592" y="12700"/>
                </a:lnTo>
                <a:lnTo>
                  <a:pt x="396392" y="25400"/>
                </a:lnTo>
                <a:lnTo>
                  <a:pt x="536940" y="25400"/>
                </a:lnTo>
                <a:lnTo>
                  <a:pt x="521614" y="12700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1585" y="1922637"/>
            <a:ext cx="840740" cy="1638300"/>
          </a:xfrm>
          <a:custGeom>
            <a:avLst/>
            <a:gdLst/>
            <a:ahLst/>
            <a:cxnLst/>
            <a:rect l="l" t="t" r="r" b="b"/>
            <a:pathLst>
              <a:path w="840739" h="1638300">
                <a:moveTo>
                  <a:pt x="390042" y="127000"/>
                </a:moveTo>
                <a:lnTo>
                  <a:pt x="291693" y="127000"/>
                </a:lnTo>
                <a:lnTo>
                  <a:pt x="282115" y="139700"/>
                </a:lnTo>
                <a:lnTo>
                  <a:pt x="265988" y="177800"/>
                </a:lnTo>
                <a:lnTo>
                  <a:pt x="120700" y="1562100"/>
                </a:lnTo>
                <a:lnTo>
                  <a:pt x="120131" y="1574800"/>
                </a:lnTo>
                <a:lnTo>
                  <a:pt x="122921" y="1600200"/>
                </a:lnTo>
                <a:lnTo>
                  <a:pt x="129071" y="1612900"/>
                </a:lnTo>
                <a:lnTo>
                  <a:pt x="138582" y="1625600"/>
                </a:lnTo>
                <a:lnTo>
                  <a:pt x="150300" y="1638300"/>
                </a:lnTo>
                <a:lnTo>
                  <a:pt x="232244" y="1638300"/>
                </a:lnTo>
                <a:lnTo>
                  <a:pt x="242519" y="1625600"/>
                </a:lnTo>
                <a:lnTo>
                  <a:pt x="181396" y="1625600"/>
                </a:lnTo>
                <a:lnTo>
                  <a:pt x="171269" y="1612900"/>
                </a:lnTo>
                <a:lnTo>
                  <a:pt x="153111" y="1612900"/>
                </a:lnTo>
                <a:lnTo>
                  <a:pt x="146053" y="1600200"/>
                </a:lnTo>
                <a:lnTo>
                  <a:pt x="141649" y="1587500"/>
                </a:lnTo>
                <a:lnTo>
                  <a:pt x="139902" y="1574800"/>
                </a:lnTo>
                <a:lnTo>
                  <a:pt x="140817" y="1562100"/>
                </a:lnTo>
                <a:lnTo>
                  <a:pt x="286105" y="177800"/>
                </a:lnTo>
                <a:lnTo>
                  <a:pt x="288963" y="165100"/>
                </a:lnTo>
                <a:lnTo>
                  <a:pt x="293081" y="152400"/>
                </a:lnTo>
                <a:lnTo>
                  <a:pt x="298460" y="152400"/>
                </a:lnTo>
                <a:lnTo>
                  <a:pt x="305104" y="139700"/>
                </a:lnTo>
                <a:lnTo>
                  <a:pt x="400027" y="139700"/>
                </a:lnTo>
                <a:lnTo>
                  <a:pt x="390042" y="127000"/>
                </a:lnTo>
                <a:close/>
              </a:path>
              <a:path w="840739" h="1638300">
                <a:moveTo>
                  <a:pt x="496280" y="876300"/>
                </a:moveTo>
                <a:lnTo>
                  <a:pt x="317398" y="876300"/>
                </a:lnTo>
                <a:lnTo>
                  <a:pt x="245872" y="1574800"/>
                </a:lnTo>
                <a:lnTo>
                  <a:pt x="243910" y="1574800"/>
                </a:lnTo>
                <a:lnTo>
                  <a:pt x="240274" y="1587500"/>
                </a:lnTo>
                <a:lnTo>
                  <a:pt x="234967" y="1600200"/>
                </a:lnTo>
                <a:lnTo>
                  <a:pt x="227990" y="1612900"/>
                </a:lnTo>
                <a:lnTo>
                  <a:pt x="211223" y="1612900"/>
                </a:lnTo>
                <a:lnTo>
                  <a:pt x="202005" y="1625600"/>
                </a:lnTo>
                <a:lnTo>
                  <a:pt x="242519" y="1625600"/>
                </a:lnTo>
                <a:lnTo>
                  <a:pt x="251099" y="1612900"/>
                </a:lnTo>
                <a:lnTo>
                  <a:pt x="257868" y="1600200"/>
                </a:lnTo>
                <a:lnTo>
                  <a:pt x="262830" y="1587500"/>
                </a:lnTo>
                <a:lnTo>
                  <a:pt x="265988" y="1574800"/>
                </a:lnTo>
                <a:lnTo>
                  <a:pt x="335280" y="901700"/>
                </a:lnTo>
                <a:lnTo>
                  <a:pt x="396247" y="901700"/>
                </a:lnTo>
                <a:lnTo>
                  <a:pt x="422714" y="889000"/>
                </a:lnTo>
                <a:lnTo>
                  <a:pt x="472744" y="889000"/>
                </a:lnTo>
                <a:lnTo>
                  <a:pt x="496280" y="876300"/>
                </a:lnTo>
                <a:close/>
              </a:path>
              <a:path w="840739" h="1638300">
                <a:moveTo>
                  <a:pt x="153454" y="393700"/>
                </a:moveTo>
                <a:lnTo>
                  <a:pt x="134112" y="393700"/>
                </a:lnTo>
                <a:lnTo>
                  <a:pt x="6705" y="1587500"/>
                </a:lnTo>
                <a:lnTo>
                  <a:pt x="5207" y="1600200"/>
                </a:lnTo>
                <a:lnTo>
                  <a:pt x="27559" y="1600200"/>
                </a:lnTo>
                <a:lnTo>
                  <a:pt x="29057" y="1587500"/>
                </a:lnTo>
                <a:lnTo>
                  <a:pt x="34030" y="1536700"/>
                </a:lnTo>
                <a:lnTo>
                  <a:pt x="39035" y="1498600"/>
                </a:lnTo>
                <a:lnTo>
                  <a:pt x="44069" y="1447800"/>
                </a:lnTo>
                <a:lnTo>
                  <a:pt x="49134" y="1397000"/>
                </a:lnTo>
                <a:lnTo>
                  <a:pt x="54228" y="1346200"/>
                </a:lnTo>
                <a:lnTo>
                  <a:pt x="64500" y="1244600"/>
                </a:lnTo>
                <a:lnTo>
                  <a:pt x="74879" y="1143000"/>
                </a:lnTo>
                <a:lnTo>
                  <a:pt x="80190" y="1092200"/>
                </a:lnTo>
                <a:lnTo>
                  <a:pt x="85693" y="1054100"/>
                </a:lnTo>
                <a:lnTo>
                  <a:pt x="91388" y="1003300"/>
                </a:lnTo>
                <a:lnTo>
                  <a:pt x="97276" y="952500"/>
                </a:lnTo>
                <a:lnTo>
                  <a:pt x="103358" y="901700"/>
                </a:lnTo>
                <a:lnTo>
                  <a:pt x="109635" y="850900"/>
                </a:lnTo>
                <a:lnTo>
                  <a:pt x="116108" y="800100"/>
                </a:lnTo>
                <a:lnTo>
                  <a:pt x="122776" y="749300"/>
                </a:lnTo>
                <a:lnTo>
                  <a:pt x="129641" y="698500"/>
                </a:lnTo>
                <a:lnTo>
                  <a:pt x="136902" y="647700"/>
                </a:lnTo>
                <a:lnTo>
                  <a:pt x="145288" y="596900"/>
                </a:lnTo>
                <a:lnTo>
                  <a:pt x="150025" y="571500"/>
                </a:lnTo>
                <a:lnTo>
                  <a:pt x="131876" y="571500"/>
                </a:lnTo>
                <a:lnTo>
                  <a:pt x="151993" y="406400"/>
                </a:lnTo>
                <a:lnTo>
                  <a:pt x="153454" y="393700"/>
                </a:lnTo>
                <a:close/>
              </a:path>
              <a:path w="840739" h="1638300">
                <a:moveTo>
                  <a:pt x="371043" y="939800"/>
                </a:moveTo>
                <a:lnTo>
                  <a:pt x="366572" y="939800"/>
                </a:lnTo>
                <a:lnTo>
                  <a:pt x="357632" y="952500"/>
                </a:lnTo>
                <a:lnTo>
                  <a:pt x="362102" y="965200"/>
                </a:lnTo>
                <a:lnTo>
                  <a:pt x="382219" y="990600"/>
                </a:lnTo>
                <a:lnTo>
                  <a:pt x="357632" y="1016000"/>
                </a:lnTo>
                <a:lnTo>
                  <a:pt x="355015" y="1016000"/>
                </a:lnTo>
                <a:lnTo>
                  <a:pt x="362445" y="1028700"/>
                </a:lnTo>
                <a:lnTo>
                  <a:pt x="367309" y="1028700"/>
                </a:lnTo>
                <a:lnTo>
                  <a:pt x="373278" y="1016000"/>
                </a:lnTo>
                <a:lnTo>
                  <a:pt x="395630" y="1003300"/>
                </a:lnTo>
                <a:lnTo>
                  <a:pt x="420217" y="1003300"/>
                </a:lnTo>
                <a:lnTo>
                  <a:pt x="409041" y="990600"/>
                </a:lnTo>
                <a:lnTo>
                  <a:pt x="417982" y="977900"/>
                </a:lnTo>
                <a:lnTo>
                  <a:pt x="395630" y="977900"/>
                </a:lnTo>
                <a:lnTo>
                  <a:pt x="375513" y="952500"/>
                </a:lnTo>
                <a:lnTo>
                  <a:pt x="371043" y="939800"/>
                </a:lnTo>
                <a:close/>
              </a:path>
              <a:path w="840739" h="1638300">
                <a:moveTo>
                  <a:pt x="420217" y="1003300"/>
                </a:moveTo>
                <a:lnTo>
                  <a:pt x="395630" y="1003300"/>
                </a:lnTo>
                <a:lnTo>
                  <a:pt x="415747" y="1016000"/>
                </a:lnTo>
                <a:lnTo>
                  <a:pt x="420217" y="1028700"/>
                </a:lnTo>
                <a:lnTo>
                  <a:pt x="424688" y="1028700"/>
                </a:lnTo>
                <a:lnTo>
                  <a:pt x="429158" y="1016000"/>
                </a:lnTo>
                <a:lnTo>
                  <a:pt x="431393" y="1016000"/>
                </a:lnTo>
                <a:lnTo>
                  <a:pt x="420217" y="1003300"/>
                </a:lnTo>
                <a:close/>
              </a:path>
              <a:path w="840739" h="1638300">
                <a:moveTo>
                  <a:pt x="426923" y="939800"/>
                </a:moveTo>
                <a:lnTo>
                  <a:pt x="422452" y="939800"/>
                </a:lnTo>
                <a:lnTo>
                  <a:pt x="395630" y="977900"/>
                </a:lnTo>
                <a:lnTo>
                  <a:pt x="417982" y="977900"/>
                </a:lnTo>
                <a:lnTo>
                  <a:pt x="435864" y="952500"/>
                </a:lnTo>
                <a:lnTo>
                  <a:pt x="426923" y="939800"/>
                </a:lnTo>
                <a:close/>
              </a:path>
              <a:path w="840739" h="1638300">
                <a:moveTo>
                  <a:pt x="667207" y="139700"/>
                </a:moveTo>
                <a:lnTo>
                  <a:pt x="625852" y="139700"/>
                </a:lnTo>
                <a:lnTo>
                  <a:pt x="642618" y="152400"/>
                </a:lnTo>
                <a:lnTo>
                  <a:pt x="657148" y="152400"/>
                </a:lnTo>
                <a:lnTo>
                  <a:pt x="669787" y="165100"/>
                </a:lnTo>
                <a:lnTo>
                  <a:pt x="680886" y="177800"/>
                </a:lnTo>
                <a:lnTo>
                  <a:pt x="690454" y="203200"/>
                </a:lnTo>
                <a:lnTo>
                  <a:pt x="698500" y="215900"/>
                </a:lnTo>
                <a:lnTo>
                  <a:pt x="705129" y="228600"/>
                </a:lnTo>
                <a:lnTo>
                  <a:pt x="710504" y="254000"/>
                </a:lnTo>
                <a:lnTo>
                  <a:pt x="714627" y="266700"/>
                </a:lnTo>
                <a:lnTo>
                  <a:pt x="717499" y="292100"/>
                </a:lnTo>
                <a:lnTo>
                  <a:pt x="719451" y="304800"/>
                </a:lnTo>
                <a:lnTo>
                  <a:pt x="720848" y="330200"/>
                </a:lnTo>
                <a:lnTo>
                  <a:pt x="721689" y="342900"/>
                </a:lnTo>
                <a:lnTo>
                  <a:pt x="721969" y="368300"/>
                </a:lnTo>
                <a:lnTo>
                  <a:pt x="721550" y="393700"/>
                </a:lnTo>
                <a:lnTo>
                  <a:pt x="720293" y="431800"/>
                </a:lnTo>
                <a:lnTo>
                  <a:pt x="718197" y="457200"/>
                </a:lnTo>
                <a:lnTo>
                  <a:pt x="715264" y="495300"/>
                </a:lnTo>
                <a:lnTo>
                  <a:pt x="711073" y="520700"/>
                </a:lnTo>
                <a:lnTo>
                  <a:pt x="705205" y="558800"/>
                </a:lnTo>
                <a:lnTo>
                  <a:pt x="697661" y="596900"/>
                </a:lnTo>
                <a:lnTo>
                  <a:pt x="688441" y="622300"/>
                </a:lnTo>
                <a:lnTo>
                  <a:pt x="677473" y="660400"/>
                </a:lnTo>
                <a:lnTo>
                  <a:pt x="664689" y="685800"/>
                </a:lnTo>
                <a:lnTo>
                  <a:pt x="633679" y="736600"/>
                </a:lnTo>
                <a:lnTo>
                  <a:pt x="594823" y="787400"/>
                </a:lnTo>
                <a:lnTo>
                  <a:pt x="547624" y="825500"/>
                </a:lnTo>
                <a:lnTo>
                  <a:pt x="527365" y="838200"/>
                </a:lnTo>
                <a:lnTo>
                  <a:pt x="486009" y="863600"/>
                </a:lnTo>
                <a:lnTo>
                  <a:pt x="464921" y="863600"/>
                </a:lnTo>
                <a:lnTo>
                  <a:pt x="442843" y="876300"/>
                </a:lnTo>
                <a:lnTo>
                  <a:pt x="518842" y="876300"/>
                </a:lnTo>
                <a:lnTo>
                  <a:pt x="540428" y="863600"/>
                </a:lnTo>
                <a:lnTo>
                  <a:pt x="586738" y="825500"/>
                </a:lnTo>
                <a:lnTo>
                  <a:pt x="631440" y="774700"/>
                </a:lnTo>
                <a:lnTo>
                  <a:pt x="667339" y="723900"/>
                </a:lnTo>
                <a:lnTo>
                  <a:pt x="695284" y="660400"/>
                </a:lnTo>
                <a:lnTo>
                  <a:pt x="706323" y="635000"/>
                </a:lnTo>
                <a:lnTo>
                  <a:pt x="715609" y="596900"/>
                </a:lnTo>
                <a:lnTo>
                  <a:pt x="723355" y="571500"/>
                </a:lnTo>
                <a:lnTo>
                  <a:pt x="729570" y="533400"/>
                </a:lnTo>
                <a:lnTo>
                  <a:pt x="734263" y="495300"/>
                </a:lnTo>
                <a:lnTo>
                  <a:pt x="737682" y="469900"/>
                </a:lnTo>
                <a:lnTo>
                  <a:pt x="740127" y="431800"/>
                </a:lnTo>
                <a:lnTo>
                  <a:pt x="741596" y="393700"/>
                </a:lnTo>
                <a:lnTo>
                  <a:pt x="742086" y="368300"/>
                </a:lnTo>
                <a:lnTo>
                  <a:pt x="741732" y="342900"/>
                </a:lnTo>
                <a:lnTo>
                  <a:pt x="740678" y="330200"/>
                </a:lnTo>
                <a:lnTo>
                  <a:pt x="738930" y="304800"/>
                </a:lnTo>
                <a:lnTo>
                  <a:pt x="736498" y="279400"/>
                </a:lnTo>
                <a:lnTo>
                  <a:pt x="732996" y="266700"/>
                </a:lnTo>
                <a:lnTo>
                  <a:pt x="728108" y="241300"/>
                </a:lnTo>
                <a:lnTo>
                  <a:pt x="721826" y="215900"/>
                </a:lnTo>
                <a:lnTo>
                  <a:pt x="714146" y="203200"/>
                </a:lnTo>
                <a:lnTo>
                  <a:pt x="704926" y="177800"/>
                </a:lnTo>
                <a:lnTo>
                  <a:pt x="694029" y="165100"/>
                </a:lnTo>
                <a:lnTo>
                  <a:pt x="681456" y="152400"/>
                </a:lnTo>
                <a:lnTo>
                  <a:pt x="667207" y="139700"/>
                </a:lnTo>
                <a:close/>
              </a:path>
              <a:path w="840739" h="1638300">
                <a:moveTo>
                  <a:pt x="735380" y="723900"/>
                </a:moveTo>
                <a:lnTo>
                  <a:pt x="721194" y="723900"/>
                </a:lnTo>
                <a:lnTo>
                  <a:pt x="719734" y="736600"/>
                </a:lnTo>
                <a:lnTo>
                  <a:pt x="708558" y="825500"/>
                </a:lnTo>
                <a:lnTo>
                  <a:pt x="707059" y="838200"/>
                </a:lnTo>
                <a:lnTo>
                  <a:pt x="708558" y="838200"/>
                </a:lnTo>
                <a:lnTo>
                  <a:pt x="717499" y="850900"/>
                </a:lnTo>
                <a:lnTo>
                  <a:pt x="722693" y="850900"/>
                </a:lnTo>
                <a:lnTo>
                  <a:pt x="728675" y="838200"/>
                </a:lnTo>
                <a:lnTo>
                  <a:pt x="785672" y="800100"/>
                </a:lnTo>
                <a:lnTo>
                  <a:pt x="751027" y="800100"/>
                </a:lnTo>
                <a:lnTo>
                  <a:pt x="757009" y="787400"/>
                </a:lnTo>
                <a:lnTo>
                  <a:pt x="735380" y="787400"/>
                </a:lnTo>
                <a:lnTo>
                  <a:pt x="735380" y="723900"/>
                </a:lnTo>
                <a:close/>
              </a:path>
              <a:path w="840739" h="1638300">
                <a:moveTo>
                  <a:pt x="803910" y="762000"/>
                </a:moveTo>
                <a:lnTo>
                  <a:pt x="799426" y="762000"/>
                </a:lnTo>
                <a:lnTo>
                  <a:pt x="793496" y="774700"/>
                </a:lnTo>
                <a:lnTo>
                  <a:pt x="751027" y="800100"/>
                </a:lnTo>
                <a:lnTo>
                  <a:pt x="785672" y="800100"/>
                </a:lnTo>
                <a:lnTo>
                  <a:pt x="804672" y="787400"/>
                </a:lnTo>
                <a:lnTo>
                  <a:pt x="809142" y="774700"/>
                </a:lnTo>
                <a:lnTo>
                  <a:pt x="806907" y="774700"/>
                </a:lnTo>
                <a:lnTo>
                  <a:pt x="803910" y="762000"/>
                </a:lnTo>
                <a:close/>
              </a:path>
              <a:path w="840739" h="1638300">
                <a:moveTo>
                  <a:pt x="840435" y="495300"/>
                </a:moveTo>
                <a:lnTo>
                  <a:pt x="820318" y="495300"/>
                </a:lnTo>
                <a:lnTo>
                  <a:pt x="820318" y="508000"/>
                </a:lnTo>
                <a:lnTo>
                  <a:pt x="816265" y="533400"/>
                </a:lnTo>
                <a:lnTo>
                  <a:pt x="810815" y="571500"/>
                </a:lnTo>
                <a:lnTo>
                  <a:pt x="803969" y="596900"/>
                </a:lnTo>
                <a:lnTo>
                  <a:pt x="795731" y="635000"/>
                </a:lnTo>
                <a:lnTo>
                  <a:pt x="785244" y="673100"/>
                </a:lnTo>
                <a:lnTo>
                  <a:pt x="771690" y="711200"/>
                </a:lnTo>
                <a:lnTo>
                  <a:pt x="755068" y="749300"/>
                </a:lnTo>
                <a:lnTo>
                  <a:pt x="735380" y="787400"/>
                </a:lnTo>
                <a:lnTo>
                  <a:pt x="757009" y="787400"/>
                </a:lnTo>
                <a:lnTo>
                  <a:pt x="768972" y="762000"/>
                </a:lnTo>
                <a:lnTo>
                  <a:pt x="784825" y="723900"/>
                </a:lnTo>
                <a:lnTo>
                  <a:pt x="798586" y="685800"/>
                </a:lnTo>
                <a:lnTo>
                  <a:pt x="810260" y="660400"/>
                </a:lnTo>
                <a:lnTo>
                  <a:pt x="820104" y="622300"/>
                </a:lnTo>
                <a:lnTo>
                  <a:pt x="828414" y="584200"/>
                </a:lnTo>
                <a:lnTo>
                  <a:pt x="835191" y="546100"/>
                </a:lnTo>
                <a:lnTo>
                  <a:pt x="840435" y="508000"/>
                </a:lnTo>
                <a:lnTo>
                  <a:pt x="840435" y="495300"/>
                </a:lnTo>
                <a:close/>
              </a:path>
              <a:path w="840739" h="1638300">
                <a:moveTo>
                  <a:pt x="601533" y="241300"/>
                </a:moveTo>
                <a:lnTo>
                  <a:pt x="566610" y="241300"/>
                </a:lnTo>
                <a:lnTo>
                  <a:pt x="523036" y="279400"/>
                </a:lnTo>
                <a:lnTo>
                  <a:pt x="510386" y="304800"/>
                </a:lnTo>
                <a:lnTo>
                  <a:pt x="497046" y="317500"/>
                </a:lnTo>
                <a:lnTo>
                  <a:pt x="483010" y="342900"/>
                </a:lnTo>
                <a:lnTo>
                  <a:pt x="468274" y="381000"/>
                </a:lnTo>
                <a:lnTo>
                  <a:pt x="453325" y="406400"/>
                </a:lnTo>
                <a:lnTo>
                  <a:pt x="438654" y="444500"/>
                </a:lnTo>
                <a:lnTo>
                  <a:pt x="424265" y="469900"/>
                </a:lnTo>
                <a:lnTo>
                  <a:pt x="410159" y="508000"/>
                </a:lnTo>
                <a:lnTo>
                  <a:pt x="396523" y="546100"/>
                </a:lnTo>
                <a:lnTo>
                  <a:pt x="383598" y="584200"/>
                </a:lnTo>
                <a:lnTo>
                  <a:pt x="371381" y="622300"/>
                </a:lnTo>
                <a:lnTo>
                  <a:pt x="359867" y="647700"/>
                </a:lnTo>
                <a:lnTo>
                  <a:pt x="349523" y="685800"/>
                </a:lnTo>
                <a:lnTo>
                  <a:pt x="340858" y="723900"/>
                </a:lnTo>
                <a:lnTo>
                  <a:pt x="333874" y="749300"/>
                </a:lnTo>
                <a:lnTo>
                  <a:pt x="328574" y="774700"/>
                </a:lnTo>
                <a:lnTo>
                  <a:pt x="436981" y="774700"/>
                </a:lnTo>
                <a:lnTo>
                  <a:pt x="450736" y="762000"/>
                </a:lnTo>
                <a:lnTo>
                  <a:pt x="360603" y="762000"/>
                </a:lnTo>
                <a:lnTo>
                  <a:pt x="353161" y="749300"/>
                </a:lnTo>
                <a:lnTo>
                  <a:pt x="358456" y="723900"/>
                </a:lnTo>
                <a:lnTo>
                  <a:pt x="365440" y="698500"/>
                </a:lnTo>
                <a:lnTo>
                  <a:pt x="374108" y="673100"/>
                </a:lnTo>
                <a:lnTo>
                  <a:pt x="384454" y="635000"/>
                </a:lnTo>
                <a:lnTo>
                  <a:pt x="395826" y="609600"/>
                </a:lnTo>
                <a:lnTo>
                  <a:pt x="407630" y="571500"/>
                </a:lnTo>
                <a:lnTo>
                  <a:pt x="419860" y="533400"/>
                </a:lnTo>
                <a:lnTo>
                  <a:pt x="432511" y="508000"/>
                </a:lnTo>
                <a:lnTo>
                  <a:pt x="445488" y="469900"/>
                </a:lnTo>
                <a:lnTo>
                  <a:pt x="458757" y="444500"/>
                </a:lnTo>
                <a:lnTo>
                  <a:pt x="472314" y="406400"/>
                </a:lnTo>
                <a:lnTo>
                  <a:pt x="486156" y="381000"/>
                </a:lnTo>
                <a:lnTo>
                  <a:pt x="499908" y="355600"/>
                </a:lnTo>
                <a:lnTo>
                  <a:pt x="513243" y="330200"/>
                </a:lnTo>
                <a:lnTo>
                  <a:pt x="526166" y="317500"/>
                </a:lnTo>
                <a:lnTo>
                  <a:pt x="538683" y="292100"/>
                </a:lnTo>
                <a:lnTo>
                  <a:pt x="549570" y="279400"/>
                </a:lnTo>
                <a:lnTo>
                  <a:pt x="559904" y="266700"/>
                </a:lnTo>
                <a:lnTo>
                  <a:pt x="613562" y="266700"/>
                </a:lnTo>
                <a:lnTo>
                  <a:pt x="608589" y="254000"/>
                </a:lnTo>
                <a:lnTo>
                  <a:pt x="601533" y="241300"/>
                </a:lnTo>
                <a:close/>
              </a:path>
              <a:path w="840739" h="1638300">
                <a:moveTo>
                  <a:pt x="476997" y="749300"/>
                </a:moveTo>
                <a:lnTo>
                  <a:pt x="417837" y="749300"/>
                </a:lnTo>
                <a:lnTo>
                  <a:pt x="406241" y="762000"/>
                </a:lnTo>
                <a:lnTo>
                  <a:pt x="464073" y="762000"/>
                </a:lnTo>
                <a:lnTo>
                  <a:pt x="476997" y="749300"/>
                </a:lnTo>
                <a:close/>
              </a:path>
              <a:path w="840739" h="1638300">
                <a:moveTo>
                  <a:pt x="613562" y="266700"/>
                </a:moveTo>
                <a:lnTo>
                  <a:pt x="588684" y="266700"/>
                </a:lnTo>
                <a:lnTo>
                  <a:pt x="592527" y="279400"/>
                </a:lnTo>
                <a:lnTo>
                  <a:pt x="595680" y="292100"/>
                </a:lnTo>
                <a:lnTo>
                  <a:pt x="598113" y="304800"/>
                </a:lnTo>
                <a:lnTo>
                  <a:pt x="599860" y="317500"/>
                </a:lnTo>
                <a:lnTo>
                  <a:pt x="600915" y="330200"/>
                </a:lnTo>
                <a:lnTo>
                  <a:pt x="601268" y="355600"/>
                </a:lnTo>
                <a:lnTo>
                  <a:pt x="600915" y="381000"/>
                </a:lnTo>
                <a:lnTo>
                  <a:pt x="599860" y="393700"/>
                </a:lnTo>
                <a:lnTo>
                  <a:pt x="598113" y="419100"/>
                </a:lnTo>
                <a:lnTo>
                  <a:pt x="595680" y="444500"/>
                </a:lnTo>
                <a:lnTo>
                  <a:pt x="592388" y="469900"/>
                </a:lnTo>
                <a:lnTo>
                  <a:pt x="588129" y="495300"/>
                </a:lnTo>
                <a:lnTo>
                  <a:pt x="582895" y="533400"/>
                </a:lnTo>
                <a:lnTo>
                  <a:pt x="569276" y="584200"/>
                </a:lnTo>
                <a:lnTo>
                  <a:pt x="550274" y="635000"/>
                </a:lnTo>
                <a:lnTo>
                  <a:pt x="525535" y="673100"/>
                </a:lnTo>
                <a:lnTo>
                  <a:pt x="510724" y="698500"/>
                </a:lnTo>
                <a:lnTo>
                  <a:pt x="494245" y="711200"/>
                </a:lnTo>
                <a:lnTo>
                  <a:pt x="476097" y="723900"/>
                </a:lnTo>
                <a:lnTo>
                  <a:pt x="463928" y="736600"/>
                </a:lnTo>
                <a:lnTo>
                  <a:pt x="452051" y="749300"/>
                </a:lnTo>
                <a:lnTo>
                  <a:pt x="489508" y="749300"/>
                </a:lnTo>
                <a:lnTo>
                  <a:pt x="508716" y="736600"/>
                </a:lnTo>
                <a:lnTo>
                  <a:pt x="526107" y="711200"/>
                </a:lnTo>
                <a:lnTo>
                  <a:pt x="541683" y="685800"/>
                </a:lnTo>
                <a:lnTo>
                  <a:pt x="555447" y="673100"/>
                </a:lnTo>
                <a:lnTo>
                  <a:pt x="567586" y="647700"/>
                </a:lnTo>
                <a:lnTo>
                  <a:pt x="578340" y="622300"/>
                </a:lnTo>
                <a:lnTo>
                  <a:pt x="587706" y="584200"/>
                </a:lnTo>
                <a:lnTo>
                  <a:pt x="595680" y="558800"/>
                </a:lnTo>
                <a:lnTo>
                  <a:pt x="607963" y="508000"/>
                </a:lnTo>
                <a:lnTo>
                  <a:pt x="615797" y="457200"/>
                </a:lnTo>
                <a:lnTo>
                  <a:pt x="618229" y="419100"/>
                </a:lnTo>
                <a:lnTo>
                  <a:pt x="619977" y="393700"/>
                </a:lnTo>
                <a:lnTo>
                  <a:pt x="621032" y="381000"/>
                </a:lnTo>
                <a:lnTo>
                  <a:pt x="621385" y="355600"/>
                </a:lnTo>
                <a:lnTo>
                  <a:pt x="620895" y="330200"/>
                </a:lnTo>
                <a:lnTo>
                  <a:pt x="619426" y="304800"/>
                </a:lnTo>
                <a:lnTo>
                  <a:pt x="616981" y="292100"/>
                </a:lnTo>
                <a:lnTo>
                  <a:pt x="613562" y="266700"/>
                </a:lnTo>
                <a:close/>
              </a:path>
              <a:path w="840739" h="1638300">
                <a:moveTo>
                  <a:pt x="238404" y="279400"/>
                </a:moveTo>
                <a:lnTo>
                  <a:pt x="222008" y="279400"/>
                </a:lnTo>
                <a:lnTo>
                  <a:pt x="219049" y="292100"/>
                </a:lnTo>
                <a:lnTo>
                  <a:pt x="204023" y="330200"/>
                </a:lnTo>
                <a:lnTo>
                  <a:pt x="177762" y="393700"/>
                </a:lnTo>
                <a:lnTo>
                  <a:pt x="166522" y="431800"/>
                </a:lnTo>
                <a:lnTo>
                  <a:pt x="156381" y="469900"/>
                </a:lnTo>
                <a:lnTo>
                  <a:pt x="147232" y="508000"/>
                </a:lnTo>
                <a:lnTo>
                  <a:pt x="139067" y="546100"/>
                </a:lnTo>
                <a:lnTo>
                  <a:pt x="131876" y="571500"/>
                </a:lnTo>
                <a:lnTo>
                  <a:pt x="150025" y="571500"/>
                </a:lnTo>
                <a:lnTo>
                  <a:pt x="155335" y="546100"/>
                </a:lnTo>
                <a:lnTo>
                  <a:pt x="161209" y="520700"/>
                </a:lnTo>
                <a:lnTo>
                  <a:pt x="174622" y="469900"/>
                </a:lnTo>
                <a:lnTo>
                  <a:pt x="190264" y="419100"/>
                </a:lnTo>
                <a:lnTo>
                  <a:pt x="208009" y="368300"/>
                </a:lnTo>
                <a:lnTo>
                  <a:pt x="227011" y="317500"/>
                </a:lnTo>
                <a:lnTo>
                  <a:pt x="236931" y="292100"/>
                </a:lnTo>
                <a:lnTo>
                  <a:pt x="239903" y="292100"/>
                </a:lnTo>
                <a:lnTo>
                  <a:pt x="238404" y="279400"/>
                </a:lnTo>
                <a:close/>
              </a:path>
              <a:path w="840739" h="1638300">
                <a:moveTo>
                  <a:pt x="400027" y="139700"/>
                </a:moveTo>
                <a:lnTo>
                  <a:pt x="364956" y="139700"/>
                </a:lnTo>
                <a:lnTo>
                  <a:pt x="374396" y="152400"/>
                </a:lnTo>
                <a:lnTo>
                  <a:pt x="382418" y="152400"/>
                </a:lnTo>
                <a:lnTo>
                  <a:pt x="387513" y="165100"/>
                </a:lnTo>
                <a:lnTo>
                  <a:pt x="389681" y="177800"/>
                </a:lnTo>
                <a:lnTo>
                  <a:pt x="388924" y="190500"/>
                </a:lnTo>
                <a:lnTo>
                  <a:pt x="379984" y="279400"/>
                </a:lnTo>
                <a:lnTo>
                  <a:pt x="378792" y="292100"/>
                </a:lnTo>
                <a:lnTo>
                  <a:pt x="374396" y="330200"/>
                </a:lnTo>
                <a:lnTo>
                  <a:pt x="368734" y="368300"/>
                </a:lnTo>
                <a:lnTo>
                  <a:pt x="366572" y="381000"/>
                </a:lnTo>
                <a:lnTo>
                  <a:pt x="373697" y="355600"/>
                </a:lnTo>
                <a:lnTo>
                  <a:pt x="381660" y="342900"/>
                </a:lnTo>
                <a:lnTo>
                  <a:pt x="390461" y="317500"/>
                </a:lnTo>
                <a:lnTo>
                  <a:pt x="400100" y="304800"/>
                </a:lnTo>
                <a:lnTo>
                  <a:pt x="410578" y="279400"/>
                </a:lnTo>
                <a:lnTo>
                  <a:pt x="421894" y="254000"/>
                </a:lnTo>
                <a:lnTo>
                  <a:pt x="402336" y="254000"/>
                </a:lnTo>
                <a:lnTo>
                  <a:pt x="409041" y="190500"/>
                </a:lnTo>
                <a:lnTo>
                  <a:pt x="409521" y="177800"/>
                </a:lnTo>
                <a:lnTo>
                  <a:pt x="406519" y="152400"/>
                </a:lnTo>
                <a:lnTo>
                  <a:pt x="400027" y="139700"/>
                </a:lnTo>
                <a:close/>
              </a:path>
              <a:path w="840739" h="1638300">
                <a:moveTo>
                  <a:pt x="160159" y="342900"/>
                </a:moveTo>
                <a:lnTo>
                  <a:pt x="139319" y="342900"/>
                </a:lnTo>
                <a:lnTo>
                  <a:pt x="143776" y="355600"/>
                </a:lnTo>
                <a:lnTo>
                  <a:pt x="155702" y="355600"/>
                </a:lnTo>
                <a:lnTo>
                  <a:pt x="160159" y="342900"/>
                </a:lnTo>
                <a:close/>
              </a:path>
              <a:path w="840739" h="1638300">
                <a:moveTo>
                  <a:pt x="64820" y="203200"/>
                </a:moveTo>
                <a:lnTo>
                  <a:pt x="37998" y="203200"/>
                </a:lnTo>
                <a:lnTo>
                  <a:pt x="37998" y="215900"/>
                </a:lnTo>
                <a:lnTo>
                  <a:pt x="31292" y="215900"/>
                </a:lnTo>
                <a:lnTo>
                  <a:pt x="26959" y="228600"/>
                </a:lnTo>
                <a:lnTo>
                  <a:pt x="0" y="228600"/>
                </a:lnTo>
                <a:lnTo>
                  <a:pt x="0" y="241300"/>
                </a:lnTo>
                <a:lnTo>
                  <a:pt x="33528" y="241300"/>
                </a:lnTo>
                <a:lnTo>
                  <a:pt x="33528" y="342900"/>
                </a:lnTo>
                <a:lnTo>
                  <a:pt x="64820" y="342900"/>
                </a:lnTo>
                <a:lnTo>
                  <a:pt x="64820" y="203200"/>
                </a:lnTo>
                <a:close/>
              </a:path>
              <a:path w="840739" h="1638300">
                <a:moveTo>
                  <a:pt x="127406" y="241300"/>
                </a:moveTo>
                <a:lnTo>
                  <a:pt x="109867" y="241300"/>
                </a:lnTo>
                <a:lnTo>
                  <a:pt x="108750" y="254000"/>
                </a:lnTo>
                <a:lnTo>
                  <a:pt x="111760" y="254000"/>
                </a:lnTo>
                <a:lnTo>
                  <a:pt x="136347" y="342900"/>
                </a:lnTo>
                <a:lnTo>
                  <a:pt x="163169" y="342900"/>
                </a:lnTo>
                <a:lnTo>
                  <a:pt x="184404" y="304800"/>
                </a:lnTo>
                <a:lnTo>
                  <a:pt x="163169" y="304800"/>
                </a:lnTo>
                <a:lnTo>
                  <a:pt x="164287" y="292100"/>
                </a:lnTo>
                <a:lnTo>
                  <a:pt x="145288" y="292100"/>
                </a:lnTo>
                <a:lnTo>
                  <a:pt x="127406" y="241300"/>
                </a:lnTo>
                <a:close/>
              </a:path>
              <a:path w="840739" h="1638300">
                <a:moveTo>
                  <a:pt x="199275" y="241300"/>
                </a:moveTo>
                <a:lnTo>
                  <a:pt x="195199" y="241300"/>
                </a:lnTo>
                <a:lnTo>
                  <a:pt x="192227" y="254000"/>
                </a:lnTo>
                <a:lnTo>
                  <a:pt x="163169" y="304800"/>
                </a:lnTo>
                <a:lnTo>
                  <a:pt x="184404" y="304800"/>
                </a:lnTo>
                <a:lnTo>
                  <a:pt x="205638" y="266700"/>
                </a:lnTo>
                <a:lnTo>
                  <a:pt x="210108" y="254000"/>
                </a:lnTo>
                <a:lnTo>
                  <a:pt x="209727" y="254000"/>
                </a:lnTo>
                <a:lnTo>
                  <a:pt x="199275" y="241300"/>
                </a:lnTo>
                <a:close/>
              </a:path>
              <a:path w="840739" h="1638300">
                <a:moveTo>
                  <a:pt x="172110" y="203200"/>
                </a:moveTo>
                <a:lnTo>
                  <a:pt x="154228" y="203200"/>
                </a:lnTo>
                <a:lnTo>
                  <a:pt x="145288" y="292100"/>
                </a:lnTo>
                <a:lnTo>
                  <a:pt x="164287" y="292100"/>
                </a:lnTo>
                <a:lnTo>
                  <a:pt x="172110" y="203200"/>
                </a:lnTo>
                <a:close/>
              </a:path>
              <a:path w="840739" h="1638300">
                <a:moveTo>
                  <a:pt x="632271" y="114300"/>
                </a:moveTo>
                <a:lnTo>
                  <a:pt x="559414" y="114300"/>
                </a:lnTo>
                <a:lnTo>
                  <a:pt x="532242" y="127000"/>
                </a:lnTo>
                <a:lnTo>
                  <a:pt x="481685" y="152400"/>
                </a:lnTo>
                <a:lnTo>
                  <a:pt x="437800" y="203200"/>
                </a:lnTo>
                <a:lnTo>
                  <a:pt x="402336" y="254000"/>
                </a:lnTo>
                <a:lnTo>
                  <a:pt x="421894" y="254000"/>
                </a:lnTo>
                <a:lnTo>
                  <a:pt x="434047" y="241300"/>
                </a:lnTo>
                <a:lnTo>
                  <a:pt x="447040" y="215900"/>
                </a:lnTo>
                <a:lnTo>
                  <a:pt x="460937" y="203200"/>
                </a:lnTo>
                <a:lnTo>
                  <a:pt x="475811" y="190500"/>
                </a:lnTo>
                <a:lnTo>
                  <a:pt x="491667" y="165100"/>
                </a:lnTo>
                <a:lnTo>
                  <a:pt x="508508" y="152400"/>
                </a:lnTo>
                <a:lnTo>
                  <a:pt x="526309" y="152400"/>
                </a:lnTo>
                <a:lnTo>
                  <a:pt x="545098" y="139700"/>
                </a:lnTo>
                <a:lnTo>
                  <a:pt x="667207" y="139700"/>
                </a:lnTo>
                <a:lnTo>
                  <a:pt x="650927" y="127000"/>
                </a:lnTo>
                <a:lnTo>
                  <a:pt x="632271" y="114300"/>
                </a:lnTo>
                <a:close/>
              </a:path>
              <a:path w="840739" h="1638300">
                <a:moveTo>
                  <a:pt x="359302" y="203200"/>
                </a:moveTo>
                <a:lnTo>
                  <a:pt x="315718" y="203200"/>
                </a:lnTo>
                <a:lnTo>
                  <a:pt x="324798" y="215900"/>
                </a:lnTo>
                <a:lnTo>
                  <a:pt x="350220" y="215900"/>
                </a:lnTo>
                <a:lnTo>
                  <a:pt x="359302" y="203200"/>
                </a:lnTo>
                <a:close/>
              </a:path>
              <a:path w="840739" h="1638300">
                <a:moveTo>
                  <a:pt x="194451" y="139700"/>
                </a:moveTo>
                <a:lnTo>
                  <a:pt x="140809" y="139700"/>
                </a:lnTo>
                <a:lnTo>
                  <a:pt x="134109" y="152400"/>
                </a:lnTo>
                <a:lnTo>
                  <a:pt x="131876" y="165100"/>
                </a:lnTo>
                <a:lnTo>
                  <a:pt x="133272" y="177800"/>
                </a:lnTo>
                <a:lnTo>
                  <a:pt x="137461" y="190500"/>
                </a:lnTo>
                <a:lnTo>
                  <a:pt x="144446" y="203200"/>
                </a:lnTo>
                <a:lnTo>
                  <a:pt x="185792" y="203200"/>
                </a:lnTo>
                <a:lnTo>
                  <a:pt x="195572" y="190500"/>
                </a:lnTo>
                <a:lnTo>
                  <a:pt x="201444" y="177800"/>
                </a:lnTo>
                <a:lnTo>
                  <a:pt x="203403" y="165100"/>
                </a:lnTo>
                <a:lnTo>
                  <a:pt x="201163" y="152400"/>
                </a:lnTo>
                <a:lnTo>
                  <a:pt x="194451" y="139700"/>
                </a:lnTo>
                <a:close/>
              </a:path>
              <a:path w="840739" h="1638300">
                <a:moveTo>
                  <a:pt x="359302" y="165100"/>
                </a:moveTo>
                <a:lnTo>
                  <a:pt x="315718" y="165100"/>
                </a:lnTo>
                <a:lnTo>
                  <a:pt x="310272" y="177800"/>
                </a:lnTo>
                <a:lnTo>
                  <a:pt x="308457" y="190500"/>
                </a:lnTo>
                <a:lnTo>
                  <a:pt x="310272" y="203200"/>
                </a:lnTo>
                <a:lnTo>
                  <a:pt x="364754" y="203200"/>
                </a:lnTo>
                <a:lnTo>
                  <a:pt x="366572" y="190500"/>
                </a:lnTo>
                <a:lnTo>
                  <a:pt x="364754" y="177800"/>
                </a:lnTo>
                <a:lnTo>
                  <a:pt x="359302" y="165100"/>
                </a:lnTo>
                <a:close/>
              </a:path>
              <a:path w="840739" h="1638300">
                <a:moveTo>
                  <a:pt x="337515" y="152400"/>
                </a:moveTo>
                <a:lnTo>
                  <a:pt x="324798" y="165100"/>
                </a:lnTo>
                <a:lnTo>
                  <a:pt x="350220" y="165100"/>
                </a:lnTo>
                <a:lnTo>
                  <a:pt x="337515" y="152400"/>
                </a:lnTo>
                <a:close/>
              </a:path>
              <a:path w="840739" h="1638300">
                <a:moveTo>
                  <a:pt x="365169" y="114300"/>
                </a:moveTo>
                <a:lnTo>
                  <a:pt x="313751" y="114300"/>
                </a:lnTo>
                <a:lnTo>
                  <a:pt x="302512" y="127000"/>
                </a:lnTo>
                <a:lnTo>
                  <a:pt x="377955" y="127000"/>
                </a:lnTo>
                <a:lnTo>
                  <a:pt x="365169" y="114300"/>
                </a:lnTo>
                <a:close/>
              </a:path>
              <a:path w="840739" h="1638300">
                <a:moveTo>
                  <a:pt x="542093" y="25400"/>
                </a:moveTo>
                <a:lnTo>
                  <a:pt x="483283" y="25400"/>
                </a:lnTo>
                <a:lnTo>
                  <a:pt x="453458" y="50800"/>
                </a:lnTo>
                <a:lnTo>
                  <a:pt x="423497" y="63500"/>
                </a:lnTo>
                <a:lnTo>
                  <a:pt x="393395" y="88900"/>
                </a:lnTo>
                <a:lnTo>
                  <a:pt x="387426" y="101600"/>
                </a:lnTo>
                <a:lnTo>
                  <a:pt x="386689" y="101600"/>
                </a:lnTo>
                <a:lnTo>
                  <a:pt x="395630" y="114300"/>
                </a:lnTo>
                <a:lnTo>
                  <a:pt x="400837" y="114300"/>
                </a:lnTo>
                <a:lnTo>
                  <a:pt x="406806" y="101600"/>
                </a:lnTo>
                <a:lnTo>
                  <a:pt x="435508" y="88900"/>
                </a:lnTo>
                <a:lnTo>
                  <a:pt x="463513" y="63500"/>
                </a:lnTo>
                <a:lnTo>
                  <a:pt x="490825" y="50800"/>
                </a:lnTo>
                <a:lnTo>
                  <a:pt x="517448" y="38100"/>
                </a:lnTo>
                <a:lnTo>
                  <a:pt x="542093" y="25400"/>
                </a:lnTo>
                <a:close/>
              </a:path>
              <a:path w="840739" h="1638300">
                <a:moveTo>
                  <a:pt x="714143" y="25400"/>
                </a:moveTo>
                <a:lnTo>
                  <a:pt x="653164" y="25400"/>
                </a:lnTo>
                <a:lnTo>
                  <a:pt x="671677" y="38100"/>
                </a:lnTo>
                <a:lnTo>
                  <a:pt x="689764" y="38100"/>
                </a:lnTo>
                <a:lnTo>
                  <a:pt x="707150" y="50800"/>
                </a:lnTo>
                <a:lnTo>
                  <a:pt x="723843" y="63500"/>
                </a:lnTo>
                <a:lnTo>
                  <a:pt x="739851" y="76200"/>
                </a:lnTo>
                <a:lnTo>
                  <a:pt x="683971" y="76200"/>
                </a:lnTo>
                <a:lnTo>
                  <a:pt x="768908" y="101600"/>
                </a:lnTo>
                <a:lnTo>
                  <a:pt x="793496" y="101600"/>
                </a:lnTo>
                <a:lnTo>
                  <a:pt x="793496" y="88900"/>
                </a:lnTo>
                <a:lnTo>
                  <a:pt x="774337" y="50800"/>
                </a:lnTo>
                <a:lnTo>
                  <a:pt x="751027" y="50800"/>
                </a:lnTo>
                <a:lnTo>
                  <a:pt x="732862" y="38100"/>
                </a:lnTo>
                <a:lnTo>
                  <a:pt x="714143" y="25400"/>
                </a:lnTo>
                <a:close/>
              </a:path>
              <a:path w="840739" h="1638300">
                <a:moveTo>
                  <a:pt x="690676" y="63500"/>
                </a:moveTo>
                <a:lnTo>
                  <a:pt x="677265" y="63500"/>
                </a:lnTo>
                <a:lnTo>
                  <a:pt x="675767" y="76200"/>
                </a:lnTo>
                <a:lnTo>
                  <a:pt x="739851" y="76200"/>
                </a:lnTo>
                <a:lnTo>
                  <a:pt x="690676" y="63500"/>
                </a:lnTo>
                <a:close/>
              </a:path>
              <a:path w="840739" h="1638300">
                <a:moveTo>
                  <a:pt x="748792" y="0"/>
                </a:moveTo>
                <a:lnTo>
                  <a:pt x="730135" y="0"/>
                </a:lnTo>
                <a:lnTo>
                  <a:pt x="733145" y="12700"/>
                </a:lnTo>
                <a:lnTo>
                  <a:pt x="751027" y="50800"/>
                </a:lnTo>
                <a:lnTo>
                  <a:pt x="774337" y="50800"/>
                </a:lnTo>
                <a:lnTo>
                  <a:pt x="748792" y="0"/>
                </a:lnTo>
                <a:close/>
              </a:path>
              <a:path w="840739" h="1638300">
                <a:moveTo>
                  <a:pt x="675030" y="12700"/>
                </a:moveTo>
                <a:lnTo>
                  <a:pt x="540412" y="12700"/>
                </a:lnTo>
                <a:lnTo>
                  <a:pt x="512978" y="25400"/>
                </a:lnTo>
                <a:lnTo>
                  <a:pt x="694866" y="25400"/>
                </a:lnTo>
                <a:lnTo>
                  <a:pt x="675030" y="12700"/>
                </a:lnTo>
                <a:close/>
              </a:path>
              <a:path w="840739" h="1638300">
                <a:moveTo>
                  <a:pt x="615928" y="0"/>
                </a:moveTo>
                <a:lnTo>
                  <a:pt x="582322" y="0"/>
                </a:lnTo>
                <a:lnTo>
                  <a:pt x="563527" y="12700"/>
                </a:lnTo>
                <a:lnTo>
                  <a:pt x="635347" y="12700"/>
                </a:lnTo>
                <a:lnTo>
                  <a:pt x="61592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83680" y="1079158"/>
            <a:ext cx="1825625" cy="1825625"/>
            <a:chOff x="5083680" y="1079158"/>
            <a:chExt cx="1825625" cy="1825625"/>
          </a:xfrm>
        </p:grpSpPr>
        <p:sp>
          <p:nvSpPr>
            <p:cNvPr id="4" name="object 4"/>
            <p:cNvSpPr/>
            <p:nvPr/>
          </p:nvSpPr>
          <p:spPr>
            <a:xfrm>
              <a:off x="5083680" y="1079158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1668703" y="0"/>
                  </a:moveTo>
                  <a:lnTo>
                    <a:pt x="156705" y="0"/>
                  </a:lnTo>
                  <a:lnTo>
                    <a:pt x="107226" y="8001"/>
                  </a:lnTo>
                  <a:lnTo>
                    <a:pt x="64215" y="30273"/>
                  </a:lnTo>
                  <a:lnTo>
                    <a:pt x="30273" y="64215"/>
                  </a:lnTo>
                  <a:lnTo>
                    <a:pt x="8001" y="107226"/>
                  </a:lnTo>
                  <a:lnTo>
                    <a:pt x="0" y="156705"/>
                  </a:lnTo>
                  <a:lnTo>
                    <a:pt x="0" y="1668703"/>
                  </a:lnTo>
                  <a:lnTo>
                    <a:pt x="8001" y="1718176"/>
                  </a:lnTo>
                  <a:lnTo>
                    <a:pt x="30273" y="1761183"/>
                  </a:lnTo>
                  <a:lnTo>
                    <a:pt x="64215" y="1795123"/>
                  </a:lnTo>
                  <a:lnTo>
                    <a:pt x="107226" y="1817394"/>
                  </a:lnTo>
                  <a:lnTo>
                    <a:pt x="156705" y="1825396"/>
                  </a:lnTo>
                  <a:lnTo>
                    <a:pt x="1668703" y="1825396"/>
                  </a:lnTo>
                  <a:lnTo>
                    <a:pt x="1718178" y="1817394"/>
                  </a:lnTo>
                  <a:lnTo>
                    <a:pt x="1751777" y="1799996"/>
                  </a:lnTo>
                  <a:lnTo>
                    <a:pt x="156705" y="1799996"/>
                  </a:lnTo>
                  <a:lnTo>
                    <a:pt x="105643" y="1789661"/>
                  </a:lnTo>
                  <a:lnTo>
                    <a:pt x="63901" y="1761496"/>
                  </a:lnTo>
                  <a:lnTo>
                    <a:pt x="35734" y="1719757"/>
                  </a:lnTo>
                  <a:lnTo>
                    <a:pt x="25399" y="1668703"/>
                  </a:lnTo>
                  <a:lnTo>
                    <a:pt x="25399" y="156705"/>
                  </a:lnTo>
                  <a:lnTo>
                    <a:pt x="35734" y="105643"/>
                  </a:lnTo>
                  <a:lnTo>
                    <a:pt x="63901" y="63901"/>
                  </a:lnTo>
                  <a:lnTo>
                    <a:pt x="105643" y="35734"/>
                  </a:lnTo>
                  <a:lnTo>
                    <a:pt x="156705" y="25400"/>
                  </a:lnTo>
                  <a:lnTo>
                    <a:pt x="1751775" y="25399"/>
                  </a:lnTo>
                  <a:lnTo>
                    <a:pt x="1718178" y="8001"/>
                  </a:lnTo>
                  <a:lnTo>
                    <a:pt x="1668703" y="0"/>
                  </a:lnTo>
                  <a:close/>
                </a:path>
                <a:path w="1825625" h="1825625">
                  <a:moveTo>
                    <a:pt x="1751775" y="25399"/>
                  </a:moveTo>
                  <a:lnTo>
                    <a:pt x="1668703" y="25400"/>
                  </a:lnTo>
                  <a:lnTo>
                    <a:pt x="1719765" y="35734"/>
                  </a:lnTo>
                  <a:lnTo>
                    <a:pt x="1761507" y="63901"/>
                  </a:lnTo>
                  <a:lnTo>
                    <a:pt x="1789674" y="105643"/>
                  </a:lnTo>
                  <a:lnTo>
                    <a:pt x="1800009" y="156705"/>
                  </a:lnTo>
                  <a:lnTo>
                    <a:pt x="1800009" y="1668703"/>
                  </a:lnTo>
                  <a:lnTo>
                    <a:pt x="1789674" y="1719757"/>
                  </a:lnTo>
                  <a:lnTo>
                    <a:pt x="1761507" y="1761496"/>
                  </a:lnTo>
                  <a:lnTo>
                    <a:pt x="1719765" y="1789661"/>
                  </a:lnTo>
                  <a:lnTo>
                    <a:pt x="1668703" y="1799996"/>
                  </a:lnTo>
                  <a:lnTo>
                    <a:pt x="1751777" y="1799996"/>
                  </a:lnTo>
                  <a:lnTo>
                    <a:pt x="1761188" y="1795123"/>
                  </a:lnTo>
                  <a:lnTo>
                    <a:pt x="1795131" y="1761183"/>
                  </a:lnTo>
                  <a:lnTo>
                    <a:pt x="1817405" y="1718176"/>
                  </a:lnTo>
                  <a:lnTo>
                    <a:pt x="1825409" y="1668703"/>
                  </a:lnTo>
                  <a:lnTo>
                    <a:pt x="1825409" y="156705"/>
                  </a:lnTo>
                  <a:lnTo>
                    <a:pt x="1817405" y="107226"/>
                  </a:lnTo>
                  <a:lnTo>
                    <a:pt x="1795131" y="64215"/>
                  </a:lnTo>
                  <a:lnTo>
                    <a:pt x="1761188" y="30273"/>
                  </a:lnTo>
                  <a:lnTo>
                    <a:pt x="1751775" y="2539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2231" y="1272023"/>
              <a:ext cx="1304290" cy="1304290"/>
            </a:xfrm>
            <a:custGeom>
              <a:avLst/>
              <a:gdLst/>
              <a:ahLst/>
              <a:cxnLst/>
              <a:rect l="l" t="t" r="r" b="b"/>
              <a:pathLst>
                <a:path w="1304290" h="1304289">
                  <a:moveTo>
                    <a:pt x="1099413" y="0"/>
                  </a:moveTo>
                  <a:lnTo>
                    <a:pt x="0" y="1099108"/>
                  </a:lnTo>
                  <a:lnTo>
                    <a:pt x="204749" y="1303909"/>
                  </a:lnTo>
                  <a:lnTo>
                    <a:pt x="1304162" y="204800"/>
                  </a:lnTo>
                  <a:lnTo>
                    <a:pt x="1288008" y="100088"/>
                  </a:lnTo>
                  <a:lnTo>
                    <a:pt x="1204125" y="16179"/>
                  </a:lnTo>
                  <a:lnTo>
                    <a:pt x="1099413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99533" y="1258853"/>
              <a:ext cx="1330325" cy="1330325"/>
            </a:xfrm>
            <a:custGeom>
              <a:avLst/>
              <a:gdLst/>
              <a:ahLst/>
              <a:cxnLst/>
              <a:rect l="l" t="t" r="r" b="b"/>
              <a:pathLst>
                <a:path w="1330325" h="1330325">
                  <a:moveTo>
                    <a:pt x="1110068" y="0"/>
                  </a:moveTo>
                  <a:lnTo>
                    <a:pt x="1106017" y="1320"/>
                  </a:lnTo>
                  <a:lnTo>
                    <a:pt x="1333" y="1105674"/>
                  </a:lnTo>
                  <a:lnTo>
                    <a:pt x="0" y="1108900"/>
                  </a:lnTo>
                  <a:lnTo>
                    <a:pt x="0" y="1115644"/>
                  </a:lnTo>
                  <a:lnTo>
                    <a:pt x="1333" y="1118870"/>
                  </a:lnTo>
                  <a:lnTo>
                    <a:pt x="210946" y="1328534"/>
                  </a:lnTo>
                  <a:lnTo>
                    <a:pt x="214198" y="1329766"/>
                  </a:lnTo>
                  <a:lnTo>
                    <a:pt x="220700" y="1329766"/>
                  </a:lnTo>
                  <a:lnTo>
                    <a:pt x="223951" y="1328534"/>
                  </a:lnTo>
                  <a:lnTo>
                    <a:pt x="253385" y="1299108"/>
                  </a:lnTo>
                  <a:lnTo>
                    <a:pt x="217449" y="1299108"/>
                  </a:lnTo>
                  <a:lnTo>
                    <a:pt x="30657" y="1112278"/>
                  </a:lnTo>
                  <a:lnTo>
                    <a:pt x="1116545" y="26708"/>
                  </a:lnTo>
                  <a:lnTo>
                    <a:pt x="1232138" y="26708"/>
                  </a:lnTo>
                  <a:lnTo>
                    <a:pt x="1223886" y="18453"/>
                  </a:lnTo>
                  <a:lnTo>
                    <a:pt x="1221422" y="17208"/>
                  </a:lnTo>
                  <a:lnTo>
                    <a:pt x="1110068" y="0"/>
                  </a:lnTo>
                  <a:close/>
                </a:path>
                <a:path w="1330325" h="1330325">
                  <a:moveTo>
                    <a:pt x="1232138" y="26708"/>
                  </a:moveTo>
                  <a:lnTo>
                    <a:pt x="1116545" y="26708"/>
                  </a:lnTo>
                  <a:lnTo>
                    <a:pt x="1210779" y="41262"/>
                  </a:lnTo>
                  <a:lnTo>
                    <a:pt x="1288783" y="119291"/>
                  </a:lnTo>
                  <a:lnTo>
                    <a:pt x="1303324" y="213537"/>
                  </a:lnTo>
                  <a:lnTo>
                    <a:pt x="217449" y="1299108"/>
                  </a:lnTo>
                  <a:lnTo>
                    <a:pt x="253385" y="1299108"/>
                  </a:lnTo>
                  <a:lnTo>
                    <a:pt x="1328699" y="224091"/>
                  </a:lnTo>
                  <a:lnTo>
                    <a:pt x="1330032" y="220027"/>
                  </a:lnTo>
                  <a:lnTo>
                    <a:pt x="1312849" y="108648"/>
                  </a:lnTo>
                  <a:lnTo>
                    <a:pt x="1311592" y="106184"/>
                  </a:lnTo>
                  <a:lnTo>
                    <a:pt x="1232138" y="26708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76380" y="2371125"/>
              <a:ext cx="340995" cy="340995"/>
            </a:xfrm>
            <a:custGeom>
              <a:avLst/>
              <a:gdLst/>
              <a:ahLst/>
              <a:cxnLst/>
              <a:rect l="l" t="t" r="r" b="b"/>
              <a:pathLst>
                <a:path w="340995" h="340994">
                  <a:moveTo>
                    <a:pt x="135851" y="0"/>
                  </a:moveTo>
                  <a:lnTo>
                    <a:pt x="0" y="340563"/>
                  </a:lnTo>
                  <a:lnTo>
                    <a:pt x="340601" y="204800"/>
                  </a:lnTo>
                  <a:lnTo>
                    <a:pt x="322630" y="98259"/>
                  </a:lnTo>
                  <a:lnTo>
                    <a:pt x="236905" y="12522"/>
                  </a:lnTo>
                  <a:lnTo>
                    <a:pt x="1358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62697" y="2357837"/>
              <a:ext cx="368300" cy="367030"/>
            </a:xfrm>
            <a:custGeom>
              <a:avLst/>
              <a:gdLst/>
              <a:ahLst/>
              <a:cxnLst/>
              <a:rect l="l" t="t" r="r" b="b"/>
              <a:pathLst>
                <a:path w="368300" h="367030">
                  <a:moveTo>
                    <a:pt x="145440" y="0"/>
                  </a:moveTo>
                  <a:lnTo>
                    <a:pt x="139890" y="3225"/>
                  </a:lnTo>
                  <a:lnTo>
                    <a:pt x="0" y="353860"/>
                  </a:lnTo>
                  <a:lnTo>
                    <a:pt x="1104" y="359244"/>
                  </a:lnTo>
                  <a:lnTo>
                    <a:pt x="7137" y="365264"/>
                  </a:lnTo>
                  <a:lnTo>
                    <a:pt x="10375" y="366560"/>
                  </a:lnTo>
                  <a:lnTo>
                    <a:pt x="15265" y="366560"/>
                  </a:lnTo>
                  <a:lnTo>
                    <a:pt x="16852" y="366255"/>
                  </a:lnTo>
                  <a:lnTo>
                    <a:pt x="105017" y="331114"/>
                  </a:lnTo>
                  <a:lnTo>
                    <a:pt x="36423" y="331114"/>
                  </a:lnTo>
                  <a:lnTo>
                    <a:pt x="157695" y="27101"/>
                  </a:lnTo>
                  <a:lnTo>
                    <a:pt x="269835" y="27101"/>
                  </a:lnTo>
                  <a:lnTo>
                    <a:pt x="257568" y="14833"/>
                  </a:lnTo>
                  <a:lnTo>
                    <a:pt x="254952" y="13550"/>
                  </a:lnTo>
                  <a:lnTo>
                    <a:pt x="145440" y="0"/>
                  </a:lnTo>
                  <a:close/>
                </a:path>
                <a:path w="368300" h="367030">
                  <a:moveTo>
                    <a:pt x="269835" y="27101"/>
                  </a:moveTo>
                  <a:lnTo>
                    <a:pt x="157695" y="27101"/>
                  </a:lnTo>
                  <a:lnTo>
                    <a:pt x="244703" y="37884"/>
                  </a:lnTo>
                  <a:lnTo>
                    <a:pt x="324459" y="117665"/>
                  </a:lnTo>
                  <a:lnTo>
                    <a:pt x="340055" y="210083"/>
                  </a:lnTo>
                  <a:lnTo>
                    <a:pt x="36423" y="331114"/>
                  </a:lnTo>
                  <a:lnTo>
                    <a:pt x="105017" y="331114"/>
                  </a:lnTo>
                  <a:lnTo>
                    <a:pt x="364540" y="227672"/>
                  </a:lnTo>
                  <a:lnTo>
                    <a:pt x="367804" y="221869"/>
                  </a:lnTo>
                  <a:lnTo>
                    <a:pt x="348386" y="106832"/>
                  </a:lnTo>
                  <a:lnTo>
                    <a:pt x="347154" y="104432"/>
                  </a:lnTo>
                  <a:lnTo>
                    <a:pt x="269835" y="27101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2697" y="2576310"/>
              <a:ext cx="149013" cy="14808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499328" y="1274241"/>
              <a:ext cx="1215390" cy="1208405"/>
            </a:xfrm>
            <a:custGeom>
              <a:avLst/>
              <a:gdLst/>
              <a:ahLst/>
              <a:cxnLst/>
              <a:rect l="l" t="t" r="r" b="b"/>
              <a:pathLst>
                <a:path w="1215390" h="1208405">
                  <a:moveTo>
                    <a:pt x="1130973" y="9982"/>
                  </a:moveTo>
                  <a:lnTo>
                    <a:pt x="1121067" y="25"/>
                  </a:lnTo>
                  <a:lnTo>
                    <a:pt x="1113040" y="0"/>
                  </a:lnTo>
                  <a:lnTo>
                    <a:pt x="25" y="1105344"/>
                  </a:lnTo>
                  <a:lnTo>
                    <a:pt x="0" y="1113383"/>
                  </a:lnTo>
                  <a:lnTo>
                    <a:pt x="7429" y="1120863"/>
                  </a:lnTo>
                  <a:lnTo>
                    <a:pt x="10693" y="1122108"/>
                  </a:lnTo>
                  <a:lnTo>
                    <a:pt x="13957" y="1122108"/>
                  </a:lnTo>
                  <a:lnTo>
                    <a:pt x="17195" y="1122108"/>
                  </a:lnTo>
                  <a:lnTo>
                    <a:pt x="20434" y="1120876"/>
                  </a:lnTo>
                  <a:lnTo>
                    <a:pt x="1130947" y="18021"/>
                  </a:lnTo>
                  <a:lnTo>
                    <a:pt x="1130973" y="9982"/>
                  </a:lnTo>
                  <a:close/>
                </a:path>
                <a:path w="1215390" h="1208405">
                  <a:moveTo>
                    <a:pt x="1214869" y="93865"/>
                  </a:moveTo>
                  <a:lnTo>
                    <a:pt x="1204950" y="83947"/>
                  </a:lnTo>
                  <a:lnTo>
                    <a:pt x="1196911" y="83908"/>
                  </a:lnTo>
                  <a:lnTo>
                    <a:pt x="85737" y="1191094"/>
                  </a:lnTo>
                  <a:lnTo>
                    <a:pt x="85712" y="1199146"/>
                  </a:lnTo>
                  <a:lnTo>
                    <a:pt x="93154" y="1206601"/>
                  </a:lnTo>
                  <a:lnTo>
                    <a:pt x="96405" y="1207846"/>
                  </a:lnTo>
                  <a:lnTo>
                    <a:pt x="99669" y="1207846"/>
                  </a:lnTo>
                  <a:lnTo>
                    <a:pt x="102908" y="1207846"/>
                  </a:lnTo>
                  <a:lnTo>
                    <a:pt x="106159" y="1206614"/>
                  </a:lnTo>
                  <a:lnTo>
                    <a:pt x="1214843" y="101917"/>
                  </a:lnTo>
                  <a:lnTo>
                    <a:pt x="1214869" y="93865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433" y="436595"/>
            <a:ext cx="1176252" cy="167561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720658" y="432021"/>
            <a:ext cx="706120" cy="172720"/>
            <a:chOff x="1720658" y="432021"/>
            <a:chExt cx="706120" cy="17272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0658" y="432021"/>
              <a:ext cx="493779" cy="1721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7642" y="481393"/>
              <a:ext cx="189048" cy="122758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1686102" y="4279404"/>
            <a:ext cx="632460" cy="913765"/>
          </a:xfrm>
          <a:custGeom>
            <a:avLst/>
            <a:gdLst/>
            <a:ahLst/>
            <a:cxnLst/>
            <a:rect l="l" t="t" r="r" b="b"/>
            <a:pathLst>
              <a:path w="632460" h="913764">
                <a:moveTo>
                  <a:pt x="347548" y="138557"/>
                </a:moveTo>
                <a:lnTo>
                  <a:pt x="344893" y="94437"/>
                </a:lnTo>
                <a:lnTo>
                  <a:pt x="333832" y="49542"/>
                </a:lnTo>
                <a:lnTo>
                  <a:pt x="310070" y="14401"/>
                </a:lnTo>
                <a:lnTo>
                  <a:pt x="301269" y="7874"/>
                </a:lnTo>
                <a:lnTo>
                  <a:pt x="301269" y="138557"/>
                </a:lnTo>
                <a:lnTo>
                  <a:pt x="301142" y="146215"/>
                </a:lnTo>
                <a:lnTo>
                  <a:pt x="297688" y="195567"/>
                </a:lnTo>
                <a:lnTo>
                  <a:pt x="288950" y="249999"/>
                </a:lnTo>
                <a:lnTo>
                  <a:pt x="273240" y="303733"/>
                </a:lnTo>
                <a:lnTo>
                  <a:pt x="248539" y="352691"/>
                </a:lnTo>
                <a:lnTo>
                  <a:pt x="213626" y="389788"/>
                </a:lnTo>
                <a:lnTo>
                  <a:pt x="175120" y="407200"/>
                </a:lnTo>
                <a:lnTo>
                  <a:pt x="129933" y="411213"/>
                </a:lnTo>
                <a:lnTo>
                  <a:pt x="129019" y="411213"/>
                </a:lnTo>
                <a:lnTo>
                  <a:pt x="127012" y="411111"/>
                </a:lnTo>
                <a:lnTo>
                  <a:pt x="101346" y="409321"/>
                </a:lnTo>
                <a:lnTo>
                  <a:pt x="99326" y="409206"/>
                </a:lnTo>
                <a:lnTo>
                  <a:pt x="98450" y="409206"/>
                </a:lnTo>
                <a:lnTo>
                  <a:pt x="100622" y="398310"/>
                </a:lnTo>
                <a:lnTo>
                  <a:pt x="112598" y="351116"/>
                </a:lnTo>
                <a:lnTo>
                  <a:pt x="123901" y="314439"/>
                </a:lnTo>
                <a:lnTo>
                  <a:pt x="136131" y="278155"/>
                </a:lnTo>
                <a:lnTo>
                  <a:pt x="152285" y="232638"/>
                </a:lnTo>
                <a:lnTo>
                  <a:pt x="168097" y="190906"/>
                </a:lnTo>
                <a:lnTo>
                  <a:pt x="185750" y="148107"/>
                </a:lnTo>
                <a:lnTo>
                  <a:pt x="207556" y="105308"/>
                </a:lnTo>
                <a:lnTo>
                  <a:pt x="232054" y="69316"/>
                </a:lnTo>
                <a:lnTo>
                  <a:pt x="266534" y="48221"/>
                </a:lnTo>
                <a:lnTo>
                  <a:pt x="274701" y="49707"/>
                </a:lnTo>
                <a:lnTo>
                  <a:pt x="296468" y="84670"/>
                </a:lnTo>
                <a:lnTo>
                  <a:pt x="301231" y="127596"/>
                </a:lnTo>
                <a:lnTo>
                  <a:pt x="301269" y="138557"/>
                </a:lnTo>
                <a:lnTo>
                  <a:pt x="301269" y="7874"/>
                </a:lnTo>
                <a:lnTo>
                  <a:pt x="292328" y="3606"/>
                </a:lnTo>
                <a:lnTo>
                  <a:pt x="281686" y="901"/>
                </a:lnTo>
                <a:lnTo>
                  <a:pt x="269887" y="0"/>
                </a:lnTo>
                <a:lnTo>
                  <a:pt x="258013" y="901"/>
                </a:lnTo>
                <a:lnTo>
                  <a:pt x="214274" y="22364"/>
                </a:lnTo>
                <a:lnTo>
                  <a:pt x="184835" y="55257"/>
                </a:lnTo>
                <a:lnTo>
                  <a:pt x="157835" y="101168"/>
                </a:lnTo>
                <a:lnTo>
                  <a:pt x="141058" y="138557"/>
                </a:lnTo>
                <a:lnTo>
                  <a:pt x="124980" y="180759"/>
                </a:lnTo>
                <a:lnTo>
                  <a:pt x="117208" y="203606"/>
                </a:lnTo>
                <a:lnTo>
                  <a:pt x="115189" y="202933"/>
                </a:lnTo>
                <a:lnTo>
                  <a:pt x="121793" y="164706"/>
                </a:lnTo>
                <a:lnTo>
                  <a:pt x="136626" y="33489"/>
                </a:lnTo>
                <a:lnTo>
                  <a:pt x="137058" y="29921"/>
                </a:lnTo>
                <a:lnTo>
                  <a:pt x="137299" y="27686"/>
                </a:lnTo>
                <a:lnTo>
                  <a:pt x="137299" y="15405"/>
                </a:lnTo>
                <a:lnTo>
                  <a:pt x="134620" y="9499"/>
                </a:lnTo>
                <a:lnTo>
                  <a:pt x="123901" y="1905"/>
                </a:lnTo>
                <a:lnTo>
                  <a:pt x="118757" y="0"/>
                </a:lnTo>
                <a:lnTo>
                  <a:pt x="108496" y="0"/>
                </a:lnTo>
                <a:lnTo>
                  <a:pt x="673" y="880021"/>
                </a:lnTo>
                <a:lnTo>
                  <a:pt x="228" y="883589"/>
                </a:lnTo>
                <a:lnTo>
                  <a:pt x="0" y="885825"/>
                </a:lnTo>
                <a:lnTo>
                  <a:pt x="0" y="898105"/>
                </a:lnTo>
                <a:lnTo>
                  <a:pt x="2679" y="904011"/>
                </a:lnTo>
                <a:lnTo>
                  <a:pt x="13398" y="911606"/>
                </a:lnTo>
                <a:lnTo>
                  <a:pt x="18529" y="913511"/>
                </a:lnTo>
                <a:lnTo>
                  <a:pt x="28803" y="913511"/>
                </a:lnTo>
                <a:lnTo>
                  <a:pt x="92417" y="456082"/>
                </a:lnTo>
                <a:lnTo>
                  <a:pt x="98666" y="456971"/>
                </a:lnTo>
                <a:lnTo>
                  <a:pt x="105918" y="457530"/>
                </a:lnTo>
                <a:lnTo>
                  <a:pt x="128130" y="458101"/>
                </a:lnTo>
                <a:lnTo>
                  <a:pt x="131267" y="458101"/>
                </a:lnTo>
                <a:lnTo>
                  <a:pt x="147269" y="457708"/>
                </a:lnTo>
                <a:lnTo>
                  <a:pt x="162483" y="456514"/>
                </a:lnTo>
                <a:lnTo>
                  <a:pt x="165595" y="456082"/>
                </a:lnTo>
                <a:lnTo>
                  <a:pt x="176898" y="454520"/>
                </a:lnTo>
                <a:lnTo>
                  <a:pt x="216395" y="442785"/>
                </a:lnTo>
                <a:lnTo>
                  <a:pt x="255841" y="417118"/>
                </a:lnTo>
                <a:lnTo>
                  <a:pt x="261912" y="411213"/>
                </a:lnTo>
                <a:lnTo>
                  <a:pt x="269303" y="404025"/>
                </a:lnTo>
                <a:lnTo>
                  <a:pt x="292328" y="373037"/>
                </a:lnTo>
                <a:lnTo>
                  <a:pt x="310743" y="337464"/>
                </a:lnTo>
                <a:lnTo>
                  <a:pt x="325145" y="299034"/>
                </a:lnTo>
                <a:lnTo>
                  <a:pt x="335686" y="258610"/>
                </a:lnTo>
                <a:lnTo>
                  <a:pt x="342557" y="216992"/>
                </a:lnTo>
                <a:lnTo>
                  <a:pt x="346316" y="175983"/>
                </a:lnTo>
                <a:lnTo>
                  <a:pt x="347256" y="156349"/>
                </a:lnTo>
                <a:lnTo>
                  <a:pt x="347548" y="138557"/>
                </a:lnTo>
                <a:close/>
              </a:path>
              <a:path w="632460" h="913764">
                <a:moveTo>
                  <a:pt x="632040" y="138557"/>
                </a:moveTo>
                <a:lnTo>
                  <a:pt x="631964" y="131940"/>
                </a:lnTo>
                <a:lnTo>
                  <a:pt x="631888" y="127596"/>
                </a:lnTo>
                <a:lnTo>
                  <a:pt x="631380" y="117208"/>
                </a:lnTo>
                <a:lnTo>
                  <a:pt x="630542" y="106159"/>
                </a:lnTo>
                <a:lnTo>
                  <a:pt x="629373" y="94437"/>
                </a:lnTo>
                <a:lnTo>
                  <a:pt x="627684" y="82588"/>
                </a:lnTo>
                <a:lnTo>
                  <a:pt x="625271" y="71170"/>
                </a:lnTo>
                <a:lnTo>
                  <a:pt x="622134" y="60096"/>
                </a:lnTo>
                <a:lnTo>
                  <a:pt x="618312" y="49542"/>
                </a:lnTo>
                <a:lnTo>
                  <a:pt x="617702" y="48221"/>
                </a:lnTo>
                <a:lnTo>
                  <a:pt x="613702" y="39585"/>
                </a:lnTo>
                <a:lnTo>
                  <a:pt x="608190" y="30403"/>
                </a:lnTo>
                <a:lnTo>
                  <a:pt x="601814" y="22009"/>
                </a:lnTo>
                <a:lnTo>
                  <a:pt x="594550" y="14401"/>
                </a:lnTo>
                <a:lnTo>
                  <a:pt x="586257" y="8115"/>
                </a:lnTo>
                <a:lnTo>
                  <a:pt x="585736" y="7874"/>
                </a:lnTo>
                <a:lnTo>
                  <a:pt x="585736" y="138557"/>
                </a:lnTo>
                <a:lnTo>
                  <a:pt x="585609" y="146215"/>
                </a:lnTo>
                <a:lnTo>
                  <a:pt x="582155" y="195567"/>
                </a:lnTo>
                <a:lnTo>
                  <a:pt x="573417" y="249999"/>
                </a:lnTo>
                <a:lnTo>
                  <a:pt x="557707" y="303733"/>
                </a:lnTo>
                <a:lnTo>
                  <a:pt x="533019" y="352691"/>
                </a:lnTo>
                <a:lnTo>
                  <a:pt x="498106" y="389788"/>
                </a:lnTo>
                <a:lnTo>
                  <a:pt x="488670" y="395897"/>
                </a:lnTo>
                <a:lnTo>
                  <a:pt x="479107" y="400837"/>
                </a:lnTo>
                <a:lnTo>
                  <a:pt x="469417" y="404609"/>
                </a:lnTo>
                <a:lnTo>
                  <a:pt x="459600" y="407200"/>
                </a:lnTo>
                <a:lnTo>
                  <a:pt x="449364" y="408965"/>
                </a:lnTo>
                <a:lnTo>
                  <a:pt x="438416" y="410210"/>
                </a:lnTo>
                <a:lnTo>
                  <a:pt x="426770" y="410972"/>
                </a:lnTo>
                <a:lnTo>
                  <a:pt x="414401" y="411213"/>
                </a:lnTo>
                <a:lnTo>
                  <a:pt x="413499" y="411213"/>
                </a:lnTo>
                <a:lnTo>
                  <a:pt x="411492" y="411111"/>
                </a:lnTo>
                <a:lnTo>
                  <a:pt x="385826" y="409321"/>
                </a:lnTo>
                <a:lnTo>
                  <a:pt x="383806" y="409206"/>
                </a:lnTo>
                <a:lnTo>
                  <a:pt x="382917" y="409206"/>
                </a:lnTo>
                <a:lnTo>
                  <a:pt x="393636" y="363334"/>
                </a:lnTo>
                <a:lnTo>
                  <a:pt x="404431" y="326669"/>
                </a:lnTo>
                <a:lnTo>
                  <a:pt x="416496" y="290169"/>
                </a:lnTo>
                <a:lnTo>
                  <a:pt x="432892" y="243370"/>
                </a:lnTo>
                <a:lnTo>
                  <a:pt x="447662" y="203606"/>
                </a:lnTo>
                <a:lnTo>
                  <a:pt x="463842" y="162610"/>
                </a:lnTo>
                <a:lnTo>
                  <a:pt x="484378" y="119214"/>
                </a:lnTo>
                <a:lnTo>
                  <a:pt x="508127" y="80352"/>
                </a:lnTo>
                <a:lnTo>
                  <a:pt x="542328" y="49542"/>
                </a:lnTo>
                <a:lnTo>
                  <a:pt x="551002" y="48234"/>
                </a:lnTo>
                <a:lnTo>
                  <a:pt x="559168" y="49707"/>
                </a:lnTo>
                <a:lnTo>
                  <a:pt x="580936" y="84670"/>
                </a:lnTo>
                <a:lnTo>
                  <a:pt x="585711" y="127596"/>
                </a:lnTo>
                <a:lnTo>
                  <a:pt x="585736" y="138557"/>
                </a:lnTo>
                <a:lnTo>
                  <a:pt x="585736" y="7874"/>
                </a:lnTo>
                <a:lnTo>
                  <a:pt x="576795" y="3606"/>
                </a:lnTo>
                <a:lnTo>
                  <a:pt x="566166" y="901"/>
                </a:lnTo>
                <a:lnTo>
                  <a:pt x="554367" y="0"/>
                </a:lnTo>
                <a:lnTo>
                  <a:pt x="542505" y="901"/>
                </a:lnTo>
                <a:lnTo>
                  <a:pt x="531012" y="3606"/>
                </a:lnTo>
                <a:lnTo>
                  <a:pt x="519899" y="8115"/>
                </a:lnTo>
                <a:lnTo>
                  <a:pt x="509155" y="14401"/>
                </a:lnTo>
                <a:lnTo>
                  <a:pt x="498754" y="22364"/>
                </a:lnTo>
                <a:lnTo>
                  <a:pt x="469303" y="55257"/>
                </a:lnTo>
                <a:lnTo>
                  <a:pt x="442315" y="101168"/>
                </a:lnTo>
                <a:lnTo>
                  <a:pt x="425526" y="138557"/>
                </a:lnTo>
                <a:lnTo>
                  <a:pt x="409460" y="180759"/>
                </a:lnTo>
                <a:lnTo>
                  <a:pt x="401675" y="203606"/>
                </a:lnTo>
                <a:lnTo>
                  <a:pt x="399656" y="202933"/>
                </a:lnTo>
                <a:lnTo>
                  <a:pt x="406273" y="164706"/>
                </a:lnTo>
                <a:lnTo>
                  <a:pt x="421093" y="33489"/>
                </a:lnTo>
                <a:lnTo>
                  <a:pt x="421538" y="29921"/>
                </a:lnTo>
                <a:lnTo>
                  <a:pt x="421767" y="27686"/>
                </a:lnTo>
                <a:lnTo>
                  <a:pt x="421767" y="15405"/>
                </a:lnTo>
                <a:lnTo>
                  <a:pt x="419087" y="9499"/>
                </a:lnTo>
                <a:lnTo>
                  <a:pt x="408368" y="1905"/>
                </a:lnTo>
                <a:lnTo>
                  <a:pt x="403237" y="0"/>
                </a:lnTo>
                <a:lnTo>
                  <a:pt x="392963" y="0"/>
                </a:lnTo>
                <a:lnTo>
                  <a:pt x="285140" y="880021"/>
                </a:lnTo>
                <a:lnTo>
                  <a:pt x="284695" y="883589"/>
                </a:lnTo>
                <a:lnTo>
                  <a:pt x="284467" y="885825"/>
                </a:lnTo>
                <a:lnTo>
                  <a:pt x="284467" y="898105"/>
                </a:lnTo>
                <a:lnTo>
                  <a:pt x="287147" y="904011"/>
                </a:lnTo>
                <a:lnTo>
                  <a:pt x="297865" y="911606"/>
                </a:lnTo>
                <a:lnTo>
                  <a:pt x="302996" y="913511"/>
                </a:lnTo>
                <a:lnTo>
                  <a:pt x="313270" y="913511"/>
                </a:lnTo>
                <a:lnTo>
                  <a:pt x="376885" y="456082"/>
                </a:lnTo>
                <a:lnTo>
                  <a:pt x="383133" y="456971"/>
                </a:lnTo>
                <a:lnTo>
                  <a:pt x="390385" y="457530"/>
                </a:lnTo>
                <a:lnTo>
                  <a:pt x="412597" y="458101"/>
                </a:lnTo>
                <a:lnTo>
                  <a:pt x="415734" y="458101"/>
                </a:lnTo>
                <a:lnTo>
                  <a:pt x="431749" y="457708"/>
                </a:lnTo>
                <a:lnTo>
                  <a:pt x="446963" y="456514"/>
                </a:lnTo>
                <a:lnTo>
                  <a:pt x="450075" y="456082"/>
                </a:lnTo>
                <a:lnTo>
                  <a:pt x="461378" y="454520"/>
                </a:lnTo>
                <a:lnTo>
                  <a:pt x="500875" y="442785"/>
                </a:lnTo>
                <a:lnTo>
                  <a:pt x="540321" y="417118"/>
                </a:lnTo>
                <a:lnTo>
                  <a:pt x="546392" y="411213"/>
                </a:lnTo>
                <a:lnTo>
                  <a:pt x="553783" y="404025"/>
                </a:lnTo>
                <a:lnTo>
                  <a:pt x="576808" y="373037"/>
                </a:lnTo>
                <a:lnTo>
                  <a:pt x="595223" y="337464"/>
                </a:lnTo>
                <a:lnTo>
                  <a:pt x="609625" y="299034"/>
                </a:lnTo>
                <a:lnTo>
                  <a:pt x="620166" y="258610"/>
                </a:lnTo>
                <a:lnTo>
                  <a:pt x="627037" y="216992"/>
                </a:lnTo>
                <a:lnTo>
                  <a:pt x="630809" y="175983"/>
                </a:lnTo>
                <a:lnTo>
                  <a:pt x="631748" y="156349"/>
                </a:lnTo>
                <a:lnTo>
                  <a:pt x="632040" y="138557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84214" y="4279402"/>
            <a:ext cx="347980" cy="913765"/>
          </a:xfrm>
          <a:custGeom>
            <a:avLst/>
            <a:gdLst/>
            <a:ahLst/>
            <a:cxnLst/>
            <a:rect l="l" t="t" r="r" b="b"/>
            <a:pathLst>
              <a:path w="347979" h="913764">
                <a:moveTo>
                  <a:pt x="118757" y="0"/>
                </a:moveTo>
                <a:lnTo>
                  <a:pt x="108496" y="0"/>
                </a:lnTo>
                <a:lnTo>
                  <a:pt x="103479" y="1790"/>
                </a:lnTo>
                <a:lnTo>
                  <a:pt x="94094" y="8940"/>
                </a:lnTo>
                <a:lnTo>
                  <a:pt x="91300" y="14516"/>
                </a:lnTo>
                <a:lnTo>
                  <a:pt x="90385" y="22357"/>
                </a:lnTo>
                <a:lnTo>
                  <a:pt x="673" y="880021"/>
                </a:lnTo>
                <a:lnTo>
                  <a:pt x="228" y="883589"/>
                </a:lnTo>
                <a:lnTo>
                  <a:pt x="0" y="885825"/>
                </a:lnTo>
                <a:lnTo>
                  <a:pt x="0" y="898105"/>
                </a:lnTo>
                <a:lnTo>
                  <a:pt x="2679" y="904011"/>
                </a:lnTo>
                <a:lnTo>
                  <a:pt x="13398" y="911606"/>
                </a:lnTo>
                <a:lnTo>
                  <a:pt x="18529" y="913511"/>
                </a:lnTo>
                <a:lnTo>
                  <a:pt x="28803" y="913511"/>
                </a:lnTo>
                <a:lnTo>
                  <a:pt x="92417" y="456082"/>
                </a:lnTo>
                <a:lnTo>
                  <a:pt x="165590" y="456082"/>
                </a:lnTo>
                <a:lnTo>
                  <a:pt x="203607" y="447909"/>
                </a:lnTo>
                <a:lnTo>
                  <a:pt x="241084" y="428625"/>
                </a:lnTo>
                <a:lnTo>
                  <a:pt x="261910" y="411213"/>
                </a:lnTo>
                <a:lnTo>
                  <a:pt x="129019" y="411213"/>
                </a:lnTo>
                <a:lnTo>
                  <a:pt x="127012" y="411111"/>
                </a:lnTo>
                <a:lnTo>
                  <a:pt x="101346" y="409321"/>
                </a:lnTo>
                <a:lnTo>
                  <a:pt x="99326" y="409206"/>
                </a:lnTo>
                <a:lnTo>
                  <a:pt x="98450" y="409206"/>
                </a:lnTo>
                <a:lnTo>
                  <a:pt x="100625" y="398302"/>
                </a:lnTo>
                <a:lnTo>
                  <a:pt x="112592" y="351113"/>
                </a:lnTo>
                <a:lnTo>
                  <a:pt x="123901" y="314439"/>
                </a:lnTo>
                <a:lnTo>
                  <a:pt x="136136" y="278152"/>
                </a:lnTo>
                <a:lnTo>
                  <a:pt x="152284" y="232631"/>
                </a:lnTo>
                <a:lnTo>
                  <a:pt x="163177" y="203606"/>
                </a:lnTo>
                <a:lnTo>
                  <a:pt x="117208" y="203606"/>
                </a:lnTo>
                <a:lnTo>
                  <a:pt x="115189" y="202933"/>
                </a:lnTo>
                <a:lnTo>
                  <a:pt x="116558" y="195567"/>
                </a:lnTo>
                <a:lnTo>
                  <a:pt x="117863" y="188283"/>
                </a:lnTo>
                <a:lnTo>
                  <a:pt x="124574" y="146672"/>
                </a:lnTo>
                <a:lnTo>
                  <a:pt x="136626" y="33489"/>
                </a:lnTo>
                <a:lnTo>
                  <a:pt x="137058" y="29921"/>
                </a:lnTo>
                <a:lnTo>
                  <a:pt x="137299" y="27686"/>
                </a:lnTo>
                <a:lnTo>
                  <a:pt x="137299" y="15405"/>
                </a:lnTo>
                <a:lnTo>
                  <a:pt x="134620" y="9499"/>
                </a:lnTo>
                <a:lnTo>
                  <a:pt x="123901" y="1905"/>
                </a:lnTo>
                <a:lnTo>
                  <a:pt x="118757" y="0"/>
                </a:lnTo>
                <a:close/>
              </a:path>
              <a:path w="347979" h="913764">
                <a:moveTo>
                  <a:pt x="165590" y="456082"/>
                </a:moveTo>
                <a:lnTo>
                  <a:pt x="92417" y="456082"/>
                </a:lnTo>
                <a:lnTo>
                  <a:pt x="98666" y="456971"/>
                </a:lnTo>
                <a:lnTo>
                  <a:pt x="105918" y="457530"/>
                </a:lnTo>
                <a:lnTo>
                  <a:pt x="128130" y="458101"/>
                </a:lnTo>
                <a:lnTo>
                  <a:pt x="131267" y="458101"/>
                </a:lnTo>
                <a:lnTo>
                  <a:pt x="147271" y="457704"/>
                </a:lnTo>
                <a:lnTo>
                  <a:pt x="162482" y="456511"/>
                </a:lnTo>
                <a:lnTo>
                  <a:pt x="165590" y="456082"/>
                </a:lnTo>
                <a:close/>
              </a:path>
              <a:path w="347979" h="913764">
                <a:moveTo>
                  <a:pt x="333221" y="48221"/>
                </a:moveTo>
                <a:lnTo>
                  <a:pt x="266534" y="48221"/>
                </a:lnTo>
                <a:lnTo>
                  <a:pt x="274697" y="49709"/>
                </a:lnTo>
                <a:lnTo>
                  <a:pt x="281773" y="54170"/>
                </a:lnTo>
                <a:lnTo>
                  <a:pt x="299191" y="98877"/>
                </a:lnTo>
                <a:lnTo>
                  <a:pt x="301264" y="138555"/>
                </a:lnTo>
                <a:lnTo>
                  <a:pt x="301140" y="146216"/>
                </a:lnTo>
                <a:lnTo>
                  <a:pt x="297688" y="195567"/>
                </a:lnTo>
                <a:lnTo>
                  <a:pt x="288951" y="250000"/>
                </a:lnTo>
                <a:lnTo>
                  <a:pt x="273237" y="303726"/>
                </a:lnTo>
                <a:lnTo>
                  <a:pt x="248543" y="352681"/>
                </a:lnTo>
                <a:lnTo>
                  <a:pt x="213626" y="389788"/>
                </a:lnTo>
                <a:lnTo>
                  <a:pt x="175120" y="407200"/>
                </a:lnTo>
                <a:lnTo>
                  <a:pt x="129933" y="411213"/>
                </a:lnTo>
                <a:lnTo>
                  <a:pt x="261910" y="411213"/>
                </a:lnTo>
                <a:lnTo>
                  <a:pt x="292328" y="373037"/>
                </a:lnTo>
                <a:lnTo>
                  <a:pt x="310742" y="337459"/>
                </a:lnTo>
                <a:lnTo>
                  <a:pt x="325145" y="299034"/>
                </a:lnTo>
                <a:lnTo>
                  <a:pt x="335689" y="258603"/>
                </a:lnTo>
                <a:lnTo>
                  <a:pt x="342557" y="216992"/>
                </a:lnTo>
                <a:lnTo>
                  <a:pt x="346317" y="175974"/>
                </a:lnTo>
                <a:lnTo>
                  <a:pt x="347552" y="138555"/>
                </a:lnTo>
                <a:lnTo>
                  <a:pt x="347481" y="131940"/>
                </a:lnTo>
                <a:lnTo>
                  <a:pt x="343203" y="82590"/>
                </a:lnTo>
                <a:lnTo>
                  <a:pt x="333832" y="49540"/>
                </a:lnTo>
                <a:lnTo>
                  <a:pt x="333221" y="48221"/>
                </a:lnTo>
                <a:close/>
              </a:path>
              <a:path w="347979" h="913764">
                <a:moveTo>
                  <a:pt x="269887" y="0"/>
                </a:moveTo>
                <a:lnTo>
                  <a:pt x="224675" y="14401"/>
                </a:lnTo>
                <a:lnTo>
                  <a:pt x="194355" y="42787"/>
                </a:lnTo>
                <a:lnTo>
                  <a:pt x="166486" y="84664"/>
                </a:lnTo>
                <a:lnTo>
                  <a:pt x="149352" y="119214"/>
                </a:lnTo>
                <a:lnTo>
                  <a:pt x="132932" y="159067"/>
                </a:lnTo>
                <a:lnTo>
                  <a:pt x="117208" y="203606"/>
                </a:lnTo>
                <a:lnTo>
                  <a:pt x="163177" y="203606"/>
                </a:lnTo>
                <a:lnTo>
                  <a:pt x="168090" y="190899"/>
                </a:lnTo>
                <a:lnTo>
                  <a:pt x="173443" y="177152"/>
                </a:lnTo>
                <a:lnTo>
                  <a:pt x="192594" y="133636"/>
                </a:lnTo>
                <a:lnTo>
                  <a:pt x="215471" y="92346"/>
                </a:lnTo>
                <a:lnTo>
                  <a:pt x="240610" y="60089"/>
                </a:lnTo>
                <a:lnTo>
                  <a:pt x="266534" y="48221"/>
                </a:lnTo>
                <a:lnTo>
                  <a:pt x="333221" y="48221"/>
                </a:lnTo>
                <a:lnTo>
                  <a:pt x="329222" y="39583"/>
                </a:lnTo>
                <a:lnTo>
                  <a:pt x="301780" y="8106"/>
                </a:lnTo>
                <a:lnTo>
                  <a:pt x="281691" y="901"/>
                </a:lnTo>
                <a:lnTo>
                  <a:pt x="26988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83569" y="4279402"/>
            <a:ext cx="347980" cy="913765"/>
          </a:xfrm>
          <a:custGeom>
            <a:avLst/>
            <a:gdLst/>
            <a:ahLst/>
            <a:cxnLst/>
            <a:rect l="l" t="t" r="r" b="b"/>
            <a:pathLst>
              <a:path w="347979" h="913764">
                <a:moveTo>
                  <a:pt x="118770" y="0"/>
                </a:moveTo>
                <a:lnTo>
                  <a:pt x="108496" y="0"/>
                </a:lnTo>
                <a:lnTo>
                  <a:pt x="103479" y="1790"/>
                </a:lnTo>
                <a:lnTo>
                  <a:pt x="94094" y="8940"/>
                </a:lnTo>
                <a:lnTo>
                  <a:pt x="91313" y="14516"/>
                </a:lnTo>
                <a:lnTo>
                  <a:pt x="90385" y="22357"/>
                </a:lnTo>
                <a:lnTo>
                  <a:pt x="673" y="880021"/>
                </a:lnTo>
                <a:lnTo>
                  <a:pt x="241" y="883589"/>
                </a:lnTo>
                <a:lnTo>
                  <a:pt x="0" y="885825"/>
                </a:lnTo>
                <a:lnTo>
                  <a:pt x="0" y="898105"/>
                </a:lnTo>
                <a:lnTo>
                  <a:pt x="2679" y="904011"/>
                </a:lnTo>
                <a:lnTo>
                  <a:pt x="13398" y="911606"/>
                </a:lnTo>
                <a:lnTo>
                  <a:pt x="18542" y="913511"/>
                </a:lnTo>
                <a:lnTo>
                  <a:pt x="28803" y="913511"/>
                </a:lnTo>
                <a:lnTo>
                  <a:pt x="92417" y="456082"/>
                </a:lnTo>
                <a:lnTo>
                  <a:pt x="165596" y="456082"/>
                </a:lnTo>
                <a:lnTo>
                  <a:pt x="203615" y="447909"/>
                </a:lnTo>
                <a:lnTo>
                  <a:pt x="241096" y="428625"/>
                </a:lnTo>
                <a:lnTo>
                  <a:pt x="261914" y="411213"/>
                </a:lnTo>
                <a:lnTo>
                  <a:pt x="129032" y="411213"/>
                </a:lnTo>
                <a:lnTo>
                  <a:pt x="127025" y="411111"/>
                </a:lnTo>
                <a:lnTo>
                  <a:pt x="101358" y="409321"/>
                </a:lnTo>
                <a:lnTo>
                  <a:pt x="99339" y="409206"/>
                </a:lnTo>
                <a:lnTo>
                  <a:pt x="98450" y="409206"/>
                </a:lnTo>
                <a:lnTo>
                  <a:pt x="100627" y="398302"/>
                </a:lnTo>
                <a:lnTo>
                  <a:pt x="112598" y="351113"/>
                </a:lnTo>
                <a:lnTo>
                  <a:pt x="123901" y="314439"/>
                </a:lnTo>
                <a:lnTo>
                  <a:pt x="136142" y="278152"/>
                </a:lnTo>
                <a:lnTo>
                  <a:pt x="152296" y="232631"/>
                </a:lnTo>
                <a:lnTo>
                  <a:pt x="163185" y="203606"/>
                </a:lnTo>
                <a:lnTo>
                  <a:pt x="117208" y="203606"/>
                </a:lnTo>
                <a:lnTo>
                  <a:pt x="115189" y="202933"/>
                </a:lnTo>
                <a:lnTo>
                  <a:pt x="116565" y="195567"/>
                </a:lnTo>
                <a:lnTo>
                  <a:pt x="117873" y="188283"/>
                </a:lnTo>
                <a:lnTo>
                  <a:pt x="124574" y="146672"/>
                </a:lnTo>
                <a:lnTo>
                  <a:pt x="136626" y="33489"/>
                </a:lnTo>
                <a:lnTo>
                  <a:pt x="137071" y="29921"/>
                </a:lnTo>
                <a:lnTo>
                  <a:pt x="137299" y="27686"/>
                </a:lnTo>
                <a:lnTo>
                  <a:pt x="137299" y="15405"/>
                </a:lnTo>
                <a:lnTo>
                  <a:pt x="134620" y="9499"/>
                </a:lnTo>
                <a:lnTo>
                  <a:pt x="123901" y="1905"/>
                </a:lnTo>
                <a:lnTo>
                  <a:pt x="118770" y="0"/>
                </a:lnTo>
                <a:close/>
              </a:path>
              <a:path w="347979" h="913764">
                <a:moveTo>
                  <a:pt x="165596" y="456082"/>
                </a:moveTo>
                <a:lnTo>
                  <a:pt x="92417" y="456082"/>
                </a:lnTo>
                <a:lnTo>
                  <a:pt x="98679" y="456971"/>
                </a:lnTo>
                <a:lnTo>
                  <a:pt x="105930" y="457530"/>
                </a:lnTo>
                <a:lnTo>
                  <a:pt x="128143" y="458101"/>
                </a:lnTo>
                <a:lnTo>
                  <a:pt x="131267" y="458101"/>
                </a:lnTo>
                <a:lnTo>
                  <a:pt x="147277" y="457704"/>
                </a:lnTo>
                <a:lnTo>
                  <a:pt x="162488" y="456511"/>
                </a:lnTo>
                <a:lnTo>
                  <a:pt x="165596" y="456082"/>
                </a:lnTo>
                <a:close/>
              </a:path>
              <a:path w="347979" h="913764">
                <a:moveTo>
                  <a:pt x="333233" y="48221"/>
                </a:moveTo>
                <a:lnTo>
                  <a:pt x="266547" y="48221"/>
                </a:lnTo>
                <a:lnTo>
                  <a:pt x="274703" y="49709"/>
                </a:lnTo>
                <a:lnTo>
                  <a:pt x="281776" y="54170"/>
                </a:lnTo>
                <a:lnTo>
                  <a:pt x="299199" y="98877"/>
                </a:lnTo>
                <a:lnTo>
                  <a:pt x="301275" y="138555"/>
                </a:lnTo>
                <a:lnTo>
                  <a:pt x="301150" y="146216"/>
                </a:lnTo>
                <a:lnTo>
                  <a:pt x="297688" y="195567"/>
                </a:lnTo>
                <a:lnTo>
                  <a:pt x="288956" y="250000"/>
                </a:lnTo>
                <a:lnTo>
                  <a:pt x="273240" y="303726"/>
                </a:lnTo>
                <a:lnTo>
                  <a:pt x="248549" y="352681"/>
                </a:lnTo>
                <a:lnTo>
                  <a:pt x="213639" y="389788"/>
                </a:lnTo>
                <a:lnTo>
                  <a:pt x="175133" y="407200"/>
                </a:lnTo>
                <a:lnTo>
                  <a:pt x="129933" y="411213"/>
                </a:lnTo>
                <a:lnTo>
                  <a:pt x="261914" y="411213"/>
                </a:lnTo>
                <a:lnTo>
                  <a:pt x="292341" y="373037"/>
                </a:lnTo>
                <a:lnTo>
                  <a:pt x="310745" y="337459"/>
                </a:lnTo>
                <a:lnTo>
                  <a:pt x="325158" y="299034"/>
                </a:lnTo>
                <a:lnTo>
                  <a:pt x="335697" y="258603"/>
                </a:lnTo>
                <a:lnTo>
                  <a:pt x="342569" y="216992"/>
                </a:lnTo>
                <a:lnTo>
                  <a:pt x="346330" y="175974"/>
                </a:lnTo>
                <a:lnTo>
                  <a:pt x="347565" y="138555"/>
                </a:lnTo>
                <a:lnTo>
                  <a:pt x="347493" y="131940"/>
                </a:lnTo>
                <a:lnTo>
                  <a:pt x="343208" y="82590"/>
                </a:lnTo>
                <a:lnTo>
                  <a:pt x="333844" y="49540"/>
                </a:lnTo>
                <a:lnTo>
                  <a:pt x="333233" y="48221"/>
                </a:lnTo>
                <a:close/>
              </a:path>
              <a:path w="347979" h="913764">
                <a:moveTo>
                  <a:pt x="269900" y="0"/>
                </a:moveTo>
                <a:lnTo>
                  <a:pt x="224688" y="14401"/>
                </a:lnTo>
                <a:lnTo>
                  <a:pt x="194363" y="42787"/>
                </a:lnTo>
                <a:lnTo>
                  <a:pt x="166488" y="84664"/>
                </a:lnTo>
                <a:lnTo>
                  <a:pt x="149352" y="119214"/>
                </a:lnTo>
                <a:lnTo>
                  <a:pt x="132942" y="159067"/>
                </a:lnTo>
                <a:lnTo>
                  <a:pt x="117208" y="203606"/>
                </a:lnTo>
                <a:lnTo>
                  <a:pt x="163185" y="203606"/>
                </a:lnTo>
                <a:lnTo>
                  <a:pt x="168098" y="190899"/>
                </a:lnTo>
                <a:lnTo>
                  <a:pt x="173456" y="177152"/>
                </a:lnTo>
                <a:lnTo>
                  <a:pt x="192605" y="133636"/>
                </a:lnTo>
                <a:lnTo>
                  <a:pt x="215484" y="92346"/>
                </a:lnTo>
                <a:lnTo>
                  <a:pt x="240621" y="60089"/>
                </a:lnTo>
                <a:lnTo>
                  <a:pt x="266547" y="48221"/>
                </a:lnTo>
                <a:lnTo>
                  <a:pt x="333233" y="48221"/>
                </a:lnTo>
                <a:lnTo>
                  <a:pt x="329228" y="39583"/>
                </a:lnTo>
                <a:lnTo>
                  <a:pt x="301786" y="8106"/>
                </a:lnTo>
                <a:lnTo>
                  <a:pt x="281697" y="901"/>
                </a:lnTo>
                <a:lnTo>
                  <a:pt x="26990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82937" y="4279402"/>
            <a:ext cx="347980" cy="913765"/>
          </a:xfrm>
          <a:custGeom>
            <a:avLst/>
            <a:gdLst/>
            <a:ahLst/>
            <a:cxnLst/>
            <a:rect l="l" t="t" r="r" b="b"/>
            <a:pathLst>
              <a:path w="347979" h="913764">
                <a:moveTo>
                  <a:pt x="118770" y="0"/>
                </a:moveTo>
                <a:lnTo>
                  <a:pt x="108496" y="0"/>
                </a:lnTo>
                <a:lnTo>
                  <a:pt x="103479" y="1790"/>
                </a:lnTo>
                <a:lnTo>
                  <a:pt x="94094" y="8940"/>
                </a:lnTo>
                <a:lnTo>
                  <a:pt x="91313" y="14516"/>
                </a:lnTo>
                <a:lnTo>
                  <a:pt x="90385" y="22357"/>
                </a:lnTo>
                <a:lnTo>
                  <a:pt x="673" y="880021"/>
                </a:lnTo>
                <a:lnTo>
                  <a:pt x="241" y="883589"/>
                </a:lnTo>
                <a:lnTo>
                  <a:pt x="0" y="885825"/>
                </a:lnTo>
                <a:lnTo>
                  <a:pt x="0" y="898105"/>
                </a:lnTo>
                <a:lnTo>
                  <a:pt x="2679" y="904011"/>
                </a:lnTo>
                <a:lnTo>
                  <a:pt x="13398" y="911606"/>
                </a:lnTo>
                <a:lnTo>
                  <a:pt x="18542" y="913511"/>
                </a:lnTo>
                <a:lnTo>
                  <a:pt x="28803" y="913511"/>
                </a:lnTo>
                <a:lnTo>
                  <a:pt x="92417" y="456082"/>
                </a:lnTo>
                <a:lnTo>
                  <a:pt x="165596" y="456082"/>
                </a:lnTo>
                <a:lnTo>
                  <a:pt x="203615" y="447909"/>
                </a:lnTo>
                <a:lnTo>
                  <a:pt x="241096" y="428625"/>
                </a:lnTo>
                <a:lnTo>
                  <a:pt x="261914" y="411213"/>
                </a:lnTo>
                <a:lnTo>
                  <a:pt x="129032" y="411213"/>
                </a:lnTo>
                <a:lnTo>
                  <a:pt x="127025" y="411111"/>
                </a:lnTo>
                <a:lnTo>
                  <a:pt x="101358" y="409321"/>
                </a:lnTo>
                <a:lnTo>
                  <a:pt x="99339" y="409206"/>
                </a:lnTo>
                <a:lnTo>
                  <a:pt x="98450" y="409206"/>
                </a:lnTo>
                <a:lnTo>
                  <a:pt x="100627" y="398302"/>
                </a:lnTo>
                <a:lnTo>
                  <a:pt x="112598" y="351113"/>
                </a:lnTo>
                <a:lnTo>
                  <a:pt x="123901" y="314439"/>
                </a:lnTo>
                <a:lnTo>
                  <a:pt x="136142" y="278152"/>
                </a:lnTo>
                <a:lnTo>
                  <a:pt x="152296" y="232631"/>
                </a:lnTo>
                <a:lnTo>
                  <a:pt x="163185" y="203606"/>
                </a:lnTo>
                <a:lnTo>
                  <a:pt x="117208" y="203606"/>
                </a:lnTo>
                <a:lnTo>
                  <a:pt x="115189" y="202933"/>
                </a:lnTo>
                <a:lnTo>
                  <a:pt x="116565" y="195567"/>
                </a:lnTo>
                <a:lnTo>
                  <a:pt x="117873" y="188283"/>
                </a:lnTo>
                <a:lnTo>
                  <a:pt x="124574" y="146672"/>
                </a:lnTo>
                <a:lnTo>
                  <a:pt x="136626" y="33489"/>
                </a:lnTo>
                <a:lnTo>
                  <a:pt x="137071" y="29921"/>
                </a:lnTo>
                <a:lnTo>
                  <a:pt x="137299" y="27686"/>
                </a:lnTo>
                <a:lnTo>
                  <a:pt x="137299" y="15405"/>
                </a:lnTo>
                <a:lnTo>
                  <a:pt x="134620" y="9499"/>
                </a:lnTo>
                <a:lnTo>
                  <a:pt x="123901" y="1905"/>
                </a:lnTo>
                <a:lnTo>
                  <a:pt x="118770" y="0"/>
                </a:lnTo>
                <a:close/>
              </a:path>
              <a:path w="347979" h="913764">
                <a:moveTo>
                  <a:pt x="165596" y="456082"/>
                </a:moveTo>
                <a:lnTo>
                  <a:pt x="92417" y="456082"/>
                </a:lnTo>
                <a:lnTo>
                  <a:pt x="98679" y="456971"/>
                </a:lnTo>
                <a:lnTo>
                  <a:pt x="105930" y="457530"/>
                </a:lnTo>
                <a:lnTo>
                  <a:pt x="128143" y="458101"/>
                </a:lnTo>
                <a:lnTo>
                  <a:pt x="131267" y="458101"/>
                </a:lnTo>
                <a:lnTo>
                  <a:pt x="147277" y="457704"/>
                </a:lnTo>
                <a:lnTo>
                  <a:pt x="162488" y="456511"/>
                </a:lnTo>
                <a:lnTo>
                  <a:pt x="165596" y="456082"/>
                </a:lnTo>
                <a:close/>
              </a:path>
              <a:path w="347979" h="913764">
                <a:moveTo>
                  <a:pt x="333233" y="48221"/>
                </a:moveTo>
                <a:lnTo>
                  <a:pt x="266547" y="48221"/>
                </a:lnTo>
                <a:lnTo>
                  <a:pt x="274703" y="49709"/>
                </a:lnTo>
                <a:lnTo>
                  <a:pt x="281776" y="54170"/>
                </a:lnTo>
                <a:lnTo>
                  <a:pt x="299199" y="98877"/>
                </a:lnTo>
                <a:lnTo>
                  <a:pt x="301275" y="138555"/>
                </a:lnTo>
                <a:lnTo>
                  <a:pt x="301150" y="146216"/>
                </a:lnTo>
                <a:lnTo>
                  <a:pt x="297688" y="195567"/>
                </a:lnTo>
                <a:lnTo>
                  <a:pt x="288956" y="250000"/>
                </a:lnTo>
                <a:lnTo>
                  <a:pt x="273240" y="303726"/>
                </a:lnTo>
                <a:lnTo>
                  <a:pt x="248549" y="352681"/>
                </a:lnTo>
                <a:lnTo>
                  <a:pt x="213639" y="389788"/>
                </a:lnTo>
                <a:lnTo>
                  <a:pt x="175133" y="407200"/>
                </a:lnTo>
                <a:lnTo>
                  <a:pt x="129933" y="411213"/>
                </a:lnTo>
                <a:lnTo>
                  <a:pt x="261914" y="411213"/>
                </a:lnTo>
                <a:lnTo>
                  <a:pt x="292341" y="373037"/>
                </a:lnTo>
                <a:lnTo>
                  <a:pt x="310745" y="337459"/>
                </a:lnTo>
                <a:lnTo>
                  <a:pt x="325158" y="299034"/>
                </a:lnTo>
                <a:lnTo>
                  <a:pt x="335697" y="258603"/>
                </a:lnTo>
                <a:lnTo>
                  <a:pt x="342569" y="216992"/>
                </a:lnTo>
                <a:lnTo>
                  <a:pt x="346330" y="175974"/>
                </a:lnTo>
                <a:lnTo>
                  <a:pt x="347565" y="138555"/>
                </a:lnTo>
                <a:lnTo>
                  <a:pt x="347493" y="131940"/>
                </a:lnTo>
                <a:lnTo>
                  <a:pt x="343208" y="82590"/>
                </a:lnTo>
                <a:lnTo>
                  <a:pt x="333844" y="49540"/>
                </a:lnTo>
                <a:lnTo>
                  <a:pt x="333233" y="48221"/>
                </a:lnTo>
                <a:close/>
              </a:path>
              <a:path w="347979" h="913764">
                <a:moveTo>
                  <a:pt x="269900" y="0"/>
                </a:moveTo>
                <a:lnTo>
                  <a:pt x="224688" y="14401"/>
                </a:lnTo>
                <a:lnTo>
                  <a:pt x="194363" y="42787"/>
                </a:lnTo>
                <a:lnTo>
                  <a:pt x="166488" y="84664"/>
                </a:lnTo>
                <a:lnTo>
                  <a:pt x="149352" y="119214"/>
                </a:lnTo>
                <a:lnTo>
                  <a:pt x="132942" y="159067"/>
                </a:lnTo>
                <a:lnTo>
                  <a:pt x="117208" y="203606"/>
                </a:lnTo>
                <a:lnTo>
                  <a:pt x="163185" y="203606"/>
                </a:lnTo>
                <a:lnTo>
                  <a:pt x="168098" y="190899"/>
                </a:lnTo>
                <a:lnTo>
                  <a:pt x="173456" y="177152"/>
                </a:lnTo>
                <a:lnTo>
                  <a:pt x="192605" y="133636"/>
                </a:lnTo>
                <a:lnTo>
                  <a:pt x="215484" y="92346"/>
                </a:lnTo>
                <a:lnTo>
                  <a:pt x="240621" y="60089"/>
                </a:lnTo>
                <a:lnTo>
                  <a:pt x="266547" y="48221"/>
                </a:lnTo>
                <a:lnTo>
                  <a:pt x="333233" y="48221"/>
                </a:lnTo>
                <a:lnTo>
                  <a:pt x="329228" y="39583"/>
                </a:lnTo>
                <a:lnTo>
                  <a:pt x="301786" y="8106"/>
                </a:lnTo>
                <a:lnTo>
                  <a:pt x="281697" y="901"/>
                </a:lnTo>
                <a:lnTo>
                  <a:pt x="26990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017" y="3818166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17" y="4279150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017" y="4736960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017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85" y="0"/>
                </a:moveTo>
                <a:lnTo>
                  <a:pt x="0" y="0"/>
                </a:lnTo>
                <a:lnTo>
                  <a:pt x="0" y="9525"/>
                </a:lnTo>
                <a:lnTo>
                  <a:pt x="3208985" y="9525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017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85" y="0"/>
                </a:moveTo>
                <a:lnTo>
                  <a:pt x="0" y="0"/>
                </a:lnTo>
                <a:lnTo>
                  <a:pt x="0" y="25400"/>
                </a:lnTo>
                <a:lnTo>
                  <a:pt x="3208985" y="25400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366013" y="793002"/>
            <a:ext cx="6828155" cy="8941435"/>
            <a:chOff x="366013" y="793002"/>
            <a:chExt cx="6828155" cy="8941435"/>
          </a:xfrm>
        </p:grpSpPr>
        <p:sp>
          <p:nvSpPr>
            <p:cNvPr id="28" name="object 28"/>
            <p:cNvSpPr/>
            <p:nvPr/>
          </p:nvSpPr>
          <p:spPr>
            <a:xfrm>
              <a:off x="571017" y="6816522"/>
              <a:ext cx="6365875" cy="25400"/>
            </a:xfrm>
            <a:custGeom>
              <a:avLst/>
              <a:gdLst/>
              <a:ahLst/>
              <a:cxnLst/>
              <a:rect l="l" t="t" r="r" b="b"/>
              <a:pathLst>
                <a:path w="6365875" h="25400">
                  <a:moveTo>
                    <a:pt x="6365608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6365608" y="25399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6013" y="793002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786740" y="4279402"/>
            <a:ext cx="347980" cy="913765"/>
          </a:xfrm>
          <a:custGeom>
            <a:avLst/>
            <a:gdLst/>
            <a:ahLst/>
            <a:cxnLst/>
            <a:rect l="l" t="t" r="r" b="b"/>
            <a:pathLst>
              <a:path w="347980" h="913764">
                <a:moveTo>
                  <a:pt x="118770" y="0"/>
                </a:moveTo>
                <a:lnTo>
                  <a:pt x="108496" y="0"/>
                </a:lnTo>
                <a:lnTo>
                  <a:pt x="103479" y="1790"/>
                </a:lnTo>
                <a:lnTo>
                  <a:pt x="94094" y="8940"/>
                </a:lnTo>
                <a:lnTo>
                  <a:pt x="91313" y="14516"/>
                </a:lnTo>
                <a:lnTo>
                  <a:pt x="90385" y="22357"/>
                </a:lnTo>
                <a:lnTo>
                  <a:pt x="673" y="880021"/>
                </a:lnTo>
                <a:lnTo>
                  <a:pt x="228" y="883589"/>
                </a:lnTo>
                <a:lnTo>
                  <a:pt x="0" y="885825"/>
                </a:lnTo>
                <a:lnTo>
                  <a:pt x="0" y="898105"/>
                </a:lnTo>
                <a:lnTo>
                  <a:pt x="2679" y="904011"/>
                </a:lnTo>
                <a:lnTo>
                  <a:pt x="13398" y="911606"/>
                </a:lnTo>
                <a:lnTo>
                  <a:pt x="18529" y="913511"/>
                </a:lnTo>
                <a:lnTo>
                  <a:pt x="28803" y="913511"/>
                </a:lnTo>
                <a:lnTo>
                  <a:pt x="92417" y="456082"/>
                </a:lnTo>
                <a:lnTo>
                  <a:pt x="165594" y="456082"/>
                </a:lnTo>
                <a:lnTo>
                  <a:pt x="203609" y="447909"/>
                </a:lnTo>
                <a:lnTo>
                  <a:pt x="241096" y="428625"/>
                </a:lnTo>
                <a:lnTo>
                  <a:pt x="261913" y="411213"/>
                </a:lnTo>
                <a:lnTo>
                  <a:pt x="129032" y="411213"/>
                </a:lnTo>
                <a:lnTo>
                  <a:pt x="127025" y="411111"/>
                </a:lnTo>
                <a:lnTo>
                  <a:pt x="101358" y="409321"/>
                </a:lnTo>
                <a:lnTo>
                  <a:pt x="99339" y="409206"/>
                </a:lnTo>
                <a:lnTo>
                  <a:pt x="98450" y="409206"/>
                </a:lnTo>
                <a:lnTo>
                  <a:pt x="100627" y="398302"/>
                </a:lnTo>
                <a:lnTo>
                  <a:pt x="112598" y="351113"/>
                </a:lnTo>
                <a:lnTo>
                  <a:pt x="123901" y="314439"/>
                </a:lnTo>
                <a:lnTo>
                  <a:pt x="136136" y="278152"/>
                </a:lnTo>
                <a:lnTo>
                  <a:pt x="152295" y="232631"/>
                </a:lnTo>
                <a:lnTo>
                  <a:pt x="163185" y="203606"/>
                </a:lnTo>
                <a:lnTo>
                  <a:pt x="117208" y="203606"/>
                </a:lnTo>
                <a:lnTo>
                  <a:pt x="115189" y="202933"/>
                </a:lnTo>
                <a:lnTo>
                  <a:pt x="116565" y="195567"/>
                </a:lnTo>
                <a:lnTo>
                  <a:pt x="117873" y="188283"/>
                </a:lnTo>
                <a:lnTo>
                  <a:pt x="124574" y="146672"/>
                </a:lnTo>
                <a:lnTo>
                  <a:pt x="136626" y="33489"/>
                </a:lnTo>
                <a:lnTo>
                  <a:pt x="137071" y="29921"/>
                </a:lnTo>
                <a:lnTo>
                  <a:pt x="137299" y="27686"/>
                </a:lnTo>
                <a:lnTo>
                  <a:pt x="137299" y="15405"/>
                </a:lnTo>
                <a:lnTo>
                  <a:pt x="134620" y="9499"/>
                </a:lnTo>
                <a:lnTo>
                  <a:pt x="123901" y="1905"/>
                </a:lnTo>
                <a:lnTo>
                  <a:pt x="118770" y="0"/>
                </a:lnTo>
                <a:close/>
              </a:path>
              <a:path w="347980" h="913764">
                <a:moveTo>
                  <a:pt x="165594" y="456082"/>
                </a:moveTo>
                <a:lnTo>
                  <a:pt x="92417" y="456082"/>
                </a:lnTo>
                <a:lnTo>
                  <a:pt x="98679" y="456971"/>
                </a:lnTo>
                <a:lnTo>
                  <a:pt x="105918" y="457530"/>
                </a:lnTo>
                <a:lnTo>
                  <a:pt x="128143" y="458101"/>
                </a:lnTo>
                <a:lnTo>
                  <a:pt x="131267" y="458101"/>
                </a:lnTo>
                <a:lnTo>
                  <a:pt x="147277" y="457704"/>
                </a:lnTo>
                <a:lnTo>
                  <a:pt x="162486" y="456511"/>
                </a:lnTo>
                <a:lnTo>
                  <a:pt x="165594" y="456082"/>
                </a:lnTo>
                <a:close/>
              </a:path>
              <a:path w="347980" h="913764">
                <a:moveTo>
                  <a:pt x="333221" y="48221"/>
                </a:moveTo>
                <a:lnTo>
                  <a:pt x="266547" y="48221"/>
                </a:lnTo>
                <a:lnTo>
                  <a:pt x="274703" y="49709"/>
                </a:lnTo>
                <a:lnTo>
                  <a:pt x="281776" y="54170"/>
                </a:lnTo>
                <a:lnTo>
                  <a:pt x="299199" y="98877"/>
                </a:lnTo>
                <a:lnTo>
                  <a:pt x="301275" y="138555"/>
                </a:lnTo>
                <a:lnTo>
                  <a:pt x="301150" y="146216"/>
                </a:lnTo>
                <a:lnTo>
                  <a:pt x="297688" y="195567"/>
                </a:lnTo>
                <a:lnTo>
                  <a:pt x="288956" y="250000"/>
                </a:lnTo>
                <a:lnTo>
                  <a:pt x="273240" y="303726"/>
                </a:lnTo>
                <a:lnTo>
                  <a:pt x="248549" y="352681"/>
                </a:lnTo>
                <a:lnTo>
                  <a:pt x="213639" y="389788"/>
                </a:lnTo>
                <a:lnTo>
                  <a:pt x="175120" y="407200"/>
                </a:lnTo>
                <a:lnTo>
                  <a:pt x="129933" y="411213"/>
                </a:lnTo>
                <a:lnTo>
                  <a:pt x="261913" y="411213"/>
                </a:lnTo>
                <a:lnTo>
                  <a:pt x="292328" y="373037"/>
                </a:lnTo>
                <a:lnTo>
                  <a:pt x="310742" y="337459"/>
                </a:lnTo>
                <a:lnTo>
                  <a:pt x="325145" y="299034"/>
                </a:lnTo>
                <a:lnTo>
                  <a:pt x="335689" y="258603"/>
                </a:lnTo>
                <a:lnTo>
                  <a:pt x="342557" y="216992"/>
                </a:lnTo>
                <a:lnTo>
                  <a:pt x="346324" y="175974"/>
                </a:lnTo>
                <a:lnTo>
                  <a:pt x="347565" y="138555"/>
                </a:lnTo>
                <a:lnTo>
                  <a:pt x="347493" y="131940"/>
                </a:lnTo>
                <a:lnTo>
                  <a:pt x="343208" y="82590"/>
                </a:lnTo>
                <a:lnTo>
                  <a:pt x="333832" y="49540"/>
                </a:lnTo>
                <a:lnTo>
                  <a:pt x="333221" y="48221"/>
                </a:lnTo>
                <a:close/>
              </a:path>
              <a:path w="347980" h="913764">
                <a:moveTo>
                  <a:pt x="269900" y="0"/>
                </a:moveTo>
                <a:lnTo>
                  <a:pt x="224675" y="14401"/>
                </a:lnTo>
                <a:lnTo>
                  <a:pt x="194361" y="42787"/>
                </a:lnTo>
                <a:lnTo>
                  <a:pt x="166488" y="84664"/>
                </a:lnTo>
                <a:lnTo>
                  <a:pt x="149352" y="119214"/>
                </a:lnTo>
                <a:lnTo>
                  <a:pt x="132942" y="159067"/>
                </a:lnTo>
                <a:lnTo>
                  <a:pt x="117208" y="203606"/>
                </a:lnTo>
                <a:lnTo>
                  <a:pt x="163185" y="203606"/>
                </a:lnTo>
                <a:lnTo>
                  <a:pt x="168098" y="190899"/>
                </a:lnTo>
                <a:lnTo>
                  <a:pt x="173456" y="177152"/>
                </a:lnTo>
                <a:lnTo>
                  <a:pt x="192594" y="133636"/>
                </a:lnTo>
                <a:lnTo>
                  <a:pt x="215471" y="92346"/>
                </a:lnTo>
                <a:lnTo>
                  <a:pt x="240610" y="60089"/>
                </a:lnTo>
                <a:lnTo>
                  <a:pt x="266547" y="48221"/>
                </a:lnTo>
                <a:lnTo>
                  <a:pt x="333221" y="48221"/>
                </a:lnTo>
                <a:lnTo>
                  <a:pt x="329223" y="39583"/>
                </a:lnTo>
                <a:lnTo>
                  <a:pt x="301786" y="8106"/>
                </a:lnTo>
                <a:lnTo>
                  <a:pt x="281697" y="901"/>
                </a:lnTo>
                <a:lnTo>
                  <a:pt x="2699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03221" y="2049921"/>
            <a:ext cx="566420" cy="1489075"/>
          </a:xfrm>
          <a:custGeom>
            <a:avLst/>
            <a:gdLst/>
            <a:ahLst/>
            <a:cxnLst/>
            <a:rect l="l" t="t" r="r" b="b"/>
            <a:pathLst>
              <a:path w="566419" h="1489075">
                <a:moveTo>
                  <a:pt x="185546" y="0"/>
                </a:moveTo>
                <a:lnTo>
                  <a:pt x="151841" y="19924"/>
                </a:lnTo>
                <a:lnTo>
                  <a:pt x="1092" y="1434109"/>
                </a:lnTo>
                <a:lnTo>
                  <a:pt x="368" y="1439926"/>
                </a:lnTo>
                <a:lnTo>
                  <a:pt x="0" y="1443558"/>
                </a:lnTo>
                <a:lnTo>
                  <a:pt x="0" y="1450479"/>
                </a:lnTo>
                <a:lnTo>
                  <a:pt x="19577" y="1483457"/>
                </a:lnTo>
                <a:lnTo>
                  <a:pt x="38201" y="1488681"/>
                </a:lnTo>
                <a:lnTo>
                  <a:pt x="44645" y="1488134"/>
                </a:lnTo>
                <a:lnTo>
                  <a:pt x="74729" y="1461325"/>
                </a:lnTo>
                <a:lnTo>
                  <a:pt x="150621" y="743254"/>
                </a:lnTo>
                <a:lnTo>
                  <a:pt x="269720" y="743254"/>
                </a:lnTo>
                <a:lnTo>
                  <a:pt x="310502" y="736155"/>
                </a:lnTo>
                <a:lnTo>
                  <a:pt x="352659" y="721561"/>
                </a:lnTo>
                <a:lnTo>
                  <a:pt x="392912" y="698500"/>
                </a:lnTo>
                <a:lnTo>
                  <a:pt x="426823" y="670128"/>
                </a:lnTo>
                <a:lnTo>
                  <a:pt x="210273" y="670128"/>
                </a:lnTo>
                <a:lnTo>
                  <a:pt x="206997" y="669950"/>
                </a:lnTo>
                <a:lnTo>
                  <a:pt x="165163" y="667042"/>
                </a:lnTo>
                <a:lnTo>
                  <a:pt x="161886" y="666851"/>
                </a:lnTo>
                <a:lnTo>
                  <a:pt x="160439" y="666851"/>
                </a:lnTo>
                <a:lnTo>
                  <a:pt x="163987" y="649084"/>
                </a:lnTo>
                <a:lnTo>
                  <a:pt x="172717" y="611703"/>
                </a:lnTo>
                <a:lnTo>
                  <a:pt x="183489" y="572171"/>
                </a:lnTo>
                <a:lnTo>
                  <a:pt x="195500" y="532341"/>
                </a:lnTo>
                <a:lnTo>
                  <a:pt x="208494" y="492571"/>
                </a:lnTo>
                <a:lnTo>
                  <a:pt x="221859" y="453280"/>
                </a:lnTo>
                <a:lnTo>
                  <a:pt x="235368" y="414839"/>
                </a:lnTo>
                <a:lnTo>
                  <a:pt x="254304" y="362343"/>
                </a:lnTo>
                <a:lnTo>
                  <a:pt x="265934" y="331787"/>
                </a:lnTo>
                <a:lnTo>
                  <a:pt x="190995" y="331787"/>
                </a:lnTo>
                <a:lnTo>
                  <a:pt x="187718" y="330695"/>
                </a:lnTo>
                <a:lnTo>
                  <a:pt x="189954" y="318693"/>
                </a:lnTo>
                <a:lnTo>
                  <a:pt x="192082" y="306824"/>
                </a:lnTo>
                <a:lnTo>
                  <a:pt x="198494" y="268389"/>
                </a:lnTo>
                <a:lnTo>
                  <a:pt x="222643" y="54571"/>
                </a:lnTo>
                <a:lnTo>
                  <a:pt x="223367" y="48755"/>
                </a:lnTo>
                <a:lnTo>
                  <a:pt x="223735" y="45123"/>
                </a:lnTo>
                <a:lnTo>
                  <a:pt x="223735" y="38201"/>
                </a:lnTo>
                <a:lnTo>
                  <a:pt x="204163" y="5223"/>
                </a:lnTo>
                <a:lnTo>
                  <a:pt x="191611" y="580"/>
                </a:lnTo>
                <a:lnTo>
                  <a:pt x="185546" y="0"/>
                </a:lnTo>
                <a:close/>
              </a:path>
              <a:path w="566419" h="1489075">
                <a:moveTo>
                  <a:pt x="269720" y="743254"/>
                </a:moveTo>
                <a:lnTo>
                  <a:pt x="150621" y="743254"/>
                </a:lnTo>
                <a:lnTo>
                  <a:pt x="158561" y="744238"/>
                </a:lnTo>
                <a:lnTo>
                  <a:pt x="167119" y="745018"/>
                </a:lnTo>
                <a:lnTo>
                  <a:pt x="176296" y="745596"/>
                </a:lnTo>
                <a:lnTo>
                  <a:pt x="186093" y="745972"/>
                </a:lnTo>
                <a:lnTo>
                  <a:pt x="213918" y="746518"/>
                </a:lnTo>
                <a:lnTo>
                  <a:pt x="240007" y="745872"/>
                </a:lnTo>
                <a:lnTo>
                  <a:pt x="264801" y="743932"/>
                </a:lnTo>
                <a:lnTo>
                  <a:pt x="269720" y="743254"/>
                </a:lnTo>
                <a:close/>
              </a:path>
              <a:path w="566419" h="1489075">
                <a:moveTo>
                  <a:pt x="543055" y="78587"/>
                </a:moveTo>
                <a:lnTo>
                  <a:pt x="434378" y="78587"/>
                </a:lnTo>
                <a:lnTo>
                  <a:pt x="447682" y="81009"/>
                </a:lnTo>
                <a:lnTo>
                  <a:pt x="459211" y="88272"/>
                </a:lnTo>
                <a:lnTo>
                  <a:pt x="483151" y="137963"/>
                </a:lnTo>
                <a:lnTo>
                  <a:pt x="490246" y="186804"/>
                </a:lnTo>
                <a:lnTo>
                  <a:pt x="491134" y="215011"/>
                </a:lnTo>
                <a:lnTo>
                  <a:pt x="490758" y="238271"/>
                </a:lnTo>
                <a:lnTo>
                  <a:pt x="487753" y="290111"/>
                </a:lnTo>
                <a:lnTo>
                  <a:pt x="481546" y="348197"/>
                </a:lnTo>
                <a:lnTo>
                  <a:pt x="470907" y="407404"/>
                </a:lnTo>
                <a:lnTo>
                  <a:pt x="455389" y="466443"/>
                </a:lnTo>
                <a:lnTo>
                  <a:pt x="433558" y="522651"/>
                </a:lnTo>
                <a:lnTo>
                  <a:pt x="405045" y="574734"/>
                </a:lnTo>
                <a:lnTo>
                  <a:pt x="369026" y="617569"/>
                </a:lnTo>
                <a:lnTo>
                  <a:pt x="332775" y="645161"/>
                </a:lnTo>
                <a:lnTo>
                  <a:pt x="285407" y="663575"/>
                </a:lnTo>
                <a:lnTo>
                  <a:pt x="231889" y="669718"/>
                </a:lnTo>
                <a:lnTo>
                  <a:pt x="211734" y="670128"/>
                </a:lnTo>
                <a:lnTo>
                  <a:pt x="426823" y="670128"/>
                </a:lnTo>
                <a:lnTo>
                  <a:pt x="458695" y="634447"/>
                </a:lnTo>
                <a:lnTo>
                  <a:pt x="492223" y="579505"/>
                </a:lnTo>
                <a:lnTo>
                  <a:pt x="518961" y="519203"/>
                </a:lnTo>
                <a:lnTo>
                  <a:pt x="539222" y="454608"/>
                </a:lnTo>
                <a:lnTo>
                  <a:pt x="553413" y="387758"/>
                </a:lnTo>
                <a:lnTo>
                  <a:pt x="561837" y="319719"/>
                </a:lnTo>
                <a:lnTo>
                  <a:pt x="565933" y="254777"/>
                </a:lnTo>
                <a:lnTo>
                  <a:pt x="566411" y="225790"/>
                </a:lnTo>
                <a:lnTo>
                  <a:pt x="566294" y="215011"/>
                </a:lnTo>
                <a:lnTo>
                  <a:pt x="563986" y="172990"/>
                </a:lnTo>
                <a:lnTo>
                  <a:pt x="559314" y="134585"/>
                </a:lnTo>
                <a:lnTo>
                  <a:pt x="544051" y="80735"/>
                </a:lnTo>
                <a:lnTo>
                  <a:pt x="543055" y="78587"/>
                </a:lnTo>
                <a:close/>
              </a:path>
              <a:path w="566419" h="1489075">
                <a:moveTo>
                  <a:pt x="439839" y="0"/>
                </a:moveTo>
                <a:lnTo>
                  <a:pt x="401774" y="5867"/>
                </a:lnTo>
                <a:lnTo>
                  <a:pt x="366166" y="23469"/>
                </a:lnTo>
                <a:lnTo>
                  <a:pt x="332741" y="51846"/>
                </a:lnTo>
                <a:lnTo>
                  <a:pt x="301231" y="90043"/>
                </a:lnTo>
                <a:lnTo>
                  <a:pt x="271483" y="137661"/>
                </a:lnTo>
                <a:lnTo>
                  <a:pt x="243382" y="194271"/>
                </a:lnTo>
                <a:lnTo>
                  <a:pt x="216646" y="259214"/>
                </a:lnTo>
                <a:lnTo>
                  <a:pt x="190995" y="331787"/>
                </a:lnTo>
                <a:lnTo>
                  <a:pt x="265934" y="331787"/>
                </a:lnTo>
                <a:lnTo>
                  <a:pt x="273939" y="311089"/>
                </a:lnTo>
                <a:lnTo>
                  <a:pt x="282676" y="288683"/>
                </a:lnTo>
                <a:lnTo>
                  <a:pt x="302729" y="241339"/>
                </a:lnTo>
                <a:lnTo>
                  <a:pt x="325793" y="194271"/>
                </a:lnTo>
                <a:lnTo>
                  <a:pt x="351167" y="150480"/>
                </a:lnTo>
                <a:lnTo>
                  <a:pt x="378180" y="112966"/>
                </a:lnTo>
                <a:lnTo>
                  <a:pt x="420221" y="80735"/>
                </a:lnTo>
                <a:lnTo>
                  <a:pt x="434378" y="78587"/>
                </a:lnTo>
                <a:lnTo>
                  <a:pt x="543055" y="78587"/>
                </a:lnTo>
                <a:lnTo>
                  <a:pt x="536525" y="64503"/>
                </a:lnTo>
                <a:lnTo>
                  <a:pt x="505320" y="23469"/>
                </a:lnTo>
                <a:lnTo>
                  <a:pt x="459069" y="1466"/>
                </a:lnTo>
                <a:lnTo>
                  <a:pt x="4398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80818" y="429347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80182" y="429347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79547" y="429347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78912" y="429347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78277" y="429347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77641" y="429347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80818" y="6374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80182" y="6374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81452" y="6374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79547" y="6374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78912" y="6374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78277" y="6374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77641" y="6374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6241446" y="506929"/>
            <a:ext cx="857250" cy="139700"/>
            <a:chOff x="6241446" y="506929"/>
            <a:chExt cx="857250" cy="139700"/>
          </a:xfrm>
        </p:grpSpPr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1446" y="509975"/>
              <a:ext cx="86258" cy="11018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0332" y="539847"/>
              <a:ext cx="64617" cy="8183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0163" y="506929"/>
              <a:ext cx="368966" cy="11475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074" y="0"/>
                  </a:lnTo>
                  <a:lnTo>
                    <a:pt x="65074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5687" y="539084"/>
              <a:ext cx="162690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5899" y="434308"/>
            <a:ext cx="375920" cy="170180"/>
            <a:chOff x="465899" y="434308"/>
            <a:chExt cx="375920" cy="170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899" y="434308"/>
              <a:ext cx="145618" cy="1698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112" y="448021"/>
              <a:ext cx="204259" cy="156137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906632" y="432026"/>
            <a:ext cx="346075" cy="172720"/>
            <a:chOff x="906632" y="432026"/>
            <a:chExt cx="346075" cy="1727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632" y="448021"/>
              <a:ext cx="79095" cy="1551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9953" y="432026"/>
              <a:ext cx="108356" cy="1698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9798" y="481401"/>
              <a:ext cx="112356" cy="12275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311940" y="432027"/>
            <a:ext cx="1398270" cy="209550"/>
            <a:chOff x="1311940" y="432027"/>
            <a:chExt cx="1398270" cy="20955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1940" y="481403"/>
              <a:ext cx="266199" cy="1204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97799" y="432027"/>
              <a:ext cx="1111783" cy="208942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6015" y="793002"/>
            <a:ext cx="6827964" cy="894090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6241426" y="506935"/>
            <a:ext cx="857250" cy="139700"/>
            <a:chOff x="6241426" y="506935"/>
            <a:chExt cx="857250" cy="139700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41426" y="509981"/>
              <a:ext cx="86258" cy="1101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50318" y="539854"/>
              <a:ext cx="64617" cy="818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155" y="506935"/>
              <a:ext cx="368961" cy="11475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831355" y="510069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05"/>
                  </a:moveTo>
                  <a:lnTo>
                    <a:pt x="65608" y="31305"/>
                  </a:lnTo>
                  <a:lnTo>
                    <a:pt x="65608" y="110096"/>
                  </a:lnTo>
                  <a:lnTo>
                    <a:pt x="77190" y="110096"/>
                  </a:lnTo>
                  <a:lnTo>
                    <a:pt x="77190" y="31305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74" y="0"/>
                  </a:lnTo>
                  <a:lnTo>
                    <a:pt x="65074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35679" y="539091"/>
              <a:ext cx="162690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147" y="522902"/>
            <a:ext cx="1515110" cy="1515110"/>
          </a:xfrm>
          <a:custGeom>
            <a:avLst/>
            <a:gdLst/>
            <a:ahLst/>
            <a:cxnLst/>
            <a:rect l="l" t="t" r="r" b="b"/>
            <a:pathLst>
              <a:path w="1515109" h="1515110">
                <a:moveTo>
                  <a:pt x="1358392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358392"/>
                </a:lnTo>
                <a:lnTo>
                  <a:pt x="8001" y="1407871"/>
                </a:lnTo>
                <a:lnTo>
                  <a:pt x="30273" y="1450881"/>
                </a:lnTo>
                <a:lnTo>
                  <a:pt x="64215" y="1484823"/>
                </a:lnTo>
                <a:lnTo>
                  <a:pt x="107226" y="1507095"/>
                </a:lnTo>
                <a:lnTo>
                  <a:pt x="156705" y="1515097"/>
                </a:lnTo>
                <a:lnTo>
                  <a:pt x="1358392" y="1515097"/>
                </a:lnTo>
                <a:lnTo>
                  <a:pt x="1407871" y="1507095"/>
                </a:lnTo>
                <a:lnTo>
                  <a:pt x="1441469" y="1489697"/>
                </a:lnTo>
                <a:lnTo>
                  <a:pt x="156705" y="1489697"/>
                </a:lnTo>
                <a:lnTo>
                  <a:pt x="105643" y="1479362"/>
                </a:lnTo>
                <a:lnTo>
                  <a:pt x="63901" y="1451195"/>
                </a:lnTo>
                <a:lnTo>
                  <a:pt x="35734" y="1409453"/>
                </a:lnTo>
                <a:lnTo>
                  <a:pt x="25399" y="1358392"/>
                </a:lnTo>
                <a:lnTo>
                  <a:pt x="25399" y="156705"/>
                </a:lnTo>
                <a:lnTo>
                  <a:pt x="35734" y="105643"/>
                </a:lnTo>
                <a:lnTo>
                  <a:pt x="63901" y="63901"/>
                </a:lnTo>
                <a:lnTo>
                  <a:pt x="105643" y="35734"/>
                </a:lnTo>
                <a:lnTo>
                  <a:pt x="156705" y="25400"/>
                </a:lnTo>
                <a:lnTo>
                  <a:pt x="1441469" y="25399"/>
                </a:lnTo>
                <a:lnTo>
                  <a:pt x="1407871" y="8001"/>
                </a:lnTo>
                <a:lnTo>
                  <a:pt x="1358392" y="0"/>
                </a:lnTo>
                <a:close/>
              </a:path>
              <a:path w="1515109" h="1515110">
                <a:moveTo>
                  <a:pt x="1441469" y="25399"/>
                </a:moveTo>
                <a:lnTo>
                  <a:pt x="1358392" y="25400"/>
                </a:lnTo>
                <a:lnTo>
                  <a:pt x="1409453" y="35734"/>
                </a:lnTo>
                <a:lnTo>
                  <a:pt x="1451195" y="63901"/>
                </a:lnTo>
                <a:lnTo>
                  <a:pt x="1479362" y="105643"/>
                </a:lnTo>
                <a:lnTo>
                  <a:pt x="1489697" y="156705"/>
                </a:lnTo>
                <a:lnTo>
                  <a:pt x="1489697" y="1358392"/>
                </a:lnTo>
                <a:lnTo>
                  <a:pt x="1479362" y="1409453"/>
                </a:lnTo>
                <a:lnTo>
                  <a:pt x="1451195" y="1451195"/>
                </a:lnTo>
                <a:lnTo>
                  <a:pt x="1409453" y="1479362"/>
                </a:lnTo>
                <a:lnTo>
                  <a:pt x="1358392" y="1489697"/>
                </a:lnTo>
                <a:lnTo>
                  <a:pt x="1441469" y="1489697"/>
                </a:lnTo>
                <a:lnTo>
                  <a:pt x="1450881" y="1484823"/>
                </a:lnTo>
                <a:lnTo>
                  <a:pt x="1484823" y="1450881"/>
                </a:lnTo>
                <a:lnTo>
                  <a:pt x="1507095" y="1407871"/>
                </a:lnTo>
                <a:lnTo>
                  <a:pt x="1515097" y="1358392"/>
                </a:lnTo>
                <a:lnTo>
                  <a:pt x="1515097" y="156705"/>
                </a:lnTo>
                <a:lnTo>
                  <a:pt x="1507095" y="107226"/>
                </a:lnTo>
                <a:lnTo>
                  <a:pt x="1484823" y="64215"/>
                </a:lnTo>
                <a:lnTo>
                  <a:pt x="1450881" y="30273"/>
                </a:lnTo>
                <a:lnTo>
                  <a:pt x="1441469" y="25399"/>
                </a:lnTo>
                <a:close/>
              </a:path>
            </a:pathLst>
          </a:custGeom>
          <a:solidFill>
            <a:srgbClr val="95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3436" y="436613"/>
            <a:ext cx="1460500" cy="167640"/>
            <a:chOff x="473436" y="436613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36" y="436613"/>
              <a:ext cx="1263898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52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77"/>
                  </a:moveTo>
                  <a:lnTo>
                    <a:pt x="215" y="46977"/>
                  </a:lnTo>
                  <a:lnTo>
                    <a:pt x="215" y="165163"/>
                  </a:lnTo>
                  <a:lnTo>
                    <a:pt x="32118" y="165163"/>
                  </a:lnTo>
                  <a:lnTo>
                    <a:pt x="32118" y="46977"/>
                  </a:lnTo>
                  <a:close/>
                </a:path>
                <a:path w="33019" h="165734">
                  <a:moveTo>
                    <a:pt x="32473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73" y="30060"/>
                  </a:lnTo>
                  <a:lnTo>
                    <a:pt x="32473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56" y="481408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144" y="481410"/>
            <a:ext cx="102882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5535" y="482671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37" y="481410"/>
            <a:ext cx="499109" cy="157480"/>
            <a:chOff x="2259337" y="481410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337" y="481412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308" y="481410"/>
              <a:ext cx="236598" cy="122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930189" y="1105555"/>
            <a:ext cx="476250" cy="151130"/>
            <a:chOff x="5930189" y="1105555"/>
            <a:chExt cx="476250" cy="15113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30189" y="1105555"/>
              <a:ext cx="433130" cy="13031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383135" y="1214364"/>
              <a:ext cx="22860" cy="42545"/>
            </a:xfrm>
            <a:custGeom>
              <a:avLst/>
              <a:gdLst/>
              <a:ahLst/>
              <a:cxnLst/>
              <a:rect l="l" t="t" r="r" b="b"/>
              <a:pathLst>
                <a:path w="22860" h="42544">
                  <a:moveTo>
                    <a:pt x="22758" y="0"/>
                  </a:moveTo>
                  <a:lnTo>
                    <a:pt x="2222" y="0"/>
                  </a:lnTo>
                  <a:lnTo>
                    <a:pt x="2222" y="19646"/>
                  </a:lnTo>
                  <a:lnTo>
                    <a:pt x="9956" y="20091"/>
                  </a:lnTo>
                  <a:lnTo>
                    <a:pt x="0" y="42049"/>
                  </a:lnTo>
                  <a:lnTo>
                    <a:pt x="7658" y="42049"/>
                  </a:lnTo>
                  <a:lnTo>
                    <a:pt x="22758" y="17068"/>
                  </a:lnTo>
                  <a:lnTo>
                    <a:pt x="22758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471776" y="1101994"/>
            <a:ext cx="259715" cy="154940"/>
            <a:chOff x="6471776" y="1101994"/>
            <a:chExt cx="259715" cy="154940"/>
          </a:xfrm>
        </p:grpSpPr>
        <p:sp>
          <p:nvSpPr>
            <p:cNvPr id="16" name="object 16"/>
            <p:cNvSpPr/>
            <p:nvPr/>
          </p:nvSpPr>
          <p:spPr>
            <a:xfrm>
              <a:off x="6471768" y="1102004"/>
              <a:ext cx="71120" cy="133350"/>
            </a:xfrm>
            <a:custGeom>
              <a:avLst/>
              <a:gdLst/>
              <a:ahLst/>
              <a:cxnLst/>
              <a:rect l="l" t="t" r="r" b="b"/>
              <a:pathLst>
                <a:path w="71120" h="133350">
                  <a:moveTo>
                    <a:pt x="31457" y="121170"/>
                  </a:moveTo>
                  <a:lnTo>
                    <a:pt x="23228" y="120840"/>
                  </a:lnTo>
                  <a:lnTo>
                    <a:pt x="20688" y="119570"/>
                  </a:lnTo>
                  <a:lnTo>
                    <a:pt x="17081" y="114960"/>
                  </a:lnTo>
                  <a:lnTo>
                    <a:pt x="16167" y="111480"/>
                  </a:lnTo>
                  <a:lnTo>
                    <a:pt x="16167" y="0"/>
                  </a:lnTo>
                  <a:lnTo>
                    <a:pt x="0" y="0"/>
                  </a:lnTo>
                  <a:lnTo>
                    <a:pt x="0" y="111658"/>
                  </a:lnTo>
                  <a:lnTo>
                    <a:pt x="266" y="114757"/>
                  </a:lnTo>
                  <a:lnTo>
                    <a:pt x="18211" y="133261"/>
                  </a:lnTo>
                  <a:lnTo>
                    <a:pt x="23190" y="133261"/>
                  </a:lnTo>
                  <a:lnTo>
                    <a:pt x="24384" y="133261"/>
                  </a:lnTo>
                  <a:lnTo>
                    <a:pt x="31457" y="131838"/>
                  </a:lnTo>
                  <a:lnTo>
                    <a:pt x="31457" y="121170"/>
                  </a:lnTo>
                  <a:close/>
                </a:path>
                <a:path w="71120" h="133350">
                  <a:moveTo>
                    <a:pt x="70421" y="40182"/>
                  </a:moveTo>
                  <a:lnTo>
                    <a:pt x="54508" y="40182"/>
                  </a:lnTo>
                  <a:lnTo>
                    <a:pt x="54508" y="132092"/>
                  </a:lnTo>
                  <a:lnTo>
                    <a:pt x="70421" y="132092"/>
                  </a:lnTo>
                  <a:lnTo>
                    <a:pt x="70421" y="40182"/>
                  </a:lnTo>
                  <a:close/>
                </a:path>
                <a:path w="71120" h="133350">
                  <a:moveTo>
                    <a:pt x="70764" y="3632"/>
                  </a:moveTo>
                  <a:lnTo>
                    <a:pt x="53962" y="3632"/>
                  </a:lnTo>
                  <a:lnTo>
                    <a:pt x="53962" y="20701"/>
                  </a:lnTo>
                  <a:lnTo>
                    <a:pt x="70764" y="20701"/>
                  </a:lnTo>
                  <a:lnTo>
                    <a:pt x="70764" y="3632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64767" y="1105549"/>
              <a:ext cx="166141" cy="150864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6047940" y="1305190"/>
            <a:ext cx="554990" cy="133985"/>
            <a:chOff x="6047940" y="1305190"/>
            <a:chExt cx="554990" cy="13398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47940" y="1343601"/>
              <a:ext cx="77165" cy="9547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53195" y="1343601"/>
              <a:ext cx="241362" cy="9553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21408" y="1344046"/>
              <a:ext cx="76911" cy="9325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18309" y="1305190"/>
              <a:ext cx="84277" cy="133883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4323044" y="417910"/>
            <a:ext cx="741680" cy="1513205"/>
          </a:xfrm>
          <a:custGeom>
            <a:avLst/>
            <a:gdLst/>
            <a:ahLst/>
            <a:cxnLst/>
            <a:rect l="l" t="t" r="r" b="b"/>
            <a:pathLst>
              <a:path w="741679" h="1513205">
                <a:moveTo>
                  <a:pt x="384664" y="228752"/>
                </a:moveTo>
                <a:lnTo>
                  <a:pt x="259067" y="228752"/>
                </a:lnTo>
                <a:lnTo>
                  <a:pt x="237578" y="231292"/>
                </a:lnTo>
                <a:lnTo>
                  <a:pt x="205536" y="278282"/>
                </a:lnTo>
                <a:lnTo>
                  <a:pt x="93268" y="1341272"/>
                </a:lnTo>
                <a:lnTo>
                  <a:pt x="92763" y="1357782"/>
                </a:lnTo>
                <a:lnTo>
                  <a:pt x="94753" y="1371752"/>
                </a:lnTo>
                <a:lnTo>
                  <a:pt x="124132" y="1407312"/>
                </a:lnTo>
                <a:lnTo>
                  <a:pt x="134227" y="1411122"/>
                </a:lnTo>
                <a:lnTo>
                  <a:pt x="158784" y="1411122"/>
                </a:lnTo>
                <a:lnTo>
                  <a:pt x="148526" y="1394612"/>
                </a:lnTo>
                <a:lnTo>
                  <a:pt x="140158" y="1393342"/>
                </a:lnTo>
                <a:lnTo>
                  <a:pt x="109445" y="1365402"/>
                </a:lnTo>
                <a:lnTo>
                  <a:pt x="108095" y="1355242"/>
                </a:lnTo>
                <a:lnTo>
                  <a:pt x="108800" y="1343812"/>
                </a:lnTo>
                <a:lnTo>
                  <a:pt x="221068" y="278282"/>
                </a:lnTo>
                <a:lnTo>
                  <a:pt x="243728" y="246532"/>
                </a:lnTo>
                <a:lnTo>
                  <a:pt x="259067" y="243992"/>
                </a:lnTo>
                <a:lnTo>
                  <a:pt x="507089" y="243992"/>
                </a:lnTo>
                <a:lnTo>
                  <a:pt x="481012" y="238912"/>
                </a:lnTo>
                <a:lnTo>
                  <a:pt x="448139" y="233832"/>
                </a:lnTo>
                <a:lnTo>
                  <a:pt x="384664" y="228752"/>
                </a:lnTo>
                <a:close/>
              </a:path>
              <a:path w="741679" h="1513205">
                <a:moveTo>
                  <a:pt x="507089" y="243992"/>
                </a:moveTo>
                <a:lnTo>
                  <a:pt x="354063" y="243992"/>
                </a:lnTo>
                <a:lnTo>
                  <a:pt x="412786" y="246532"/>
                </a:lnTo>
                <a:lnTo>
                  <a:pt x="443444" y="249072"/>
                </a:lnTo>
                <a:lnTo>
                  <a:pt x="506263" y="259232"/>
                </a:lnTo>
                <a:lnTo>
                  <a:pt x="564992" y="279552"/>
                </a:lnTo>
                <a:lnTo>
                  <a:pt x="618050" y="308762"/>
                </a:lnTo>
                <a:lnTo>
                  <a:pt x="662527" y="351942"/>
                </a:lnTo>
                <a:lnTo>
                  <a:pt x="696849" y="407822"/>
                </a:lnTo>
                <a:lnTo>
                  <a:pt x="714559" y="482752"/>
                </a:lnTo>
                <a:lnTo>
                  <a:pt x="716775" y="527202"/>
                </a:lnTo>
                <a:lnTo>
                  <a:pt x="714237" y="569112"/>
                </a:lnTo>
                <a:lnTo>
                  <a:pt x="706624" y="609752"/>
                </a:lnTo>
                <a:lnTo>
                  <a:pt x="693940" y="649122"/>
                </a:lnTo>
                <a:lnTo>
                  <a:pt x="676186" y="688492"/>
                </a:lnTo>
                <a:lnTo>
                  <a:pt x="652915" y="724052"/>
                </a:lnTo>
                <a:lnTo>
                  <a:pt x="623716" y="755802"/>
                </a:lnTo>
                <a:lnTo>
                  <a:pt x="588582" y="785012"/>
                </a:lnTo>
                <a:lnTo>
                  <a:pt x="547509" y="809142"/>
                </a:lnTo>
                <a:lnTo>
                  <a:pt x="492455" y="830732"/>
                </a:lnTo>
                <a:lnTo>
                  <a:pt x="420560" y="844702"/>
                </a:lnTo>
                <a:lnTo>
                  <a:pt x="379158" y="851052"/>
                </a:lnTo>
                <a:lnTo>
                  <a:pt x="335272" y="854862"/>
                </a:lnTo>
                <a:lnTo>
                  <a:pt x="288906" y="857402"/>
                </a:lnTo>
                <a:lnTo>
                  <a:pt x="240068" y="858672"/>
                </a:lnTo>
                <a:lnTo>
                  <a:pt x="188252" y="1356512"/>
                </a:lnTo>
                <a:lnTo>
                  <a:pt x="162993" y="1392072"/>
                </a:lnTo>
                <a:lnTo>
                  <a:pt x="148526" y="1394612"/>
                </a:lnTo>
                <a:lnTo>
                  <a:pt x="189294" y="1394612"/>
                </a:lnTo>
                <a:lnTo>
                  <a:pt x="205536" y="1355242"/>
                </a:lnTo>
                <a:lnTo>
                  <a:pt x="253885" y="875182"/>
                </a:lnTo>
                <a:lnTo>
                  <a:pt x="301109" y="872642"/>
                </a:lnTo>
                <a:lnTo>
                  <a:pt x="388759" y="865022"/>
                </a:lnTo>
                <a:lnTo>
                  <a:pt x="429196" y="859942"/>
                </a:lnTo>
                <a:lnTo>
                  <a:pt x="500656" y="844702"/>
                </a:lnTo>
                <a:lnTo>
                  <a:pt x="557885" y="823112"/>
                </a:lnTo>
                <a:lnTo>
                  <a:pt x="601219" y="796442"/>
                </a:lnTo>
                <a:lnTo>
                  <a:pt x="637971" y="764692"/>
                </a:lnTo>
                <a:lnTo>
                  <a:pt x="668142" y="730402"/>
                </a:lnTo>
                <a:lnTo>
                  <a:pt x="691730" y="692302"/>
                </a:lnTo>
                <a:lnTo>
                  <a:pt x="709485" y="651662"/>
                </a:lnTo>
                <a:lnTo>
                  <a:pt x="722169" y="611022"/>
                </a:lnTo>
                <a:lnTo>
                  <a:pt x="729782" y="569112"/>
                </a:lnTo>
                <a:lnTo>
                  <a:pt x="732320" y="527202"/>
                </a:lnTo>
                <a:lnTo>
                  <a:pt x="730053" y="480212"/>
                </a:lnTo>
                <a:lnTo>
                  <a:pt x="723252" y="438302"/>
                </a:lnTo>
                <a:lnTo>
                  <a:pt x="696048" y="369722"/>
                </a:lnTo>
                <a:lnTo>
                  <a:pt x="654808" y="318922"/>
                </a:lnTo>
                <a:lnTo>
                  <a:pt x="603643" y="280822"/>
                </a:lnTo>
                <a:lnTo>
                  <a:pt x="544914" y="254152"/>
                </a:lnTo>
                <a:lnTo>
                  <a:pt x="513609" y="245262"/>
                </a:lnTo>
                <a:lnTo>
                  <a:pt x="507089" y="243992"/>
                </a:lnTo>
                <a:close/>
              </a:path>
              <a:path w="741679" h="1513205">
                <a:moveTo>
                  <a:pt x="29057" y="917092"/>
                </a:moveTo>
                <a:lnTo>
                  <a:pt x="20980" y="920902"/>
                </a:lnTo>
                <a:lnTo>
                  <a:pt x="20116" y="923442"/>
                </a:lnTo>
                <a:lnTo>
                  <a:pt x="22453" y="928522"/>
                </a:lnTo>
                <a:lnTo>
                  <a:pt x="43167" y="995832"/>
                </a:lnTo>
                <a:lnTo>
                  <a:pt x="45465" y="1000912"/>
                </a:lnTo>
                <a:lnTo>
                  <a:pt x="48615" y="1004722"/>
                </a:lnTo>
                <a:lnTo>
                  <a:pt x="52666" y="1004722"/>
                </a:lnTo>
                <a:lnTo>
                  <a:pt x="56692" y="1005992"/>
                </a:lnTo>
                <a:lnTo>
                  <a:pt x="60451" y="1003452"/>
                </a:lnTo>
                <a:lnTo>
                  <a:pt x="63893" y="997102"/>
                </a:lnTo>
                <a:lnTo>
                  <a:pt x="83331" y="962812"/>
                </a:lnTo>
                <a:lnTo>
                  <a:pt x="63893" y="962812"/>
                </a:lnTo>
                <a:lnTo>
                  <a:pt x="64026" y="961542"/>
                </a:lnTo>
                <a:lnTo>
                  <a:pt x="50076" y="961542"/>
                </a:lnTo>
                <a:lnTo>
                  <a:pt x="34531" y="923442"/>
                </a:lnTo>
                <a:lnTo>
                  <a:pt x="32219" y="918362"/>
                </a:lnTo>
                <a:lnTo>
                  <a:pt x="29057" y="917092"/>
                </a:lnTo>
                <a:close/>
              </a:path>
              <a:path w="741679" h="1513205">
                <a:moveTo>
                  <a:pt x="278066" y="905662"/>
                </a:moveTo>
                <a:lnTo>
                  <a:pt x="274612" y="905662"/>
                </a:lnTo>
                <a:lnTo>
                  <a:pt x="267703" y="912012"/>
                </a:lnTo>
                <a:lnTo>
                  <a:pt x="267703" y="915822"/>
                </a:lnTo>
                <a:lnTo>
                  <a:pt x="271157" y="919632"/>
                </a:lnTo>
                <a:lnTo>
                  <a:pt x="286702" y="936142"/>
                </a:lnTo>
                <a:lnTo>
                  <a:pt x="265379" y="957732"/>
                </a:lnTo>
                <a:lnTo>
                  <a:pt x="265683" y="961542"/>
                </a:lnTo>
                <a:lnTo>
                  <a:pt x="271437" y="969162"/>
                </a:lnTo>
                <a:lnTo>
                  <a:pt x="275183" y="969162"/>
                </a:lnTo>
                <a:lnTo>
                  <a:pt x="297065" y="947572"/>
                </a:lnTo>
                <a:lnTo>
                  <a:pt x="317792" y="947572"/>
                </a:lnTo>
                <a:lnTo>
                  <a:pt x="307428" y="936142"/>
                </a:lnTo>
                <a:lnTo>
                  <a:pt x="317798" y="925982"/>
                </a:lnTo>
                <a:lnTo>
                  <a:pt x="297065" y="925982"/>
                </a:lnTo>
                <a:lnTo>
                  <a:pt x="281533" y="909472"/>
                </a:lnTo>
                <a:lnTo>
                  <a:pt x="278066" y="905662"/>
                </a:lnTo>
                <a:close/>
              </a:path>
              <a:path w="741679" h="1513205">
                <a:moveTo>
                  <a:pt x="317792" y="947572"/>
                </a:moveTo>
                <a:lnTo>
                  <a:pt x="297065" y="947572"/>
                </a:lnTo>
                <a:lnTo>
                  <a:pt x="312610" y="964082"/>
                </a:lnTo>
                <a:lnTo>
                  <a:pt x="316064" y="967892"/>
                </a:lnTo>
                <a:lnTo>
                  <a:pt x="319519" y="967892"/>
                </a:lnTo>
                <a:lnTo>
                  <a:pt x="326428" y="962812"/>
                </a:lnTo>
                <a:lnTo>
                  <a:pt x="326999" y="959002"/>
                </a:lnTo>
                <a:lnTo>
                  <a:pt x="324700" y="955192"/>
                </a:lnTo>
                <a:lnTo>
                  <a:pt x="317792" y="947572"/>
                </a:lnTo>
                <a:close/>
              </a:path>
              <a:path w="741679" h="1513205">
                <a:moveTo>
                  <a:pt x="483603" y="889152"/>
                </a:moveTo>
                <a:lnTo>
                  <a:pt x="480148" y="891692"/>
                </a:lnTo>
                <a:lnTo>
                  <a:pt x="419696" y="933602"/>
                </a:lnTo>
                <a:lnTo>
                  <a:pt x="413918" y="936142"/>
                </a:lnTo>
                <a:lnTo>
                  <a:pt x="411632" y="939952"/>
                </a:lnTo>
                <a:lnTo>
                  <a:pt x="412800" y="943762"/>
                </a:lnTo>
                <a:lnTo>
                  <a:pt x="413918" y="947572"/>
                </a:lnTo>
                <a:lnTo>
                  <a:pt x="417385" y="948842"/>
                </a:lnTo>
                <a:lnTo>
                  <a:pt x="423151" y="950112"/>
                </a:lnTo>
                <a:lnTo>
                  <a:pt x="492251" y="966622"/>
                </a:lnTo>
                <a:lnTo>
                  <a:pt x="497992" y="967892"/>
                </a:lnTo>
                <a:lnTo>
                  <a:pt x="501154" y="965352"/>
                </a:lnTo>
                <a:lnTo>
                  <a:pt x="501751" y="961542"/>
                </a:lnTo>
                <a:lnTo>
                  <a:pt x="502310" y="956462"/>
                </a:lnTo>
                <a:lnTo>
                  <a:pt x="500291" y="953922"/>
                </a:lnTo>
                <a:lnTo>
                  <a:pt x="495693" y="952652"/>
                </a:lnTo>
                <a:lnTo>
                  <a:pt x="459435" y="939952"/>
                </a:lnTo>
                <a:lnTo>
                  <a:pt x="503631" y="929792"/>
                </a:lnTo>
                <a:lnTo>
                  <a:pt x="515952" y="925982"/>
                </a:lnTo>
                <a:lnTo>
                  <a:pt x="457695" y="925982"/>
                </a:lnTo>
                <a:lnTo>
                  <a:pt x="487070" y="901852"/>
                </a:lnTo>
                <a:lnTo>
                  <a:pt x="490512" y="899312"/>
                </a:lnTo>
                <a:lnTo>
                  <a:pt x="491083" y="895502"/>
                </a:lnTo>
                <a:lnTo>
                  <a:pt x="486473" y="890422"/>
                </a:lnTo>
                <a:lnTo>
                  <a:pt x="483603" y="889152"/>
                </a:lnTo>
                <a:close/>
              </a:path>
              <a:path w="741679" h="1513205">
                <a:moveTo>
                  <a:pt x="93535" y="923442"/>
                </a:moveTo>
                <a:lnTo>
                  <a:pt x="90360" y="924712"/>
                </a:lnTo>
                <a:lnTo>
                  <a:pt x="88074" y="928522"/>
                </a:lnTo>
                <a:lnTo>
                  <a:pt x="63893" y="962812"/>
                </a:lnTo>
                <a:lnTo>
                  <a:pt x="83331" y="962812"/>
                </a:lnTo>
                <a:lnTo>
                  <a:pt x="98450" y="936142"/>
                </a:lnTo>
                <a:lnTo>
                  <a:pt x="101892" y="931062"/>
                </a:lnTo>
                <a:lnTo>
                  <a:pt x="101599" y="927252"/>
                </a:lnTo>
                <a:lnTo>
                  <a:pt x="93535" y="923442"/>
                </a:lnTo>
                <a:close/>
              </a:path>
              <a:path w="741679" h="1513205">
                <a:moveTo>
                  <a:pt x="129527" y="247802"/>
                </a:moveTo>
                <a:lnTo>
                  <a:pt x="117435" y="249072"/>
                </a:lnTo>
                <a:lnTo>
                  <a:pt x="108799" y="254152"/>
                </a:lnTo>
                <a:lnTo>
                  <a:pt x="103618" y="263042"/>
                </a:lnTo>
                <a:lnTo>
                  <a:pt x="101892" y="275742"/>
                </a:lnTo>
                <a:lnTo>
                  <a:pt x="102972" y="284632"/>
                </a:lnTo>
                <a:lnTo>
                  <a:pt x="106213" y="292252"/>
                </a:lnTo>
                <a:lnTo>
                  <a:pt x="111611" y="297332"/>
                </a:lnTo>
                <a:lnTo>
                  <a:pt x="119164" y="301142"/>
                </a:lnTo>
                <a:lnTo>
                  <a:pt x="50076" y="961542"/>
                </a:lnTo>
                <a:lnTo>
                  <a:pt x="64026" y="961542"/>
                </a:lnTo>
                <a:lnTo>
                  <a:pt x="132981" y="302412"/>
                </a:lnTo>
                <a:lnTo>
                  <a:pt x="143559" y="299872"/>
                </a:lnTo>
                <a:lnTo>
                  <a:pt x="151115" y="294792"/>
                </a:lnTo>
                <a:lnTo>
                  <a:pt x="155650" y="285902"/>
                </a:lnTo>
                <a:lnTo>
                  <a:pt x="157162" y="275742"/>
                </a:lnTo>
                <a:lnTo>
                  <a:pt x="155432" y="263042"/>
                </a:lnTo>
                <a:lnTo>
                  <a:pt x="150245" y="254152"/>
                </a:lnTo>
                <a:lnTo>
                  <a:pt x="141608" y="249072"/>
                </a:lnTo>
                <a:lnTo>
                  <a:pt x="129527" y="247802"/>
                </a:lnTo>
                <a:close/>
              </a:path>
              <a:path w="741679" h="1513205">
                <a:moveTo>
                  <a:pt x="321246" y="905662"/>
                </a:moveTo>
                <a:lnTo>
                  <a:pt x="317792" y="905662"/>
                </a:lnTo>
                <a:lnTo>
                  <a:pt x="297065" y="925982"/>
                </a:lnTo>
                <a:lnTo>
                  <a:pt x="317798" y="925982"/>
                </a:lnTo>
                <a:lnTo>
                  <a:pt x="328167" y="915822"/>
                </a:lnTo>
                <a:lnTo>
                  <a:pt x="328167" y="912012"/>
                </a:lnTo>
                <a:lnTo>
                  <a:pt x="321246" y="905662"/>
                </a:lnTo>
                <a:close/>
              </a:path>
              <a:path w="741679" h="1513205">
                <a:moveTo>
                  <a:pt x="734047" y="755802"/>
                </a:moveTo>
                <a:lnTo>
                  <a:pt x="730592" y="757072"/>
                </a:lnTo>
                <a:lnTo>
                  <a:pt x="727151" y="762152"/>
                </a:lnTo>
                <a:lnTo>
                  <a:pt x="698795" y="798982"/>
                </a:lnTo>
                <a:lnTo>
                  <a:pt x="669048" y="829462"/>
                </a:lnTo>
                <a:lnTo>
                  <a:pt x="637911" y="853592"/>
                </a:lnTo>
                <a:lnTo>
                  <a:pt x="605383" y="873912"/>
                </a:lnTo>
                <a:lnTo>
                  <a:pt x="535201" y="903122"/>
                </a:lnTo>
                <a:lnTo>
                  <a:pt x="497364" y="915822"/>
                </a:lnTo>
                <a:lnTo>
                  <a:pt x="457695" y="925982"/>
                </a:lnTo>
                <a:lnTo>
                  <a:pt x="515952" y="925982"/>
                </a:lnTo>
                <a:lnTo>
                  <a:pt x="582645" y="901852"/>
                </a:lnTo>
                <a:lnTo>
                  <a:pt x="617461" y="884072"/>
                </a:lnTo>
                <a:lnTo>
                  <a:pt x="649998" y="862482"/>
                </a:lnTo>
                <a:lnTo>
                  <a:pt x="681140" y="837082"/>
                </a:lnTo>
                <a:lnTo>
                  <a:pt x="710885" y="806602"/>
                </a:lnTo>
                <a:lnTo>
                  <a:pt x="739228" y="771042"/>
                </a:lnTo>
                <a:lnTo>
                  <a:pt x="741527" y="765962"/>
                </a:lnTo>
                <a:lnTo>
                  <a:pt x="740968" y="762152"/>
                </a:lnTo>
                <a:lnTo>
                  <a:pt x="734047" y="755802"/>
                </a:lnTo>
                <a:close/>
              </a:path>
              <a:path w="741679" h="1513205">
                <a:moveTo>
                  <a:pt x="387959" y="324002"/>
                </a:moveTo>
                <a:lnTo>
                  <a:pt x="297065" y="324002"/>
                </a:lnTo>
                <a:lnTo>
                  <a:pt x="248716" y="779932"/>
                </a:lnTo>
                <a:lnTo>
                  <a:pt x="332257" y="777392"/>
                </a:lnTo>
                <a:lnTo>
                  <a:pt x="403301" y="771042"/>
                </a:lnTo>
                <a:lnTo>
                  <a:pt x="448495" y="762152"/>
                </a:lnTo>
                <a:lnTo>
                  <a:pt x="265976" y="762152"/>
                </a:lnTo>
                <a:lnTo>
                  <a:pt x="310883" y="339242"/>
                </a:lnTo>
                <a:lnTo>
                  <a:pt x="501053" y="339242"/>
                </a:lnTo>
                <a:lnTo>
                  <a:pt x="496454" y="337972"/>
                </a:lnTo>
                <a:lnTo>
                  <a:pt x="471512" y="331622"/>
                </a:lnTo>
                <a:lnTo>
                  <a:pt x="444957" y="329082"/>
                </a:lnTo>
                <a:lnTo>
                  <a:pt x="417106" y="325272"/>
                </a:lnTo>
                <a:lnTo>
                  <a:pt x="387959" y="324002"/>
                </a:lnTo>
                <a:close/>
              </a:path>
              <a:path w="741679" h="1513205">
                <a:moveTo>
                  <a:pt x="501053" y="339242"/>
                </a:moveTo>
                <a:lnTo>
                  <a:pt x="386277" y="339242"/>
                </a:lnTo>
                <a:lnTo>
                  <a:pt x="413859" y="340512"/>
                </a:lnTo>
                <a:lnTo>
                  <a:pt x="440258" y="343052"/>
                </a:lnTo>
                <a:lnTo>
                  <a:pt x="489108" y="351942"/>
                </a:lnTo>
                <a:lnTo>
                  <a:pt x="530566" y="365912"/>
                </a:lnTo>
                <a:lnTo>
                  <a:pt x="564298" y="387502"/>
                </a:lnTo>
                <a:lnTo>
                  <a:pt x="590626" y="416712"/>
                </a:lnTo>
                <a:lnTo>
                  <a:pt x="609363" y="453542"/>
                </a:lnTo>
                <a:lnTo>
                  <a:pt x="618864" y="500532"/>
                </a:lnTo>
                <a:lnTo>
                  <a:pt x="620052" y="527202"/>
                </a:lnTo>
                <a:lnTo>
                  <a:pt x="618159" y="557682"/>
                </a:lnTo>
                <a:lnTo>
                  <a:pt x="603041" y="614832"/>
                </a:lnTo>
                <a:lnTo>
                  <a:pt x="573138" y="666902"/>
                </a:lnTo>
                <a:lnTo>
                  <a:pt x="530390" y="707542"/>
                </a:lnTo>
                <a:lnTo>
                  <a:pt x="483329" y="734212"/>
                </a:lnTo>
                <a:lnTo>
                  <a:pt x="434537" y="748182"/>
                </a:lnTo>
                <a:lnTo>
                  <a:pt x="376238" y="757072"/>
                </a:lnTo>
                <a:lnTo>
                  <a:pt x="305860" y="762152"/>
                </a:lnTo>
                <a:lnTo>
                  <a:pt x="448495" y="762152"/>
                </a:lnTo>
                <a:lnTo>
                  <a:pt x="488302" y="750722"/>
                </a:lnTo>
                <a:lnTo>
                  <a:pt x="540390" y="721512"/>
                </a:lnTo>
                <a:lnTo>
                  <a:pt x="587024" y="677062"/>
                </a:lnTo>
                <a:lnTo>
                  <a:pt x="618114" y="619912"/>
                </a:lnTo>
                <a:lnTo>
                  <a:pt x="633653" y="558952"/>
                </a:lnTo>
                <a:lnTo>
                  <a:pt x="635596" y="527202"/>
                </a:lnTo>
                <a:lnTo>
                  <a:pt x="634352" y="497992"/>
                </a:lnTo>
                <a:lnTo>
                  <a:pt x="624415" y="447192"/>
                </a:lnTo>
                <a:lnTo>
                  <a:pt x="604770" y="407822"/>
                </a:lnTo>
                <a:lnTo>
                  <a:pt x="576707" y="377342"/>
                </a:lnTo>
                <a:lnTo>
                  <a:pt x="540494" y="353212"/>
                </a:lnTo>
                <a:lnTo>
                  <a:pt x="519447" y="344322"/>
                </a:lnTo>
                <a:lnTo>
                  <a:pt x="501053" y="339242"/>
                </a:lnTo>
                <a:close/>
              </a:path>
              <a:path w="741679" h="1513205">
                <a:moveTo>
                  <a:pt x="50076" y="294792"/>
                </a:moveTo>
                <a:lnTo>
                  <a:pt x="29336" y="294792"/>
                </a:lnTo>
                <a:lnTo>
                  <a:pt x="29336" y="299872"/>
                </a:lnTo>
                <a:lnTo>
                  <a:pt x="27635" y="304952"/>
                </a:lnTo>
                <a:lnTo>
                  <a:pt x="20713" y="312572"/>
                </a:lnTo>
                <a:lnTo>
                  <a:pt x="13220" y="315112"/>
                </a:lnTo>
                <a:lnTo>
                  <a:pt x="0" y="315112"/>
                </a:lnTo>
                <a:lnTo>
                  <a:pt x="0" y="329082"/>
                </a:lnTo>
                <a:lnTo>
                  <a:pt x="25895" y="329082"/>
                </a:lnTo>
                <a:lnTo>
                  <a:pt x="25895" y="405282"/>
                </a:lnTo>
                <a:lnTo>
                  <a:pt x="50076" y="405282"/>
                </a:lnTo>
                <a:lnTo>
                  <a:pt x="50076" y="294792"/>
                </a:lnTo>
                <a:close/>
              </a:path>
              <a:path w="741679" h="1513205">
                <a:moveTo>
                  <a:pt x="264248" y="266852"/>
                </a:moveTo>
                <a:lnTo>
                  <a:pt x="254423" y="268122"/>
                </a:lnTo>
                <a:lnTo>
                  <a:pt x="247407" y="271932"/>
                </a:lnTo>
                <a:lnTo>
                  <a:pt x="243198" y="279552"/>
                </a:lnTo>
                <a:lnTo>
                  <a:pt x="241795" y="288442"/>
                </a:lnTo>
                <a:lnTo>
                  <a:pt x="243198" y="298602"/>
                </a:lnTo>
                <a:lnTo>
                  <a:pt x="247407" y="306222"/>
                </a:lnTo>
                <a:lnTo>
                  <a:pt x="254423" y="310032"/>
                </a:lnTo>
                <a:lnTo>
                  <a:pt x="264248" y="311302"/>
                </a:lnTo>
                <a:lnTo>
                  <a:pt x="274063" y="310032"/>
                </a:lnTo>
                <a:lnTo>
                  <a:pt x="281081" y="306222"/>
                </a:lnTo>
                <a:lnTo>
                  <a:pt x="285296" y="298602"/>
                </a:lnTo>
                <a:lnTo>
                  <a:pt x="286702" y="288442"/>
                </a:lnTo>
                <a:lnTo>
                  <a:pt x="285296" y="279552"/>
                </a:lnTo>
                <a:lnTo>
                  <a:pt x="281081" y="271932"/>
                </a:lnTo>
                <a:lnTo>
                  <a:pt x="274063" y="268122"/>
                </a:lnTo>
                <a:lnTo>
                  <a:pt x="264248" y="266852"/>
                </a:lnTo>
                <a:close/>
              </a:path>
              <a:path w="741679" h="1513205">
                <a:moveTo>
                  <a:pt x="406669" y="18999"/>
                </a:moveTo>
                <a:lnTo>
                  <a:pt x="378815" y="18999"/>
                </a:lnTo>
                <a:lnTo>
                  <a:pt x="382828" y="20726"/>
                </a:lnTo>
                <a:lnTo>
                  <a:pt x="387451" y="27635"/>
                </a:lnTo>
                <a:lnTo>
                  <a:pt x="388619" y="31089"/>
                </a:lnTo>
                <a:lnTo>
                  <a:pt x="388619" y="34543"/>
                </a:lnTo>
                <a:lnTo>
                  <a:pt x="386889" y="41786"/>
                </a:lnTo>
                <a:lnTo>
                  <a:pt x="381703" y="49666"/>
                </a:lnTo>
                <a:lnTo>
                  <a:pt x="373066" y="58189"/>
                </a:lnTo>
                <a:lnTo>
                  <a:pt x="360984" y="67360"/>
                </a:lnTo>
                <a:lnTo>
                  <a:pt x="352439" y="74011"/>
                </a:lnTo>
                <a:lnTo>
                  <a:pt x="335064" y="103631"/>
                </a:lnTo>
                <a:lnTo>
                  <a:pt x="335064" y="110540"/>
                </a:lnTo>
                <a:lnTo>
                  <a:pt x="409333" y="110540"/>
                </a:lnTo>
                <a:lnTo>
                  <a:pt x="409333" y="91541"/>
                </a:lnTo>
                <a:lnTo>
                  <a:pt x="362699" y="91541"/>
                </a:lnTo>
                <a:lnTo>
                  <a:pt x="364846" y="88303"/>
                </a:lnTo>
                <a:lnTo>
                  <a:pt x="369593" y="83769"/>
                </a:lnTo>
                <a:lnTo>
                  <a:pt x="376938" y="77939"/>
                </a:lnTo>
                <a:lnTo>
                  <a:pt x="386880" y="70815"/>
                </a:lnTo>
                <a:lnTo>
                  <a:pt x="392633" y="67360"/>
                </a:lnTo>
                <a:lnTo>
                  <a:pt x="397814" y="62776"/>
                </a:lnTo>
                <a:lnTo>
                  <a:pt x="407022" y="51244"/>
                </a:lnTo>
                <a:lnTo>
                  <a:pt x="409333" y="43776"/>
                </a:lnTo>
                <a:lnTo>
                  <a:pt x="409333" y="34543"/>
                </a:lnTo>
                <a:lnTo>
                  <a:pt x="406955" y="19432"/>
                </a:lnTo>
                <a:lnTo>
                  <a:pt x="406669" y="18999"/>
                </a:lnTo>
                <a:close/>
              </a:path>
              <a:path w="741679" h="1513205">
                <a:moveTo>
                  <a:pt x="371335" y="0"/>
                </a:moveTo>
                <a:lnTo>
                  <a:pt x="366725" y="0"/>
                </a:lnTo>
                <a:lnTo>
                  <a:pt x="359524" y="2324"/>
                </a:lnTo>
                <a:lnTo>
                  <a:pt x="335064" y="41452"/>
                </a:lnTo>
                <a:lnTo>
                  <a:pt x="357517" y="41452"/>
                </a:lnTo>
                <a:lnTo>
                  <a:pt x="357643" y="34543"/>
                </a:lnTo>
                <a:lnTo>
                  <a:pt x="358076" y="30518"/>
                </a:lnTo>
                <a:lnTo>
                  <a:pt x="360387" y="21323"/>
                </a:lnTo>
                <a:lnTo>
                  <a:pt x="364997" y="18999"/>
                </a:lnTo>
                <a:lnTo>
                  <a:pt x="406669" y="18999"/>
                </a:lnTo>
                <a:lnTo>
                  <a:pt x="399826" y="8637"/>
                </a:lnTo>
                <a:lnTo>
                  <a:pt x="387950" y="2159"/>
                </a:lnTo>
                <a:lnTo>
                  <a:pt x="371335" y="0"/>
                </a:lnTo>
                <a:close/>
              </a:path>
              <a:path w="741679" h="1513205">
                <a:moveTo>
                  <a:pt x="519860" y="158156"/>
                </a:moveTo>
                <a:lnTo>
                  <a:pt x="349420" y="158156"/>
                </a:lnTo>
                <a:lnTo>
                  <a:pt x="397671" y="159348"/>
                </a:lnTo>
                <a:lnTo>
                  <a:pt x="441823" y="162476"/>
                </a:lnTo>
                <a:lnTo>
                  <a:pt x="481876" y="167538"/>
                </a:lnTo>
                <a:lnTo>
                  <a:pt x="554842" y="183084"/>
                </a:lnTo>
                <a:lnTo>
                  <a:pt x="621779" y="205536"/>
                </a:lnTo>
                <a:lnTo>
                  <a:pt x="580326" y="208991"/>
                </a:lnTo>
                <a:lnTo>
                  <a:pt x="574547" y="208991"/>
                </a:lnTo>
                <a:lnTo>
                  <a:pt x="571398" y="211581"/>
                </a:lnTo>
                <a:lnTo>
                  <a:pt x="570229" y="221945"/>
                </a:lnTo>
                <a:lnTo>
                  <a:pt x="572820" y="224535"/>
                </a:lnTo>
                <a:lnTo>
                  <a:pt x="578599" y="224535"/>
                </a:lnTo>
                <a:lnTo>
                  <a:pt x="651141" y="226263"/>
                </a:lnTo>
                <a:lnTo>
                  <a:pt x="659180" y="227418"/>
                </a:lnTo>
                <a:lnTo>
                  <a:pt x="664095" y="225996"/>
                </a:lnTo>
                <a:lnTo>
                  <a:pt x="667550" y="217919"/>
                </a:lnTo>
                <a:lnTo>
                  <a:pt x="666686" y="213042"/>
                </a:lnTo>
                <a:lnTo>
                  <a:pt x="663232" y="207263"/>
                </a:lnTo>
                <a:lnTo>
                  <a:pt x="651344" y="191719"/>
                </a:lnTo>
                <a:lnTo>
                  <a:pt x="628700" y="191719"/>
                </a:lnTo>
                <a:lnTo>
                  <a:pt x="595820" y="178879"/>
                </a:lnTo>
                <a:lnTo>
                  <a:pt x="561070" y="167970"/>
                </a:lnTo>
                <a:lnTo>
                  <a:pt x="524568" y="159018"/>
                </a:lnTo>
                <a:lnTo>
                  <a:pt x="519860" y="158156"/>
                </a:lnTo>
                <a:close/>
              </a:path>
              <a:path w="741679" h="1513205">
                <a:moveTo>
                  <a:pt x="612851" y="144513"/>
                </a:moveTo>
                <a:lnTo>
                  <a:pt x="604786" y="149136"/>
                </a:lnTo>
                <a:lnTo>
                  <a:pt x="603923" y="152590"/>
                </a:lnTo>
                <a:lnTo>
                  <a:pt x="606234" y="157175"/>
                </a:lnTo>
                <a:lnTo>
                  <a:pt x="628700" y="191719"/>
                </a:lnTo>
                <a:lnTo>
                  <a:pt x="651344" y="191719"/>
                </a:lnTo>
                <a:lnTo>
                  <a:pt x="618324" y="148539"/>
                </a:lnTo>
                <a:lnTo>
                  <a:pt x="616000" y="145084"/>
                </a:lnTo>
                <a:lnTo>
                  <a:pt x="612851" y="144513"/>
                </a:lnTo>
                <a:close/>
              </a:path>
              <a:path w="741679" h="1513205">
                <a:moveTo>
                  <a:pt x="271157" y="124358"/>
                </a:moveTo>
                <a:lnTo>
                  <a:pt x="259067" y="126088"/>
                </a:lnTo>
                <a:lnTo>
                  <a:pt x="250436" y="131275"/>
                </a:lnTo>
                <a:lnTo>
                  <a:pt x="245259" y="139912"/>
                </a:lnTo>
                <a:lnTo>
                  <a:pt x="243535" y="151993"/>
                </a:lnTo>
                <a:lnTo>
                  <a:pt x="245259" y="164085"/>
                </a:lnTo>
                <a:lnTo>
                  <a:pt x="250436" y="172721"/>
                </a:lnTo>
                <a:lnTo>
                  <a:pt x="259067" y="177902"/>
                </a:lnTo>
                <a:lnTo>
                  <a:pt x="271157" y="179628"/>
                </a:lnTo>
                <a:lnTo>
                  <a:pt x="281186" y="178333"/>
                </a:lnTo>
                <a:lnTo>
                  <a:pt x="288850" y="174447"/>
                </a:lnTo>
                <a:lnTo>
                  <a:pt x="294144" y="167970"/>
                </a:lnTo>
                <a:lnTo>
                  <a:pt x="297065" y="158902"/>
                </a:lnTo>
                <a:lnTo>
                  <a:pt x="349420" y="158156"/>
                </a:lnTo>
                <a:lnTo>
                  <a:pt x="519860" y="158156"/>
                </a:lnTo>
                <a:lnTo>
                  <a:pt x="486194" y="151993"/>
                </a:lnTo>
                <a:lnTo>
                  <a:pt x="444891" y="146924"/>
                </a:lnTo>
                <a:lnTo>
                  <a:pt x="399602" y="143794"/>
                </a:lnTo>
                <a:lnTo>
                  <a:pt x="381513" y="143357"/>
                </a:lnTo>
                <a:lnTo>
                  <a:pt x="297065" y="143357"/>
                </a:lnTo>
                <a:lnTo>
                  <a:pt x="292847" y="135052"/>
                </a:lnTo>
                <a:lnTo>
                  <a:pt x="287126" y="129114"/>
                </a:lnTo>
                <a:lnTo>
                  <a:pt x="279897" y="125548"/>
                </a:lnTo>
                <a:lnTo>
                  <a:pt x="271157" y="124358"/>
                </a:lnTo>
                <a:close/>
              </a:path>
              <a:path w="741679" h="1513205">
                <a:moveTo>
                  <a:pt x="350327" y="142604"/>
                </a:moveTo>
                <a:lnTo>
                  <a:pt x="297065" y="143357"/>
                </a:lnTo>
                <a:lnTo>
                  <a:pt x="381513" y="143357"/>
                </a:lnTo>
                <a:lnTo>
                  <a:pt x="350327" y="142604"/>
                </a:lnTo>
                <a:close/>
              </a:path>
              <a:path w="741679" h="1513205">
                <a:moveTo>
                  <a:pt x="120891" y="1449120"/>
                </a:moveTo>
                <a:lnTo>
                  <a:pt x="117436" y="1449120"/>
                </a:lnTo>
                <a:lnTo>
                  <a:pt x="110528" y="1456029"/>
                </a:lnTo>
                <a:lnTo>
                  <a:pt x="110528" y="1459483"/>
                </a:lnTo>
                <a:lnTo>
                  <a:pt x="113982" y="1462938"/>
                </a:lnTo>
                <a:lnTo>
                  <a:pt x="129527" y="1480210"/>
                </a:lnTo>
                <a:lnTo>
                  <a:pt x="110528" y="1499209"/>
                </a:lnTo>
                <a:lnTo>
                  <a:pt x="108203" y="1501508"/>
                </a:lnTo>
                <a:lnTo>
                  <a:pt x="108508" y="1504657"/>
                </a:lnTo>
                <a:lnTo>
                  <a:pt x="114249" y="1512735"/>
                </a:lnTo>
                <a:lnTo>
                  <a:pt x="118008" y="1512430"/>
                </a:lnTo>
                <a:lnTo>
                  <a:pt x="139903" y="1490573"/>
                </a:lnTo>
                <a:lnTo>
                  <a:pt x="159674" y="1490573"/>
                </a:lnTo>
                <a:lnTo>
                  <a:pt x="150253" y="1480210"/>
                </a:lnTo>
                <a:lnTo>
                  <a:pt x="160616" y="1469847"/>
                </a:lnTo>
                <a:lnTo>
                  <a:pt x="139903" y="1469847"/>
                </a:lnTo>
                <a:lnTo>
                  <a:pt x="124345" y="1452575"/>
                </a:lnTo>
                <a:lnTo>
                  <a:pt x="120891" y="1449120"/>
                </a:lnTo>
                <a:close/>
              </a:path>
              <a:path w="741679" h="1513205">
                <a:moveTo>
                  <a:pt x="159674" y="1490573"/>
                </a:moveTo>
                <a:lnTo>
                  <a:pt x="139903" y="1490573"/>
                </a:lnTo>
                <a:lnTo>
                  <a:pt x="155435" y="1507845"/>
                </a:lnTo>
                <a:lnTo>
                  <a:pt x="158902" y="1511299"/>
                </a:lnTo>
                <a:lnTo>
                  <a:pt x="162344" y="1511566"/>
                </a:lnTo>
                <a:lnTo>
                  <a:pt x="165798" y="1508709"/>
                </a:lnTo>
                <a:lnTo>
                  <a:pt x="169252" y="1505813"/>
                </a:lnTo>
                <a:lnTo>
                  <a:pt x="169824" y="1502663"/>
                </a:lnTo>
                <a:lnTo>
                  <a:pt x="167525" y="1499209"/>
                </a:lnTo>
                <a:lnTo>
                  <a:pt x="159674" y="1490573"/>
                </a:lnTo>
                <a:close/>
              </a:path>
              <a:path w="741679" h="1513205">
                <a:moveTo>
                  <a:pt x="164083" y="1449120"/>
                </a:moveTo>
                <a:lnTo>
                  <a:pt x="160616" y="1449120"/>
                </a:lnTo>
                <a:lnTo>
                  <a:pt x="139903" y="1469847"/>
                </a:lnTo>
                <a:lnTo>
                  <a:pt x="160616" y="1469847"/>
                </a:lnTo>
                <a:lnTo>
                  <a:pt x="170980" y="1459483"/>
                </a:lnTo>
                <a:lnTo>
                  <a:pt x="170980" y="1456029"/>
                </a:lnTo>
                <a:lnTo>
                  <a:pt x="164083" y="1449120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9759" y="990459"/>
            <a:ext cx="960119" cy="1957705"/>
          </a:xfrm>
          <a:custGeom>
            <a:avLst/>
            <a:gdLst/>
            <a:ahLst/>
            <a:cxnLst/>
            <a:rect l="l" t="t" r="r" b="b"/>
            <a:pathLst>
              <a:path w="960120" h="1957705">
                <a:moveTo>
                  <a:pt x="555447" y="1114958"/>
                </a:moveTo>
                <a:lnTo>
                  <a:pt x="310692" y="1114958"/>
                </a:lnTo>
                <a:lnTo>
                  <a:pt x="243636" y="1762658"/>
                </a:lnTo>
                <a:lnTo>
                  <a:pt x="241746" y="1775358"/>
                </a:lnTo>
                <a:lnTo>
                  <a:pt x="238321" y="1775358"/>
                </a:lnTo>
                <a:lnTo>
                  <a:pt x="233364" y="1788058"/>
                </a:lnTo>
                <a:lnTo>
                  <a:pt x="226872" y="1800758"/>
                </a:lnTo>
                <a:lnTo>
                  <a:pt x="210935" y="1800758"/>
                </a:lnTo>
                <a:lnTo>
                  <a:pt x="201932" y="1813458"/>
                </a:lnTo>
                <a:lnTo>
                  <a:pt x="148566" y="1813458"/>
                </a:lnTo>
                <a:lnTo>
                  <a:pt x="160648" y="1826158"/>
                </a:lnTo>
                <a:lnTo>
                  <a:pt x="233430" y="1826158"/>
                </a:lnTo>
                <a:lnTo>
                  <a:pt x="258151" y="1788058"/>
                </a:lnTo>
                <a:lnTo>
                  <a:pt x="328574" y="1140358"/>
                </a:lnTo>
                <a:lnTo>
                  <a:pt x="389685" y="1140358"/>
                </a:lnTo>
                <a:lnTo>
                  <a:pt x="447863" y="1127658"/>
                </a:lnTo>
                <a:lnTo>
                  <a:pt x="503115" y="1127658"/>
                </a:lnTo>
                <a:lnTo>
                  <a:pt x="555447" y="1114958"/>
                </a:lnTo>
                <a:close/>
              </a:path>
              <a:path w="960120" h="1957705">
                <a:moveTo>
                  <a:pt x="538397" y="302158"/>
                </a:moveTo>
                <a:lnTo>
                  <a:pt x="307476" y="302158"/>
                </a:lnTo>
                <a:lnTo>
                  <a:pt x="286661" y="314858"/>
                </a:lnTo>
                <a:lnTo>
                  <a:pt x="272832" y="340258"/>
                </a:lnTo>
                <a:lnTo>
                  <a:pt x="265988" y="365658"/>
                </a:lnTo>
                <a:lnTo>
                  <a:pt x="120700" y="1737258"/>
                </a:lnTo>
                <a:lnTo>
                  <a:pt x="120055" y="1762658"/>
                </a:lnTo>
                <a:lnTo>
                  <a:pt x="122634" y="1775358"/>
                </a:lnTo>
                <a:lnTo>
                  <a:pt x="128437" y="1800758"/>
                </a:lnTo>
                <a:lnTo>
                  <a:pt x="137464" y="1813458"/>
                </a:lnTo>
                <a:lnTo>
                  <a:pt x="181396" y="1813458"/>
                </a:lnTo>
                <a:lnTo>
                  <a:pt x="171269" y="1800758"/>
                </a:lnTo>
                <a:lnTo>
                  <a:pt x="161841" y="1800758"/>
                </a:lnTo>
                <a:lnTo>
                  <a:pt x="153111" y="1788058"/>
                </a:lnTo>
                <a:lnTo>
                  <a:pt x="146052" y="1788058"/>
                </a:lnTo>
                <a:lnTo>
                  <a:pt x="141644" y="1775358"/>
                </a:lnTo>
                <a:lnTo>
                  <a:pt x="139897" y="1762658"/>
                </a:lnTo>
                <a:lnTo>
                  <a:pt x="140817" y="1749958"/>
                </a:lnTo>
                <a:lnTo>
                  <a:pt x="286105" y="365658"/>
                </a:lnTo>
                <a:lnTo>
                  <a:pt x="290849" y="352958"/>
                </a:lnTo>
                <a:lnTo>
                  <a:pt x="300624" y="327558"/>
                </a:lnTo>
                <a:lnTo>
                  <a:pt x="664684" y="327558"/>
                </a:lnTo>
                <a:lnTo>
                  <a:pt x="622503" y="314858"/>
                </a:lnTo>
                <a:lnTo>
                  <a:pt x="579959" y="314858"/>
                </a:lnTo>
                <a:lnTo>
                  <a:pt x="538397" y="302158"/>
                </a:lnTo>
                <a:close/>
              </a:path>
              <a:path w="960120" h="1957705">
                <a:moveTo>
                  <a:pt x="41706" y="1191158"/>
                </a:moveTo>
                <a:lnTo>
                  <a:pt x="27177" y="1191158"/>
                </a:lnTo>
                <a:lnTo>
                  <a:pt x="26060" y="1203858"/>
                </a:lnTo>
                <a:lnTo>
                  <a:pt x="29057" y="1203858"/>
                </a:lnTo>
                <a:lnTo>
                  <a:pt x="55879" y="1292758"/>
                </a:lnTo>
                <a:lnTo>
                  <a:pt x="58851" y="1305458"/>
                </a:lnTo>
                <a:lnTo>
                  <a:pt x="78231" y="1305458"/>
                </a:lnTo>
                <a:lnTo>
                  <a:pt x="82702" y="1292758"/>
                </a:lnTo>
                <a:lnTo>
                  <a:pt x="105054" y="1254658"/>
                </a:lnTo>
                <a:lnTo>
                  <a:pt x="64820" y="1254658"/>
                </a:lnTo>
                <a:lnTo>
                  <a:pt x="44703" y="1203858"/>
                </a:lnTo>
                <a:lnTo>
                  <a:pt x="41706" y="1191158"/>
                </a:lnTo>
                <a:close/>
              </a:path>
              <a:path w="960120" h="1957705">
                <a:moveTo>
                  <a:pt x="185797" y="391058"/>
                </a:moveTo>
                <a:lnTo>
                  <a:pt x="154228" y="391058"/>
                </a:lnTo>
                <a:lnTo>
                  <a:pt x="64820" y="1254658"/>
                </a:lnTo>
                <a:lnTo>
                  <a:pt x="82702" y="1254658"/>
                </a:lnTo>
                <a:lnTo>
                  <a:pt x="172110" y="403758"/>
                </a:lnTo>
                <a:lnTo>
                  <a:pt x="185797" y="391058"/>
                </a:lnTo>
                <a:close/>
              </a:path>
              <a:path w="960120" h="1957705">
                <a:moveTo>
                  <a:pt x="131495" y="1203858"/>
                </a:moveTo>
                <a:lnTo>
                  <a:pt x="113995" y="1203858"/>
                </a:lnTo>
                <a:lnTo>
                  <a:pt x="82702" y="1254658"/>
                </a:lnTo>
                <a:lnTo>
                  <a:pt x="105054" y="1254658"/>
                </a:lnTo>
                <a:lnTo>
                  <a:pt x="127406" y="1216558"/>
                </a:lnTo>
                <a:lnTo>
                  <a:pt x="131876" y="1216558"/>
                </a:lnTo>
                <a:lnTo>
                  <a:pt x="131495" y="1203858"/>
                </a:lnTo>
                <a:close/>
              </a:path>
              <a:path w="960120" h="1957705">
                <a:moveTo>
                  <a:pt x="364337" y="1178458"/>
                </a:moveTo>
                <a:lnTo>
                  <a:pt x="355396" y="1178458"/>
                </a:lnTo>
                <a:lnTo>
                  <a:pt x="346455" y="1191158"/>
                </a:lnTo>
                <a:lnTo>
                  <a:pt x="350926" y="1191158"/>
                </a:lnTo>
                <a:lnTo>
                  <a:pt x="371043" y="1216558"/>
                </a:lnTo>
                <a:lnTo>
                  <a:pt x="343446" y="1241958"/>
                </a:lnTo>
                <a:lnTo>
                  <a:pt x="343839" y="1254658"/>
                </a:lnTo>
                <a:lnTo>
                  <a:pt x="356133" y="1254658"/>
                </a:lnTo>
                <a:lnTo>
                  <a:pt x="384454" y="1229258"/>
                </a:lnTo>
                <a:lnTo>
                  <a:pt x="409041" y="1229258"/>
                </a:lnTo>
                <a:lnTo>
                  <a:pt x="397865" y="1216558"/>
                </a:lnTo>
                <a:lnTo>
                  <a:pt x="411276" y="1203858"/>
                </a:lnTo>
                <a:lnTo>
                  <a:pt x="384454" y="1203858"/>
                </a:lnTo>
                <a:lnTo>
                  <a:pt x="364337" y="1178458"/>
                </a:lnTo>
                <a:close/>
              </a:path>
              <a:path w="960120" h="1957705">
                <a:moveTo>
                  <a:pt x="409041" y="1229258"/>
                </a:moveTo>
                <a:lnTo>
                  <a:pt x="384454" y="1229258"/>
                </a:lnTo>
                <a:lnTo>
                  <a:pt x="404571" y="1254658"/>
                </a:lnTo>
                <a:lnTo>
                  <a:pt x="422452" y="1254658"/>
                </a:lnTo>
                <a:lnTo>
                  <a:pt x="423189" y="1241958"/>
                </a:lnTo>
                <a:lnTo>
                  <a:pt x="420217" y="1241958"/>
                </a:lnTo>
                <a:lnTo>
                  <a:pt x="409041" y="1229258"/>
                </a:lnTo>
                <a:close/>
              </a:path>
              <a:path w="960120" h="1957705">
                <a:moveTo>
                  <a:pt x="629564" y="1153058"/>
                </a:moveTo>
                <a:lnTo>
                  <a:pt x="625855" y="1153058"/>
                </a:lnTo>
                <a:lnTo>
                  <a:pt x="621385" y="1165758"/>
                </a:lnTo>
                <a:lnTo>
                  <a:pt x="543153" y="1216558"/>
                </a:lnTo>
                <a:lnTo>
                  <a:pt x="532714" y="1216558"/>
                </a:lnTo>
                <a:lnTo>
                  <a:pt x="535685" y="1229258"/>
                </a:lnTo>
                <a:lnTo>
                  <a:pt x="540156" y="1229258"/>
                </a:lnTo>
                <a:lnTo>
                  <a:pt x="547623" y="1241958"/>
                </a:lnTo>
                <a:lnTo>
                  <a:pt x="637031" y="1254658"/>
                </a:lnTo>
                <a:lnTo>
                  <a:pt x="649325" y="1254658"/>
                </a:lnTo>
                <a:lnTo>
                  <a:pt x="650062" y="1241958"/>
                </a:lnTo>
                <a:lnTo>
                  <a:pt x="641502" y="1241958"/>
                </a:lnTo>
                <a:lnTo>
                  <a:pt x="594563" y="1216558"/>
                </a:lnTo>
                <a:lnTo>
                  <a:pt x="651765" y="1203858"/>
                </a:lnTo>
                <a:lnTo>
                  <a:pt x="592327" y="1203858"/>
                </a:lnTo>
                <a:lnTo>
                  <a:pt x="630326" y="1178458"/>
                </a:lnTo>
                <a:lnTo>
                  <a:pt x="634796" y="1165758"/>
                </a:lnTo>
                <a:lnTo>
                  <a:pt x="632561" y="1165758"/>
                </a:lnTo>
                <a:lnTo>
                  <a:pt x="629564" y="1153058"/>
                </a:lnTo>
                <a:close/>
              </a:path>
              <a:path w="960120" h="1957705">
                <a:moveTo>
                  <a:pt x="415747" y="1178458"/>
                </a:moveTo>
                <a:lnTo>
                  <a:pt x="411276" y="1178458"/>
                </a:lnTo>
                <a:lnTo>
                  <a:pt x="384454" y="1203858"/>
                </a:lnTo>
                <a:lnTo>
                  <a:pt x="411276" y="1203858"/>
                </a:lnTo>
                <a:lnTo>
                  <a:pt x="424687" y="1191158"/>
                </a:lnTo>
                <a:lnTo>
                  <a:pt x="415747" y="1178458"/>
                </a:lnTo>
                <a:close/>
              </a:path>
              <a:path w="960120" h="1957705">
                <a:moveTo>
                  <a:pt x="958900" y="987958"/>
                </a:moveTo>
                <a:lnTo>
                  <a:pt x="941019" y="987958"/>
                </a:lnTo>
                <a:lnTo>
                  <a:pt x="904331" y="1038758"/>
                </a:lnTo>
                <a:lnTo>
                  <a:pt x="865838" y="1076858"/>
                </a:lnTo>
                <a:lnTo>
                  <a:pt x="825540" y="1114958"/>
                </a:lnTo>
                <a:lnTo>
                  <a:pt x="783437" y="1140358"/>
                </a:lnTo>
                <a:lnTo>
                  <a:pt x="739217" y="1153058"/>
                </a:lnTo>
                <a:lnTo>
                  <a:pt x="692626" y="1178458"/>
                </a:lnTo>
                <a:lnTo>
                  <a:pt x="643662" y="1191158"/>
                </a:lnTo>
                <a:lnTo>
                  <a:pt x="592327" y="1203858"/>
                </a:lnTo>
                <a:lnTo>
                  <a:pt x="651765" y="1203858"/>
                </a:lnTo>
                <a:lnTo>
                  <a:pt x="704919" y="1191158"/>
                </a:lnTo>
                <a:lnTo>
                  <a:pt x="754025" y="1178458"/>
                </a:lnTo>
                <a:lnTo>
                  <a:pt x="799083" y="1153058"/>
                </a:lnTo>
                <a:lnTo>
                  <a:pt x="841188" y="1127658"/>
                </a:lnTo>
                <a:lnTo>
                  <a:pt x="881489" y="1089558"/>
                </a:lnTo>
                <a:lnTo>
                  <a:pt x="919983" y="1051458"/>
                </a:lnTo>
                <a:lnTo>
                  <a:pt x="956665" y="1000658"/>
                </a:lnTo>
                <a:lnTo>
                  <a:pt x="959637" y="1000658"/>
                </a:lnTo>
                <a:lnTo>
                  <a:pt x="958900" y="987958"/>
                </a:lnTo>
                <a:close/>
              </a:path>
              <a:path w="960120" h="1957705">
                <a:moveTo>
                  <a:pt x="664684" y="327558"/>
                </a:moveTo>
                <a:lnTo>
                  <a:pt x="614679" y="327558"/>
                </a:lnTo>
                <a:lnTo>
                  <a:pt x="655184" y="340258"/>
                </a:lnTo>
                <a:lnTo>
                  <a:pt x="694020" y="352958"/>
                </a:lnTo>
                <a:lnTo>
                  <a:pt x="731183" y="365658"/>
                </a:lnTo>
                <a:lnTo>
                  <a:pt x="799838" y="403758"/>
                </a:lnTo>
                <a:lnTo>
                  <a:pt x="830083" y="429158"/>
                </a:lnTo>
                <a:lnTo>
                  <a:pt x="881786" y="492658"/>
                </a:lnTo>
                <a:lnTo>
                  <a:pt x="901820" y="530758"/>
                </a:lnTo>
                <a:lnTo>
                  <a:pt x="916141" y="581558"/>
                </a:lnTo>
                <a:lnTo>
                  <a:pt x="924739" y="632358"/>
                </a:lnTo>
                <a:lnTo>
                  <a:pt x="927607" y="683158"/>
                </a:lnTo>
                <a:lnTo>
                  <a:pt x="924322" y="746658"/>
                </a:lnTo>
                <a:lnTo>
                  <a:pt x="914469" y="797458"/>
                </a:lnTo>
                <a:lnTo>
                  <a:pt x="898054" y="848258"/>
                </a:lnTo>
                <a:lnTo>
                  <a:pt x="875080" y="899058"/>
                </a:lnTo>
                <a:lnTo>
                  <a:pt x="851607" y="937158"/>
                </a:lnTo>
                <a:lnTo>
                  <a:pt x="823220" y="962558"/>
                </a:lnTo>
                <a:lnTo>
                  <a:pt x="789917" y="1000658"/>
                </a:lnTo>
                <a:lnTo>
                  <a:pt x="751696" y="1026058"/>
                </a:lnTo>
                <a:lnTo>
                  <a:pt x="708558" y="1051458"/>
                </a:lnTo>
                <a:lnTo>
                  <a:pt x="637311" y="1076858"/>
                </a:lnTo>
                <a:lnTo>
                  <a:pt x="593515" y="1089558"/>
                </a:lnTo>
                <a:lnTo>
                  <a:pt x="544271" y="1102258"/>
                </a:lnTo>
                <a:lnTo>
                  <a:pt x="501665" y="1102258"/>
                </a:lnTo>
                <a:lnTo>
                  <a:pt x="457000" y="1114958"/>
                </a:lnTo>
                <a:lnTo>
                  <a:pt x="603985" y="1114958"/>
                </a:lnTo>
                <a:lnTo>
                  <a:pt x="647914" y="1102258"/>
                </a:lnTo>
                <a:lnTo>
                  <a:pt x="687240" y="1089558"/>
                </a:lnTo>
                <a:lnTo>
                  <a:pt x="721969" y="1064158"/>
                </a:lnTo>
                <a:lnTo>
                  <a:pt x="767522" y="1038758"/>
                </a:lnTo>
                <a:lnTo>
                  <a:pt x="807620" y="1013358"/>
                </a:lnTo>
                <a:lnTo>
                  <a:pt x="842264" y="975258"/>
                </a:lnTo>
                <a:lnTo>
                  <a:pt x="871456" y="937158"/>
                </a:lnTo>
                <a:lnTo>
                  <a:pt x="895197" y="899058"/>
                </a:lnTo>
                <a:lnTo>
                  <a:pt x="918171" y="848258"/>
                </a:lnTo>
                <a:lnTo>
                  <a:pt x="934586" y="797458"/>
                </a:lnTo>
                <a:lnTo>
                  <a:pt x="944439" y="746658"/>
                </a:lnTo>
                <a:lnTo>
                  <a:pt x="947724" y="683158"/>
                </a:lnTo>
                <a:lnTo>
                  <a:pt x="944791" y="632358"/>
                </a:lnTo>
                <a:lnTo>
                  <a:pt x="935989" y="568858"/>
                </a:lnTo>
                <a:lnTo>
                  <a:pt x="921321" y="530758"/>
                </a:lnTo>
                <a:lnTo>
                  <a:pt x="900785" y="479958"/>
                </a:lnTo>
                <a:lnTo>
                  <a:pt x="875707" y="454558"/>
                </a:lnTo>
                <a:lnTo>
                  <a:pt x="847413" y="416458"/>
                </a:lnTo>
                <a:lnTo>
                  <a:pt x="815910" y="391058"/>
                </a:lnTo>
                <a:lnTo>
                  <a:pt x="781202" y="365658"/>
                </a:lnTo>
                <a:lnTo>
                  <a:pt x="744036" y="352958"/>
                </a:lnTo>
                <a:lnTo>
                  <a:pt x="705196" y="340258"/>
                </a:lnTo>
                <a:lnTo>
                  <a:pt x="664684" y="327558"/>
                </a:lnTo>
                <a:close/>
              </a:path>
              <a:path w="960120" h="1957705">
                <a:moveTo>
                  <a:pt x="610209" y="429158"/>
                </a:moveTo>
                <a:lnTo>
                  <a:pt x="384454" y="429158"/>
                </a:lnTo>
                <a:lnTo>
                  <a:pt x="321868" y="1013358"/>
                </a:lnTo>
                <a:lnTo>
                  <a:pt x="477979" y="1013358"/>
                </a:lnTo>
                <a:lnTo>
                  <a:pt x="521919" y="1000658"/>
                </a:lnTo>
                <a:lnTo>
                  <a:pt x="562079" y="1000658"/>
                </a:lnTo>
                <a:lnTo>
                  <a:pt x="598746" y="987958"/>
                </a:lnTo>
                <a:lnTo>
                  <a:pt x="344220" y="987958"/>
                </a:lnTo>
                <a:lnTo>
                  <a:pt x="402335" y="441858"/>
                </a:lnTo>
                <a:lnTo>
                  <a:pt x="642480" y="441858"/>
                </a:lnTo>
                <a:lnTo>
                  <a:pt x="610209" y="429158"/>
                </a:lnTo>
                <a:close/>
              </a:path>
              <a:path w="960120" h="1957705">
                <a:moveTo>
                  <a:pt x="642480" y="441858"/>
                </a:moveTo>
                <a:lnTo>
                  <a:pt x="535598" y="441858"/>
                </a:lnTo>
                <a:lnTo>
                  <a:pt x="569762" y="454558"/>
                </a:lnTo>
                <a:lnTo>
                  <a:pt x="632980" y="454558"/>
                </a:lnTo>
                <a:lnTo>
                  <a:pt x="661060" y="467258"/>
                </a:lnTo>
                <a:lnTo>
                  <a:pt x="686625" y="479958"/>
                </a:lnTo>
                <a:lnTo>
                  <a:pt x="709675" y="492658"/>
                </a:lnTo>
                <a:lnTo>
                  <a:pt x="730277" y="505358"/>
                </a:lnTo>
                <a:lnTo>
                  <a:pt x="748501" y="530758"/>
                </a:lnTo>
                <a:lnTo>
                  <a:pt x="764356" y="543458"/>
                </a:lnTo>
                <a:lnTo>
                  <a:pt x="788602" y="594258"/>
                </a:lnTo>
                <a:lnTo>
                  <a:pt x="800898" y="657758"/>
                </a:lnTo>
                <a:lnTo>
                  <a:pt x="802436" y="683158"/>
                </a:lnTo>
                <a:lnTo>
                  <a:pt x="799989" y="721258"/>
                </a:lnTo>
                <a:lnTo>
                  <a:pt x="792651" y="759358"/>
                </a:lnTo>
                <a:lnTo>
                  <a:pt x="780426" y="797458"/>
                </a:lnTo>
                <a:lnTo>
                  <a:pt x="763320" y="835558"/>
                </a:lnTo>
                <a:lnTo>
                  <a:pt x="741732" y="873658"/>
                </a:lnTo>
                <a:lnTo>
                  <a:pt x="686411" y="924458"/>
                </a:lnTo>
                <a:lnTo>
                  <a:pt x="652678" y="937158"/>
                </a:lnTo>
                <a:lnTo>
                  <a:pt x="625493" y="949858"/>
                </a:lnTo>
                <a:lnTo>
                  <a:pt x="595387" y="962558"/>
                </a:lnTo>
                <a:lnTo>
                  <a:pt x="562354" y="975258"/>
                </a:lnTo>
                <a:lnTo>
                  <a:pt x="526389" y="975258"/>
                </a:lnTo>
                <a:lnTo>
                  <a:pt x="486911" y="987958"/>
                </a:lnTo>
                <a:lnTo>
                  <a:pt x="598746" y="987958"/>
                </a:lnTo>
                <a:lnTo>
                  <a:pt x="631924" y="975258"/>
                </a:lnTo>
                <a:lnTo>
                  <a:pt x="699338" y="937158"/>
                </a:lnTo>
                <a:lnTo>
                  <a:pt x="732027" y="911758"/>
                </a:lnTo>
                <a:lnTo>
                  <a:pt x="782319" y="848258"/>
                </a:lnTo>
                <a:lnTo>
                  <a:pt x="799922" y="810158"/>
                </a:lnTo>
                <a:lnTo>
                  <a:pt x="812495" y="772058"/>
                </a:lnTo>
                <a:lnTo>
                  <a:pt x="820038" y="733958"/>
                </a:lnTo>
                <a:lnTo>
                  <a:pt x="822553" y="683158"/>
                </a:lnTo>
                <a:lnTo>
                  <a:pt x="820944" y="645058"/>
                </a:lnTo>
                <a:lnTo>
                  <a:pt x="808087" y="581558"/>
                </a:lnTo>
                <a:lnTo>
                  <a:pt x="782665" y="530758"/>
                </a:lnTo>
                <a:lnTo>
                  <a:pt x="765832" y="518058"/>
                </a:lnTo>
                <a:lnTo>
                  <a:pt x="746346" y="492658"/>
                </a:lnTo>
                <a:lnTo>
                  <a:pt x="724204" y="479958"/>
                </a:lnTo>
                <a:lnTo>
                  <a:pt x="699477" y="467258"/>
                </a:lnTo>
                <a:lnTo>
                  <a:pt x="672236" y="454558"/>
                </a:lnTo>
                <a:lnTo>
                  <a:pt x="642480" y="441858"/>
                </a:lnTo>
                <a:close/>
              </a:path>
              <a:path w="960120" h="1957705">
                <a:moveTo>
                  <a:pt x="64820" y="391058"/>
                </a:moveTo>
                <a:lnTo>
                  <a:pt x="37998" y="391058"/>
                </a:lnTo>
                <a:lnTo>
                  <a:pt x="35763" y="403758"/>
                </a:lnTo>
                <a:lnTo>
                  <a:pt x="26959" y="403758"/>
                </a:lnTo>
                <a:lnTo>
                  <a:pt x="20669" y="416458"/>
                </a:lnTo>
                <a:lnTo>
                  <a:pt x="0" y="416458"/>
                </a:lnTo>
                <a:lnTo>
                  <a:pt x="0" y="429158"/>
                </a:lnTo>
                <a:lnTo>
                  <a:pt x="33527" y="429158"/>
                </a:lnTo>
                <a:lnTo>
                  <a:pt x="33527" y="530758"/>
                </a:lnTo>
                <a:lnTo>
                  <a:pt x="64820" y="530758"/>
                </a:lnTo>
                <a:lnTo>
                  <a:pt x="64820" y="391058"/>
                </a:lnTo>
                <a:close/>
              </a:path>
              <a:path w="960120" h="1957705">
                <a:moveTo>
                  <a:pt x="363772" y="352958"/>
                </a:moveTo>
                <a:lnTo>
                  <a:pt x="320189" y="352958"/>
                </a:lnTo>
                <a:lnTo>
                  <a:pt x="314742" y="365658"/>
                </a:lnTo>
                <a:lnTo>
                  <a:pt x="312927" y="378358"/>
                </a:lnTo>
                <a:lnTo>
                  <a:pt x="314742" y="391058"/>
                </a:lnTo>
                <a:lnTo>
                  <a:pt x="320189" y="403758"/>
                </a:lnTo>
                <a:lnTo>
                  <a:pt x="363772" y="403758"/>
                </a:lnTo>
                <a:lnTo>
                  <a:pt x="369224" y="391058"/>
                </a:lnTo>
                <a:lnTo>
                  <a:pt x="371043" y="378358"/>
                </a:lnTo>
                <a:lnTo>
                  <a:pt x="369224" y="365658"/>
                </a:lnTo>
                <a:lnTo>
                  <a:pt x="363772" y="352958"/>
                </a:lnTo>
                <a:close/>
              </a:path>
              <a:path w="960120" h="1957705">
                <a:moveTo>
                  <a:pt x="201165" y="340258"/>
                </a:moveTo>
                <a:lnTo>
                  <a:pt x="134110" y="340258"/>
                </a:lnTo>
                <a:lnTo>
                  <a:pt x="131876" y="365658"/>
                </a:lnTo>
                <a:lnTo>
                  <a:pt x="133272" y="378358"/>
                </a:lnTo>
                <a:lnTo>
                  <a:pt x="137461" y="378358"/>
                </a:lnTo>
                <a:lnTo>
                  <a:pt x="144446" y="391058"/>
                </a:lnTo>
                <a:lnTo>
                  <a:pt x="195576" y="391058"/>
                </a:lnTo>
                <a:lnTo>
                  <a:pt x="201446" y="378358"/>
                </a:lnTo>
                <a:lnTo>
                  <a:pt x="203403" y="365658"/>
                </a:lnTo>
                <a:lnTo>
                  <a:pt x="201165" y="340258"/>
                </a:lnTo>
                <a:close/>
              </a:path>
              <a:path w="960120" h="1957705">
                <a:moveTo>
                  <a:pt x="183279" y="327558"/>
                </a:moveTo>
                <a:lnTo>
                  <a:pt x="151990" y="327558"/>
                </a:lnTo>
                <a:lnTo>
                  <a:pt x="140814" y="340258"/>
                </a:lnTo>
                <a:lnTo>
                  <a:pt x="194456" y="340258"/>
                </a:lnTo>
                <a:lnTo>
                  <a:pt x="183279" y="327558"/>
                </a:lnTo>
                <a:close/>
              </a:path>
              <a:path w="960120" h="1957705">
                <a:moveTo>
                  <a:pt x="526293" y="24587"/>
                </a:moveTo>
                <a:lnTo>
                  <a:pt x="490245" y="24587"/>
                </a:lnTo>
                <a:lnTo>
                  <a:pt x="495452" y="26822"/>
                </a:lnTo>
                <a:lnTo>
                  <a:pt x="501421" y="35763"/>
                </a:lnTo>
                <a:lnTo>
                  <a:pt x="502919" y="40233"/>
                </a:lnTo>
                <a:lnTo>
                  <a:pt x="502919" y="44704"/>
                </a:lnTo>
                <a:lnTo>
                  <a:pt x="500682" y="54077"/>
                </a:lnTo>
                <a:lnTo>
                  <a:pt x="493972" y="64276"/>
                </a:lnTo>
                <a:lnTo>
                  <a:pt x="482796" y="75306"/>
                </a:lnTo>
                <a:lnTo>
                  <a:pt x="467156" y="87172"/>
                </a:lnTo>
                <a:lnTo>
                  <a:pt x="456112" y="95773"/>
                </a:lnTo>
                <a:lnTo>
                  <a:pt x="434740" y="129924"/>
                </a:lnTo>
                <a:lnTo>
                  <a:pt x="433628" y="143052"/>
                </a:lnTo>
                <a:lnTo>
                  <a:pt x="529742" y="143052"/>
                </a:lnTo>
                <a:lnTo>
                  <a:pt x="529742" y="118465"/>
                </a:lnTo>
                <a:lnTo>
                  <a:pt x="469391" y="118465"/>
                </a:lnTo>
                <a:lnTo>
                  <a:pt x="472177" y="114274"/>
                </a:lnTo>
                <a:lnTo>
                  <a:pt x="478323" y="108407"/>
                </a:lnTo>
                <a:lnTo>
                  <a:pt x="487826" y="100863"/>
                </a:lnTo>
                <a:lnTo>
                  <a:pt x="500684" y="91643"/>
                </a:lnTo>
                <a:lnTo>
                  <a:pt x="506128" y="88013"/>
                </a:lnTo>
                <a:lnTo>
                  <a:pt x="511295" y="83826"/>
                </a:lnTo>
                <a:lnTo>
                  <a:pt x="529742" y="44704"/>
                </a:lnTo>
                <a:lnTo>
                  <a:pt x="526664" y="25149"/>
                </a:lnTo>
                <a:lnTo>
                  <a:pt x="526293" y="24587"/>
                </a:lnTo>
                <a:close/>
              </a:path>
              <a:path w="960120" h="1957705">
                <a:moveTo>
                  <a:pt x="480567" y="0"/>
                </a:moveTo>
                <a:lnTo>
                  <a:pt x="444306" y="15093"/>
                </a:lnTo>
                <a:lnTo>
                  <a:pt x="433628" y="53644"/>
                </a:lnTo>
                <a:lnTo>
                  <a:pt x="462686" y="53644"/>
                </a:lnTo>
                <a:lnTo>
                  <a:pt x="462686" y="46202"/>
                </a:lnTo>
                <a:lnTo>
                  <a:pt x="463422" y="39497"/>
                </a:lnTo>
                <a:lnTo>
                  <a:pt x="464921" y="33528"/>
                </a:lnTo>
                <a:lnTo>
                  <a:pt x="466382" y="27584"/>
                </a:lnTo>
                <a:lnTo>
                  <a:pt x="472363" y="24587"/>
                </a:lnTo>
                <a:lnTo>
                  <a:pt x="526293" y="24587"/>
                </a:lnTo>
                <a:lnTo>
                  <a:pt x="517437" y="11179"/>
                </a:lnTo>
                <a:lnTo>
                  <a:pt x="502069" y="2795"/>
                </a:lnTo>
                <a:lnTo>
                  <a:pt x="480567" y="0"/>
                </a:lnTo>
                <a:close/>
              </a:path>
              <a:path w="960120" h="1957705">
                <a:moveTo>
                  <a:pt x="672729" y="204661"/>
                </a:moveTo>
                <a:lnTo>
                  <a:pt x="439079" y="204661"/>
                </a:lnTo>
                <a:lnTo>
                  <a:pt x="490304" y="205292"/>
                </a:lnTo>
                <a:lnTo>
                  <a:pt x="538133" y="207531"/>
                </a:lnTo>
                <a:lnTo>
                  <a:pt x="582571" y="211372"/>
                </a:lnTo>
                <a:lnTo>
                  <a:pt x="623620" y="216814"/>
                </a:lnTo>
                <a:lnTo>
                  <a:pt x="671807" y="225758"/>
                </a:lnTo>
                <a:lnTo>
                  <a:pt x="718046" y="236934"/>
                </a:lnTo>
                <a:lnTo>
                  <a:pt x="762336" y="250343"/>
                </a:lnTo>
                <a:lnTo>
                  <a:pt x="804671" y="265988"/>
                </a:lnTo>
                <a:lnTo>
                  <a:pt x="751027" y="270459"/>
                </a:lnTo>
                <a:lnTo>
                  <a:pt x="743546" y="270459"/>
                </a:lnTo>
                <a:lnTo>
                  <a:pt x="739470" y="273812"/>
                </a:lnTo>
                <a:lnTo>
                  <a:pt x="738733" y="280517"/>
                </a:lnTo>
                <a:lnTo>
                  <a:pt x="737958" y="287223"/>
                </a:lnTo>
                <a:lnTo>
                  <a:pt x="741311" y="290576"/>
                </a:lnTo>
                <a:lnTo>
                  <a:pt x="748791" y="290576"/>
                </a:lnTo>
                <a:lnTo>
                  <a:pt x="842670" y="292811"/>
                </a:lnTo>
                <a:lnTo>
                  <a:pt x="853071" y="294309"/>
                </a:lnTo>
                <a:lnTo>
                  <a:pt x="859434" y="292455"/>
                </a:lnTo>
                <a:lnTo>
                  <a:pt x="863904" y="282016"/>
                </a:lnTo>
                <a:lnTo>
                  <a:pt x="862787" y="275691"/>
                </a:lnTo>
                <a:lnTo>
                  <a:pt x="858316" y="268224"/>
                </a:lnTo>
                <a:lnTo>
                  <a:pt x="842933" y="248107"/>
                </a:lnTo>
                <a:lnTo>
                  <a:pt x="813612" y="248107"/>
                </a:lnTo>
                <a:lnTo>
                  <a:pt x="771069" y="231491"/>
                </a:lnTo>
                <a:lnTo>
                  <a:pt x="726115" y="217373"/>
                </a:lnTo>
                <a:lnTo>
                  <a:pt x="678867" y="205784"/>
                </a:lnTo>
                <a:lnTo>
                  <a:pt x="672729" y="204661"/>
                </a:lnTo>
                <a:close/>
              </a:path>
              <a:path w="960120" h="1957705">
                <a:moveTo>
                  <a:pt x="793114" y="187020"/>
                </a:moveTo>
                <a:lnTo>
                  <a:pt x="782662" y="192989"/>
                </a:lnTo>
                <a:lnTo>
                  <a:pt x="781545" y="197459"/>
                </a:lnTo>
                <a:lnTo>
                  <a:pt x="784555" y="203403"/>
                </a:lnTo>
                <a:lnTo>
                  <a:pt x="813612" y="248107"/>
                </a:lnTo>
                <a:lnTo>
                  <a:pt x="842933" y="248107"/>
                </a:lnTo>
                <a:lnTo>
                  <a:pt x="800201" y="192227"/>
                </a:lnTo>
                <a:lnTo>
                  <a:pt x="797191" y="187756"/>
                </a:lnTo>
                <a:lnTo>
                  <a:pt x="793114" y="187020"/>
                </a:lnTo>
                <a:close/>
              </a:path>
              <a:path w="960120" h="1957705">
                <a:moveTo>
                  <a:pt x="350926" y="160934"/>
                </a:moveTo>
                <a:lnTo>
                  <a:pt x="335276" y="163171"/>
                </a:lnTo>
                <a:lnTo>
                  <a:pt x="324100" y="169881"/>
                </a:lnTo>
                <a:lnTo>
                  <a:pt x="317397" y="181058"/>
                </a:lnTo>
                <a:lnTo>
                  <a:pt x="315163" y="196697"/>
                </a:lnTo>
                <a:lnTo>
                  <a:pt x="317397" y="212347"/>
                </a:lnTo>
                <a:lnTo>
                  <a:pt x="324100" y="223523"/>
                </a:lnTo>
                <a:lnTo>
                  <a:pt x="335276" y="230226"/>
                </a:lnTo>
                <a:lnTo>
                  <a:pt x="350926" y="232460"/>
                </a:lnTo>
                <a:lnTo>
                  <a:pt x="363908" y="230784"/>
                </a:lnTo>
                <a:lnTo>
                  <a:pt x="373824" y="225755"/>
                </a:lnTo>
                <a:lnTo>
                  <a:pt x="380672" y="217373"/>
                </a:lnTo>
                <a:lnTo>
                  <a:pt x="384454" y="205638"/>
                </a:lnTo>
                <a:lnTo>
                  <a:pt x="439079" y="204661"/>
                </a:lnTo>
                <a:lnTo>
                  <a:pt x="672729" y="204661"/>
                </a:lnTo>
                <a:lnTo>
                  <a:pt x="629208" y="196697"/>
                </a:lnTo>
                <a:lnTo>
                  <a:pt x="586861" y="191255"/>
                </a:lnTo>
                <a:lnTo>
                  <a:pt x="541213" y="187414"/>
                </a:lnTo>
                <a:lnTo>
                  <a:pt x="499819" y="185521"/>
                </a:lnTo>
                <a:lnTo>
                  <a:pt x="384454" y="185521"/>
                </a:lnTo>
                <a:lnTo>
                  <a:pt x="379001" y="174768"/>
                </a:lnTo>
                <a:lnTo>
                  <a:pt x="371595" y="167084"/>
                </a:lnTo>
                <a:lnTo>
                  <a:pt x="362237" y="162472"/>
                </a:lnTo>
                <a:lnTo>
                  <a:pt x="350926" y="160934"/>
                </a:lnTo>
                <a:close/>
              </a:path>
              <a:path w="960120" h="1957705">
                <a:moveTo>
                  <a:pt x="440012" y="184544"/>
                </a:moveTo>
                <a:lnTo>
                  <a:pt x="384454" y="185521"/>
                </a:lnTo>
                <a:lnTo>
                  <a:pt x="499819" y="185521"/>
                </a:lnTo>
                <a:lnTo>
                  <a:pt x="492264" y="185176"/>
                </a:lnTo>
                <a:lnTo>
                  <a:pt x="440012" y="184544"/>
                </a:lnTo>
                <a:close/>
              </a:path>
              <a:path w="960120" h="1957705">
                <a:moveTo>
                  <a:pt x="156463" y="1875332"/>
                </a:moveTo>
                <a:lnTo>
                  <a:pt x="151993" y="1875332"/>
                </a:lnTo>
                <a:lnTo>
                  <a:pt x="143052" y="1884273"/>
                </a:lnTo>
                <a:lnTo>
                  <a:pt x="143052" y="1888744"/>
                </a:lnTo>
                <a:lnTo>
                  <a:pt x="147523" y="1893214"/>
                </a:lnTo>
                <a:lnTo>
                  <a:pt x="167639" y="1915566"/>
                </a:lnTo>
                <a:lnTo>
                  <a:pt x="140055" y="1943125"/>
                </a:lnTo>
                <a:lnTo>
                  <a:pt x="140423" y="1947202"/>
                </a:lnTo>
                <a:lnTo>
                  <a:pt x="147866" y="1957654"/>
                </a:lnTo>
                <a:lnTo>
                  <a:pt x="152730" y="1957260"/>
                </a:lnTo>
                <a:lnTo>
                  <a:pt x="181051" y="1928977"/>
                </a:lnTo>
                <a:lnTo>
                  <a:pt x="206654" y="1928977"/>
                </a:lnTo>
                <a:lnTo>
                  <a:pt x="194462" y="1915566"/>
                </a:lnTo>
                <a:lnTo>
                  <a:pt x="207873" y="1902155"/>
                </a:lnTo>
                <a:lnTo>
                  <a:pt x="181051" y="1902155"/>
                </a:lnTo>
                <a:lnTo>
                  <a:pt x="160934" y="1879803"/>
                </a:lnTo>
                <a:lnTo>
                  <a:pt x="156463" y="1875332"/>
                </a:lnTo>
                <a:close/>
              </a:path>
              <a:path w="960120" h="1957705">
                <a:moveTo>
                  <a:pt x="206654" y="1928977"/>
                </a:moveTo>
                <a:lnTo>
                  <a:pt x="181051" y="1928977"/>
                </a:lnTo>
                <a:lnTo>
                  <a:pt x="201167" y="1951329"/>
                </a:lnTo>
                <a:lnTo>
                  <a:pt x="205638" y="1955800"/>
                </a:lnTo>
                <a:lnTo>
                  <a:pt x="210108" y="1956142"/>
                </a:lnTo>
                <a:lnTo>
                  <a:pt x="214579" y="1952447"/>
                </a:lnTo>
                <a:lnTo>
                  <a:pt x="219049" y="1948700"/>
                </a:lnTo>
                <a:lnTo>
                  <a:pt x="219786" y="1944624"/>
                </a:lnTo>
                <a:lnTo>
                  <a:pt x="216814" y="1940153"/>
                </a:lnTo>
                <a:lnTo>
                  <a:pt x="206654" y="1928977"/>
                </a:lnTo>
                <a:close/>
              </a:path>
              <a:path w="960120" h="1957705">
                <a:moveTo>
                  <a:pt x="212343" y="1875332"/>
                </a:moveTo>
                <a:lnTo>
                  <a:pt x="207873" y="1875332"/>
                </a:lnTo>
                <a:lnTo>
                  <a:pt x="181051" y="1902155"/>
                </a:lnTo>
                <a:lnTo>
                  <a:pt x="207873" y="1902155"/>
                </a:lnTo>
                <a:lnTo>
                  <a:pt x="221284" y="1888744"/>
                </a:lnTo>
                <a:lnTo>
                  <a:pt x="221284" y="1884273"/>
                </a:lnTo>
                <a:lnTo>
                  <a:pt x="212343" y="187533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3689" y="1079158"/>
            <a:ext cx="1825625" cy="1825625"/>
          </a:xfrm>
          <a:custGeom>
            <a:avLst/>
            <a:gdLst/>
            <a:ahLst/>
            <a:cxnLst/>
            <a:rect l="l" t="t" r="r" b="b"/>
            <a:pathLst>
              <a:path w="1825625" h="1825625">
                <a:moveTo>
                  <a:pt x="1668703" y="0"/>
                </a:moveTo>
                <a:lnTo>
                  <a:pt x="156692" y="0"/>
                </a:lnTo>
                <a:lnTo>
                  <a:pt x="107219" y="8001"/>
                </a:lnTo>
                <a:lnTo>
                  <a:pt x="64212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668703"/>
                </a:lnTo>
                <a:lnTo>
                  <a:pt x="8001" y="1718176"/>
                </a:lnTo>
                <a:lnTo>
                  <a:pt x="30273" y="1761183"/>
                </a:lnTo>
                <a:lnTo>
                  <a:pt x="64212" y="1795123"/>
                </a:lnTo>
                <a:lnTo>
                  <a:pt x="107219" y="1817394"/>
                </a:lnTo>
                <a:lnTo>
                  <a:pt x="156692" y="1825396"/>
                </a:lnTo>
                <a:lnTo>
                  <a:pt x="1668703" y="1825396"/>
                </a:lnTo>
                <a:lnTo>
                  <a:pt x="1718171" y="1817394"/>
                </a:lnTo>
                <a:lnTo>
                  <a:pt x="1751767" y="1799996"/>
                </a:lnTo>
                <a:lnTo>
                  <a:pt x="156692" y="1799996"/>
                </a:lnTo>
                <a:lnTo>
                  <a:pt x="105633" y="1789661"/>
                </a:lnTo>
                <a:lnTo>
                  <a:pt x="63895" y="1761496"/>
                </a:lnTo>
                <a:lnTo>
                  <a:pt x="35732" y="1719757"/>
                </a:lnTo>
                <a:lnTo>
                  <a:pt x="25400" y="1668703"/>
                </a:lnTo>
                <a:lnTo>
                  <a:pt x="25400" y="156705"/>
                </a:lnTo>
                <a:lnTo>
                  <a:pt x="35732" y="105643"/>
                </a:lnTo>
                <a:lnTo>
                  <a:pt x="63895" y="63901"/>
                </a:lnTo>
                <a:lnTo>
                  <a:pt x="105633" y="35734"/>
                </a:lnTo>
                <a:lnTo>
                  <a:pt x="156692" y="25400"/>
                </a:lnTo>
                <a:lnTo>
                  <a:pt x="1751766" y="25400"/>
                </a:lnTo>
                <a:lnTo>
                  <a:pt x="1718171" y="8001"/>
                </a:lnTo>
                <a:lnTo>
                  <a:pt x="1668703" y="0"/>
                </a:lnTo>
                <a:close/>
              </a:path>
              <a:path w="1825625" h="1825625">
                <a:moveTo>
                  <a:pt x="1751766" y="25400"/>
                </a:moveTo>
                <a:lnTo>
                  <a:pt x="1668703" y="25400"/>
                </a:lnTo>
                <a:lnTo>
                  <a:pt x="1719757" y="35734"/>
                </a:lnTo>
                <a:lnTo>
                  <a:pt x="1761496" y="63901"/>
                </a:lnTo>
                <a:lnTo>
                  <a:pt x="1789661" y="105643"/>
                </a:lnTo>
                <a:lnTo>
                  <a:pt x="1799996" y="156705"/>
                </a:lnTo>
                <a:lnTo>
                  <a:pt x="1799996" y="1668703"/>
                </a:lnTo>
                <a:lnTo>
                  <a:pt x="1789661" y="1719757"/>
                </a:lnTo>
                <a:lnTo>
                  <a:pt x="1761496" y="1761496"/>
                </a:lnTo>
                <a:lnTo>
                  <a:pt x="1719757" y="1789661"/>
                </a:lnTo>
                <a:lnTo>
                  <a:pt x="1668703" y="1799996"/>
                </a:lnTo>
                <a:lnTo>
                  <a:pt x="1751767" y="1799996"/>
                </a:lnTo>
                <a:lnTo>
                  <a:pt x="1761178" y="1795123"/>
                </a:lnTo>
                <a:lnTo>
                  <a:pt x="1795119" y="1761183"/>
                </a:lnTo>
                <a:lnTo>
                  <a:pt x="1817393" y="1718176"/>
                </a:lnTo>
                <a:lnTo>
                  <a:pt x="1825396" y="1668703"/>
                </a:lnTo>
                <a:lnTo>
                  <a:pt x="1825396" y="156705"/>
                </a:lnTo>
                <a:lnTo>
                  <a:pt x="1817393" y="107226"/>
                </a:lnTo>
                <a:lnTo>
                  <a:pt x="1795119" y="64215"/>
                </a:lnTo>
                <a:lnTo>
                  <a:pt x="1761178" y="30273"/>
                </a:lnTo>
                <a:lnTo>
                  <a:pt x="1751766" y="2540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43" y="436591"/>
            <a:ext cx="1186074" cy="20209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30503" y="432021"/>
            <a:ext cx="706120" cy="172720"/>
            <a:chOff x="1730503" y="432021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0503" y="432021"/>
              <a:ext cx="493767" cy="1721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7479" y="481393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667903" y="3823386"/>
            <a:ext cx="473709" cy="913765"/>
          </a:xfrm>
          <a:custGeom>
            <a:avLst/>
            <a:gdLst/>
            <a:ahLst/>
            <a:cxnLst/>
            <a:rect l="l" t="t" r="r" b="b"/>
            <a:pathLst>
              <a:path w="473710" h="913764">
                <a:moveTo>
                  <a:pt x="188188" y="0"/>
                </a:moveTo>
                <a:lnTo>
                  <a:pt x="107594" y="0"/>
                </a:lnTo>
                <a:lnTo>
                  <a:pt x="102349" y="1905"/>
                </a:lnTo>
                <a:lnTo>
                  <a:pt x="93865" y="9486"/>
                </a:lnTo>
                <a:lnTo>
                  <a:pt x="91300" y="14516"/>
                </a:lnTo>
                <a:lnTo>
                  <a:pt x="90411" y="20764"/>
                </a:lnTo>
                <a:lnTo>
                  <a:pt x="660" y="879348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70"/>
                </a:lnTo>
                <a:lnTo>
                  <a:pt x="2006" y="901788"/>
                </a:lnTo>
                <a:lnTo>
                  <a:pt x="10045" y="911161"/>
                </a:lnTo>
                <a:lnTo>
                  <a:pt x="15836" y="913511"/>
                </a:lnTo>
                <a:lnTo>
                  <a:pt x="28790" y="913511"/>
                </a:lnTo>
                <a:lnTo>
                  <a:pt x="34036" y="911834"/>
                </a:lnTo>
                <a:lnTo>
                  <a:pt x="44297" y="905129"/>
                </a:lnTo>
                <a:lnTo>
                  <a:pt x="47320" y="898550"/>
                </a:lnTo>
                <a:lnTo>
                  <a:pt x="48221" y="888720"/>
                </a:lnTo>
                <a:lnTo>
                  <a:pt x="90411" y="480187"/>
                </a:lnTo>
                <a:lnTo>
                  <a:pt x="130737" y="479581"/>
                </a:lnTo>
                <a:lnTo>
                  <a:pt x="204238" y="474732"/>
                </a:lnTo>
                <a:lnTo>
                  <a:pt x="267905" y="465021"/>
                </a:lnTo>
                <a:lnTo>
                  <a:pt x="319977" y="450456"/>
                </a:lnTo>
                <a:lnTo>
                  <a:pt x="356584" y="433311"/>
                </a:lnTo>
                <a:lnTo>
                  <a:pt x="95097" y="433311"/>
                </a:lnTo>
                <a:lnTo>
                  <a:pt x="134607" y="46875"/>
                </a:lnTo>
                <a:lnTo>
                  <a:pt x="392775" y="46875"/>
                </a:lnTo>
                <a:lnTo>
                  <a:pt x="389858" y="44809"/>
                </a:lnTo>
                <a:lnTo>
                  <a:pt x="346738" y="23693"/>
                </a:lnTo>
                <a:lnTo>
                  <a:pt x="299802" y="9902"/>
                </a:lnTo>
                <a:lnTo>
                  <a:pt x="251142" y="2679"/>
                </a:lnTo>
                <a:lnTo>
                  <a:pt x="203424" y="168"/>
                </a:lnTo>
                <a:lnTo>
                  <a:pt x="188188" y="0"/>
                </a:lnTo>
                <a:close/>
              </a:path>
              <a:path w="473710" h="913764">
                <a:moveTo>
                  <a:pt x="392775" y="46875"/>
                </a:moveTo>
                <a:lnTo>
                  <a:pt x="192201" y="46875"/>
                </a:lnTo>
                <a:lnTo>
                  <a:pt x="217762" y="47337"/>
                </a:lnTo>
                <a:lnTo>
                  <a:pt x="242189" y="48720"/>
                </a:lnTo>
                <a:lnTo>
                  <a:pt x="287642" y="54241"/>
                </a:lnTo>
                <a:lnTo>
                  <a:pt x="327660" y="64635"/>
                </a:lnTo>
                <a:lnTo>
                  <a:pt x="375688" y="91630"/>
                </a:lnTo>
                <a:lnTo>
                  <a:pt x="408533" y="133946"/>
                </a:lnTo>
                <a:lnTo>
                  <a:pt x="421084" y="172123"/>
                </a:lnTo>
                <a:lnTo>
                  <a:pt x="425272" y="219671"/>
                </a:lnTo>
                <a:lnTo>
                  <a:pt x="424831" y="233319"/>
                </a:lnTo>
                <a:lnTo>
                  <a:pt x="418236" y="273253"/>
                </a:lnTo>
                <a:lnTo>
                  <a:pt x="404113" y="310923"/>
                </a:lnTo>
                <a:lnTo>
                  <a:pt x="382822" y="345333"/>
                </a:lnTo>
                <a:lnTo>
                  <a:pt x="354426" y="375488"/>
                </a:lnTo>
                <a:lnTo>
                  <a:pt x="319455" y="399161"/>
                </a:lnTo>
                <a:lnTo>
                  <a:pt x="278685" y="415402"/>
                </a:lnTo>
                <a:lnTo>
                  <a:pt x="228714" y="425272"/>
                </a:lnTo>
                <a:lnTo>
                  <a:pt x="168011" y="430634"/>
                </a:lnTo>
                <a:lnTo>
                  <a:pt x="95097" y="433311"/>
                </a:lnTo>
                <a:lnTo>
                  <a:pt x="356584" y="433311"/>
                </a:lnTo>
                <a:lnTo>
                  <a:pt x="400824" y="400494"/>
                </a:lnTo>
                <a:lnTo>
                  <a:pt x="433414" y="361505"/>
                </a:lnTo>
                <a:lnTo>
                  <a:pt x="455993" y="317284"/>
                </a:lnTo>
                <a:lnTo>
                  <a:pt x="469154" y="269338"/>
                </a:lnTo>
                <a:lnTo>
                  <a:pt x="473494" y="219671"/>
                </a:lnTo>
                <a:lnTo>
                  <a:pt x="472696" y="196086"/>
                </a:lnTo>
                <a:lnTo>
                  <a:pt x="466330" y="154058"/>
                </a:lnTo>
                <a:lnTo>
                  <a:pt x="445779" y="103139"/>
                </a:lnTo>
                <a:lnTo>
                  <a:pt x="414971" y="64401"/>
                </a:lnTo>
                <a:lnTo>
                  <a:pt x="402832" y="54000"/>
                </a:lnTo>
                <a:lnTo>
                  <a:pt x="392775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58175" y="3823386"/>
            <a:ext cx="473709" cy="913765"/>
          </a:xfrm>
          <a:custGeom>
            <a:avLst/>
            <a:gdLst/>
            <a:ahLst/>
            <a:cxnLst/>
            <a:rect l="l" t="t" r="r" b="b"/>
            <a:pathLst>
              <a:path w="473710" h="913764">
                <a:moveTo>
                  <a:pt x="188188" y="0"/>
                </a:moveTo>
                <a:lnTo>
                  <a:pt x="107594" y="0"/>
                </a:lnTo>
                <a:lnTo>
                  <a:pt x="102349" y="1905"/>
                </a:lnTo>
                <a:lnTo>
                  <a:pt x="93865" y="9486"/>
                </a:lnTo>
                <a:lnTo>
                  <a:pt x="91300" y="14516"/>
                </a:lnTo>
                <a:lnTo>
                  <a:pt x="90411" y="20764"/>
                </a:lnTo>
                <a:lnTo>
                  <a:pt x="660" y="879348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70"/>
                </a:lnTo>
                <a:lnTo>
                  <a:pt x="2006" y="901788"/>
                </a:lnTo>
                <a:lnTo>
                  <a:pt x="10045" y="911161"/>
                </a:lnTo>
                <a:lnTo>
                  <a:pt x="15836" y="913511"/>
                </a:lnTo>
                <a:lnTo>
                  <a:pt x="28790" y="913511"/>
                </a:lnTo>
                <a:lnTo>
                  <a:pt x="34036" y="911834"/>
                </a:lnTo>
                <a:lnTo>
                  <a:pt x="44297" y="905129"/>
                </a:lnTo>
                <a:lnTo>
                  <a:pt x="47320" y="898550"/>
                </a:lnTo>
                <a:lnTo>
                  <a:pt x="48221" y="888720"/>
                </a:lnTo>
                <a:lnTo>
                  <a:pt x="90411" y="480187"/>
                </a:lnTo>
                <a:lnTo>
                  <a:pt x="130737" y="479581"/>
                </a:lnTo>
                <a:lnTo>
                  <a:pt x="204238" y="474732"/>
                </a:lnTo>
                <a:lnTo>
                  <a:pt x="267905" y="465021"/>
                </a:lnTo>
                <a:lnTo>
                  <a:pt x="319977" y="450456"/>
                </a:lnTo>
                <a:lnTo>
                  <a:pt x="356584" y="433311"/>
                </a:lnTo>
                <a:lnTo>
                  <a:pt x="95097" y="433311"/>
                </a:lnTo>
                <a:lnTo>
                  <a:pt x="134607" y="46875"/>
                </a:lnTo>
                <a:lnTo>
                  <a:pt x="392775" y="46875"/>
                </a:lnTo>
                <a:lnTo>
                  <a:pt x="389858" y="44809"/>
                </a:lnTo>
                <a:lnTo>
                  <a:pt x="346738" y="23693"/>
                </a:lnTo>
                <a:lnTo>
                  <a:pt x="299802" y="9902"/>
                </a:lnTo>
                <a:lnTo>
                  <a:pt x="251142" y="2679"/>
                </a:lnTo>
                <a:lnTo>
                  <a:pt x="203424" y="168"/>
                </a:lnTo>
                <a:lnTo>
                  <a:pt x="188188" y="0"/>
                </a:lnTo>
                <a:close/>
              </a:path>
              <a:path w="473710" h="913764">
                <a:moveTo>
                  <a:pt x="392775" y="46875"/>
                </a:moveTo>
                <a:lnTo>
                  <a:pt x="192201" y="46875"/>
                </a:lnTo>
                <a:lnTo>
                  <a:pt x="217762" y="47337"/>
                </a:lnTo>
                <a:lnTo>
                  <a:pt x="242189" y="48720"/>
                </a:lnTo>
                <a:lnTo>
                  <a:pt x="287642" y="54241"/>
                </a:lnTo>
                <a:lnTo>
                  <a:pt x="327660" y="64635"/>
                </a:lnTo>
                <a:lnTo>
                  <a:pt x="375688" y="91630"/>
                </a:lnTo>
                <a:lnTo>
                  <a:pt x="408533" y="133946"/>
                </a:lnTo>
                <a:lnTo>
                  <a:pt x="421084" y="172123"/>
                </a:lnTo>
                <a:lnTo>
                  <a:pt x="425272" y="219671"/>
                </a:lnTo>
                <a:lnTo>
                  <a:pt x="424831" y="233319"/>
                </a:lnTo>
                <a:lnTo>
                  <a:pt x="418236" y="273253"/>
                </a:lnTo>
                <a:lnTo>
                  <a:pt x="404113" y="310923"/>
                </a:lnTo>
                <a:lnTo>
                  <a:pt x="382822" y="345333"/>
                </a:lnTo>
                <a:lnTo>
                  <a:pt x="354426" y="375488"/>
                </a:lnTo>
                <a:lnTo>
                  <a:pt x="319455" y="399161"/>
                </a:lnTo>
                <a:lnTo>
                  <a:pt x="278685" y="415402"/>
                </a:lnTo>
                <a:lnTo>
                  <a:pt x="228714" y="425272"/>
                </a:lnTo>
                <a:lnTo>
                  <a:pt x="168011" y="430634"/>
                </a:lnTo>
                <a:lnTo>
                  <a:pt x="95097" y="433311"/>
                </a:lnTo>
                <a:lnTo>
                  <a:pt x="356584" y="433311"/>
                </a:lnTo>
                <a:lnTo>
                  <a:pt x="400824" y="400494"/>
                </a:lnTo>
                <a:lnTo>
                  <a:pt x="433414" y="361505"/>
                </a:lnTo>
                <a:lnTo>
                  <a:pt x="455993" y="317284"/>
                </a:lnTo>
                <a:lnTo>
                  <a:pt x="469154" y="269338"/>
                </a:lnTo>
                <a:lnTo>
                  <a:pt x="473494" y="219671"/>
                </a:lnTo>
                <a:lnTo>
                  <a:pt x="472696" y="196086"/>
                </a:lnTo>
                <a:lnTo>
                  <a:pt x="466330" y="154058"/>
                </a:lnTo>
                <a:lnTo>
                  <a:pt x="445779" y="103139"/>
                </a:lnTo>
                <a:lnTo>
                  <a:pt x="414971" y="64401"/>
                </a:lnTo>
                <a:lnTo>
                  <a:pt x="402832" y="54000"/>
                </a:lnTo>
                <a:lnTo>
                  <a:pt x="392775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61139" y="3823386"/>
            <a:ext cx="473709" cy="913765"/>
          </a:xfrm>
          <a:custGeom>
            <a:avLst/>
            <a:gdLst/>
            <a:ahLst/>
            <a:cxnLst/>
            <a:rect l="l" t="t" r="r" b="b"/>
            <a:pathLst>
              <a:path w="473710" h="913764">
                <a:moveTo>
                  <a:pt x="188188" y="0"/>
                </a:moveTo>
                <a:lnTo>
                  <a:pt x="107594" y="0"/>
                </a:lnTo>
                <a:lnTo>
                  <a:pt x="102349" y="1905"/>
                </a:lnTo>
                <a:lnTo>
                  <a:pt x="93865" y="9486"/>
                </a:lnTo>
                <a:lnTo>
                  <a:pt x="91300" y="14516"/>
                </a:lnTo>
                <a:lnTo>
                  <a:pt x="90411" y="20764"/>
                </a:lnTo>
                <a:lnTo>
                  <a:pt x="660" y="879348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70"/>
                </a:lnTo>
                <a:lnTo>
                  <a:pt x="2006" y="901788"/>
                </a:lnTo>
                <a:lnTo>
                  <a:pt x="10045" y="911161"/>
                </a:lnTo>
                <a:lnTo>
                  <a:pt x="15836" y="913511"/>
                </a:lnTo>
                <a:lnTo>
                  <a:pt x="28790" y="913511"/>
                </a:lnTo>
                <a:lnTo>
                  <a:pt x="34036" y="911834"/>
                </a:lnTo>
                <a:lnTo>
                  <a:pt x="44297" y="905129"/>
                </a:lnTo>
                <a:lnTo>
                  <a:pt x="47320" y="898550"/>
                </a:lnTo>
                <a:lnTo>
                  <a:pt x="48221" y="888720"/>
                </a:lnTo>
                <a:lnTo>
                  <a:pt x="90411" y="480187"/>
                </a:lnTo>
                <a:lnTo>
                  <a:pt x="130737" y="479581"/>
                </a:lnTo>
                <a:lnTo>
                  <a:pt x="204238" y="474732"/>
                </a:lnTo>
                <a:lnTo>
                  <a:pt x="267905" y="465021"/>
                </a:lnTo>
                <a:lnTo>
                  <a:pt x="319977" y="450456"/>
                </a:lnTo>
                <a:lnTo>
                  <a:pt x="356584" y="433311"/>
                </a:lnTo>
                <a:lnTo>
                  <a:pt x="95097" y="433311"/>
                </a:lnTo>
                <a:lnTo>
                  <a:pt x="134607" y="46875"/>
                </a:lnTo>
                <a:lnTo>
                  <a:pt x="392775" y="46875"/>
                </a:lnTo>
                <a:lnTo>
                  <a:pt x="389858" y="44809"/>
                </a:lnTo>
                <a:lnTo>
                  <a:pt x="346738" y="23693"/>
                </a:lnTo>
                <a:lnTo>
                  <a:pt x="299802" y="9902"/>
                </a:lnTo>
                <a:lnTo>
                  <a:pt x="251142" y="2679"/>
                </a:lnTo>
                <a:lnTo>
                  <a:pt x="203424" y="168"/>
                </a:lnTo>
                <a:lnTo>
                  <a:pt x="188188" y="0"/>
                </a:lnTo>
                <a:close/>
              </a:path>
              <a:path w="473710" h="913764">
                <a:moveTo>
                  <a:pt x="392775" y="46875"/>
                </a:moveTo>
                <a:lnTo>
                  <a:pt x="192201" y="46875"/>
                </a:lnTo>
                <a:lnTo>
                  <a:pt x="217762" y="47337"/>
                </a:lnTo>
                <a:lnTo>
                  <a:pt x="242189" y="48720"/>
                </a:lnTo>
                <a:lnTo>
                  <a:pt x="287642" y="54241"/>
                </a:lnTo>
                <a:lnTo>
                  <a:pt x="327660" y="64635"/>
                </a:lnTo>
                <a:lnTo>
                  <a:pt x="375688" y="91630"/>
                </a:lnTo>
                <a:lnTo>
                  <a:pt x="408533" y="133946"/>
                </a:lnTo>
                <a:lnTo>
                  <a:pt x="421084" y="172123"/>
                </a:lnTo>
                <a:lnTo>
                  <a:pt x="425272" y="219671"/>
                </a:lnTo>
                <a:lnTo>
                  <a:pt x="424831" y="233319"/>
                </a:lnTo>
                <a:lnTo>
                  <a:pt x="418236" y="273253"/>
                </a:lnTo>
                <a:lnTo>
                  <a:pt x="404113" y="310923"/>
                </a:lnTo>
                <a:lnTo>
                  <a:pt x="382822" y="345333"/>
                </a:lnTo>
                <a:lnTo>
                  <a:pt x="354426" y="375488"/>
                </a:lnTo>
                <a:lnTo>
                  <a:pt x="319455" y="399161"/>
                </a:lnTo>
                <a:lnTo>
                  <a:pt x="278685" y="415402"/>
                </a:lnTo>
                <a:lnTo>
                  <a:pt x="228714" y="425272"/>
                </a:lnTo>
                <a:lnTo>
                  <a:pt x="168011" y="430634"/>
                </a:lnTo>
                <a:lnTo>
                  <a:pt x="95097" y="433311"/>
                </a:lnTo>
                <a:lnTo>
                  <a:pt x="356584" y="433311"/>
                </a:lnTo>
                <a:lnTo>
                  <a:pt x="400824" y="400494"/>
                </a:lnTo>
                <a:lnTo>
                  <a:pt x="433414" y="361505"/>
                </a:lnTo>
                <a:lnTo>
                  <a:pt x="455993" y="317284"/>
                </a:lnTo>
                <a:lnTo>
                  <a:pt x="469154" y="269338"/>
                </a:lnTo>
                <a:lnTo>
                  <a:pt x="473494" y="219671"/>
                </a:lnTo>
                <a:lnTo>
                  <a:pt x="472696" y="196086"/>
                </a:lnTo>
                <a:lnTo>
                  <a:pt x="466330" y="154058"/>
                </a:lnTo>
                <a:lnTo>
                  <a:pt x="445779" y="103139"/>
                </a:lnTo>
                <a:lnTo>
                  <a:pt x="414971" y="64401"/>
                </a:lnTo>
                <a:lnTo>
                  <a:pt x="402832" y="54000"/>
                </a:lnTo>
                <a:lnTo>
                  <a:pt x="392775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4111" y="3823386"/>
            <a:ext cx="473709" cy="913765"/>
          </a:xfrm>
          <a:custGeom>
            <a:avLst/>
            <a:gdLst/>
            <a:ahLst/>
            <a:cxnLst/>
            <a:rect l="l" t="t" r="r" b="b"/>
            <a:pathLst>
              <a:path w="473710" h="913764">
                <a:moveTo>
                  <a:pt x="188188" y="0"/>
                </a:moveTo>
                <a:lnTo>
                  <a:pt x="107594" y="0"/>
                </a:lnTo>
                <a:lnTo>
                  <a:pt x="102349" y="1905"/>
                </a:lnTo>
                <a:lnTo>
                  <a:pt x="93865" y="9486"/>
                </a:lnTo>
                <a:lnTo>
                  <a:pt x="91300" y="14516"/>
                </a:lnTo>
                <a:lnTo>
                  <a:pt x="90411" y="20764"/>
                </a:lnTo>
                <a:lnTo>
                  <a:pt x="660" y="879348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70"/>
                </a:lnTo>
                <a:lnTo>
                  <a:pt x="2006" y="901788"/>
                </a:lnTo>
                <a:lnTo>
                  <a:pt x="10045" y="911161"/>
                </a:lnTo>
                <a:lnTo>
                  <a:pt x="15836" y="913511"/>
                </a:lnTo>
                <a:lnTo>
                  <a:pt x="28790" y="913511"/>
                </a:lnTo>
                <a:lnTo>
                  <a:pt x="34036" y="911834"/>
                </a:lnTo>
                <a:lnTo>
                  <a:pt x="44297" y="905129"/>
                </a:lnTo>
                <a:lnTo>
                  <a:pt x="47320" y="898550"/>
                </a:lnTo>
                <a:lnTo>
                  <a:pt x="48221" y="888720"/>
                </a:lnTo>
                <a:lnTo>
                  <a:pt x="90411" y="480187"/>
                </a:lnTo>
                <a:lnTo>
                  <a:pt x="130737" y="479581"/>
                </a:lnTo>
                <a:lnTo>
                  <a:pt x="204238" y="474732"/>
                </a:lnTo>
                <a:lnTo>
                  <a:pt x="267905" y="465021"/>
                </a:lnTo>
                <a:lnTo>
                  <a:pt x="319977" y="450456"/>
                </a:lnTo>
                <a:lnTo>
                  <a:pt x="356584" y="433311"/>
                </a:lnTo>
                <a:lnTo>
                  <a:pt x="95097" y="433311"/>
                </a:lnTo>
                <a:lnTo>
                  <a:pt x="134607" y="46875"/>
                </a:lnTo>
                <a:lnTo>
                  <a:pt x="392775" y="46875"/>
                </a:lnTo>
                <a:lnTo>
                  <a:pt x="389858" y="44809"/>
                </a:lnTo>
                <a:lnTo>
                  <a:pt x="346738" y="23693"/>
                </a:lnTo>
                <a:lnTo>
                  <a:pt x="299802" y="9902"/>
                </a:lnTo>
                <a:lnTo>
                  <a:pt x="251142" y="2679"/>
                </a:lnTo>
                <a:lnTo>
                  <a:pt x="203424" y="168"/>
                </a:lnTo>
                <a:lnTo>
                  <a:pt x="188188" y="0"/>
                </a:lnTo>
                <a:close/>
              </a:path>
              <a:path w="473710" h="913764">
                <a:moveTo>
                  <a:pt x="392775" y="46875"/>
                </a:moveTo>
                <a:lnTo>
                  <a:pt x="192201" y="46875"/>
                </a:lnTo>
                <a:lnTo>
                  <a:pt x="217762" y="47337"/>
                </a:lnTo>
                <a:lnTo>
                  <a:pt x="242189" y="48720"/>
                </a:lnTo>
                <a:lnTo>
                  <a:pt x="287642" y="54241"/>
                </a:lnTo>
                <a:lnTo>
                  <a:pt x="327660" y="64635"/>
                </a:lnTo>
                <a:lnTo>
                  <a:pt x="375688" y="91630"/>
                </a:lnTo>
                <a:lnTo>
                  <a:pt x="408533" y="133946"/>
                </a:lnTo>
                <a:lnTo>
                  <a:pt x="421084" y="172123"/>
                </a:lnTo>
                <a:lnTo>
                  <a:pt x="425272" y="219671"/>
                </a:lnTo>
                <a:lnTo>
                  <a:pt x="424831" y="233319"/>
                </a:lnTo>
                <a:lnTo>
                  <a:pt x="418236" y="273253"/>
                </a:lnTo>
                <a:lnTo>
                  <a:pt x="404113" y="310923"/>
                </a:lnTo>
                <a:lnTo>
                  <a:pt x="382822" y="345333"/>
                </a:lnTo>
                <a:lnTo>
                  <a:pt x="354426" y="375488"/>
                </a:lnTo>
                <a:lnTo>
                  <a:pt x="319455" y="399161"/>
                </a:lnTo>
                <a:lnTo>
                  <a:pt x="278685" y="415402"/>
                </a:lnTo>
                <a:lnTo>
                  <a:pt x="228714" y="425272"/>
                </a:lnTo>
                <a:lnTo>
                  <a:pt x="168011" y="430634"/>
                </a:lnTo>
                <a:lnTo>
                  <a:pt x="95097" y="433311"/>
                </a:lnTo>
                <a:lnTo>
                  <a:pt x="356584" y="433311"/>
                </a:lnTo>
                <a:lnTo>
                  <a:pt x="400824" y="400494"/>
                </a:lnTo>
                <a:lnTo>
                  <a:pt x="433414" y="361505"/>
                </a:lnTo>
                <a:lnTo>
                  <a:pt x="455993" y="317284"/>
                </a:lnTo>
                <a:lnTo>
                  <a:pt x="469154" y="269338"/>
                </a:lnTo>
                <a:lnTo>
                  <a:pt x="473494" y="219671"/>
                </a:lnTo>
                <a:lnTo>
                  <a:pt x="472696" y="196086"/>
                </a:lnTo>
                <a:lnTo>
                  <a:pt x="466330" y="154058"/>
                </a:lnTo>
                <a:lnTo>
                  <a:pt x="445779" y="103139"/>
                </a:lnTo>
                <a:lnTo>
                  <a:pt x="414971" y="64401"/>
                </a:lnTo>
                <a:lnTo>
                  <a:pt x="402832" y="54000"/>
                </a:lnTo>
                <a:lnTo>
                  <a:pt x="392775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67082" y="3823386"/>
            <a:ext cx="473709" cy="913765"/>
          </a:xfrm>
          <a:custGeom>
            <a:avLst/>
            <a:gdLst/>
            <a:ahLst/>
            <a:cxnLst/>
            <a:rect l="l" t="t" r="r" b="b"/>
            <a:pathLst>
              <a:path w="473710" h="913764">
                <a:moveTo>
                  <a:pt x="188188" y="0"/>
                </a:moveTo>
                <a:lnTo>
                  <a:pt x="107594" y="0"/>
                </a:lnTo>
                <a:lnTo>
                  <a:pt x="102349" y="1905"/>
                </a:lnTo>
                <a:lnTo>
                  <a:pt x="93865" y="9486"/>
                </a:lnTo>
                <a:lnTo>
                  <a:pt x="91300" y="14516"/>
                </a:lnTo>
                <a:lnTo>
                  <a:pt x="90411" y="20764"/>
                </a:lnTo>
                <a:lnTo>
                  <a:pt x="660" y="879348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70"/>
                </a:lnTo>
                <a:lnTo>
                  <a:pt x="2006" y="901788"/>
                </a:lnTo>
                <a:lnTo>
                  <a:pt x="10045" y="911161"/>
                </a:lnTo>
                <a:lnTo>
                  <a:pt x="15836" y="913511"/>
                </a:lnTo>
                <a:lnTo>
                  <a:pt x="28790" y="913511"/>
                </a:lnTo>
                <a:lnTo>
                  <a:pt x="34036" y="911834"/>
                </a:lnTo>
                <a:lnTo>
                  <a:pt x="44297" y="905129"/>
                </a:lnTo>
                <a:lnTo>
                  <a:pt x="47320" y="898550"/>
                </a:lnTo>
                <a:lnTo>
                  <a:pt x="48221" y="888720"/>
                </a:lnTo>
                <a:lnTo>
                  <a:pt x="90411" y="480187"/>
                </a:lnTo>
                <a:lnTo>
                  <a:pt x="130737" y="479581"/>
                </a:lnTo>
                <a:lnTo>
                  <a:pt x="204238" y="474732"/>
                </a:lnTo>
                <a:lnTo>
                  <a:pt x="267905" y="465021"/>
                </a:lnTo>
                <a:lnTo>
                  <a:pt x="319977" y="450456"/>
                </a:lnTo>
                <a:lnTo>
                  <a:pt x="356584" y="433311"/>
                </a:lnTo>
                <a:lnTo>
                  <a:pt x="95097" y="433311"/>
                </a:lnTo>
                <a:lnTo>
                  <a:pt x="134607" y="46875"/>
                </a:lnTo>
                <a:lnTo>
                  <a:pt x="392775" y="46875"/>
                </a:lnTo>
                <a:lnTo>
                  <a:pt x="389858" y="44809"/>
                </a:lnTo>
                <a:lnTo>
                  <a:pt x="346738" y="23693"/>
                </a:lnTo>
                <a:lnTo>
                  <a:pt x="299802" y="9902"/>
                </a:lnTo>
                <a:lnTo>
                  <a:pt x="251142" y="2679"/>
                </a:lnTo>
                <a:lnTo>
                  <a:pt x="203424" y="168"/>
                </a:lnTo>
                <a:lnTo>
                  <a:pt x="188188" y="0"/>
                </a:lnTo>
                <a:close/>
              </a:path>
              <a:path w="473710" h="913764">
                <a:moveTo>
                  <a:pt x="392775" y="46875"/>
                </a:moveTo>
                <a:lnTo>
                  <a:pt x="192201" y="46875"/>
                </a:lnTo>
                <a:lnTo>
                  <a:pt x="217762" y="47337"/>
                </a:lnTo>
                <a:lnTo>
                  <a:pt x="242189" y="48720"/>
                </a:lnTo>
                <a:lnTo>
                  <a:pt x="287642" y="54241"/>
                </a:lnTo>
                <a:lnTo>
                  <a:pt x="327660" y="64635"/>
                </a:lnTo>
                <a:lnTo>
                  <a:pt x="375688" y="91630"/>
                </a:lnTo>
                <a:lnTo>
                  <a:pt x="408533" y="133946"/>
                </a:lnTo>
                <a:lnTo>
                  <a:pt x="421084" y="172123"/>
                </a:lnTo>
                <a:lnTo>
                  <a:pt x="425272" y="219671"/>
                </a:lnTo>
                <a:lnTo>
                  <a:pt x="424831" y="233319"/>
                </a:lnTo>
                <a:lnTo>
                  <a:pt x="418236" y="273253"/>
                </a:lnTo>
                <a:lnTo>
                  <a:pt x="404113" y="310923"/>
                </a:lnTo>
                <a:lnTo>
                  <a:pt x="382822" y="345333"/>
                </a:lnTo>
                <a:lnTo>
                  <a:pt x="354426" y="375488"/>
                </a:lnTo>
                <a:lnTo>
                  <a:pt x="319455" y="399161"/>
                </a:lnTo>
                <a:lnTo>
                  <a:pt x="278685" y="415402"/>
                </a:lnTo>
                <a:lnTo>
                  <a:pt x="228714" y="425272"/>
                </a:lnTo>
                <a:lnTo>
                  <a:pt x="168011" y="430634"/>
                </a:lnTo>
                <a:lnTo>
                  <a:pt x="95097" y="433311"/>
                </a:lnTo>
                <a:lnTo>
                  <a:pt x="356584" y="433311"/>
                </a:lnTo>
                <a:lnTo>
                  <a:pt x="400824" y="400494"/>
                </a:lnTo>
                <a:lnTo>
                  <a:pt x="433414" y="361505"/>
                </a:lnTo>
                <a:lnTo>
                  <a:pt x="455993" y="317284"/>
                </a:lnTo>
                <a:lnTo>
                  <a:pt x="469154" y="269338"/>
                </a:lnTo>
                <a:lnTo>
                  <a:pt x="473494" y="219671"/>
                </a:lnTo>
                <a:lnTo>
                  <a:pt x="472696" y="196086"/>
                </a:lnTo>
                <a:lnTo>
                  <a:pt x="466330" y="154058"/>
                </a:lnTo>
                <a:lnTo>
                  <a:pt x="445779" y="103139"/>
                </a:lnTo>
                <a:lnTo>
                  <a:pt x="414971" y="64401"/>
                </a:lnTo>
                <a:lnTo>
                  <a:pt x="402832" y="54000"/>
                </a:lnTo>
                <a:lnTo>
                  <a:pt x="392775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66016" y="793002"/>
            <a:ext cx="6828155" cy="8941435"/>
            <a:chOff x="366016" y="793002"/>
            <a:chExt cx="6828155" cy="8941435"/>
          </a:xfrm>
        </p:grpSpPr>
        <p:sp>
          <p:nvSpPr>
            <p:cNvPr id="14" name="object 14"/>
            <p:cNvSpPr/>
            <p:nvPr/>
          </p:nvSpPr>
          <p:spPr>
            <a:xfrm>
              <a:off x="6170053" y="3823386"/>
              <a:ext cx="473709" cy="913765"/>
            </a:xfrm>
            <a:custGeom>
              <a:avLst/>
              <a:gdLst/>
              <a:ahLst/>
              <a:cxnLst/>
              <a:rect l="l" t="t" r="r" b="b"/>
              <a:pathLst>
                <a:path w="473709" h="913764">
                  <a:moveTo>
                    <a:pt x="188188" y="0"/>
                  </a:moveTo>
                  <a:lnTo>
                    <a:pt x="107581" y="0"/>
                  </a:lnTo>
                  <a:lnTo>
                    <a:pt x="102336" y="1905"/>
                  </a:lnTo>
                  <a:lnTo>
                    <a:pt x="93853" y="9486"/>
                  </a:lnTo>
                  <a:lnTo>
                    <a:pt x="91287" y="14516"/>
                  </a:lnTo>
                  <a:lnTo>
                    <a:pt x="90411" y="20764"/>
                  </a:lnTo>
                  <a:lnTo>
                    <a:pt x="660" y="879348"/>
                  </a:lnTo>
                  <a:lnTo>
                    <a:pt x="203" y="880249"/>
                  </a:lnTo>
                  <a:lnTo>
                    <a:pt x="0" y="881354"/>
                  </a:lnTo>
                  <a:lnTo>
                    <a:pt x="0" y="895870"/>
                  </a:lnTo>
                  <a:lnTo>
                    <a:pt x="2006" y="901788"/>
                  </a:lnTo>
                  <a:lnTo>
                    <a:pt x="10045" y="911161"/>
                  </a:lnTo>
                  <a:lnTo>
                    <a:pt x="15836" y="913511"/>
                  </a:lnTo>
                  <a:lnTo>
                    <a:pt x="28790" y="913511"/>
                  </a:lnTo>
                  <a:lnTo>
                    <a:pt x="34023" y="911834"/>
                  </a:lnTo>
                  <a:lnTo>
                    <a:pt x="44297" y="905129"/>
                  </a:lnTo>
                  <a:lnTo>
                    <a:pt x="47307" y="898550"/>
                  </a:lnTo>
                  <a:lnTo>
                    <a:pt x="48221" y="888720"/>
                  </a:lnTo>
                  <a:lnTo>
                    <a:pt x="90411" y="480187"/>
                  </a:lnTo>
                  <a:lnTo>
                    <a:pt x="130732" y="479581"/>
                  </a:lnTo>
                  <a:lnTo>
                    <a:pt x="204236" y="474732"/>
                  </a:lnTo>
                  <a:lnTo>
                    <a:pt x="267905" y="465021"/>
                  </a:lnTo>
                  <a:lnTo>
                    <a:pt x="319977" y="450456"/>
                  </a:lnTo>
                  <a:lnTo>
                    <a:pt x="356584" y="433311"/>
                  </a:lnTo>
                  <a:lnTo>
                    <a:pt x="95097" y="433311"/>
                  </a:lnTo>
                  <a:lnTo>
                    <a:pt x="134607" y="46875"/>
                  </a:lnTo>
                  <a:lnTo>
                    <a:pt x="392770" y="46875"/>
                  </a:lnTo>
                  <a:lnTo>
                    <a:pt x="389853" y="44809"/>
                  </a:lnTo>
                  <a:lnTo>
                    <a:pt x="346738" y="23693"/>
                  </a:lnTo>
                  <a:lnTo>
                    <a:pt x="299796" y="9902"/>
                  </a:lnTo>
                  <a:lnTo>
                    <a:pt x="251142" y="2679"/>
                  </a:lnTo>
                  <a:lnTo>
                    <a:pt x="203422" y="168"/>
                  </a:lnTo>
                  <a:lnTo>
                    <a:pt x="188188" y="0"/>
                  </a:lnTo>
                  <a:close/>
                </a:path>
                <a:path w="473709" h="913764">
                  <a:moveTo>
                    <a:pt x="392770" y="46875"/>
                  </a:moveTo>
                  <a:lnTo>
                    <a:pt x="192201" y="46875"/>
                  </a:lnTo>
                  <a:lnTo>
                    <a:pt x="217762" y="47337"/>
                  </a:lnTo>
                  <a:lnTo>
                    <a:pt x="242189" y="48720"/>
                  </a:lnTo>
                  <a:lnTo>
                    <a:pt x="287642" y="54241"/>
                  </a:lnTo>
                  <a:lnTo>
                    <a:pt x="327655" y="64635"/>
                  </a:lnTo>
                  <a:lnTo>
                    <a:pt x="375688" y="91630"/>
                  </a:lnTo>
                  <a:lnTo>
                    <a:pt x="408533" y="133946"/>
                  </a:lnTo>
                  <a:lnTo>
                    <a:pt x="421084" y="172123"/>
                  </a:lnTo>
                  <a:lnTo>
                    <a:pt x="425272" y="219671"/>
                  </a:lnTo>
                  <a:lnTo>
                    <a:pt x="424831" y="233319"/>
                  </a:lnTo>
                  <a:lnTo>
                    <a:pt x="418236" y="273253"/>
                  </a:lnTo>
                  <a:lnTo>
                    <a:pt x="404107" y="310923"/>
                  </a:lnTo>
                  <a:lnTo>
                    <a:pt x="382822" y="345333"/>
                  </a:lnTo>
                  <a:lnTo>
                    <a:pt x="354420" y="375488"/>
                  </a:lnTo>
                  <a:lnTo>
                    <a:pt x="319455" y="399161"/>
                  </a:lnTo>
                  <a:lnTo>
                    <a:pt x="278685" y="415402"/>
                  </a:lnTo>
                  <a:lnTo>
                    <a:pt x="228714" y="425272"/>
                  </a:lnTo>
                  <a:lnTo>
                    <a:pt x="168001" y="430634"/>
                  </a:lnTo>
                  <a:lnTo>
                    <a:pt x="95097" y="433311"/>
                  </a:lnTo>
                  <a:lnTo>
                    <a:pt x="356584" y="433311"/>
                  </a:lnTo>
                  <a:lnTo>
                    <a:pt x="400824" y="400494"/>
                  </a:lnTo>
                  <a:lnTo>
                    <a:pt x="433414" y="361505"/>
                  </a:lnTo>
                  <a:lnTo>
                    <a:pt x="455988" y="317284"/>
                  </a:lnTo>
                  <a:lnTo>
                    <a:pt x="469154" y="269338"/>
                  </a:lnTo>
                  <a:lnTo>
                    <a:pt x="473494" y="219671"/>
                  </a:lnTo>
                  <a:lnTo>
                    <a:pt x="472696" y="196086"/>
                  </a:lnTo>
                  <a:lnTo>
                    <a:pt x="466330" y="154058"/>
                  </a:lnTo>
                  <a:lnTo>
                    <a:pt x="445774" y="103139"/>
                  </a:lnTo>
                  <a:lnTo>
                    <a:pt x="414969" y="64401"/>
                  </a:lnTo>
                  <a:lnTo>
                    <a:pt x="402828" y="54000"/>
                  </a:lnTo>
                  <a:lnTo>
                    <a:pt x="392770" y="46875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6016" y="793002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75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75" y="8940901"/>
                  </a:lnTo>
                  <a:lnTo>
                    <a:pt x="6645306" y="8936247"/>
                  </a:lnTo>
                  <a:lnTo>
                    <a:pt x="6688205" y="8922901"/>
                  </a:lnTo>
                  <a:lnTo>
                    <a:pt x="6701821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21" y="25400"/>
                  </a:lnTo>
                  <a:lnTo>
                    <a:pt x="6688205" y="18000"/>
                  </a:lnTo>
                  <a:lnTo>
                    <a:pt x="6645306" y="4654"/>
                  </a:lnTo>
                  <a:lnTo>
                    <a:pt x="6599275" y="0"/>
                  </a:lnTo>
                  <a:close/>
                </a:path>
                <a:path w="6828155" h="8941435">
                  <a:moveTo>
                    <a:pt x="6701821" y="25400"/>
                  </a:moveTo>
                  <a:lnTo>
                    <a:pt x="6599275" y="25400"/>
                  </a:lnTo>
                  <a:lnTo>
                    <a:pt x="6645834" y="30778"/>
                  </a:lnTo>
                  <a:lnTo>
                    <a:pt x="6688602" y="46094"/>
                  </a:lnTo>
                  <a:lnTo>
                    <a:pt x="6726350" y="70118"/>
                  </a:lnTo>
                  <a:lnTo>
                    <a:pt x="6757850" y="101621"/>
                  </a:lnTo>
                  <a:lnTo>
                    <a:pt x="6781872" y="139372"/>
                  </a:lnTo>
                  <a:lnTo>
                    <a:pt x="6797186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6" y="8758759"/>
                  </a:lnTo>
                  <a:lnTo>
                    <a:pt x="6781872" y="8801529"/>
                  </a:lnTo>
                  <a:lnTo>
                    <a:pt x="6757850" y="8839280"/>
                  </a:lnTo>
                  <a:lnTo>
                    <a:pt x="6726350" y="8870782"/>
                  </a:lnTo>
                  <a:lnTo>
                    <a:pt x="6688602" y="8894806"/>
                  </a:lnTo>
                  <a:lnTo>
                    <a:pt x="6645834" y="8910122"/>
                  </a:lnTo>
                  <a:lnTo>
                    <a:pt x="6599275" y="8915501"/>
                  </a:lnTo>
                  <a:lnTo>
                    <a:pt x="6701821" y="8915501"/>
                  </a:lnTo>
                  <a:lnTo>
                    <a:pt x="6760906" y="8873842"/>
                  </a:lnTo>
                  <a:lnTo>
                    <a:pt x="6788854" y="8839982"/>
                  </a:lnTo>
                  <a:lnTo>
                    <a:pt x="6809964" y="8801137"/>
                  </a:lnTo>
                  <a:lnTo>
                    <a:pt x="6823310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10" y="182666"/>
                  </a:lnTo>
                  <a:lnTo>
                    <a:pt x="6809964" y="139763"/>
                  </a:lnTo>
                  <a:lnTo>
                    <a:pt x="6788854" y="100919"/>
                  </a:lnTo>
                  <a:lnTo>
                    <a:pt x="6760906" y="67059"/>
                  </a:lnTo>
                  <a:lnTo>
                    <a:pt x="6727048" y="39110"/>
                  </a:lnTo>
                  <a:lnTo>
                    <a:pt x="6701821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017" y="3818166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1017" y="521542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1004" y="2036266"/>
              <a:ext cx="3209290" cy="783590"/>
            </a:xfrm>
            <a:custGeom>
              <a:avLst/>
              <a:gdLst/>
              <a:ahLst/>
              <a:cxnLst/>
              <a:rect l="l" t="t" r="r" b="b"/>
              <a:pathLst>
                <a:path w="3209290" h="783589">
                  <a:moveTo>
                    <a:pt x="3208998" y="758050"/>
                  </a:moveTo>
                  <a:lnTo>
                    <a:pt x="0" y="758050"/>
                  </a:lnTo>
                  <a:lnTo>
                    <a:pt x="0" y="783450"/>
                  </a:lnTo>
                  <a:lnTo>
                    <a:pt x="3208998" y="783450"/>
                  </a:lnTo>
                  <a:lnTo>
                    <a:pt x="3208998" y="758050"/>
                  </a:lnTo>
                  <a:close/>
                </a:path>
                <a:path w="3209290" h="783589">
                  <a:moveTo>
                    <a:pt x="320899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98" y="9525"/>
                  </a:lnTo>
                  <a:lnTo>
                    <a:pt x="320899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1017" y="5897715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1017" y="6358712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768535" y="3823386"/>
            <a:ext cx="473709" cy="913765"/>
          </a:xfrm>
          <a:custGeom>
            <a:avLst/>
            <a:gdLst/>
            <a:ahLst/>
            <a:cxnLst/>
            <a:rect l="l" t="t" r="r" b="b"/>
            <a:pathLst>
              <a:path w="473709" h="913764">
                <a:moveTo>
                  <a:pt x="188188" y="0"/>
                </a:moveTo>
                <a:lnTo>
                  <a:pt x="107594" y="0"/>
                </a:lnTo>
                <a:lnTo>
                  <a:pt x="102349" y="1905"/>
                </a:lnTo>
                <a:lnTo>
                  <a:pt x="93865" y="9486"/>
                </a:lnTo>
                <a:lnTo>
                  <a:pt x="91300" y="14516"/>
                </a:lnTo>
                <a:lnTo>
                  <a:pt x="90411" y="20764"/>
                </a:lnTo>
                <a:lnTo>
                  <a:pt x="660" y="879348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70"/>
                </a:lnTo>
                <a:lnTo>
                  <a:pt x="2006" y="901788"/>
                </a:lnTo>
                <a:lnTo>
                  <a:pt x="10045" y="911161"/>
                </a:lnTo>
                <a:lnTo>
                  <a:pt x="15836" y="913511"/>
                </a:lnTo>
                <a:lnTo>
                  <a:pt x="28790" y="913511"/>
                </a:lnTo>
                <a:lnTo>
                  <a:pt x="34036" y="911834"/>
                </a:lnTo>
                <a:lnTo>
                  <a:pt x="44297" y="905129"/>
                </a:lnTo>
                <a:lnTo>
                  <a:pt x="47320" y="898550"/>
                </a:lnTo>
                <a:lnTo>
                  <a:pt x="48221" y="888720"/>
                </a:lnTo>
                <a:lnTo>
                  <a:pt x="90411" y="480187"/>
                </a:lnTo>
                <a:lnTo>
                  <a:pt x="130737" y="479581"/>
                </a:lnTo>
                <a:lnTo>
                  <a:pt x="204238" y="474732"/>
                </a:lnTo>
                <a:lnTo>
                  <a:pt x="267905" y="465021"/>
                </a:lnTo>
                <a:lnTo>
                  <a:pt x="319977" y="450456"/>
                </a:lnTo>
                <a:lnTo>
                  <a:pt x="356584" y="433311"/>
                </a:lnTo>
                <a:lnTo>
                  <a:pt x="95097" y="433311"/>
                </a:lnTo>
                <a:lnTo>
                  <a:pt x="134607" y="46875"/>
                </a:lnTo>
                <a:lnTo>
                  <a:pt x="392775" y="46875"/>
                </a:lnTo>
                <a:lnTo>
                  <a:pt x="389858" y="44809"/>
                </a:lnTo>
                <a:lnTo>
                  <a:pt x="346738" y="23693"/>
                </a:lnTo>
                <a:lnTo>
                  <a:pt x="299802" y="9902"/>
                </a:lnTo>
                <a:lnTo>
                  <a:pt x="251142" y="2679"/>
                </a:lnTo>
                <a:lnTo>
                  <a:pt x="203424" y="168"/>
                </a:lnTo>
                <a:lnTo>
                  <a:pt x="188188" y="0"/>
                </a:lnTo>
                <a:close/>
              </a:path>
              <a:path w="473709" h="913764">
                <a:moveTo>
                  <a:pt x="392775" y="46875"/>
                </a:moveTo>
                <a:lnTo>
                  <a:pt x="192201" y="46875"/>
                </a:lnTo>
                <a:lnTo>
                  <a:pt x="217762" y="47337"/>
                </a:lnTo>
                <a:lnTo>
                  <a:pt x="242189" y="48720"/>
                </a:lnTo>
                <a:lnTo>
                  <a:pt x="287642" y="54241"/>
                </a:lnTo>
                <a:lnTo>
                  <a:pt x="327660" y="64635"/>
                </a:lnTo>
                <a:lnTo>
                  <a:pt x="375688" y="91630"/>
                </a:lnTo>
                <a:lnTo>
                  <a:pt x="408533" y="133946"/>
                </a:lnTo>
                <a:lnTo>
                  <a:pt x="421084" y="172123"/>
                </a:lnTo>
                <a:lnTo>
                  <a:pt x="425272" y="219671"/>
                </a:lnTo>
                <a:lnTo>
                  <a:pt x="424831" y="233319"/>
                </a:lnTo>
                <a:lnTo>
                  <a:pt x="418236" y="273253"/>
                </a:lnTo>
                <a:lnTo>
                  <a:pt x="404113" y="310923"/>
                </a:lnTo>
                <a:lnTo>
                  <a:pt x="382822" y="345333"/>
                </a:lnTo>
                <a:lnTo>
                  <a:pt x="354426" y="375488"/>
                </a:lnTo>
                <a:lnTo>
                  <a:pt x="319455" y="399161"/>
                </a:lnTo>
                <a:lnTo>
                  <a:pt x="278685" y="415402"/>
                </a:lnTo>
                <a:lnTo>
                  <a:pt x="228714" y="425272"/>
                </a:lnTo>
                <a:lnTo>
                  <a:pt x="168011" y="430634"/>
                </a:lnTo>
                <a:lnTo>
                  <a:pt x="95097" y="433311"/>
                </a:lnTo>
                <a:lnTo>
                  <a:pt x="356584" y="433311"/>
                </a:lnTo>
                <a:lnTo>
                  <a:pt x="400824" y="400494"/>
                </a:lnTo>
                <a:lnTo>
                  <a:pt x="433414" y="361505"/>
                </a:lnTo>
                <a:lnTo>
                  <a:pt x="455993" y="317284"/>
                </a:lnTo>
                <a:lnTo>
                  <a:pt x="469154" y="269338"/>
                </a:lnTo>
                <a:lnTo>
                  <a:pt x="473494" y="219671"/>
                </a:lnTo>
                <a:lnTo>
                  <a:pt x="472696" y="196086"/>
                </a:lnTo>
                <a:lnTo>
                  <a:pt x="466330" y="154058"/>
                </a:lnTo>
                <a:lnTo>
                  <a:pt x="445779" y="103139"/>
                </a:lnTo>
                <a:lnTo>
                  <a:pt x="414971" y="64401"/>
                </a:lnTo>
                <a:lnTo>
                  <a:pt x="402832" y="54000"/>
                </a:lnTo>
                <a:lnTo>
                  <a:pt x="392775" y="468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8246" y="1305579"/>
            <a:ext cx="772160" cy="1489075"/>
          </a:xfrm>
          <a:custGeom>
            <a:avLst/>
            <a:gdLst/>
            <a:ahLst/>
            <a:cxnLst/>
            <a:rect l="l" t="t" r="r" b="b"/>
            <a:pathLst>
              <a:path w="772160" h="1489075">
                <a:moveTo>
                  <a:pt x="306679" y="0"/>
                </a:moveTo>
                <a:lnTo>
                  <a:pt x="185534" y="0"/>
                </a:lnTo>
                <a:lnTo>
                  <a:pt x="178202" y="582"/>
                </a:lnTo>
                <a:lnTo>
                  <a:pt x="148938" y="26575"/>
                </a:lnTo>
                <a:lnTo>
                  <a:pt x="1092" y="1433017"/>
                </a:lnTo>
                <a:lnTo>
                  <a:pt x="355" y="1434490"/>
                </a:lnTo>
                <a:lnTo>
                  <a:pt x="0" y="1436293"/>
                </a:lnTo>
                <a:lnTo>
                  <a:pt x="0" y="1448307"/>
                </a:lnTo>
                <a:lnTo>
                  <a:pt x="21823" y="1485815"/>
                </a:lnTo>
                <a:lnTo>
                  <a:pt x="38201" y="1488681"/>
                </a:lnTo>
                <a:lnTo>
                  <a:pt x="44711" y="1488169"/>
                </a:lnTo>
                <a:lnTo>
                  <a:pt x="76832" y="1459321"/>
                </a:lnTo>
                <a:lnTo>
                  <a:pt x="147332" y="782548"/>
                </a:lnTo>
                <a:lnTo>
                  <a:pt x="200221" y="781916"/>
                </a:lnTo>
                <a:lnTo>
                  <a:pt x="250623" y="780017"/>
                </a:lnTo>
                <a:lnTo>
                  <a:pt x="298537" y="776853"/>
                </a:lnTo>
                <a:lnTo>
                  <a:pt x="343965" y="772422"/>
                </a:lnTo>
                <a:lnTo>
                  <a:pt x="386905" y="766724"/>
                </a:lnTo>
                <a:lnTo>
                  <a:pt x="436589" y="757820"/>
                </a:lnTo>
                <a:lnTo>
                  <a:pt x="481437" y="746939"/>
                </a:lnTo>
                <a:lnTo>
                  <a:pt x="521447" y="734079"/>
                </a:lnTo>
                <a:lnTo>
                  <a:pt x="556615" y="719239"/>
                </a:lnTo>
                <a:lnTo>
                  <a:pt x="581110" y="706145"/>
                </a:lnTo>
                <a:lnTo>
                  <a:pt x="154978" y="706145"/>
                </a:lnTo>
                <a:lnTo>
                  <a:pt x="219367" y="76403"/>
                </a:lnTo>
                <a:lnTo>
                  <a:pt x="640091" y="76403"/>
                </a:lnTo>
                <a:lnTo>
                  <a:pt x="635330" y="73031"/>
                </a:lnTo>
                <a:lnTo>
                  <a:pt x="589284" y="48678"/>
                </a:lnTo>
                <a:lnTo>
                  <a:pt x="540168" y="29852"/>
                </a:lnTo>
                <a:lnTo>
                  <a:pt x="488569" y="16138"/>
                </a:lnTo>
                <a:lnTo>
                  <a:pt x="435906" y="7136"/>
                </a:lnTo>
                <a:lnTo>
                  <a:pt x="382805" y="2464"/>
                </a:lnTo>
                <a:lnTo>
                  <a:pt x="331508" y="275"/>
                </a:lnTo>
                <a:lnTo>
                  <a:pt x="306679" y="0"/>
                </a:lnTo>
                <a:close/>
              </a:path>
              <a:path w="772160" h="1489075">
                <a:moveTo>
                  <a:pt x="640091" y="76403"/>
                </a:moveTo>
                <a:lnTo>
                  <a:pt x="313232" y="76403"/>
                </a:lnTo>
                <a:lnTo>
                  <a:pt x="354878" y="77153"/>
                </a:lnTo>
                <a:lnTo>
                  <a:pt x="394681" y="79403"/>
                </a:lnTo>
                <a:lnTo>
                  <a:pt x="432640" y="83154"/>
                </a:lnTo>
                <a:lnTo>
                  <a:pt x="502656" y="95641"/>
                </a:lnTo>
                <a:lnTo>
                  <a:pt x="562683" y="117472"/>
                </a:lnTo>
                <a:lnTo>
                  <a:pt x="612241" y="149328"/>
                </a:lnTo>
                <a:lnTo>
                  <a:pt x="650714" y="192439"/>
                </a:lnTo>
                <a:lnTo>
                  <a:pt x="677688" y="247484"/>
                </a:lnTo>
                <a:lnTo>
                  <a:pt x="691332" y="317332"/>
                </a:lnTo>
                <a:lnTo>
                  <a:pt x="693039" y="357987"/>
                </a:lnTo>
                <a:lnTo>
                  <a:pt x="692322" y="380231"/>
                </a:lnTo>
                <a:lnTo>
                  <a:pt x="686593" y="423885"/>
                </a:lnTo>
                <a:lnTo>
                  <a:pt x="675202" y="466307"/>
                </a:lnTo>
                <a:lnTo>
                  <a:pt x="658557" y="506688"/>
                </a:lnTo>
                <a:lnTo>
                  <a:pt x="636726" y="544790"/>
                </a:lnTo>
                <a:lnTo>
                  <a:pt x="609713" y="579989"/>
                </a:lnTo>
                <a:lnTo>
                  <a:pt x="577587" y="611912"/>
                </a:lnTo>
                <a:lnTo>
                  <a:pt x="540753" y="638925"/>
                </a:lnTo>
                <a:lnTo>
                  <a:pt x="489252" y="665014"/>
                </a:lnTo>
                <a:lnTo>
                  <a:pt x="415310" y="686298"/>
                </a:lnTo>
                <a:lnTo>
                  <a:pt x="372719" y="693051"/>
                </a:lnTo>
                <a:lnTo>
                  <a:pt x="325749" y="697964"/>
                </a:lnTo>
                <a:lnTo>
                  <a:pt x="273802" y="701784"/>
                </a:lnTo>
                <a:lnTo>
                  <a:pt x="216878" y="704512"/>
                </a:lnTo>
                <a:lnTo>
                  <a:pt x="154978" y="706145"/>
                </a:lnTo>
                <a:lnTo>
                  <a:pt x="581110" y="706145"/>
                </a:lnTo>
                <a:lnTo>
                  <a:pt x="631817" y="671565"/>
                </a:lnTo>
                <a:lnTo>
                  <a:pt x="672746" y="632511"/>
                </a:lnTo>
                <a:lnTo>
                  <a:pt x="706312" y="589125"/>
                </a:lnTo>
                <a:lnTo>
                  <a:pt x="732573" y="541822"/>
                </a:lnTo>
                <a:lnTo>
                  <a:pt x="751938" y="491620"/>
                </a:lnTo>
                <a:lnTo>
                  <a:pt x="764559" y="438922"/>
                </a:lnTo>
                <a:lnTo>
                  <a:pt x="770840" y="385172"/>
                </a:lnTo>
                <a:lnTo>
                  <a:pt x="771626" y="357987"/>
                </a:lnTo>
                <a:lnTo>
                  <a:pt x="770329" y="319551"/>
                </a:lnTo>
                <a:lnTo>
                  <a:pt x="759957" y="251067"/>
                </a:lnTo>
                <a:lnTo>
                  <a:pt x="739593" y="193459"/>
                </a:lnTo>
                <a:lnTo>
                  <a:pt x="711486" y="144890"/>
                </a:lnTo>
                <a:lnTo>
                  <a:pt x="676258" y="104954"/>
                </a:lnTo>
                <a:lnTo>
                  <a:pt x="656475" y="88006"/>
                </a:lnTo>
                <a:lnTo>
                  <a:pt x="640091" y="764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65510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55780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58750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61722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64691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67662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65510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7891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55780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58750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61722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64691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67662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5262705" y="1258853"/>
            <a:ext cx="1467485" cy="1465580"/>
            <a:chOff x="5262705" y="1258853"/>
            <a:chExt cx="1467485" cy="1465580"/>
          </a:xfrm>
        </p:grpSpPr>
        <p:sp>
          <p:nvSpPr>
            <p:cNvPr id="42" name="object 42"/>
            <p:cNvSpPr/>
            <p:nvPr/>
          </p:nvSpPr>
          <p:spPr>
            <a:xfrm>
              <a:off x="5412231" y="1272023"/>
              <a:ext cx="1304290" cy="1304290"/>
            </a:xfrm>
            <a:custGeom>
              <a:avLst/>
              <a:gdLst/>
              <a:ahLst/>
              <a:cxnLst/>
              <a:rect l="l" t="t" r="r" b="b"/>
              <a:pathLst>
                <a:path w="1304290" h="1304289">
                  <a:moveTo>
                    <a:pt x="1099413" y="0"/>
                  </a:moveTo>
                  <a:lnTo>
                    <a:pt x="0" y="1099108"/>
                  </a:lnTo>
                  <a:lnTo>
                    <a:pt x="204749" y="1303909"/>
                  </a:lnTo>
                  <a:lnTo>
                    <a:pt x="1304162" y="204800"/>
                  </a:lnTo>
                  <a:lnTo>
                    <a:pt x="1288008" y="100088"/>
                  </a:lnTo>
                  <a:lnTo>
                    <a:pt x="1204125" y="16179"/>
                  </a:lnTo>
                  <a:lnTo>
                    <a:pt x="1099413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99535" y="1258853"/>
              <a:ext cx="1330325" cy="1330325"/>
            </a:xfrm>
            <a:custGeom>
              <a:avLst/>
              <a:gdLst/>
              <a:ahLst/>
              <a:cxnLst/>
              <a:rect l="l" t="t" r="r" b="b"/>
              <a:pathLst>
                <a:path w="1330325" h="1330325">
                  <a:moveTo>
                    <a:pt x="1110081" y="0"/>
                  </a:moveTo>
                  <a:lnTo>
                    <a:pt x="1105979" y="1320"/>
                  </a:lnTo>
                  <a:lnTo>
                    <a:pt x="1333" y="1105674"/>
                  </a:lnTo>
                  <a:lnTo>
                    <a:pt x="0" y="1108900"/>
                  </a:lnTo>
                  <a:lnTo>
                    <a:pt x="0" y="1115644"/>
                  </a:lnTo>
                  <a:lnTo>
                    <a:pt x="1333" y="1118870"/>
                  </a:lnTo>
                  <a:lnTo>
                    <a:pt x="210946" y="1328534"/>
                  </a:lnTo>
                  <a:lnTo>
                    <a:pt x="214198" y="1329766"/>
                  </a:lnTo>
                  <a:lnTo>
                    <a:pt x="220687" y="1329766"/>
                  </a:lnTo>
                  <a:lnTo>
                    <a:pt x="223939" y="1328534"/>
                  </a:lnTo>
                  <a:lnTo>
                    <a:pt x="253373" y="1299108"/>
                  </a:lnTo>
                  <a:lnTo>
                    <a:pt x="217449" y="1299108"/>
                  </a:lnTo>
                  <a:lnTo>
                    <a:pt x="30657" y="1112278"/>
                  </a:lnTo>
                  <a:lnTo>
                    <a:pt x="1116533" y="26708"/>
                  </a:lnTo>
                  <a:lnTo>
                    <a:pt x="1232138" y="26708"/>
                  </a:lnTo>
                  <a:lnTo>
                    <a:pt x="1223886" y="18453"/>
                  </a:lnTo>
                  <a:lnTo>
                    <a:pt x="1221409" y="17208"/>
                  </a:lnTo>
                  <a:lnTo>
                    <a:pt x="1110081" y="0"/>
                  </a:lnTo>
                  <a:close/>
                </a:path>
                <a:path w="1330325" h="1330325">
                  <a:moveTo>
                    <a:pt x="1232138" y="26708"/>
                  </a:moveTo>
                  <a:lnTo>
                    <a:pt x="1116533" y="26708"/>
                  </a:lnTo>
                  <a:lnTo>
                    <a:pt x="1210767" y="41262"/>
                  </a:lnTo>
                  <a:lnTo>
                    <a:pt x="1288783" y="119291"/>
                  </a:lnTo>
                  <a:lnTo>
                    <a:pt x="1303324" y="213537"/>
                  </a:lnTo>
                  <a:lnTo>
                    <a:pt x="217449" y="1299108"/>
                  </a:lnTo>
                  <a:lnTo>
                    <a:pt x="253373" y="1299108"/>
                  </a:lnTo>
                  <a:lnTo>
                    <a:pt x="1328699" y="224091"/>
                  </a:lnTo>
                  <a:lnTo>
                    <a:pt x="1330032" y="220027"/>
                  </a:lnTo>
                  <a:lnTo>
                    <a:pt x="1312837" y="108648"/>
                  </a:lnTo>
                  <a:lnTo>
                    <a:pt x="1311592" y="106184"/>
                  </a:lnTo>
                  <a:lnTo>
                    <a:pt x="1232138" y="26708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76379" y="2371125"/>
              <a:ext cx="340995" cy="340995"/>
            </a:xfrm>
            <a:custGeom>
              <a:avLst/>
              <a:gdLst/>
              <a:ahLst/>
              <a:cxnLst/>
              <a:rect l="l" t="t" r="r" b="b"/>
              <a:pathLst>
                <a:path w="340995" h="340994">
                  <a:moveTo>
                    <a:pt x="135851" y="0"/>
                  </a:moveTo>
                  <a:lnTo>
                    <a:pt x="0" y="340563"/>
                  </a:lnTo>
                  <a:lnTo>
                    <a:pt x="340601" y="204800"/>
                  </a:lnTo>
                  <a:lnTo>
                    <a:pt x="322630" y="98259"/>
                  </a:lnTo>
                  <a:lnTo>
                    <a:pt x="236905" y="12522"/>
                  </a:lnTo>
                  <a:lnTo>
                    <a:pt x="1358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262705" y="2357799"/>
              <a:ext cx="368300" cy="367030"/>
            </a:xfrm>
            <a:custGeom>
              <a:avLst/>
              <a:gdLst/>
              <a:ahLst/>
              <a:cxnLst/>
              <a:rect l="l" t="t" r="r" b="b"/>
              <a:pathLst>
                <a:path w="368300" h="367030">
                  <a:moveTo>
                    <a:pt x="145313" y="0"/>
                  </a:moveTo>
                  <a:lnTo>
                    <a:pt x="139865" y="3251"/>
                  </a:lnTo>
                  <a:lnTo>
                    <a:pt x="0" y="353898"/>
                  </a:lnTo>
                  <a:lnTo>
                    <a:pt x="1104" y="359282"/>
                  </a:lnTo>
                  <a:lnTo>
                    <a:pt x="7124" y="365302"/>
                  </a:lnTo>
                  <a:lnTo>
                    <a:pt x="10363" y="366598"/>
                  </a:lnTo>
                  <a:lnTo>
                    <a:pt x="15252" y="366598"/>
                  </a:lnTo>
                  <a:lnTo>
                    <a:pt x="16852" y="366293"/>
                  </a:lnTo>
                  <a:lnTo>
                    <a:pt x="105017" y="331152"/>
                  </a:lnTo>
                  <a:lnTo>
                    <a:pt x="36423" y="331152"/>
                  </a:lnTo>
                  <a:lnTo>
                    <a:pt x="157695" y="27139"/>
                  </a:lnTo>
                  <a:lnTo>
                    <a:pt x="269833" y="27139"/>
                  </a:lnTo>
                  <a:lnTo>
                    <a:pt x="257568" y="14871"/>
                  </a:lnTo>
                  <a:lnTo>
                    <a:pt x="254952" y="13588"/>
                  </a:lnTo>
                  <a:lnTo>
                    <a:pt x="145313" y="0"/>
                  </a:lnTo>
                  <a:close/>
                </a:path>
                <a:path w="368300" h="367030">
                  <a:moveTo>
                    <a:pt x="269833" y="27139"/>
                  </a:moveTo>
                  <a:lnTo>
                    <a:pt x="157695" y="27139"/>
                  </a:lnTo>
                  <a:lnTo>
                    <a:pt x="244690" y="37922"/>
                  </a:lnTo>
                  <a:lnTo>
                    <a:pt x="324446" y="117703"/>
                  </a:lnTo>
                  <a:lnTo>
                    <a:pt x="340042" y="210121"/>
                  </a:lnTo>
                  <a:lnTo>
                    <a:pt x="36423" y="331152"/>
                  </a:lnTo>
                  <a:lnTo>
                    <a:pt x="105017" y="331152"/>
                  </a:lnTo>
                  <a:lnTo>
                    <a:pt x="364540" y="227710"/>
                  </a:lnTo>
                  <a:lnTo>
                    <a:pt x="367791" y="221907"/>
                  </a:lnTo>
                  <a:lnTo>
                    <a:pt x="348386" y="106870"/>
                  </a:lnTo>
                  <a:lnTo>
                    <a:pt x="347141" y="104470"/>
                  </a:lnTo>
                  <a:lnTo>
                    <a:pt x="269833" y="2713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2705" y="2576310"/>
              <a:ext cx="149008" cy="14808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499328" y="1274241"/>
              <a:ext cx="1215390" cy="1208405"/>
            </a:xfrm>
            <a:custGeom>
              <a:avLst/>
              <a:gdLst/>
              <a:ahLst/>
              <a:cxnLst/>
              <a:rect l="l" t="t" r="r" b="b"/>
              <a:pathLst>
                <a:path w="1215390" h="1208405">
                  <a:moveTo>
                    <a:pt x="1130973" y="9982"/>
                  </a:moveTo>
                  <a:lnTo>
                    <a:pt x="1121054" y="25"/>
                  </a:lnTo>
                  <a:lnTo>
                    <a:pt x="1113040" y="0"/>
                  </a:lnTo>
                  <a:lnTo>
                    <a:pt x="25" y="1105344"/>
                  </a:lnTo>
                  <a:lnTo>
                    <a:pt x="0" y="1113383"/>
                  </a:lnTo>
                  <a:lnTo>
                    <a:pt x="7429" y="1120863"/>
                  </a:lnTo>
                  <a:lnTo>
                    <a:pt x="10693" y="1122108"/>
                  </a:lnTo>
                  <a:lnTo>
                    <a:pt x="13957" y="1122108"/>
                  </a:lnTo>
                  <a:lnTo>
                    <a:pt x="17195" y="1122108"/>
                  </a:lnTo>
                  <a:lnTo>
                    <a:pt x="20434" y="1120876"/>
                  </a:lnTo>
                  <a:lnTo>
                    <a:pt x="1130947" y="18021"/>
                  </a:lnTo>
                  <a:lnTo>
                    <a:pt x="1130973" y="9982"/>
                  </a:lnTo>
                  <a:close/>
                </a:path>
                <a:path w="1215390" h="1208405">
                  <a:moveTo>
                    <a:pt x="1214856" y="93865"/>
                  </a:moveTo>
                  <a:lnTo>
                    <a:pt x="1204950" y="83947"/>
                  </a:lnTo>
                  <a:lnTo>
                    <a:pt x="1196911" y="83908"/>
                  </a:lnTo>
                  <a:lnTo>
                    <a:pt x="85737" y="1191094"/>
                  </a:lnTo>
                  <a:lnTo>
                    <a:pt x="85725" y="1199146"/>
                  </a:lnTo>
                  <a:lnTo>
                    <a:pt x="93154" y="1206601"/>
                  </a:lnTo>
                  <a:lnTo>
                    <a:pt x="96418" y="1207846"/>
                  </a:lnTo>
                  <a:lnTo>
                    <a:pt x="99669" y="1207846"/>
                  </a:lnTo>
                  <a:lnTo>
                    <a:pt x="102908" y="1207846"/>
                  </a:lnTo>
                  <a:lnTo>
                    <a:pt x="106159" y="1206614"/>
                  </a:lnTo>
                  <a:lnTo>
                    <a:pt x="1214831" y="101917"/>
                  </a:lnTo>
                  <a:lnTo>
                    <a:pt x="1214856" y="93865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6025443" y="506929"/>
            <a:ext cx="857250" cy="139700"/>
            <a:chOff x="6025443" y="506929"/>
            <a:chExt cx="857250" cy="139700"/>
          </a:xfrm>
        </p:grpSpPr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25443" y="509975"/>
              <a:ext cx="86258" cy="11018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34331" y="539847"/>
              <a:ext cx="64617" cy="8183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4173" y="506929"/>
              <a:ext cx="368955" cy="11475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615366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77" y="94107"/>
                  </a:lnTo>
                  <a:lnTo>
                    <a:pt x="24777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77" y="31242"/>
                  </a:lnTo>
                  <a:lnTo>
                    <a:pt x="24777" y="8610"/>
                  </a:lnTo>
                  <a:lnTo>
                    <a:pt x="15925" y="8610"/>
                  </a:lnTo>
                  <a:lnTo>
                    <a:pt x="13119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88" y="109702"/>
                  </a:lnTo>
                  <a:lnTo>
                    <a:pt x="26987" y="110413"/>
                  </a:lnTo>
                  <a:lnTo>
                    <a:pt x="36931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595" y="31318"/>
                  </a:lnTo>
                  <a:lnTo>
                    <a:pt x="65595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100" y="0"/>
                  </a:lnTo>
                  <a:lnTo>
                    <a:pt x="65100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19696" y="539084"/>
              <a:ext cx="162678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147" y="522898"/>
            <a:ext cx="1515110" cy="1515110"/>
          </a:xfrm>
          <a:custGeom>
            <a:avLst/>
            <a:gdLst/>
            <a:ahLst/>
            <a:cxnLst/>
            <a:rect l="l" t="t" r="r" b="b"/>
            <a:pathLst>
              <a:path w="1515109" h="1515110">
                <a:moveTo>
                  <a:pt x="1358392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358404"/>
                </a:lnTo>
                <a:lnTo>
                  <a:pt x="8001" y="1407877"/>
                </a:lnTo>
                <a:lnTo>
                  <a:pt x="30273" y="1450884"/>
                </a:lnTo>
                <a:lnTo>
                  <a:pt x="64215" y="1484824"/>
                </a:lnTo>
                <a:lnTo>
                  <a:pt x="107226" y="1507095"/>
                </a:lnTo>
                <a:lnTo>
                  <a:pt x="156705" y="1515097"/>
                </a:lnTo>
                <a:lnTo>
                  <a:pt x="1358392" y="1515097"/>
                </a:lnTo>
                <a:lnTo>
                  <a:pt x="1407871" y="1507095"/>
                </a:lnTo>
                <a:lnTo>
                  <a:pt x="1441470" y="1489697"/>
                </a:lnTo>
                <a:lnTo>
                  <a:pt x="156705" y="1489697"/>
                </a:lnTo>
                <a:lnTo>
                  <a:pt x="105643" y="1479362"/>
                </a:lnTo>
                <a:lnTo>
                  <a:pt x="63901" y="1451197"/>
                </a:lnTo>
                <a:lnTo>
                  <a:pt x="35734" y="1409458"/>
                </a:lnTo>
                <a:lnTo>
                  <a:pt x="25399" y="1358404"/>
                </a:lnTo>
                <a:lnTo>
                  <a:pt x="25399" y="156705"/>
                </a:lnTo>
                <a:lnTo>
                  <a:pt x="35734" y="105643"/>
                </a:lnTo>
                <a:lnTo>
                  <a:pt x="63901" y="63901"/>
                </a:lnTo>
                <a:lnTo>
                  <a:pt x="105643" y="35734"/>
                </a:lnTo>
                <a:lnTo>
                  <a:pt x="156705" y="25400"/>
                </a:lnTo>
                <a:lnTo>
                  <a:pt x="1441469" y="25399"/>
                </a:lnTo>
                <a:lnTo>
                  <a:pt x="1407871" y="8001"/>
                </a:lnTo>
                <a:lnTo>
                  <a:pt x="1358392" y="0"/>
                </a:lnTo>
                <a:close/>
              </a:path>
              <a:path w="1515109" h="1515110">
                <a:moveTo>
                  <a:pt x="1441469" y="25399"/>
                </a:moveTo>
                <a:lnTo>
                  <a:pt x="1358392" y="25400"/>
                </a:lnTo>
                <a:lnTo>
                  <a:pt x="1409453" y="35734"/>
                </a:lnTo>
                <a:lnTo>
                  <a:pt x="1451195" y="63901"/>
                </a:lnTo>
                <a:lnTo>
                  <a:pt x="1479362" y="105643"/>
                </a:lnTo>
                <a:lnTo>
                  <a:pt x="1489697" y="156705"/>
                </a:lnTo>
                <a:lnTo>
                  <a:pt x="1489697" y="1358404"/>
                </a:lnTo>
                <a:lnTo>
                  <a:pt x="1479362" y="1409458"/>
                </a:lnTo>
                <a:lnTo>
                  <a:pt x="1451195" y="1451197"/>
                </a:lnTo>
                <a:lnTo>
                  <a:pt x="1409453" y="1479362"/>
                </a:lnTo>
                <a:lnTo>
                  <a:pt x="1358392" y="1489697"/>
                </a:lnTo>
                <a:lnTo>
                  <a:pt x="1441470" y="1489697"/>
                </a:lnTo>
                <a:lnTo>
                  <a:pt x="1450881" y="1484824"/>
                </a:lnTo>
                <a:lnTo>
                  <a:pt x="1484823" y="1450884"/>
                </a:lnTo>
                <a:lnTo>
                  <a:pt x="1507095" y="1407877"/>
                </a:lnTo>
                <a:lnTo>
                  <a:pt x="1515097" y="1358404"/>
                </a:lnTo>
                <a:lnTo>
                  <a:pt x="1515097" y="156705"/>
                </a:lnTo>
                <a:lnTo>
                  <a:pt x="1507095" y="107226"/>
                </a:lnTo>
                <a:lnTo>
                  <a:pt x="1484823" y="64215"/>
                </a:lnTo>
                <a:lnTo>
                  <a:pt x="1450881" y="30273"/>
                </a:lnTo>
                <a:lnTo>
                  <a:pt x="1441469" y="25399"/>
                </a:lnTo>
                <a:close/>
              </a:path>
            </a:pathLst>
          </a:custGeom>
          <a:solidFill>
            <a:srgbClr val="95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3449" y="436616"/>
            <a:ext cx="1460500" cy="167640"/>
            <a:chOff x="473449" y="436616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49" y="436616"/>
              <a:ext cx="1263912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90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05" y="46977"/>
                  </a:moveTo>
                  <a:lnTo>
                    <a:pt x="215" y="46977"/>
                  </a:lnTo>
                  <a:lnTo>
                    <a:pt x="215" y="165163"/>
                  </a:lnTo>
                  <a:lnTo>
                    <a:pt x="32105" y="165163"/>
                  </a:lnTo>
                  <a:lnTo>
                    <a:pt x="32105" y="46977"/>
                  </a:lnTo>
                  <a:close/>
                </a:path>
                <a:path w="33019" h="165734">
                  <a:moveTo>
                    <a:pt x="32448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48" y="30060"/>
                  </a:lnTo>
                  <a:lnTo>
                    <a:pt x="32448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95" y="481411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169" y="481412"/>
            <a:ext cx="102869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5561" y="482673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50" y="481412"/>
            <a:ext cx="499109" cy="157480"/>
            <a:chOff x="2259350" y="481412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350" y="481415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333" y="481412"/>
              <a:ext cx="236598" cy="122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930202" y="1105564"/>
            <a:ext cx="476250" cy="151130"/>
            <a:chOff x="5930202" y="1105564"/>
            <a:chExt cx="476250" cy="15113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30202" y="1105564"/>
              <a:ext cx="433130" cy="13031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383148" y="1214372"/>
              <a:ext cx="22860" cy="42545"/>
            </a:xfrm>
            <a:custGeom>
              <a:avLst/>
              <a:gdLst/>
              <a:ahLst/>
              <a:cxnLst/>
              <a:rect l="l" t="t" r="r" b="b"/>
              <a:pathLst>
                <a:path w="22860" h="42544">
                  <a:moveTo>
                    <a:pt x="22758" y="0"/>
                  </a:moveTo>
                  <a:lnTo>
                    <a:pt x="2222" y="0"/>
                  </a:lnTo>
                  <a:lnTo>
                    <a:pt x="2222" y="19646"/>
                  </a:lnTo>
                  <a:lnTo>
                    <a:pt x="9956" y="20091"/>
                  </a:lnTo>
                  <a:lnTo>
                    <a:pt x="0" y="42049"/>
                  </a:lnTo>
                  <a:lnTo>
                    <a:pt x="7658" y="42049"/>
                  </a:lnTo>
                  <a:lnTo>
                    <a:pt x="22758" y="17068"/>
                  </a:lnTo>
                  <a:lnTo>
                    <a:pt x="22758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471789" y="1102003"/>
            <a:ext cx="259715" cy="154940"/>
            <a:chOff x="6471789" y="1102003"/>
            <a:chExt cx="259715" cy="154940"/>
          </a:xfrm>
        </p:grpSpPr>
        <p:sp>
          <p:nvSpPr>
            <p:cNvPr id="16" name="object 16"/>
            <p:cNvSpPr/>
            <p:nvPr/>
          </p:nvSpPr>
          <p:spPr>
            <a:xfrm>
              <a:off x="6471780" y="1102004"/>
              <a:ext cx="71120" cy="133350"/>
            </a:xfrm>
            <a:custGeom>
              <a:avLst/>
              <a:gdLst/>
              <a:ahLst/>
              <a:cxnLst/>
              <a:rect l="l" t="t" r="r" b="b"/>
              <a:pathLst>
                <a:path w="71120" h="133350">
                  <a:moveTo>
                    <a:pt x="31457" y="121170"/>
                  </a:moveTo>
                  <a:lnTo>
                    <a:pt x="23228" y="120840"/>
                  </a:lnTo>
                  <a:lnTo>
                    <a:pt x="20688" y="119570"/>
                  </a:lnTo>
                  <a:lnTo>
                    <a:pt x="17081" y="114960"/>
                  </a:lnTo>
                  <a:lnTo>
                    <a:pt x="16167" y="111480"/>
                  </a:lnTo>
                  <a:lnTo>
                    <a:pt x="16167" y="0"/>
                  </a:lnTo>
                  <a:lnTo>
                    <a:pt x="0" y="0"/>
                  </a:lnTo>
                  <a:lnTo>
                    <a:pt x="0" y="111658"/>
                  </a:lnTo>
                  <a:lnTo>
                    <a:pt x="266" y="114757"/>
                  </a:lnTo>
                  <a:lnTo>
                    <a:pt x="18211" y="133261"/>
                  </a:lnTo>
                  <a:lnTo>
                    <a:pt x="23190" y="133261"/>
                  </a:lnTo>
                  <a:lnTo>
                    <a:pt x="24384" y="133261"/>
                  </a:lnTo>
                  <a:lnTo>
                    <a:pt x="31457" y="131838"/>
                  </a:lnTo>
                  <a:lnTo>
                    <a:pt x="31457" y="121170"/>
                  </a:lnTo>
                  <a:close/>
                </a:path>
                <a:path w="71120" h="133350">
                  <a:moveTo>
                    <a:pt x="70408" y="40182"/>
                  </a:moveTo>
                  <a:lnTo>
                    <a:pt x="54495" y="40182"/>
                  </a:lnTo>
                  <a:lnTo>
                    <a:pt x="54495" y="132105"/>
                  </a:lnTo>
                  <a:lnTo>
                    <a:pt x="70408" y="132105"/>
                  </a:lnTo>
                  <a:lnTo>
                    <a:pt x="70408" y="40182"/>
                  </a:lnTo>
                  <a:close/>
                </a:path>
                <a:path w="71120" h="133350">
                  <a:moveTo>
                    <a:pt x="70777" y="3644"/>
                  </a:moveTo>
                  <a:lnTo>
                    <a:pt x="53962" y="3644"/>
                  </a:lnTo>
                  <a:lnTo>
                    <a:pt x="53962" y="20713"/>
                  </a:lnTo>
                  <a:lnTo>
                    <a:pt x="70777" y="20713"/>
                  </a:lnTo>
                  <a:lnTo>
                    <a:pt x="70777" y="3644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64779" y="1105558"/>
              <a:ext cx="166141" cy="150864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6199035" y="1305198"/>
            <a:ext cx="255904" cy="133985"/>
            <a:chOff x="6199035" y="1305198"/>
            <a:chExt cx="255904" cy="13398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99035" y="1305198"/>
              <a:ext cx="84289" cy="13388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04829" y="1318629"/>
              <a:ext cx="149979" cy="120448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4519926" y="790994"/>
            <a:ext cx="361315" cy="1139825"/>
          </a:xfrm>
          <a:custGeom>
            <a:avLst/>
            <a:gdLst/>
            <a:ahLst/>
            <a:cxnLst/>
            <a:rect l="l" t="t" r="r" b="b"/>
            <a:pathLst>
              <a:path w="361314" h="1139825">
                <a:moveTo>
                  <a:pt x="260819" y="430072"/>
                </a:moveTo>
                <a:lnTo>
                  <a:pt x="217997" y="449079"/>
                </a:lnTo>
                <a:lnTo>
                  <a:pt x="153720" y="977595"/>
                </a:lnTo>
                <a:lnTo>
                  <a:pt x="153341" y="992117"/>
                </a:lnTo>
                <a:lnTo>
                  <a:pt x="155665" y="1004592"/>
                </a:lnTo>
                <a:lnTo>
                  <a:pt x="187615" y="1034370"/>
                </a:lnTo>
                <a:lnTo>
                  <a:pt x="208991" y="1038047"/>
                </a:lnTo>
                <a:lnTo>
                  <a:pt x="218329" y="1037286"/>
                </a:lnTo>
                <a:lnTo>
                  <a:pt x="208991" y="1022502"/>
                </a:lnTo>
                <a:lnTo>
                  <a:pt x="202016" y="1021854"/>
                </a:lnTo>
                <a:lnTo>
                  <a:pt x="170337" y="998754"/>
                </a:lnTo>
                <a:lnTo>
                  <a:pt x="168667" y="989795"/>
                </a:lnTo>
                <a:lnTo>
                  <a:pt x="169278" y="979322"/>
                </a:lnTo>
                <a:lnTo>
                  <a:pt x="221094" y="481888"/>
                </a:lnTo>
                <a:lnTo>
                  <a:pt x="247630" y="447555"/>
                </a:lnTo>
                <a:lnTo>
                  <a:pt x="260819" y="445617"/>
                </a:lnTo>
                <a:lnTo>
                  <a:pt x="302204" y="445617"/>
                </a:lnTo>
                <a:lnTo>
                  <a:pt x="301409" y="444753"/>
                </a:lnTo>
                <a:lnTo>
                  <a:pt x="292061" y="438334"/>
                </a:lnTo>
                <a:lnTo>
                  <a:pt x="282176" y="433746"/>
                </a:lnTo>
                <a:lnTo>
                  <a:pt x="271760" y="430991"/>
                </a:lnTo>
                <a:lnTo>
                  <a:pt x="260819" y="430072"/>
                </a:lnTo>
                <a:close/>
              </a:path>
              <a:path w="361314" h="1139825">
                <a:moveTo>
                  <a:pt x="302204" y="445617"/>
                </a:moveTo>
                <a:lnTo>
                  <a:pt x="260819" y="445617"/>
                </a:lnTo>
                <a:lnTo>
                  <a:pt x="267772" y="446265"/>
                </a:lnTo>
                <a:lnTo>
                  <a:pt x="274839" y="448208"/>
                </a:lnTo>
                <a:lnTo>
                  <a:pt x="300918" y="477250"/>
                </a:lnTo>
                <a:lnTo>
                  <a:pt x="301018" y="480161"/>
                </a:lnTo>
                <a:lnTo>
                  <a:pt x="300532" y="488797"/>
                </a:lnTo>
                <a:lnTo>
                  <a:pt x="248716" y="986231"/>
                </a:lnTo>
                <a:lnTo>
                  <a:pt x="222156" y="1020559"/>
                </a:lnTo>
                <a:lnTo>
                  <a:pt x="208991" y="1022502"/>
                </a:lnTo>
                <a:lnTo>
                  <a:pt x="248107" y="1022502"/>
                </a:lnTo>
                <a:lnTo>
                  <a:pt x="264274" y="987945"/>
                </a:lnTo>
                <a:lnTo>
                  <a:pt x="316077" y="490512"/>
                </a:lnTo>
                <a:lnTo>
                  <a:pt x="316453" y="476006"/>
                </a:lnTo>
                <a:lnTo>
                  <a:pt x="314134" y="463542"/>
                </a:lnTo>
                <a:lnTo>
                  <a:pt x="309119" y="453123"/>
                </a:lnTo>
                <a:lnTo>
                  <a:pt x="302204" y="445617"/>
                </a:lnTo>
                <a:close/>
              </a:path>
              <a:path w="361314" h="1139825">
                <a:moveTo>
                  <a:pt x="67081" y="753922"/>
                </a:moveTo>
                <a:lnTo>
                  <a:pt x="58991" y="757364"/>
                </a:lnTo>
                <a:lnTo>
                  <a:pt x="58140" y="760564"/>
                </a:lnTo>
                <a:lnTo>
                  <a:pt x="60451" y="765149"/>
                </a:lnTo>
                <a:lnTo>
                  <a:pt x="81191" y="832497"/>
                </a:lnTo>
                <a:lnTo>
                  <a:pt x="83477" y="838276"/>
                </a:lnTo>
                <a:lnTo>
                  <a:pt x="86639" y="841438"/>
                </a:lnTo>
                <a:lnTo>
                  <a:pt x="90690" y="841997"/>
                </a:lnTo>
                <a:lnTo>
                  <a:pt x="94703" y="842594"/>
                </a:lnTo>
                <a:lnTo>
                  <a:pt x="98450" y="840016"/>
                </a:lnTo>
                <a:lnTo>
                  <a:pt x="101904" y="834237"/>
                </a:lnTo>
                <a:lnTo>
                  <a:pt x="121658" y="799680"/>
                </a:lnTo>
                <a:lnTo>
                  <a:pt x="101904" y="799680"/>
                </a:lnTo>
                <a:lnTo>
                  <a:pt x="102093" y="797966"/>
                </a:lnTo>
                <a:lnTo>
                  <a:pt x="88087" y="797966"/>
                </a:lnTo>
                <a:lnTo>
                  <a:pt x="72542" y="759967"/>
                </a:lnTo>
                <a:lnTo>
                  <a:pt x="70230" y="755383"/>
                </a:lnTo>
                <a:lnTo>
                  <a:pt x="67081" y="753922"/>
                </a:lnTo>
                <a:close/>
              </a:path>
              <a:path w="361314" h="1139825">
                <a:moveTo>
                  <a:pt x="131546" y="760844"/>
                </a:moveTo>
                <a:lnTo>
                  <a:pt x="128384" y="761695"/>
                </a:lnTo>
                <a:lnTo>
                  <a:pt x="126085" y="765149"/>
                </a:lnTo>
                <a:lnTo>
                  <a:pt x="101904" y="799680"/>
                </a:lnTo>
                <a:lnTo>
                  <a:pt x="121658" y="799680"/>
                </a:lnTo>
                <a:lnTo>
                  <a:pt x="136461" y="773785"/>
                </a:lnTo>
                <a:lnTo>
                  <a:pt x="139903" y="768032"/>
                </a:lnTo>
                <a:lnTo>
                  <a:pt x="139611" y="764285"/>
                </a:lnTo>
                <a:lnTo>
                  <a:pt x="135585" y="762546"/>
                </a:lnTo>
                <a:lnTo>
                  <a:pt x="131546" y="760844"/>
                </a:lnTo>
                <a:close/>
              </a:path>
              <a:path w="361314" h="1139825">
                <a:moveTo>
                  <a:pt x="129539" y="445617"/>
                </a:moveTo>
                <a:lnTo>
                  <a:pt x="117442" y="447347"/>
                </a:lnTo>
                <a:lnTo>
                  <a:pt x="108807" y="452534"/>
                </a:lnTo>
                <a:lnTo>
                  <a:pt x="103629" y="461171"/>
                </a:lnTo>
                <a:lnTo>
                  <a:pt x="101904" y="473252"/>
                </a:lnTo>
                <a:lnTo>
                  <a:pt x="102983" y="482644"/>
                </a:lnTo>
                <a:lnTo>
                  <a:pt x="106221" y="490092"/>
                </a:lnTo>
                <a:lnTo>
                  <a:pt x="111618" y="495598"/>
                </a:lnTo>
                <a:lnTo>
                  <a:pt x="119176" y="499160"/>
                </a:lnTo>
                <a:lnTo>
                  <a:pt x="88087" y="797966"/>
                </a:lnTo>
                <a:lnTo>
                  <a:pt x="102093" y="797966"/>
                </a:lnTo>
                <a:lnTo>
                  <a:pt x="134721" y="500887"/>
                </a:lnTo>
                <a:lnTo>
                  <a:pt x="144541" y="497870"/>
                </a:lnTo>
                <a:lnTo>
                  <a:pt x="151558" y="492261"/>
                </a:lnTo>
                <a:lnTo>
                  <a:pt x="155770" y="484057"/>
                </a:lnTo>
                <a:lnTo>
                  <a:pt x="157175" y="473252"/>
                </a:lnTo>
                <a:lnTo>
                  <a:pt x="155446" y="461171"/>
                </a:lnTo>
                <a:lnTo>
                  <a:pt x="150263" y="452534"/>
                </a:lnTo>
                <a:lnTo>
                  <a:pt x="141626" y="447347"/>
                </a:lnTo>
                <a:lnTo>
                  <a:pt x="129539" y="445617"/>
                </a:lnTo>
                <a:close/>
              </a:path>
              <a:path w="361314" h="1139825">
                <a:moveTo>
                  <a:pt x="260819" y="464616"/>
                </a:moveTo>
                <a:lnTo>
                  <a:pt x="250987" y="466021"/>
                </a:lnTo>
                <a:lnTo>
                  <a:pt x="243966" y="470233"/>
                </a:lnTo>
                <a:lnTo>
                  <a:pt x="239756" y="477250"/>
                </a:lnTo>
                <a:lnTo>
                  <a:pt x="238353" y="487070"/>
                </a:lnTo>
                <a:lnTo>
                  <a:pt x="239756" y="496900"/>
                </a:lnTo>
                <a:lnTo>
                  <a:pt x="243966" y="503916"/>
                </a:lnTo>
                <a:lnTo>
                  <a:pt x="250987" y="508123"/>
                </a:lnTo>
                <a:lnTo>
                  <a:pt x="260819" y="509523"/>
                </a:lnTo>
                <a:lnTo>
                  <a:pt x="270627" y="508123"/>
                </a:lnTo>
                <a:lnTo>
                  <a:pt x="277641" y="503916"/>
                </a:lnTo>
                <a:lnTo>
                  <a:pt x="281854" y="496900"/>
                </a:lnTo>
                <a:lnTo>
                  <a:pt x="283260" y="487070"/>
                </a:lnTo>
                <a:lnTo>
                  <a:pt x="281854" y="477250"/>
                </a:lnTo>
                <a:lnTo>
                  <a:pt x="277641" y="470233"/>
                </a:lnTo>
                <a:lnTo>
                  <a:pt x="270627" y="466021"/>
                </a:lnTo>
                <a:lnTo>
                  <a:pt x="260819" y="464616"/>
                </a:lnTo>
                <a:close/>
              </a:path>
              <a:path w="361314" h="1139825">
                <a:moveTo>
                  <a:pt x="290169" y="86347"/>
                </a:moveTo>
                <a:lnTo>
                  <a:pt x="250991" y="98016"/>
                </a:lnTo>
                <a:lnTo>
                  <a:pt x="224542" y="129971"/>
                </a:lnTo>
                <a:lnTo>
                  <a:pt x="219354" y="157162"/>
                </a:lnTo>
                <a:lnTo>
                  <a:pt x="220651" y="171314"/>
                </a:lnTo>
                <a:lnTo>
                  <a:pt x="240093" y="207263"/>
                </a:lnTo>
                <a:lnTo>
                  <a:pt x="276021" y="226696"/>
                </a:lnTo>
                <a:lnTo>
                  <a:pt x="290169" y="227990"/>
                </a:lnTo>
                <a:lnTo>
                  <a:pt x="304311" y="226696"/>
                </a:lnTo>
                <a:lnTo>
                  <a:pt x="317376" y="222813"/>
                </a:lnTo>
                <a:lnTo>
                  <a:pt x="329360" y="216337"/>
                </a:lnTo>
                <a:lnTo>
                  <a:pt x="334034" y="212445"/>
                </a:lnTo>
                <a:lnTo>
                  <a:pt x="290169" y="212445"/>
                </a:lnTo>
                <a:lnTo>
                  <a:pt x="278617" y="211474"/>
                </a:lnTo>
                <a:lnTo>
                  <a:pt x="243650" y="188591"/>
                </a:lnTo>
                <a:lnTo>
                  <a:pt x="234911" y="157162"/>
                </a:lnTo>
                <a:lnTo>
                  <a:pt x="235883" y="145626"/>
                </a:lnTo>
                <a:lnTo>
                  <a:pt x="258760" y="110648"/>
                </a:lnTo>
                <a:lnTo>
                  <a:pt x="290169" y="101904"/>
                </a:lnTo>
                <a:lnTo>
                  <a:pt x="334032" y="101904"/>
                </a:lnTo>
                <a:lnTo>
                  <a:pt x="329360" y="98016"/>
                </a:lnTo>
                <a:lnTo>
                  <a:pt x="317376" y="91535"/>
                </a:lnTo>
                <a:lnTo>
                  <a:pt x="304311" y="87644"/>
                </a:lnTo>
                <a:lnTo>
                  <a:pt x="290169" y="86347"/>
                </a:lnTo>
                <a:close/>
              </a:path>
              <a:path w="361314" h="1139825">
                <a:moveTo>
                  <a:pt x="334032" y="101904"/>
                </a:moveTo>
                <a:lnTo>
                  <a:pt x="290169" y="101904"/>
                </a:lnTo>
                <a:lnTo>
                  <a:pt x="301725" y="102876"/>
                </a:lnTo>
                <a:lnTo>
                  <a:pt x="312200" y="105790"/>
                </a:lnTo>
                <a:lnTo>
                  <a:pt x="341555" y="135158"/>
                </a:lnTo>
                <a:lnTo>
                  <a:pt x="345439" y="157162"/>
                </a:lnTo>
                <a:lnTo>
                  <a:pt x="344468" y="168729"/>
                </a:lnTo>
                <a:lnTo>
                  <a:pt x="321594" y="203701"/>
                </a:lnTo>
                <a:lnTo>
                  <a:pt x="290169" y="212445"/>
                </a:lnTo>
                <a:lnTo>
                  <a:pt x="334034" y="212445"/>
                </a:lnTo>
                <a:lnTo>
                  <a:pt x="359689" y="171314"/>
                </a:lnTo>
                <a:lnTo>
                  <a:pt x="360984" y="157162"/>
                </a:lnTo>
                <a:lnTo>
                  <a:pt x="359689" y="143030"/>
                </a:lnTo>
                <a:lnTo>
                  <a:pt x="355803" y="129971"/>
                </a:lnTo>
                <a:lnTo>
                  <a:pt x="349326" y="117989"/>
                </a:lnTo>
                <a:lnTo>
                  <a:pt x="340258" y="107086"/>
                </a:lnTo>
                <a:lnTo>
                  <a:pt x="334032" y="101904"/>
                </a:lnTo>
                <a:close/>
              </a:path>
              <a:path w="361314" h="1139825">
                <a:moveTo>
                  <a:pt x="181355" y="1076045"/>
                </a:moveTo>
                <a:lnTo>
                  <a:pt x="177901" y="1076045"/>
                </a:lnTo>
                <a:lnTo>
                  <a:pt x="170992" y="1082954"/>
                </a:lnTo>
                <a:lnTo>
                  <a:pt x="170992" y="1086396"/>
                </a:lnTo>
                <a:lnTo>
                  <a:pt x="174459" y="1089863"/>
                </a:lnTo>
                <a:lnTo>
                  <a:pt x="189991" y="1107135"/>
                </a:lnTo>
                <a:lnTo>
                  <a:pt x="170992" y="1126134"/>
                </a:lnTo>
                <a:lnTo>
                  <a:pt x="168681" y="1128420"/>
                </a:lnTo>
                <a:lnTo>
                  <a:pt x="168973" y="1131582"/>
                </a:lnTo>
                <a:lnTo>
                  <a:pt x="174726" y="1139659"/>
                </a:lnTo>
                <a:lnTo>
                  <a:pt x="178473" y="1139355"/>
                </a:lnTo>
                <a:lnTo>
                  <a:pt x="200355" y="1117511"/>
                </a:lnTo>
                <a:lnTo>
                  <a:pt x="220157" y="1117511"/>
                </a:lnTo>
                <a:lnTo>
                  <a:pt x="210718" y="1107135"/>
                </a:lnTo>
                <a:lnTo>
                  <a:pt x="221081" y="1096771"/>
                </a:lnTo>
                <a:lnTo>
                  <a:pt x="200355" y="1096771"/>
                </a:lnTo>
                <a:lnTo>
                  <a:pt x="184810" y="1079499"/>
                </a:lnTo>
                <a:lnTo>
                  <a:pt x="181355" y="1076045"/>
                </a:lnTo>
                <a:close/>
              </a:path>
              <a:path w="361314" h="1139825">
                <a:moveTo>
                  <a:pt x="220157" y="1117511"/>
                </a:moveTo>
                <a:lnTo>
                  <a:pt x="200355" y="1117511"/>
                </a:lnTo>
                <a:lnTo>
                  <a:pt x="215899" y="1134770"/>
                </a:lnTo>
                <a:lnTo>
                  <a:pt x="219354" y="1138212"/>
                </a:lnTo>
                <a:lnTo>
                  <a:pt x="222808" y="1138491"/>
                </a:lnTo>
                <a:lnTo>
                  <a:pt x="226275" y="1135633"/>
                </a:lnTo>
                <a:lnTo>
                  <a:pt x="229717" y="1132738"/>
                </a:lnTo>
                <a:lnTo>
                  <a:pt x="230289" y="1129588"/>
                </a:lnTo>
                <a:lnTo>
                  <a:pt x="228003" y="1126134"/>
                </a:lnTo>
                <a:lnTo>
                  <a:pt x="220157" y="1117511"/>
                </a:lnTo>
                <a:close/>
              </a:path>
              <a:path w="361314" h="1139825">
                <a:moveTo>
                  <a:pt x="224535" y="1076045"/>
                </a:moveTo>
                <a:lnTo>
                  <a:pt x="221094" y="1076045"/>
                </a:lnTo>
                <a:lnTo>
                  <a:pt x="200355" y="1096771"/>
                </a:lnTo>
                <a:lnTo>
                  <a:pt x="221081" y="1096771"/>
                </a:lnTo>
                <a:lnTo>
                  <a:pt x="231457" y="1086396"/>
                </a:lnTo>
                <a:lnTo>
                  <a:pt x="231457" y="1082954"/>
                </a:lnTo>
                <a:lnTo>
                  <a:pt x="224535" y="1076045"/>
                </a:lnTo>
                <a:close/>
              </a:path>
              <a:path w="361314" h="1139825">
                <a:moveTo>
                  <a:pt x="202886" y="19011"/>
                </a:moveTo>
                <a:lnTo>
                  <a:pt x="175031" y="19011"/>
                </a:lnTo>
                <a:lnTo>
                  <a:pt x="179044" y="20713"/>
                </a:lnTo>
                <a:lnTo>
                  <a:pt x="183654" y="27635"/>
                </a:lnTo>
                <a:lnTo>
                  <a:pt x="184810" y="31089"/>
                </a:lnTo>
                <a:lnTo>
                  <a:pt x="184810" y="34531"/>
                </a:lnTo>
                <a:lnTo>
                  <a:pt x="158902" y="67360"/>
                </a:lnTo>
                <a:lnTo>
                  <a:pt x="150315" y="74011"/>
                </a:lnTo>
                <a:lnTo>
                  <a:pt x="143567" y="80114"/>
                </a:lnTo>
                <a:lnTo>
                  <a:pt x="138657" y="85670"/>
                </a:lnTo>
                <a:lnTo>
                  <a:pt x="135585" y="90677"/>
                </a:lnTo>
                <a:lnTo>
                  <a:pt x="132714" y="97015"/>
                </a:lnTo>
                <a:lnTo>
                  <a:pt x="131267" y="103644"/>
                </a:lnTo>
                <a:lnTo>
                  <a:pt x="131267" y="110540"/>
                </a:lnTo>
                <a:lnTo>
                  <a:pt x="205536" y="110540"/>
                </a:lnTo>
                <a:lnTo>
                  <a:pt x="205536" y="91528"/>
                </a:lnTo>
                <a:lnTo>
                  <a:pt x="160642" y="91528"/>
                </a:lnTo>
                <a:lnTo>
                  <a:pt x="162684" y="87656"/>
                </a:lnTo>
                <a:lnTo>
                  <a:pt x="167109" y="82916"/>
                </a:lnTo>
                <a:lnTo>
                  <a:pt x="173911" y="77307"/>
                </a:lnTo>
                <a:lnTo>
                  <a:pt x="183083" y="70827"/>
                </a:lnTo>
                <a:lnTo>
                  <a:pt x="192903" y="64031"/>
                </a:lnTo>
                <a:lnTo>
                  <a:pt x="199920" y="55718"/>
                </a:lnTo>
                <a:lnTo>
                  <a:pt x="204132" y="45885"/>
                </a:lnTo>
                <a:lnTo>
                  <a:pt x="205536" y="34531"/>
                </a:lnTo>
                <a:lnTo>
                  <a:pt x="203160" y="19427"/>
                </a:lnTo>
                <a:lnTo>
                  <a:pt x="202886" y="19011"/>
                </a:lnTo>
                <a:close/>
              </a:path>
              <a:path w="361314" h="1139825">
                <a:moveTo>
                  <a:pt x="167538" y="0"/>
                </a:moveTo>
                <a:lnTo>
                  <a:pt x="164083" y="0"/>
                </a:lnTo>
                <a:lnTo>
                  <a:pt x="157175" y="2019"/>
                </a:lnTo>
                <a:lnTo>
                  <a:pt x="131267" y="39712"/>
                </a:lnTo>
                <a:lnTo>
                  <a:pt x="153720" y="39712"/>
                </a:lnTo>
                <a:lnTo>
                  <a:pt x="153794" y="34531"/>
                </a:lnTo>
                <a:lnTo>
                  <a:pt x="154292" y="30518"/>
                </a:lnTo>
                <a:lnTo>
                  <a:pt x="155460" y="25895"/>
                </a:lnTo>
                <a:lnTo>
                  <a:pt x="156590" y="21310"/>
                </a:lnTo>
                <a:lnTo>
                  <a:pt x="161201" y="19011"/>
                </a:lnTo>
                <a:lnTo>
                  <a:pt x="202886" y="19011"/>
                </a:lnTo>
                <a:lnTo>
                  <a:pt x="196034" y="8635"/>
                </a:lnTo>
                <a:lnTo>
                  <a:pt x="184159" y="2159"/>
                </a:lnTo>
                <a:lnTo>
                  <a:pt x="167538" y="0"/>
                </a:lnTo>
                <a:close/>
              </a:path>
              <a:path w="361314" h="1139825">
                <a:moveTo>
                  <a:pt x="50088" y="499160"/>
                </a:moveTo>
                <a:lnTo>
                  <a:pt x="29375" y="499160"/>
                </a:lnTo>
                <a:lnTo>
                  <a:pt x="29375" y="504926"/>
                </a:lnTo>
                <a:lnTo>
                  <a:pt x="27635" y="509816"/>
                </a:lnTo>
                <a:lnTo>
                  <a:pt x="20726" y="517893"/>
                </a:lnTo>
                <a:lnTo>
                  <a:pt x="13220" y="519887"/>
                </a:lnTo>
                <a:lnTo>
                  <a:pt x="0" y="519887"/>
                </a:lnTo>
                <a:lnTo>
                  <a:pt x="0" y="533704"/>
                </a:lnTo>
                <a:lnTo>
                  <a:pt x="25907" y="533704"/>
                </a:lnTo>
                <a:lnTo>
                  <a:pt x="25907" y="609701"/>
                </a:lnTo>
                <a:lnTo>
                  <a:pt x="50088" y="609701"/>
                </a:lnTo>
                <a:lnTo>
                  <a:pt x="50088" y="499160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7570" y="1473263"/>
            <a:ext cx="467359" cy="1475105"/>
          </a:xfrm>
          <a:custGeom>
            <a:avLst/>
            <a:gdLst/>
            <a:ahLst/>
            <a:cxnLst/>
            <a:rect l="l" t="t" r="r" b="b"/>
            <a:pathLst>
              <a:path w="467360" h="1475105">
                <a:moveTo>
                  <a:pt x="337515" y="556564"/>
                </a:moveTo>
                <a:lnTo>
                  <a:pt x="291706" y="572211"/>
                </a:lnTo>
                <a:lnTo>
                  <a:pt x="269264" y="605740"/>
                </a:lnTo>
                <a:lnTo>
                  <a:pt x="198932" y="1265123"/>
                </a:lnTo>
                <a:lnTo>
                  <a:pt x="198438" y="1283915"/>
                </a:lnTo>
                <a:lnTo>
                  <a:pt x="201445" y="1300054"/>
                </a:lnTo>
                <a:lnTo>
                  <a:pt x="230015" y="1332661"/>
                </a:lnTo>
                <a:lnTo>
                  <a:pt x="270471" y="1343355"/>
                </a:lnTo>
                <a:lnTo>
                  <a:pt x="282542" y="1342373"/>
                </a:lnTo>
                <a:lnTo>
                  <a:pt x="321069" y="1323238"/>
                </a:lnTo>
                <a:lnTo>
                  <a:pt x="270471" y="1323238"/>
                </a:lnTo>
                <a:lnTo>
                  <a:pt x="261444" y="1322400"/>
                </a:lnTo>
                <a:lnTo>
                  <a:pt x="225539" y="1302146"/>
                </a:lnTo>
                <a:lnTo>
                  <a:pt x="218272" y="1280918"/>
                </a:lnTo>
                <a:lnTo>
                  <a:pt x="219049" y="1267358"/>
                </a:lnTo>
                <a:lnTo>
                  <a:pt x="286105" y="623620"/>
                </a:lnTo>
                <a:lnTo>
                  <a:pt x="305104" y="586739"/>
                </a:lnTo>
                <a:lnTo>
                  <a:pt x="337515" y="576681"/>
                </a:lnTo>
                <a:lnTo>
                  <a:pt x="391084" y="576681"/>
                </a:lnTo>
                <a:lnTo>
                  <a:pt x="390055" y="575563"/>
                </a:lnTo>
                <a:lnTo>
                  <a:pt x="377961" y="567258"/>
                </a:lnTo>
                <a:lnTo>
                  <a:pt x="365171" y="561320"/>
                </a:lnTo>
                <a:lnTo>
                  <a:pt x="351687" y="557754"/>
                </a:lnTo>
                <a:lnTo>
                  <a:pt x="337515" y="556564"/>
                </a:lnTo>
                <a:close/>
              </a:path>
              <a:path w="467360" h="1475105">
                <a:moveTo>
                  <a:pt x="391084" y="576681"/>
                </a:moveTo>
                <a:lnTo>
                  <a:pt x="337515" y="576681"/>
                </a:lnTo>
                <a:lnTo>
                  <a:pt x="346526" y="577519"/>
                </a:lnTo>
                <a:lnTo>
                  <a:pt x="355674" y="580034"/>
                </a:lnTo>
                <a:lnTo>
                  <a:pt x="387513" y="607421"/>
                </a:lnTo>
                <a:lnTo>
                  <a:pt x="389685" y="619017"/>
                </a:lnTo>
                <a:lnTo>
                  <a:pt x="388924" y="632561"/>
                </a:lnTo>
                <a:lnTo>
                  <a:pt x="321881" y="1276299"/>
                </a:lnTo>
                <a:lnTo>
                  <a:pt x="302882" y="1313179"/>
                </a:lnTo>
                <a:lnTo>
                  <a:pt x="270471" y="1323238"/>
                </a:lnTo>
                <a:lnTo>
                  <a:pt x="321069" y="1323238"/>
                </a:lnTo>
                <a:lnTo>
                  <a:pt x="341998" y="1278534"/>
                </a:lnTo>
                <a:lnTo>
                  <a:pt x="409041" y="634796"/>
                </a:lnTo>
                <a:lnTo>
                  <a:pt x="409527" y="616010"/>
                </a:lnTo>
                <a:lnTo>
                  <a:pt x="406525" y="599879"/>
                </a:lnTo>
                <a:lnTo>
                  <a:pt x="400035" y="586399"/>
                </a:lnTo>
                <a:lnTo>
                  <a:pt x="391084" y="576681"/>
                </a:lnTo>
                <a:close/>
              </a:path>
              <a:path w="467360" h="1475105">
                <a:moveTo>
                  <a:pt x="86791" y="975664"/>
                </a:moveTo>
                <a:lnTo>
                  <a:pt x="76352" y="980135"/>
                </a:lnTo>
                <a:lnTo>
                  <a:pt x="75234" y="984249"/>
                </a:lnTo>
                <a:lnTo>
                  <a:pt x="78232" y="990193"/>
                </a:lnTo>
                <a:lnTo>
                  <a:pt x="105054" y="1077366"/>
                </a:lnTo>
                <a:lnTo>
                  <a:pt x="108026" y="1084833"/>
                </a:lnTo>
                <a:lnTo>
                  <a:pt x="112115" y="1088923"/>
                </a:lnTo>
                <a:lnTo>
                  <a:pt x="122555" y="1090434"/>
                </a:lnTo>
                <a:lnTo>
                  <a:pt x="127406" y="1087081"/>
                </a:lnTo>
                <a:lnTo>
                  <a:pt x="131889" y="1079601"/>
                </a:lnTo>
                <a:lnTo>
                  <a:pt x="157427" y="1034897"/>
                </a:lnTo>
                <a:lnTo>
                  <a:pt x="131889" y="1034897"/>
                </a:lnTo>
                <a:lnTo>
                  <a:pt x="132134" y="1032662"/>
                </a:lnTo>
                <a:lnTo>
                  <a:pt x="113995" y="1032662"/>
                </a:lnTo>
                <a:lnTo>
                  <a:pt x="93878" y="983487"/>
                </a:lnTo>
                <a:lnTo>
                  <a:pt x="90881" y="977557"/>
                </a:lnTo>
                <a:lnTo>
                  <a:pt x="86791" y="975664"/>
                </a:lnTo>
                <a:close/>
              </a:path>
              <a:path w="467360" h="1475105">
                <a:moveTo>
                  <a:pt x="170230" y="984605"/>
                </a:moveTo>
                <a:lnTo>
                  <a:pt x="166141" y="985723"/>
                </a:lnTo>
                <a:lnTo>
                  <a:pt x="163182" y="990193"/>
                </a:lnTo>
                <a:lnTo>
                  <a:pt x="131889" y="1034897"/>
                </a:lnTo>
                <a:lnTo>
                  <a:pt x="157427" y="1034897"/>
                </a:lnTo>
                <a:lnTo>
                  <a:pt x="176580" y="1001369"/>
                </a:lnTo>
                <a:lnTo>
                  <a:pt x="181063" y="993927"/>
                </a:lnTo>
                <a:lnTo>
                  <a:pt x="180670" y="989075"/>
                </a:lnTo>
                <a:lnTo>
                  <a:pt x="170230" y="984605"/>
                </a:lnTo>
                <a:close/>
              </a:path>
              <a:path w="467360" h="1475105">
                <a:moveTo>
                  <a:pt x="167640" y="576681"/>
                </a:moveTo>
                <a:lnTo>
                  <a:pt x="151992" y="578920"/>
                </a:lnTo>
                <a:lnTo>
                  <a:pt x="140820" y="585633"/>
                </a:lnTo>
                <a:lnTo>
                  <a:pt x="134121" y="596810"/>
                </a:lnTo>
                <a:lnTo>
                  <a:pt x="131889" y="612444"/>
                </a:lnTo>
                <a:lnTo>
                  <a:pt x="133283" y="624598"/>
                </a:lnTo>
                <a:lnTo>
                  <a:pt x="137467" y="634237"/>
                </a:lnTo>
                <a:lnTo>
                  <a:pt x="144448" y="641362"/>
                </a:lnTo>
                <a:lnTo>
                  <a:pt x="154228" y="645972"/>
                </a:lnTo>
                <a:lnTo>
                  <a:pt x="113995" y="1032662"/>
                </a:lnTo>
                <a:lnTo>
                  <a:pt x="132134" y="1032662"/>
                </a:lnTo>
                <a:lnTo>
                  <a:pt x="174345" y="648207"/>
                </a:lnTo>
                <a:lnTo>
                  <a:pt x="187053" y="644302"/>
                </a:lnTo>
                <a:lnTo>
                  <a:pt x="196138" y="637041"/>
                </a:lnTo>
                <a:lnTo>
                  <a:pt x="201595" y="626423"/>
                </a:lnTo>
                <a:lnTo>
                  <a:pt x="203415" y="612444"/>
                </a:lnTo>
                <a:lnTo>
                  <a:pt x="201176" y="596810"/>
                </a:lnTo>
                <a:lnTo>
                  <a:pt x="194462" y="585633"/>
                </a:lnTo>
                <a:lnTo>
                  <a:pt x="183281" y="578920"/>
                </a:lnTo>
                <a:lnTo>
                  <a:pt x="167640" y="576681"/>
                </a:lnTo>
                <a:close/>
              </a:path>
              <a:path w="467360" h="1475105">
                <a:moveTo>
                  <a:pt x="337515" y="601268"/>
                </a:moveTo>
                <a:lnTo>
                  <a:pt x="324798" y="603089"/>
                </a:lnTo>
                <a:lnTo>
                  <a:pt x="315718" y="608544"/>
                </a:lnTo>
                <a:lnTo>
                  <a:pt x="310272" y="617626"/>
                </a:lnTo>
                <a:lnTo>
                  <a:pt x="308457" y="630326"/>
                </a:lnTo>
                <a:lnTo>
                  <a:pt x="310272" y="643042"/>
                </a:lnTo>
                <a:lnTo>
                  <a:pt x="315718" y="652122"/>
                </a:lnTo>
                <a:lnTo>
                  <a:pt x="324798" y="657569"/>
                </a:lnTo>
                <a:lnTo>
                  <a:pt x="337515" y="659383"/>
                </a:lnTo>
                <a:lnTo>
                  <a:pt x="350220" y="657569"/>
                </a:lnTo>
                <a:lnTo>
                  <a:pt x="359302" y="652122"/>
                </a:lnTo>
                <a:lnTo>
                  <a:pt x="364754" y="643042"/>
                </a:lnTo>
                <a:lnTo>
                  <a:pt x="366572" y="630326"/>
                </a:lnTo>
                <a:lnTo>
                  <a:pt x="364754" y="617626"/>
                </a:lnTo>
                <a:lnTo>
                  <a:pt x="359302" y="608544"/>
                </a:lnTo>
                <a:lnTo>
                  <a:pt x="350220" y="603089"/>
                </a:lnTo>
                <a:lnTo>
                  <a:pt x="337515" y="601268"/>
                </a:lnTo>
                <a:close/>
              </a:path>
              <a:path w="467360" h="1475105">
                <a:moveTo>
                  <a:pt x="375513" y="111759"/>
                </a:moveTo>
                <a:lnTo>
                  <a:pt x="324805" y="126847"/>
                </a:lnTo>
                <a:lnTo>
                  <a:pt x="290582" y="168206"/>
                </a:lnTo>
                <a:lnTo>
                  <a:pt x="283870" y="203403"/>
                </a:lnTo>
                <a:lnTo>
                  <a:pt x="285548" y="221716"/>
                </a:lnTo>
                <a:lnTo>
                  <a:pt x="310705" y="268223"/>
                </a:lnTo>
                <a:lnTo>
                  <a:pt x="357205" y="293369"/>
                </a:lnTo>
                <a:lnTo>
                  <a:pt x="375513" y="295046"/>
                </a:lnTo>
                <a:lnTo>
                  <a:pt x="393812" y="293369"/>
                </a:lnTo>
                <a:lnTo>
                  <a:pt x="410721" y="288340"/>
                </a:lnTo>
                <a:lnTo>
                  <a:pt x="426234" y="279958"/>
                </a:lnTo>
                <a:lnTo>
                  <a:pt x="432282" y="274929"/>
                </a:lnTo>
                <a:lnTo>
                  <a:pt x="375513" y="274929"/>
                </a:lnTo>
                <a:lnTo>
                  <a:pt x="360558" y="273672"/>
                </a:lnTo>
                <a:lnTo>
                  <a:pt x="324104" y="254812"/>
                </a:lnTo>
                <a:lnTo>
                  <a:pt x="305246" y="218358"/>
                </a:lnTo>
                <a:lnTo>
                  <a:pt x="303987" y="203403"/>
                </a:lnTo>
                <a:lnTo>
                  <a:pt x="305246" y="188458"/>
                </a:lnTo>
                <a:lnTo>
                  <a:pt x="324104" y="151993"/>
                </a:lnTo>
                <a:lnTo>
                  <a:pt x="360558" y="133134"/>
                </a:lnTo>
                <a:lnTo>
                  <a:pt x="375513" y="131876"/>
                </a:lnTo>
                <a:lnTo>
                  <a:pt x="432282" y="131876"/>
                </a:lnTo>
                <a:lnTo>
                  <a:pt x="426234" y="126847"/>
                </a:lnTo>
                <a:lnTo>
                  <a:pt x="410721" y="118465"/>
                </a:lnTo>
                <a:lnTo>
                  <a:pt x="393812" y="113436"/>
                </a:lnTo>
                <a:lnTo>
                  <a:pt x="375513" y="111759"/>
                </a:lnTo>
                <a:close/>
              </a:path>
              <a:path w="467360" h="1475105">
                <a:moveTo>
                  <a:pt x="432282" y="131876"/>
                </a:moveTo>
                <a:lnTo>
                  <a:pt x="375513" y="131876"/>
                </a:lnTo>
                <a:lnTo>
                  <a:pt x="390457" y="133134"/>
                </a:lnTo>
                <a:lnTo>
                  <a:pt x="404009" y="136905"/>
                </a:lnTo>
                <a:lnTo>
                  <a:pt x="435729" y="162751"/>
                </a:lnTo>
                <a:lnTo>
                  <a:pt x="447040" y="203403"/>
                </a:lnTo>
                <a:lnTo>
                  <a:pt x="445784" y="218358"/>
                </a:lnTo>
                <a:lnTo>
                  <a:pt x="426923" y="254812"/>
                </a:lnTo>
                <a:lnTo>
                  <a:pt x="390457" y="273672"/>
                </a:lnTo>
                <a:lnTo>
                  <a:pt x="375513" y="274929"/>
                </a:lnTo>
                <a:lnTo>
                  <a:pt x="432282" y="274929"/>
                </a:lnTo>
                <a:lnTo>
                  <a:pt x="460452" y="238618"/>
                </a:lnTo>
                <a:lnTo>
                  <a:pt x="467156" y="203403"/>
                </a:lnTo>
                <a:lnTo>
                  <a:pt x="465480" y="185111"/>
                </a:lnTo>
                <a:lnTo>
                  <a:pt x="460452" y="168206"/>
                </a:lnTo>
                <a:lnTo>
                  <a:pt x="452074" y="152695"/>
                </a:lnTo>
                <a:lnTo>
                  <a:pt x="440347" y="138582"/>
                </a:lnTo>
                <a:lnTo>
                  <a:pt x="432282" y="131876"/>
                </a:lnTo>
                <a:close/>
              </a:path>
              <a:path w="467360" h="1475105">
                <a:moveTo>
                  <a:pt x="234696" y="1392529"/>
                </a:moveTo>
                <a:lnTo>
                  <a:pt x="230238" y="1392529"/>
                </a:lnTo>
                <a:lnTo>
                  <a:pt x="221297" y="1401470"/>
                </a:lnTo>
                <a:lnTo>
                  <a:pt x="221297" y="1405940"/>
                </a:lnTo>
                <a:lnTo>
                  <a:pt x="225755" y="1410411"/>
                </a:lnTo>
                <a:lnTo>
                  <a:pt x="245872" y="1432763"/>
                </a:lnTo>
                <a:lnTo>
                  <a:pt x="221297" y="1457350"/>
                </a:lnTo>
                <a:lnTo>
                  <a:pt x="218274" y="1460322"/>
                </a:lnTo>
                <a:lnTo>
                  <a:pt x="218668" y="1464411"/>
                </a:lnTo>
                <a:lnTo>
                  <a:pt x="222415" y="1469643"/>
                </a:lnTo>
                <a:lnTo>
                  <a:pt x="226110" y="1474850"/>
                </a:lnTo>
                <a:lnTo>
                  <a:pt x="230962" y="1474469"/>
                </a:lnTo>
                <a:lnTo>
                  <a:pt x="259283" y="1446174"/>
                </a:lnTo>
                <a:lnTo>
                  <a:pt x="284892" y="1446174"/>
                </a:lnTo>
                <a:lnTo>
                  <a:pt x="272707" y="1432763"/>
                </a:lnTo>
                <a:lnTo>
                  <a:pt x="286111" y="1419351"/>
                </a:lnTo>
                <a:lnTo>
                  <a:pt x="259283" y="1419351"/>
                </a:lnTo>
                <a:lnTo>
                  <a:pt x="239166" y="1396999"/>
                </a:lnTo>
                <a:lnTo>
                  <a:pt x="234696" y="1392529"/>
                </a:lnTo>
                <a:close/>
              </a:path>
              <a:path w="467360" h="1475105">
                <a:moveTo>
                  <a:pt x="284892" y="1446174"/>
                </a:moveTo>
                <a:lnTo>
                  <a:pt x="259283" y="1446174"/>
                </a:lnTo>
                <a:lnTo>
                  <a:pt x="279400" y="1468526"/>
                </a:lnTo>
                <a:lnTo>
                  <a:pt x="283870" y="1472996"/>
                </a:lnTo>
                <a:lnTo>
                  <a:pt x="288340" y="1473352"/>
                </a:lnTo>
                <a:lnTo>
                  <a:pt x="292823" y="1469643"/>
                </a:lnTo>
                <a:lnTo>
                  <a:pt x="297281" y="1465910"/>
                </a:lnTo>
                <a:lnTo>
                  <a:pt x="298018" y="1461820"/>
                </a:lnTo>
                <a:lnTo>
                  <a:pt x="295046" y="1457350"/>
                </a:lnTo>
                <a:lnTo>
                  <a:pt x="284892" y="1446174"/>
                </a:lnTo>
                <a:close/>
              </a:path>
              <a:path w="467360" h="1475105">
                <a:moveTo>
                  <a:pt x="290588" y="1392529"/>
                </a:moveTo>
                <a:lnTo>
                  <a:pt x="286105" y="1392529"/>
                </a:lnTo>
                <a:lnTo>
                  <a:pt x="259283" y="1419351"/>
                </a:lnTo>
                <a:lnTo>
                  <a:pt x="286111" y="1419351"/>
                </a:lnTo>
                <a:lnTo>
                  <a:pt x="299516" y="1405940"/>
                </a:lnTo>
                <a:lnTo>
                  <a:pt x="299516" y="1401470"/>
                </a:lnTo>
                <a:lnTo>
                  <a:pt x="290588" y="1392529"/>
                </a:lnTo>
                <a:close/>
              </a:path>
              <a:path w="467360" h="1475105">
                <a:moveTo>
                  <a:pt x="262541" y="24587"/>
                </a:moveTo>
                <a:lnTo>
                  <a:pt x="226491" y="24587"/>
                </a:lnTo>
                <a:lnTo>
                  <a:pt x="231698" y="26822"/>
                </a:lnTo>
                <a:lnTo>
                  <a:pt x="237667" y="35763"/>
                </a:lnTo>
                <a:lnTo>
                  <a:pt x="239166" y="40233"/>
                </a:lnTo>
                <a:lnTo>
                  <a:pt x="239166" y="44703"/>
                </a:lnTo>
                <a:lnTo>
                  <a:pt x="205638" y="87172"/>
                </a:lnTo>
                <a:lnTo>
                  <a:pt x="194522" y="95781"/>
                </a:lnTo>
                <a:lnTo>
                  <a:pt x="185788" y="103679"/>
                </a:lnTo>
                <a:lnTo>
                  <a:pt x="169875" y="143052"/>
                </a:lnTo>
                <a:lnTo>
                  <a:pt x="265988" y="143052"/>
                </a:lnTo>
                <a:lnTo>
                  <a:pt x="265988" y="118465"/>
                </a:lnTo>
                <a:lnTo>
                  <a:pt x="207873" y="118465"/>
                </a:lnTo>
                <a:lnTo>
                  <a:pt x="210520" y="113451"/>
                </a:lnTo>
                <a:lnTo>
                  <a:pt x="216249" y="107307"/>
                </a:lnTo>
                <a:lnTo>
                  <a:pt x="225054" y="100036"/>
                </a:lnTo>
                <a:lnTo>
                  <a:pt x="236931" y="91643"/>
                </a:lnTo>
                <a:lnTo>
                  <a:pt x="249636" y="82856"/>
                </a:lnTo>
                <a:lnTo>
                  <a:pt x="258718" y="72102"/>
                </a:lnTo>
                <a:lnTo>
                  <a:pt x="264170" y="59383"/>
                </a:lnTo>
                <a:lnTo>
                  <a:pt x="265988" y="44703"/>
                </a:lnTo>
                <a:lnTo>
                  <a:pt x="262913" y="25149"/>
                </a:lnTo>
                <a:lnTo>
                  <a:pt x="262541" y="24587"/>
                </a:lnTo>
                <a:close/>
              </a:path>
              <a:path w="467360" h="1475105">
                <a:moveTo>
                  <a:pt x="216814" y="0"/>
                </a:moveTo>
                <a:lnTo>
                  <a:pt x="174905" y="22648"/>
                </a:lnTo>
                <a:lnTo>
                  <a:pt x="169875" y="51409"/>
                </a:lnTo>
                <a:lnTo>
                  <a:pt x="198932" y="51409"/>
                </a:lnTo>
                <a:lnTo>
                  <a:pt x="199028" y="44703"/>
                </a:lnTo>
                <a:lnTo>
                  <a:pt x="199682" y="39509"/>
                </a:lnTo>
                <a:lnTo>
                  <a:pt x="202641" y="27597"/>
                </a:lnTo>
                <a:lnTo>
                  <a:pt x="208610" y="24587"/>
                </a:lnTo>
                <a:lnTo>
                  <a:pt x="262541" y="24587"/>
                </a:lnTo>
                <a:lnTo>
                  <a:pt x="253688" y="11179"/>
                </a:lnTo>
                <a:lnTo>
                  <a:pt x="238321" y="2795"/>
                </a:lnTo>
                <a:lnTo>
                  <a:pt x="216814" y="0"/>
                </a:lnTo>
                <a:close/>
              </a:path>
              <a:path w="467360" h="1475105">
                <a:moveTo>
                  <a:pt x="64820" y="645972"/>
                </a:moveTo>
                <a:lnTo>
                  <a:pt x="37998" y="645972"/>
                </a:lnTo>
                <a:lnTo>
                  <a:pt x="37998" y="653440"/>
                </a:lnTo>
                <a:lnTo>
                  <a:pt x="35763" y="659764"/>
                </a:lnTo>
                <a:lnTo>
                  <a:pt x="2247" y="672795"/>
                </a:lnTo>
                <a:lnTo>
                  <a:pt x="0" y="672795"/>
                </a:lnTo>
                <a:lnTo>
                  <a:pt x="0" y="690676"/>
                </a:lnTo>
                <a:lnTo>
                  <a:pt x="33540" y="690676"/>
                </a:lnTo>
                <a:lnTo>
                  <a:pt x="33540" y="789025"/>
                </a:lnTo>
                <a:lnTo>
                  <a:pt x="64820" y="789025"/>
                </a:lnTo>
                <a:lnTo>
                  <a:pt x="64820" y="64597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3689" y="1079156"/>
            <a:ext cx="1825396" cy="18253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435" y="436590"/>
            <a:ext cx="1176252" cy="16756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20674" y="432016"/>
            <a:ext cx="706120" cy="172720"/>
            <a:chOff x="1720674" y="432016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0674" y="432016"/>
              <a:ext cx="493767" cy="1721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7651" y="481388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837796" y="4013540"/>
            <a:ext cx="127635" cy="722630"/>
          </a:xfrm>
          <a:custGeom>
            <a:avLst/>
            <a:gdLst/>
            <a:ahLst/>
            <a:cxnLst/>
            <a:rect l="l" t="t" r="r" b="b"/>
            <a:pathLst>
              <a:path w="127635" h="722629">
                <a:moveTo>
                  <a:pt x="89738" y="0"/>
                </a:moveTo>
                <a:lnTo>
                  <a:pt x="54997" y="23190"/>
                </a:lnTo>
                <a:lnTo>
                  <a:pt x="52235" y="37503"/>
                </a:lnTo>
                <a:lnTo>
                  <a:pt x="52925" y="44940"/>
                </a:lnTo>
                <a:lnTo>
                  <a:pt x="82306" y="74315"/>
                </a:lnTo>
                <a:lnTo>
                  <a:pt x="89738" y="75006"/>
                </a:lnTo>
                <a:lnTo>
                  <a:pt x="97164" y="74315"/>
                </a:lnTo>
                <a:lnTo>
                  <a:pt x="126550" y="44940"/>
                </a:lnTo>
                <a:lnTo>
                  <a:pt x="127241" y="37503"/>
                </a:lnTo>
                <a:lnTo>
                  <a:pt x="126550" y="30076"/>
                </a:lnTo>
                <a:lnTo>
                  <a:pt x="97164" y="690"/>
                </a:lnTo>
                <a:lnTo>
                  <a:pt x="89738" y="0"/>
                </a:lnTo>
                <a:close/>
              </a:path>
              <a:path w="127635" h="722629">
                <a:moveTo>
                  <a:pt x="71208" y="265874"/>
                </a:moveTo>
                <a:lnTo>
                  <a:pt x="60947" y="265874"/>
                </a:lnTo>
                <a:lnTo>
                  <a:pt x="55918" y="267677"/>
                </a:lnTo>
                <a:lnTo>
                  <a:pt x="46545" y="274815"/>
                </a:lnTo>
                <a:lnTo>
                  <a:pt x="43751" y="280403"/>
                </a:lnTo>
                <a:lnTo>
                  <a:pt x="42862" y="287985"/>
                </a:lnTo>
                <a:lnTo>
                  <a:pt x="673" y="689152"/>
                </a:lnTo>
                <a:lnTo>
                  <a:pt x="215" y="692734"/>
                </a:lnTo>
                <a:lnTo>
                  <a:pt x="0" y="694969"/>
                </a:lnTo>
                <a:lnTo>
                  <a:pt x="0" y="707224"/>
                </a:lnTo>
                <a:lnTo>
                  <a:pt x="2679" y="713155"/>
                </a:lnTo>
                <a:lnTo>
                  <a:pt x="13385" y="720750"/>
                </a:lnTo>
                <a:lnTo>
                  <a:pt x="18516" y="722629"/>
                </a:lnTo>
                <a:lnTo>
                  <a:pt x="28790" y="722629"/>
                </a:lnTo>
                <a:lnTo>
                  <a:pt x="89065" y="299364"/>
                </a:lnTo>
                <a:lnTo>
                  <a:pt x="89509" y="295808"/>
                </a:lnTo>
                <a:lnTo>
                  <a:pt x="89738" y="293573"/>
                </a:lnTo>
                <a:lnTo>
                  <a:pt x="89738" y="281279"/>
                </a:lnTo>
                <a:lnTo>
                  <a:pt x="87058" y="275374"/>
                </a:lnTo>
                <a:lnTo>
                  <a:pt x="76339" y="267792"/>
                </a:lnTo>
                <a:lnTo>
                  <a:pt x="71208" y="265874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37171" y="4013540"/>
            <a:ext cx="127635" cy="722630"/>
          </a:xfrm>
          <a:custGeom>
            <a:avLst/>
            <a:gdLst/>
            <a:ahLst/>
            <a:cxnLst/>
            <a:rect l="l" t="t" r="r" b="b"/>
            <a:pathLst>
              <a:path w="127635" h="722629">
                <a:moveTo>
                  <a:pt x="89725" y="0"/>
                </a:moveTo>
                <a:lnTo>
                  <a:pt x="54984" y="23190"/>
                </a:lnTo>
                <a:lnTo>
                  <a:pt x="52222" y="37503"/>
                </a:lnTo>
                <a:lnTo>
                  <a:pt x="52912" y="44940"/>
                </a:lnTo>
                <a:lnTo>
                  <a:pt x="82298" y="74315"/>
                </a:lnTo>
                <a:lnTo>
                  <a:pt x="89725" y="75006"/>
                </a:lnTo>
                <a:lnTo>
                  <a:pt x="97157" y="74315"/>
                </a:lnTo>
                <a:lnTo>
                  <a:pt x="126538" y="44940"/>
                </a:lnTo>
                <a:lnTo>
                  <a:pt x="127228" y="37503"/>
                </a:lnTo>
                <a:lnTo>
                  <a:pt x="126538" y="30076"/>
                </a:lnTo>
                <a:lnTo>
                  <a:pt x="97157" y="690"/>
                </a:lnTo>
                <a:lnTo>
                  <a:pt x="89725" y="0"/>
                </a:lnTo>
                <a:close/>
              </a:path>
              <a:path w="127635" h="722629">
                <a:moveTo>
                  <a:pt x="71196" y="265874"/>
                </a:moveTo>
                <a:lnTo>
                  <a:pt x="60934" y="265874"/>
                </a:lnTo>
                <a:lnTo>
                  <a:pt x="55905" y="267677"/>
                </a:lnTo>
                <a:lnTo>
                  <a:pt x="46532" y="274815"/>
                </a:lnTo>
                <a:lnTo>
                  <a:pt x="43738" y="280403"/>
                </a:lnTo>
                <a:lnTo>
                  <a:pt x="42849" y="287985"/>
                </a:lnTo>
                <a:lnTo>
                  <a:pt x="660" y="689152"/>
                </a:lnTo>
                <a:lnTo>
                  <a:pt x="203" y="692734"/>
                </a:lnTo>
                <a:lnTo>
                  <a:pt x="0" y="694969"/>
                </a:lnTo>
                <a:lnTo>
                  <a:pt x="0" y="707224"/>
                </a:lnTo>
                <a:lnTo>
                  <a:pt x="2679" y="713155"/>
                </a:lnTo>
                <a:lnTo>
                  <a:pt x="13373" y="720750"/>
                </a:lnTo>
                <a:lnTo>
                  <a:pt x="18516" y="722629"/>
                </a:lnTo>
                <a:lnTo>
                  <a:pt x="28778" y="722629"/>
                </a:lnTo>
                <a:lnTo>
                  <a:pt x="89052" y="299364"/>
                </a:lnTo>
                <a:lnTo>
                  <a:pt x="89509" y="295808"/>
                </a:lnTo>
                <a:lnTo>
                  <a:pt x="89725" y="293573"/>
                </a:lnTo>
                <a:lnTo>
                  <a:pt x="89725" y="281279"/>
                </a:lnTo>
                <a:lnTo>
                  <a:pt x="87045" y="275374"/>
                </a:lnTo>
                <a:lnTo>
                  <a:pt x="76326" y="267792"/>
                </a:lnTo>
                <a:lnTo>
                  <a:pt x="71196" y="265874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36526" y="4013540"/>
            <a:ext cx="127635" cy="722630"/>
          </a:xfrm>
          <a:custGeom>
            <a:avLst/>
            <a:gdLst/>
            <a:ahLst/>
            <a:cxnLst/>
            <a:rect l="l" t="t" r="r" b="b"/>
            <a:pathLst>
              <a:path w="127635" h="722629">
                <a:moveTo>
                  <a:pt x="89738" y="0"/>
                </a:moveTo>
                <a:lnTo>
                  <a:pt x="54997" y="23190"/>
                </a:lnTo>
                <a:lnTo>
                  <a:pt x="52235" y="37503"/>
                </a:lnTo>
                <a:lnTo>
                  <a:pt x="52925" y="44940"/>
                </a:lnTo>
                <a:lnTo>
                  <a:pt x="82306" y="74315"/>
                </a:lnTo>
                <a:lnTo>
                  <a:pt x="89738" y="75006"/>
                </a:lnTo>
                <a:lnTo>
                  <a:pt x="97164" y="74315"/>
                </a:lnTo>
                <a:lnTo>
                  <a:pt x="126550" y="44940"/>
                </a:lnTo>
                <a:lnTo>
                  <a:pt x="127241" y="37503"/>
                </a:lnTo>
                <a:lnTo>
                  <a:pt x="126550" y="30076"/>
                </a:lnTo>
                <a:lnTo>
                  <a:pt x="97164" y="690"/>
                </a:lnTo>
                <a:lnTo>
                  <a:pt x="89738" y="0"/>
                </a:lnTo>
                <a:close/>
              </a:path>
              <a:path w="127635" h="722629">
                <a:moveTo>
                  <a:pt x="71208" y="265874"/>
                </a:moveTo>
                <a:lnTo>
                  <a:pt x="60947" y="265874"/>
                </a:lnTo>
                <a:lnTo>
                  <a:pt x="55918" y="267677"/>
                </a:lnTo>
                <a:lnTo>
                  <a:pt x="46545" y="274815"/>
                </a:lnTo>
                <a:lnTo>
                  <a:pt x="43751" y="280403"/>
                </a:lnTo>
                <a:lnTo>
                  <a:pt x="42862" y="287985"/>
                </a:lnTo>
                <a:lnTo>
                  <a:pt x="673" y="689152"/>
                </a:lnTo>
                <a:lnTo>
                  <a:pt x="215" y="692734"/>
                </a:lnTo>
                <a:lnTo>
                  <a:pt x="0" y="694969"/>
                </a:lnTo>
                <a:lnTo>
                  <a:pt x="0" y="707224"/>
                </a:lnTo>
                <a:lnTo>
                  <a:pt x="2679" y="713155"/>
                </a:lnTo>
                <a:lnTo>
                  <a:pt x="13385" y="720750"/>
                </a:lnTo>
                <a:lnTo>
                  <a:pt x="18516" y="722629"/>
                </a:lnTo>
                <a:lnTo>
                  <a:pt x="28790" y="722629"/>
                </a:lnTo>
                <a:lnTo>
                  <a:pt x="89065" y="299364"/>
                </a:lnTo>
                <a:lnTo>
                  <a:pt x="89509" y="295808"/>
                </a:lnTo>
                <a:lnTo>
                  <a:pt x="89738" y="293573"/>
                </a:lnTo>
                <a:lnTo>
                  <a:pt x="89738" y="281279"/>
                </a:lnTo>
                <a:lnTo>
                  <a:pt x="87058" y="275374"/>
                </a:lnTo>
                <a:lnTo>
                  <a:pt x="76339" y="267792"/>
                </a:lnTo>
                <a:lnTo>
                  <a:pt x="71208" y="265874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35895" y="4013540"/>
            <a:ext cx="127635" cy="722630"/>
          </a:xfrm>
          <a:custGeom>
            <a:avLst/>
            <a:gdLst/>
            <a:ahLst/>
            <a:cxnLst/>
            <a:rect l="l" t="t" r="r" b="b"/>
            <a:pathLst>
              <a:path w="127635" h="722629">
                <a:moveTo>
                  <a:pt x="89738" y="0"/>
                </a:moveTo>
                <a:lnTo>
                  <a:pt x="54997" y="23190"/>
                </a:lnTo>
                <a:lnTo>
                  <a:pt x="52235" y="37503"/>
                </a:lnTo>
                <a:lnTo>
                  <a:pt x="52925" y="44940"/>
                </a:lnTo>
                <a:lnTo>
                  <a:pt x="82306" y="74315"/>
                </a:lnTo>
                <a:lnTo>
                  <a:pt x="89738" y="75006"/>
                </a:lnTo>
                <a:lnTo>
                  <a:pt x="97164" y="74315"/>
                </a:lnTo>
                <a:lnTo>
                  <a:pt x="126550" y="44940"/>
                </a:lnTo>
                <a:lnTo>
                  <a:pt x="127241" y="37503"/>
                </a:lnTo>
                <a:lnTo>
                  <a:pt x="126550" y="30076"/>
                </a:lnTo>
                <a:lnTo>
                  <a:pt x="97164" y="690"/>
                </a:lnTo>
                <a:lnTo>
                  <a:pt x="89738" y="0"/>
                </a:lnTo>
                <a:close/>
              </a:path>
              <a:path w="127635" h="722629">
                <a:moveTo>
                  <a:pt x="71196" y="265874"/>
                </a:moveTo>
                <a:lnTo>
                  <a:pt x="60947" y="265874"/>
                </a:lnTo>
                <a:lnTo>
                  <a:pt x="55918" y="267677"/>
                </a:lnTo>
                <a:lnTo>
                  <a:pt x="46545" y="274815"/>
                </a:lnTo>
                <a:lnTo>
                  <a:pt x="43738" y="280403"/>
                </a:lnTo>
                <a:lnTo>
                  <a:pt x="42862" y="287985"/>
                </a:lnTo>
                <a:lnTo>
                  <a:pt x="660" y="689152"/>
                </a:lnTo>
                <a:lnTo>
                  <a:pt x="215" y="692734"/>
                </a:lnTo>
                <a:lnTo>
                  <a:pt x="0" y="694969"/>
                </a:lnTo>
                <a:lnTo>
                  <a:pt x="0" y="707224"/>
                </a:lnTo>
                <a:lnTo>
                  <a:pt x="2679" y="713155"/>
                </a:lnTo>
                <a:lnTo>
                  <a:pt x="13385" y="720750"/>
                </a:lnTo>
                <a:lnTo>
                  <a:pt x="18516" y="722629"/>
                </a:lnTo>
                <a:lnTo>
                  <a:pt x="28790" y="722629"/>
                </a:lnTo>
                <a:lnTo>
                  <a:pt x="89065" y="299364"/>
                </a:lnTo>
                <a:lnTo>
                  <a:pt x="89509" y="295808"/>
                </a:lnTo>
                <a:lnTo>
                  <a:pt x="89738" y="293573"/>
                </a:lnTo>
                <a:lnTo>
                  <a:pt x="89738" y="281279"/>
                </a:lnTo>
                <a:lnTo>
                  <a:pt x="87058" y="275374"/>
                </a:lnTo>
                <a:lnTo>
                  <a:pt x="76339" y="267792"/>
                </a:lnTo>
                <a:lnTo>
                  <a:pt x="71196" y="265874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5256" y="4013540"/>
            <a:ext cx="127635" cy="722630"/>
          </a:xfrm>
          <a:custGeom>
            <a:avLst/>
            <a:gdLst/>
            <a:ahLst/>
            <a:cxnLst/>
            <a:rect l="l" t="t" r="r" b="b"/>
            <a:pathLst>
              <a:path w="127635" h="722629">
                <a:moveTo>
                  <a:pt x="89738" y="0"/>
                </a:moveTo>
                <a:lnTo>
                  <a:pt x="54997" y="23190"/>
                </a:lnTo>
                <a:lnTo>
                  <a:pt x="52235" y="37503"/>
                </a:lnTo>
                <a:lnTo>
                  <a:pt x="52925" y="44940"/>
                </a:lnTo>
                <a:lnTo>
                  <a:pt x="82306" y="74315"/>
                </a:lnTo>
                <a:lnTo>
                  <a:pt x="89738" y="75006"/>
                </a:lnTo>
                <a:lnTo>
                  <a:pt x="97164" y="74315"/>
                </a:lnTo>
                <a:lnTo>
                  <a:pt x="126550" y="44940"/>
                </a:lnTo>
                <a:lnTo>
                  <a:pt x="127241" y="37503"/>
                </a:lnTo>
                <a:lnTo>
                  <a:pt x="126550" y="30076"/>
                </a:lnTo>
                <a:lnTo>
                  <a:pt x="97164" y="690"/>
                </a:lnTo>
                <a:lnTo>
                  <a:pt x="89738" y="0"/>
                </a:lnTo>
                <a:close/>
              </a:path>
              <a:path w="127635" h="722629">
                <a:moveTo>
                  <a:pt x="71208" y="265874"/>
                </a:moveTo>
                <a:lnTo>
                  <a:pt x="60947" y="265874"/>
                </a:lnTo>
                <a:lnTo>
                  <a:pt x="55918" y="267677"/>
                </a:lnTo>
                <a:lnTo>
                  <a:pt x="46545" y="274815"/>
                </a:lnTo>
                <a:lnTo>
                  <a:pt x="43751" y="280403"/>
                </a:lnTo>
                <a:lnTo>
                  <a:pt x="42862" y="287985"/>
                </a:lnTo>
                <a:lnTo>
                  <a:pt x="673" y="689152"/>
                </a:lnTo>
                <a:lnTo>
                  <a:pt x="215" y="692734"/>
                </a:lnTo>
                <a:lnTo>
                  <a:pt x="0" y="694969"/>
                </a:lnTo>
                <a:lnTo>
                  <a:pt x="0" y="707224"/>
                </a:lnTo>
                <a:lnTo>
                  <a:pt x="2679" y="713155"/>
                </a:lnTo>
                <a:lnTo>
                  <a:pt x="13385" y="720750"/>
                </a:lnTo>
                <a:lnTo>
                  <a:pt x="18516" y="722629"/>
                </a:lnTo>
                <a:lnTo>
                  <a:pt x="28790" y="722629"/>
                </a:lnTo>
                <a:lnTo>
                  <a:pt x="89065" y="299364"/>
                </a:lnTo>
                <a:lnTo>
                  <a:pt x="89509" y="295808"/>
                </a:lnTo>
                <a:lnTo>
                  <a:pt x="89738" y="293573"/>
                </a:lnTo>
                <a:lnTo>
                  <a:pt x="89738" y="281279"/>
                </a:lnTo>
                <a:lnTo>
                  <a:pt x="87058" y="275374"/>
                </a:lnTo>
                <a:lnTo>
                  <a:pt x="76339" y="267792"/>
                </a:lnTo>
                <a:lnTo>
                  <a:pt x="71208" y="265874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34631" y="4013540"/>
            <a:ext cx="127635" cy="722630"/>
          </a:xfrm>
          <a:custGeom>
            <a:avLst/>
            <a:gdLst/>
            <a:ahLst/>
            <a:cxnLst/>
            <a:rect l="l" t="t" r="r" b="b"/>
            <a:pathLst>
              <a:path w="127635" h="722629">
                <a:moveTo>
                  <a:pt x="89725" y="0"/>
                </a:moveTo>
                <a:lnTo>
                  <a:pt x="54984" y="23190"/>
                </a:lnTo>
                <a:lnTo>
                  <a:pt x="52222" y="37503"/>
                </a:lnTo>
                <a:lnTo>
                  <a:pt x="52912" y="44940"/>
                </a:lnTo>
                <a:lnTo>
                  <a:pt x="82298" y="74315"/>
                </a:lnTo>
                <a:lnTo>
                  <a:pt x="89725" y="75006"/>
                </a:lnTo>
                <a:lnTo>
                  <a:pt x="97157" y="74315"/>
                </a:lnTo>
                <a:lnTo>
                  <a:pt x="126538" y="44940"/>
                </a:lnTo>
                <a:lnTo>
                  <a:pt x="127228" y="37503"/>
                </a:lnTo>
                <a:lnTo>
                  <a:pt x="126538" y="30076"/>
                </a:lnTo>
                <a:lnTo>
                  <a:pt x="97157" y="690"/>
                </a:lnTo>
                <a:lnTo>
                  <a:pt x="89725" y="0"/>
                </a:lnTo>
                <a:close/>
              </a:path>
              <a:path w="127635" h="722629">
                <a:moveTo>
                  <a:pt x="71196" y="265874"/>
                </a:moveTo>
                <a:lnTo>
                  <a:pt x="60934" y="265874"/>
                </a:lnTo>
                <a:lnTo>
                  <a:pt x="55905" y="267677"/>
                </a:lnTo>
                <a:lnTo>
                  <a:pt x="46532" y="274815"/>
                </a:lnTo>
                <a:lnTo>
                  <a:pt x="43738" y="280403"/>
                </a:lnTo>
                <a:lnTo>
                  <a:pt x="42849" y="287985"/>
                </a:lnTo>
                <a:lnTo>
                  <a:pt x="660" y="689152"/>
                </a:lnTo>
                <a:lnTo>
                  <a:pt x="203" y="692734"/>
                </a:lnTo>
                <a:lnTo>
                  <a:pt x="0" y="694969"/>
                </a:lnTo>
                <a:lnTo>
                  <a:pt x="0" y="707224"/>
                </a:lnTo>
                <a:lnTo>
                  <a:pt x="2679" y="713155"/>
                </a:lnTo>
                <a:lnTo>
                  <a:pt x="13373" y="720750"/>
                </a:lnTo>
                <a:lnTo>
                  <a:pt x="18516" y="722629"/>
                </a:lnTo>
                <a:lnTo>
                  <a:pt x="28778" y="722629"/>
                </a:lnTo>
                <a:lnTo>
                  <a:pt x="89052" y="299364"/>
                </a:lnTo>
                <a:lnTo>
                  <a:pt x="89509" y="295808"/>
                </a:lnTo>
                <a:lnTo>
                  <a:pt x="89725" y="293573"/>
                </a:lnTo>
                <a:lnTo>
                  <a:pt x="89725" y="281279"/>
                </a:lnTo>
                <a:lnTo>
                  <a:pt x="87045" y="275374"/>
                </a:lnTo>
                <a:lnTo>
                  <a:pt x="76327" y="267792"/>
                </a:lnTo>
                <a:lnTo>
                  <a:pt x="71196" y="265874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017" y="3818153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017" y="4279150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1017" y="4736973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1017" y="5215407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017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85" y="0"/>
                </a:moveTo>
                <a:lnTo>
                  <a:pt x="0" y="0"/>
                </a:lnTo>
                <a:lnTo>
                  <a:pt x="0" y="9525"/>
                </a:lnTo>
                <a:lnTo>
                  <a:pt x="3208985" y="9525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017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85" y="0"/>
                </a:moveTo>
                <a:lnTo>
                  <a:pt x="0" y="0"/>
                </a:lnTo>
                <a:lnTo>
                  <a:pt x="0" y="25400"/>
                </a:lnTo>
                <a:lnTo>
                  <a:pt x="3208985" y="25400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366016" y="792997"/>
            <a:ext cx="6828155" cy="8941435"/>
            <a:chOff x="366016" y="792997"/>
            <a:chExt cx="6828155" cy="8941435"/>
          </a:xfrm>
        </p:grpSpPr>
        <p:sp>
          <p:nvSpPr>
            <p:cNvPr id="23" name="object 23"/>
            <p:cNvSpPr/>
            <p:nvPr/>
          </p:nvSpPr>
          <p:spPr>
            <a:xfrm>
              <a:off x="571017" y="6816534"/>
              <a:ext cx="6365875" cy="25400"/>
            </a:xfrm>
            <a:custGeom>
              <a:avLst/>
              <a:gdLst/>
              <a:ahLst/>
              <a:cxnLst/>
              <a:rect l="l" t="t" r="r" b="b"/>
              <a:pathLst>
                <a:path w="6365875" h="25400">
                  <a:moveTo>
                    <a:pt x="636560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6365608" y="25400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6016" y="792997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12"/>
                  </a:lnTo>
                  <a:lnTo>
                    <a:pt x="4654" y="8758247"/>
                  </a:lnTo>
                  <a:lnTo>
                    <a:pt x="18000" y="8801150"/>
                  </a:lnTo>
                  <a:lnTo>
                    <a:pt x="39110" y="8839995"/>
                  </a:lnTo>
                  <a:lnTo>
                    <a:pt x="67059" y="8873855"/>
                  </a:lnTo>
                  <a:lnTo>
                    <a:pt x="100919" y="8901803"/>
                  </a:lnTo>
                  <a:lnTo>
                    <a:pt x="139763" y="8922914"/>
                  </a:lnTo>
                  <a:lnTo>
                    <a:pt x="182666" y="8936259"/>
                  </a:lnTo>
                  <a:lnTo>
                    <a:pt x="228701" y="8940914"/>
                  </a:lnTo>
                  <a:lnTo>
                    <a:pt x="6599262" y="8940914"/>
                  </a:lnTo>
                  <a:lnTo>
                    <a:pt x="6645297" y="8936259"/>
                  </a:lnTo>
                  <a:lnTo>
                    <a:pt x="6688200" y="8922914"/>
                  </a:lnTo>
                  <a:lnTo>
                    <a:pt x="6701816" y="8915514"/>
                  </a:lnTo>
                  <a:lnTo>
                    <a:pt x="228701" y="8915514"/>
                  </a:lnTo>
                  <a:lnTo>
                    <a:pt x="182142" y="8910135"/>
                  </a:lnTo>
                  <a:lnTo>
                    <a:pt x="139372" y="8894819"/>
                  </a:lnTo>
                  <a:lnTo>
                    <a:pt x="101621" y="8870795"/>
                  </a:lnTo>
                  <a:lnTo>
                    <a:pt x="70118" y="8839292"/>
                  </a:lnTo>
                  <a:lnTo>
                    <a:pt x="46094" y="8801541"/>
                  </a:lnTo>
                  <a:lnTo>
                    <a:pt x="30778" y="8758772"/>
                  </a:lnTo>
                  <a:lnTo>
                    <a:pt x="25400" y="8712212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12"/>
                  </a:lnTo>
                  <a:lnTo>
                    <a:pt x="6797185" y="8758772"/>
                  </a:lnTo>
                  <a:lnTo>
                    <a:pt x="6781869" y="8801541"/>
                  </a:lnTo>
                  <a:lnTo>
                    <a:pt x="6757845" y="8839292"/>
                  </a:lnTo>
                  <a:lnTo>
                    <a:pt x="6726343" y="8870795"/>
                  </a:lnTo>
                  <a:lnTo>
                    <a:pt x="6688592" y="8894819"/>
                  </a:lnTo>
                  <a:lnTo>
                    <a:pt x="6645822" y="8910135"/>
                  </a:lnTo>
                  <a:lnTo>
                    <a:pt x="6599262" y="8915514"/>
                  </a:lnTo>
                  <a:lnTo>
                    <a:pt x="6701816" y="8915514"/>
                  </a:lnTo>
                  <a:lnTo>
                    <a:pt x="6760905" y="8873855"/>
                  </a:lnTo>
                  <a:lnTo>
                    <a:pt x="6788853" y="8839995"/>
                  </a:lnTo>
                  <a:lnTo>
                    <a:pt x="6809964" y="8801150"/>
                  </a:lnTo>
                  <a:lnTo>
                    <a:pt x="6823309" y="8758247"/>
                  </a:lnTo>
                  <a:lnTo>
                    <a:pt x="6827964" y="8712212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017" y="7294969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307"/>
                  </a:moveTo>
                  <a:lnTo>
                    <a:pt x="6365608" y="682307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1885140" y="42940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84505" y="42940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83870" y="42940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83235" y="42940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82600" y="42940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81964" y="42940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85140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84505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5776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83870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83235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82600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81964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03956" y="402628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180" y="0"/>
                </a:moveTo>
                <a:lnTo>
                  <a:pt x="13919" y="1617"/>
                </a:lnTo>
                <a:lnTo>
                  <a:pt x="6313" y="6350"/>
                </a:lnTo>
                <a:lnTo>
                  <a:pt x="1617" y="13919"/>
                </a:lnTo>
                <a:lnTo>
                  <a:pt x="0" y="24180"/>
                </a:lnTo>
                <a:lnTo>
                  <a:pt x="1617" y="34442"/>
                </a:lnTo>
                <a:lnTo>
                  <a:pt x="6327" y="42033"/>
                </a:lnTo>
                <a:lnTo>
                  <a:pt x="13919" y="46744"/>
                </a:lnTo>
                <a:lnTo>
                  <a:pt x="24180" y="48361"/>
                </a:lnTo>
                <a:lnTo>
                  <a:pt x="34442" y="46744"/>
                </a:lnTo>
                <a:lnTo>
                  <a:pt x="42047" y="42011"/>
                </a:lnTo>
                <a:lnTo>
                  <a:pt x="12280" y="42011"/>
                </a:lnTo>
                <a:lnTo>
                  <a:pt x="6349" y="36068"/>
                </a:lnTo>
                <a:lnTo>
                  <a:pt x="6349" y="12306"/>
                </a:lnTo>
                <a:lnTo>
                  <a:pt x="12280" y="6350"/>
                </a:lnTo>
                <a:lnTo>
                  <a:pt x="42047" y="6350"/>
                </a:lnTo>
                <a:lnTo>
                  <a:pt x="34442" y="1617"/>
                </a:lnTo>
                <a:lnTo>
                  <a:pt x="24180" y="0"/>
                </a:lnTo>
                <a:close/>
              </a:path>
              <a:path w="48894" h="48895">
                <a:moveTo>
                  <a:pt x="42047" y="6350"/>
                </a:moveTo>
                <a:lnTo>
                  <a:pt x="36055" y="6350"/>
                </a:lnTo>
                <a:lnTo>
                  <a:pt x="42011" y="12306"/>
                </a:lnTo>
                <a:lnTo>
                  <a:pt x="42011" y="36068"/>
                </a:lnTo>
                <a:lnTo>
                  <a:pt x="36055" y="42011"/>
                </a:lnTo>
                <a:lnTo>
                  <a:pt x="42047" y="42011"/>
                </a:lnTo>
                <a:lnTo>
                  <a:pt x="46744" y="34442"/>
                </a:lnTo>
                <a:lnTo>
                  <a:pt x="48361" y="24180"/>
                </a:lnTo>
                <a:lnTo>
                  <a:pt x="46744" y="13919"/>
                </a:lnTo>
                <a:lnTo>
                  <a:pt x="42047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03320" y="402628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180" y="0"/>
                </a:moveTo>
                <a:lnTo>
                  <a:pt x="13919" y="1617"/>
                </a:lnTo>
                <a:lnTo>
                  <a:pt x="6313" y="6350"/>
                </a:lnTo>
                <a:lnTo>
                  <a:pt x="1617" y="13919"/>
                </a:lnTo>
                <a:lnTo>
                  <a:pt x="0" y="24180"/>
                </a:lnTo>
                <a:lnTo>
                  <a:pt x="1617" y="34442"/>
                </a:lnTo>
                <a:lnTo>
                  <a:pt x="6327" y="42033"/>
                </a:lnTo>
                <a:lnTo>
                  <a:pt x="13919" y="46744"/>
                </a:lnTo>
                <a:lnTo>
                  <a:pt x="24180" y="48361"/>
                </a:lnTo>
                <a:lnTo>
                  <a:pt x="34442" y="46744"/>
                </a:lnTo>
                <a:lnTo>
                  <a:pt x="42047" y="42011"/>
                </a:lnTo>
                <a:lnTo>
                  <a:pt x="12280" y="42011"/>
                </a:lnTo>
                <a:lnTo>
                  <a:pt x="6349" y="36068"/>
                </a:lnTo>
                <a:lnTo>
                  <a:pt x="6349" y="12306"/>
                </a:lnTo>
                <a:lnTo>
                  <a:pt x="12280" y="6350"/>
                </a:lnTo>
                <a:lnTo>
                  <a:pt x="42047" y="6350"/>
                </a:lnTo>
                <a:lnTo>
                  <a:pt x="34442" y="1617"/>
                </a:lnTo>
                <a:lnTo>
                  <a:pt x="24180" y="0"/>
                </a:lnTo>
                <a:close/>
              </a:path>
              <a:path w="48894" h="48895">
                <a:moveTo>
                  <a:pt x="42047" y="6350"/>
                </a:moveTo>
                <a:lnTo>
                  <a:pt x="36055" y="6350"/>
                </a:lnTo>
                <a:lnTo>
                  <a:pt x="42011" y="12306"/>
                </a:lnTo>
                <a:lnTo>
                  <a:pt x="42011" y="36068"/>
                </a:lnTo>
                <a:lnTo>
                  <a:pt x="36055" y="42011"/>
                </a:lnTo>
                <a:lnTo>
                  <a:pt x="42047" y="42011"/>
                </a:lnTo>
                <a:lnTo>
                  <a:pt x="46744" y="34442"/>
                </a:lnTo>
                <a:lnTo>
                  <a:pt x="48361" y="24180"/>
                </a:lnTo>
                <a:lnTo>
                  <a:pt x="46744" y="13919"/>
                </a:lnTo>
                <a:lnTo>
                  <a:pt x="42047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02684" y="402628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180" y="0"/>
                </a:moveTo>
                <a:lnTo>
                  <a:pt x="13919" y="1617"/>
                </a:lnTo>
                <a:lnTo>
                  <a:pt x="6313" y="6350"/>
                </a:lnTo>
                <a:lnTo>
                  <a:pt x="1617" y="13919"/>
                </a:lnTo>
                <a:lnTo>
                  <a:pt x="0" y="24180"/>
                </a:lnTo>
                <a:lnTo>
                  <a:pt x="1617" y="34442"/>
                </a:lnTo>
                <a:lnTo>
                  <a:pt x="6327" y="42033"/>
                </a:lnTo>
                <a:lnTo>
                  <a:pt x="13919" y="46744"/>
                </a:lnTo>
                <a:lnTo>
                  <a:pt x="24180" y="48361"/>
                </a:lnTo>
                <a:lnTo>
                  <a:pt x="34442" y="46744"/>
                </a:lnTo>
                <a:lnTo>
                  <a:pt x="42047" y="42011"/>
                </a:lnTo>
                <a:lnTo>
                  <a:pt x="12280" y="42011"/>
                </a:lnTo>
                <a:lnTo>
                  <a:pt x="6349" y="36068"/>
                </a:lnTo>
                <a:lnTo>
                  <a:pt x="6349" y="12306"/>
                </a:lnTo>
                <a:lnTo>
                  <a:pt x="12280" y="6350"/>
                </a:lnTo>
                <a:lnTo>
                  <a:pt x="42047" y="6350"/>
                </a:lnTo>
                <a:lnTo>
                  <a:pt x="34442" y="1617"/>
                </a:lnTo>
                <a:lnTo>
                  <a:pt x="24180" y="0"/>
                </a:lnTo>
                <a:close/>
              </a:path>
              <a:path w="48895" h="48895">
                <a:moveTo>
                  <a:pt x="42047" y="6350"/>
                </a:moveTo>
                <a:lnTo>
                  <a:pt x="36055" y="6350"/>
                </a:lnTo>
                <a:lnTo>
                  <a:pt x="42011" y="12306"/>
                </a:lnTo>
                <a:lnTo>
                  <a:pt x="42011" y="36068"/>
                </a:lnTo>
                <a:lnTo>
                  <a:pt x="36055" y="42011"/>
                </a:lnTo>
                <a:lnTo>
                  <a:pt x="42047" y="42011"/>
                </a:lnTo>
                <a:lnTo>
                  <a:pt x="46744" y="34442"/>
                </a:lnTo>
                <a:lnTo>
                  <a:pt x="48361" y="24180"/>
                </a:lnTo>
                <a:lnTo>
                  <a:pt x="46744" y="13919"/>
                </a:lnTo>
                <a:lnTo>
                  <a:pt x="42047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02049" y="402628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180" y="0"/>
                </a:moveTo>
                <a:lnTo>
                  <a:pt x="13919" y="1617"/>
                </a:lnTo>
                <a:lnTo>
                  <a:pt x="6313" y="6350"/>
                </a:lnTo>
                <a:lnTo>
                  <a:pt x="1617" y="13919"/>
                </a:lnTo>
                <a:lnTo>
                  <a:pt x="0" y="24180"/>
                </a:lnTo>
                <a:lnTo>
                  <a:pt x="1617" y="34442"/>
                </a:lnTo>
                <a:lnTo>
                  <a:pt x="6327" y="42033"/>
                </a:lnTo>
                <a:lnTo>
                  <a:pt x="13919" y="46744"/>
                </a:lnTo>
                <a:lnTo>
                  <a:pt x="24180" y="48361"/>
                </a:lnTo>
                <a:lnTo>
                  <a:pt x="34442" y="46744"/>
                </a:lnTo>
                <a:lnTo>
                  <a:pt x="42047" y="42011"/>
                </a:lnTo>
                <a:lnTo>
                  <a:pt x="12280" y="42011"/>
                </a:lnTo>
                <a:lnTo>
                  <a:pt x="6349" y="36068"/>
                </a:lnTo>
                <a:lnTo>
                  <a:pt x="6349" y="12306"/>
                </a:lnTo>
                <a:lnTo>
                  <a:pt x="12280" y="6350"/>
                </a:lnTo>
                <a:lnTo>
                  <a:pt x="42047" y="6350"/>
                </a:lnTo>
                <a:lnTo>
                  <a:pt x="34442" y="1617"/>
                </a:lnTo>
                <a:lnTo>
                  <a:pt x="24180" y="0"/>
                </a:lnTo>
                <a:close/>
              </a:path>
              <a:path w="48895" h="48895">
                <a:moveTo>
                  <a:pt x="42047" y="6350"/>
                </a:moveTo>
                <a:lnTo>
                  <a:pt x="36055" y="6350"/>
                </a:lnTo>
                <a:lnTo>
                  <a:pt x="42011" y="12306"/>
                </a:lnTo>
                <a:lnTo>
                  <a:pt x="42011" y="36068"/>
                </a:lnTo>
                <a:lnTo>
                  <a:pt x="36055" y="42011"/>
                </a:lnTo>
                <a:lnTo>
                  <a:pt x="42047" y="42011"/>
                </a:lnTo>
                <a:lnTo>
                  <a:pt x="46744" y="34442"/>
                </a:lnTo>
                <a:lnTo>
                  <a:pt x="48361" y="24180"/>
                </a:lnTo>
                <a:lnTo>
                  <a:pt x="46744" y="13919"/>
                </a:lnTo>
                <a:lnTo>
                  <a:pt x="42047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01415" y="402628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180" y="0"/>
                </a:moveTo>
                <a:lnTo>
                  <a:pt x="13919" y="1617"/>
                </a:lnTo>
                <a:lnTo>
                  <a:pt x="6313" y="6350"/>
                </a:lnTo>
                <a:lnTo>
                  <a:pt x="1617" y="13919"/>
                </a:lnTo>
                <a:lnTo>
                  <a:pt x="0" y="24180"/>
                </a:lnTo>
                <a:lnTo>
                  <a:pt x="1617" y="34442"/>
                </a:lnTo>
                <a:lnTo>
                  <a:pt x="6327" y="42033"/>
                </a:lnTo>
                <a:lnTo>
                  <a:pt x="13919" y="46744"/>
                </a:lnTo>
                <a:lnTo>
                  <a:pt x="24180" y="48361"/>
                </a:lnTo>
                <a:lnTo>
                  <a:pt x="34442" y="46744"/>
                </a:lnTo>
                <a:lnTo>
                  <a:pt x="42047" y="42011"/>
                </a:lnTo>
                <a:lnTo>
                  <a:pt x="12280" y="42011"/>
                </a:lnTo>
                <a:lnTo>
                  <a:pt x="6349" y="36068"/>
                </a:lnTo>
                <a:lnTo>
                  <a:pt x="6349" y="12306"/>
                </a:lnTo>
                <a:lnTo>
                  <a:pt x="12280" y="6350"/>
                </a:lnTo>
                <a:lnTo>
                  <a:pt x="42047" y="6350"/>
                </a:lnTo>
                <a:lnTo>
                  <a:pt x="34442" y="1617"/>
                </a:lnTo>
                <a:lnTo>
                  <a:pt x="24180" y="0"/>
                </a:lnTo>
                <a:close/>
              </a:path>
              <a:path w="48895" h="48895">
                <a:moveTo>
                  <a:pt x="42047" y="6350"/>
                </a:moveTo>
                <a:lnTo>
                  <a:pt x="36055" y="6350"/>
                </a:lnTo>
                <a:lnTo>
                  <a:pt x="42011" y="12306"/>
                </a:lnTo>
                <a:lnTo>
                  <a:pt x="42011" y="36068"/>
                </a:lnTo>
                <a:lnTo>
                  <a:pt x="36055" y="42011"/>
                </a:lnTo>
                <a:lnTo>
                  <a:pt x="42047" y="42011"/>
                </a:lnTo>
                <a:lnTo>
                  <a:pt x="46744" y="34442"/>
                </a:lnTo>
                <a:lnTo>
                  <a:pt x="48361" y="24180"/>
                </a:lnTo>
                <a:lnTo>
                  <a:pt x="46744" y="13919"/>
                </a:lnTo>
                <a:lnTo>
                  <a:pt x="42047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00779" y="402628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180" y="0"/>
                </a:moveTo>
                <a:lnTo>
                  <a:pt x="13919" y="1617"/>
                </a:lnTo>
                <a:lnTo>
                  <a:pt x="6313" y="6350"/>
                </a:lnTo>
                <a:lnTo>
                  <a:pt x="1617" y="13919"/>
                </a:lnTo>
                <a:lnTo>
                  <a:pt x="0" y="24180"/>
                </a:lnTo>
                <a:lnTo>
                  <a:pt x="1617" y="34442"/>
                </a:lnTo>
                <a:lnTo>
                  <a:pt x="6327" y="42033"/>
                </a:lnTo>
                <a:lnTo>
                  <a:pt x="13919" y="46744"/>
                </a:lnTo>
                <a:lnTo>
                  <a:pt x="24180" y="48361"/>
                </a:lnTo>
                <a:lnTo>
                  <a:pt x="34442" y="46744"/>
                </a:lnTo>
                <a:lnTo>
                  <a:pt x="42047" y="42011"/>
                </a:lnTo>
                <a:lnTo>
                  <a:pt x="12280" y="42011"/>
                </a:lnTo>
                <a:lnTo>
                  <a:pt x="6349" y="36068"/>
                </a:lnTo>
                <a:lnTo>
                  <a:pt x="6349" y="12306"/>
                </a:lnTo>
                <a:lnTo>
                  <a:pt x="12280" y="6350"/>
                </a:lnTo>
                <a:lnTo>
                  <a:pt x="42047" y="6350"/>
                </a:lnTo>
                <a:lnTo>
                  <a:pt x="34442" y="1617"/>
                </a:lnTo>
                <a:lnTo>
                  <a:pt x="24180" y="0"/>
                </a:lnTo>
                <a:close/>
              </a:path>
              <a:path w="48895" h="48895">
                <a:moveTo>
                  <a:pt x="42047" y="6350"/>
                </a:moveTo>
                <a:lnTo>
                  <a:pt x="36055" y="6350"/>
                </a:lnTo>
                <a:lnTo>
                  <a:pt x="42011" y="12306"/>
                </a:lnTo>
                <a:lnTo>
                  <a:pt x="42011" y="36068"/>
                </a:lnTo>
                <a:lnTo>
                  <a:pt x="36055" y="42011"/>
                </a:lnTo>
                <a:lnTo>
                  <a:pt x="42047" y="42011"/>
                </a:lnTo>
                <a:lnTo>
                  <a:pt x="46744" y="34442"/>
                </a:lnTo>
                <a:lnTo>
                  <a:pt x="48361" y="24180"/>
                </a:lnTo>
                <a:lnTo>
                  <a:pt x="46744" y="13919"/>
                </a:lnTo>
                <a:lnTo>
                  <a:pt x="42047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03956" y="610708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180" y="0"/>
                </a:moveTo>
                <a:lnTo>
                  <a:pt x="13919" y="1617"/>
                </a:lnTo>
                <a:lnTo>
                  <a:pt x="6313" y="6350"/>
                </a:lnTo>
                <a:lnTo>
                  <a:pt x="1617" y="13919"/>
                </a:lnTo>
                <a:lnTo>
                  <a:pt x="0" y="24180"/>
                </a:lnTo>
                <a:lnTo>
                  <a:pt x="1617" y="34442"/>
                </a:lnTo>
                <a:lnTo>
                  <a:pt x="6327" y="42033"/>
                </a:lnTo>
                <a:lnTo>
                  <a:pt x="13919" y="46744"/>
                </a:lnTo>
                <a:lnTo>
                  <a:pt x="24180" y="48361"/>
                </a:lnTo>
                <a:lnTo>
                  <a:pt x="34442" y="46744"/>
                </a:lnTo>
                <a:lnTo>
                  <a:pt x="42047" y="42011"/>
                </a:lnTo>
                <a:lnTo>
                  <a:pt x="12280" y="42011"/>
                </a:lnTo>
                <a:lnTo>
                  <a:pt x="6349" y="36068"/>
                </a:lnTo>
                <a:lnTo>
                  <a:pt x="6349" y="12306"/>
                </a:lnTo>
                <a:lnTo>
                  <a:pt x="12280" y="6350"/>
                </a:lnTo>
                <a:lnTo>
                  <a:pt x="42047" y="6350"/>
                </a:lnTo>
                <a:lnTo>
                  <a:pt x="34442" y="1617"/>
                </a:lnTo>
                <a:lnTo>
                  <a:pt x="24180" y="0"/>
                </a:lnTo>
                <a:close/>
              </a:path>
              <a:path w="48894" h="48895">
                <a:moveTo>
                  <a:pt x="42047" y="6350"/>
                </a:moveTo>
                <a:lnTo>
                  <a:pt x="36055" y="6350"/>
                </a:lnTo>
                <a:lnTo>
                  <a:pt x="42011" y="12306"/>
                </a:lnTo>
                <a:lnTo>
                  <a:pt x="42011" y="36068"/>
                </a:lnTo>
                <a:lnTo>
                  <a:pt x="36055" y="42011"/>
                </a:lnTo>
                <a:lnTo>
                  <a:pt x="42047" y="42011"/>
                </a:lnTo>
                <a:lnTo>
                  <a:pt x="46744" y="34442"/>
                </a:lnTo>
                <a:lnTo>
                  <a:pt x="48361" y="24180"/>
                </a:lnTo>
                <a:lnTo>
                  <a:pt x="46744" y="13919"/>
                </a:lnTo>
                <a:lnTo>
                  <a:pt x="42047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03320" y="610708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180" y="0"/>
                </a:moveTo>
                <a:lnTo>
                  <a:pt x="13919" y="1617"/>
                </a:lnTo>
                <a:lnTo>
                  <a:pt x="6313" y="6350"/>
                </a:lnTo>
                <a:lnTo>
                  <a:pt x="1617" y="13919"/>
                </a:lnTo>
                <a:lnTo>
                  <a:pt x="0" y="24180"/>
                </a:lnTo>
                <a:lnTo>
                  <a:pt x="1617" y="34442"/>
                </a:lnTo>
                <a:lnTo>
                  <a:pt x="6327" y="42033"/>
                </a:lnTo>
                <a:lnTo>
                  <a:pt x="13919" y="46744"/>
                </a:lnTo>
                <a:lnTo>
                  <a:pt x="24180" y="48361"/>
                </a:lnTo>
                <a:lnTo>
                  <a:pt x="34442" y="46744"/>
                </a:lnTo>
                <a:lnTo>
                  <a:pt x="42047" y="42011"/>
                </a:lnTo>
                <a:lnTo>
                  <a:pt x="12280" y="42011"/>
                </a:lnTo>
                <a:lnTo>
                  <a:pt x="6349" y="36068"/>
                </a:lnTo>
                <a:lnTo>
                  <a:pt x="6349" y="12306"/>
                </a:lnTo>
                <a:lnTo>
                  <a:pt x="12280" y="6350"/>
                </a:lnTo>
                <a:lnTo>
                  <a:pt x="42047" y="6350"/>
                </a:lnTo>
                <a:lnTo>
                  <a:pt x="34442" y="1617"/>
                </a:lnTo>
                <a:lnTo>
                  <a:pt x="24180" y="0"/>
                </a:lnTo>
                <a:close/>
              </a:path>
              <a:path w="48894" h="48895">
                <a:moveTo>
                  <a:pt x="42047" y="6350"/>
                </a:moveTo>
                <a:lnTo>
                  <a:pt x="36055" y="6350"/>
                </a:lnTo>
                <a:lnTo>
                  <a:pt x="42011" y="12306"/>
                </a:lnTo>
                <a:lnTo>
                  <a:pt x="42011" y="36068"/>
                </a:lnTo>
                <a:lnTo>
                  <a:pt x="36055" y="42011"/>
                </a:lnTo>
                <a:lnTo>
                  <a:pt x="42047" y="42011"/>
                </a:lnTo>
                <a:lnTo>
                  <a:pt x="46744" y="34442"/>
                </a:lnTo>
                <a:lnTo>
                  <a:pt x="48361" y="24180"/>
                </a:lnTo>
                <a:lnTo>
                  <a:pt x="46744" y="13919"/>
                </a:lnTo>
                <a:lnTo>
                  <a:pt x="42047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04590" y="610708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180" y="0"/>
                </a:moveTo>
                <a:lnTo>
                  <a:pt x="13919" y="1617"/>
                </a:lnTo>
                <a:lnTo>
                  <a:pt x="6313" y="6350"/>
                </a:lnTo>
                <a:lnTo>
                  <a:pt x="1617" y="13919"/>
                </a:lnTo>
                <a:lnTo>
                  <a:pt x="0" y="24180"/>
                </a:lnTo>
                <a:lnTo>
                  <a:pt x="1617" y="34442"/>
                </a:lnTo>
                <a:lnTo>
                  <a:pt x="6327" y="42033"/>
                </a:lnTo>
                <a:lnTo>
                  <a:pt x="13919" y="46744"/>
                </a:lnTo>
                <a:lnTo>
                  <a:pt x="24180" y="48361"/>
                </a:lnTo>
                <a:lnTo>
                  <a:pt x="34442" y="46744"/>
                </a:lnTo>
                <a:lnTo>
                  <a:pt x="42047" y="42011"/>
                </a:lnTo>
                <a:lnTo>
                  <a:pt x="12280" y="42011"/>
                </a:lnTo>
                <a:lnTo>
                  <a:pt x="6349" y="36068"/>
                </a:lnTo>
                <a:lnTo>
                  <a:pt x="6349" y="12306"/>
                </a:lnTo>
                <a:lnTo>
                  <a:pt x="12280" y="6350"/>
                </a:lnTo>
                <a:lnTo>
                  <a:pt x="42047" y="6350"/>
                </a:lnTo>
                <a:lnTo>
                  <a:pt x="34442" y="1617"/>
                </a:lnTo>
                <a:lnTo>
                  <a:pt x="24180" y="0"/>
                </a:lnTo>
                <a:close/>
              </a:path>
              <a:path w="48894" h="48895">
                <a:moveTo>
                  <a:pt x="42047" y="6350"/>
                </a:moveTo>
                <a:lnTo>
                  <a:pt x="36055" y="6350"/>
                </a:lnTo>
                <a:lnTo>
                  <a:pt x="42011" y="12306"/>
                </a:lnTo>
                <a:lnTo>
                  <a:pt x="42011" y="36068"/>
                </a:lnTo>
                <a:lnTo>
                  <a:pt x="36055" y="42011"/>
                </a:lnTo>
                <a:lnTo>
                  <a:pt x="42047" y="42011"/>
                </a:lnTo>
                <a:lnTo>
                  <a:pt x="46744" y="34442"/>
                </a:lnTo>
                <a:lnTo>
                  <a:pt x="48361" y="24180"/>
                </a:lnTo>
                <a:lnTo>
                  <a:pt x="46744" y="13919"/>
                </a:lnTo>
                <a:lnTo>
                  <a:pt x="42047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02684" y="610708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180" y="0"/>
                </a:moveTo>
                <a:lnTo>
                  <a:pt x="13919" y="1617"/>
                </a:lnTo>
                <a:lnTo>
                  <a:pt x="6313" y="6350"/>
                </a:lnTo>
                <a:lnTo>
                  <a:pt x="1617" y="13919"/>
                </a:lnTo>
                <a:lnTo>
                  <a:pt x="0" y="24180"/>
                </a:lnTo>
                <a:lnTo>
                  <a:pt x="1617" y="34442"/>
                </a:lnTo>
                <a:lnTo>
                  <a:pt x="6327" y="42033"/>
                </a:lnTo>
                <a:lnTo>
                  <a:pt x="13919" y="46744"/>
                </a:lnTo>
                <a:lnTo>
                  <a:pt x="24180" y="48361"/>
                </a:lnTo>
                <a:lnTo>
                  <a:pt x="34442" y="46744"/>
                </a:lnTo>
                <a:lnTo>
                  <a:pt x="42047" y="42011"/>
                </a:lnTo>
                <a:lnTo>
                  <a:pt x="12280" y="42011"/>
                </a:lnTo>
                <a:lnTo>
                  <a:pt x="6349" y="36068"/>
                </a:lnTo>
                <a:lnTo>
                  <a:pt x="6349" y="12306"/>
                </a:lnTo>
                <a:lnTo>
                  <a:pt x="12280" y="6350"/>
                </a:lnTo>
                <a:lnTo>
                  <a:pt x="42047" y="6350"/>
                </a:lnTo>
                <a:lnTo>
                  <a:pt x="34442" y="1617"/>
                </a:lnTo>
                <a:lnTo>
                  <a:pt x="24180" y="0"/>
                </a:lnTo>
                <a:close/>
              </a:path>
              <a:path w="48895" h="48895">
                <a:moveTo>
                  <a:pt x="42047" y="6350"/>
                </a:moveTo>
                <a:lnTo>
                  <a:pt x="36055" y="6350"/>
                </a:lnTo>
                <a:lnTo>
                  <a:pt x="42011" y="12306"/>
                </a:lnTo>
                <a:lnTo>
                  <a:pt x="42011" y="36068"/>
                </a:lnTo>
                <a:lnTo>
                  <a:pt x="36055" y="42011"/>
                </a:lnTo>
                <a:lnTo>
                  <a:pt x="42047" y="42011"/>
                </a:lnTo>
                <a:lnTo>
                  <a:pt x="46744" y="34442"/>
                </a:lnTo>
                <a:lnTo>
                  <a:pt x="48361" y="24180"/>
                </a:lnTo>
                <a:lnTo>
                  <a:pt x="46744" y="13919"/>
                </a:lnTo>
                <a:lnTo>
                  <a:pt x="42047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02049" y="610708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180" y="0"/>
                </a:moveTo>
                <a:lnTo>
                  <a:pt x="13919" y="1617"/>
                </a:lnTo>
                <a:lnTo>
                  <a:pt x="6313" y="6350"/>
                </a:lnTo>
                <a:lnTo>
                  <a:pt x="1617" y="13919"/>
                </a:lnTo>
                <a:lnTo>
                  <a:pt x="0" y="24180"/>
                </a:lnTo>
                <a:lnTo>
                  <a:pt x="1617" y="34442"/>
                </a:lnTo>
                <a:lnTo>
                  <a:pt x="6327" y="42033"/>
                </a:lnTo>
                <a:lnTo>
                  <a:pt x="13919" y="46744"/>
                </a:lnTo>
                <a:lnTo>
                  <a:pt x="24180" y="48361"/>
                </a:lnTo>
                <a:lnTo>
                  <a:pt x="34442" y="46744"/>
                </a:lnTo>
                <a:lnTo>
                  <a:pt x="42047" y="42011"/>
                </a:lnTo>
                <a:lnTo>
                  <a:pt x="12280" y="42011"/>
                </a:lnTo>
                <a:lnTo>
                  <a:pt x="6349" y="36068"/>
                </a:lnTo>
                <a:lnTo>
                  <a:pt x="6349" y="12306"/>
                </a:lnTo>
                <a:lnTo>
                  <a:pt x="12280" y="6350"/>
                </a:lnTo>
                <a:lnTo>
                  <a:pt x="42047" y="6350"/>
                </a:lnTo>
                <a:lnTo>
                  <a:pt x="34442" y="1617"/>
                </a:lnTo>
                <a:lnTo>
                  <a:pt x="24180" y="0"/>
                </a:lnTo>
                <a:close/>
              </a:path>
              <a:path w="48895" h="48895">
                <a:moveTo>
                  <a:pt x="42047" y="6350"/>
                </a:moveTo>
                <a:lnTo>
                  <a:pt x="36055" y="6350"/>
                </a:lnTo>
                <a:lnTo>
                  <a:pt x="42011" y="12306"/>
                </a:lnTo>
                <a:lnTo>
                  <a:pt x="42011" y="36068"/>
                </a:lnTo>
                <a:lnTo>
                  <a:pt x="36055" y="42011"/>
                </a:lnTo>
                <a:lnTo>
                  <a:pt x="42047" y="42011"/>
                </a:lnTo>
                <a:lnTo>
                  <a:pt x="46744" y="34442"/>
                </a:lnTo>
                <a:lnTo>
                  <a:pt x="48361" y="24180"/>
                </a:lnTo>
                <a:lnTo>
                  <a:pt x="46744" y="13919"/>
                </a:lnTo>
                <a:lnTo>
                  <a:pt x="42047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01415" y="610708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180" y="0"/>
                </a:moveTo>
                <a:lnTo>
                  <a:pt x="13919" y="1617"/>
                </a:lnTo>
                <a:lnTo>
                  <a:pt x="6313" y="6350"/>
                </a:lnTo>
                <a:lnTo>
                  <a:pt x="1617" y="13919"/>
                </a:lnTo>
                <a:lnTo>
                  <a:pt x="0" y="24180"/>
                </a:lnTo>
                <a:lnTo>
                  <a:pt x="1617" y="34442"/>
                </a:lnTo>
                <a:lnTo>
                  <a:pt x="6327" y="42033"/>
                </a:lnTo>
                <a:lnTo>
                  <a:pt x="13919" y="46744"/>
                </a:lnTo>
                <a:lnTo>
                  <a:pt x="24180" y="48361"/>
                </a:lnTo>
                <a:lnTo>
                  <a:pt x="34442" y="46744"/>
                </a:lnTo>
                <a:lnTo>
                  <a:pt x="42047" y="42011"/>
                </a:lnTo>
                <a:lnTo>
                  <a:pt x="12280" y="42011"/>
                </a:lnTo>
                <a:lnTo>
                  <a:pt x="6349" y="36068"/>
                </a:lnTo>
                <a:lnTo>
                  <a:pt x="6349" y="12306"/>
                </a:lnTo>
                <a:lnTo>
                  <a:pt x="12280" y="6350"/>
                </a:lnTo>
                <a:lnTo>
                  <a:pt x="42047" y="6350"/>
                </a:lnTo>
                <a:lnTo>
                  <a:pt x="34442" y="1617"/>
                </a:lnTo>
                <a:lnTo>
                  <a:pt x="24180" y="0"/>
                </a:lnTo>
                <a:close/>
              </a:path>
              <a:path w="48895" h="48895">
                <a:moveTo>
                  <a:pt x="42047" y="6350"/>
                </a:moveTo>
                <a:lnTo>
                  <a:pt x="36055" y="6350"/>
                </a:lnTo>
                <a:lnTo>
                  <a:pt x="42011" y="12306"/>
                </a:lnTo>
                <a:lnTo>
                  <a:pt x="42011" y="36068"/>
                </a:lnTo>
                <a:lnTo>
                  <a:pt x="36055" y="42011"/>
                </a:lnTo>
                <a:lnTo>
                  <a:pt x="42047" y="42011"/>
                </a:lnTo>
                <a:lnTo>
                  <a:pt x="46744" y="34442"/>
                </a:lnTo>
                <a:lnTo>
                  <a:pt x="48361" y="24180"/>
                </a:lnTo>
                <a:lnTo>
                  <a:pt x="46744" y="13919"/>
                </a:lnTo>
                <a:lnTo>
                  <a:pt x="42047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00779" y="610708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180" y="0"/>
                </a:moveTo>
                <a:lnTo>
                  <a:pt x="13919" y="1617"/>
                </a:lnTo>
                <a:lnTo>
                  <a:pt x="6313" y="6350"/>
                </a:lnTo>
                <a:lnTo>
                  <a:pt x="1617" y="13919"/>
                </a:lnTo>
                <a:lnTo>
                  <a:pt x="0" y="24180"/>
                </a:lnTo>
                <a:lnTo>
                  <a:pt x="1617" y="34442"/>
                </a:lnTo>
                <a:lnTo>
                  <a:pt x="6327" y="42033"/>
                </a:lnTo>
                <a:lnTo>
                  <a:pt x="13919" y="46744"/>
                </a:lnTo>
                <a:lnTo>
                  <a:pt x="24180" y="48361"/>
                </a:lnTo>
                <a:lnTo>
                  <a:pt x="34442" y="46744"/>
                </a:lnTo>
                <a:lnTo>
                  <a:pt x="42047" y="42011"/>
                </a:lnTo>
                <a:lnTo>
                  <a:pt x="12280" y="42011"/>
                </a:lnTo>
                <a:lnTo>
                  <a:pt x="6349" y="36068"/>
                </a:lnTo>
                <a:lnTo>
                  <a:pt x="6349" y="12306"/>
                </a:lnTo>
                <a:lnTo>
                  <a:pt x="12280" y="6350"/>
                </a:lnTo>
                <a:lnTo>
                  <a:pt x="42047" y="6350"/>
                </a:lnTo>
                <a:lnTo>
                  <a:pt x="34442" y="1617"/>
                </a:lnTo>
                <a:lnTo>
                  <a:pt x="24180" y="0"/>
                </a:lnTo>
                <a:close/>
              </a:path>
              <a:path w="48895" h="48895">
                <a:moveTo>
                  <a:pt x="42047" y="6350"/>
                </a:moveTo>
                <a:lnTo>
                  <a:pt x="36055" y="6350"/>
                </a:lnTo>
                <a:lnTo>
                  <a:pt x="42011" y="12306"/>
                </a:lnTo>
                <a:lnTo>
                  <a:pt x="42011" y="36068"/>
                </a:lnTo>
                <a:lnTo>
                  <a:pt x="36055" y="42011"/>
                </a:lnTo>
                <a:lnTo>
                  <a:pt x="42047" y="42011"/>
                </a:lnTo>
                <a:lnTo>
                  <a:pt x="46744" y="34442"/>
                </a:lnTo>
                <a:lnTo>
                  <a:pt x="48361" y="24180"/>
                </a:lnTo>
                <a:lnTo>
                  <a:pt x="46744" y="13919"/>
                </a:lnTo>
                <a:lnTo>
                  <a:pt x="42047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23704" y="1616642"/>
            <a:ext cx="207645" cy="1177925"/>
          </a:xfrm>
          <a:custGeom>
            <a:avLst/>
            <a:gdLst/>
            <a:ahLst/>
            <a:cxnLst/>
            <a:rect l="l" t="t" r="r" b="b"/>
            <a:pathLst>
              <a:path w="207644" h="1177925">
                <a:moveTo>
                  <a:pt x="146240" y="0"/>
                </a:moveTo>
                <a:lnTo>
                  <a:pt x="103136" y="17995"/>
                </a:lnTo>
                <a:lnTo>
                  <a:pt x="85128" y="61112"/>
                </a:lnTo>
                <a:lnTo>
                  <a:pt x="86254" y="73221"/>
                </a:lnTo>
                <a:lnTo>
                  <a:pt x="112580" y="112103"/>
                </a:lnTo>
                <a:lnTo>
                  <a:pt x="146240" y="122224"/>
                </a:lnTo>
                <a:lnTo>
                  <a:pt x="158351" y="121100"/>
                </a:lnTo>
                <a:lnTo>
                  <a:pt x="197233" y="94777"/>
                </a:lnTo>
                <a:lnTo>
                  <a:pt x="207365" y="61112"/>
                </a:lnTo>
                <a:lnTo>
                  <a:pt x="206239" y="49008"/>
                </a:lnTo>
                <a:lnTo>
                  <a:pt x="179910" y="10120"/>
                </a:lnTo>
                <a:lnTo>
                  <a:pt x="146240" y="0"/>
                </a:lnTo>
                <a:close/>
              </a:path>
              <a:path w="207644" h="1177925">
                <a:moveTo>
                  <a:pt x="108051" y="433285"/>
                </a:moveTo>
                <a:lnTo>
                  <a:pt x="74350" y="453204"/>
                </a:lnTo>
                <a:lnTo>
                  <a:pt x="1092" y="1123048"/>
                </a:lnTo>
                <a:lnTo>
                  <a:pt x="355" y="1128877"/>
                </a:lnTo>
                <a:lnTo>
                  <a:pt x="0" y="1132509"/>
                </a:lnTo>
                <a:lnTo>
                  <a:pt x="0" y="1139418"/>
                </a:lnTo>
                <a:lnTo>
                  <a:pt x="19576" y="1172407"/>
                </a:lnTo>
                <a:lnTo>
                  <a:pt x="38201" y="1177620"/>
                </a:lnTo>
                <a:lnTo>
                  <a:pt x="44676" y="1177076"/>
                </a:lnTo>
                <a:lnTo>
                  <a:pt x="75775" y="1150273"/>
                </a:lnTo>
                <a:lnTo>
                  <a:pt x="145161" y="487857"/>
                </a:lnTo>
                <a:lnTo>
                  <a:pt x="145872" y="482041"/>
                </a:lnTo>
                <a:lnTo>
                  <a:pt x="146240" y="478396"/>
                </a:lnTo>
                <a:lnTo>
                  <a:pt x="146240" y="471487"/>
                </a:lnTo>
                <a:lnTo>
                  <a:pt x="126669" y="438504"/>
                </a:lnTo>
                <a:lnTo>
                  <a:pt x="114121" y="433866"/>
                </a:lnTo>
                <a:lnTo>
                  <a:pt x="108051" y="4332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38434" y="4013540"/>
            <a:ext cx="127635" cy="722630"/>
          </a:xfrm>
          <a:custGeom>
            <a:avLst/>
            <a:gdLst/>
            <a:ahLst/>
            <a:cxnLst/>
            <a:rect l="l" t="t" r="r" b="b"/>
            <a:pathLst>
              <a:path w="127634" h="722629">
                <a:moveTo>
                  <a:pt x="89738" y="0"/>
                </a:moveTo>
                <a:lnTo>
                  <a:pt x="54997" y="23190"/>
                </a:lnTo>
                <a:lnTo>
                  <a:pt x="52235" y="37503"/>
                </a:lnTo>
                <a:lnTo>
                  <a:pt x="52925" y="44940"/>
                </a:lnTo>
                <a:lnTo>
                  <a:pt x="82306" y="74315"/>
                </a:lnTo>
                <a:lnTo>
                  <a:pt x="89738" y="75006"/>
                </a:lnTo>
                <a:lnTo>
                  <a:pt x="97164" y="74315"/>
                </a:lnTo>
                <a:lnTo>
                  <a:pt x="126550" y="44940"/>
                </a:lnTo>
                <a:lnTo>
                  <a:pt x="127241" y="37503"/>
                </a:lnTo>
                <a:lnTo>
                  <a:pt x="126550" y="30076"/>
                </a:lnTo>
                <a:lnTo>
                  <a:pt x="97164" y="690"/>
                </a:lnTo>
                <a:lnTo>
                  <a:pt x="89738" y="0"/>
                </a:lnTo>
                <a:close/>
              </a:path>
              <a:path w="127634" h="722629">
                <a:moveTo>
                  <a:pt x="71196" y="265874"/>
                </a:moveTo>
                <a:lnTo>
                  <a:pt x="60947" y="265874"/>
                </a:lnTo>
                <a:lnTo>
                  <a:pt x="55918" y="267677"/>
                </a:lnTo>
                <a:lnTo>
                  <a:pt x="46545" y="274815"/>
                </a:lnTo>
                <a:lnTo>
                  <a:pt x="43738" y="280403"/>
                </a:lnTo>
                <a:lnTo>
                  <a:pt x="42862" y="287985"/>
                </a:lnTo>
                <a:lnTo>
                  <a:pt x="660" y="689152"/>
                </a:lnTo>
                <a:lnTo>
                  <a:pt x="215" y="692734"/>
                </a:lnTo>
                <a:lnTo>
                  <a:pt x="0" y="694969"/>
                </a:lnTo>
                <a:lnTo>
                  <a:pt x="0" y="707224"/>
                </a:lnTo>
                <a:lnTo>
                  <a:pt x="2679" y="713155"/>
                </a:lnTo>
                <a:lnTo>
                  <a:pt x="13385" y="720750"/>
                </a:lnTo>
                <a:lnTo>
                  <a:pt x="18516" y="722629"/>
                </a:lnTo>
                <a:lnTo>
                  <a:pt x="28790" y="722629"/>
                </a:lnTo>
                <a:lnTo>
                  <a:pt x="89065" y="299364"/>
                </a:lnTo>
                <a:lnTo>
                  <a:pt x="89509" y="295808"/>
                </a:lnTo>
                <a:lnTo>
                  <a:pt x="89738" y="293573"/>
                </a:lnTo>
                <a:lnTo>
                  <a:pt x="89738" y="281279"/>
                </a:lnTo>
                <a:lnTo>
                  <a:pt x="87058" y="275374"/>
                </a:lnTo>
                <a:lnTo>
                  <a:pt x="76339" y="267792"/>
                </a:lnTo>
                <a:lnTo>
                  <a:pt x="71196" y="26587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6241436" y="506937"/>
            <a:ext cx="857250" cy="139700"/>
            <a:chOff x="6241436" y="506937"/>
            <a:chExt cx="857250" cy="139700"/>
          </a:xfrm>
        </p:grpSpPr>
        <p:pic>
          <p:nvPicPr>
            <p:cNvPr id="58" name="object 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1436" y="509982"/>
              <a:ext cx="86258" cy="11018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0330" y="539855"/>
              <a:ext cx="64617" cy="8183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0166" y="506937"/>
              <a:ext cx="368964" cy="114757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831368" y="510069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05"/>
                  </a:moveTo>
                  <a:lnTo>
                    <a:pt x="65608" y="31305"/>
                  </a:lnTo>
                  <a:lnTo>
                    <a:pt x="65608" y="110096"/>
                  </a:lnTo>
                  <a:lnTo>
                    <a:pt x="77190" y="110096"/>
                  </a:lnTo>
                  <a:lnTo>
                    <a:pt x="77190" y="31305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62" y="0"/>
                  </a:lnTo>
                  <a:lnTo>
                    <a:pt x="65062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5689" y="539092"/>
              <a:ext cx="162690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150" y="522898"/>
            <a:ext cx="1515110" cy="1515110"/>
          </a:xfrm>
          <a:custGeom>
            <a:avLst/>
            <a:gdLst/>
            <a:ahLst/>
            <a:cxnLst/>
            <a:rect l="l" t="t" r="r" b="b"/>
            <a:pathLst>
              <a:path w="1515109" h="1515110">
                <a:moveTo>
                  <a:pt x="1358392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358404"/>
                </a:lnTo>
                <a:lnTo>
                  <a:pt x="8001" y="1407877"/>
                </a:lnTo>
                <a:lnTo>
                  <a:pt x="30273" y="1450884"/>
                </a:lnTo>
                <a:lnTo>
                  <a:pt x="64215" y="1484824"/>
                </a:lnTo>
                <a:lnTo>
                  <a:pt x="107226" y="1507095"/>
                </a:lnTo>
                <a:lnTo>
                  <a:pt x="156705" y="1515097"/>
                </a:lnTo>
                <a:lnTo>
                  <a:pt x="1358392" y="1515097"/>
                </a:lnTo>
                <a:lnTo>
                  <a:pt x="1407871" y="1507095"/>
                </a:lnTo>
                <a:lnTo>
                  <a:pt x="1441470" y="1489697"/>
                </a:lnTo>
                <a:lnTo>
                  <a:pt x="156705" y="1489697"/>
                </a:lnTo>
                <a:lnTo>
                  <a:pt x="105643" y="1479362"/>
                </a:lnTo>
                <a:lnTo>
                  <a:pt x="63901" y="1451197"/>
                </a:lnTo>
                <a:lnTo>
                  <a:pt x="35734" y="1409458"/>
                </a:lnTo>
                <a:lnTo>
                  <a:pt x="25399" y="1358404"/>
                </a:lnTo>
                <a:lnTo>
                  <a:pt x="25399" y="156705"/>
                </a:lnTo>
                <a:lnTo>
                  <a:pt x="35734" y="105643"/>
                </a:lnTo>
                <a:lnTo>
                  <a:pt x="63901" y="63901"/>
                </a:lnTo>
                <a:lnTo>
                  <a:pt x="105643" y="35734"/>
                </a:lnTo>
                <a:lnTo>
                  <a:pt x="156705" y="25400"/>
                </a:lnTo>
                <a:lnTo>
                  <a:pt x="1441469" y="25399"/>
                </a:lnTo>
                <a:lnTo>
                  <a:pt x="1407871" y="8001"/>
                </a:lnTo>
                <a:lnTo>
                  <a:pt x="1358392" y="0"/>
                </a:lnTo>
                <a:close/>
              </a:path>
              <a:path w="1515109" h="1515110">
                <a:moveTo>
                  <a:pt x="1441469" y="25399"/>
                </a:moveTo>
                <a:lnTo>
                  <a:pt x="1358392" y="25400"/>
                </a:lnTo>
                <a:lnTo>
                  <a:pt x="1409453" y="35734"/>
                </a:lnTo>
                <a:lnTo>
                  <a:pt x="1451195" y="63901"/>
                </a:lnTo>
                <a:lnTo>
                  <a:pt x="1479362" y="105643"/>
                </a:lnTo>
                <a:lnTo>
                  <a:pt x="1489697" y="156705"/>
                </a:lnTo>
                <a:lnTo>
                  <a:pt x="1489697" y="1358404"/>
                </a:lnTo>
                <a:lnTo>
                  <a:pt x="1479362" y="1409458"/>
                </a:lnTo>
                <a:lnTo>
                  <a:pt x="1451195" y="1451197"/>
                </a:lnTo>
                <a:lnTo>
                  <a:pt x="1409453" y="1479362"/>
                </a:lnTo>
                <a:lnTo>
                  <a:pt x="1358392" y="1489697"/>
                </a:lnTo>
                <a:lnTo>
                  <a:pt x="1441470" y="1489697"/>
                </a:lnTo>
                <a:lnTo>
                  <a:pt x="1450881" y="1484824"/>
                </a:lnTo>
                <a:lnTo>
                  <a:pt x="1484823" y="1450884"/>
                </a:lnTo>
                <a:lnTo>
                  <a:pt x="1507095" y="1407877"/>
                </a:lnTo>
                <a:lnTo>
                  <a:pt x="1515097" y="1358404"/>
                </a:lnTo>
                <a:lnTo>
                  <a:pt x="1515097" y="156705"/>
                </a:lnTo>
                <a:lnTo>
                  <a:pt x="1507095" y="107226"/>
                </a:lnTo>
                <a:lnTo>
                  <a:pt x="1484823" y="64215"/>
                </a:lnTo>
                <a:lnTo>
                  <a:pt x="1450881" y="30273"/>
                </a:lnTo>
                <a:lnTo>
                  <a:pt x="1441469" y="25399"/>
                </a:lnTo>
                <a:close/>
              </a:path>
            </a:pathLst>
          </a:custGeom>
          <a:solidFill>
            <a:srgbClr val="95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3428" y="436616"/>
            <a:ext cx="1460500" cy="167640"/>
            <a:chOff x="473428" y="436616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28" y="436616"/>
              <a:ext cx="1263911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52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77"/>
                  </a:moveTo>
                  <a:lnTo>
                    <a:pt x="228" y="46977"/>
                  </a:lnTo>
                  <a:lnTo>
                    <a:pt x="228" y="165163"/>
                  </a:lnTo>
                  <a:lnTo>
                    <a:pt x="32118" y="165163"/>
                  </a:lnTo>
                  <a:lnTo>
                    <a:pt x="32118" y="46977"/>
                  </a:lnTo>
                  <a:close/>
                </a:path>
                <a:path w="33019" h="165734">
                  <a:moveTo>
                    <a:pt x="32461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61" y="30060"/>
                  </a:lnTo>
                  <a:lnTo>
                    <a:pt x="3246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73" y="481411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146" y="481412"/>
            <a:ext cx="102869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5538" y="482673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28" y="481412"/>
            <a:ext cx="499109" cy="157480"/>
            <a:chOff x="2259328" y="481412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328" y="481415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311" y="481412"/>
              <a:ext cx="236598" cy="122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998019" y="1102005"/>
            <a:ext cx="660400" cy="337185"/>
            <a:chOff x="5998019" y="1102005"/>
            <a:chExt cx="660400" cy="33718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98019" y="1103956"/>
              <a:ext cx="167940" cy="1319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89066" y="1140409"/>
              <a:ext cx="138883" cy="9547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357366" y="1105649"/>
              <a:ext cx="17145" cy="128905"/>
            </a:xfrm>
            <a:custGeom>
              <a:avLst/>
              <a:gdLst/>
              <a:ahLst/>
              <a:cxnLst/>
              <a:rect l="l" t="t" r="r" b="b"/>
              <a:pathLst>
                <a:path w="17145" h="128905">
                  <a:moveTo>
                    <a:pt x="16446" y="36537"/>
                  </a:moveTo>
                  <a:lnTo>
                    <a:pt x="520" y="36537"/>
                  </a:lnTo>
                  <a:lnTo>
                    <a:pt x="520" y="128460"/>
                  </a:lnTo>
                  <a:lnTo>
                    <a:pt x="16446" y="128460"/>
                  </a:lnTo>
                  <a:lnTo>
                    <a:pt x="16446" y="36537"/>
                  </a:lnTo>
                  <a:close/>
                </a:path>
                <a:path w="17145" h="128905">
                  <a:moveTo>
                    <a:pt x="16789" y="0"/>
                  </a:moveTo>
                  <a:lnTo>
                    <a:pt x="0" y="0"/>
                  </a:lnTo>
                  <a:lnTo>
                    <a:pt x="0" y="17068"/>
                  </a:lnTo>
                  <a:lnTo>
                    <a:pt x="16789" y="17068"/>
                  </a:lnTo>
                  <a:lnTo>
                    <a:pt x="16789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95420" y="1139070"/>
              <a:ext cx="96888" cy="12543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12841" y="1102005"/>
              <a:ext cx="145355" cy="1325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13288" y="1305198"/>
              <a:ext cx="84277" cy="13388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19083" y="1343611"/>
              <a:ext cx="318877" cy="95465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4534613" y="645920"/>
            <a:ext cx="316865" cy="1285240"/>
          </a:xfrm>
          <a:custGeom>
            <a:avLst/>
            <a:gdLst/>
            <a:ahLst/>
            <a:cxnLst/>
            <a:rect l="l" t="t" r="r" b="b"/>
            <a:pathLst>
              <a:path w="316864" h="1285239">
                <a:moveTo>
                  <a:pt x="259092" y="0"/>
                </a:moveTo>
                <a:lnTo>
                  <a:pt x="217995" y="17753"/>
                </a:lnTo>
                <a:lnTo>
                  <a:pt x="93268" y="1114018"/>
                </a:lnTo>
                <a:lnTo>
                  <a:pt x="92832" y="1130230"/>
                </a:lnTo>
                <a:lnTo>
                  <a:pt x="94991" y="1144271"/>
                </a:lnTo>
                <a:lnTo>
                  <a:pt x="126069" y="1178798"/>
                </a:lnTo>
                <a:lnTo>
                  <a:pt x="148539" y="1183119"/>
                </a:lnTo>
                <a:lnTo>
                  <a:pt x="160033" y="1182255"/>
                </a:lnTo>
                <a:lnTo>
                  <a:pt x="148539" y="1165847"/>
                </a:lnTo>
                <a:lnTo>
                  <a:pt x="140173" y="1165092"/>
                </a:lnTo>
                <a:lnTo>
                  <a:pt x="109456" y="1138655"/>
                </a:lnTo>
                <a:lnTo>
                  <a:pt x="108108" y="1128826"/>
                </a:lnTo>
                <a:lnTo>
                  <a:pt x="108826" y="1117485"/>
                </a:lnTo>
                <a:lnTo>
                  <a:pt x="221094" y="51803"/>
                </a:lnTo>
                <a:lnTo>
                  <a:pt x="246978" y="17691"/>
                </a:lnTo>
                <a:lnTo>
                  <a:pt x="259092" y="15519"/>
                </a:lnTo>
                <a:lnTo>
                  <a:pt x="301139" y="15519"/>
                </a:lnTo>
                <a:lnTo>
                  <a:pt x="293082" y="9220"/>
                </a:lnTo>
                <a:lnTo>
                  <a:pt x="282829" y="4097"/>
                </a:lnTo>
                <a:lnTo>
                  <a:pt x="271499" y="1024"/>
                </a:lnTo>
                <a:lnTo>
                  <a:pt x="259092" y="0"/>
                </a:lnTo>
                <a:close/>
              </a:path>
              <a:path w="316864" h="1285239">
                <a:moveTo>
                  <a:pt x="301139" y="15519"/>
                </a:moveTo>
                <a:lnTo>
                  <a:pt x="259092" y="15519"/>
                </a:lnTo>
                <a:lnTo>
                  <a:pt x="268207" y="16280"/>
                </a:lnTo>
                <a:lnTo>
                  <a:pt x="276572" y="18556"/>
                </a:lnTo>
                <a:lnTo>
                  <a:pt x="301227" y="51596"/>
                </a:lnTo>
                <a:lnTo>
                  <a:pt x="300532" y="62166"/>
                </a:lnTo>
                <a:lnTo>
                  <a:pt x="189992" y="1126134"/>
                </a:lnTo>
                <a:lnTo>
                  <a:pt x="169911" y="1160017"/>
                </a:lnTo>
                <a:lnTo>
                  <a:pt x="148539" y="1165847"/>
                </a:lnTo>
                <a:lnTo>
                  <a:pt x="190434" y="1165847"/>
                </a:lnTo>
                <a:lnTo>
                  <a:pt x="316077" y="63893"/>
                </a:lnTo>
                <a:lnTo>
                  <a:pt x="316504" y="49269"/>
                </a:lnTo>
                <a:lnTo>
                  <a:pt x="314340" y="36482"/>
                </a:lnTo>
                <a:lnTo>
                  <a:pt x="309591" y="25526"/>
                </a:lnTo>
                <a:lnTo>
                  <a:pt x="302260" y="16395"/>
                </a:lnTo>
                <a:lnTo>
                  <a:pt x="301139" y="15519"/>
                </a:lnTo>
                <a:close/>
              </a:path>
              <a:path w="316864" h="1285239">
                <a:moveTo>
                  <a:pt x="29070" y="688276"/>
                </a:moveTo>
                <a:lnTo>
                  <a:pt x="25044" y="690016"/>
                </a:lnTo>
                <a:lnTo>
                  <a:pt x="20993" y="691718"/>
                </a:lnTo>
                <a:lnTo>
                  <a:pt x="20129" y="694918"/>
                </a:lnTo>
                <a:lnTo>
                  <a:pt x="22453" y="699503"/>
                </a:lnTo>
                <a:lnTo>
                  <a:pt x="43192" y="766864"/>
                </a:lnTo>
                <a:lnTo>
                  <a:pt x="45466" y="772642"/>
                </a:lnTo>
                <a:lnTo>
                  <a:pt x="48641" y="775804"/>
                </a:lnTo>
                <a:lnTo>
                  <a:pt x="56705" y="776947"/>
                </a:lnTo>
                <a:lnTo>
                  <a:pt x="60452" y="774369"/>
                </a:lnTo>
                <a:lnTo>
                  <a:pt x="63906" y="768591"/>
                </a:lnTo>
                <a:lnTo>
                  <a:pt x="83645" y="734047"/>
                </a:lnTo>
                <a:lnTo>
                  <a:pt x="63906" y="734047"/>
                </a:lnTo>
                <a:lnTo>
                  <a:pt x="64087" y="732320"/>
                </a:lnTo>
                <a:lnTo>
                  <a:pt x="50088" y="732320"/>
                </a:lnTo>
                <a:lnTo>
                  <a:pt x="34544" y="694334"/>
                </a:lnTo>
                <a:lnTo>
                  <a:pt x="32232" y="689736"/>
                </a:lnTo>
                <a:lnTo>
                  <a:pt x="29070" y="688276"/>
                </a:lnTo>
                <a:close/>
              </a:path>
              <a:path w="316864" h="1285239">
                <a:moveTo>
                  <a:pt x="93548" y="695185"/>
                </a:moveTo>
                <a:lnTo>
                  <a:pt x="90385" y="696036"/>
                </a:lnTo>
                <a:lnTo>
                  <a:pt x="88087" y="699503"/>
                </a:lnTo>
                <a:lnTo>
                  <a:pt x="63906" y="734047"/>
                </a:lnTo>
                <a:lnTo>
                  <a:pt x="83645" y="734047"/>
                </a:lnTo>
                <a:lnTo>
                  <a:pt x="98450" y="708139"/>
                </a:lnTo>
                <a:lnTo>
                  <a:pt x="101904" y="702386"/>
                </a:lnTo>
                <a:lnTo>
                  <a:pt x="101600" y="698639"/>
                </a:lnTo>
                <a:lnTo>
                  <a:pt x="93548" y="695185"/>
                </a:lnTo>
                <a:close/>
              </a:path>
              <a:path w="316864" h="1285239">
                <a:moveTo>
                  <a:pt x="129540" y="18986"/>
                </a:moveTo>
                <a:lnTo>
                  <a:pt x="117442" y="20716"/>
                </a:lnTo>
                <a:lnTo>
                  <a:pt x="108807" y="25904"/>
                </a:lnTo>
                <a:lnTo>
                  <a:pt x="103629" y="34545"/>
                </a:lnTo>
                <a:lnTo>
                  <a:pt x="101904" y="46634"/>
                </a:lnTo>
                <a:lnTo>
                  <a:pt x="102983" y="56018"/>
                </a:lnTo>
                <a:lnTo>
                  <a:pt x="106221" y="63463"/>
                </a:lnTo>
                <a:lnTo>
                  <a:pt x="111618" y="68967"/>
                </a:lnTo>
                <a:lnTo>
                  <a:pt x="119176" y="72529"/>
                </a:lnTo>
                <a:lnTo>
                  <a:pt x="50088" y="732320"/>
                </a:lnTo>
                <a:lnTo>
                  <a:pt x="64087" y="732320"/>
                </a:lnTo>
                <a:lnTo>
                  <a:pt x="132994" y="74256"/>
                </a:lnTo>
                <a:lnTo>
                  <a:pt x="143571" y="71237"/>
                </a:lnTo>
                <a:lnTo>
                  <a:pt x="151128" y="65627"/>
                </a:lnTo>
                <a:lnTo>
                  <a:pt x="155663" y="57426"/>
                </a:lnTo>
                <a:lnTo>
                  <a:pt x="157175" y="46634"/>
                </a:lnTo>
                <a:lnTo>
                  <a:pt x="155428" y="34518"/>
                </a:lnTo>
                <a:lnTo>
                  <a:pt x="150258" y="25904"/>
                </a:lnTo>
                <a:lnTo>
                  <a:pt x="141621" y="20716"/>
                </a:lnTo>
                <a:lnTo>
                  <a:pt x="129540" y="18986"/>
                </a:lnTo>
                <a:close/>
              </a:path>
              <a:path w="316864" h="1285239">
                <a:moveTo>
                  <a:pt x="50088" y="65633"/>
                </a:moveTo>
                <a:lnTo>
                  <a:pt x="29362" y="65633"/>
                </a:lnTo>
                <a:lnTo>
                  <a:pt x="29362" y="71399"/>
                </a:lnTo>
                <a:lnTo>
                  <a:pt x="27635" y="76288"/>
                </a:lnTo>
                <a:lnTo>
                  <a:pt x="20726" y="84353"/>
                </a:lnTo>
                <a:lnTo>
                  <a:pt x="13220" y="86347"/>
                </a:lnTo>
                <a:lnTo>
                  <a:pt x="0" y="86347"/>
                </a:lnTo>
                <a:lnTo>
                  <a:pt x="0" y="100152"/>
                </a:lnTo>
                <a:lnTo>
                  <a:pt x="25895" y="100152"/>
                </a:lnTo>
                <a:lnTo>
                  <a:pt x="25895" y="176161"/>
                </a:lnTo>
                <a:lnTo>
                  <a:pt x="50088" y="176161"/>
                </a:lnTo>
                <a:lnTo>
                  <a:pt x="50088" y="65633"/>
                </a:lnTo>
                <a:close/>
              </a:path>
              <a:path w="316864" h="1285239">
                <a:moveTo>
                  <a:pt x="260807" y="34518"/>
                </a:moveTo>
                <a:lnTo>
                  <a:pt x="238416" y="57426"/>
                </a:lnTo>
                <a:lnTo>
                  <a:pt x="239756" y="66812"/>
                </a:lnTo>
                <a:lnTo>
                  <a:pt x="243965" y="73833"/>
                </a:lnTo>
                <a:lnTo>
                  <a:pt x="250981" y="78046"/>
                </a:lnTo>
                <a:lnTo>
                  <a:pt x="260807" y="79451"/>
                </a:lnTo>
                <a:lnTo>
                  <a:pt x="270621" y="78046"/>
                </a:lnTo>
                <a:lnTo>
                  <a:pt x="277639" y="73833"/>
                </a:lnTo>
                <a:lnTo>
                  <a:pt x="281854" y="66812"/>
                </a:lnTo>
                <a:lnTo>
                  <a:pt x="283260" y="56984"/>
                </a:lnTo>
                <a:lnTo>
                  <a:pt x="281854" y="47168"/>
                </a:lnTo>
                <a:lnTo>
                  <a:pt x="277639" y="40146"/>
                </a:lnTo>
                <a:lnTo>
                  <a:pt x="270621" y="35926"/>
                </a:lnTo>
                <a:lnTo>
                  <a:pt x="260807" y="34518"/>
                </a:lnTo>
                <a:close/>
              </a:path>
              <a:path w="316864" h="1285239">
                <a:moveTo>
                  <a:pt x="120904" y="1221117"/>
                </a:moveTo>
                <a:lnTo>
                  <a:pt x="117449" y="1221117"/>
                </a:lnTo>
                <a:lnTo>
                  <a:pt x="110540" y="1228026"/>
                </a:lnTo>
                <a:lnTo>
                  <a:pt x="110540" y="1231468"/>
                </a:lnTo>
                <a:lnTo>
                  <a:pt x="113995" y="1234935"/>
                </a:lnTo>
                <a:lnTo>
                  <a:pt x="129540" y="1252207"/>
                </a:lnTo>
                <a:lnTo>
                  <a:pt x="110540" y="1271206"/>
                </a:lnTo>
                <a:lnTo>
                  <a:pt x="108229" y="1273492"/>
                </a:lnTo>
                <a:lnTo>
                  <a:pt x="108521" y="1276654"/>
                </a:lnTo>
                <a:lnTo>
                  <a:pt x="114261" y="1284731"/>
                </a:lnTo>
                <a:lnTo>
                  <a:pt x="118021" y="1284427"/>
                </a:lnTo>
                <a:lnTo>
                  <a:pt x="139903" y="1262583"/>
                </a:lnTo>
                <a:lnTo>
                  <a:pt x="159699" y="1262583"/>
                </a:lnTo>
                <a:lnTo>
                  <a:pt x="150266" y="1252207"/>
                </a:lnTo>
                <a:lnTo>
                  <a:pt x="160623" y="1241844"/>
                </a:lnTo>
                <a:lnTo>
                  <a:pt x="139903" y="1241844"/>
                </a:lnTo>
                <a:lnTo>
                  <a:pt x="124358" y="1224584"/>
                </a:lnTo>
                <a:lnTo>
                  <a:pt x="120904" y="1221117"/>
                </a:lnTo>
                <a:close/>
              </a:path>
              <a:path w="316864" h="1285239">
                <a:moveTo>
                  <a:pt x="159699" y="1262583"/>
                </a:moveTo>
                <a:lnTo>
                  <a:pt x="139903" y="1262583"/>
                </a:lnTo>
                <a:lnTo>
                  <a:pt x="155460" y="1279842"/>
                </a:lnTo>
                <a:lnTo>
                  <a:pt x="158902" y="1283296"/>
                </a:lnTo>
                <a:lnTo>
                  <a:pt x="162356" y="1283563"/>
                </a:lnTo>
                <a:lnTo>
                  <a:pt x="169278" y="1277810"/>
                </a:lnTo>
                <a:lnTo>
                  <a:pt x="169837" y="1274660"/>
                </a:lnTo>
                <a:lnTo>
                  <a:pt x="167538" y="1271206"/>
                </a:lnTo>
                <a:lnTo>
                  <a:pt x="159699" y="1262583"/>
                </a:lnTo>
                <a:close/>
              </a:path>
              <a:path w="316864" h="1285239">
                <a:moveTo>
                  <a:pt x="164084" y="1221117"/>
                </a:moveTo>
                <a:lnTo>
                  <a:pt x="160642" y="1221117"/>
                </a:lnTo>
                <a:lnTo>
                  <a:pt x="139903" y="1241844"/>
                </a:lnTo>
                <a:lnTo>
                  <a:pt x="160623" y="1241844"/>
                </a:lnTo>
                <a:lnTo>
                  <a:pt x="170992" y="1231468"/>
                </a:lnTo>
                <a:lnTo>
                  <a:pt x="170992" y="1228026"/>
                </a:lnTo>
                <a:lnTo>
                  <a:pt x="164084" y="1221117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3568" y="1285501"/>
            <a:ext cx="410209" cy="1663064"/>
          </a:xfrm>
          <a:custGeom>
            <a:avLst/>
            <a:gdLst/>
            <a:ahLst/>
            <a:cxnLst/>
            <a:rect l="l" t="t" r="r" b="b"/>
            <a:pathLst>
              <a:path w="410210" h="1663064">
                <a:moveTo>
                  <a:pt x="335280" y="0"/>
                </a:moveTo>
                <a:lnTo>
                  <a:pt x="291693" y="14541"/>
                </a:lnTo>
                <a:lnTo>
                  <a:pt x="269264" y="47013"/>
                </a:lnTo>
                <a:lnTo>
                  <a:pt x="120700" y="1441716"/>
                </a:lnTo>
                <a:lnTo>
                  <a:pt x="120128" y="1462681"/>
                </a:lnTo>
                <a:lnTo>
                  <a:pt x="122921" y="1480843"/>
                </a:lnTo>
                <a:lnTo>
                  <a:pt x="150302" y="1518531"/>
                </a:lnTo>
                <a:lnTo>
                  <a:pt x="192227" y="1531111"/>
                </a:lnTo>
                <a:lnTo>
                  <a:pt x="207100" y="1529993"/>
                </a:lnTo>
                <a:lnTo>
                  <a:pt x="242519" y="1513243"/>
                </a:lnTo>
                <a:lnTo>
                  <a:pt x="192227" y="1508760"/>
                </a:lnTo>
                <a:lnTo>
                  <a:pt x="181396" y="1507785"/>
                </a:lnTo>
                <a:lnTo>
                  <a:pt x="146052" y="1484334"/>
                </a:lnTo>
                <a:lnTo>
                  <a:pt x="139897" y="1460859"/>
                </a:lnTo>
                <a:lnTo>
                  <a:pt x="140817" y="1446174"/>
                </a:lnTo>
                <a:lnTo>
                  <a:pt x="286105" y="67068"/>
                </a:lnTo>
                <a:lnTo>
                  <a:pt x="303987" y="31292"/>
                </a:lnTo>
                <a:lnTo>
                  <a:pt x="335280" y="20116"/>
                </a:lnTo>
                <a:lnTo>
                  <a:pt x="389729" y="20116"/>
                </a:lnTo>
                <a:lnTo>
                  <a:pt x="379281" y="11953"/>
                </a:lnTo>
                <a:lnTo>
                  <a:pt x="366010" y="5316"/>
                </a:lnTo>
                <a:lnTo>
                  <a:pt x="351344" y="1330"/>
                </a:lnTo>
                <a:lnTo>
                  <a:pt x="335280" y="0"/>
                </a:lnTo>
                <a:close/>
              </a:path>
              <a:path w="410210" h="1663064">
                <a:moveTo>
                  <a:pt x="389729" y="20116"/>
                </a:moveTo>
                <a:lnTo>
                  <a:pt x="335280" y="20116"/>
                </a:lnTo>
                <a:lnTo>
                  <a:pt x="347081" y="21097"/>
                </a:lnTo>
                <a:lnTo>
                  <a:pt x="357908" y="24036"/>
                </a:lnTo>
                <a:lnTo>
                  <a:pt x="388083" y="54783"/>
                </a:lnTo>
                <a:lnTo>
                  <a:pt x="389829" y="66792"/>
                </a:lnTo>
                <a:lnTo>
                  <a:pt x="388924" y="80467"/>
                </a:lnTo>
                <a:lnTo>
                  <a:pt x="245872" y="1457350"/>
                </a:lnTo>
                <a:lnTo>
                  <a:pt x="227990" y="1495361"/>
                </a:lnTo>
                <a:lnTo>
                  <a:pt x="192227" y="1508760"/>
                </a:lnTo>
                <a:lnTo>
                  <a:pt x="246452" y="1508760"/>
                </a:lnTo>
                <a:lnTo>
                  <a:pt x="265988" y="1464068"/>
                </a:lnTo>
                <a:lnTo>
                  <a:pt x="409041" y="82702"/>
                </a:lnTo>
                <a:lnTo>
                  <a:pt x="409594" y="63780"/>
                </a:lnTo>
                <a:lnTo>
                  <a:pt x="406796" y="47229"/>
                </a:lnTo>
                <a:lnTo>
                  <a:pt x="400651" y="33047"/>
                </a:lnTo>
                <a:lnTo>
                  <a:pt x="391160" y="21234"/>
                </a:lnTo>
                <a:lnTo>
                  <a:pt x="389729" y="20116"/>
                </a:lnTo>
                <a:close/>
              </a:path>
              <a:path w="410210" h="1663064">
                <a:moveTo>
                  <a:pt x="37617" y="890727"/>
                </a:moveTo>
                <a:lnTo>
                  <a:pt x="27178" y="895210"/>
                </a:lnTo>
                <a:lnTo>
                  <a:pt x="26060" y="899325"/>
                </a:lnTo>
                <a:lnTo>
                  <a:pt x="29057" y="905268"/>
                </a:lnTo>
                <a:lnTo>
                  <a:pt x="55880" y="992441"/>
                </a:lnTo>
                <a:lnTo>
                  <a:pt x="58851" y="999909"/>
                </a:lnTo>
                <a:lnTo>
                  <a:pt x="62928" y="1003998"/>
                </a:lnTo>
                <a:lnTo>
                  <a:pt x="73380" y="1005497"/>
                </a:lnTo>
                <a:lnTo>
                  <a:pt x="78232" y="1002144"/>
                </a:lnTo>
                <a:lnTo>
                  <a:pt x="82702" y="994676"/>
                </a:lnTo>
                <a:lnTo>
                  <a:pt x="108254" y="949960"/>
                </a:lnTo>
                <a:lnTo>
                  <a:pt x="82702" y="949960"/>
                </a:lnTo>
                <a:lnTo>
                  <a:pt x="82936" y="947724"/>
                </a:lnTo>
                <a:lnTo>
                  <a:pt x="64820" y="947724"/>
                </a:lnTo>
                <a:lnTo>
                  <a:pt x="44704" y="898550"/>
                </a:lnTo>
                <a:lnTo>
                  <a:pt x="41706" y="892619"/>
                </a:lnTo>
                <a:lnTo>
                  <a:pt x="37617" y="890727"/>
                </a:lnTo>
                <a:close/>
              </a:path>
              <a:path w="410210" h="1663064">
                <a:moveTo>
                  <a:pt x="121056" y="899667"/>
                </a:moveTo>
                <a:lnTo>
                  <a:pt x="116967" y="900785"/>
                </a:lnTo>
                <a:lnTo>
                  <a:pt x="113995" y="905268"/>
                </a:lnTo>
                <a:lnTo>
                  <a:pt x="82702" y="949960"/>
                </a:lnTo>
                <a:lnTo>
                  <a:pt x="108254" y="949960"/>
                </a:lnTo>
                <a:lnTo>
                  <a:pt x="127406" y="916444"/>
                </a:lnTo>
                <a:lnTo>
                  <a:pt x="131876" y="909002"/>
                </a:lnTo>
                <a:lnTo>
                  <a:pt x="131495" y="904151"/>
                </a:lnTo>
                <a:lnTo>
                  <a:pt x="121056" y="899667"/>
                </a:lnTo>
                <a:close/>
              </a:path>
              <a:path w="410210" h="1663064">
                <a:moveTo>
                  <a:pt x="167640" y="24599"/>
                </a:moveTo>
                <a:lnTo>
                  <a:pt x="151990" y="26837"/>
                </a:lnTo>
                <a:lnTo>
                  <a:pt x="140814" y="33545"/>
                </a:lnTo>
                <a:lnTo>
                  <a:pt x="134110" y="44718"/>
                </a:lnTo>
                <a:lnTo>
                  <a:pt x="131876" y="60350"/>
                </a:lnTo>
                <a:lnTo>
                  <a:pt x="133272" y="72509"/>
                </a:lnTo>
                <a:lnTo>
                  <a:pt x="137461" y="82148"/>
                </a:lnTo>
                <a:lnTo>
                  <a:pt x="144446" y="89270"/>
                </a:lnTo>
                <a:lnTo>
                  <a:pt x="154228" y="93878"/>
                </a:lnTo>
                <a:lnTo>
                  <a:pt x="64820" y="947724"/>
                </a:lnTo>
                <a:lnTo>
                  <a:pt x="82936" y="947724"/>
                </a:lnTo>
                <a:lnTo>
                  <a:pt x="172110" y="96126"/>
                </a:lnTo>
                <a:lnTo>
                  <a:pt x="185797" y="92215"/>
                </a:lnTo>
                <a:lnTo>
                  <a:pt x="195578" y="84950"/>
                </a:lnTo>
                <a:lnTo>
                  <a:pt x="201446" y="74334"/>
                </a:lnTo>
                <a:lnTo>
                  <a:pt x="203403" y="60350"/>
                </a:lnTo>
                <a:lnTo>
                  <a:pt x="201164" y="44716"/>
                </a:lnTo>
                <a:lnTo>
                  <a:pt x="194456" y="33545"/>
                </a:lnTo>
                <a:lnTo>
                  <a:pt x="183279" y="26837"/>
                </a:lnTo>
                <a:lnTo>
                  <a:pt x="167640" y="24599"/>
                </a:lnTo>
                <a:close/>
              </a:path>
              <a:path w="410210" h="1663064">
                <a:moveTo>
                  <a:pt x="64820" y="84950"/>
                </a:moveTo>
                <a:lnTo>
                  <a:pt x="37998" y="84950"/>
                </a:lnTo>
                <a:lnTo>
                  <a:pt x="37998" y="92417"/>
                </a:lnTo>
                <a:lnTo>
                  <a:pt x="35763" y="98742"/>
                </a:lnTo>
                <a:lnTo>
                  <a:pt x="2235" y="111759"/>
                </a:lnTo>
                <a:lnTo>
                  <a:pt x="0" y="111759"/>
                </a:lnTo>
                <a:lnTo>
                  <a:pt x="0" y="129641"/>
                </a:lnTo>
                <a:lnTo>
                  <a:pt x="33528" y="129641"/>
                </a:lnTo>
                <a:lnTo>
                  <a:pt x="33528" y="228003"/>
                </a:lnTo>
                <a:lnTo>
                  <a:pt x="64820" y="228003"/>
                </a:lnTo>
                <a:lnTo>
                  <a:pt x="64820" y="84950"/>
                </a:lnTo>
                <a:close/>
              </a:path>
              <a:path w="410210" h="1663064">
                <a:moveTo>
                  <a:pt x="337515" y="44716"/>
                </a:moveTo>
                <a:lnTo>
                  <a:pt x="308636" y="72509"/>
                </a:lnTo>
                <a:lnTo>
                  <a:pt x="308539" y="74334"/>
                </a:lnTo>
                <a:lnTo>
                  <a:pt x="310272" y="86477"/>
                </a:lnTo>
                <a:lnTo>
                  <a:pt x="315718" y="95557"/>
                </a:lnTo>
                <a:lnTo>
                  <a:pt x="324798" y="101004"/>
                </a:lnTo>
                <a:lnTo>
                  <a:pt x="337515" y="102819"/>
                </a:lnTo>
                <a:lnTo>
                  <a:pt x="350220" y="101004"/>
                </a:lnTo>
                <a:lnTo>
                  <a:pt x="359302" y="95557"/>
                </a:lnTo>
                <a:lnTo>
                  <a:pt x="364754" y="86477"/>
                </a:lnTo>
                <a:lnTo>
                  <a:pt x="366572" y="73761"/>
                </a:lnTo>
                <a:lnTo>
                  <a:pt x="364754" y="61063"/>
                </a:lnTo>
                <a:lnTo>
                  <a:pt x="359302" y="51985"/>
                </a:lnTo>
                <a:lnTo>
                  <a:pt x="350220" y="46534"/>
                </a:lnTo>
                <a:lnTo>
                  <a:pt x="337515" y="44716"/>
                </a:lnTo>
                <a:close/>
              </a:path>
              <a:path w="410210" h="1663064">
                <a:moveTo>
                  <a:pt x="156464" y="1580286"/>
                </a:moveTo>
                <a:lnTo>
                  <a:pt x="151993" y="1580286"/>
                </a:lnTo>
                <a:lnTo>
                  <a:pt x="143052" y="1589227"/>
                </a:lnTo>
                <a:lnTo>
                  <a:pt x="143052" y="1593710"/>
                </a:lnTo>
                <a:lnTo>
                  <a:pt x="147523" y="1598167"/>
                </a:lnTo>
                <a:lnTo>
                  <a:pt x="167640" y="1620520"/>
                </a:lnTo>
                <a:lnTo>
                  <a:pt x="143052" y="1645119"/>
                </a:lnTo>
                <a:lnTo>
                  <a:pt x="140055" y="1648078"/>
                </a:lnTo>
                <a:lnTo>
                  <a:pt x="140436" y="1652168"/>
                </a:lnTo>
                <a:lnTo>
                  <a:pt x="147866" y="1662607"/>
                </a:lnTo>
                <a:lnTo>
                  <a:pt x="152730" y="1662226"/>
                </a:lnTo>
                <a:lnTo>
                  <a:pt x="181051" y="1633943"/>
                </a:lnTo>
                <a:lnTo>
                  <a:pt x="206659" y="1633943"/>
                </a:lnTo>
                <a:lnTo>
                  <a:pt x="194462" y="1620520"/>
                </a:lnTo>
                <a:lnTo>
                  <a:pt x="207879" y="1607108"/>
                </a:lnTo>
                <a:lnTo>
                  <a:pt x="181051" y="1607108"/>
                </a:lnTo>
                <a:lnTo>
                  <a:pt x="160934" y="1584769"/>
                </a:lnTo>
                <a:lnTo>
                  <a:pt x="156464" y="1580286"/>
                </a:lnTo>
                <a:close/>
              </a:path>
              <a:path w="410210" h="1663064">
                <a:moveTo>
                  <a:pt x="206659" y="1633943"/>
                </a:moveTo>
                <a:lnTo>
                  <a:pt x="181051" y="1633943"/>
                </a:lnTo>
                <a:lnTo>
                  <a:pt x="201168" y="1656283"/>
                </a:lnTo>
                <a:lnTo>
                  <a:pt x="205638" y="1660753"/>
                </a:lnTo>
                <a:lnTo>
                  <a:pt x="210108" y="1661109"/>
                </a:lnTo>
                <a:lnTo>
                  <a:pt x="219049" y="1653666"/>
                </a:lnTo>
                <a:lnTo>
                  <a:pt x="219786" y="1649577"/>
                </a:lnTo>
                <a:lnTo>
                  <a:pt x="216814" y="1645119"/>
                </a:lnTo>
                <a:lnTo>
                  <a:pt x="206659" y="1633943"/>
                </a:lnTo>
                <a:close/>
              </a:path>
              <a:path w="410210" h="1663064">
                <a:moveTo>
                  <a:pt x="212344" y="1580286"/>
                </a:moveTo>
                <a:lnTo>
                  <a:pt x="207873" y="1580286"/>
                </a:lnTo>
                <a:lnTo>
                  <a:pt x="181051" y="1607108"/>
                </a:lnTo>
                <a:lnTo>
                  <a:pt x="207879" y="1607108"/>
                </a:lnTo>
                <a:lnTo>
                  <a:pt x="221284" y="1593710"/>
                </a:lnTo>
                <a:lnTo>
                  <a:pt x="221284" y="1589227"/>
                </a:lnTo>
                <a:lnTo>
                  <a:pt x="212344" y="1580286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3680" y="1079156"/>
            <a:ext cx="1825625" cy="1825625"/>
          </a:xfrm>
          <a:custGeom>
            <a:avLst/>
            <a:gdLst/>
            <a:ahLst/>
            <a:cxnLst/>
            <a:rect l="l" t="t" r="r" b="b"/>
            <a:pathLst>
              <a:path w="1825625" h="1825625">
                <a:moveTo>
                  <a:pt x="1668703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668703"/>
                </a:lnTo>
                <a:lnTo>
                  <a:pt x="8001" y="1718176"/>
                </a:lnTo>
                <a:lnTo>
                  <a:pt x="30273" y="1761183"/>
                </a:lnTo>
                <a:lnTo>
                  <a:pt x="64215" y="1795123"/>
                </a:lnTo>
                <a:lnTo>
                  <a:pt x="107226" y="1817394"/>
                </a:lnTo>
                <a:lnTo>
                  <a:pt x="156705" y="1825396"/>
                </a:lnTo>
                <a:lnTo>
                  <a:pt x="1668703" y="1825396"/>
                </a:lnTo>
                <a:lnTo>
                  <a:pt x="1718178" y="1817394"/>
                </a:lnTo>
                <a:lnTo>
                  <a:pt x="1751777" y="1799996"/>
                </a:lnTo>
                <a:lnTo>
                  <a:pt x="156705" y="1799996"/>
                </a:lnTo>
                <a:lnTo>
                  <a:pt x="105643" y="1789663"/>
                </a:lnTo>
                <a:lnTo>
                  <a:pt x="63901" y="1761501"/>
                </a:lnTo>
                <a:lnTo>
                  <a:pt x="35734" y="1719763"/>
                </a:lnTo>
                <a:lnTo>
                  <a:pt x="25399" y="1668703"/>
                </a:lnTo>
                <a:lnTo>
                  <a:pt x="25399" y="156705"/>
                </a:lnTo>
                <a:lnTo>
                  <a:pt x="35734" y="105643"/>
                </a:lnTo>
                <a:lnTo>
                  <a:pt x="63901" y="63901"/>
                </a:lnTo>
                <a:lnTo>
                  <a:pt x="105643" y="35734"/>
                </a:lnTo>
                <a:lnTo>
                  <a:pt x="156705" y="25400"/>
                </a:lnTo>
                <a:lnTo>
                  <a:pt x="1751775" y="25399"/>
                </a:lnTo>
                <a:lnTo>
                  <a:pt x="1718178" y="8001"/>
                </a:lnTo>
                <a:lnTo>
                  <a:pt x="1668703" y="0"/>
                </a:lnTo>
                <a:close/>
              </a:path>
              <a:path w="1825625" h="1825625">
                <a:moveTo>
                  <a:pt x="1751775" y="25399"/>
                </a:moveTo>
                <a:lnTo>
                  <a:pt x="1668703" y="25400"/>
                </a:lnTo>
                <a:lnTo>
                  <a:pt x="1719765" y="35734"/>
                </a:lnTo>
                <a:lnTo>
                  <a:pt x="1761507" y="63901"/>
                </a:lnTo>
                <a:lnTo>
                  <a:pt x="1789674" y="105643"/>
                </a:lnTo>
                <a:lnTo>
                  <a:pt x="1800009" y="156705"/>
                </a:lnTo>
                <a:lnTo>
                  <a:pt x="1800009" y="1668703"/>
                </a:lnTo>
                <a:lnTo>
                  <a:pt x="1789674" y="1719763"/>
                </a:lnTo>
                <a:lnTo>
                  <a:pt x="1761507" y="1761501"/>
                </a:lnTo>
                <a:lnTo>
                  <a:pt x="1719765" y="1789663"/>
                </a:lnTo>
                <a:lnTo>
                  <a:pt x="1668703" y="1799996"/>
                </a:lnTo>
                <a:lnTo>
                  <a:pt x="1751777" y="1799996"/>
                </a:lnTo>
                <a:lnTo>
                  <a:pt x="1761188" y="1795123"/>
                </a:lnTo>
                <a:lnTo>
                  <a:pt x="1795131" y="1761183"/>
                </a:lnTo>
                <a:lnTo>
                  <a:pt x="1817405" y="1718176"/>
                </a:lnTo>
                <a:lnTo>
                  <a:pt x="1825409" y="1668703"/>
                </a:lnTo>
                <a:lnTo>
                  <a:pt x="1825409" y="156705"/>
                </a:lnTo>
                <a:lnTo>
                  <a:pt x="1817405" y="107226"/>
                </a:lnTo>
                <a:lnTo>
                  <a:pt x="1795131" y="64215"/>
                </a:lnTo>
                <a:lnTo>
                  <a:pt x="1761188" y="30273"/>
                </a:lnTo>
                <a:lnTo>
                  <a:pt x="1751775" y="2539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34" y="436586"/>
            <a:ext cx="1186074" cy="20209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30494" y="432016"/>
            <a:ext cx="706120" cy="172720"/>
            <a:chOff x="1730494" y="432016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0494" y="432016"/>
              <a:ext cx="493767" cy="1721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7470" y="481388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825951" y="3823404"/>
            <a:ext cx="138430" cy="913765"/>
          </a:xfrm>
          <a:custGeom>
            <a:avLst/>
            <a:gdLst/>
            <a:ahLst/>
            <a:cxnLst/>
            <a:rect l="l" t="t" r="r" b="b"/>
            <a:pathLst>
              <a:path w="138430" h="913764">
                <a:moveTo>
                  <a:pt x="122110" y="0"/>
                </a:moveTo>
                <a:lnTo>
                  <a:pt x="109169" y="0"/>
                </a:lnTo>
                <a:lnTo>
                  <a:pt x="103911" y="1663"/>
                </a:lnTo>
                <a:lnTo>
                  <a:pt x="93649" y="8369"/>
                </a:lnTo>
                <a:lnTo>
                  <a:pt x="90627" y="14960"/>
                </a:lnTo>
                <a:lnTo>
                  <a:pt x="89750" y="24777"/>
                </a:lnTo>
                <a:lnTo>
                  <a:pt x="673" y="879347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70"/>
                </a:lnTo>
                <a:lnTo>
                  <a:pt x="2006" y="901776"/>
                </a:lnTo>
                <a:lnTo>
                  <a:pt x="10045" y="911161"/>
                </a:lnTo>
                <a:lnTo>
                  <a:pt x="15849" y="913498"/>
                </a:lnTo>
                <a:lnTo>
                  <a:pt x="28803" y="913498"/>
                </a:lnTo>
                <a:lnTo>
                  <a:pt x="34035" y="911821"/>
                </a:lnTo>
                <a:lnTo>
                  <a:pt x="44310" y="905128"/>
                </a:lnTo>
                <a:lnTo>
                  <a:pt x="47320" y="898550"/>
                </a:lnTo>
                <a:lnTo>
                  <a:pt x="48221" y="888720"/>
                </a:lnTo>
                <a:lnTo>
                  <a:pt x="137299" y="34150"/>
                </a:lnTo>
                <a:lnTo>
                  <a:pt x="137299" y="30797"/>
                </a:lnTo>
                <a:lnTo>
                  <a:pt x="137845" y="26682"/>
                </a:lnTo>
                <a:lnTo>
                  <a:pt x="137960" y="17640"/>
                </a:lnTo>
                <a:lnTo>
                  <a:pt x="135953" y="11709"/>
                </a:lnTo>
                <a:lnTo>
                  <a:pt x="127914" y="2336"/>
                </a:lnTo>
                <a:lnTo>
                  <a:pt x="12211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16222" y="3823404"/>
            <a:ext cx="138430" cy="913765"/>
          </a:xfrm>
          <a:custGeom>
            <a:avLst/>
            <a:gdLst/>
            <a:ahLst/>
            <a:cxnLst/>
            <a:rect l="l" t="t" r="r" b="b"/>
            <a:pathLst>
              <a:path w="138430" h="913764">
                <a:moveTo>
                  <a:pt x="122110" y="0"/>
                </a:moveTo>
                <a:lnTo>
                  <a:pt x="109169" y="0"/>
                </a:lnTo>
                <a:lnTo>
                  <a:pt x="103911" y="1663"/>
                </a:lnTo>
                <a:lnTo>
                  <a:pt x="93649" y="8369"/>
                </a:lnTo>
                <a:lnTo>
                  <a:pt x="90627" y="14960"/>
                </a:lnTo>
                <a:lnTo>
                  <a:pt x="89750" y="24777"/>
                </a:lnTo>
                <a:lnTo>
                  <a:pt x="673" y="879347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70"/>
                </a:lnTo>
                <a:lnTo>
                  <a:pt x="2006" y="901776"/>
                </a:lnTo>
                <a:lnTo>
                  <a:pt x="10045" y="911161"/>
                </a:lnTo>
                <a:lnTo>
                  <a:pt x="15849" y="913498"/>
                </a:lnTo>
                <a:lnTo>
                  <a:pt x="28803" y="913498"/>
                </a:lnTo>
                <a:lnTo>
                  <a:pt x="34035" y="911821"/>
                </a:lnTo>
                <a:lnTo>
                  <a:pt x="44310" y="905128"/>
                </a:lnTo>
                <a:lnTo>
                  <a:pt x="47320" y="898550"/>
                </a:lnTo>
                <a:lnTo>
                  <a:pt x="48221" y="888720"/>
                </a:lnTo>
                <a:lnTo>
                  <a:pt x="137299" y="34150"/>
                </a:lnTo>
                <a:lnTo>
                  <a:pt x="137299" y="30797"/>
                </a:lnTo>
                <a:lnTo>
                  <a:pt x="137845" y="26682"/>
                </a:lnTo>
                <a:lnTo>
                  <a:pt x="137960" y="17640"/>
                </a:lnTo>
                <a:lnTo>
                  <a:pt x="135953" y="11709"/>
                </a:lnTo>
                <a:lnTo>
                  <a:pt x="127914" y="2336"/>
                </a:lnTo>
                <a:lnTo>
                  <a:pt x="12211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19193" y="3823404"/>
            <a:ext cx="138430" cy="913765"/>
          </a:xfrm>
          <a:custGeom>
            <a:avLst/>
            <a:gdLst/>
            <a:ahLst/>
            <a:cxnLst/>
            <a:rect l="l" t="t" r="r" b="b"/>
            <a:pathLst>
              <a:path w="138429" h="913764">
                <a:moveTo>
                  <a:pt x="122110" y="0"/>
                </a:moveTo>
                <a:lnTo>
                  <a:pt x="109169" y="0"/>
                </a:lnTo>
                <a:lnTo>
                  <a:pt x="103911" y="1663"/>
                </a:lnTo>
                <a:lnTo>
                  <a:pt x="93649" y="8369"/>
                </a:lnTo>
                <a:lnTo>
                  <a:pt x="90627" y="14960"/>
                </a:lnTo>
                <a:lnTo>
                  <a:pt x="89750" y="24777"/>
                </a:lnTo>
                <a:lnTo>
                  <a:pt x="673" y="879347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70"/>
                </a:lnTo>
                <a:lnTo>
                  <a:pt x="2006" y="901776"/>
                </a:lnTo>
                <a:lnTo>
                  <a:pt x="10045" y="911161"/>
                </a:lnTo>
                <a:lnTo>
                  <a:pt x="15849" y="913498"/>
                </a:lnTo>
                <a:lnTo>
                  <a:pt x="28803" y="913498"/>
                </a:lnTo>
                <a:lnTo>
                  <a:pt x="34036" y="911821"/>
                </a:lnTo>
                <a:lnTo>
                  <a:pt x="44310" y="905128"/>
                </a:lnTo>
                <a:lnTo>
                  <a:pt x="47320" y="898550"/>
                </a:lnTo>
                <a:lnTo>
                  <a:pt x="48221" y="888720"/>
                </a:lnTo>
                <a:lnTo>
                  <a:pt x="137299" y="34150"/>
                </a:lnTo>
                <a:lnTo>
                  <a:pt x="137299" y="30797"/>
                </a:lnTo>
                <a:lnTo>
                  <a:pt x="137845" y="26682"/>
                </a:lnTo>
                <a:lnTo>
                  <a:pt x="137960" y="17640"/>
                </a:lnTo>
                <a:lnTo>
                  <a:pt x="135953" y="11709"/>
                </a:lnTo>
                <a:lnTo>
                  <a:pt x="127914" y="2336"/>
                </a:lnTo>
                <a:lnTo>
                  <a:pt x="12211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22158" y="3823404"/>
            <a:ext cx="138430" cy="913765"/>
          </a:xfrm>
          <a:custGeom>
            <a:avLst/>
            <a:gdLst/>
            <a:ahLst/>
            <a:cxnLst/>
            <a:rect l="l" t="t" r="r" b="b"/>
            <a:pathLst>
              <a:path w="138429" h="913764">
                <a:moveTo>
                  <a:pt x="122110" y="0"/>
                </a:moveTo>
                <a:lnTo>
                  <a:pt x="109169" y="0"/>
                </a:lnTo>
                <a:lnTo>
                  <a:pt x="103924" y="1663"/>
                </a:lnTo>
                <a:lnTo>
                  <a:pt x="93649" y="8369"/>
                </a:lnTo>
                <a:lnTo>
                  <a:pt x="90639" y="14960"/>
                </a:lnTo>
                <a:lnTo>
                  <a:pt x="89750" y="24777"/>
                </a:lnTo>
                <a:lnTo>
                  <a:pt x="673" y="879347"/>
                </a:lnTo>
                <a:lnTo>
                  <a:pt x="228" y="880249"/>
                </a:lnTo>
                <a:lnTo>
                  <a:pt x="0" y="881354"/>
                </a:lnTo>
                <a:lnTo>
                  <a:pt x="0" y="895870"/>
                </a:lnTo>
                <a:lnTo>
                  <a:pt x="2006" y="901776"/>
                </a:lnTo>
                <a:lnTo>
                  <a:pt x="10045" y="911161"/>
                </a:lnTo>
                <a:lnTo>
                  <a:pt x="15849" y="913498"/>
                </a:lnTo>
                <a:lnTo>
                  <a:pt x="28803" y="913498"/>
                </a:lnTo>
                <a:lnTo>
                  <a:pt x="34048" y="911821"/>
                </a:lnTo>
                <a:lnTo>
                  <a:pt x="44310" y="905128"/>
                </a:lnTo>
                <a:lnTo>
                  <a:pt x="47332" y="898550"/>
                </a:lnTo>
                <a:lnTo>
                  <a:pt x="48221" y="888720"/>
                </a:lnTo>
                <a:lnTo>
                  <a:pt x="137299" y="34150"/>
                </a:lnTo>
                <a:lnTo>
                  <a:pt x="137299" y="30797"/>
                </a:lnTo>
                <a:lnTo>
                  <a:pt x="137858" y="26682"/>
                </a:lnTo>
                <a:lnTo>
                  <a:pt x="137960" y="17640"/>
                </a:lnTo>
                <a:lnTo>
                  <a:pt x="135953" y="11709"/>
                </a:lnTo>
                <a:lnTo>
                  <a:pt x="127914" y="2336"/>
                </a:lnTo>
                <a:lnTo>
                  <a:pt x="12211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25130" y="3823404"/>
            <a:ext cx="138430" cy="913765"/>
          </a:xfrm>
          <a:custGeom>
            <a:avLst/>
            <a:gdLst/>
            <a:ahLst/>
            <a:cxnLst/>
            <a:rect l="l" t="t" r="r" b="b"/>
            <a:pathLst>
              <a:path w="138429" h="913764">
                <a:moveTo>
                  <a:pt x="122110" y="0"/>
                </a:moveTo>
                <a:lnTo>
                  <a:pt x="109169" y="0"/>
                </a:lnTo>
                <a:lnTo>
                  <a:pt x="103911" y="1663"/>
                </a:lnTo>
                <a:lnTo>
                  <a:pt x="93649" y="8369"/>
                </a:lnTo>
                <a:lnTo>
                  <a:pt x="90627" y="14960"/>
                </a:lnTo>
                <a:lnTo>
                  <a:pt x="89750" y="24777"/>
                </a:lnTo>
                <a:lnTo>
                  <a:pt x="673" y="879347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70"/>
                </a:lnTo>
                <a:lnTo>
                  <a:pt x="2006" y="901776"/>
                </a:lnTo>
                <a:lnTo>
                  <a:pt x="10045" y="911161"/>
                </a:lnTo>
                <a:lnTo>
                  <a:pt x="15849" y="913498"/>
                </a:lnTo>
                <a:lnTo>
                  <a:pt x="28803" y="913498"/>
                </a:lnTo>
                <a:lnTo>
                  <a:pt x="34036" y="911821"/>
                </a:lnTo>
                <a:lnTo>
                  <a:pt x="44310" y="905128"/>
                </a:lnTo>
                <a:lnTo>
                  <a:pt x="47320" y="898550"/>
                </a:lnTo>
                <a:lnTo>
                  <a:pt x="48221" y="888720"/>
                </a:lnTo>
                <a:lnTo>
                  <a:pt x="137299" y="34150"/>
                </a:lnTo>
                <a:lnTo>
                  <a:pt x="137299" y="30797"/>
                </a:lnTo>
                <a:lnTo>
                  <a:pt x="137845" y="26682"/>
                </a:lnTo>
                <a:lnTo>
                  <a:pt x="137960" y="17640"/>
                </a:lnTo>
                <a:lnTo>
                  <a:pt x="135953" y="11709"/>
                </a:lnTo>
                <a:lnTo>
                  <a:pt x="127914" y="2336"/>
                </a:lnTo>
                <a:lnTo>
                  <a:pt x="12211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66013" y="792997"/>
            <a:ext cx="6828155" cy="8941435"/>
            <a:chOff x="366013" y="792997"/>
            <a:chExt cx="6828155" cy="8941435"/>
          </a:xfrm>
        </p:grpSpPr>
        <p:sp>
          <p:nvSpPr>
            <p:cNvPr id="14" name="object 14"/>
            <p:cNvSpPr/>
            <p:nvPr/>
          </p:nvSpPr>
          <p:spPr>
            <a:xfrm>
              <a:off x="6328101" y="3823405"/>
              <a:ext cx="138430" cy="913765"/>
            </a:xfrm>
            <a:custGeom>
              <a:avLst/>
              <a:gdLst/>
              <a:ahLst/>
              <a:cxnLst/>
              <a:rect l="l" t="t" r="r" b="b"/>
              <a:pathLst>
                <a:path w="138429" h="913764">
                  <a:moveTo>
                    <a:pt x="122110" y="0"/>
                  </a:moveTo>
                  <a:lnTo>
                    <a:pt x="109169" y="0"/>
                  </a:lnTo>
                  <a:lnTo>
                    <a:pt x="103911" y="1663"/>
                  </a:lnTo>
                  <a:lnTo>
                    <a:pt x="93649" y="8369"/>
                  </a:lnTo>
                  <a:lnTo>
                    <a:pt x="90627" y="14960"/>
                  </a:lnTo>
                  <a:lnTo>
                    <a:pt x="89750" y="24777"/>
                  </a:lnTo>
                  <a:lnTo>
                    <a:pt x="673" y="879347"/>
                  </a:lnTo>
                  <a:lnTo>
                    <a:pt x="215" y="880249"/>
                  </a:lnTo>
                  <a:lnTo>
                    <a:pt x="0" y="881354"/>
                  </a:lnTo>
                  <a:lnTo>
                    <a:pt x="0" y="895870"/>
                  </a:lnTo>
                  <a:lnTo>
                    <a:pt x="2006" y="901776"/>
                  </a:lnTo>
                  <a:lnTo>
                    <a:pt x="10045" y="911161"/>
                  </a:lnTo>
                  <a:lnTo>
                    <a:pt x="15849" y="913498"/>
                  </a:lnTo>
                  <a:lnTo>
                    <a:pt x="28803" y="913498"/>
                  </a:lnTo>
                  <a:lnTo>
                    <a:pt x="34036" y="911821"/>
                  </a:lnTo>
                  <a:lnTo>
                    <a:pt x="44310" y="905128"/>
                  </a:lnTo>
                  <a:lnTo>
                    <a:pt x="47320" y="898550"/>
                  </a:lnTo>
                  <a:lnTo>
                    <a:pt x="48221" y="888720"/>
                  </a:lnTo>
                  <a:lnTo>
                    <a:pt x="137299" y="34150"/>
                  </a:lnTo>
                  <a:lnTo>
                    <a:pt x="137299" y="30797"/>
                  </a:lnTo>
                  <a:lnTo>
                    <a:pt x="137845" y="26682"/>
                  </a:lnTo>
                  <a:lnTo>
                    <a:pt x="137960" y="17640"/>
                  </a:lnTo>
                  <a:lnTo>
                    <a:pt x="135953" y="11709"/>
                  </a:lnTo>
                  <a:lnTo>
                    <a:pt x="127914" y="2336"/>
                  </a:lnTo>
                  <a:lnTo>
                    <a:pt x="122110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6013" y="792997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75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12"/>
                  </a:lnTo>
                  <a:lnTo>
                    <a:pt x="4654" y="8758247"/>
                  </a:lnTo>
                  <a:lnTo>
                    <a:pt x="18000" y="8801150"/>
                  </a:lnTo>
                  <a:lnTo>
                    <a:pt x="39110" y="8839995"/>
                  </a:lnTo>
                  <a:lnTo>
                    <a:pt x="67059" y="8873855"/>
                  </a:lnTo>
                  <a:lnTo>
                    <a:pt x="100919" y="8901803"/>
                  </a:lnTo>
                  <a:lnTo>
                    <a:pt x="139763" y="8922914"/>
                  </a:lnTo>
                  <a:lnTo>
                    <a:pt x="182666" y="8936259"/>
                  </a:lnTo>
                  <a:lnTo>
                    <a:pt x="228701" y="8940914"/>
                  </a:lnTo>
                  <a:lnTo>
                    <a:pt x="6599275" y="8940914"/>
                  </a:lnTo>
                  <a:lnTo>
                    <a:pt x="6645306" y="8936259"/>
                  </a:lnTo>
                  <a:lnTo>
                    <a:pt x="6688205" y="8922914"/>
                  </a:lnTo>
                  <a:lnTo>
                    <a:pt x="6701821" y="8915514"/>
                  </a:lnTo>
                  <a:lnTo>
                    <a:pt x="228701" y="8915514"/>
                  </a:lnTo>
                  <a:lnTo>
                    <a:pt x="182142" y="8910135"/>
                  </a:lnTo>
                  <a:lnTo>
                    <a:pt x="139372" y="8894819"/>
                  </a:lnTo>
                  <a:lnTo>
                    <a:pt x="101621" y="8870795"/>
                  </a:lnTo>
                  <a:lnTo>
                    <a:pt x="70118" y="8839292"/>
                  </a:lnTo>
                  <a:lnTo>
                    <a:pt x="46094" y="8801541"/>
                  </a:lnTo>
                  <a:lnTo>
                    <a:pt x="30778" y="8758772"/>
                  </a:lnTo>
                  <a:lnTo>
                    <a:pt x="25400" y="8712212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21" y="25400"/>
                  </a:lnTo>
                  <a:lnTo>
                    <a:pt x="6688205" y="18000"/>
                  </a:lnTo>
                  <a:lnTo>
                    <a:pt x="6645306" y="4654"/>
                  </a:lnTo>
                  <a:lnTo>
                    <a:pt x="6599275" y="0"/>
                  </a:lnTo>
                  <a:close/>
                </a:path>
                <a:path w="6828155" h="8941435">
                  <a:moveTo>
                    <a:pt x="6701821" y="25400"/>
                  </a:moveTo>
                  <a:lnTo>
                    <a:pt x="6599275" y="25400"/>
                  </a:lnTo>
                  <a:lnTo>
                    <a:pt x="6645830" y="30778"/>
                  </a:lnTo>
                  <a:lnTo>
                    <a:pt x="6688596" y="46094"/>
                  </a:lnTo>
                  <a:lnTo>
                    <a:pt x="6726345" y="70118"/>
                  </a:lnTo>
                  <a:lnTo>
                    <a:pt x="6757846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12"/>
                  </a:lnTo>
                  <a:lnTo>
                    <a:pt x="6797185" y="8758772"/>
                  </a:lnTo>
                  <a:lnTo>
                    <a:pt x="6781869" y="8801541"/>
                  </a:lnTo>
                  <a:lnTo>
                    <a:pt x="6757846" y="8839292"/>
                  </a:lnTo>
                  <a:lnTo>
                    <a:pt x="6726345" y="8870795"/>
                  </a:lnTo>
                  <a:lnTo>
                    <a:pt x="6688596" y="8894819"/>
                  </a:lnTo>
                  <a:lnTo>
                    <a:pt x="6645830" y="8910135"/>
                  </a:lnTo>
                  <a:lnTo>
                    <a:pt x="6599275" y="8915514"/>
                  </a:lnTo>
                  <a:lnTo>
                    <a:pt x="6701821" y="8915514"/>
                  </a:lnTo>
                  <a:lnTo>
                    <a:pt x="6760906" y="8873855"/>
                  </a:lnTo>
                  <a:lnTo>
                    <a:pt x="6788854" y="8839995"/>
                  </a:lnTo>
                  <a:lnTo>
                    <a:pt x="6809964" y="8801150"/>
                  </a:lnTo>
                  <a:lnTo>
                    <a:pt x="6823310" y="8758247"/>
                  </a:lnTo>
                  <a:lnTo>
                    <a:pt x="6827964" y="8712212"/>
                  </a:lnTo>
                  <a:lnTo>
                    <a:pt x="6827964" y="228701"/>
                  </a:lnTo>
                  <a:lnTo>
                    <a:pt x="6823310" y="182666"/>
                  </a:lnTo>
                  <a:lnTo>
                    <a:pt x="6809964" y="139763"/>
                  </a:lnTo>
                  <a:lnTo>
                    <a:pt x="6788854" y="100919"/>
                  </a:lnTo>
                  <a:lnTo>
                    <a:pt x="6760906" y="67059"/>
                  </a:lnTo>
                  <a:lnTo>
                    <a:pt x="6727048" y="39110"/>
                  </a:lnTo>
                  <a:lnTo>
                    <a:pt x="6701821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017" y="381815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1017" y="5215407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1017" y="2036267"/>
              <a:ext cx="3209290" cy="783590"/>
            </a:xfrm>
            <a:custGeom>
              <a:avLst/>
              <a:gdLst/>
              <a:ahLst/>
              <a:cxnLst/>
              <a:rect l="l" t="t" r="r" b="b"/>
              <a:pathLst>
                <a:path w="3209290" h="783589">
                  <a:moveTo>
                    <a:pt x="3208985" y="758050"/>
                  </a:moveTo>
                  <a:lnTo>
                    <a:pt x="0" y="758050"/>
                  </a:lnTo>
                  <a:lnTo>
                    <a:pt x="0" y="783450"/>
                  </a:lnTo>
                  <a:lnTo>
                    <a:pt x="3208985" y="783450"/>
                  </a:lnTo>
                  <a:lnTo>
                    <a:pt x="3208985" y="758050"/>
                  </a:lnTo>
                  <a:close/>
                </a:path>
                <a:path w="3209290" h="783589">
                  <a:moveTo>
                    <a:pt x="320898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85" y="9525"/>
                  </a:lnTo>
                  <a:lnTo>
                    <a:pt x="3208985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1017" y="5897714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1017" y="6358712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1017" y="7294969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307"/>
                  </a:moveTo>
                  <a:lnTo>
                    <a:pt x="6365608" y="682307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922536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12806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15776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18745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21716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24686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22536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24916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12806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15776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18745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21716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24686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90431" y="1305586"/>
            <a:ext cx="225425" cy="1489075"/>
          </a:xfrm>
          <a:custGeom>
            <a:avLst/>
            <a:gdLst/>
            <a:ahLst/>
            <a:cxnLst/>
            <a:rect l="l" t="t" r="r" b="b"/>
            <a:pathLst>
              <a:path w="225425" h="1489075">
                <a:moveTo>
                  <a:pt x="186626" y="0"/>
                </a:moveTo>
                <a:lnTo>
                  <a:pt x="151010" y="20329"/>
                </a:lnTo>
                <a:lnTo>
                  <a:pt x="1079" y="1433017"/>
                </a:lnTo>
                <a:lnTo>
                  <a:pt x="355" y="1434477"/>
                </a:lnTo>
                <a:lnTo>
                  <a:pt x="0" y="1436293"/>
                </a:lnTo>
                <a:lnTo>
                  <a:pt x="0" y="1448295"/>
                </a:lnTo>
                <a:lnTo>
                  <a:pt x="21821" y="1485814"/>
                </a:lnTo>
                <a:lnTo>
                  <a:pt x="38188" y="1488681"/>
                </a:lnTo>
                <a:lnTo>
                  <a:pt x="44706" y="1488169"/>
                </a:lnTo>
                <a:lnTo>
                  <a:pt x="76832" y="1459313"/>
                </a:lnTo>
                <a:lnTo>
                  <a:pt x="223735" y="55664"/>
                </a:lnTo>
                <a:lnTo>
                  <a:pt x="223735" y="48755"/>
                </a:lnTo>
                <a:lnTo>
                  <a:pt x="224828" y="41846"/>
                </a:lnTo>
                <a:lnTo>
                  <a:pt x="209543" y="6445"/>
                </a:lnTo>
                <a:lnTo>
                  <a:pt x="195352" y="716"/>
                </a:lnTo>
                <a:lnTo>
                  <a:pt x="1866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26583" y="3823404"/>
            <a:ext cx="138430" cy="913765"/>
          </a:xfrm>
          <a:custGeom>
            <a:avLst/>
            <a:gdLst/>
            <a:ahLst/>
            <a:cxnLst/>
            <a:rect l="l" t="t" r="r" b="b"/>
            <a:pathLst>
              <a:path w="138430" h="913764">
                <a:moveTo>
                  <a:pt x="122110" y="0"/>
                </a:moveTo>
                <a:lnTo>
                  <a:pt x="109169" y="0"/>
                </a:lnTo>
                <a:lnTo>
                  <a:pt x="103911" y="1663"/>
                </a:lnTo>
                <a:lnTo>
                  <a:pt x="93649" y="8369"/>
                </a:lnTo>
                <a:lnTo>
                  <a:pt x="90627" y="14960"/>
                </a:lnTo>
                <a:lnTo>
                  <a:pt x="89750" y="24777"/>
                </a:lnTo>
                <a:lnTo>
                  <a:pt x="673" y="879347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70"/>
                </a:lnTo>
                <a:lnTo>
                  <a:pt x="2006" y="901776"/>
                </a:lnTo>
                <a:lnTo>
                  <a:pt x="10045" y="911161"/>
                </a:lnTo>
                <a:lnTo>
                  <a:pt x="15849" y="913498"/>
                </a:lnTo>
                <a:lnTo>
                  <a:pt x="28803" y="913498"/>
                </a:lnTo>
                <a:lnTo>
                  <a:pt x="34035" y="911821"/>
                </a:lnTo>
                <a:lnTo>
                  <a:pt x="44310" y="905128"/>
                </a:lnTo>
                <a:lnTo>
                  <a:pt x="47320" y="898550"/>
                </a:lnTo>
                <a:lnTo>
                  <a:pt x="48221" y="888720"/>
                </a:lnTo>
                <a:lnTo>
                  <a:pt x="137299" y="34150"/>
                </a:lnTo>
                <a:lnTo>
                  <a:pt x="137299" y="30797"/>
                </a:lnTo>
                <a:lnTo>
                  <a:pt x="137845" y="26682"/>
                </a:lnTo>
                <a:lnTo>
                  <a:pt x="137960" y="17640"/>
                </a:lnTo>
                <a:lnTo>
                  <a:pt x="135953" y="11709"/>
                </a:lnTo>
                <a:lnTo>
                  <a:pt x="127914" y="2336"/>
                </a:lnTo>
                <a:lnTo>
                  <a:pt x="1221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63823" y="1374791"/>
            <a:ext cx="1464845" cy="1233925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6241434" y="506937"/>
            <a:ext cx="857250" cy="139700"/>
            <a:chOff x="6241434" y="506937"/>
            <a:chExt cx="857250" cy="139700"/>
          </a:xfrm>
        </p:grpSpPr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1434" y="509982"/>
              <a:ext cx="86258" cy="11018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0327" y="539855"/>
              <a:ext cx="64617" cy="8183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0163" y="506937"/>
              <a:ext cx="368966" cy="11475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831368" y="510069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05"/>
                  </a:moveTo>
                  <a:lnTo>
                    <a:pt x="65608" y="31305"/>
                  </a:lnTo>
                  <a:lnTo>
                    <a:pt x="65608" y="110096"/>
                  </a:lnTo>
                  <a:lnTo>
                    <a:pt x="77190" y="110096"/>
                  </a:lnTo>
                  <a:lnTo>
                    <a:pt x="77190" y="31305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62" y="0"/>
                  </a:lnTo>
                  <a:lnTo>
                    <a:pt x="65062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5687" y="539092"/>
              <a:ext cx="162692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143" y="522902"/>
            <a:ext cx="1515097" cy="15150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3458" y="436603"/>
            <a:ext cx="1460500" cy="167640"/>
            <a:chOff x="473458" y="436603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58" y="436603"/>
              <a:ext cx="1263900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64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31" y="46964"/>
                  </a:moveTo>
                  <a:lnTo>
                    <a:pt x="228" y="46964"/>
                  </a:lnTo>
                  <a:lnTo>
                    <a:pt x="228" y="165150"/>
                  </a:lnTo>
                  <a:lnTo>
                    <a:pt x="32131" y="165150"/>
                  </a:lnTo>
                  <a:lnTo>
                    <a:pt x="32131" y="46964"/>
                  </a:lnTo>
                  <a:close/>
                </a:path>
                <a:path w="33019" h="165734">
                  <a:moveTo>
                    <a:pt x="32473" y="0"/>
                  </a:moveTo>
                  <a:lnTo>
                    <a:pt x="0" y="0"/>
                  </a:lnTo>
                  <a:lnTo>
                    <a:pt x="0" y="30048"/>
                  </a:lnTo>
                  <a:lnTo>
                    <a:pt x="32473" y="30048"/>
                  </a:lnTo>
                  <a:lnTo>
                    <a:pt x="32473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079" y="481398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3165" y="481400"/>
            <a:ext cx="102882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5557" y="482661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59" y="481400"/>
            <a:ext cx="499109" cy="157480"/>
            <a:chOff x="2259359" y="481400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9359" y="481402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1330" y="481400"/>
              <a:ext cx="236597" cy="12275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4351511" y="939597"/>
            <a:ext cx="668655" cy="800735"/>
          </a:xfrm>
          <a:custGeom>
            <a:avLst/>
            <a:gdLst/>
            <a:ahLst/>
            <a:cxnLst/>
            <a:rect l="l" t="t" r="r" b="b"/>
            <a:pathLst>
              <a:path w="668654" h="800735">
                <a:moveTo>
                  <a:pt x="595591" y="537425"/>
                </a:moveTo>
                <a:lnTo>
                  <a:pt x="587527" y="540880"/>
                </a:lnTo>
                <a:lnTo>
                  <a:pt x="586663" y="544068"/>
                </a:lnTo>
                <a:lnTo>
                  <a:pt x="588987" y="548652"/>
                </a:lnTo>
                <a:lnTo>
                  <a:pt x="609701" y="616013"/>
                </a:lnTo>
                <a:lnTo>
                  <a:pt x="612013" y="621792"/>
                </a:lnTo>
                <a:lnTo>
                  <a:pt x="615162" y="624941"/>
                </a:lnTo>
                <a:lnTo>
                  <a:pt x="623239" y="626110"/>
                </a:lnTo>
                <a:lnTo>
                  <a:pt x="626999" y="623519"/>
                </a:lnTo>
                <a:lnTo>
                  <a:pt x="630440" y="617740"/>
                </a:lnTo>
                <a:lnTo>
                  <a:pt x="650180" y="583196"/>
                </a:lnTo>
                <a:lnTo>
                  <a:pt x="630440" y="583196"/>
                </a:lnTo>
                <a:lnTo>
                  <a:pt x="630618" y="581469"/>
                </a:lnTo>
                <a:lnTo>
                  <a:pt x="616623" y="581469"/>
                </a:lnTo>
                <a:lnTo>
                  <a:pt x="601065" y="543471"/>
                </a:lnTo>
                <a:lnTo>
                  <a:pt x="598754" y="538886"/>
                </a:lnTo>
                <a:lnTo>
                  <a:pt x="595591" y="537425"/>
                </a:lnTo>
                <a:close/>
              </a:path>
              <a:path w="668654" h="800735">
                <a:moveTo>
                  <a:pt x="660069" y="542899"/>
                </a:moveTo>
                <a:lnTo>
                  <a:pt x="656907" y="544068"/>
                </a:lnTo>
                <a:lnTo>
                  <a:pt x="654621" y="548652"/>
                </a:lnTo>
                <a:lnTo>
                  <a:pt x="630440" y="583196"/>
                </a:lnTo>
                <a:lnTo>
                  <a:pt x="650180" y="583196"/>
                </a:lnTo>
                <a:lnTo>
                  <a:pt x="664984" y="557288"/>
                </a:lnTo>
                <a:lnTo>
                  <a:pt x="668439" y="551535"/>
                </a:lnTo>
                <a:lnTo>
                  <a:pt x="668147" y="547522"/>
                </a:lnTo>
                <a:lnTo>
                  <a:pt x="660069" y="542899"/>
                </a:lnTo>
                <a:close/>
              </a:path>
              <a:path w="668654" h="800735">
                <a:moveTo>
                  <a:pt x="646557" y="320967"/>
                </a:moveTo>
                <a:lnTo>
                  <a:pt x="643661" y="323545"/>
                </a:lnTo>
                <a:lnTo>
                  <a:pt x="642518" y="329298"/>
                </a:lnTo>
                <a:lnTo>
                  <a:pt x="616623" y="581469"/>
                </a:lnTo>
                <a:lnTo>
                  <a:pt x="630618" y="581469"/>
                </a:lnTo>
                <a:lnTo>
                  <a:pt x="656336" y="331025"/>
                </a:lnTo>
                <a:lnTo>
                  <a:pt x="657479" y="325272"/>
                </a:lnTo>
                <a:lnTo>
                  <a:pt x="655751" y="322122"/>
                </a:lnTo>
                <a:lnTo>
                  <a:pt x="646557" y="320967"/>
                </a:lnTo>
                <a:close/>
              </a:path>
              <a:path w="668654" h="800735">
                <a:moveTo>
                  <a:pt x="457720" y="736917"/>
                </a:moveTo>
                <a:lnTo>
                  <a:pt x="454266" y="736917"/>
                </a:lnTo>
                <a:lnTo>
                  <a:pt x="447357" y="743826"/>
                </a:lnTo>
                <a:lnTo>
                  <a:pt x="447357" y="747280"/>
                </a:lnTo>
                <a:lnTo>
                  <a:pt x="450799" y="750735"/>
                </a:lnTo>
                <a:lnTo>
                  <a:pt x="466356" y="768007"/>
                </a:lnTo>
                <a:lnTo>
                  <a:pt x="447357" y="787006"/>
                </a:lnTo>
                <a:lnTo>
                  <a:pt x="445020" y="789305"/>
                </a:lnTo>
                <a:lnTo>
                  <a:pt x="445325" y="792454"/>
                </a:lnTo>
                <a:lnTo>
                  <a:pt x="451078" y="800531"/>
                </a:lnTo>
                <a:lnTo>
                  <a:pt x="454825" y="800227"/>
                </a:lnTo>
                <a:lnTo>
                  <a:pt x="476719" y="778370"/>
                </a:lnTo>
                <a:lnTo>
                  <a:pt x="496504" y="778370"/>
                </a:lnTo>
                <a:lnTo>
                  <a:pt x="487083" y="768007"/>
                </a:lnTo>
                <a:lnTo>
                  <a:pt x="497446" y="757643"/>
                </a:lnTo>
                <a:lnTo>
                  <a:pt x="476719" y="757643"/>
                </a:lnTo>
                <a:lnTo>
                  <a:pt x="461175" y="740371"/>
                </a:lnTo>
                <a:lnTo>
                  <a:pt x="457720" y="736917"/>
                </a:lnTo>
                <a:close/>
              </a:path>
              <a:path w="668654" h="800735">
                <a:moveTo>
                  <a:pt x="496504" y="778370"/>
                </a:moveTo>
                <a:lnTo>
                  <a:pt x="476719" y="778370"/>
                </a:lnTo>
                <a:lnTo>
                  <a:pt x="492252" y="795642"/>
                </a:lnTo>
                <a:lnTo>
                  <a:pt x="495719" y="799096"/>
                </a:lnTo>
                <a:lnTo>
                  <a:pt x="499173" y="799363"/>
                </a:lnTo>
                <a:lnTo>
                  <a:pt x="502627" y="796505"/>
                </a:lnTo>
                <a:lnTo>
                  <a:pt x="506082" y="793610"/>
                </a:lnTo>
                <a:lnTo>
                  <a:pt x="506641" y="790460"/>
                </a:lnTo>
                <a:lnTo>
                  <a:pt x="504355" y="787006"/>
                </a:lnTo>
                <a:lnTo>
                  <a:pt x="496504" y="778370"/>
                </a:lnTo>
                <a:close/>
              </a:path>
              <a:path w="668654" h="800735">
                <a:moveTo>
                  <a:pt x="500900" y="736917"/>
                </a:moveTo>
                <a:lnTo>
                  <a:pt x="497433" y="736917"/>
                </a:lnTo>
                <a:lnTo>
                  <a:pt x="476719" y="757643"/>
                </a:lnTo>
                <a:lnTo>
                  <a:pt x="497446" y="757643"/>
                </a:lnTo>
                <a:lnTo>
                  <a:pt x="507809" y="747280"/>
                </a:lnTo>
                <a:lnTo>
                  <a:pt x="507809" y="743826"/>
                </a:lnTo>
                <a:lnTo>
                  <a:pt x="500900" y="736917"/>
                </a:lnTo>
                <a:close/>
              </a:path>
              <a:path w="668654" h="800735">
                <a:moveTo>
                  <a:pt x="461175" y="6311"/>
                </a:moveTo>
                <a:lnTo>
                  <a:pt x="417605" y="13598"/>
                </a:lnTo>
                <a:lnTo>
                  <a:pt x="373458" y="27633"/>
                </a:lnTo>
                <a:lnTo>
                  <a:pt x="327260" y="55702"/>
                </a:lnTo>
                <a:lnTo>
                  <a:pt x="303999" y="75399"/>
                </a:lnTo>
                <a:lnTo>
                  <a:pt x="299389" y="78854"/>
                </a:lnTo>
                <a:lnTo>
                  <a:pt x="298818" y="82600"/>
                </a:lnTo>
                <a:lnTo>
                  <a:pt x="305727" y="90678"/>
                </a:lnTo>
                <a:lnTo>
                  <a:pt x="309740" y="90373"/>
                </a:lnTo>
                <a:lnTo>
                  <a:pt x="314350" y="85763"/>
                </a:lnTo>
                <a:lnTo>
                  <a:pt x="336539" y="67580"/>
                </a:lnTo>
                <a:lnTo>
                  <a:pt x="379292" y="41236"/>
                </a:lnTo>
                <a:lnTo>
                  <a:pt x="418903" y="27416"/>
                </a:lnTo>
                <a:lnTo>
                  <a:pt x="461175" y="20129"/>
                </a:lnTo>
                <a:lnTo>
                  <a:pt x="536918" y="20129"/>
                </a:lnTo>
                <a:lnTo>
                  <a:pt x="521627" y="14947"/>
                </a:lnTo>
                <a:lnTo>
                  <a:pt x="506189" y="11171"/>
                </a:lnTo>
                <a:lnTo>
                  <a:pt x="490967" y="8472"/>
                </a:lnTo>
                <a:lnTo>
                  <a:pt x="475962" y="6852"/>
                </a:lnTo>
                <a:lnTo>
                  <a:pt x="461175" y="6311"/>
                </a:lnTo>
                <a:close/>
              </a:path>
              <a:path w="668654" h="800735">
                <a:moveTo>
                  <a:pt x="527951" y="51816"/>
                </a:moveTo>
                <a:lnTo>
                  <a:pt x="524484" y="52946"/>
                </a:lnTo>
                <a:lnTo>
                  <a:pt x="522198" y="59855"/>
                </a:lnTo>
                <a:lnTo>
                  <a:pt x="523913" y="62750"/>
                </a:lnTo>
                <a:lnTo>
                  <a:pt x="528535" y="65036"/>
                </a:lnTo>
                <a:lnTo>
                  <a:pt x="594169" y="84035"/>
                </a:lnTo>
                <a:lnTo>
                  <a:pt x="601065" y="86360"/>
                </a:lnTo>
                <a:lnTo>
                  <a:pt x="606259" y="86055"/>
                </a:lnTo>
                <a:lnTo>
                  <a:pt x="609701" y="83172"/>
                </a:lnTo>
                <a:lnTo>
                  <a:pt x="613168" y="80314"/>
                </a:lnTo>
                <a:lnTo>
                  <a:pt x="613168" y="75399"/>
                </a:lnTo>
                <a:lnTo>
                  <a:pt x="604532" y="58127"/>
                </a:lnTo>
                <a:lnTo>
                  <a:pt x="571715" y="58127"/>
                </a:lnTo>
                <a:lnTo>
                  <a:pt x="533717" y="52946"/>
                </a:lnTo>
                <a:lnTo>
                  <a:pt x="527951" y="51816"/>
                </a:lnTo>
                <a:close/>
              </a:path>
              <a:path w="668654" h="800735">
                <a:moveTo>
                  <a:pt x="536918" y="20129"/>
                </a:moveTo>
                <a:lnTo>
                  <a:pt x="461175" y="20129"/>
                </a:lnTo>
                <a:lnTo>
                  <a:pt x="475800" y="20726"/>
                </a:lnTo>
                <a:lnTo>
                  <a:pt x="490321" y="22512"/>
                </a:lnTo>
                <a:lnTo>
                  <a:pt x="533018" y="34975"/>
                </a:lnTo>
                <a:lnTo>
                  <a:pt x="571715" y="58127"/>
                </a:lnTo>
                <a:lnTo>
                  <a:pt x="604532" y="58127"/>
                </a:lnTo>
                <a:lnTo>
                  <a:pt x="598487" y="46037"/>
                </a:lnTo>
                <a:lnTo>
                  <a:pt x="580351" y="46037"/>
                </a:lnTo>
                <a:lnTo>
                  <a:pt x="566311" y="35686"/>
                </a:lnTo>
                <a:lnTo>
                  <a:pt x="551846" y="27054"/>
                </a:lnTo>
                <a:lnTo>
                  <a:pt x="536918" y="20129"/>
                </a:lnTo>
                <a:close/>
              </a:path>
              <a:path w="668654" h="800735">
                <a:moveTo>
                  <a:pt x="573138" y="0"/>
                </a:moveTo>
                <a:lnTo>
                  <a:pt x="565086" y="2286"/>
                </a:lnTo>
                <a:lnTo>
                  <a:pt x="564210" y="5740"/>
                </a:lnTo>
                <a:lnTo>
                  <a:pt x="566534" y="11493"/>
                </a:lnTo>
                <a:lnTo>
                  <a:pt x="580351" y="46037"/>
                </a:lnTo>
                <a:lnTo>
                  <a:pt x="598487" y="46037"/>
                </a:lnTo>
                <a:lnTo>
                  <a:pt x="578624" y="6311"/>
                </a:lnTo>
                <a:lnTo>
                  <a:pt x="576287" y="1727"/>
                </a:lnTo>
                <a:lnTo>
                  <a:pt x="573138" y="0"/>
                </a:lnTo>
                <a:close/>
              </a:path>
              <a:path w="668654" h="800735">
                <a:moveTo>
                  <a:pt x="260819" y="91859"/>
                </a:moveTo>
                <a:lnTo>
                  <a:pt x="251467" y="91859"/>
                </a:lnTo>
                <a:lnTo>
                  <a:pt x="242452" y="94399"/>
                </a:lnTo>
                <a:lnTo>
                  <a:pt x="212231" y="119799"/>
                </a:lnTo>
                <a:lnTo>
                  <a:pt x="153733" y="639229"/>
                </a:lnTo>
                <a:lnTo>
                  <a:pt x="153397" y="654469"/>
                </a:lnTo>
                <a:lnTo>
                  <a:pt x="155875" y="667169"/>
                </a:lnTo>
                <a:lnTo>
                  <a:pt x="188710" y="696379"/>
                </a:lnTo>
                <a:lnTo>
                  <a:pt x="198753" y="698919"/>
                </a:lnTo>
                <a:lnTo>
                  <a:pt x="218331" y="698919"/>
                </a:lnTo>
                <a:lnTo>
                  <a:pt x="201338" y="683679"/>
                </a:lnTo>
                <a:lnTo>
                  <a:pt x="193889" y="681139"/>
                </a:lnTo>
                <a:lnTo>
                  <a:pt x="168613" y="651929"/>
                </a:lnTo>
                <a:lnTo>
                  <a:pt x="169265" y="640499"/>
                </a:lnTo>
                <a:lnTo>
                  <a:pt x="221094" y="143929"/>
                </a:lnTo>
                <a:lnTo>
                  <a:pt x="241540" y="110909"/>
                </a:lnTo>
                <a:lnTo>
                  <a:pt x="247635" y="109639"/>
                </a:lnTo>
                <a:lnTo>
                  <a:pt x="254061" y="107099"/>
                </a:lnTo>
                <a:lnTo>
                  <a:pt x="302511" y="107099"/>
                </a:lnTo>
                <a:lnTo>
                  <a:pt x="301409" y="105829"/>
                </a:lnTo>
                <a:lnTo>
                  <a:pt x="292068" y="99479"/>
                </a:lnTo>
                <a:lnTo>
                  <a:pt x="282186" y="95669"/>
                </a:lnTo>
                <a:lnTo>
                  <a:pt x="271767" y="93129"/>
                </a:lnTo>
                <a:lnTo>
                  <a:pt x="260819" y="91859"/>
                </a:lnTo>
                <a:close/>
              </a:path>
              <a:path w="668654" h="800735">
                <a:moveTo>
                  <a:pt x="481955" y="206159"/>
                </a:moveTo>
                <a:lnTo>
                  <a:pt x="463473" y="206159"/>
                </a:lnTo>
                <a:lnTo>
                  <a:pt x="466928" y="208699"/>
                </a:lnTo>
                <a:lnTo>
                  <a:pt x="469214" y="223939"/>
                </a:lnTo>
                <a:lnTo>
                  <a:pt x="469711" y="230289"/>
                </a:lnTo>
                <a:lnTo>
                  <a:pt x="469811" y="241719"/>
                </a:lnTo>
                <a:lnTo>
                  <a:pt x="468337" y="254419"/>
                </a:lnTo>
                <a:lnTo>
                  <a:pt x="466058" y="281089"/>
                </a:lnTo>
                <a:lnTo>
                  <a:pt x="464896" y="295059"/>
                </a:lnTo>
                <a:lnTo>
                  <a:pt x="464672" y="300139"/>
                </a:lnTo>
                <a:lnTo>
                  <a:pt x="464616" y="305219"/>
                </a:lnTo>
                <a:lnTo>
                  <a:pt x="430085" y="639229"/>
                </a:lnTo>
                <a:lnTo>
                  <a:pt x="437516" y="677329"/>
                </a:lnTo>
                <a:lnTo>
                  <a:pt x="476062" y="698919"/>
                </a:lnTo>
                <a:lnTo>
                  <a:pt x="496363" y="698919"/>
                </a:lnTo>
                <a:lnTo>
                  <a:pt x="505212" y="696379"/>
                </a:lnTo>
                <a:lnTo>
                  <a:pt x="513632" y="692569"/>
                </a:lnTo>
                <a:lnTo>
                  <a:pt x="521627" y="687489"/>
                </a:lnTo>
                <a:lnTo>
                  <a:pt x="525835" y="683679"/>
                </a:lnTo>
                <a:lnTo>
                  <a:pt x="478388" y="683679"/>
                </a:lnTo>
                <a:lnTo>
                  <a:pt x="464138" y="678599"/>
                </a:lnTo>
                <a:lnTo>
                  <a:pt x="456857" y="673519"/>
                </a:lnTo>
                <a:lnTo>
                  <a:pt x="450646" y="667169"/>
                </a:lnTo>
                <a:lnTo>
                  <a:pt x="446703" y="660819"/>
                </a:lnTo>
                <a:lnTo>
                  <a:pt x="445027" y="651929"/>
                </a:lnTo>
                <a:lnTo>
                  <a:pt x="445617" y="640499"/>
                </a:lnTo>
                <a:lnTo>
                  <a:pt x="480174" y="310299"/>
                </a:lnTo>
                <a:lnTo>
                  <a:pt x="481028" y="303949"/>
                </a:lnTo>
                <a:lnTo>
                  <a:pt x="481890" y="295059"/>
                </a:lnTo>
                <a:lnTo>
                  <a:pt x="483616" y="274739"/>
                </a:lnTo>
                <a:lnTo>
                  <a:pt x="484370" y="264579"/>
                </a:lnTo>
                <a:lnTo>
                  <a:pt x="484914" y="254419"/>
                </a:lnTo>
                <a:lnTo>
                  <a:pt x="485244" y="246799"/>
                </a:lnTo>
                <a:lnTo>
                  <a:pt x="485133" y="225209"/>
                </a:lnTo>
                <a:lnTo>
                  <a:pt x="485022" y="217589"/>
                </a:lnTo>
                <a:lnTo>
                  <a:pt x="481955" y="206159"/>
                </a:lnTo>
                <a:close/>
              </a:path>
              <a:path w="668654" h="800735">
                <a:moveTo>
                  <a:pt x="459435" y="188379"/>
                </a:moveTo>
                <a:lnTo>
                  <a:pt x="420631" y="211239"/>
                </a:lnTo>
                <a:lnTo>
                  <a:pt x="413016" y="218859"/>
                </a:lnTo>
                <a:lnTo>
                  <a:pt x="384306" y="258229"/>
                </a:lnTo>
                <a:lnTo>
                  <a:pt x="372224" y="278549"/>
                </a:lnTo>
                <a:lnTo>
                  <a:pt x="366870" y="287439"/>
                </a:lnTo>
                <a:lnTo>
                  <a:pt x="362065" y="297599"/>
                </a:lnTo>
                <a:lnTo>
                  <a:pt x="357806" y="305219"/>
                </a:lnTo>
                <a:lnTo>
                  <a:pt x="354088" y="312839"/>
                </a:lnTo>
                <a:lnTo>
                  <a:pt x="334534" y="353479"/>
                </a:lnTo>
                <a:lnTo>
                  <a:pt x="315644" y="399199"/>
                </a:lnTo>
                <a:lnTo>
                  <a:pt x="297408" y="448729"/>
                </a:lnTo>
                <a:lnTo>
                  <a:pt x="279819" y="502069"/>
                </a:lnTo>
                <a:lnTo>
                  <a:pt x="269886" y="538899"/>
                </a:lnTo>
                <a:lnTo>
                  <a:pt x="260819" y="580809"/>
                </a:lnTo>
                <a:lnTo>
                  <a:pt x="250770" y="635419"/>
                </a:lnTo>
                <a:lnTo>
                  <a:pt x="248716" y="648119"/>
                </a:lnTo>
                <a:lnTo>
                  <a:pt x="246506" y="657009"/>
                </a:lnTo>
                <a:lnTo>
                  <a:pt x="215745" y="683679"/>
                </a:lnTo>
                <a:lnTo>
                  <a:pt x="247366" y="683679"/>
                </a:lnTo>
                <a:lnTo>
                  <a:pt x="264274" y="649389"/>
                </a:lnTo>
                <a:lnTo>
                  <a:pt x="266269" y="634149"/>
                </a:lnTo>
                <a:lnTo>
                  <a:pt x="268806" y="617639"/>
                </a:lnTo>
                <a:lnTo>
                  <a:pt x="279654" y="563029"/>
                </a:lnTo>
                <a:lnTo>
                  <a:pt x="289576" y="524929"/>
                </a:lnTo>
                <a:lnTo>
                  <a:pt x="304037" y="479209"/>
                </a:lnTo>
                <a:lnTo>
                  <a:pt x="321749" y="428409"/>
                </a:lnTo>
                <a:lnTo>
                  <a:pt x="339884" y="381419"/>
                </a:lnTo>
                <a:lnTo>
                  <a:pt x="358449" y="339509"/>
                </a:lnTo>
                <a:lnTo>
                  <a:pt x="367906" y="321729"/>
                </a:lnTo>
                <a:lnTo>
                  <a:pt x="372701" y="311569"/>
                </a:lnTo>
                <a:lnTo>
                  <a:pt x="392950" y="273469"/>
                </a:lnTo>
                <a:lnTo>
                  <a:pt x="421923" y="231559"/>
                </a:lnTo>
                <a:lnTo>
                  <a:pt x="440229" y="213779"/>
                </a:lnTo>
                <a:lnTo>
                  <a:pt x="446487" y="208699"/>
                </a:lnTo>
                <a:lnTo>
                  <a:pt x="452317" y="206159"/>
                </a:lnTo>
                <a:lnTo>
                  <a:pt x="481955" y="206159"/>
                </a:lnTo>
                <a:lnTo>
                  <a:pt x="480591" y="201079"/>
                </a:lnTo>
                <a:lnTo>
                  <a:pt x="472063" y="190919"/>
                </a:lnTo>
                <a:lnTo>
                  <a:pt x="459435" y="188379"/>
                </a:lnTo>
                <a:close/>
              </a:path>
              <a:path w="668654" h="800735">
                <a:moveTo>
                  <a:pt x="526808" y="107099"/>
                </a:moveTo>
                <a:lnTo>
                  <a:pt x="469811" y="107099"/>
                </a:lnTo>
                <a:lnTo>
                  <a:pt x="499163" y="110909"/>
                </a:lnTo>
                <a:lnTo>
                  <a:pt x="523344" y="123609"/>
                </a:lnTo>
                <a:lnTo>
                  <a:pt x="556171" y="173139"/>
                </a:lnTo>
                <a:lnTo>
                  <a:pt x="563943" y="211239"/>
                </a:lnTo>
                <a:lnTo>
                  <a:pt x="564695" y="251879"/>
                </a:lnTo>
                <a:lnTo>
                  <a:pt x="564297" y="260769"/>
                </a:lnTo>
                <a:lnTo>
                  <a:pt x="561341" y="300139"/>
                </a:lnTo>
                <a:lnTo>
                  <a:pt x="559625" y="316649"/>
                </a:lnTo>
                <a:lnTo>
                  <a:pt x="525068" y="648119"/>
                </a:lnTo>
                <a:lnTo>
                  <a:pt x="498516" y="682409"/>
                </a:lnTo>
                <a:lnTo>
                  <a:pt x="492098" y="683679"/>
                </a:lnTo>
                <a:lnTo>
                  <a:pt x="525835" y="683679"/>
                </a:lnTo>
                <a:lnTo>
                  <a:pt x="575170" y="317919"/>
                </a:lnTo>
                <a:lnTo>
                  <a:pt x="576017" y="311569"/>
                </a:lnTo>
                <a:lnTo>
                  <a:pt x="579209" y="272199"/>
                </a:lnTo>
                <a:lnTo>
                  <a:pt x="580242" y="251879"/>
                </a:lnTo>
                <a:lnTo>
                  <a:pt x="580129" y="225209"/>
                </a:lnTo>
                <a:lnTo>
                  <a:pt x="574775" y="180759"/>
                </a:lnTo>
                <a:lnTo>
                  <a:pt x="557466" y="137579"/>
                </a:lnTo>
                <a:lnTo>
                  <a:pt x="535444" y="113449"/>
                </a:lnTo>
                <a:lnTo>
                  <a:pt x="526808" y="107099"/>
                </a:lnTo>
                <a:close/>
              </a:path>
              <a:path w="668654" h="800735">
                <a:moveTo>
                  <a:pt x="112268" y="305219"/>
                </a:moveTo>
                <a:lnTo>
                  <a:pt x="107657" y="305219"/>
                </a:lnTo>
                <a:lnTo>
                  <a:pt x="104775" y="306489"/>
                </a:lnTo>
                <a:lnTo>
                  <a:pt x="103644" y="312839"/>
                </a:lnTo>
                <a:lnTo>
                  <a:pt x="69100" y="648119"/>
                </a:lnTo>
                <a:lnTo>
                  <a:pt x="67945" y="654469"/>
                </a:lnTo>
                <a:lnTo>
                  <a:pt x="70231" y="658279"/>
                </a:lnTo>
                <a:lnTo>
                  <a:pt x="76009" y="659549"/>
                </a:lnTo>
                <a:lnTo>
                  <a:pt x="81762" y="659549"/>
                </a:lnTo>
                <a:lnTo>
                  <a:pt x="85204" y="657009"/>
                </a:lnTo>
                <a:lnTo>
                  <a:pt x="86372" y="650659"/>
                </a:lnTo>
                <a:lnTo>
                  <a:pt x="89522" y="616369"/>
                </a:lnTo>
                <a:lnTo>
                  <a:pt x="90398" y="610019"/>
                </a:lnTo>
                <a:lnTo>
                  <a:pt x="92684" y="597319"/>
                </a:lnTo>
                <a:lnTo>
                  <a:pt x="93840" y="589699"/>
                </a:lnTo>
                <a:lnTo>
                  <a:pt x="98555" y="550329"/>
                </a:lnTo>
                <a:lnTo>
                  <a:pt x="100190" y="537629"/>
                </a:lnTo>
                <a:lnTo>
                  <a:pt x="105256" y="502069"/>
                </a:lnTo>
                <a:lnTo>
                  <a:pt x="111842" y="465239"/>
                </a:lnTo>
                <a:lnTo>
                  <a:pt x="115239" y="448729"/>
                </a:lnTo>
                <a:lnTo>
                  <a:pt x="101917" y="448729"/>
                </a:lnTo>
                <a:lnTo>
                  <a:pt x="117449" y="314109"/>
                </a:lnTo>
                <a:lnTo>
                  <a:pt x="118592" y="310299"/>
                </a:lnTo>
                <a:lnTo>
                  <a:pt x="116865" y="306489"/>
                </a:lnTo>
                <a:lnTo>
                  <a:pt x="112268" y="305219"/>
                </a:lnTo>
                <a:close/>
              </a:path>
              <a:path w="668654" h="800735">
                <a:moveTo>
                  <a:pt x="175031" y="218859"/>
                </a:moveTo>
                <a:lnTo>
                  <a:pt x="171577" y="221399"/>
                </a:lnTo>
                <a:lnTo>
                  <a:pt x="169265" y="227749"/>
                </a:lnTo>
                <a:lnTo>
                  <a:pt x="151654" y="272199"/>
                </a:lnTo>
                <a:lnTo>
                  <a:pt x="136113" y="315379"/>
                </a:lnTo>
                <a:lnTo>
                  <a:pt x="122643" y="359829"/>
                </a:lnTo>
                <a:lnTo>
                  <a:pt x="111244" y="404279"/>
                </a:lnTo>
                <a:lnTo>
                  <a:pt x="101917" y="448729"/>
                </a:lnTo>
                <a:lnTo>
                  <a:pt x="115239" y="448729"/>
                </a:lnTo>
                <a:lnTo>
                  <a:pt x="119942" y="425869"/>
                </a:lnTo>
                <a:lnTo>
                  <a:pt x="129552" y="385229"/>
                </a:lnTo>
                <a:lnTo>
                  <a:pt x="140670" y="343319"/>
                </a:lnTo>
                <a:lnTo>
                  <a:pt x="153298" y="303949"/>
                </a:lnTo>
                <a:lnTo>
                  <a:pt x="167436" y="267119"/>
                </a:lnTo>
                <a:lnTo>
                  <a:pt x="183083" y="231559"/>
                </a:lnTo>
                <a:lnTo>
                  <a:pt x="185394" y="225209"/>
                </a:lnTo>
                <a:lnTo>
                  <a:pt x="184226" y="221399"/>
                </a:lnTo>
                <a:lnTo>
                  <a:pt x="175031" y="218859"/>
                </a:lnTo>
                <a:close/>
              </a:path>
              <a:path w="668654" h="800735">
                <a:moveTo>
                  <a:pt x="302511" y="107099"/>
                </a:moveTo>
                <a:lnTo>
                  <a:pt x="260819" y="107099"/>
                </a:lnTo>
                <a:lnTo>
                  <a:pt x="274850" y="109639"/>
                </a:lnTo>
                <a:lnTo>
                  <a:pt x="289318" y="117259"/>
                </a:lnTo>
                <a:lnTo>
                  <a:pt x="295516" y="123609"/>
                </a:lnTo>
                <a:lnTo>
                  <a:pt x="299454" y="131229"/>
                </a:lnTo>
                <a:lnTo>
                  <a:pt x="301129" y="140119"/>
                </a:lnTo>
                <a:lnTo>
                  <a:pt x="300532" y="150279"/>
                </a:lnTo>
                <a:lnTo>
                  <a:pt x="285000" y="289979"/>
                </a:lnTo>
                <a:lnTo>
                  <a:pt x="290668" y="277279"/>
                </a:lnTo>
                <a:lnTo>
                  <a:pt x="297307" y="264579"/>
                </a:lnTo>
                <a:lnTo>
                  <a:pt x="304917" y="249339"/>
                </a:lnTo>
                <a:lnTo>
                  <a:pt x="313499" y="234099"/>
                </a:lnTo>
                <a:lnTo>
                  <a:pt x="322618" y="218859"/>
                </a:lnTo>
                <a:lnTo>
                  <a:pt x="327230" y="211239"/>
                </a:lnTo>
                <a:lnTo>
                  <a:pt x="309168" y="211239"/>
                </a:lnTo>
                <a:lnTo>
                  <a:pt x="316090" y="151549"/>
                </a:lnTo>
                <a:lnTo>
                  <a:pt x="316460" y="137579"/>
                </a:lnTo>
                <a:lnTo>
                  <a:pt x="314140" y="124879"/>
                </a:lnTo>
                <a:lnTo>
                  <a:pt x="309125" y="114719"/>
                </a:lnTo>
                <a:lnTo>
                  <a:pt x="302511" y="107099"/>
                </a:lnTo>
                <a:close/>
              </a:path>
              <a:path w="668654" h="800735">
                <a:moveTo>
                  <a:pt x="92976" y="189649"/>
                </a:moveTo>
                <a:lnTo>
                  <a:pt x="84912" y="192189"/>
                </a:lnTo>
                <a:lnTo>
                  <a:pt x="84048" y="195999"/>
                </a:lnTo>
                <a:lnTo>
                  <a:pt x="86372" y="199809"/>
                </a:lnTo>
                <a:lnTo>
                  <a:pt x="105371" y="265849"/>
                </a:lnTo>
                <a:lnTo>
                  <a:pt x="107657" y="273469"/>
                </a:lnTo>
                <a:lnTo>
                  <a:pt x="111112" y="276009"/>
                </a:lnTo>
                <a:lnTo>
                  <a:pt x="120319" y="276009"/>
                </a:lnTo>
                <a:lnTo>
                  <a:pt x="123774" y="273469"/>
                </a:lnTo>
                <a:lnTo>
                  <a:pt x="126085" y="267119"/>
                </a:lnTo>
                <a:lnTo>
                  <a:pt x="143541" y="235369"/>
                </a:lnTo>
                <a:lnTo>
                  <a:pt x="126085" y="235369"/>
                </a:lnTo>
                <a:lnTo>
                  <a:pt x="126328" y="232829"/>
                </a:lnTo>
                <a:lnTo>
                  <a:pt x="112268" y="232829"/>
                </a:lnTo>
                <a:lnTo>
                  <a:pt x="98450" y="194729"/>
                </a:lnTo>
                <a:lnTo>
                  <a:pt x="96151" y="190919"/>
                </a:lnTo>
                <a:lnTo>
                  <a:pt x="92976" y="189649"/>
                </a:lnTo>
                <a:close/>
              </a:path>
              <a:path w="668654" h="800735">
                <a:moveTo>
                  <a:pt x="153987" y="194729"/>
                </a:moveTo>
                <a:lnTo>
                  <a:pt x="150837" y="194729"/>
                </a:lnTo>
                <a:lnTo>
                  <a:pt x="148551" y="198539"/>
                </a:lnTo>
                <a:lnTo>
                  <a:pt x="126085" y="235369"/>
                </a:lnTo>
                <a:lnTo>
                  <a:pt x="143541" y="235369"/>
                </a:lnTo>
                <a:lnTo>
                  <a:pt x="158902" y="207429"/>
                </a:lnTo>
                <a:lnTo>
                  <a:pt x="162369" y="201079"/>
                </a:lnTo>
                <a:lnTo>
                  <a:pt x="162077" y="197269"/>
                </a:lnTo>
                <a:lnTo>
                  <a:pt x="153987" y="194729"/>
                </a:lnTo>
                <a:close/>
              </a:path>
              <a:path w="668654" h="800735">
                <a:moveTo>
                  <a:pt x="129552" y="107099"/>
                </a:moveTo>
                <a:lnTo>
                  <a:pt x="117455" y="108369"/>
                </a:lnTo>
                <a:lnTo>
                  <a:pt x="108819" y="113449"/>
                </a:lnTo>
                <a:lnTo>
                  <a:pt x="103642" y="122339"/>
                </a:lnTo>
                <a:lnTo>
                  <a:pt x="101917" y="135039"/>
                </a:lnTo>
                <a:lnTo>
                  <a:pt x="102994" y="143929"/>
                </a:lnTo>
                <a:lnTo>
                  <a:pt x="106229" y="151549"/>
                </a:lnTo>
                <a:lnTo>
                  <a:pt x="111625" y="156629"/>
                </a:lnTo>
                <a:lnTo>
                  <a:pt x="119189" y="160439"/>
                </a:lnTo>
                <a:lnTo>
                  <a:pt x="112268" y="232829"/>
                </a:lnTo>
                <a:lnTo>
                  <a:pt x="126328" y="232829"/>
                </a:lnTo>
                <a:lnTo>
                  <a:pt x="133007" y="162979"/>
                </a:lnTo>
                <a:lnTo>
                  <a:pt x="143584" y="159169"/>
                </a:lnTo>
                <a:lnTo>
                  <a:pt x="151141" y="154089"/>
                </a:lnTo>
                <a:lnTo>
                  <a:pt x="155676" y="145199"/>
                </a:lnTo>
                <a:lnTo>
                  <a:pt x="157187" y="135039"/>
                </a:lnTo>
                <a:lnTo>
                  <a:pt x="155459" y="122339"/>
                </a:lnTo>
                <a:lnTo>
                  <a:pt x="150275" y="113449"/>
                </a:lnTo>
                <a:lnTo>
                  <a:pt x="141639" y="108369"/>
                </a:lnTo>
                <a:lnTo>
                  <a:pt x="129552" y="107099"/>
                </a:lnTo>
                <a:close/>
              </a:path>
              <a:path w="668654" h="800735">
                <a:moveTo>
                  <a:pt x="469811" y="91859"/>
                </a:moveTo>
                <a:lnTo>
                  <a:pt x="431593" y="96939"/>
                </a:lnTo>
                <a:lnTo>
                  <a:pt x="396405" y="113449"/>
                </a:lnTo>
                <a:lnTo>
                  <a:pt x="365093" y="138849"/>
                </a:lnTo>
                <a:lnTo>
                  <a:pt x="338543" y="168059"/>
                </a:lnTo>
                <a:lnTo>
                  <a:pt x="321647" y="190919"/>
                </a:lnTo>
                <a:lnTo>
                  <a:pt x="317593" y="195999"/>
                </a:lnTo>
                <a:lnTo>
                  <a:pt x="313433" y="203619"/>
                </a:lnTo>
                <a:lnTo>
                  <a:pt x="309168" y="211239"/>
                </a:lnTo>
                <a:lnTo>
                  <a:pt x="327230" y="211239"/>
                </a:lnTo>
                <a:lnTo>
                  <a:pt x="350634" y="175679"/>
                </a:lnTo>
                <a:lnTo>
                  <a:pt x="388188" y="137579"/>
                </a:lnTo>
                <a:lnTo>
                  <a:pt x="433959" y="112179"/>
                </a:lnTo>
                <a:lnTo>
                  <a:pt x="469811" y="107099"/>
                </a:lnTo>
                <a:lnTo>
                  <a:pt x="526808" y="107099"/>
                </a:lnTo>
                <a:lnTo>
                  <a:pt x="521626" y="103289"/>
                </a:lnTo>
                <a:lnTo>
                  <a:pt x="506080" y="96939"/>
                </a:lnTo>
                <a:lnTo>
                  <a:pt x="488808" y="93129"/>
                </a:lnTo>
                <a:lnTo>
                  <a:pt x="469811" y="91859"/>
                </a:lnTo>
                <a:close/>
              </a:path>
              <a:path w="668654" h="800735">
                <a:moveTo>
                  <a:pt x="260819" y="126149"/>
                </a:moveTo>
                <a:lnTo>
                  <a:pt x="250994" y="127419"/>
                </a:lnTo>
                <a:lnTo>
                  <a:pt x="243978" y="131229"/>
                </a:lnTo>
                <a:lnTo>
                  <a:pt x="239769" y="138849"/>
                </a:lnTo>
                <a:lnTo>
                  <a:pt x="238366" y="149009"/>
                </a:lnTo>
                <a:lnTo>
                  <a:pt x="239769" y="157899"/>
                </a:lnTo>
                <a:lnTo>
                  <a:pt x="243978" y="165519"/>
                </a:lnTo>
                <a:lnTo>
                  <a:pt x="250994" y="169329"/>
                </a:lnTo>
                <a:lnTo>
                  <a:pt x="260819" y="170599"/>
                </a:lnTo>
                <a:lnTo>
                  <a:pt x="270634" y="169329"/>
                </a:lnTo>
                <a:lnTo>
                  <a:pt x="277652" y="165519"/>
                </a:lnTo>
                <a:lnTo>
                  <a:pt x="281867" y="157899"/>
                </a:lnTo>
                <a:lnTo>
                  <a:pt x="283273" y="149009"/>
                </a:lnTo>
                <a:lnTo>
                  <a:pt x="281867" y="138849"/>
                </a:lnTo>
                <a:lnTo>
                  <a:pt x="277652" y="131229"/>
                </a:lnTo>
                <a:lnTo>
                  <a:pt x="270634" y="127419"/>
                </a:lnTo>
                <a:lnTo>
                  <a:pt x="260819" y="126149"/>
                </a:lnTo>
                <a:close/>
              </a:path>
              <a:path w="668654" h="800735">
                <a:moveTo>
                  <a:pt x="50101" y="160032"/>
                </a:moveTo>
                <a:lnTo>
                  <a:pt x="29375" y="160032"/>
                </a:lnTo>
                <a:lnTo>
                  <a:pt x="29375" y="165811"/>
                </a:lnTo>
                <a:lnTo>
                  <a:pt x="27635" y="170700"/>
                </a:lnTo>
                <a:lnTo>
                  <a:pt x="20739" y="178765"/>
                </a:lnTo>
                <a:lnTo>
                  <a:pt x="13220" y="180759"/>
                </a:lnTo>
                <a:lnTo>
                  <a:pt x="0" y="180759"/>
                </a:lnTo>
                <a:lnTo>
                  <a:pt x="0" y="194576"/>
                </a:lnTo>
                <a:lnTo>
                  <a:pt x="25920" y="194576"/>
                </a:lnTo>
                <a:lnTo>
                  <a:pt x="25920" y="270573"/>
                </a:lnTo>
                <a:lnTo>
                  <a:pt x="50101" y="270573"/>
                </a:lnTo>
                <a:lnTo>
                  <a:pt x="50101" y="160032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141" y="1912131"/>
            <a:ext cx="865505" cy="1036319"/>
          </a:xfrm>
          <a:custGeom>
            <a:avLst/>
            <a:gdLst/>
            <a:ahLst/>
            <a:cxnLst/>
            <a:rect l="l" t="t" r="r" b="b"/>
            <a:pathLst>
              <a:path w="865505" h="1036319">
                <a:moveTo>
                  <a:pt x="770763" y="695490"/>
                </a:moveTo>
                <a:lnTo>
                  <a:pt x="760323" y="699960"/>
                </a:lnTo>
                <a:lnTo>
                  <a:pt x="759206" y="704088"/>
                </a:lnTo>
                <a:lnTo>
                  <a:pt x="762203" y="710018"/>
                </a:lnTo>
                <a:lnTo>
                  <a:pt x="789025" y="797191"/>
                </a:lnTo>
                <a:lnTo>
                  <a:pt x="791997" y="804672"/>
                </a:lnTo>
                <a:lnTo>
                  <a:pt x="796074" y="808748"/>
                </a:lnTo>
                <a:lnTo>
                  <a:pt x="806526" y="810260"/>
                </a:lnTo>
                <a:lnTo>
                  <a:pt x="811364" y="806907"/>
                </a:lnTo>
                <a:lnTo>
                  <a:pt x="815848" y="799426"/>
                </a:lnTo>
                <a:lnTo>
                  <a:pt x="841400" y="754722"/>
                </a:lnTo>
                <a:lnTo>
                  <a:pt x="815848" y="754722"/>
                </a:lnTo>
                <a:lnTo>
                  <a:pt x="816077" y="752487"/>
                </a:lnTo>
                <a:lnTo>
                  <a:pt x="797966" y="752487"/>
                </a:lnTo>
                <a:lnTo>
                  <a:pt x="777849" y="703313"/>
                </a:lnTo>
                <a:lnTo>
                  <a:pt x="774839" y="697382"/>
                </a:lnTo>
                <a:lnTo>
                  <a:pt x="770763" y="695490"/>
                </a:lnTo>
                <a:close/>
              </a:path>
              <a:path w="865505" h="1036319">
                <a:moveTo>
                  <a:pt x="854202" y="702589"/>
                </a:moveTo>
                <a:lnTo>
                  <a:pt x="850112" y="704088"/>
                </a:lnTo>
                <a:lnTo>
                  <a:pt x="847140" y="710018"/>
                </a:lnTo>
                <a:lnTo>
                  <a:pt x="815848" y="754722"/>
                </a:lnTo>
                <a:lnTo>
                  <a:pt x="841400" y="754722"/>
                </a:lnTo>
                <a:lnTo>
                  <a:pt x="860564" y="721194"/>
                </a:lnTo>
                <a:lnTo>
                  <a:pt x="865022" y="713752"/>
                </a:lnTo>
                <a:lnTo>
                  <a:pt x="864641" y="708558"/>
                </a:lnTo>
                <a:lnTo>
                  <a:pt x="859447" y="705548"/>
                </a:lnTo>
                <a:lnTo>
                  <a:pt x="854202" y="702589"/>
                </a:lnTo>
                <a:close/>
              </a:path>
              <a:path w="865505" h="1036319">
                <a:moveTo>
                  <a:pt x="836701" y="415353"/>
                </a:moveTo>
                <a:lnTo>
                  <a:pt x="832967" y="418706"/>
                </a:lnTo>
                <a:lnTo>
                  <a:pt x="831481" y="426148"/>
                </a:lnTo>
                <a:lnTo>
                  <a:pt x="797966" y="752487"/>
                </a:lnTo>
                <a:lnTo>
                  <a:pt x="816077" y="752487"/>
                </a:lnTo>
                <a:lnTo>
                  <a:pt x="849376" y="428383"/>
                </a:lnTo>
                <a:lnTo>
                  <a:pt x="850836" y="420941"/>
                </a:lnTo>
                <a:lnTo>
                  <a:pt x="848601" y="416852"/>
                </a:lnTo>
                <a:lnTo>
                  <a:pt x="836701" y="415353"/>
                </a:lnTo>
                <a:close/>
              </a:path>
              <a:path w="865505" h="1036319">
                <a:moveTo>
                  <a:pt x="592315" y="953655"/>
                </a:moveTo>
                <a:lnTo>
                  <a:pt x="587857" y="953655"/>
                </a:lnTo>
                <a:lnTo>
                  <a:pt x="578916" y="962596"/>
                </a:lnTo>
                <a:lnTo>
                  <a:pt x="578916" y="967066"/>
                </a:lnTo>
                <a:lnTo>
                  <a:pt x="583387" y="971537"/>
                </a:lnTo>
                <a:lnTo>
                  <a:pt x="603504" y="993889"/>
                </a:lnTo>
                <a:lnTo>
                  <a:pt x="578916" y="1018476"/>
                </a:lnTo>
                <a:lnTo>
                  <a:pt x="575906" y="1021448"/>
                </a:lnTo>
                <a:lnTo>
                  <a:pt x="576300" y="1025537"/>
                </a:lnTo>
                <a:lnTo>
                  <a:pt x="580047" y="1030770"/>
                </a:lnTo>
                <a:lnTo>
                  <a:pt x="583742" y="1035977"/>
                </a:lnTo>
                <a:lnTo>
                  <a:pt x="588594" y="1035596"/>
                </a:lnTo>
                <a:lnTo>
                  <a:pt x="616915" y="1007300"/>
                </a:lnTo>
                <a:lnTo>
                  <a:pt x="642511" y="1007300"/>
                </a:lnTo>
                <a:lnTo>
                  <a:pt x="630326" y="993889"/>
                </a:lnTo>
                <a:lnTo>
                  <a:pt x="643737" y="980478"/>
                </a:lnTo>
                <a:lnTo>
                  <a:pt x="616915" y="980478"/>
                </a:lnTo>
                <a:lnTo>
                  <a:pt x="596798" y="958126"/>
                </a:lnTo>
                <a:lnTo>
                  <a:pt x="592315" y="953655"/>
                </a:lnTo>
                <a:close/>
              </a:path>
              <a:path w="865505" h="1036319">
                <a:moveTo>
                  <a:pt x="642511" y="1007300"/>
                </a:moveTo>
                <a:lnTo>
                  <a:pt x="616915" y="1007300"/>
                </a:lnTo>
                <a:lnTo>
                  <a:pt x="637032" y="1029652"/>
                </a:lnTo>
                <a:lnTo>
                  <a:pt x="641502" y="1034122"/>
                </a:lnTo>
                <a:lnTo>
                  <a:pt x="645972" y="1034478"/>
                </a:lnTo>
                <a:lnTo>
                  <a:pt x="654913" y="1027036"/>
                </a:lnTo>
                <a:lnTo>
                  <a:pt x="655650" y="1022946"/>
                </a:lnTo>
                <a:lnTo>
                  <a:pt x="652665" y="1018476"/>
                </a:lnTo>
                <a:lnTo>
                  <a:pt x="642511" y="1007300"/>
                </a:lnTo>
                <a:close/>
              </a:path>
              <a:path w="865505" h="1036319">
                <a:moveTo>
                  <a:pt x="648208" y="953655"/>
                </a:moveTo>
                <a:lnTo>
                  <a:pt x="643737" y="953655"/>
                </a:lnTo>
                <a:lnTo>
                  <a:pt x="616915" y="980478"/>
                </a:lnTo>
                <a:lnTo>
                  <a:pt x="643737" y="980478"/>
                </a:lnTo>
                <a:lnTo>
                  <a:pt x="657148" y="967066"/>
                </a:lnTo>
                <a:lnTo>
                  <a:pt x="657148" y="962596"/>
                </a:lnTo>
                <a:lnTo>
                  <a:pt x="648208" y="953655"/>
                </a:lnTo>
                <a:close/>
              </a:path>
              <a:path w="865505" h="1036319">
                <a:moveTo>
                  <a:pt x="596798" y="8166"/>
                </a:moveTo>
                <a:lnTo>
                  <a:pt x="540409" y="17595"/>
                </a:lnTo>
                <a:lnTo>
                  <a:pt x="483281" y="35761"/>
                </a:lnTo>
                <a:lnTo>
                  <a:pt x="423488" y="72091"/>
                </a:lnTo>
                <a:lnTo>
                  <a:pt x="393382" y="97574"/>
                </a:lnTo>
                <a:lnTo>
                  <a:pt x="387426" y="102044"/>
                </a:lnTo>
                <a:lnTo>
                  <a:pt x="386689" y="106895"/>
                </a:lnTo>
                <a:lnTo>
                  <a:pt x="395630" y="117335"/>
                </a:lnTo>
                <a:lnTo>
                  <a:pt x="400824" y="116967"/>
                </a:lnTo>
                <a:lnTo>
                  <a:pt x="406806" y="110985"/>
                </a:lnTo>
                <a:lnTo>
                  <a:pt x="435508" y="87449"/>
                </a:lnTo>
                <a:lnTo>
                  <a:pt x="490825" y="53360"/>
                </a:lnTo>
                <a:lnTo>
                  <a:pt x="542093" y="35477"/>
                </a:lnTo>
                <a:lnTo>
                  <a:pt x="581776" y="27095"/>
                </a:lnTo>
                <a:lnTo>
                  <a:pt x="596798" y="26047"/>
                </a:lnTo>
                <a:lnTo>
                  <a:pt x="694817" y="26047"/>
                </a:lnTo>
                <a:lnTo>
                  <a:pt x="675030" y="19342"/>
                </a:lnTo>
                <a:lnTo>
                  <a:pt x="655050" y="14456"/>
                </a:lnTo>
                <a:lnTo>
                  <a:pt x="635347" y="10963"/>
                </a:lnTo>
                <a:lnTo>
                  <a:pt x="615928" y="8865"/>
                </a:lnTo>
                <a:lnTo>
                  <a:pt x="596798" y="8166"/>
                </a:lnTo>
                <a:close/>
              </a:path>
              <a:path w="865505" h="1036319">
                <a:moveTo>
                  <a:pt x="683209" y="67056"/>
                </a:moveTo>
                <a:lnTo>
                  <a:pt x="678738" y="68516"/>
                </a:lnTo>
                <a:lnTo>
                  <a:pt x="675767" y="77457"/>
                </a:lnTo>
                <a:lnTo>
                  <a:pt x="678002" y="81191"/>
                </a:lnTo>
                <a:lnTo>
                  <a:pt x="683971" y="84162"/>
                </a:lnTo>
                <a:lnTo>
                  <a:pt x="768908" y="108750"/>
                </a:lnTo>
                <a:lnTo>
                  <a:pt x="777849" y="111760"/>
                </a:lnTo>
                <a:lnTo>
                  <a:pt x="784555" y="111366"/>
                </a:lnTo>
                <a:lnTo>
                  <a:pt x="793483" y="103936"/>
                </a:lnTo>
                <a:lnTo>
                  <a:pt x="793483" y="97574"/>
                </a:lnTo>
                <a:lnTo>
                  <a:pt x="782310" y="75222"/>
                </a:lnTo>
                <a:lnTo>
                  <a:pt x="739863" y="75222"/>
                </a:lnTo>
                <a:lnTo>
                  <a:pt x="690676" y="68516"/>
                </a:lnTo>
                <a:lnTo>
                  <a:pt x="683209" y="67056"/>
                </a:lnTo>
                <a:close/>
              </a:path>
              <a:path w="865505" h="1036319">
                <a:moveTo>
                  <a:pt x="694817" y="26047"/>
                </a:moveTo>
                <a:lnTo>
                  <a:pt x="596798" y="26047"/>
                </a:lnTo>
                <a:lnTo>
                  <a:pt x="615718" y="26820"/>
                </a:lnTo>
                <a:lnTo>
                  <a:pt x="634507" y="29132"/>
                </a:lnTo>
                <a:lnTo>
                  <a:pt x="671664" y="38341"/>
                </a:lnTo>
                <a:lnTo>
                  <a:pt x="707155" y="53719"/>
                </a:lnTo>
                <a:lnTo>
                  <a:pt x="739863" y="75222"/>
                </a:lnTo>
                <a:lnTo>
                  <a:pt x="782310" y="75222"/>
                </a:lnTo>
                <a:lnTo>
                  <a:pt x="774489" y="59575"/>
                </a:lnTo>
                <a:lnTo>
                  <a:pt x="751027" y="59575"/>
                </a:lnTo>
                <a:lnTo>
                  <a:pt x="732862" y="46181"/>
                </a:lnTo>
                <a:lnTo>
                  <a:pt x="714143" y="35010"/>
                </a:lnTo>
                <a:lnTo>
                  <a:pt x="694817" y="26047"/>
                </a:lnTo>
                <a:close/>
              </a:path>
              <a:path w="865505" h="1036319">
                <a:moveTo>
                  <a:pt x="741692" y="0"/>
                </a:moveTo>
                <a:lnTo>
                  <a:pt x="731253" y="2971"/>
                </a:lnTo>
                <a:lnTo>
                  <a:pt x="730135" y="7442"/>
                </a:lnTo>
                <a:lnTo>
                  <a:pt x="733132" y="14871"/>
                </a:lnTo>
                <a:lnTo>
                  <a:pt x="751027" y="59575"/>
                </a:lnTo>
                <a:lnTo>
                  <a:pt x="774489" y="59575"/>
                </a:lnTo>
                <a:lnTo>
                  <a:pt x="748792" y="8166"/>
                </a:lnTo>
                <a:lnTo>
                  <a:pt x="745782" y="2235"/>
                </a:lnTo>
                <a:lnTo>
                  <a:pt x="741692" y="0"/>
                </a:lnTo>
                <a:close/>
              </a:path>
              <a:path w="865505" h="1036319">
                <a:moveTo>
                  <a:pt x="337515" y="118351"/>
                </a:moveTo>
                <a:lnTo>
                  <a:pt x="291693" y="133591"/>
                </a:lnTo>
                <a:lnTo>
                  <a:pt x="269258" y="167881"/>
                </a:lnTo>
                <a:lnTo>
                  <a:pt x="198932" y="827011"/>
                </a:lnTo>
                <a:lnTo>
                  <a:pt x="198498" y="846061"/>
                </a:lnTo>
                <a:lnTo>
                  <a:pt x="201709" y="863841"/>
                </a:lnTo>
                <a:lnTo>
                  <a:pt x="231477" y="895591"/>
                </a:lnTo>
                <a:lnTo>
                  <a:pt x="257181" y="904481"/>
                </a:lnTo>
                <a:lnTo>
                  <a:pt x="282537" y="904481"/>
                </a:lnTo>
                <a:lnTo>
                  <a:pt x="319013" y="885431"/>
                </a:lnTo>
                <a:lnTo>
                  <a:pt x="270459" y="885431"/>
                </a:lnTo>
                <a:lnTo>
                  <a:pt x="260539" y="884161"/>
                </a:lnTo>
                <a:lnTo>
                  <a:pt x="224900" y="865111"/>
                </a:lnTo>
                <a:lnTo>
                  <a:pt x="218196" y="843521"/>
                </a:lnTo>
                <a:lnTo>
                  <a:pt x="219049" y="829551"/>
                </a:lnTo>
                <a:lnTo>
                  <a:pt x="286105" y="185661"/>
                </a:lnTo>
                <a:lnTo>
                  <a:pt x="305104" y="148831"/>
                </a:lnTo>
                <a:lnTo>
                  <a:pt x="328775" y="138671"/>
                </a:lnTo>
                <a:lnTo>
                  <a:pt x="391290" y="138671"/>
                </a:lnTo>
                <a:lnTo>
                  <a:pt x="390042" y="137401"/>
                </a:lnTo>
                <a:lnTo>
                  <a:pt x="377948" y="128511"/>
                </a:lnTo>
                <a:lnTo>
                  <a:pt x="365159" y="123431"/>
                </a:lnTo>
                <a:lnTo>
                  <a:pt x="351680" y="119621"/>
                </a:lnTo>
                <a:lnTo>
                  <a:pt x="337515" y="118351"/>
                </a:lnTo>
                <a:close/>
              </a:path>
              <a:path w="865505" h="1036319">
                <a:moveTo>
                  <a:pt x="623366" y="265671"/>
                </a:moveTo>
                <a:lnTo>
                  <a:pt x="599757" y="265671"/>
                </a:lnTo>
                <a:lnTo>
                  <a:pt x="604240" y="270751"/>
                </a:lnTo>
                <a:lnTo>
                  <a:pt x="605739" y="280911"/>
                </a:lnTo>
                <a:lnTo>
                  <a:pt x="607974" y="312661"/>
                </a:lnTo>
                <a:lnTo>
                  <a:pt x="607593" y="316471"/>
                </a:lnTo>
                <a:lnTo>
                  <a:pt x="606856" y="322821"/>
                </a:lnTo>
                <a:lnTo>
                  <a:pt x="606082" y="329171"/>
                </a:lnTo>
                <a:lnTo>
                  <a:pt x="605358" y="336791"/>
                </a:lnTo>
                <a:lnTo>
                  <a:pt x="601624" y="382511"/>
                </a:lnTo>
                <a:lnTo>
                  <a:pt x="601387" y="387591"/>
                </a:lnTo>
                <a:lnTo>
                  <a:pt x="601268" y="395211"/>
                </a:lnTo>
                <a:lnTo>
                  <a:pt x="556564" y="827011"/>
                </a:lnTo>
                <a:lnTo>
                  <a:pt x="566194" y="876541"/>
                </a:lnTo>
                <a:lnTo>
                  <a:pt x="602380" y="900671"/>
                </a:lnTo>
                <a:lnTo>
                  <a:pt x="616072" y="904481"/>
                </a:lnTo>
                <a:lnTo>
                  <a:pt x="642337" y="904481"/>
                </a:lnTo>
                <a:lnTo>
                  <a:pt x="653792" y="900671"/>
                </a:lnTo>
                <a:lnTo>
                  <a:pt x="664691" y="896861"/>
                </a:lnTo>
                <a:lnTo>
                  <a:pt x="675030" y="889241"/>
                </a:lnTo>
                <a:lnTo>
                  <a:pt x="678920" y="885431"/>
                </a:lnTo>
                <a:lnTo>
                  <a:pt x="628091" y="885431"/>
                </a:lnTo>
                <a:lnTo>
                  <a:pt x="619065" y="884161"/>
                </a:lnTo>
                <a:lnTo>
                  <a:pt x="583166" y="863841"/>
                </a:lnTo>
                <a:lnTo>
                  <a:pt x="575903" y="842251"/>
                </a:lnTo>
                <a:lnTo>
                  <a:pt x="576681" y="829551"/>
                </a:lnTo>
                <a:lnTo>
                  <a:pt x="621385" y="401561"/>
                </a:lnTo>
                <a:lnTo>
                  <a:pt x="622494" y="392671"/>
                </a:lnTo>
                <a:lnTo>
                  <a:pt x="623611" y="381241"/>
                </a:lnTo>
                <a:lnTo>
                  <a:pt x="626821" y="341871"/>
                </a:lnTo>
                <a:lnTo>
                  <a:pt x="627988" y="316471"/>
                </a:lnTo>
                <a:lnTo>
                  <a:pt x="627869" y="294881"/>
                </a:lnTo>
                <a:lnTo>
                  <a:pt x="627665" y="280911"/>
                </a:lnTo>
                <a:lnTo>
                  <a:pt x="623366" y="265671"/>
                </a:lnTo>
                <a:close/>
              </a:path>
              <a:path w="865505" h="1036319">
                <a:moveTo>
                  <a:pt x="594563" y="244081"/>
                </a:moveTo>
                <a:lnTo>
                  <a:pt x="584510" y="244081"/>
                </a:lnTo>
                <a:lnTo>
                  <a:pt x="574451" y="247891"/>
                </a:lnTo>
                <a:lnTo>
                  <a:pt x="544342" y="272021"/>
                </a:lnTo>
                <a:lnTo>
                  <a:pt x="515213" y="307581"/>
                </a:lnTo>
                <a:lnTo>
                  <a:pt x="489222" y="346951"/>
                </a:lnTo>
                <a:lnTo>
                  <a:pt x="481685" y="359651"/>
                </a:lnTo>
                <a:lnTo>
                  <a:pt x="468536" y="383781"/>
                </a:lnTo>
                <a:lnTo>
                  <a:pt x="463024" y="395211"/>
                </a:lnTo>
                <a:lnTo>
                  <a:pt x="458216" y="404101"/>
                </a:lnTo>
                <a:lnTo>
                  <a:pt x="437913" y="446011"/>
                </a:lnTo>
                <a:lnTo>
                  <a:pt x="418151" y="491731"/>
                </a:lnTo>
                <a:lnTo>
                  <a:pt x="398929" y="541261"/>
                </a:lnTo>
                <a:lnTo>
                  <a:pt x="380247" y="594601"/>
                </a:lnTo>
                <a:lnTo>
                  <a:pt x="362102" y="650481"/>
                </a:lnTo>
                <a:lnTo>
                  <a:pt x="349242" y="696201"/>
                </a:lnTo>
                <a:lnTo>
                  <a:pt x="337515" y="750811"/>
                </a:lnTo>
                <a:lnTo>
                  <a:pt x="332332" y="778751"/>
                </a:lnTo>
                <a:lnTo>
                  <a:pt x="328001" y="801611"/>
                </a:lnTo>
                <a:lnTo>
                  <a:pt x="324515" y="821931"/>
                </a:lnTo>
                <a:lnTo>
                  <a:pt x="321868" y="838441"/>
                </a:lnTo>
                <a:lnTo>
                  <a:pt x="318996" y="849871"/>
                </a:lnTo>
                <a:lnTo>
                  <a:pt x="287483" y="881621"/>
                </a:lnTo>
                <a:lnTo>
                  <a:pt x="270459" y="885431"/>
                </a:lnTo>
                <a:lnTo>
                  <a:pt x="319013" y="885431"/>
                </a:lnTo>
                <a:lnTo>
                  <a:pt x="341985" y="839711"/>
                </a:lnTo>
                <a:lnTo>
                  <a:pt x="344566" y="820661"/>
                </a:lnTo>
                <a:lnTo>
                  <a:pt x="347849" y="799071"/>
                </a:lnTo>
                <a:lnTo>
                  <a:pt x="356514" y="753351"/>
                </a:lnTo>
                <a:lnTo>
                  <a:pt x="367966" y="703821"/>
                </a:lnTo>
                <a:lnTo>
                  <a:pt x="382219" y="654291"/>
                </a:lnTo>
                <a:lnTo>
                  <a:pt x="404834" y="585711"/>
                </a:lnTo>
                <a:lnTo>
                  <a:pt x="428040" y="523481"/>
                </a:lnTo>
                <a:lnTo>
                  <a:pt x="451783" y="466331"/>
                </a:lnTo>
                <a:lnTo>
                  <a:pt x="476097" y="415531"/>
                </a:lnTo>
                <a:lnTo>
                  <a:pt x="489773" y="387591"/>
                </a:lnTo>
                <a:lnTo>
                  <a:pt x="508508" y="353301"/>
                </a:lnTo>
                <a:lnTo>
                  <a:pt x="532244" y="316471"/>
                </a:lnTo>
                <a:lnTo>
                  <a:pt x="561047" y="283451"/>
                </a:lnTo>
                <a:lnTo>
                  <a:pt x="592315" y="265671"/>
                </a:lnTo>
                <a:lnTo>
                  <a:pt x="623366" y="265671"/>
                </a:lnTo>
                <a:lnTo>
                  <a:pt x="621933" y="260591"/>
                </a:lnTo>
                <a:lnTo>
                  <a:pt x="610897" y="247891"/>
                </a:lnTo>
                <a:lnTo>
                  <a:pt x="594563" y="244081"/>
                </a:lnTo>
                <a:close/>
              </a:path>
              <a:path w="865505" h="1036319">
                <a:moveTo>
                  <a:pt x="682172" y="138671"/>
                </a:moveTo>
                <a:lnTo>
                  <a:pt x="607974" y="138671"/>
                </a:lnTo>
                <a:lnTo>
                  <a:pt x="645962" y="143751"/>
                </a:lnTo>
                <a:lnTo>
                  <a:pt x="677252" y="160261"/>
                </a:lnTo>
                <a:lnTo>
                  <a:pt x="719747" y="223761"/>
                </a:lnTo>
                <a:lnTo>
                  <a:pt x="729792" y="273291"/>
                </a:lnTo>
                <a:lnTo>
                  <a:pt x="730814" y="322821"/>
                </a:lnTo>
                <a:lnTo>
                  <a:pt x="730719" y="326631"/>
                </a:lnTo>
                <a:lnTo>
                  <a:pt x="727549" y="376161"/>
                </a:lnTo>
                <a:lnTo>
                  <a:pt x="724204" y="409181"/>
                </a:lnTo>
                <a:lnTo>
                  <a:pt x="679513" y="838441"/>
                </a:lnTo>
                <a:lnTo>
                  <a:pt x="660514" y="875271"/>
                </a:lnTo>
                <a:lnTo>
                  <a:pt x="628091" y="885431"/>
                </a:lnTo>
                <a:lnTo>
                  <a:pt x="678920" y="885431"/>
                </a:lnTo>
                <a:lnTo>
                  <a:pt x="699630" y="839711"/>
                </a:lnTo>
                <a:lnTo>
                  <a:pt x="744321" y="411721"/>
                </a:lnTo>
                <a:lnTo>
                  <a:pt x="745425" y="402831"/>
                </a:lnTo>
                <a:lnTo>
                  <a:pt x="748792" y="364731"/>
                </a:lnTo>
                <a:lnTo>
                  <a:pt x="750883" y="326631"/>
                </a:lnTo>
                <a:lnTo>
                  <a:pt x="751006" y="319011"/>
                </a:lnTo>
                <a:lnTo>
                  <a:pt x="750885" y="299961"/>
                </a:lnTo>
                <a:lnTo>
                  <a:pt x="748845" y="258051"/>
                </a:lnTo>
                <a:lnTo>
                  <a:pt x="739863" y="218681"/>
                </a:lnTo>
                <a:lnTo>
                  <a:pt x="721410" y="178041"/>
                </a:lnTo>
                <a:lnTo>
                  <a:pt x="692899" y="146291"/>
                </a:lnTo>
                <a:lnTo>
                  <a:pt x="682172" y="138671"/>
                </a:lnTo>
                <a:close/>
              </a:path>
              <a:path w="865505" h="1036319">
                <a:moveTo>
                  <a:pt x="139306" y="393941"/>
                </a:moveTo>
                <a:lnTo>
                  <a:pt x="135585" y="396481"/>
                </a:lnTo>
                <a:lnTo>
                  <a:pt x="134099" y="404101"/>
                </a:lnTo>
                <a:lnTo>
                  <a:pt x="89408" y="838441"/>
                </a:lnTo>
                <a:lnTo>
                  <a:pt x="87909" y="847331"/>
                </a:lnTo>
                <a:lnTo>
                  <a:pt x="90868" y="852411"/>
                </a:lnTo>
                <a:lnTo>
                  <a:pt x="98348" y="852411"/>
                </a:lnTo>
                <a:lnTo>
                  <a:pt x="105791" y="853681"/>
                </a:lnTo>
                <a:lnTo>
                  <a:pt x="110261" y="849871"/>
                </a:lnTo>
                <a:lnTo>
                  <a:pt x="111760" y="842251"/>
                </a:lnTo>
                <a:lnTo>
                  <a:pt x="115849" y="797801"/>
                </a:lnTo>
                <a:lnTo>
                  <a:pt x="116967" y="788911"/>
                </a:lnTo>
                <a:lnTo>
                  <a:pt x="122936" y="749541"/>
                </a:lnTo>
                <a:lnTo>
                  <a:pt x="127531" y="711441"/>
                </a:lnTo>
                <a:lnTo>
                  <a:pt x="129641" y="694931"/>
                </a:lnTo>
                <a:lnTo>
                  <a:pt x="136203" y="650481"/>
                </a:lnTo>
                <a:lnTo>
                  <a:pt x="144726" y="602221"/>
                </a:lnTo>
                <a:lnTo>
                  <a:pt x="149179" y="580631"/>
                </a:lnTo>
                <a:lnTo>
                  <a:pt x="131876" y="580631"/>
                </a:lnTo>
                <a:lnTo>
                  <a:pt x="151993" y="406641"/>
                </a:lnTo>
                <a:lnTo>
                  <a:pt x="153454" y="400291"/>
                </a:lnTo>
                <a:lnTo>
                  <a:pt x="151218" y="396481"/>
                </a:lnTo>
                <a:lnTo>
                  <a:pt x="139306" y="393941"/>
                </a:lnTo>
                <a:close/>
              </a:path>
              <a:path w="865505" h="1036319">
                <a:moveTo>
                  <a:pt x="226491" y="282181"/>
                </a:moveTo>
                <a:lnTo>
                  <a:pt x="222008" y="285991"/>
                </a:lnTo>
                <a:lnTo>
                  <a:pt x="219049" y="294881"/>
                </a:lnTo>
                <a:lnTo>
                  <a:pt x="199864" y="341871"/>
                </a:lnTo>
                <a:lnTo>
                  <a:pt x="182541" y="388861"/>
                </a:lnTo>
                <a:lnTo>
                  <a:pt x="167081" y="437121"/>
                </a:lnTo>
                <a:lnTo>
                  <a:pt x="153483" y="484111"/>
                </a:lnTo>
                <a:lnTo>
                  <a:pt x="141748" y="532371"/>
                </a:lnTo>
                <a:lnTo>
                  <a:pt x="131876" y="580631"/>
                </a:lnTo>
                <a:lnTo>
                  <a:pt x="149179" y="580631"/>
                </a:lnTo>
                <a:lnTo>
                  <a:pt x="155205" y="551421"/>
                </a:lnTo>
                <a:lnTo>
                  <a:pt x="167640" y="498081"/>
                </a:lnTo>
                <a:lnTo>
                  <a:pt x="182027" y="444741"/>
                </a:lnTo>
                <a:lnTo>
                  <a:pt x="198370" y="393941"/>
                </a:lnTo>
                <a:lnTo>
                  <a:pt x="216671" y="345681"/>
                </a:lnTo>
                <a:lnTo>
                  <a:pt x="236931" y="299961"/>
                </a:lnTo>
                <a:lnTo>
                  <a:pt x="239890" y="292341"/>
                </a:lnTo>
                <a:lnTo>
                  <a:pt x="238391" y="287261"/>
                </a:lnTo>
                <a:lnTo>
                  <a:pt x="226491" y="282181"/>
                </a:lnTo>
                <a:close/>
              </a:path>
              <a:path w="865505" h="1036319">
                <a:moveTo>
                  <a:pt x="391290" y="138671"/>
                </a:moveTo>
                <a:lnTo>
                  <a:pt x="346519" y="138671"/>
                </a:lnTo>
                <a:lnTo>
                  <a:pt x="355663" y="141211"/>
                </a:lnTo>
                <a:lnTo>
                  <a:pt x="374383" y="151371"/>
                </a:lnTo>
                <a:lnTo>
                  <a:pt x="382409" y="158991"/>
                </a:lnTo>
                <a:lnTo>
                  <a:pt x="387511" y="169151"/>
                </a:lnTo>
                <a:lnTo>
                  <a:pt x="389685" y="180581"/>
                </a:lnTo>
                <a:lnTo>
                  <a:pt x="388924" y="194551"/>
                </a:lnTo>
                <a:lnTo>
                  <a:pt x="368808" y="374891"/>
                </a:lnTo>
                <a:lnTo>
                  <a:pt x="384733" y="341871"/>
                </a:lnTo>
                <a:lnTo>
                  <a:pt x="394582" y="322821"/>
                </a:lnTo>
                <a:lnTo>
                  <a:pt x="405688" y="302501"/>
                </a:lnTo>
                <a:lnTo>
                  <a:pt x="417494" y="282181"/>
                </a:lnTo>
                <a:lnTo>
                  <a:pt x="423859" y="272021"/>
                </a:lnTo>
                <a:lnTo>
                  <a:pt x="400113" y="272021"/>
                </a:lnTo>
                <a:lnTo>
                  <a:pt x="409041" y="197091"/>
                </a:lnTo>
                <a:lnTo>
                  <a:pt x="409526" y="178041"/>
                </a:lnTo>
                <a:lnTo>
                  <a:pt x="406523" y="161531"/>
                </a:lnTo>
                <a:lnTo>
                  <a:pt x="400029" y="147561"/>
                </a:lnTo>
                <a:lnTo>
                  <a:pt x="391290" y="138671"/>
                </a:lnTo>
                <a:close/>
              </a:path>
              <a:path w="865505" h="1036319">
                <a:moveTo>
                  <a:pt x="120307" y="244081"/>
                </a:moveTo>
                <a:lnTo>
                  <a:pt x="109867" y="249161"/>
                </a:lnTo>
                <a:lnTo>
                  <a:pt x="108750" y="252971"/>
                </a:lnTo>
                <a:lnTo>
                  <a:pt x="111760" y="259321"/>
                </a:lnTo>
                <a:lnTo>
                  <a:pt x="136347" y="344411"/>
                </a:lnTo>
                <a:lnTo>
                  <a:pt x="139306" y="353301"/>
                </a:lnTo>
                <a:lnTo>
                  <a:pt x="143776" y="357111"/>
                </a:lnTo>
                <a:lnTo>
                  <a:pt x="155702" y="357111"/>
                </a:lnTo>
                <a:lnTo>
                  <a:pt x="160172" y="353301"/>
                </a:lnTo>
                <a:lnTo>
                  <a:pt x="163169" y="345681"/>
                </a:lnTo>
                <a:lnTo>
                  <a:pt x="186144" y="303771"/>
                </a:lnTo>
                <a:lnTo>
                  <a:pt x="163169" y="303771"/>
                </a:lnTo>
                <a:lnTo>
                  <a:pt x="163411" y="301231"/>
                </a:lnTo>
                <a:lnTo>
                  <a:pt x="145288" y="301231"/>
                </a:lnTo>
                <a:lnTo>
                  <a:pt x="127406" y="252971"/>
                </a:lnTo>
                <a:lnTo>
                  <a:pt x="124409" y="246621"/>
                </a:lnTo>
                <a:lnTo>
                  <a:pt x="120307" y="244081"/>
                </a:lnTo>
                <a:close/>
              </a:path>
              <a:path w="865505" h="1036319">
                <a:moveTo>
                  <a:pt x="199288" y="251701"/>
                </a:moveTo>
                <a:lnTo>
                  <a:pt x="195199" y="252971"/>
                </a:lnTo>
                <a:lnTo>
                  <a:pt x="192227" y="256781"/>
                </a:lnTo>
                <a:lnTo>
                  <a:pt x="163169" y="303771"/>
                </a:lnTo>
                <a:lnTo>
                  <a:pt x="186144" y="303771"/>
                </a:lnTo>
                <a:lnTo>
                  <a:pt x="205638" y="268211"/>
                </a:lnTo>
                <a:lnTo>
                  <a:pt x="210108" y="260591"/>
                </a:lnTo>
                <a:lnTo>
                  <a:pt x="209727" y="255511"/>
                </a:lnTo>
                <a:lnTo>
                  <a:pt x="199288" y="251701"/>
                </a:lnTo>
                <a:close/>
              </a:path>
              <a:path w="865505" h="1036319">
                <a:moveTo>
                  <a:pt x="167640" y="138671"/>
                </a:moveTo>
                <a:lnTo>
                  <a:pt x="151984" y="141211"/>
                </a:lnTo>
                <a:lnTo>
                  <a:pt x="140809" y="147561"/>
                </a:lnTo>
                <a:lnTo>
                  <a:pt x="134109" y="158991"/>
                </a:lnTo>
                <a:lnTo>
                  <a:pt x="131876" y="174231"/>
                </a:lnTo>
                <a:lnTo>
                  <a:pt x="133270" y="186931"/>
                </a:lnTo>
                <a:lnTo>
                  <a:pt x="137455" y="195821"/>
                </a:lnTo>
                <a:lnTo>
                  <a:pt x="144435" y="203441"/>
                </a:lnTo>
                <a:lnTo>
                  <a:pt x="154216" y="207251"/>
                </a:lnTo>
                <a:lnTo>
                  <a:pt x="145288" y="301231"/>
                </a:lnTo>
                <a:lnTo>
                  <a:pt x="163411" y="301231"/>
                </a:lnTo>
                <a:lnTo>
                  <a:pt x="172110" y="209791"/>
                </a:lnTo>
                <a:lnTo>
                  <a:pt x="185797" y="205981"/>
                </a:lnTo>
                <a:lnTo>
                  <a:pt x="195576" y="198361"/>
                </a:lnTo>
                <a:lnTo>
                  <a:pt x="201446" y="188201"/>
                </a:lnTo>
                <a:lnTo>
                  <a:pt x="203403" y="174231"/>
                </a:lnTo>
                <a:lnTo>
                  <a:pt x="201163" y="158991"/>
                </a:lnTo>
                <a:lnTo>
                  <a:pt x="194451" y="147561"/>
                </a:lnTo>
                <a:lnTo>
                  <a:pt x="183273" y="141211"/>
                </a:lnTo>
                <a:lnTo>
                  <a:pt x="167640" y="138671"/>
                </a:lnTo>
                <a:close/>
              </a:path>
              <a:path w="865505" h="1036319">
                <a:moveTo>
                  <a:pt x="607974" y="118351"/>
                </a:moveTo>
                <a:lnTo>
                  <a:pt x="558512" y="125971"/>
                </a:lnTo>
                <a:lnTo>
                  <a:pt x="512965" y="147561"/>
                </a:lnTo>
                <a:lnTo>
                  <a:pt x="472455" y="179311"/>
                </a:lnTo>
                <a:lnTo>
                  <a:pt x="438099" y="216141"/>
                </a:lnTo>
                <a:lnTo>
                  <a:pt x="416240" y="246621"/>
                </a:lnTo>
                <a:lnTo>
                  <a:pt x="410997" y="254241"/>
                </a:lnTo>
                <a:lnTo>
                  <a:pt x="405620" y="263131"/>
                </a:lnTo>
                <a:lnTo>
                  <a:pt x="400113" y="272021"/>
                </a:lnTo>
                <a:lnTo>
                  <a:pt x="423859" y="272021"/>
                </a:lnTo>
                <a:lnTo>
                  <a:pt x="453732" y="227571"/>
                </a:lnTo>
                <a:lnTo>
                  <a:pt x="485020" y="193281"/>
                </a:lnTo>
                <a:lnTo>
                  <a:pt x="520814" y="164071"/>
                </a:lnTo>
                <a:lnTo>
                  <a:pt x="561589" y="145021"/>
                </a:lnTo>
                <a:lnTo>
                  <a:pt x="607974" y="138671"/>
                </a:lnTo>
                <a:lnTo>
                  <a:pt x="682172" y="138671"/>
                </a:lnTo>
                <a:lnTo>
                  <a:pt x="675022" y="133591"/>
                </a:lnTo>
                <a:lnTo>
                  <a:pt x="654904" y="124701"/>
                </a:lnTo>
                <a:lnTo>
                  <a:pt x="632552" y="119621"/>
                </a:lnTo>
                <a:lnTo>
                  <a:pt x="607974" y="118351"/>
                </a:lnTo>
                <a:close/>
              </a:path>
              <a:path w="865505" h="1036319">
                <a:moveTo>
                  <a:pt x="337515" y="162801"/>
                </a:moveTo>
                <a:lnTo>
                  <a:pt x="324798" y="165341"/>
                </a:lnTo>
                <a:lnTo>
                  <a:pt x="315718" y="170421"/>
                </a:lnTo>
                <a:lnTo>
                  <a:pt x="310272" y="179311"/>
                </a:lnTo>
                <a:lnTo>
                  <a:pt x="308457" y="192011"/>
                </a:lnTo>
                <a:lnTo>
                  <a:pt x="310272" y="204711"/>
                </a:lnTo>
                <a:lnTo>
                  <a:pt x="315718" y="213601"/>
                </a:lnTo>
                <a:lnTo>
                  <a:pt x="324798" y="219951"/>
                </a:lnTo>
                <a:lnTo>
                  <a:pt x="337515" y="221221"/>
                </a:lnTo>
                <a:lnTo>
                  <a:pt x="350215" y="219951"/>
                </a:lnTo>
                <a:lnTo>
                  <a:pt x="359297" y="213601"/>
                </a:lnTo>
                <a:lnTo>
                  <a:pt x="364752" y="204711"/>
                </a:lnTo>
                <a:lnTo>
                  <a:pt x="366572" y="192011"/>
                </a:lnTo>
                <a:lnTo>
                  <a:pt x="364752" y="179311"/>
                </a:lnTo>
                <a:lnTo>
                  <a:pt x="359297" y="170421"/>
                </a:lnTo>
                <a:lnTo>
                  <a:pt x="350215" y="165341"/>
                </a:lnTo>
                <a:lnTo>
                  <a:pt x="337515" y="162801"/>
                </a:lnTo>
                <a:close/>
              </a:path>
              <a:path w="865505" h="1036319">
                <a:moveTo>
                  <a:pt x="64820" y="207098"/>
                </a:moveTo>
                <a:lnTo>
                  <a:pt x="37998" y="207098"/>
                </a:lnTo>
                <a:lnTo>
                  <a:pt x="37998" y="214579"/>
                </a:lnTo>
                <a:lnTo>
                  <a:pt x="35763" y="220891"/>
                </a:lnTo>
                <a:lnTo>
                  <a:pt x="2247" y="233921"/>
                </a:lnTo>
                <a:lnTo>
                  <a:pt x="0" y="233921"/>
                </a:lnTo>
                <a:lnTo>
                  <a:pt x="0" y="251802"/>
                </a:lnTo>
                <a:lnTo>
                  <a:pt x="33515" y="251802"/>
                </a:lnTo>
                <a:lnTo>
                  <a:pt x="33515" y="350151"/>
                </a:lnTo>
                <a:lnTo>
                  <a:pt x="64820" y="350151"/>
                </a:lnTo>
                <a:lnTo>
                  <a:pt x="64820" y="20709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3680" y="1079157"/>
            <a:ext cx="1825625" cy="1825625"/>
          </a:xfrm>
          <a:custGeom>
            <a:avLst/>
            <a:gdLst/>
            <a:ahLst/>
            <a:cxnLst/>
            <a:rect l="l" t="t" r="r" b="b"/>
            <a:pathLst>
              <a:path w="1825625" h="1825625">
                <a:moveTo>
                  <a:pt x="1668703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668703"/>
                </a:lnTo>
                <a:lnTo>
                  <a:pt x="8001" y="1718176"/>
                </a:lnTo>
                <a:lnTo>
                  <a:pt x="30273" y="1761183"/>
                </a:lnTo>
                <a:lnTo>
                  <a:pt x="64215" y="1795123"/>
                </a:lnTo>
                <a:lnTo>
                  <a:pt x="107226" y="1817394"/>
                </a:lnTo>
                <a:lnTo>
                  <a:pt x="156705" y="1825396"/>
                </a:lnTo>
                <a:lnTo>
                  <a:pt x="1668703" y="1825396"/>
                </a:lnTo>
                <a:lnTo>
                  <a:pt x="1718178" y="1817394"/>
                </a:lnTo>
                <a:lnTo>
                  <a:pt x="1751777" y="1799996"/>
                </a:lnTo>
                <a:lnTo>
                  <a:pt x="156705" y="1799996"/>
                </a:lnTo>
                <a:lnTo>
                  <a:pt x="105643" y="1789661"/>
                </a:lnTo>
                <a:lnTo>
                  <a:pt x="63901" y="1761496"/>
                </a:lnTo>
                <a:lnTo>
                  <a:pt x="35734" y="1719757"/>
                </a:lnTo>
                <a:lnTo>
                  <a:pt x="25399" y="1668703"/>
                </a:lnTo>
                <a:lnTo>
                  <a:pt x="25399" y="156705"/>
                </a:lnTo>
                <a:lnTo>
                  <a:pt x="35734" y="105643"/>
                </a:lnTo>
                <a:lnTo>
                  <a:pt x="63901" y="63901"/>
                </a:lnTo>
                <a:lnTo>
                  <a:pt x="105643" y="35734"/>
                </a:lnTo>
                <a:lnTo>
                  <a:pt x="156705" y="25400"/>
                </a:lnTo>
                <a:lnTo>
                  <a:pt x="1751775" y="25399"/>
                </a:lnTo>
                <a:lnTo>
                  <a:pt x="1718178" y="8001"/>
                </a:lnTo>
                <a:lnTo>
                  <a:pt x="1668703" y="0"/>
                </a:lnTo>
                <a:close/>
              </a:path>
              <a:path w="1825625" h="1825625">
                <a:moveTo>
                  <a:pt x="1751775" y="25399"/>
                </a:moveTo>
                <a:lnTo>
                  <a:pt x="1668703" y="25400"/>
                </a:lnTo>
                <a:lnTo>
                  <a:pt x="1719765" y="35734"/>
                </a:lnTo>
                <a:lnTo>
                  <a:pt x="1761507" y="63901"/>
                </a:lnTo>
                <a:lnTo>
                  <a:pt x="1789674" y="105643"/>
                </a:lnTo>
                <a:lnTo>
                  <a:pt x="1800009" y="156705"/>
                </a:lnTo>
                <a:lnTo>
                  <a:pt x="1800009" y="1668703"/>
                </a:lnTo>
                <a:lnTo>
                  <a:pt x="1789674" y="1719757"/>
                </a:lnTo>
                <a:lnTo>
                  <a:pt x="1761507" y="1761496"/>
                </a:lnTo>
                <a:lnTo>
                  <a:pt x="1719765" y="1789661"/>
                </a:lnTo>
                <a:lnTo>
                  <a:pt x="1668703" y="1799996"/>
                </a:lnTo>
                <a:lnTo>
                  <a:pt x="1751777" y="1799996"/>
                </a:lnTo>
                <a:lnTo>
                  <a:pt x="1761188" y="1795123"/>
                </a:lnTo>
                <a:lnTo>
                  <a:pt x="1795131" y="1761183"/>
                </a:lnTo>
                <a:lnTo>
                  <a:pt x="1817405" y="1718176"/>
                </a:lnTo>
                <a:lnTo>
                  <a:pt x="1825409" y="1668703"/>
                </a:lnTo>
                <a:lnTo>
                  <a:pt x="1825409" y="156705"/>
                </a:lnTo>
                <a:lnTo>
                  <a:pt x="1817405" y="107226"/>
                </a:lnTo>
                <a:lnTo>
                  <a:pt x="1795131" y="64215"/>
                </a:lnTo>
                <a:lnTo>
                  <a:pt x="1761188" y="30273"/>
                </a:lnTo>
                <a:lnTo>
                  <a:pt x="1751775" y="2539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33" y="436590"/>
            <a:ext cx="1176252" cy="16756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20670" y="432016"/>
            <a:ext cx="706120" cy="172720"/>
            <a:chOff x="1720670" y="432016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0670" y="432016"/>
              <a:ext cx="493767" cy="1721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7653" y="481387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725628" y="4279405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234403" y="0"/>
                </a:moveTo>
                <a:lnTo>
                  <a:pt x="190195" y="11391"/>
                </a:lnTo>
                <a:lnTo>
                  <a:pt x="152018" y="41859"/>
                </a:lnTo>
                <a:lnTo>
                  <a:pt x="127399" y="73882"/>
                </a:lnTo>
                <a:lnTo>
                  <a:pt x="105811" y="111764"/>
                </a:lnTo>
                <a:lnTo>
                  <a:pt x="81025" y="168770"/>
                </a:lnTo>
                <a:lnTo>
                  <a:pt x="69646" y="200913"/>
                </a:lnTo>
                <a:lnTo>
                  <a:pt x="67640" y="200253"/>
                </a:lnTo>
                <a:lnTo>
                  <a:pt x="71656" y="181292"/>
                </a:lnTo>
                <a:lnTo>
                  <a:pt x="75339" y="159900"/>
                </a:lnTo>
                <a:lnTo>
                  <a:pt x="77012" y="146672"/>
                </a:lnTo>
                <a:lnTo>
                  <a:pt x="89738" y="27685"/>
                </a:lnTo>
                <a:lnTo>
                  <a:pt x="89738" y="15405"/>
                </a:lnTo>
                <a:lnTo>
                  <a:pt x="87058" y="9499"/>
                </a:lnTo>
                <a:lnTo>
                  <a:pt x="76339" y="1904"/>
                </a:lnTo>
                <a:lnTo>
                  <a:pt x="71208" y="0"/>
                </a:lnTo>
                <a:lnTo>
                  <a:pt x="60934" y="0"/>
                </a:lnTo>
                <a:lnTo>
                  <a:pt x="55918" y="1790"/>
                </a:lnTo>
                <a:lnTo>
                  <a:pt x="46545" y="8940"/>
                </a:lnTo>
                <a:lnTo>
                  <a:pt x="43751" y="14516"/>
                </a:lnTo>
                <a:lnTo>
                  <a:pt x="0" y="428624"/>
                </a:lnTo>
                <a:lnTo>
                  <a:pt x="0" y="442480"/>
                </a:lnTo>
                <a:lnTo>
                  <a:pt x="2666" y="448386"/>
                </a:lnTo>
                <a:lnTo>
                  <a:pt x="13385" y="455079"/>
                </a:lnTo>
                <a:lnTo>
                  <a:pt x="18529" y="456755"/>
                </a:lnTo>
                <a:lnTo>
                  <a:pt x="29235" y="456755"/>
                </a:lnTo>
                <a:lnTo>
                  <a:pt x="34264" y="454977"/>
                </a:lnTo>
                <a:lnTo>
                  <a:pt x="42748" y="447827"/>
                </a:lnTo>
                <a:lnTo>
                  <a:pt x="45529" y="442252"/>
                </a:lnTo>
                <a:lnTo>
                  <a:pt x="49326" y="421258"/>
                </a:lnTo>
                <a:lnTo>
                  <a:pt x="65144" y="349261"/>
                </a:lnTo>
                <a:lnTo>
                  <a:pt x="75006" y="310083"/>
                </a:lnTo>
                <a:lnTo>
                  <a:pt x="88817" y="268395"/>
                </a:lnTo>
                <a:lnTo>
                  <a:pt x="104800" y="226364"/>
                </a:lnTo>
                <a:lnTo>
                  <a:pt x="121129" y="187361"/>
                </a:lnTo>
                <a:lnTo>
                  <a:pt x="139502" y="147408"/>
                </a:lnTo>
                <a:lnTo>
                  <a:pt x="157878" y="113126"/>
                </a:lnTo>
                <a:lnTo>
                  <a:pt x="181923" y="79012"/>
                </a:lnTo>
                <a:lnTo>
                  <a:pt x="217230" y="49818"/>
                </a:lnTo>
                <a:lnTo>
                  <a:pt x="232384" y="46888"/>
                </a:lnTo>
                <a:lnTo>
                  <a:pt x="238632" y="46888"/>
                </a:lnTo>
                <a:lnTo>
                  <a:pt x="257835" y="91757"/>
                </a:lnTo>
                <a:lnTo>
                  <a:pt x="257585" y="110511"/>
                </a:lnTo>
                <a:lnTo>
                  <a:pt x="256833" y="125244"/>
                </a:lnTo>
                <a:lnTo>
                  <a:pt x="255579" y="141315"/>
                </a:lnTo>
                <a:lnTo>
                  <a:pt x="225018" y="429196"/>
                </a:lnTo>
                <a:lnTo>
                  <a:pt x="225018" y="441350"/>
                </a:lnTo>
                <a:lnTo>
                  <a:pt x="227698" y="447268"/>
                </a:lnTo>
                <a:lnTo>
                  <a:pt x="238417" y="454863"/>
                </a:lnTo>
                <a:lnTo>
                  <a:pt x="243535" y="456755"/>
                </a:lnTo>
                <a:lnTo>
                  <a:pt x="253822" y="456755"/>
                </a:lnTo>
                <a:lnTo>
                  <a:pt x="300697" y="163410"/>
                </a:lnTo>
                <a:lnTo>
                  <a:pt x="304384" y="112267"/>
                </a:lnTo>
                <a:lnTo>
                  <a:pt x="304723" y="97116"/>
                </a:lnTo>
                <a:lnTo>
                  <a:pt x="304302" y="81836"/>
                </a:lnTo>
                <a:lnTo>
                  <a:pt x="293767" y="35417"/>
                </a:lnTo>
                <a:lnTo>
                  <a:pt x="265595" y="6782"/>
                </a:lnTo>
                <a:lnTo>
                  <a:pt x="245674" y="754"/>
                </a:lnTo>
                <a:lnTo>
                  <a:pt x="23440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24997" y="4279405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234403" y="0"/>
                </a:moveTo>
                <a:lnTo>
                  <a:pt x="190195" y="11391"/>
                </a:lnTo>
                <a:lnTo>
                  <a:pt x="152018" y="41859"/>
                </a:lnTo>
                <a:lnTo>
                  <a:pt x="127399" y="73882"/>
                </a:lnTo>
                <a:lnTo>
                  <a:pt x="105811" y="111764"/>
                </a:lnTo>
                <a:lnTo>
                  <a:pt x="81025" y="168770"/>
                </a:lnTo>
                <a:lnTo>
                  <a:pt x="69646" y="200913"/>
                </a:lnTo>
                <a:lnTo>
                  <a:pt x="67640" y="200253"/>
                </a:lnTo>
                <a:lnTo>
                  <a:pt x="71656" y="181292"/>
                </a:lnTo>
                <a:lnTo>
                  <a:pt x="75339" y="159900"/>
                </a:lnTo>
                <a:lnTo>
                  <a:pt x="77012" y="146672"/>
                </a:lnTo>
                <a:lnTo>
                  <a:pt x="89738" y="27685"/>
                </a:lnTo>
                <a:lnTo>
                  <a:pt x="89738" y="15405"/>
                </a:lnTo>
                <a:lnTo>
                  <a:pt x="87058" y="9499"/>
                </a:lnTo>
                <a:lnTo>
                  <a:pt x="76339" y="1904"/>
                </a:lnTo>
                <a:lnTo>
                  <a:pt x="71208" y="0"/>
                </a:lnTo>
                <a:lnTo>
                  <a:pt x="60934" y="0"/>
                </a:lnTo>
                <a:lnTo>
                  <a:pt x="55918" y="1790"/>
                </a:lnTo>
                <a:lnTo>
                  <a:pt x="46545" y="8940"/>
                </a:lnTo>
                <a:lnTo>
                  <a:pt x="43751" y="14516"/>
                </a:lnTo>
                <a:lnTo>
                  <a:pt x="0" y="428624"/>
                </a:lnTo>
                <a:lnTo>
                  <a:pt x="0" y="442480"/>
                </a:lnTo>
                <a:lnTo>
                  <a:pt x="2666" y="448386"/>
                </a:lnTo>
                <a:lnTo>
                  <a:pt x="13385" y="455079"/>
                </a:lnTo>
                <a:lnTo>
                  <a:pt x="18529" y="456755"/>
                </a:lnTo>
                <a:lnTo>
                  <a:pt x="29235" y="456755"/>
                </a:lnTo>
                <a:lnTo>
                  <a:pt x="34264" y="454977"/>
                </a:lnTo>
                <a:lnTo>
                  <a:pt x="42748" y="447827"/>
                </a:lnTo>
                <a:lnTo>
                  <a:pt x="45529" y="442252"/>
                </a:lnTo>
                <a:lnTo>
                  <a:pt x="49326" y="421258"/>
                </a:lnTo>
                <a:lnTo>
                  <a:pt x="65144" y="349261"/>
                </a:lnTo>
                <a:lnTo>
                  <a:pt x="75006" y="310083"/>
                </a:lnTo>
                <a:lnTo>
                  <a:pt x="88817" y="268395"/>
                </a:lnTo>
                <a:lnTo>
                  <a:pt x="104800" y="226364"/>
                </a:lnTo>
                <a:lnTo>
                  <a:pt x="121129" y="187361"/>
                </a:lnTo>
                <a:lnTo>
                  <a:pt x="139502" y="147408"/>
                </a:lnTo>
                <a:lnTo>
                  <a:pt x="157878" y="113126"/>
                </a:lnTo>
                <a:lnTo>
                  <a:pt x="181923" y="79012"/>
                </a:lnTo>
                <a:lnTo>
                  <a:pt x="217230" y="49818"/>
                </a:lnTo>
                <a:lnTo>
                  <a:pt x="232384" y="46888"/>
                </a:lnTo>
                <a:lnTo>
                  <a:pt x="238632" y="46888"/>
                </a:lnTo>
                <a:lnTo>
                  <a:pt x="257835" y="91757"/>
                </a:lnTo>
                <a:lnTo>
                  <a:pt x="257585" y="110511"/>
                </a:lnTo>
                <a:lnTo>
                  <a:pt x="256833" y="125244"/>
                </a:lnTo>
                <a:lnTo>
                  <a:pt x="255579" y="141315"/>
                </a:lnTo>
                <a:lnTo>
                  <a:pt x="225018" y="429196"/>
                </a:lnTo>
                <a:lnTo>
                  <a:pt x="225018" y="441350"/>
                </a:lnTo>
                <a:lnTo>
                  <a:pt x="227698" y="447268"/>
                </a:lnTo>
                <a:lnTo>
                  <a:pt x="238417" y="454863"/>
                </a:lnTo>
                <a:lnTo>
                  <a:pt x="243535" y="456755"/>
                </a:lnTo>
                <a:lnTo>
                  <a:pt x="253822" y="456755"/>
                </a:lnTo>
                <a:lnTo>
                  <a:pt x="300697" y="163410"/>
                </a:lnTo>
                <a:lnTo>
                  <a:pt x="304384" y="112267"/>
                </a:lnTo>
                <a:lnTo>
                  <a:pt x="304723" y="97116"/>
                </a:lnTo>
                <a:lnTo>
                  <a:pt x="304302" y="81836"/>
                </a:lnTo>
                <a:lnTo>
                  <a:pt x="293767" y="35417"/>
                </a:lnTo>
                <a:lnTo>
                  <a:pt x="265595" y="6782"/>
                </a:lnTo>
                <a:lnTo>
                  <a:pt x="245674" y="754"/>
                </a:lnTo>
                <a:lnTo>
                  <a:pt x="23440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24365" y="4279405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234403" y="0"/>
                </a:moveTo>
                <a:lnTo>
                  <a:pt x="190195" y="11391"/>
                </a:lnTo>
                <a:lnTo>
                  <a:pt x="152019" y="41859"/>
                </a:lnTo>
                <a:lnTo>
                  <a:pt x="127399" y="73882"/>
                </a:lnTo>
                <a:lnTo>
                  <a:pt x="105811" y="111764"/>
                </a:lnTo>
                <a:lnTo>
                  <a:pt x="81026" y="168770"/>
                </a:lnTo>
                <a:lnTo>
                  <a:pt x="69646" y="200913"/>
                </a:lnTo>
                <a:lnTo>
                  <a:pt x="67640" y="200253"/>
                </a:lnTo>
                <a:lnTo>
                  <a:pt x="71656" y="181292"/>
                </a:lnTo>
                <a:lnTo>
                  <a:pt x="75339" y="159900"/>
                </a:lnTo>
                <a:lnTo>
                  <a:pt x="77012" y="146672"/>
                </a:lnTo>
                <a:lnTo>
                  <a:pt x="89738" y="27685"/>
                </a:lnTo>
                <a:lnTo>
                  <a:pt x="89738" y="15405"/>
                </a:lnTo>
                <a:lnTo>
                  <a:pt x="87058" y="9499"/>
                </a:lnTo>
                <a:lnTo>
                  <a:pt x="76339" y="1904"/>
                </a:lnTo>
                <a:lnTo>
                  <a:pt x="71208" y="0"/>
                </a:lnTo>
                <a:lnTo>
                  <a:pt x="60934" y="0"/>
                </a:lnTo>
                <a:lnTo>
                  <a:pt x="55918" y="1790"/>
                </a:lnTo>
                <a:lnTo>
                  <a:pt x="46545" y="8940"/>
                </a:lnTo>
                <a:lnTo>
                  <a:pt x="43751" y="14516"/>
                </a:lnTo>
                <a:lnTo>
                  <a:pt x="0" y="428624"/>
                </a:lnTo>
                <a:lnTo>
                  <a:pt x="0" y="442480"/>
                </a:lnTo>
                <a:lnTo>
                  <a:pt x="2667" y="448386"/>
                </a:lnTo>
                <a:lnTo>
                  <a:pt x="13385" y="455079"/>
                </a:lnTo>
                <a:lnTo>
                  <a:pt x="18529" y="456755"/>
                </a:lnTo>
                <a:lnTo>
                  <a:pt x="29235" y="456755"/>
                </a:lnTo>
                <a:lnTo>
                  <a:pt x="34264" y="454977"/>
                </a:lnTo>
                <a:lnTo>
                  <a:pt x="42748" y="447827"/>
                </a:lnTo>
                <a:lnTo>
                  <a:pt x="45529" y="442252"/>
                </a:lnTo>
                <a:lnTo>
                  <a:pt x="49326" y="421258"/>
                </a:lnTo>
                <a:lnTo>
                  <a:pt x="65144" y="349261"/>
                </a:lnTo>
                <a:lnTo>
                  <a:pt x="75006" y="310083"/>
                </a:lnTo>
                <a:lnTo>
                  <a:pt x="88817" y="268395"/>
                </a:lnTo>
                <a:lnTo>
                  <a:pt x="104800" y="226364"/>
                </a:lnTo>
                <a:lnTo>
                  <a:pt x="121129" y="187361"/>
                </a:lnTo>
                <a:lnTo>
                  <a:pt x="139502" y="147408"/>
                </a:lnTo>
                <a:lnTo>
                  <a:pt x="157878" y="113126"/>
                </a:lnTo>
                <a:lnTo>
                  <a:pt x="181923" y="79012"/>
                </a:lnTo>
                <a:lnTo>
                  <a:pt x="217230" y="49818"/>
                </a:lnTo>
                <a:lnTo>
                  <a:pt x="232384" y="46888"/>
                </a:lnTo>
                <a:lnTo>
                  <a:pt x="238633" y="46888"/>
                </a:lnTo>
                <a:lnTo>
                  <a:pt x="257835" y="91757"/>
                </a:lnTo>
                <a:lnTo>
                  <a:pt x="257585" y="110511"/>
                </a:lnTo>
                <a:lnTo>
                  <a:pt x="256833" y="125244"/>
                </a:lnTo>
                <a:lnTo>
                  <a:pt x="255579" y="141315"/>
                </a:lnTo>
                <a:lnTo>
                  <a:pt x="225018" y="429196"/>
                </a:lnTo>
                <a:lnTo>
                  <a:pt x="225018" y="441350"/>
                </a:lnTo>
                <a:lnTo>
                  <a:pt x="227698" y="447268"/>
                </a:lnTo>
                <a:lnTo>
                  <a:pt x="238417" y="454863"/>
                </a:lnTo>
                <a:lnTo>
                  <a:pt x="243535" y="456755"/>
                </a:lnTo>
                <a:lnTo>
                  <a:pt x="253822" y="456755"/>
                </a:lnTo>
                <a:lnTo>
                  <a:pt x="300697" y="163410"/>
                </a:lnTo>
                <a:lnTo>
                  <a:pt x="304384" y="112267"/>
                </a:lnTo>
                <a:lnTo>
                  <a:pt x="304723" y="97116"/>
                </a:lnTo>
                <a:lnTo>
                  <a:pt x="304302" y="81836"/>
                </a:lnTo>
                <a:lnTo>
                  <a:pt x="293767" y="35417"/>
                </a:lnTo>
                <a:lnTo>
                  <a:pt x="265595" y="6782"/>
                </a:lnTo>
                <a:lnTo>
                  <a:pt x="245674" y="754"/>
                </a:lnTo>
                <a:lnTo>
                  <a:pt x="23440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23733" y="4279405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234403" y="0"/>
                </a:moveTo>
                <a:lnTo>
                  <a:pt x="190195" y="11391"/>
                </a:lnTo>
                <a:lnTo>
                  <a:pt x="152019" y="41859"/>
                </a:lnTo>
                <a:lnTo>
                  <a:pt x="127399" y="73882"/>
                </a:lnTo>
                <a:lnTo>
                  <a:pt x="105811" y="111764"/>
                </a:lnTo>
                <a:lnTo>
                  <a:pt x="81026" y="168770"/>
                </a:lnTo>
                <a:lnTo>
                  <a:pt x="69646" y="200913"/>
                </a:lnTo>
                <a:lnTo>
                  <a:pt x="67640" y="200253"/>
                </a:lnTo>
                <a:lnTo>
                  <a:pt x="71656" y="181292"/>
                </a:lnTo>
                <a:lnTo>
                  <a:pt x="75339" y="159900"/>
                </a:lnTo>
                <a:lnTo>
                  <a:pt x="77012" y="146672"/>
                </a:lnTo>
                <a:lnTo>
                  <a:pt x="89738" y="27685"/>
                </a:lnTo>
                <a:lnTo>
                  <a:pt x="89738" y="15405"/>
                </a:lnTo>
                <a:lnTo>
                  <a:pt x="87058" y="9499"/>
                </a:lnTo>
                <a:lnTo>
                  <a:pt x="76339" y="1904"/>
                </a:lnTo>
                <a:lnTo>
                  <a:pt x="71208" y="0"/>
                </a:lnTo>
                <a:lnTo>
                  <a:pt x="60934" y="0"/>
                </a:lnTo>
                <a:lnTo>
                  <a:pt x="55918" y="1790"/>
                </a:lnTo>
                <a:lnTo>
                  <a:pt x="46545" y="8940"/>
                </a:lnTo>
                <a:lnTo>
                  <a:pt x="43751" y="14516"/>
                </a:lnTo>
                <a:lnTo>
                  <a:pt x="0" y="428624"/>
                </a:lnTo>
                <a:lnTo>
                  <a:pt x="0" y="442480"/>
                </a:lnTo>
                <a:lnTo>
                  <a:pt x="2667" y="448386"/>
                </a:lnTo>
                <a:lnTo>
                  <a:pt x="13385" y="455079"/>
                </a:lnTo>
                <a:lnTo>
                  <a:pt x="18529" y="456755"/>
                </a:lnTo>
                <a:lnTo>
                  <a:pt x="29235" y="456755"/>
                </a:lnTo>
                <a:lnTo>
                  <a:pt x="34264" y="454977"/>
                </a:lnTo>
                <a:lnTo>
                  <a:pt x="42748" y="447827"/>
                </a:lnTo>
                <a:lnTo>
                  <a:pt x="45529" y="442252"/>
                </a:lnTo>
                <a:lnTo>
                  <a:pt x="49326" y="421258"/>
                </a:lnTo>
                <a:lnTo>
                  <a:pt x="65144" y="349261"/>
                </a:lnTo>
                <a:lnTo>
                  <a:pt x="75006" y="310083"/>
                </a:lnTo>
                <a:lnTo>
                  <a:pt x="88817" y="268395"/>
                </a:lnTo>
                <a:lnTo>
                  <a:pt x="104800" y="226364"/>
                </a:lnTo>
                <a:lnTo>
                  <a:pt x="121129" y="187361"/>
                </a:lnTo>
                <a:lnTo>
                  <a:pt x="139502" y="147408"/>
                </a:lnTo>
                <a:lnTo>
                  <a:pt x="157878" y="113126"/>
                </a:lnTo>
                <a:lnTo>
                  <a:pt x="181923" y="79012"/>
                </a:lnTo>
                <a:lnTo>
                  <a:pt x="217230" y="49818"/>
                </a:lnTo>
                <a:lnTo>
                  <a:pt x="232384" y="46888"/>
                </a:lnTo>
                <a:lnTo>
                  <a:pt x="238633" y="46888"/>
                </a:lnTo>
                <a:lnTo>
                  <a:pt x="257835" y="91757"/>
                </a:lnTo>
                <a:lnTo>
                  <a:pt x="257585" y="110511"/>
                </a:lnTo>
                <a:lnTo>
                  <a:pt x="256833" y="125244"/>
                </a:lnTo>
                <a:lnTo>
                  <a:pt x="255579" y="141315"/>
                </a:lnTo>
                <a:lnTo>
                  <a:pt x="225018" y="429196"/>
                </a:lnTo>
                <a:lnTo>
                  <a:pt x="225018" y="441350"/>
                </a:lnTo>
                <a:lnTo>
                  <a:pt x="227698" y="447268"/>
                </a:lnTo>
                <a:lnTo>
                  <a:pt x="238417" y="454863"/>
                </a:lnTo>
                <a:lnTo>
                  <a:pt x="243535" y="456755"/>
                </a:lnTo>
                <a:lnTo>
                  <a:pt x="253822" y="456755"/>
                </a:lnTo>
                <a:lnTo>
                  <a:pt x="300697" y="163410"/>
                </a:lnTo>
                <a:lnTo>
                  <a:pt x="304384" y="112267"/>
                </a:lnTo>
                <a:lnTo>
                  <a:pt x="304723" y="97116"/>
                </a:lnTo>
                <a:lnTo>
                  <a:pt x="304302" y="81836"/>
                </a:lnTo>
                <a:lnTo>
                  <a:pt x="293767" y="35417"/>
                </a:lnTo>
                <a:lnTo>
                  <a:pt x="265595" y="6782"/>
                </a:lnTo>
                <a:lnTo>
                  <a:pt x="245674" y="754"/>
                </a:lnTo>
                <a:lnTo>
                  <a:pt x="23440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23102" y="4279405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234403" y="0"/>
                </a:moveTo>
                <a:lnTo>
                  <a:pt x="190195" y="11391"/>
                </a:lnTo>
                <a:lnTo>
                  <a:pt x="152019" y="41859"/>
                </a:lnTo>
                <a:lnTo>
                  <a:pt x="127399" y="73882"/>
                </a:lnTo>
                <a:lnTo>
                  <a:pt x="105811" y="111764"/>
                </a:lnTo>
                <a:lnTo>
                  <a:pt x="81026" y="168770"/>
                </a:lnTo>
                <a:lnTo>
                  <a:pt x="69646" y="200913"/>
                </a:lnTo>
                <a:lnTo>
                  <a:pt x="67640" y="200253"/>
                </a:lnTo>
                <a:lnTo>
                  <a:pt x="71656" y="181292"/>
                </a:lnTo>
                <a:lnTo>
                  <a:pt x="75339" y="159900"/>
                </a:lnTo>
                <a:lnTo>
                  <a:pt x="77012" y="146672"/>
                </a:lnTo>
                <a:lnTo>
                  <a:pt x="89738" y="27685"/>
                </a:lnTo>
                <a:lnTo>
                  <a:pt x="89738" y="15405"/>
                </a:lnTo>
                <a:lnTo>
                  <a:pt x="87058" y="9499"/>
                </a:lnTo>
                <a:lnTo>
                  <a:pt x="76339" y="1904"/>
                </a:lnTo>
                <a:lnTo>
                  <a:pt x="71208" y="0"/>
                </a:lnTo>
                <a:lnTo>
                  <a:pt x="60934" y="0"/>
                </a:lnTo>
                <a:lnTo>
                  <a:pt x="55918" y="1790"/>
                </a:lnTo>
                <a:lnTo>
                  <a:pt x="46545" y="8940"/>
                </a:lnTo>
                <a:lnTo>
                  <a:pt x="43751" y="14516"/>
                </a:lnTo>
                <a:lnTo>
                  <a:pt x="0" y="428624"/>
                </a:lnTo>
                <a:lnTo>
                  <a:pt x="0" y="442480"/>
                </a:lnTo>
                <a:lnTo>
                  <a:pt x="2667" y="448386"/>
                </a:lnTo>
                <a:lnTo>
                  <a:pt x="13385" y="455079"/>
                </a:lnTo>
                <a:lnTo>
                  <a:pt x="18529" y="456755"/>
                </a:lnTo>
                <a:lnTo>
                  <a:pt x="29235" y="456755"/>
                </a:lnTo>
                <a:lnTo>
                  <a:pt x="34251" y="454977"/>
                </a:lnTo>
                <a:lnTo>
                  <a:pt x="42735" y="447827"/>
                </a:lnTo>
                <a:lnTo>
                  <a:pt x="45529" y="442252"/>
                </a:lnTo>
                <a:lnTo>
                  <a:pt x="49326" y="421258"/>
                </a:lnTo>
                <a:lnTo>
                  <a:pt x="65139" y="349261"/>
                </a:lnTo>
                <a:lnTo>
                  <a:pt x="75006" y="310083"/>
                </a:lnTo>
                <a:lnTo>
                  <a:pt x="88817" y="268395"/>
                </a:lnTo>
                <a:lnTo>
                  <a:pt x="104800" y="226364"/>
                </a:lnTo>
                <a:lnTo>
                  <a:pt x="121124" y="187361"/>
                </a:lnTo>
                <a:lnTo>
                  <a:pt x="139502" y="147408"/>
                </a:lnTo>
                <a:lnTo>
                  <a:pt x="157878" y="113126"/>
                </a:lnTo>
                <a:lnTo>
                  <a:pt x="181923" y="79012"/>
                </a:lnTo>
                <a:lnTo>
                  <a:pt x="217228" y="49818"/>
                </a:lnTo>
                <a:lnTo>
                  <a:pt x="232384" y="46888"/>
                </a:lnTo>
                <a:lnTo>
                  <a:pt x="238633" y="46888"/>
                </a:lnTo>
                <a:lnTo>
                  <a:pt x="257835" y="91757"/>
                </a:lnTo>
                <a:lnTo>
                  <a:pt x="257585" y="110511"/>
                </a:lnTo>
                <a:lnTo>
                  <a:pt x="256833" y="125244"/>
                </a:lnTo>
                <a:lnTo>
                  <a:pt x="255579" y="141315"/>
                </a:lnTo>
                <a:lnTo>
                  <a:pt x="225018" y="429196"/>
                </a:lnTo>
                <a:lnTo>
                  <a:pt x="225018" y="441350"/>
                </a:lnTo>
                <a:lnTo>
                  <a:pt x="227698" y="447268"/>
                </a:lnTo>
                <a:lnTo>
                  <a:pt x="238417" y="454863"/>
                </a:lnTo>
                <a:lnTo>
                  <a:pt x="243535" y="456755"/>
                </a:lnTo>
                <a:lnTo>
                  <a:pt x="253822" y="456755"/>
                </a:lnTo>
                <a:lnTo>
                  <a:pt x="300697" y="163410"/>
                </a:lnTo>
                <a:lnTo>
                  <a:pt x="304384" y="112267"/>
                </a:lnTo>
                <a:lnTo>
                  <a:pt x="304723" y="97116"/>
                </a:lnTo>
                <a:lnTo>
                  <a:pt x="304302" y="81836"/>
                </a:lnTo>
                <a:lnTo>
                  <a:pt x="293767" y="35417"/>
                </a:lnTo>
                <a:lnTo>
                  <a:pt x="265589" y="6782"/>
                </a:lnTo>
                <a:lnTo>
                  <a:pt x="245673" y="754"/>
                </a:lnTo>
                <a:lnTo>
                  <a:pt x="23440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22470" y="4279405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234391" y="0"/>
                </a:moveTo>
                <a:lnTo>
                  <a:pt x="190182" y="11391"/>
                </a:lnTo>
                <a:lnTo>
                  <a:pt x="152006" y="41859"/>
                </a:lnTo>
                <a:lnTo>
                  <a:pt x="127394" y="73882"/>
                </a:lnTo>
                <a:lnTo>
                  <a:pt x="105805" y="111764"/>
                </a:lnTo>
                <a:lnTo>
                  <a:pt x="81026" y="168770"/>
                </a:lnTo>
                <a:lnTo>
                  <a:pt x="69646" y="200913"/>
                </a:lnTo>
                <a:lnTo>
                  <a:pt x="67640" y="200253"/>
                </a:lnTo>
                <a:lnTo>
                  <a:pt x="71649" y="181292"/>
                </a:lnTo>
                <a:lnTo>
                  <a:pt x="75330" y="159900"/>
                </a:lnTo>
                <a:lnTo>
                  <a:pt x="77012" y="146672"/>
                </a:lnTo>
                <a:lnTo>
                  <a:pt x="89738" y="27685"/>
                </a:lnTo>
                <a:lnTo>
                  <a:pt x="89738" y="15405"/>
                </a:lnTo>
                <a:lnTo>
                  <a:pt x="87058" y="9499"/>
                </a:lnTo>
                <a:lnTo>
                  <a:pt x="76339" y="1904"/>
                </a:lnTo>
                <a:lnTo>
                  <a:pt x="71196" y="0"/>
                </a:lnTo>
                <a:lnTo>
                  <a:pt x="60934" y="0"/>
                </a:lnTo>
                <a:lnTo>
                  <a:pt x="55918" y="1790"/>
                </a:lnTo>
                <a:lnTo>
                  <a:pt x="46545" y="8940"/>
                </a:lnTo>
                <a:lnTo>
                  <a:pt x="43738" y="14516"/>
                </a:lnTo>
                <a:lnTo>
                  <a:pt x="0" y="428624"/>
                </a:lnTo>
                <a:lnTo>
                  <a:pt x="0" y="442480"/>
                </a:lnTo>
                <a:lnTo>
                  <a:pt x="2667" y="448386"/>
                </a:lnTo>
                <a:lnTo>
                  <a:pt x="13385" y="455079"/>
                </a:lnTo>
                <a:lnTo>
                  <a:pt x="18516" y="456755"/>
                </a:lnTo>
                <a:lnTo>
                  <a:pt x="29222" y="456755"/>
                </a:lnTo>
                <a:lnTo>
                  <a:pt x="34251" y="454977"/>
                </a:lnTo>
                <a:lnTo>
                  <a:pt x="42735" y="447827"/>
                </a:lnTo>
                <a:lnTo>
                  <a:pt x="45529" y="442252"/>
                </a:lnTo>
                <a:lnTo>
                  <a:pt x="49314" y="421258"/>
                </a:lnTo>
                <a:lnTo>
                  <a:pt x="65139" y="349261"/>
                </a:lnTo>
                <a:lnTo>
                  <a:pt x="75006" y="310083"/>
                </a:lnTo>
                <a:lnTo>
                  <a:pt x="88812" y="268395"/>
                </a:lnTo>
                <a:lnTo>
                  <a:pt x="104800" y="226364"/>
                </a:lnTo>
                <a:lnTo>
                  <a:pt x="121118" y="187361"/>
                </a:lnTo>
                <a:lnTo>
                  <a:pt x="139495" y="147408"/>
                </a:lnTo>
                <a:lnTo>
                  <a:pt x="157867" y="113126"/>
                </a:lnTo>
                <a:lnTo>
                  <a:pt x="181917" y="79012"/>
                </a:lnTo>
                <a:lnTo>
                  <a:pt x="217227" y="49818"/>
                </a:lnTo>
                <a:lnTo>
                  <a:pt x="232371" y="46888"/>
                </a:lnTo>
                <a:lnTo>
                  <a:pt x="238633" y="46888"/>
                </a:lnTo>
                <a:lnTo>
                  <a:pt x="257822" y="91757"/>
                </a:lnTo>
                <a:lnTo>
                  <a:pt x="257572" y="110511"/>
                </a:lnTo>
                <a:lnTo>
                  <a:pt x="256820" y="125244"/>
                </a:lnTo>
                <a:lnTo>
                  <a:pt x="255567" y="141315"/>
                </a:lnTo>
                <a:lnTo>
                  <a:pt x="225005" y="429196"/>
                </a:lnTo>
                <a:lnTo>
                  <a:pt x="225005" y="441350"/>
                </a:lnTo>
                <a:lnTo>
                  <a:pt x="227685" y="447268"/>
                </a:lnTo>
                <a:lnTo>
                  <a:pt x="238404" y="454863"/>
                </a:lnTo>
                <a:lnTo>
                  <a:pt x="243535" y="456755"/>
                </a:lnTo>
                <a:lnTo>
                  <a:pt x="253809" y="456755"/>
                </a:lnTo>
                <a:lnTo>
                  <a:pt x="300685" y="163410"/>
                </a:lnTo>
                <a:lnTo>
                  <a:pt x="304376" y="112267"/>
                </a:lnTo>
                <a:lnTo>
                  <a:pt x="304711" y="97116"/>
                </a:lnTo>
                <a:lnTo>
                  <a:pt x="304292" y="81836"/>
                </a:lnTo>
                <a:lnTo>
                  <a:pt x="293762" y="35417"/>
                </a:lnTo>
                <a:lnTo>
                  <a:pt x="265589" y="6782"/>
                </a:lnTo>
                <a:lnTo>
                  <a:pt x="245668" y="754"/>
                </a:lnTo>
                <a:lnTo>
                  <a:pt x="23439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017" y="3818153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017" y="4279150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1017" y="4736960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017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85" y="0"/>
                </a:moveTo>
                <a:lnTo>
                  <a:pt x="0" y="0"/>
                </a:lnTo>
                <a:lnTo>
                  <a:pt x="0" y="9525"/>
                </a:lnTo>
                <a:lnTo>
                  <a:pt x="3208985" y="9525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017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85" y="0"/>
                </a:moveTo>
                <a:lnTo>
                  <a:pt x="0" y="0"/>
                </a:lnTo>
                <a:lnTo>
                  <a:pt x="0" y="25400"/>
                </a:lnTo>
                <a:lnTo>
                  <a:pt x="3208985" y="25400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366013" y="793000"/>
            <a:ext cx="6828155" cy="8941435"/>
            <a:chOff x="366013" y="793000"/>
            <a:chExt cx="6828155" cy="8941435"/>
          </a:xfrm>
        </p:grpSpPr>
        <p:sp>
          <p:nvSpPr>
            <p:cNvPr id="23" name="object 23"/>
            <p:cNvSpPr/>
            <p:nvPr/>
          </p:nvSpPr>
          <p:spPr>
            <a:xfrm>
              <a:off x="571017" y="6816521"/>
              <a:ext cx="6365875" cy="25400"/>
            </a:xfrm>
            <a:custGeom>
              <a:avLst/>
              <a:gdLst/>
              <a:ahLst/>
              <a:cxnLst/>
              <a:rect l="l" t="t" r="r" b="b"/>
              <a:pathLst>
                <a:path w="6365875" h="25400">
                  <a:moveTo>
                    <a:pt x="6365608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6365608" y="25399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6013" y="793000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017" y="9374542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1774526" y="42940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73891" y="42940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75160" y="42940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73255" y="42940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72620" y="42940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71985" y="42940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71350" y="42940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74526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73891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5160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73255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72620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71985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71350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26273" y="4279405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234391" y="0"/>
                </a:moveTo>
                <a:lnTo>
                  <a:pt x="190182" y="11391"/>
                </a:lnTo>
                <a:lnTo>
                  <a:pt x="152006" y="41859"/>
                </a:lnTo>
                <a:lnTo>
                  <a:pt x="127394" y="73882"/>
                </a:lnTo>
                <a:lnTo>
                  <a:pt x="105805" y="111764"/>
                </a:lnTo>
                <a:lnTo>
                  <a:pt x="81025" y="168770"/>
                </a:lnTo>
                <a:lnTo>
                  <a:pt x="69646" y="200913"/>
                </a:lnTo>
                <a:lnTo>
                  <a:pt x="67640" y="200253"/>
                </a:lnTo>
                <a:lnTo>
                  <a:pt x="71649" y="181292"/>
                </a:lnTo>
                <a:lnTo>
                  <a:pt x="75330" y="159900"/>
                </a:lnTo>
                <a:lnTo>
                  <a:pt x="77012" y="146672"/>
                </a:lnTo>
                <a:lnTo>
                  <a:pt x="89738" y="27685"/>
                </a:lnTo>
                <a:lnTo>
                  <a:pt x="89738" y="15405"/>
                </a:lnTo>
                <a:lnTo>
                  <a:pt x="87058" y="9499"/>
                </a:lnTo>
                <a:lnTo>
                  <a:pt x="76339" y="1904"/>
                </a:lnTo>
                <a:lnTo>
                  <a:pt x="71196" y="0"/>
                </a:lnTo>
                <a:lnTo>
                  <a:pt x="60934" y="0"/>
                </a:lnTo>
                <a:lnTo>
                  <a:pt x="55918" y="1790"/>
                </a:lnTo>
                <a:lnTo>
                  <a:pt x="46545" y="8940"/>
                </a:lnTo>
                <a:lnTo>
                  <a:pt x="43738" y="14516"/>
                </a:lnTo>
                <a:lnTo>
                  <a:pt x="0" y="428624"/>
                </a:lnTo>
                <a:lnTo>
                  <a:pt x="0" y="442480"/>
                </a:lnTo>
                <a:lnTo>
                  <a:pt x="2666" y="448386"/>
                </a:lnTo>
                <a:lnTo>
                  <a:pt x="13385" y="455079"/>
                </a:lnTo>
                <a:lnTo>
                  <a:pt x="18516" y="456755"/>
                </a:lnTo>
                <a:lnTo>
                  <a:pt x="29222" y="456755"/>
                </a:lnTo>
                <a:lnTo>
                  <a:pt x="34264" y="454977"/>
                </a:lnTo>
                <a:lnTo>
                  <a:pt x="42748" y="447827"/>
                </a:lnTo>
                <a:lnTo>
                  <a:pt x="45529" y="442252"/>
                </a:lnTo>
                <a:lnTo>
                  <a:pt x="49314" y="421258"/>
                </a:lnTo>
                <a:lnTo>
                  <a:pt x="65144" y="349261"/>
                </a:lnTo>
                <a:lnTo>
                  <a:pt x="75006" y="310083"/>
                </a:lnTo>
                <a:lnTo>
                  <a:pt x="88812" y="268395"/>
                </a:lnTo>
                <a:lnTo>
                  <a:pt x="104800" y="226364"/>
                </a:lnTo>
                <a:lnTo>
                  <a:pt x="121123" y="187361"/>
                </a:lnTo>
                <a:lnTo>
                  <a:pt x="139495" y="147408"/>
                </a:lnTo>
                <a:lnTo>
                  <a:pt x="157867" y="113126"/>
                </a:lnTo>
                <a:lnTo>
                  <a:pt x="181918" y="79012"/>
                </a:lnTo>
                <a:lnTo>
                  <a:pt x="217228" y="49818"/>
                </a:lnTo>
                <a:lnTo>
                  <a:pt x="232371" y="46888"/>
                </a:lnTo>
                <a:lnTo>
                  <a:pt x="238632" y="46888"/>
                </a:lnTo>
                <a:lnTo>
                  <a:pt x="257822" y="91757"/>
                </a:lnTo>
                <a:lnTo>
                  <a:pt x="257572" y="110511"/>
                </a:lnTo>
                <a:lnTo>
                  <a:pt x="256820" y="125244"/>
                </a:lnTo>
                <a:lnTo>
                  <a:pt x="255567" y="141315"/>
                </a:lnTo>
                <a:lnTo>
                  <a:pt x="225005" y="429196"/>
                </a:lnTo>
                <a:lnTo>
                  <a:pt x="225005" y="441350"/>
                </a:lnTo>
                <a:lnTo>
                  <a:pt x="227685" y="447268"/>
                </a:lnTo>
                <a:lnTo>
                  <a:pt x="238404" y="454863"/>
                </a:lnTo>
                <a:lnTo>
                  <a:pt x="243535" y="456755"/>
                </a:lnTo>
                <a:lnTo>
                  <a:pt x="253809" y="456755"/>
                </a:lnTo>
                <a:lnTo>
                  <a:pt x="300685" y="163410"/>
                </a:lnTo>
                <a:lnTo>
                  <a:pt x="304376" y="112267"/>
                </a:lnTo>
                <a:lnTo>
                  <a:pt x="304711" y="97116"/>
                </a:lnTo>
                <a:lnTo>
                  <a:pt x="304291" y="81836"/>
                </a:lnTo>
                <a:lnTo>
                  <a:pt x="293762" y="35417"/>
                </a:lnTo>
                <a:lnTo>
                  <a:pt x="265595" y="6782"/>
                </a:lnTo>
                <a:lnTo>
                  <a:pt x="245668" y="754"/>
                </a:lnTo>
                <a:lnTo>
                  <a:pt x="2343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42276" y="2049928"/>
            <a:ext cx="497205" cy="744855"/>
          </a:xfrm>
          <a:custGeom>
            <a:avLst/>
            <a:gdLst/>
            <a:ahLst/>
            <a:cxnLst/>
            <a:rect l="l" t="t" r="r" b="b"/>
            <a:pathLst>
              <a:path w="497205" h="744855">
                <a:moveTo>
                  <a:pt x="381990" y="0"/>
                </a:moveTo>
                <a:lnTo>
                  <a:pt x="327144" y="10437"/>
                </a:lnTo>
                <a:lnTo>
                  <a:pt x="293373" y="28615"/>
                </a:lnTo>
                <a:lnTo>
                  <a:pt x="262269" y="53442"/>
                </a:lnTo>
                <a:lnTo>
                  <a:pt x="233833" y="84378"/>
                </a:lnTo>
                <a:lnTo>
                  <a:pt x="207639" y="120393"/>
                </a:lnTo>
                <a:lnTo>
                  <a:pt x="183623" y="160946"/>
                </a:lnTo>
                <a:lnTo>
                  <a:pt x="161804" y="203784"/>
                </a:lnTo>
                <a:lnTo>
                  <a:pt x="141885" y="249656"/>
                </a:lnTo>
                <a:lnTo>
                  <a:pt x="122508" y="301224"/>
                </a:lnTo>
                <a:lnTo>
                  <a:pt x="113512" y="327418"/>
                </a:lnTo>
                <a:lnTo>
                  <a:pt x="110235" y="326326"/>
                </a:lnTo>
                <a:lnTo>
                  <a:pt x="118960" y="283756"/>
                </a:lnTo>
                <a:lnTo>
                  <a:pt x="125514" y="239014"/>
                </a:lnTo>
                <a:lnTo>
                  <a:pt x="146253" y="45110"/>
                </a:lnTo>
                <a:lnTo>
                  <a:pt x="146253" y="38188"/>
                </a:lnTo>
                <a:lnTo>
                  <a:pt x="126673" y="5218"/>
                </a:lnTo>
                <a:lnTo>
                  <a:pt x="108051" y="0"/>
                </a:lnTo>
                <a:lnTo>
                  <a:pt x="101602" y="545"/>
                </a:lnTo>
                <a:lnTo>
                  <a:pt x="71513" y="27354"/>
                </a:lnTo>
                <a:lnTo>
                  <a:pt x="1092" y="689762"/>
                </a:lnTo>
                <a:lnTo>
                  <a:pt x="0" y="698500"/>
                </a:lnTo>
                <a:lnTo>
                  <a:pt x="0" y="707224"/>
                </a:lnTo>
                <a:lnTo>
                  <a:pt x="818" y="716812"/>
                </a:lnTo>
                <a:lnTo>
                  <a:pt x="32126" y="743822"/>
                </a:lnTo>
                <a:lnTo>
                  <a:pt x="38201" y="744334"/>
                </a:lnTo>
                <a:lnTo>
                  <a:pt x="45052" y="743790"/>
                </a:lnTo>
                <a:lnTo>
                  <a:pt x="74320" y="716987"/>
                </a:lnTo>
                <a:lnTo>
                  <a:pt x="81507" y="681303"/>
                </a:lnTo>
                <a:lnTo>
                  <a:pt x="99352" y="598636"/>
                </a:lnTo>
                <a:lnTo>
                  <a:pt x="113125" y="540310"/>
                </a:lnTo>
                <a:lnTo>
                  <a:pt x="133045" y="471418"/>
                </a:lnTo>
                <a:lnTo>
                  <a:pt x="157329" y="403205"/>
                </a:lnTo>
                <a:lnTo>
                  <a:pt x="184411" y="335811"/>
                </a:lnTo>
                <a:lnTo>
                  <a:pt x="209785" y="277421"/>
                </a:lnTo>
                <a:lnTo>
                  <a:pt x="233835" y="227417"/>
                </a:lnTo>
                <a:lnTo>
                  <a:pt x="257297" y="184341"/>
                </a:lnTo>
                <a:lnTo>
                  <a:pt x="285953" y="141884"/>
                </a:lnTo>
                <a:lnTo>
                  <a:pt x="318585" y="105556"/>
                </a:lnTo>
                <a:lnTo>
                  <a:pt x="354017" y="81168"/>
                </a:lnTo>
                <a:lnTo>
                  <a:pt x="378713" y="76390"/>
                </a:lnTo>
                <a:lnTo>
                  <a:pt x="388886" y="76390"/>
                </a:lnTo>
                <a:lnTo>
                  <a:pt x="416979" y="109860"/>
                </a:lnTo>
                <a:lnTo>
                  <a:pt x="420155" y="151601"/>
                </a:lnTo>
                <a:lnTo>
                  <a:pt x="419782" y="180081"/>
                </a:lnTo>
                <a:lnTo>
                  <a:pt x="418553" y="204090"/>
                </a:lnTo>
                <a:lnTo>
                  <a:pt x="416506" y="230283"/>
                </a:lnTo>
                <a:lnTo>
                  <a:pt x="413638" y="258660"/>
                </a:lnTo>
                <a:lnTo>
                  <a:pt x="366712" y="699414"/>
                </a:lnTo>
                <a:lnTo>
                  <a:pt x="366712" y="706132"/>
                </a:lnTo>
                <a:lnTo>
                  <a:pt x="386288" y="739121"/>
                </a:lnTo>
                <a:lnTo>
                  <a:pt x="404914" y="744334"/>
                </a:lnTo>
                <a:lnTo>
                  <a:pt x="411357" y="743790"/>
                </a:lnTo>
                <a:lnTo>
                  <a:pt x="441441" y="716987"/>
                </a:lnTo>
                <a:lnTo>
                  <a:pt x="490042" y="266293"/>
                </a:lnTo>
                <a:lnTo>
                  <a:pt x="495357" y="196621"/>
                </a:lnTo>
                <a:lnTo>
                  <a:pt x="496595" y="158254"/>
                </a:lnTo>
                <a:lnTo>
                  <a:pt x="495912" y="133358"/>
                </a:lnTo>
                <a:lnTo>
                  <a:pt x="490449" y="91337"/>
                </a:lnTo>
                <a:lnTo>
                  <a:pt x="469982" y="43106"/>
                </a:lnTo>
                <a:lnTo>
                  <a:pt x="432841" y="11047"/>
                </a:lnTo>
                <a:lnTo>
                  <a:pt x="400366" y="1226"/>
                </a:lnTo>
                <a:lnTo>
                  <a:pt x="3819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5543168" y="1515272"/>
            <a:ext cx="678180" cy="1209675"/>
            <a:chOff x="5543168" y="1515272"/>
            <a:chExt cx="678180" cy="1209675"/>
          </a:xfrm>
        </p:grpSpPr>
        <p:sp>
          <p:nvSpPr>
            <p:cNvPr id="46" name="object 46"/>
            <p:cNvSpPr/>
            <p:nvPr/>
          </p:nvSpPr>
          <p:spPr>
            <a:xfrm>
              <a:off x="5550159" y="1529702"/>
              <a:ext cx="657860" cy="1182370"/>
            </a:xfrm>
            <a:custGeom>
              <a:avLst/>
              <a:gdLst/>
              <a:ahLst/>
              <a:cxnLst/>
              <a:rect l="l" t="t" r="r" b="b"/>
              <a:pathLst>
                <a:path w="657860" h="1182370">
                  <a:moveTo>
                    <a:pt x="484658" y="0"/>
                  </a:moveTo>
                  <a:lnTo>
                    <a:pt x="37847" y="919403"/>
                  </a:lnTo>
                  <a:lnTo>
                    <a:pt x="11673" y="986257"/>
                  </a:lnTo>
                  <a:lnTo>
                    <a:pt x="0" y="1035899"/>
                  </a:lnTo>
                  <a:lnTo>
                    <a:pt x="173" y="1092948"/>
                  </a:lnTo>
                  <a:lnTo>
                    <a:pt x="9539" y="1182027"/>
                  </a:lnTo>
                  <a:lnTo>
                    <a:pt x="24343" y="1176162"/>
                  </a:lnTo>
                  <a:lnTo>
                    <a:pt x="59146" y="1154946"/>
                  </a:lnTo>
                  <a:lnTo>
                    <a:pt x="106213" y="1119163"/>
                  </a:lnTo>
                  <a:lnTo>
                    <a:pt x="157805" y="1069597"/>
                  </a:lnTo>
                  <a:lnTo>
                    <a:pt x="206186" y="1007033"/>
                  </a:lnTo>
                  <a:lnTo>
                    <a:pt x="657582" y="79121"/>
                  </a:lnTo>
                  <a:lnTo>
                    <a:pt x="484658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43168" y="1515272"/>
              <a:ext cx="678180" cy="1209675"/>
            </a:xfrm>
            <a:custGeom>
              <a:avLst/>
              <a:gdLst/>
              <a:ahLst/>
              <a:cxnLst/>
              <a:rect l="l" t="t" r="r" b="b"/>
              <a:pathLst>
                <a:path w="678179" h="1209675">
                  <a:moveTo>
                    <a:pt x="490641" y="0"/>
                  </a:moveTo>
                  <a:lnTo>
                    <a:pt x="33086" y="929017"/>
                  </a:lnTo>
                  <a:lnTo>
                    <a:pt x="16916" y="981748"/>
                  </a:lnTo>
                  <a:lnTo>
                    <a:pt x="6020" y="1038698"/>
                  </a:lnTo>
                  <a:lnTo>
                    <a:pt x="0" y="1111806"/>
                  </a:lnTo>
                  <a:lnTo>
                    <a:pt x="3914" y="1197902"/>
                  </a:lnTo>
                  <a:lnTo>
                    <a:pt x="4257" y="1200899"/>
                  </a:lnTo>
                  <a:lnTo>
                    <a:pt x="5654" y="1203667"/>
                  </a:lnTo>
                  <a:lnTo>
                    <a:pt x="10238" y="1207960"/>
                  </a:lnTo>
                  <a:lnTo>
                    <a:pt x="14048" y="1209255"/>
                  </a:lnTo>
                  <a:lnTo>
                    <a:pt x="17973" y="1209255"/>
                  </a:lnTo>
                  <a:lnTo>
                    <a:pt x="63333" y="1186297"/>
                  </a:lnTo>
                  <a:lnTo>
                    <a:pt x="27485" y="1178420"/>
                  </a:lnTo>
                  <a:lnTo>
                    <a:pt x="25906" y="1100840"/>
                  </a:lnTo>
                  <a:lnTo>
                    <a:pt x="32448" y="1035030"/>
                  </a:lnTo>
                  <a:lnTo>
                    <a:pt x="42656" y="984106"/>
                  </a:lnTo>
                  <a:lnTo>
                    <a:pt x="56251" y="939380"/>
                  </a:lnTo>
                  <a:lnTo>
                    <a:pt x="497652" y="31140"/>
                  </a:lnTo>
                  <a:lnTo>
                    <a:pt x="558701" y="31140"/>
                  </a:lnTo>
                  <a:lnTo>
                    <a:pt x="490641" y="0"/>
                  </a:lnTo>
                  <a:close/>
                </a:path>
                <a:path w="678179" h="1209675">
                  <a:moveTo>
                    <a:pt x="558701" y="31140"/>
                  </a:moveTo>
                  <a:lnTo>
                    <a:pt x="497652" y="31140"/>
                  </a:lnTo>
                  <a:lnTo>
                    <a:pt x="647474" y="99682"/>
                  </a:lnTo>
                  <a:lnTo>
                    <a:pt x="202097" y="1015225"/>
                  </a:lnTo>
                  <a:lnTo>
                    <a:pt x="165270" y="1064347"/>
                  </a:lnTo>
                  <a:lnTo>
                    <a:pt x="125579" y="1105652"/>
                  </a:lnTo>
                  <a:lnTo>
                    <a:pt x="86840" y="1138715"/>
                  </a:lnTo>
                  <a:lnTo>
                    <a:pt x="52870" y="1163112"/>
                  </a:lnTo>
                  <a:lnTo>
                    <a:pt x="27485" y="1178420"/>
                  </a:lnTo>
                  <a:lnTo>
                    <a:pt x="74487" y="1178420"/>
                  </a:lnTo>
                  <a:lnTo>
                    <a:pt x="142352" y="1124594"/>
                  </a:lnTo>
                  <a:lnTo>
                    <a:pt x="184808" y="1080511"/>
                  </a:lnTo>
                  <a:lnTo>
                    <a:pt x="223865" y="1028319"/>
                  </a:lnTo>
                  <a:lnTo>
                    <a:pt x="675998" y="99110"/>
                  </a:lnTo>
                  <a:lnTo>
                    <a:pt x="677687" y="92481"/>
                  </a:lnTo>
                  <a:lnTo>
                    <a:pt x="675376" y="86042"/>
                  </a:lnTo>
                  <a:lnTo>
                    <a:pt x="672975" y="83426"/>
                  </a:lnTo>
                  <a:lnTo>
                    <a:pt x="558701" y="3114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5830265" y="1263956"/>
            <a:ext cx="41910" cy="43180"/>
            <a:chOff x="5830265" y="1263956"/>
            <a:chExt cx="41910" cy="43180"/>
          </a:xfrm>
        </p:grpSpPr>
        <p:sp>
          <p:nvSpPr>
            <p:cNvPr id="49" name="object 49"/>
            <p:cNvSpPr/>
            <p:nvPr/>
          </p:nvSpPr>
          <p:spPr>
            <a:xfrm>
              <a:off x="5844050" y="1278179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13944" y="0"/>
                  </a:moveTo>
                  <a:lnTo>
                    <a:pt x="0" y="15633"/>
                  </a:lnTo>
                  <a:lnTo>
                    <a:pt x="3721" y="9829"/>
                  </a:lnTo>
                  <a:lnTo>
                    <a:pt x="8458" y="4660"/>
                  </a:lnTo>
                  <a:lnTo>
                    <a:pt x="13944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830265" y="1263956"/>
              <a:ext cx="41910" cy="43180"/>
            </a:xfrm>
            <a:custGeom>
              <a:avLst/>
              <a:gdLst/>
              <a:ahLst/>
              <a:cxnLst/>
              <a:rect l="l" t="t" r="r" b="b"/>
              <a:pathLst>
                <a:path w="41910" h="43180">
                  <a:moveTo>
                    <a:pt x="27965" y="0"/>
                  </a:moveTo>
                  <a:lnTo>
                    <a:pt x="0" y="32956"/>
                  </a:lnTo>
                  <a:lnTo>
                    <a:pt x="3111" y="39115"/>
                  </a:lnTo>
                  <a:lnTo>
                    <a:pt x="10413" y="42227"/>
                  </a:lnTo>
                  <a:lnTo>
                    <a:pt x="12103" y="42557"/>
                  </a:lnTo>
                  <a:lnTo>
                    <a:pt x="17983" y="42557"/>
                  </a:lnTo>
                  <a:lnTo>
                    <a:pt x="22059" y="40462"/>
                  </a:lnTo>
                  <a:lnTo>
                    <a:pt x="27343" y="32232"/>
                  </a:lnTo>
                  <a:lnTo>
                    <a:pt x="31216" y="27914"/>
                  </a:lnTo>
                  <a:lnTo>
                    <a:pt x="40817" y="19748"/>
                  </a:lnTo>
                  <a:lnTo>
                    <a:pt x="41846" y="12636"/>
                  </a:lnTo>
                  <a:lnTo>
                    <a:pt x="38366" y="7277"/>
                  </a:lnTo>
                  <a:lnTo>
                    <a:pt x="34861" y="1930"/>
                  </a:lnTo>
                  <a:lnTo>
                    <a:pt x="27965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5821259" y="1259822"/>
            <a:ext cx="704850" cy="426720"/>
            <a:chOff x="5821259" y="1259822"/>
            <a:chExt cx="704850" cy="426720"/>
          </a:xfrm>
        </p:grpSpPr>
        <p:sp>
          <p:nvSpPr>
            <p:cNvPr id="52" name="object 52"/>
            <p:cNvSpPr/>
            <p:nvPr/>
          </p:nvSpPr>
          <p:spPr>
            <a:xfrm>
              <a:off x="6508746" y="1593633"/>
              <a:ext cx="5080" cy="20955"/>
            </a:xfrm>
            <a:custGeom>
              <a:avLst/>
              <a:gdLst/>
              <a:ahLst/>
              <a:cxnLst/>
              <a:rect l="l" t="t" r="r" b="b"/>
              <a:pathLst>
                <a:path w="5079" h="20955">
                  <a:moveTo>
                    <a:pt x="3556" y="0"/>
                  </a:moveTo>
                  <a:lnTo>
                    <a:pt x="3327" y="7188"/>
                  </a:lnTo>
                  <a:lnTo>
                    <a:pt x="2222" y="14109"/>
                  </a:lnTo>
                  <a:lnTo>
                    <a:pt x="0" y="20650"/>
                  </a:lnTo>
                  <a:lnTo>
                    <a:pt x="939" y="19456"/>
                  </a:lnTo>
                  <a:lnTo>
                    <a:pt x="1727" y="18199"/>
                  </a:lnTo>
                  <a:lnTo>
                    <a:pt x="2374" y="16852"/>
                  </a:lnTo>
                  <a:lnTo>
                    <a:pt x="4699" y="12026"/>
                  </a:lnTo>
                  <a:lnTo>
                    <a:pt x="4978" y="6337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821248" y="1279727"/>
              <a:ext cx="704850" cy="406400"/>
            </a:xfrm>
            <a:custGeom>
              <a:avLst/>
              <a:gdLst/>
              <a:ahLst/>
              <a:cxnLst/>
              <a:rect l="l" t="t" r="r" b="b"/>
              <a:pathLst>
                <a:path w="704850" h="406400">
                  <a:moveTo>
                    <a:pt x="704494" y="317957"/>
                  </a:moveTo>
                  <a:lnTo>
                    <a:pt x="703427" y="311099"/>
                  </a:lnTo>
                  <a:lnTo>
                    <a:pt x="702005" y="304863"/>
                  </a:lnTo>
                  <a:lnTo>
                    <a:pt x="696036" y="300634"/>
                  </a:lnTo>
                  <a:lnTo>
                    <a:pt x="683463" y="301879"/>
                  </a:lnTo>
                  <a:lnTo>
                    <a:pt x="678535" y="307124"/>
                  </a:lnTo>
                  <a:lnTo>
                    <a:pt x="678154" y="319709"/>
                  </a:lnTo>
                  <a:lnTo>
                    <a:pt x="677176" y="325412"/>
                  </a:lnTo>
                  <a:lnTo>
                    <a:pt x="676554" y="327240"/>
                  </a:lnTo>
                  <a:lnTo>
                    <a:pt x="665187" y="333502"/>
                  </a:lnTo>
                  <a:lnTo>
                    <a:pt x="642493" y="335927"/>
                  </a:lnTo>
                  <a:lnTo>
                    <a:pt x="610082" y="333590"/>
                  </a:lnTo>
                  <a:lnTo>
                    <a:pt x="568617" y="326085"/>
                  </a:lnTo>
                  <a:lnTo>
                    <a:pt x="518744" y="313004"/>
                  </a:lnTo>
                  <a:lnTo>
                    <a:pt x="461124" y="293941"/>
                  </a:lnTo>
                  <a:lnTo>
                    <a:pt x="396417" y="268516"/>
                  </a:lnTo>
                  <a:lnTo>
                    <a:pt x="325272" y="236296"/>
                  </a:lnTo>
                  <a:lnTo>
                    <a:pt x="255752" y="200698"/>
                  </a:lnTo>
                  <a:lnTo>
                    <a:pt x="195554" y="165912"/>
                  </a:lnTo>
                  <a:lnTo>
                    <a:pt x="144754" y="132702"/>
                  </a:lnTo>
                  <a:lnTo>
                    <a:pt x="103466" y="101828"/>
                  </a:lnTo>
                  <a:lnTo>
                    <a:pt x="71767" y="74053"/>
                  </a:lnTo>
                  <a:lnTo>
                    <a:pt x="37515" y="30899"/>
                  </a:lnTo>
                  <a:lnTo>
                    <a:pt x="35140" y="17030"/>
                  </a:lnTo>
                  <a:lnTo>
                    <a:pt x="36576" y="11010"/>
                  </a:lnTo>
                  <a:lnTo>
                    <a:pt x="33451" y="4838"/>
                  </a:lnTo>
                  <a:lnTo>
                    <a:pt x="22098" y="0"/>
                  </a:lnTo>
                  <a:lnTo>
                    <a:pt x="15481" y="2006"/>
                  </a:lnTo>
                  <a:lnTo>
                    <a:pt x="12103" y="7213"/>
                  </a:lnTo>
                  <a:lnTo>
                    <a:pt x="10388" y="9893"/>
                  </a:lnTo>
                  <a:lnTo>
                    <a:pt x="8826" y="12674"/>
                  </a:lnTo>
                  <a:lnTo>
                    <a:pt x="7454" y="15532"/>
                  </a:lnTo>
                  <a:lnTo>
                    <a:pt x="0" y="42303"/>
                  </a:lnTo>
                  <a:lnTo>
                    <a:pt x="1638" y="71767"/>
                  </a:lnTo>
                  <a:lnTo>
                    <a:pt x="30060" y="136309"/>
                  </a:lnTo>
                  <a:lnTo>
                    <a:pt x="55816" y="170180"/>
                  </a:lnTo>
                  <a:lnTo>
                    <a:pt x="88582" y="204317"/>
                  </a:lnTo>
                  <a:lnTo>
                    <a:pt x="127838" y="238125"/>
                  </a:lnTo>
                  <a:lnTo>
                    <a:pt x="173062" y="270992"/>
                  </a:lnTo>
                  <a:lnTo>
                    <a:pt x="223735" y="302323"/>
                  </a:lnTo>
                  <a:lnTo>
                    <a:pt x="279349" y="331520"/>
                  </a:lnTo>
                  <a:lnTo>
                    <a:pt x="333667" y="355549"/>
                  </a:lnTo>
                  <a:lnTo>
                    <a:pt x="387604" y="375208"/>
                  </a:lnTo>
                  <a:lnTo>
                    <a:pt x="440359" y="390258"/>
                  </a:lnTo>
                  <a:lnTo>
                    <a:pt x="491121" y="400481"/>
                  </a:lnTo>
                  <a:lnTo>
                    <a:pt x="539076" y="405625"/>
                  </a:lnTo>
                  <a:lnTo>
                    <a:pt x="553250" y="406209"/>
                  </a:lnTo>
                  <a:lnTo>
                    <a:pt x="560031" y="406209"/>
                  </a:lnTo>
                  <a:lnTo>
                    <a:pt x="608025" y="402399"/>
                  </a:lnTo>
                  <a:lnTo>
                    <a:pt x="647166" y="391147"/>
                  </a:lnTo>
                  <a:lnTo>
                    <a:pt x="664349" y="380441"/>
                  </a:lnTo>
                  <a:lnTo>
                    <a:pt x="676706" y="372745"/>
                  </a:lnTo>
                  <a:lnTo>
                    <a:pt x="695921" y="347433"/>
                  </a:lnTo>
                  <a:lnTo>
                    <a:pt x="697306" y="344576"/>
                  </a:lnTo>
                  <a:lnTo>
                    <a:pt x="698538" y="341477"/>
                  </a:lnTo>
                  <a:lnTo>
                    <a:pt x="698792" y="340702"/>
                  </a:lnTo>
                  <a:lnTo>
                    <a:pt x="698982" y="340474"/>
                  </a:lnTo>
                  <a:lnTo>
                    <a:pt x="700265" y="338429"/>
                  </a:lnTo>
                  <a:lnTo>
                    <a:pt x="701294" y="336283"/>
                  </a:lnTo>
                  <a:lnTo>
                    <a:pt x="703427" y="330581"/>
                  </a:lnTo>
                  <a:lnTo>
                    <a:pt x="704494" y="324459"/>
                  </a:lnTo>
                  <a:lnTo>
                    <a:pt x="704494" y="317957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844778" y="1272074"/>
              <a:ext cx="667385" cy="356235"/>
            </a:xfrm>
            <a:custGeom>
              <a:avLst/>
              <a:gdLst/>
              <a:ahLst/>
              <a:cxnLst/>
              <a:rect l="l" t="t" r="r" b="b"/>
              <a:pathLst>
                <a:path w="667384" h="356235">
                  <a:moveTo>
                    <a:pt x="41440" y="0"/>
                  </a:moveTo>
                  <a:lnTo>
                    <a:pt x="15043" y="5181"/>
                  </a:lnTo>
                  <a:lnTo>
                    <a:pt x="760" y="17521"/>
                  </a:lnTo>
                  <a:lnTo>
                    <a:pt x="0" y="36380"/>
                  </a:lnTo>
                  <a:lnTo>
                    <a:pt x="12385" y="60260"/>
                  </a:lnTo>
                  <a:lnTo>
                    <a:pt x="71840" y="119252"/>
                  </a:lnTo>
                  <a:lnTo>
                    <a:pt x="116535" y="152451"/>
                  </a:lnTo>
                  <a:lnTo>
                    <a:pt x="169622" y="186843"/>
                  </a:lnTo>
                  <a:lnTo>
                    <a:pt x="229915" y="221472"/>
                  </a:lnTo>
                  <a:lnTo>
                    <a:pt x="296226" y="255379"/>
                  </a:lnTo>
                  <a:lnTo>
                    <a:pt x="364053" y="286140"/>
                  </a:lnTo>
                  <a:lnTo>
                    <a:pt x="428696" y="311746"/>
                  </a:lnTo>
                  <a:lnTo>
                    <a:pt x="488667" y="331861"/>
                  </a:lnTo>
                  <a:lnTo>
                    <a:pt x="542477" y="346154"/>
                  </a:lnTo>
                  <a:lnTo>
                    <a:pt x="588638" y="354289"/>
                  </a:lnTo>
                  <a:lnTo>
                    <a:pt x="625661" y="355932"/>
                  </a:lnTo>
                  <a:lnTo>
                    <a:pt x="652059" y="350751"/>
                  </a:lnTo>
                  <a:lnTo>
                    <a:pt x="666342" y="338411"/>
                  </a:lnTo>
                  <a:lnTo>
                    <a:pt x="667102" y="319552"/>
                  </a:lnTo>
                  <a:lnTo>
                    <a:pt x="654717" y="295674"/>
                  </a:lnTo>
                  <a:lnTo>
                    <a:pt x="595261" y="236684"/>
                  </a:lnTo>
                  <a:lnTo>
                    <a:pt x="550567" y="203486"/>
                  </a:lnTo>
                  <a:lnTo>
                    <a:pt x="497480" y="169094"/>
                  </a:lnTo>
                  <a:lnTo>
                    <a:pt x="437186" y="134464"/>
                  </a:lnTo>
                  <a:lnTo>
                    <a:pt x="370876" y="100553"/>
                  </a:lnTo>
                  <a:lnTo>
                    <a:pt x="303049" y="69792"/>
                  </a:lnTo>
                  <a:lnTo>
                    <a:pt x="238406" y="44186"/>
                  </a:lnTo>
                  <a:lnTo>
                    <a:pt x="178435" y="24071"/>
                  </a:lnTo>
                  <a:lnTo>
                    <a:pt x="124625" y="9778"/>
                  </a:lnTo>
                  <a:lnTo>
                    <a:pt x="78464" y="1643"/>
                  </a:lnTo>
                  <a:lnTo>
                    <a:pt x="41440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831383" y="1259822"/>
              <a:ext cx="694055" cy="381000"/>
            </a:xfrm>
            <a:custGeom>
              <a:avLst/>
              <a:gdLst/>
              <a:ahLst/>
              <a:cxnLst/>
              <a:rect l="l" t="t" r="r" b="b"/>
              <a:pathLst>
                <a:path w="694054" h="381000">
                  <a:moveTo>
                    <a:pt x="77545" y="0"/>
                  </a:moveTo>
                  <a:lnTo>
                    <a:pt x="43191" y="963"/>
                  </a:lnTo>
                  <a:lnTo>
                    <a:pt x="17765" y="8823"/>
                  </a:lnTo>
                  <a:lnTo>
                    <a:pt x="2721" y="24254"/>
                  </a:lnTo>
                  <a:lnTo>
                    <a:pt x="0" y="46985"/>
                  </a:lnTo>
                  <a:lnTo>
                    <a:pt x="11565" y="74154"/>
                  </a:lnTo>
                  <a:lnTo>
                    <a:pt x="37348" y="105658"/>
                  </a:lnTo>
                  <a:lnTo>
                    <a:pt x="77282" y="141398"/>
                  </a:lnTo>
                  <a:lnTo>
                    <a:pt x="113965" y="169041"/>
                  </a:lnTo>
                  <a:lnTo>
                    <a:pt x="155703" y="197059"/>
                  </a:lnTo>
                  <a:lnTo>
                    <a:pt x="201782" y="225024"/>
                  </a:lnTo>
                  <a:lnTo>
                    <a:pt x="251487" y="252503"/>
                  </a:lnTo>
                  <a:lnTo>
                    <a:pt x="304104" y="279066"/>
                  </a:lnTo>
                  <a:lnTo>
                    <a:pt x="356219" y="303047"/>
                  </a:lnTo>
                  <a:lnTo>
                    <a:pt x="408270" y="324720"/>
                  </a:lnTo>
                  <a:lnTo>
                    <a:pt x="459171" y="343582"/>
                  </a:lnTo>
                  <a:lnTo>
                    <a:pt x="507834" y="359129"/>
                  </a:lnTo>
                  <a:lnTo>
                    <a:pt x="553171" y="370857"/>
                  </a:lnTo>
                  <a:lnTo>
                    <a:pt x="594094" y="378264"/>
                  </a:lnTo>
                  <a:lnTo>
                    <a:pt x="629516" y="380844"/>
                  </a:lnTo>
                  <a:lnTo>
                    <a:pt x="651211" y="379400"/>
                  </a:lnTo>
                  <a:lnTo>
                    <a:pt x="668999" y="374937"/>
                  </a:lnTo>
                  <a:lnTo>
                    <a:pt x="682461" y="367262"/>
                  </a:lnTo>
                  <a:lnTo>
                    <a:pt x="691175" y="356181"/>
                  </a:lnTo>
                  <a:lnTo>
                    <a:pt x="691209" y="355896"/>
                  </a:lnTo>
                  <a:lnTo>
                    <a:pt x="635218" y="355896"/>
                  </a:lnTo>
                  <a:lnTo>
                    <a:pt x="602564" y="353757"/>
                  </a:lnTo>
                  <a:lnTo>
                    <a:pt x="560401" y="346218"/>
                  </a:lnTo>
                  <a:lnTo>
                    <a:pt x="509654" y="332985"/>
                  </a:lnTo>
                  <a:lnTo>
                    <a:pt x="451245" y="313766"/>
                  </a:lnTo>
                  <a:lnTo>
                    <a:pt x="386099" y="288266"/>
                  </a:lnTo>
                  <a:lnTo>
                    <a:pt x="315141" y="256194"/>
                  </a:lnTo>
                  <a:lnTo>
                    <a:pt x="263539" y="230150"/>
                  </a:lnTo>
                  <a:lnTo>
                    <a:pt x="214844" y="203249"/>
                  </a:lnTo>
                  <a:lnTo>
                    <a:pt x="169757" y="175910"/>
                  </a:lnTo>
                  <a:lnTo>
                    <a:pt x="128979" y="148558"/>
                  </a:lnTo>
                  <a:lnTo>
                    <a:pt x="93208" y="121612"/>
                  </a:lnTo>
                  <a:lnTo>
                    <a:pt x="55854" y="88231"/>
                  </a:lnTo>
                  <a:lnTo>
                    <a:pt x="25680" y="45347"/>
                  </a:lnTo>
                  <a:lnTo>
                    <a:pt x="25581" y="35290"/>
                  </a:lnTo>
                  <a:lnTo>
                    <a:pt x="29788" y="30639"/>
                  </a:lnTo>
                  <a:lnTo>
                    <a:pt x="37215" y="27267"/>
                  </a:lnTo>
                  <a:lnTo>
                    <a:pt x="47732" y="25214"/>
                  </a:lnTo>
                  <a:lnTo>
                    <a:pt x="61204" y="24520"/>
                  </a:lnTo>
                  <a:lnTo>
                    <a:pt x="195458" y="24520"/>
                  </a:lnTo>
                  <a:lnTo>
                    <a:pt x="167228" y="16071"/>
                  </a:lnTo>
                  <a:lnTo>
                    <a:pt x="119376" y="5260"/>
                  </a:lnTo>
                  <a:lnTo>
                    <a:pt x="77545" y="0"/>
                  </a:lnTo>
                  <a:close/>
                </a:path>
                <a:path w="694054" h="381000">
                  <a:moveTo>
                    <a:pt x="195458" y="24520"/>
                  </a:moveTo>
                  <a:lnTo>
                    <a:pt x="61204" y="24520"/>
                  </a:lnTo>
                  <a:lnTo>
                    <a:pt x="88886" y="26379"/>
                  </a:lnTo>
                  <a:lnTo>
                    <a:pt x="123389" y="32072"/>
                  </a:lnTo>
                  <a:lnTo>
                    <a:pt x="164158" y="41776"/>
                  </a:lnTo>
                  <a:lnTo>
                    <a:pt x="210636" y="55670"/>
                  </a:lnTo>
                  <a:lnTo>
                    <a:pt x="262266" y="73929"/>
                  </a:lnTo>
                  <a:lnTo>
                    <a:pt x="318491" y="96731"/>
                  </a:lnTo>
                  <a:lnTo>
                    <a:pt x="378755" y="124253"/>
                  </a:lnTo>
                  <a:lnTo>
                    <a:pt x="430360" y="150291"/>
                  </a:lnTo>
                  <a:lnTo>
                    <a:pt x="479053" y="177189"/>
                  </a:lnTo>
                  <a:lnTo>
                    <a:pt x="524136" y="204525"/>
                  </a:lnTo>
                  <a:lnTo>
                    <a:pt x="564913" y="231877"/>
                  </a:lnTo>
                  <a:lnTo>
                    <a:pt x="600687" y="258823"/>
                  </a:lnTo>
                  <a:lnTo>
                    <a:pt x="638034" y="292204"/>
                  </a:lnTo>
                  <a:lnTo>
                    <a:pt x="668203" y="335088"/>
                  </a:lnTo>
                  <a:lnTo>
                    <a:pt x="668302" y="345145"/>
                  </a:lnTo>
                  <a:lnTo>
                    <a:pt x="657439" y="352927"/>
                  </a:lnTo>
                  <a:lnTo>
                    <a:pt x="635218" y="355896"/>
                  </a:lnTo>
                  <a:lnTo>
                    <a:pt x="691209" y="355896"/>
                  </a:lnTo>
                  <a:lnTo>
                    <a:pt x="682321" y="306281"/>
                  </a:lnTo>
                  <a:lnTo>
                    <a:pt x="656540" y="274776"/>
                  </a:lnTo>
                  <a:lnTo>
                    <a:pt x="616613" y="239036"/>
                  </a:lnTo>
                  <a:lnTo>
                    <a:pt x="579926" y="211394"/>
                  </a:lnTo>
                  <a:lnTo>
                    <a:pt x="538187" y="183375"/>
                  </a:lnTo>
                  <a:lnTo>
                    <a:pt x="492110" y="155411"/>
                  </a:lnTo>
                  <a:lnTo>
                    <a:pt x="442407" y="127931"/>
                  </a:lnTo>
                  <a:lnTo>
                    <a:pt x="389791" y="101368"/>
                  </a:lnTo>
                  <a:lnTo>
                    <a:pt x="332384" y="75082"/>
                  </a:lnTo>
                  <a:lnTo>
                    <a:pt x="275185" y="51655"/>
                  </a:lnTo>
                  <a:lnTo>
                    <a:pt x="219649" y="31761"/>
                  </a:lnTo>
                  <a:lnTo>
                    <a:pt x="195458" y="2452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6241446" y="506935"/>
            <a:ext cx="857250" cy="139700"/>
            <a:chOff x="6241446" y="506935"/>
            <a:chExt cx="857250" cy="139700"/>
          </a:xfrm>
        </p:grpSpPr>
        <p:pic>
          <p:nvPicPr>
            <p:cNvPr id="57" name="object 5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1446" y="509981"/>
              <a:ext cx="86258" cy="11018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0332" y="539854"/>
              <a:ext cx="64617" cy="8183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0163" y="506935"/>
              <a:ext cx="368966" cy="11475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831368" y="510069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05"/>
                  </a:moveTo>
                  <a:lnTo>
                    <a:pt x="65608" y="31305"/>
                  </a:lnTo>
                  <a:lnTo>
                    <a:pt x="65608" y="110096"/>
                  </a:lnTo>
                  <a:lnTo>
                    <a:pt x="77190" y="110096"/>
                  </a:lnTo>
                  <a:lnTo>
                    <a:pt x="77190" y="31305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074" y="0"/>
                  </a:lnTo>
                  <a:lnTo>
                    <a:pt x="65074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5687" y="539091"/>
              <a:ext cx="162690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147" y="522902"/>
            <a:ext cx="1515097" cy="15150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3436" y="436603"/>
            <a:ext cx="1460500" cy="167640"/>
            <a:chOff x="473436" y="436603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36" y="436603"/>
              <a:ext cx="1263898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52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64"/>
                  </a:moveTo>
                  <a:lnTo>
                    <a:pt x="215" y="46964"/>
                  </a:lnTo>
                  <a:lnTo>
                    <a:pt x="215" y="165150"/>
                  </a:lnTo>
                  <a:lnTo>
                    <a:pt x="32118" y="165150"/>
                  </a:lnTo>
                  <a:lnTo>
                    <a:pt x="32118" y="46964"/>
                  </a:lnTo>
                  <a:close/>
                </a:path>
                <a:path w="33019" h="165734">
                  <a:moveTo>
                    <a:pt x="32473" y="0"/>
                  </a:moveTo>
                  <a:lnTo>
                    <a:pt x="0" y="0"/>
                  </a:lnTo>
                  <a:lnTo>
                    <a:pt x="0" y="30048"/>
                  </a:lnTo>
                  <a:lnTo>
                    <a:pt x="32473" y="30048"/>
                  </a:lnTo>
                  <a:lnTo>
                    <a:pt x="32473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056" y="481398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3144" y="481400"/>
            <a:ext cx="102882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5535" y="482661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37" y="481400"/>
            <a:ext cx="499109" cy="157480"/>
            <a:chOff x="2259337" y="481400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9337" y="481402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1308" y="481400"/>
              <a:ext cx="236598" cy="12275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4288494" y="542249"/>
            <a:ext cx="807085" cy="1388745"/>
          </a:xfrm>
          <a:custGeom>
            <a:avLst/>
            <a:gdLst/>
            <a:ahLst/>
            <a:cxnLst/>
            <a:rect l="l" t="t" r="r" b="b"/>
            <a:pathLst>
              <a:path w="807085" h="1388745">
                <a:moveTo>
                  <a:pt x="740956" y="0"/>
                </a:moveTo>
                <a:lnTo>
                  <a:pt x="737501" y="0"/>
                </a:lnTo>
                <a:lnTo>
                  <a:pt x="730592" y="6908"/>
                </a:lnTo>
                <a:lnTo>
                  <a:pt x="730592" y="10363"/>
                </a:lnTo>
                <a:lnTo>
                  <a:pt x="734047" y="13817"/>
                </a:lnTo>
                <a:lnTo>
                  <a:pt x="749592" y="31089"/>
                </a:lnTo>
                <a:lnTo>
                  <a:pt x="728268" y="52412"/>
                </a:lnTo>
                <a:lnTo>
                  <a:pt x="728560" y="55575"/>
                </a:lnTo>
                <a:lnTo>
                  <a:pt x="731456" y="59588"/>
                </a:lnTo>
                <a:lnTo>
                  <a:pt x="734314" y="63639"/>
                </a:lnTo>
                <a:lnTo>
                  <a:pt x="738060" y="63347"/>
                </a:lnTo>
                <a:lnTo>
                  <a:pt x="759968" y="41452"/>
                </a:lnTo>
                <a:lnTo>
                  <a:pt x="779739" y="41452"/>
                </a:lnTo>
                <a:lnTo>
                  <a:pt x="770318" y="31089"/>
                </a:lnTo>
                <a:lnTo>
                  <a:pt x="780681" y="20726"/>
                </a:lnTo>
                <a:lnTo>
                  <a:pt x="759968" y="20726"/>
                </a:lnTo>
                <a:lnTo>
                  <a:pt x="744410" y="3454"/>
                </a:lnTo>
                <a:lnTo>
                  <a:pt x="740956" y="0"/>
                </a:lnTo>
                <a:close/>
              </a:path>
              <a:path w="807085" h="1388745">
                <a:moveTo>
                  <a:pt x="779739" y="41452"/>
                </a:moveTo>
                <a:lnTo>
                  <a:pt x="759968" y="41452"/>
                </a:lnTo>
                <a:lnTo>
                  <a:pt x="775500" y="58724"/>
                </a:lnTo>
                <a:lnTo>
                  <a:pt x="778967" y="62179"/>
                </a:lnTo>
                <a:lnTo>
                  <a:pt x="782408" y="62483"/>
                </a:lnTo>
                <a:lnTo>
                  <a:pt x="785863" y="59588"/>
                </a:lnTo>
                <a:lnTo>
                  <a:pt x="789317" y="56730"/>
                </a:lnTo>
                <a:lnTo>
                  <a:pt x="789876" y="53543"/>
                </a:lnTo>
                <a:lnTo>
                  <a:pt x="787590" y="50088"/>
                </a:lnTo>
                <a:lnTo>
                  <a:pt x="779739" y="41452"/>
                </a:lnTo>
                <a:close/>
              </a:path>
              <a:path w="807085" h="1388745">
                <a:moveTo>
                  <a:pt x="784136" y="0"/>
                </a:moveTo>
                <a:lnTo>
                  <a:pt x="780669" y="0"/>
                </a:lnTo>
                <a:lnTo>
                  <a:pt x="759968" y="20726"/>
                </a:lnTo>
                <a:lnTo>
                  <a:pt x="780681" y="20726"/>
                </a:lnTo>
                <a:lnTo>
                  <a:pt x="791044" y="10363"/>
                </a:lnTo>
                <a:lnTo>
                  <a:pt x="791044" y="6908"/>
                </a:lnTo>
                <a:lnTo>
                  <a:pt x="784136" y="0"/>
                </a:lnTo>
                <a:close/>
              </a:path>
              <a:path w="807085" h="1388745">
                <a:moveTo>
                  <a:pt x="266785" y="104393"/>
                </a:moveTo>
                <a:lnTo>
                  <a:pt x="250481" y="104393"/>
                </a:lnTo>
                <a:lnTo>
                  <a:pt x="233637" y="109473"/>
                </a:lnTo>
                <a:lnTo>
                  <a:pt x="208050" y="139953"/>
                </a:lnTo>
                <a:lnTo>
                  <a:pt x="93256" y="1216913"/>
                </a:lnTo>
                <a:lnTo>
                  <a:pt x="92758" y="1233423"/>
                </a:lnTo>
                <a:lnTo>
                  <a:pt x="94751" y="1247393"/>
                </a:lnTo>
                <a:lnTo>
                  <a:pt x="124555" y="1282953"/>
                </a:lnTo>
                <a:lnTo>
                  <a:pt x="135185" y="1286763"/>
                </a:lnTo>
                <a:lnTo>
                  <a:pt x="158342" y="1286763"/>
                </a:lnTo>
                <a:lnTo>
                  <a:pt x="148526" y="1270253"/>
                </a:lnTo>
                <a:lnTo>
                  <a:pt x="137398" y="1268983"/>
                </a:lnTo>
                <a:lnTo>
                  <a:pt x="109654" y="1238503"/>
                </a:lnTo>
                <a:lnTo>
                  <a:pt x="108580" y="1229613"/>
                </a:lnTo>
                <a:lnTo>
                  <a:pt x="108800" y="1219453"/>
                </a:lnTo>
                <a:lnTo>
                  <a:pt x="221068" y="153923"/>
                </a:lnTo>
                <a:lnTo>
                  <a:pt x="242938" y="122173"/>
                </a:lnTo>
                <a:lnTo>
                  <a:pt x="250990" y="119633"/>
                </a:lnTo>
                <a:lnTo>
                  <a:pt x="298730" y="119633"/>
                </a:lnTo>
                <a:lnTo>
                  <a:pt x="296249" y="117093"/>
                </a:lnTo>
                <a:lnTo>
                  <a:pt x="289293" y="112013"/>
                </a:lnTo>
                <a:lnTo>
                  <a:pt x="281896" y="108203"/>
                </a:lnTo>
                <a:lnTo>
                  <a:pt x="274394" y="105663"/>
                </a:lnTo>
                <a:lnTo>
                  <a:pt x="266785" y="104393"/>
                </a:lnTo>
                <a:close/>
              </a:path>
              <a:path w="807085" h="1388745">
                <a:moveTo>
                  <a:pt x="308302" y="410463"/>
                </a:moveTo>
                <a:lnTo>
                  <a:pt x="290156" y="410463"/>
                </a:lnTo>
                <a:lnTo>
                  <a:pt x="585508" y="1246123"/>
                </a:lnTo>
                <a:lnTo>
                  <a:pt x="614585" y="1281683"/>
                </a:lnTo>
                <a:lnTo>
                  <a:pt x="630572" y="1286763"/>
                </a:lnTo>
                <a:lnTo>
                  <a:pt x="650543" y="1286763"/>
                </a:lnTo>
                <a:lnTo>
                  <a:pt x="660849" y="1282953"/>
                </a:lnTo>
                <a:lnTo>
                  <a:pt x="669971" y="1277873"/>
                </a:lnTo>
                <a:lnTo>
                  <a:pt x="677913" y="1271523"/>
                </a:lnTo>
                <a:lnTo>
                  <a:pt x="678860" y="1270253"/>
                </a:lnTo>
                <a:lnTo>
                  <a:pt x="639051" y="1270253"/>
                </a:lnTo>
                <a:lnTo>
                  <a:pt x="625654" y="1267713"/>
                </a:lnTo>
                <a:lnTo>
                  <a:pt x="614856" y="1262633"/>
                </a:lnTo>
                <a:lnTo>
                  <a:pt x="606656" y="1253743"/>
                </a:lnTo>
                <a:lnTo>
                  <a:pt x="601052" y="1241043"/>
                </a:lnTo>
                <a:lnTo>
                  <a:pt x="308302" y="410463"/>
                </a:lnTo>
                <a:close/>
              </a:path>
              <a:path w="807085" h="1388745">
                <a:moveTo>
                  <a:pt x="283235" y="339343"/>
                </a:moveTo>
                <a:lnTo>
                  <a:pt x="188252" y="1232153"/>
                </a:lnTo>
                <a:lnTo>
                  <a:pt x="162987" y="1267713"/>
                </a:lnTo>
                <a:lnTo>
                  <a:pt x="148526" y="1270253"/>
                </a:lnTo>
                <a:lnTo>
                  <a:pt x="189533" y="1270253"/>
                </a:lnTo>
                <a:lnTo>
                  <a:pt x="205524" y="1230883"/>
                </a:lnTo>
                <a:lnTo>
                  <a:pt x="290156" y="410463"/>
                </a:lnTo>
                <a:lnTo>
                  <a:pt x="308302" y="410463"/>
                </a:lnTo>
                <a:lnTo>
                  <a:pt x="283235" y="339343"/>
                </a:lnTo>
                <a:close/>
              </a:path>
              <a:path w="807085" h="1388745">
                <a:moveTo>
                  <a:pt x="791580" y="119633"/>
                </a:moveTo>
                <a:lnTo>
                  <a:pt x="749592" y="119633"/>
                </a:lnTo>
                <a:lnTo>
                  <a:pt x="764924" y="122173"/>
                </a:lnTo>
                <a:lnTo>
                  <a:pt x="779818" y="129793"/>
                </a:lnTo>
                <a:lnTo>
                  <a:pt x="786013" y="136143"/>
                </a:lnTo>
                <a:lnTo>
                  <a:pt x="789951" y="143763"/>
                </a:lnTo>
                <a:lnTo>
                  <a:pt x="791628" y="152653"/>
                </a:lnTo>
                <a:lnTo>
                  <a:pt x="791044" y="162813"/>
                </a:lnTo>
                <a:lnTo>
                  <a:pt x="680516" y="1227073"/>
                </a:lnTo>
                <a:lnTo>
                  <a:pt x="661546" y="1263903"/>
                </a:lnTo>
                <a:lnTo>
                  <a:pt x="639051" y="1270253"/>
                </a:lnTo>
                <a:lnTo>
                  <a:pt x="678860" y="1270253"/>
                </a:lnTo>
                <a:lnTo>
                  <a:pt x="696036" y="1228343"/>
                </a:lnTo>
                <a:lnTo>
                  <a:pt x="806589" y="164083"/>
                </a:lnTo>
                <a:lnTo>
                  <a:pt x="806849" y="150113"/>
                </a:lnTo>
                <a:lnTo>
                  <a:pt x="804198" y="136143"/>
                </a:lnTo>
                <a:lnTo>
                  <a:pt x="798638" y="125983"/>
                </a:lnTo>
                <a:lnTo>
                  <a:pt x="791580" y="119633"/>
                </a:lnTo>
                <a:close/>
              </a:path>
              <a:path w="807085" h="1388745">
                <a:moveTo>
                  <a:pt x="298730" y="119633"/>
                </a:moveTo>
                <a:lnTo>
                  <a:pt x="259067" y="119633"/>
                </a:lnTo>
                <a:lnTo>
                  <a:pt x="272553" y="122173"/>
                </a:lnTo>
                <a:lnTo>
                  <a:pt x="283673" y="128523"/>
                </a:lnTo>
                <a:lnTo>
                  <a:pt x="292421" y="138683"/>
                </a:lnTo>
                <a:lnTo>
                  <a:pt x="298792" y="152653"/>
                </a:lnTo>
                <a:lnTo>
                  <a:pt x="618324" y="1046733"/>
                </a:lnTo>
                <a:lnTo>
                  <a:pt x="625887" y="974343"/>
                </a:lnTo>
                <a:lnTo>
                  <a:pt x="609701" y="974343"/>
                </a:lnTo>
                <a:lnTo>
                  <a:pt x="312610" y="143763"/>
                </a:lnTo>
                <a:lnTo>
                  <a:pt x="307904" y="132333"/>
                </a:lnTo>
                <a:lnTo>
                  <a:pt x="302452" y="123443"/>
                </a:lnTo>
                <a:lnTo>
                  <a:pt x="298730" y="119633"/>
                </a:lnTo>
                <a:close/>
              </a:path>
              <a:path w="807085" h="1388745">
                <a:moveTo>
                  <a:pt x="749592" y="104393"/>
                </a:moveTo>
                <a:lnTo>
                  <a:pt x="740299" y="104393"/>
                </a:lnTo>
                <a:lnTo>
                  <a:pt x="731446" y="106933"/>
                </a:lnTo>
                <a:lnTo>
                  <a:pt x="698524" y="141223"/>
                </a:lnTo>
                <a:lnTo>
                  <a:pt x="609701" y="974343"/>
                </a:lnTo>
                <a:lnTo>
                  <a:pt x="625887" y="974343"/>
                </a:lnTo>
                <a:lnTo>
                  <a:pt x="711593" y="153923"/>
                </a:lnTo>
                <a:lnTo>
                  <a:pt x="713046" y="145033"/>
                </a:lnTo>
                <a:lnTo>
                  <a:pt x="749592" y="119633"/>
                </a:lnTo>
                <a:lnTo>
                  <a:pt x="791580" y="119633"/>
                </a:lnTo>
                <a:lnTo>
                  <a:pt x="790168" y="118363"/>
                </a:lnTo>
                <a:lnTo>
                  <a:pt x="780188" y="112013"/>
                </a:lnTo>
                <a:lnTo>
                  <a:pt x="770099" y="108203"/>
                </a:lnTo>
                <a:lnTo>
                  <a:pt x="759900" y="105663"/>
                </a:lnTo>
                <a:lnTo>
                  <a:pt x="749592" y="104393"/>
                </a:lnTo>
                <a:close/>
              </a:path>
              <a:path w="807085" h="1388745">
                <a:moveTo>
                  <a:pt x="29057" y="792733"/>
                </a:moveTo>
                <a:lnTo>
                  <a:pt x="20980" y="796543"/>
                </a:lnTo>
                <a:lnTo>
                  <a:pt x="20116" y="799083"/>
                </a:lnTo>
                <a:lnTo>
                  <a:pt x="22440" y="804163"/>
                </a:lnTo>
                <a:lnTo>
                  <a:pt x="43167" y="871473"/>
                </a:lnTo>
                <a:lnTo>
                  <a:pt x="45466" y="876553"/>
                </a:lnTo>
                <a:lnTo>
                  <a:pt x="48615" y="880363"/>
                </a:lnTo>
                <a:lnTo>
                  <a:pt x="52666" y="880363"/>
                </a:lnTo>
                <a:lnTo>
                  <a:pt x="56692" y="881633"/>
                </a:lnTo>
                <a:lnTo>
                  <a:pt x="60439" y="879093"/>
                </a:lnTo>
                <a:lnTo>
                  <a:pt x="63893" y="872743"/>
                </a:lnTo>
                <a:lnTo>
                  <a:pt x="83331" y="838453"/>
                </a:lnTo>
                <a:lnTo>
                  <a:pt x="63893" y="838453"/>
                </a:lnTo>
                <a:lnTo>
                  <a:pt x="64026" y="837183"/>
                </a:lnTo>
                <a:lnTo>
                  <a:pt x="50076" y="837183"/>
                </a:lnTo>
                <a:lnTo>
                  <a:pt x="34518" y="799083"/>
                </a:lnTo>
                <a:lnTo>
                  <a:pt x="32219" y="794003"/>
                </a:lnTo>
                <a:lnTo>
                  <a:pt x="29057" y="792733"/>
                </a:lnTo>
                <a:close/>
              </a:path>
              <a:path w="807085" h="1388745">
                <a:moveTo>
                  <a:pt x="93535" y="799083"/>
                </a:moveTo>
                <a:lnTo>
                  <a:pt x="90360" y="800353"/>
                </a:lnTo>
                <a:lnTo>
                  <a:pt x="88074" y="804163"/>
                </a:lnTo>
                <a:lnTo>
                  <a:pt x="63893" y="838453"/>
                </a:lnTo>
                <a:lnTo>
                  <a:pt x="83331" y="838453"/>
                </a:lnTo>
                <a:lnTo>
                  <a:pt x="98450" y="811783"/>
                </a:lnTo>
                <a:lnTo>
                  <a:pt x="101892" y="806703"/>
                </a:lnTo>
                <a:lnTo>
                  <a:pt x="101600" y="802893"/>
                </a:lnTo>
                <a:lnTo>
                  <a:pt x="93535" y="799083"/>
                </a:lnTo>
                <a:close/>
              </a:path>
              <a:path w="807085" h="1388745">
                <a:moveTo>
                  <a:pt x="129527" y="123443"/>
                </a:moveTo>
                <a:lnTo>
                  <a:pt x="117435" y="124713"/>
                </a:lnTo>
                <a:lnTo>
                  <a:pt x="108799" y="129793"/>
                </a:lnTo>
                <a:lnTo>
                  <a:pt x="103618" y="138683"/>
                </a:lnTo>
                <a:lnTo>
                  <a:pt x="101892" y="151383"/>
                </a:lnTo>
                <a:lnTo>
                  <a:pt x="102971" y="160273"/>
                </a:lnTo>
                <a:lnTo>
                  <a:pt x="106208" y="167893"/>
                </a:lnTo>
                <a:lnTo>
                  <a:pt x="111605" y="172973"/>
                </a:lnTo>
                <a:lnTo>
                  <a:pt x="119164" y="176783"/>
                </a:lnTo>
                <a:lnTo>
                  <a:pt x="50076" y="837183"/>
                </a:lnTo>
                <a:lnTo>
                  <a:pt x="64026" y="837183"/>
                </a:lnTo>
                <a:lnTo>
                  <a:pt x="132969" y="178053"/>
                </a:lnTo>
                <a:lnTo>
                  <a:pt x="143553" y="175513"/>
                </a:lnTo>
                <a:lnTo>
                  <a:pt x="151114" y="170433"/>
                </a:lnTo>
                <a:lnTo>
                  <a:pt x="155650" y="161543"/>
                </a:lnTo>
                <a:lnTo>
                  <a:pt x="157162" y="151383"/>
                </a:lnTo>
                <a:lnTo>
                  <a:pt x="155432" y="138683"/>
                </a:lnTo>
                <a:lnTo>
                  <a:pt x="150245" y="129793"/>
                </a:lnTo>
                <a:lnTo>
                  <a:pt x="141608" y="124713"/>
                </a:lnTo>
                <a:lnTo>
                  <a:pt x="129527" y="123443"/>
                </a:lnTo>
                <a:close/>
              </a:path>
              <a:path w="807085" h="1388745">
                <a:moveTo>
                  <a:pt x="385152" y="113283"/>
                </a:moveTo>
                <a:lnTo>
                  <a:pt x="373060" y="114553"/>
                </a:lnTo>
                <a:lnTo>
                  <a:pt x="364424" y="119633"/>
                </a:lnTo>
                <a:lnTo>
                  <a:pt x="359244" y="128523"/>
                </a:lnTo>
                <a:lnTo>
                  <a:pt x="357517" y="139953"/>
                </a:lnTo>
                <a:lnTo>
                  <a:pt x="359244" y="152653"/>
                </a:lnTo>
                <a:lnTo>
                  <a:pt x="364424" y="161543"/>
                </a:lnTo>
                <a:lnTo>
                  <a:pt x="373060" y="166623"/>
                </a:lnTo>
                <a:lnTo>
                  <a:pt x="385152" y="167893"/>
                </a:lnTo>
                <a:lnTo>
                  <a:pt x="386880" y="167893"/>
                </a:lnTo>
                <a:lnTo>
                  <a:pt x="564769" y="658113"/>
                </a:lnTo>
                <a:lnTo>
                  <a:pt x="567080" y="663193"/>
                </a:lnTo>
                <a:lnTo>
                  <a:pt x="569658" y="665733"/>
                </a:lnTo>
                <a:lnTo>
                  <a:pt x="575411" y="665733"/>
                </a:lnTo>
                <a:lnTo>
                  <a:pt x="577430" y="663193"/>
                </a:lnTo>
                <a:lnTo>
                  <a:pt x="578586" y="658113"/>
                </a:lnTo>
                <a:lnTo>
                  <a:pt x="582359" y="623823"/>
                </a:lnTo>
                <a:lnTo>
                  <a:pt x="568236" y="623823"/>
                </a:lnTo>
                <a:lnTo>
                  <a:pt x="400697" y="162813"/>
                </a:lnTo>
                <a:lnTo>
                  <a:pt x="405980" y="157733"/>
                </a:lnTo>
                <a:lnTo>
                  <a:pt x="409763" y="152653"/>
                </a:lnTo>
                <a:lnTo>
                  <a:pt x="412040" y="147573"/>
                </a:lnTo>
                <a:lnTo>
                  <a:pt x="412800" y="139953"/>
                </a:lnTo>
                <a:lnTo>
                  <a:pt x="411068" y="128523"/>
                </a:lnTo>
                <a:lnTo>
                  <a:pt x="405877" y="119633"/>
                </a:lnTo>
                <a:lnTo>
                  <a:pt x="397236" y="114553"/>
                </a:lnTo>
                <a:lnTo>
                  <a:pt x="385152" y="113283"/>
                </a:lnTo>
                <a:close/>
              </a:path>
              <a:path w="807085" h="1388745">
                <a:moveTo>
                  <a:pt x="616597" y="312673"/>
                </a:moveTo>
                <a:lnTo>
                  <a:pt x="602780" y="312673"/>
                </a:lnTo>
                <a:lnTo>
                  <a:pt x="568236" y="623823"/>
                </a:lnTo>
                <a:lnTo>
                  <a:pt x="582359" y="623823"/>
                </a:lnTo>
                <a:lnTo>
                  <a:pt x="616597" y="312673"/>
                </a:lnTo>
                <a:close/>
              </a:path>
              <a:path w="807085" h="1388745">
                <a:moveTo>
                  <a:pt x="635414" y="312673"/>
                </a:moveTo>
                <a:lnTo>
                  <a:pt x="616597" y="312673"/>
                </a:lnTo>
                <a:lnTo>
                  <a:pt x="632142" y="350773"/>
                </a:lnTo>
                <a:lnTo>
                  <a:pt x="634441" y="355853"/>
                </a:lnTo>
                <a:lnTo>
                  <a:pt x="637603" y="357123"/>
                </a:lnTo>
                <a:lnTo>
                  <a:pt x="641642" y="355853"/>
                </a:lnTo>
                <a:lnTo>
                  <a:pt x="645668" y="355853"/>
                </a:lnTo>
                <a:lnTo>
                  <a:pt x="647103" y="352043"/>
                </a:lnTo>
                <a:lnTo>
                  <a:pt x="635414" y="312673"/>
                </a:lnTo>
                <a:close/>
              </a:path>
              <a:path w="807085" h="1388745">
                <a:moveTo>
                  <a:pt x="615734" y="266953"/>
                </a:moveTo>
                <a:lnTo>
                  <a:pt x="611682" y="266953"/>
                </a:lnTo>
                <a:lnTo>
                  <a:pt x="607961" y="269493"/>
                </a:lnTo>
                <a:lnTo>
                  <a:pt x="604507" y="275843"/>
                </a:lnTo>
                <a:lnTo>
                  <a:pt x="568236" y="339343"/>
                </a:lnTo>
                <a:lnTo>
                  <a:pt x="565912" y="343153"/>
                </a:lnTo>
                <a:lnTo>
                  <a:pt x="566788" y="346963"/>
                </a:lnTo>
                <a:lnTo>
                  <a:pt x="574840" y="352043"/>
                </a:lnTo>
                <a:lnTo>
                  <a:pt x="578002" y="350773"/>
                </a:lnTo>
                <a:lnTo>
                  <a:pt x="580326" y="345693"/>
                </a:lnTo>
                <a:lnTo>
                  <a:pt x="602780" y="312673"/>
                </a:lnTo>
                <a:lnTo>
                  <a:pt x="635414" y="312673"/>
                </a:lnTo>
                <a:lnTo>
                  <a:pt x="625233" y="278383"/>
                </a:lnTo>
                <a:lnTo>
                  <a:pt x="622922" y="272033"/>
                </a:lnTo>
                <a:lnTo>
                  <a:pt x="619760" y="268223"/>
                </a:lnTo>
                <a:lnTo>
                  <a:pt x="615734" y="266953"/>
                </a:lnTo>
                <a:close/>
              </a:path>
              <a:path w="807085" h="1388745">
                <a:moveTo>
                  <a:pt x="50076" y="170433"/>
                </a:moveTo>
                <a:lnTo>
                  <a:pt x="29337" y="170433"/>
                </a:lnTo>
                <a:lnTo>
                  <a:pt x="29337" y="175513"/>
                </a:lnTo>
                <a:lnTo>
                  <a:pt x="27635" y="180593"/>
                </a:lnTo>
                <a:lnTo>
                  <a:pt x="20713" y="188213"/>
                </a:lnTo>
                <a:lnTo>
                  <a:pt x="13220" y="190753"/>
                </a:lnTo>
                <a:lnTo>
                  <a:pt x="0" y="190753"/>
                </a:lnTo>
                <a:lnTo>
                  <a:pt x="0" y="204723"/>
                </a:lnTo>
                <a:lnTo>
                  <a:pt x="25895" y="204723"/>
                </a:lnTo>
                <a:lnTo>
                  <a:pt x="25895" y="280923"/>
                </a:lnTo>
                <a:lnTo>
                  <a:pt x="50076" y="280923"/>
                </a:lnTo>
                <a:lnTo>
                  <a:pt x="50076" y="170433"/>
                </a:lnTo>
                <a:close/>
              </a:path>
              <a:path w="807085" h="1388745">
                <a:moveTo>
                  <a:pt x="543393" y="189483"/>
                </a:moveTo>
                <a:lnTo>
                  <a:pt x="515264" y="189483"/>
                </a:lnTo>
                <a:lnTo>
                  <a:pt x="519277" y="190753"/>
                </a:lnTo>
                <a:lnTo>
                  <a:pt x="523900" y="197103"/>
                </a:lnTo>
                <a:lnTo>
                  <a:pt x="525056" y="200913"/>
                </a:lnTo>
                <a:lnTo>
                  <a:pt x="525056" y="204723"/>
                </a:lnTo>
                <a:lnTo>
                  <a:pt x="499135" y="237743"/>
                </a:lnTo>
                <a:lnTo>
                  <a:pt x="490548" y="244093"/>
                </a:lnTo>
                <a:lnTo>
                  <a:pt x="483801" y="250443"/>
                </a:lnTo>
                <a:lnTo>
                  <a:pt x="478895" y="255523"/>
                </a:lnTo>
                <a:lnTo>
                  <a:pt x="475830" y="260603"/>
                </a:lnTo>
                <a:lnTo>
                  <a:pt x="472948" y="266953"/>
                </a:lnTo>
                <a:lnTo>
                  <a:pt x="471512" y="273303"/>
                </a:lnTo>
                <a:lnTo>
                  <a:pt x="471512" y="280923"/>
                </a:lnTo>
                <a:lnTo>
                  <a:pt x="545769" y="280923"/>
                </a:lnTo>
                <a:lnTo>
                  <a:pt x="545769" y="261873"/>
                </a:lnTo>
                <a:lnTo>
                  <a:pt x="500875" y="261873"/>
                </a:lnTo>
                <a:lnTo>
                  <a:pt x="502917" y="258063"/>
                </a:lnTo>
                <a:lnTo>
                  <a:pt x="507344" y="252983"/>
                </a:lnTo>
                <a:lnTo>
                  <a:pt x="514150" y="246633"/>
                </a:lnTo>
                <a:lnTo>
                  <a:pt x="523328" y="240283"/>
                </a:lnTo>
                <a:lnTo>
                  <a:pt x="533141" y="233933"/>
                </a:lnTo>
                <a:lnTo>
                  <a:pt x="540154" y="225043"/>
                </a:lnTo>
                <a:lnTo>
                  <a:pt x="544365" y="216153"/>
                </a:lnTo>
                <a:lnTo>
                  <a:pt x="545769" y="204723"/>
                </a:lnTo>
                <a:lnTo>
                  <a:pt x="543393" y="189483"/>
                </a:lnTo>
                <a:close/>
              </a:path>
              <a:path w="807085" h="1388745">
                <a:moveTo>
                  <a:pt x="507784" y="170433"/>
                </a:moveTo>
                <a:lnTo>
                  <a:pt x="504329" y="170433"/>
                </a:lnTo>
                <a:lnTo>
                  <a:pt x="497433" y="171703"/>
                </a:lnTo>
                <a:lnTo>
                  <a:pt x="471512" y="211073"/>
                </a:lnTo>
                <a:lnTo>
                  <a:pt x="493966" y="211073"/>
                </a:lnTo>
                <a:lnTo>
                  <a:pt x="493966" y="205993"/>
                </a:lnTo>
                <a:lnTo>
                  <a:pt x="494525" y="200913"/>
                </a:lnTo>
                <a:lnTo>
                  <a:pt x="496836" y="190753"/>
                </a:lnTo>
                <a:lnTo>
                  <a:pt x="501446" y="189483"/>
                </a:lnTo>
                <a:lnTo>
                  <a:pt x="543393" y="189483"/>
                </a:lnTo>
                <a:lnTo>
                  <a:pt x="536268" y="178053"/>
                </a:lnTo>
                <a:lnTo>
                  <a:pt x="524397" y="171703"/>
                </a:lnTo>
                <a:lnTo>
                  <a:pt x="507784" y="170433"/>
                </a:lnTo>
                <a:close/>
              </a:path>
              <a:path w="807085" h="1388745">
                <a:moveTo>
                  <a:pt x="260794" y="138683"/>
                </a:moveTo>
                <a:lnTo>
                  <a:pt x="250963" y="139953"/>
                </a:lnTo>
                <a:lnTo>
                  <a:pt x="243947" y="145033"/>
                </a:lnTo>
                <a:lnTo>
                  <a:pt x="239741" y="151383"/>
                </a:lnTo>
                <a:lnTo>
                  <a:pt x="238340" y="161543"/>
                </a:lnTo>
                <a:lnTo>
                  <a:pt x="239741" y="171703"/>
                </a:lnTo>
                <a:lnTo>
                  <a:pt x="243947" y="178053"/>
                </a:lnTo>
                <a:lnTo>
                  <a:pt x="250963" y="181863"/>
                </a:lnTo>
                <a:lnTo>
                  <a:pt x="260794" y="183133"/>
                </a:lnTo>
                <a:lnTo>
                  <a:pt x="270612" y="181863"/>
                </a:lnTo>
                <a:lnTo>
                  <a:pt x="277625" y="178053"/>
                </a:lnTo>
                <a:lnTo>
                  <a:pt x="281832" y="171703"/>
                </a:lnTo>
                <a:lnTo>
                  <a:pt x="283235" y="161543"/>
                </a:lnTo>
                <a:lnTo>
                  <a:pt x="281832" y="151383"/>
                </a:lnTo>
                <a:lnTo>
                  <a:pt x="277625" y="145033"/>
                </a:lnTo>
                <a:lnTo>
                  <a:pt x="270612" y="139953"/>
                </a:lnTo>
                <a:lnTo>
                  <a:pt x="260794" y="138683"/>
                </a:lnTo>
                <a:close/>
              </a:path>
              <a:path w="807085" h="1388745">
                <a:moveTo>
                  <a:pt x="120891" y="1324762"/>
                </a:moveTo>
                <a:lnTo>
                  <a:pt x="117436" y="1324762"/>
                </a:lnTo>
                <a:lnTo>
                  <a:pt x="110528" y="1331671"/>
                </a:lnTo>
                <a:lnTo>
                  <a:pt x="110528" y="1335125"/>
                </a:lnTo>
                <a:lnTo>
                  <a:pt x="113969" y="1338579"/>
                </a:lnTo>
                <a:lnTo>
                  <a:pt x="129527" y="1355851"/>
                </a:lnTo>
                <a:lnTo>
                  <a:pt x="110528" y="1374851"/>
                </a:lnTo>
                <a:lnTo>
                  <a:pt x="108204" y="1377149"/>
                </a:lnTo>
                <a:lnTo>
                  <a:pt x="108508" y="1380299"/>
                </a:lnTo>
                <a:lnTo>
                  <a:pt x="114249" y="1388376"/>
                </a:lnTo>
                <a:lnTo>
                  <a:pt x="118008" y="1388084"/>
                </a:lnTo>
                <a:lnTo>
                  <a:pt x="139890" y="1366215"/>
                </a:lnTo>
                <a:lnTo>
                  <a:pt x="159674" y="1366215"/>
                </a:lnTo>
                <a:lnTo>
                  <a:pt x="150253" y="1355851"/>
                </a:lnTo>
                <a:lnTo>
                  <a:pt x="160616" y="1345488"/>
                </a:lnTo>
                <a:lnTo>
                  <a:pt x="139890" y="1345488"/>
                </a:lnTo>
                <a:lnTo>
                  <a:pt x="124345" y="1328216"/>
                </a:lnTo>
                <a:lnTo>
                  <a:pt x="120891" y="1324762"/>
                </a:lnTo>
                <a:close/>
              </a:path>
              <a:path w="807085" h="1388745">
                <a:moveTo>
                  <a:pt x="159674" y="1366215"/>
                </a:moveTo>
                <a:lnTo>
                  <a:pt x="139890" y="1366215"/>
                </a:lnTo>
                <a:lnTo>
                  <a:pt x="155435" y="1383487"/>
                </a:lnTo>
                <a:lnTo>
                  <a:pt x="158889" y="1386941"/>
                </a:lnTo>
                <a:lnTo>
                  <a:pt x="162344" y="1387208"/>
                </a:lnTo>
                <a:lnTo>
                  <a:pt x="169252" y="1381467"/>
                </a:lnTo>
                <a:lnTo>
                  <a:pt x="169824" y="1378305"/>
                </a:lnTo>
                <a:lnTo>
                  <a:pt x="167525" y="1374851"/>
                </a:lnTo>
                <a:lnTo>
                  <a:pt x="159674" y="1366215"/>
                </a:lnTo>
                <a:close/>
              </a:path>
              <a:path w="807085" h="1388745">
                <a:moveTo>
                  <a:pt x="164084" y="1324762"/>
                </a:moveTo>
                <a:lnTo>
                  <a:pt x="160616" y="1324762"/>
                </a:lnTo>
                <a:lnTo>
                  <a:pt x="139890" y="1345488"/>
                </a:lnTo>
                <a:lnTo>
                  <a:pt x="160616" y="1345488"/>
                </a:lnTo>
                <a:lnTo>
                  <a:pt x="170980" y="1335125"/>
                </a:lnTo>
                <a:lnTo>
                  <a:pt x="170980" y="1331671"/>
                </a:lnTo>
                <a:lnTo>
                  <a:pt x="164084" y="1324762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5841" y="1151392"/>
            <a:ext cx="1044575" cy="1797050"/>
          </a:xfrm>
          <a:custGeom>
            <a:avLst/>
            <a:gdLst/>
            <a:ahLst/>
            <a:cxnLst/>
            <a:rect l="l" t="t" r="r" b="b"/>
            <a:pathLst>
              <a:path w="1044575" h="1797050">
                <a:moveTo>
                  <a:pt x="958900" y="0"/>
                </a:moveTo>
                <a:lnTo>
                  <a:pt x="954430" y="0"/>
                </a:lnTo>
                <a:lnTo>
                  <a:pt x="945489" y="8940"/>
                </a:lnTo>
                <a:lnTo>
                  <a:pt x="945489" y="13411"/>
                </a:lnTo>
                <a:lnTo>
                  <a:pt x="949959" y="17881"/>
                </a:lnTo>
                <a:lnTo>
                  <a:pt x="970076" y="40233"/>
                </a:lnTo>
                <a:lnTo>
                  <a:pt x="942479" y="67818"/>
                </a:lnTo>
                <a:lnTo>
                  <a:pt x="942873" y="71907"/>
                </a:lnTo>
                <a:lnTo>
                  <a:pt x="946607" y="77114"/>
                </a:lnTo>
                <a:lnTo>
                  <a:pt x="950315" y="82346"/>
                </a:lnTo>
                <a:lnTo>
                  <a:pt x="955166" y="81965"/>
                </a:lnTo>
                <a:lnTo>
                  <a:pt x="983487" y="53644"/>
                </a:lnTo>
                <a:lnTo>
                  <a:pt x="1009091" y="53644"/>
                </a:lnTo>
                <a:lnTo>
                  <a:pt x="996899" y="40233"/>
                </a:lnTo>
                <a:lnTo>
                  <a:pt x="1010310" y="26822"/>
                </a:lnTo>
                <a:lnTo>
                  <a:pt x="983487" y="26822"/>
                </a:lnTo>
                <a:lnTo>
                  <a:pt x="963371" y="4470"/>
                </a:lnTo>
                <a:lnTo>
                  <a:pt x="958900" y="0"/>
                </a:lnTo>
                <a:close/>
              </a:path>
              <a:path w="1044575" h="1797050">
                <a:moveTo>
                  <a:pt x="1009091" y="53644"/>
                </a:moveTo>
                <a:lnTo>
                  <a:pt x="983487" y="53644"/>
                </a:lnTo>
                <a:lnTo>
                  <a:pt x="1003604" y="75996"/>
                </a:lnTo>
                <a:lnTo>
                  <a:pt x="1008075" y="80467"/>
                </a:lnTo>
                <a:lnTo>
                  <a:pt x="1012545" y="80848"/>
                </a:lnTo>
                <a:lnTo>
                  <a:pt x="1021486" y="73406"/>
                </a:lnTo>
                <a:lnTo>
                  <a:pt x="1022222" y="69291"/>
                </a:lnTo>
                <a:lnTo>
                  <a:pt x="1019251" y="64820"/>
                </a:lnTo>
                <a:lnTo>
                  <a:pt x="1009091" y="53644"/>
                </a:lnTo>
                <a:close/>
              </a:path>
              <a:path w="1044575" h="1797050">
                <a:moveTo>
                  <a:pt x="1014780" y="0"/>
                </a:moveTo>
                <a:lnTo>
                  <a:pt x="1010310" y="0"/>
                </a:lnTo>
                <a:lnTo>
                  <a:pt x="983487" y="26822"/>
                </a:lnTo>
                <a:lnTo>
                  <a:pt x="1010310" y="26822"/>
                </a:lnTo>
                <a:lnTo>
                  <a:pt x="1023721" y="13411"/>
                </a:lnTo>
                <a:lnTo>
                  <a:pt x="1023721" y="8940"/>
                </a:lnTo>
                <a:lnTo>
                  <a:pt x="1014780" y="0"/>
                </a:lnTo>
                <a:close/>
              </a:path>
              <a:path w="1044575" h="1797050">
                <a:moveTo>
                  <a:pt x="366572" y="446024"/>
                </a:moveTo>
                <a:lnTo>
                  <a:pt x="243636" y="1601724"/>
                </a:lnTo>
                <a:lnTo>
                  <a:pt x="241746" y="1614424"/>
                </a:lnTo>
                <a:lnTo>
                  <a:pt x="238321" y="1627124"/>
                </a:lnTo>
                <a:lnTo>
                  <a:pt x="233364" y="1627124"/>
                </a:lnTo>
                <a:lnTo>
                  <a:pt x="226872" y="1639824"/>
                </a:lnTo>
                <a:lnTo>
                  <a:pt x="210940" y="1639824"/>
                </a:lnTo>
                <a:lnTo>
                  <a:pt x="201933" y="1652524"/>
                </a:lnTo>
                <a:lnTo>
                  <a:pt x="148702" y="1652524"/>
                </a:lnTo>
                <a:lnTo>
                  <a:pt x="161199" y="1665224"/>
                </a:lnTo>
                <a:lnTo>
                  <a:pt x="230643" y="1665224"/>
                </a:lnTo>
                <a:lnTo>
                  <a:pt x="257595" y="1627124"/>
                </a:lnTo>
                <a:lnTo>
                  <a:pt x="375513" y="534924"/>
                </a:lnTo>
                <a:lnTo>
                  <a:pt x="397865" y="534924"/>
                </a:lnTo>
                <a:lnTo>
                  <a:pt x="366572" y="446024"/>
                </a:lnTo>
                <a:close/>
              </a:path>
              <a:path w="1044575" h="1797050">
                <a:moveTo>
                  <a:pt x="1033562" y="166624"/>
                </a:moveTo>
                <a:lnTo>
                  <a:pt x="999619" y="166624"/>
                </a:lnTo>
                <a:lnTo>
                  <a:pt x="1009192" y="179324"/>
                </a:lnTo>
                <a:lnTo>
                  <a:pt x="1017211" y="179324"/>
                </a:lnTo>
                <a:lnTo>
                  <a:pt x="1022310" y="192024"/>
                </a:lnTo>
                <a:lnTo>
                  <a:pt x="1024482" y="204724"/>
                </a:lnTo>
                <a:lnTo>
                  <a:pt x="1023721" y="217424"/>
                </a:lnTo>
                <a:lnTo>
                  <a:pt x="880668" y="1589024"/>
                </a:lnTo>
                <a:lnTo>
                  <a:pt x="878778" y="1601724"/>
                </a:lnTo>
                <a:lnTo>
                  <a:pt x="875353" y="1614424"/>
                </a:lnTo>
                <a:lnTo>
                  <a:pt x="870396" y="1627124"/>
                </a:lnTo>
                <a:lnTo>
                  <a:pt x="863904" y="1639824"/>
                </a:lnTo>
                <a:lnTo>
                  <a:pt x="847402" y="1639824"/>
                </a:lnTo>
                <a:lnTo>
                  <a:pt x="837696" y="1652524"/>
                </a:lnTo>
                <a:lnTo>
                  <a:pt x="785672" y="1652524"/>
                </a:lnTo>
                <a:lnTo>
                  <a:pt x="795368" y="1665224"/>
                </a:lnTo>
                <a:lnTo>
                  <a:pt x="867043" y="1665224"/>
                </a:lnTo>
                <a:lnTo>
                  <a:pt x="892665" y="1627124"/>
                </a:lnTo>
                <a:lnTo>
                  <a:pt x="1043838" y="217424"/>
                </a:lnTo>
                <a:lnTo>
                  <a:pt x="1044181" y="204724"/>
                </a:lnTo>
                <a:lnTo>
                  <a:pt x="1040755" y="179324"/>
                </a:lnTo>
                <a:lnTo>
                  <a:pt x="1033562" y="166624"/>
                </a:lnTo>
                <a:close/>
              </a:path>
              <a:path w="1044575" h="1797050">
                <a:moveTo>
                  <a:pt x="303987" y="166624"/>
                </a:moveTo>
                <a:lnTo>
                  <a:pt x="274635" y="166624"/>
                </a:lnTo>
                <a:lnTo>
                  <a:pt x="269264" y="192024"/>
                </a:lnTo>
                <a:lnTo>
                  <a:pt x="265988" y="204724"/>
                </a:lnTo>
                <a:lnTo>
                  <a:pt x="120700" y="1576324"/>
                </a:lnTo>
                <a:lnTo>
                  <a:pt x="120055" y="1601724"/>
                </a:lnTo>
                <a:lnTo>
                  <a:pt x="122634" y="1614424"/>
                </a:lnTo>
                <a:lnTo>
                  <a:pt x="128437" y="1639824"/>
                </a:lnTo>
                <a:lnTo>
                  <a:pt x="137464" y="1652524"/>
                </a:lnTo>
                <a:lnTo>
                  <a:pt x="177829" y="1652524"/>
                </a:lnTo>
                <a:lnTo>
                  <a:pt x="165954" y="1639824"/>
                </a:lnTo>
                <a:lnTo>
                  <a:pt x="156597" y="1639824"/>
                </a:lnTo>
                <a:lnTo>
                  <a:pt x="149758" y="1627124"/>
                </a:lnTo>
                <a:lnTo>
                  <a:pt x="145000" y="1614424"/>
                </a:lnTo>
                <a:lnTo>
                  <a:pt x="141925" y="1601724"/>
                </a:lnTo>
                <a:lnTo>
                  <a:pt x="140532" y="1601724"/>
                </a:lnTo>
                <a:lnTo>
                  <a:pt x="140817" y="1589024"/>
                </a:lnTo>
                <a:lnTo>
                  <a:pt x="286105" y="204724"/>
                </a:lnTo>
                <a:lnTo>
                  <a:pt x="288047" y="192024"/>
                </a:lnTo>
                <a:lnTo>
                  <a:pt x="291679" y="179324"/>
                </a:lnTo>
                <a:lnTo>
                  <a:pt x="296994" y="179324"/>
                </a:lnTo>
                <a:lnTo>
                  <a:pt x="303987" y="166624"/>
                </a:lnTo>
                <a:close/>
              </a:path>
              <a:path w="1044575" h="1797050">
                <a:moveTo>
                  <a:pt x="397865" y="534924"/>
                </a:moveTo>
                <a:lnTo>
                  <a:pt x="375513" y="534924"/>
                </a:lnTo>
                <a:lnTo>
                  <a:pt x="757732" y="1614424"/>
                </a:lnTo>
                <a:lnTo>
                  <a:pt x="762823" y="1627124"/>
                </a:lnTo>
                <a:lnTo>
                  <a:pt x="769178" y="1639824"/>
                </a:lnTo>
                <a:lnTo>
                  <a:pt x="776795" y="1652524"/>
                </a:lnTo>
                <a:lnTo>
                  <a:pt x="809687" y="1652524"/>
                </a:lnTo>
                <a:lnTo>
                  <a:pt x="795716" y="1639824"/>
                </a:lnTo>
                <a:lnTo>
                  <a:pt x="785106" y="1627124"/>
                </a:lnTo>
                <a:lnTo>
                  <a:pt x="777849" y="1614424"/>
                </a:lnTo>
                <a:lnTo>
                  <a:pt x="397865" y="534924"/>
                </a:lnTo>
                <a:close/>
              </a:path>
              <a:path w="1044575" h="1797050">
                <a:moveTo>
                  <a:pt x="383389" y="153924"/>
                </a:moveTo>
                <a:lnTo>
                  <a:pt x="291693" y="153924"/>
                </a:lnTo>
                <a:lnTo>
                  <a:pt x="282110" y="166624"/>
                </a:lnTo>
                <a:lnTo>
                  <a:pt x="367128" y="166624"/>
                </a:lnTo>
                <a:lnTo>
                  <a:pt x="378446" y="179324"/>
                </a:lnTo>
                <a:lnTo>
                  <a:pt x="386689" y="204724"/>
                </a:lnTo>
                <a:lnTo>
                  <a:pt x="800201" y="1360424"/>
                </a:lnTo>
                <a:lnTo>
                  <a:pt x="809486" y="1271524"/>
                </a:lnTo>
                <a:lnTo>
                  <a:pt x="789025" y="1271524"/>
                </a:lnTo>
                <a:lnTo>
                  <a:pt x="404571" y="192024"/>
                </a:lnTo>
                <a:lnTo>
                  <a:pt x="398477" y="179324"/>
                </a:lnTo>
                <a:lnTo>
                  <a:pt x="391417" y="166624"/>
                </a:lnTo>
                <a:lnTo>
                  <a:pt x="383389" y="153924"/>
                </a:lnTo>
                <a:close/>
              </a:path>
              <a:path w="1044575" h="1797050">
                <a:moveTo>
                  <a:pt x="1022603" y="153924"/>
                </a:moveTo>
                <a:lnTo>
                  <a:pt x="925372" y="153924"/>
                </a:lnTo>
                <a:lnTo>
                  <a:pt x="916291" y="166624"/>
                </a:lnTo>
                <a:lnTo>
                  <a:pt x="909164" y="179324"/>
                </a:lnTo>
                <a:lnTo>
                  <a:pt x="903995" y="192024"/>
                </a:lnTo>
                <a:lnTo>
                  <a:pt x="900785" y="204724"/>
                </a:lnTo>
                <a:lnTo>
                  <a:pt x="789025" y="1271524"/>
                </a:lnTo>
                <a:lnTo>
                  <a:pt x="809486" y="1271524"/>
                </a:lnTo>
                <a:lnTo>
                  <a:pt x="920902" y="204724"/>
                </a:lnTo>
                <a:lnTo>
                  <a:pt x="922771" y="192024"/>
                </a:lnTo>
                <a:lnTo>
                  <a:pt x="926188" y="179324"/>
                </a:lnTo>
                <a:lnTo>
                  <a:pt x="931153" y="179324"/>
                </a:lnTo>
                <a:lnTo>
                  <a:pt x="937666" y="166624"/>
                </a:lnTo>
                <a:lnTo>
                  <a:pt x="1033562" y="166624"/>
                </a:lnTo>
                <a:lnTo>
                  <a:pt x="1022603" y="153924"/>
                </a:lnTo>
                <a:close/>
              </a:path>
              <a:path w="1044575" h="1797050">
                <a:moveTo>
                  <a:pt x="41706" y="1030224"/>
                </a:moveTo>
                <a:lnTo>
                  <a:pt x="27177" y="1030224"/>
                </a:lnTo>
                <a:lnTo>
                  <a:pt x="26060" y="1042924"/>
                </a:lnTo>
                <a:lnTo>
                  <a:pt x="29057" y="1042924"/>
                </a:lnTo>
                <a:lnTo>
                  <a:pt x="55879" y="1131824"/>
                </a:lnTo>
                <a:lnTo>
                  <a:pt x="58851" y="1144524"/>
                </a:lnTo>
                <a:lnTo>
                  <a:pt x="78231" y="1144524"/>
                </a:lnTo>
                <a:lnTo>
                  <a:pt x="82702" y="1131824"/>
                </a:lnTo>
                <a:lnTo>
                  <a:pt x="105054" y="1093724"/>
                </a:lnTo>
                <a:lnTo>
                  <a:pt x="64820" y="1093724"/>
                </a:lnTo>
                <a:lnTo>
                  <a:pt x="44703" y="1042924"/>
                </a:lnTo>
                <a:lnTo>
                  <a:pt x="41706" y="1030224"/>
                </a:lnTo>
                <a:close/>
              </a:path>
              <a:path w="1044575" h="1797050">
                <a:moveTo>
                  <a:pt x="185797" y="230124"/>
                </a:moveTo>
                <a:lnTo>
                  <a:pt x="154228" y="230124"/>
                </a:lnTo>
                <a:lnTo>
                  <a:pt x="64820" y="1093724"/>
                </a:lnTo>
                <a:lnTo>
                  <a:pt x="82702" y="1093724"/>
                </a:lnTo>
                <a:lnTo>
                  <a:pt x="172110" y="242824"/>
                </a:lnTo>
                <a:lnTo>
                  <a:pt x="185797" y="230124"/>
                </a:lnTo>
                <a:close/>
              </a:path>
              <a:path w="1044575" h="1797050">
                <a:moveTo>
                  <a:pt x="131495" y="1042924"/>
                </a:moveTo>
                <a:lnTo>
                  <a:pt x="113995" y="1042924"/>
                </a:lnTo>
                <a:lnTo>
                  <a:pt x="82702" y="1093724"/>
                </a:lnTo>
                <a:lnTo>
                  <a:pt x="105054" y="1093724"/>
                </a:lnTo>
                <a:lnTo>
                  <a:pt x="127406" y="1055624"/>
                </a:lnTo>
                <a:lnTo>
                  <a:pt x="131876" y="1055624"/>
                </a:lnTo>
                <a:lnTo>
                  <a:pt x="131495" y="1042924"/>
                </a:lnTo>
                <a:close/>
              </a:path>
              <a:path w="1044575" h="1797050">
                <a:moveTo>
                  <a:pt x="531973" y="166624"/>
                </a:moveTo>
                <a:lnTo>
                  <a:pt x="464920" y="166624"/>
                </a:lnTo>
                <a:lnTo>
                  <a:pt x="462686" y="192024"/>
                </a:lnTo>
                <a:lnTo>
                  <a:pt x="464920" y="204724"/>
                </a:lnTo>
                <a:lnTo>
                  <a:pt x="471624" y="217424"/>
                </a:lnTo>
                <a:lnTo>
                  <a:pt x="500684" y="217424"/>
                </a:lnTo>
                <a:lnTo>
                  <a:pt x="730910" y="852424"/>
                </a:lnTo>
                <a:lnTo>
                  <a:pt x="733882" y="865124"/>
                </a:lnTo>
                <a:lnTo>
                  <a:pt x="747293" y="865124"/>
                </a:lnTo>
                <a:lnTo>
                  <a:pt x="748791" y="852424"/>
                </a:lnTo>
                <a:lnTo>
                  <a:pt x="753006" y="814324"/>
                </a:lnTo>
                <a:lnTo>
                  <a:pt x="735380" y="814324"/>
                </a:lnTo>
                <a:lnTo>
                  <a:pt x="518566" y="217424"/>
                </a:lnTo>
                <a:lnTo>
                  <a:pt x="525399" y="204724"/>
                </a:lnTo>
                <a:lnTo>
                  <a:pt x="530290" y="204724"/>
                </a:lnTo>
                <a:lnTo>
                  <a:pt x="533230" y="192024"/>
                </a:lnTo>
                <a:lnTo>
                  <a:pt x="534212" y="192024"/>
                </a:lnTo>
                <a:lnTo>
                  <a:pt x="531973" y="166624"/>
                </a:lnTo>
                <a:close/>
              </a:path>
              <a:path w="1044575" h="1797050">
                <a:moveTo>
                  <a:pt x="797966" y="407924"/>
                </a:moveTo>
                <a:lnTo>
                  <a:pt x="780084" y="407924"/>
                </a:lnTo>
                <a:lnTo>
                  <a:pt x="735380" y="814324"/>
                </a:lnTo>
                <a:lnTo>
                  <a:pt x="753006" y="814324"/>
                </a:lnTo>
                <a:lnTo>
                  <a:pt x="797966" y="407924"/>
                </a:lnTo>
                <a:close/>
              </a:path>
              <a:path w="1044575" h="1797050">
                <a:moveTo>
                  <a:pt x="820637" y="407924"/>
                </a:moveTo>
                <a:lnTo>
                  <a:pt x="797966" y="407924"/>
                </a:lnTo>
                <a:lnTo>
                  <a:pt x="818083" y="458724"/>
                </a:lnTo>
                <a:lnTo>
                  <a:pt x="821054" y="471424"/>
                </a:lnTo>
                <a:lnTo>
                  <a:pt x="835583" y="471424"/>
                </a:lnTo>
                <a:lnTo>
                  <a:pt x="837425" y="458724"/>
                </a:lnTo>
                <a:lnTo>
                  <a:pt x="835964" y="458724"/>
                </a:lnTo>
                <a:lnTo>
                  <a:pt x="820637" y="407924"/>
                </a:lnTo>
                <a:close/>
              </a:path>
              <a:path w="1044575" h="1797050">
                <a:moveTo>
                  <a:pt x="806132" y="357124"/>
                </a:moveTo>
                <a:lnTo>
                  <a:pt x="782319" y="357124"/>
                </a:lnTo>
                <a:lnTo>
                  <a:pt x="735380" y="446024"/>
                </a:lnTo>
                <a:lnTo>
                  <a:pt x="732370" y="446024"/>
                </a:lnTo>
                <a:lnTo>
                  <a:pt x="733488" y="458724"/>
                </a:lnTo>
                <a:lnTo>
                  <a:pt x="751027" y="458724"/>
                </a:lnTo>
                <a:lnTo>
                  <a:pt x="780084" y="407924"/>
                </a:lnTo>
                <a:lnTo>
                  <a:pt x="820637" y="407924"/>
                </a:lnTo>
                <a:lnTo>
                  <a:pt x="809142" y="369824"/>
                </a:lnTo>
                <a:lnTo>
                  <a:pt x="806132" y="357124"/>
                </a:lnTo>
                <a:close/>
              </a:path>
              <a:path w="1044575" h="1797050">
                <a:moveTo>
                  <a:pt x="64820" y="230124"/>
                </a:moveTo>
                <a:lnTo>
                  <a:pt x="37998" y="230124"/>
                </a:lnTo>
                <a:lnTo>
                  <a:pt x="35763" y="242824"/>
                </a:lnTo>
                <a:lnTo>
                  <a:pt x="26959" y="242824"/>
                </a:lnTo>
                <a:lnTo>
                  <a:pt x="20669" y="255524"/>
                </a:lnTo>
                <a:lnTo>
                  <a:pt x="0" y="255524"/>
                </a:lnTo>
                <a:lnTo>
                  <a:pt x="0" y="268224"/>
                </a:lnTo>
                <a:lnTo>
                  <a:pt x="33527" y="268224"/>
                </a:lnTo>
                <a:lnTo>
                  <a:pt x="33527" y="369824"/>
                </a:lnTo>
                <a:lnTo>
                  <a:pt x="64820" y="369824"/>
                </a:lnTo>
                <a:lnTo>
                  <a:pt x="64820" y="230124"/>
                </a:lnTo>
                <a:close/>
              </a:path>
              <a:path w="1044575" h="1797050">
                <a:moveTo>
                  <a:pt x="706323" y="344424"/>
                </a:moveTo>
                <a:lnTo>
                  <a:pt x="613349" y="344424"/>
                </a:lnTo>
                <a:lnTo>
                  <a:pt x="611603" y="357124"/>
                </a:lnTo>
                <a:lnTo>
                  <a:pt x="610557" y="357124"/>
                </a:lnTo>
                <a:lnTo>
                  <a:pt x="610209" y="369824"/>
                </a:lnTo>
                <a:lnTo>
                  <a:pt x="706323" y="369824"/>
                </a:lnTo>
                <a:lnTo>
                  <a:pt x="706323" y="344424"/>
                </a:lnTo>
                <a:close/>
              </a:path>
              <a:path w="1044575" h="1797050">
                <a:moveTo>
                  <a:pt x="656583" y="331724"/>
                </a:moveTo>
                <a:lnTo>
                  <a:pt x="619769" y="331724"/>
                </a:lnTo>
                <a:lnTo>
                  <a:pt x="615797" y="344424"/>
                </a:lnTo>
                <a:lnTo>
                  <a:pt x="650855" y="344424"/>
                </a:lnTo>
                <a:lnTo>
                  <a:pt x="656583" y="331724"/>
                </a:lnTo>
                <a:close/>
              </a:path>
              <a:path w="1044575" h="1797050">
                <a:moveTo>
                  <a:pt x="703247" y="255524"/>
                </a:moveTo>
                <a:lnTo>
                  <a:pt x="678002" y="255524"/>
                </a:lnTo>
                <a:lnTo>
                  <a:pt x="679500" y="268224"/>
                </a:lnTo>
                <a:lnTo>
                  <a:pt x="677405" y="280924"/>
                </a:lnTo>
                <a:lnTo>
                  <a:pt x="671118" y="293624"/>
                </a:lnTo>
                <a:lnTo>
                  <a:pt x="660641" y="306324"/>
                </a:lnTo>
                <a:lnTo>
                  <a:pt x="645972" y="306324"/>
                </a:lnTo>
                <a:lnTo>
                  <a:pt x="634857" y="319024"/>
                </a:lnTo>
                <a:lnTo>
                  <a:pt x="626122" y="331724"/>
                </a:lnTo>
                <a:lnTo>
                  <a:pt x="665388" y="331724"/>
                </a:lnTo>
                <a:lnTo>
                  <a:pt x="677265" y="319024"/>
                </a:lnTo>
                <a:lnTo>
                  <a:pt x="689965" y="306324"/>
                </a:lnTo>
                <a:lnTo>
                  <a:pt x="699047" y="293624"/>
                </a:lnTo>
                <a:lnTo>
                  <a:pt x="704502" y="280924"/>
                </a:lnTo>
                <a:lnTo>
                  <a:pt x="706323" y="268224"/>
                </a:lnTo>
                <a:lnTo>
                  <a:pt x="703247" y="255524"/>
                </a:lnTo>
                <a:close/>
              </a:path>
              <a:path w="1044575" h="1797050">
                <a:moveTo>
                  <a:pt x="678655" y="230124"/>
                </a:moveTo>
                <a:lnTo>
                  <a:pt x="630326" y="230124"/>
                </a:lnTo>
                <a:lnTo>
                  <a:pt x="621525" y="242824"/>
                </a:lnTo>
                <a:lnTo>
                  <a:pt x="615238" y="255524"/>
                </a:lnTo>
                <a:lnTo>
                  <a:pt x="611466" y="268224"/>
                </a:lnTo>
                <a:lnTo>
                  <a:pt x="610209" y="280924"/>
                </a:lnTo>
                <a:lnTo>
                  <a:pt x="639267" y="280924"/>
                </a:lnTo>
                <a:lnTo>
                  <a:pt x="639267" y="268224"/>
                </a:lnTo>
                <a:lnTo>
                  <a:pt x="640003" y="268224"/>
                </a:lnTo>
                <a:lnTo>
                  <a:pt x="641502" y="255524"/>
                </a:lnTo>
                <a:lnTo>
                  <a:pt x="703247" y="255524"/>
                </a:lnTo>
                <a:lnTo>
                  <a:pt x="694023" y="242824"/>
                </a:lnTo>
                <a:lnTo>
                  <a:pt x="678655" y="230124"/>
                </a:lnTo>
                <a:close/>
              </a:path>
              <a:path w="1044575" h="1797050">
                <a:moveTo>
                  <a:pt x="359302" y="230124"/>
                </a:moveTo>
                <a:lnTo>
                  <a:pt x="315718" y="230124"/>
                </a:lnTo>
                <a:lnTo>
                  <a:pt x="324798" y="242824"/>
                </a:lnTo>
                <a:lnTo>
                  <a:pt x="350220" y="242824"/>
                </a:lnTo>
                <a:lnTo>
                  <a:pt x="359302" y="230124"/>
                </a:lnTo>
                <a:close/>
              </a:path>
              <a:path w="1044575" h="1797050">
                <a:moveTo>
                  <a:pt x="201165" y="179324"/>
                </a:moveTo>
                <a:lnTo>
                  <a:pt x="134110" y="179324"/>
                </a:lnTo>
                <a:lnTo>
                  <a:pt x="131876" y="204724"/>
                </a:lnTo>
                <a:lnTo>
                  <a:pt x="133272" y="217424"/>
                </a:lnTo>
                <a:lnTo>
                  <a:pt x="137461" y="217424"/>
                </a:lnTo>
                <a:lnTo>
                  <a:pt x="144446" y="230124"/>
                </a:lnTo>
                <a:lnTo>
                  <a:pt x="195576" y="230124"/>
                </a:lnTo>
                <a:lnTo>
                  <a:pt x="201446" y="217424"/>
                </a:lnTo>
                <a:lnTo>
                  <a:pt x="203403" y="204724"/>
                </a:lnTo>
                <a:lnTo>
                  <a:pt x="201165" y="179324"/>
                </a:lnTo>
                <a:close/>
              </a:path>
              <a:path w="1044575" h="1797050">
                <a:moveTo>
                  <a:pt x="359302" y="192024"/>
                </a:moveTo>
                <a:lnTo>
                  <a:pt x="315718" y="192024"/>
                </a:lnTo>
                <a:lnTo>
                  <a:pt x="310272" y="204724"/>
                </a:lnTo>
                <a:lnTo>
                  <a:pt x="308457" y="217424"/>
                </a:lnTo>
                <a:lnTo>
                  <a:pt x="310272" y="230124"/>
                </a:lnTo>
                <a:lnTo>
                  <a:pt x="364754" y="230124"/>
                </a:lnTo>
                <a:lnTo>
                  <a:pt x="366572" y="217424"/>
                </a:lnTo>
                <a:lnTo>
                  <a:pt x="364754" y="204724"/>
                </a:lnTo>
                <a:lnTo>
                  <a:pt x="359302" y="192024"/>
                </a:lnTo>
                <a:close/>
              </a:path>
              <a:path w="1044575" h="1797050">
                <a:moveTo>
                  <a:pt x="337515" y="179324"/>
                </a:moveTo>
                <a:lnTo>
                  <a:pt x="324798" y="192024"/>
                </a:lnTo>
                <a:lnTo>
                  <a:pt x="350220" y="192024"/>
                </a:lnTo>
                <a:lnTo>
                  <a:pt x="337515" y="179324"/>
                </a:lnTo>
                <a:close/>
              </a:path>
              <a:path w="1044575" h="1797050">
                <a:moveTo>
                  <a:pt x="183279" y="166624"/>
                </a:moveTo>
                <a:lnTo>
                  <a:pt x="151990" y="166624"/>
                </a:lnTo>
                <a:lnTo>
                  <a:pt x="140814" y="179324"/>
                </a:lnTo>
                <a:lnTo>
                  <a:pt x="194456" y="179324"/>
                </a:lnTo>
                <a:lnTo>
                  <a:pt x="183279" y="166624"/>
                </a:lnTo>
                <a:close/>
              </a:path>
              <a:path w="1044575" h="1797050">
                <a:moveTo>
                  <a:pt x="514083" y="153924"/>
                </a:moveTo>
                <a:lnTo>
                  <a:pt x="482799" y="153924"/>
                </a:lnTo>
                <a:lnTo>
                  <a:pt x="471624" y="166624"/>
                </a:lnTo>
                <a:lnTo>
                  <a:pt x="525260" y="166624"/>
                </a:lnTo>
                <a:lnTo>
                  <a:pt x="514083" y="153924"/>
                </a:lnTo>
                <a:close/>
              </a:path>
              <a:path w="1044575" h="1797050">
                <a:moveTo>
                  <a:pt x="364822" y="141224"/>
                </a:moveTo>
                <a:lnTo>
                  <a:pt x="313201" y="141224"/>
                </a:lnTo>
                <a:lnTo>
                  <a:pt x="302375" y="153924"/>
                </a:lnTo>
                <a:lnTo>
                  <a:pt x="374395" y="153924"/>
                </a:lnTo>
                <a:lnTo>
                  <a:pt x="364822" y="141224"/>
                </a:lnTo>
                <a:close/>
              </a:path>
              <a:path w="1044575" h="1797050">
                <a:moveTo>
                  <a:pt x="996616" y="141224"/>
                </a:moveTo>
                <a:lnTo>
                  <a:pt x="946600" y="141224"/>
                </a:lnTo>
                <a:lnTo>
                  <a:pt x="935708" y="153924"/>
                </a:lnTo>
                <a:lnTo>
                  <a:pt x="1009678" y="153924"/>
                </a:lnTo>
                <a:lnTo>
                  <a:pt x="996616" y="141224"/>
                </a:lnTo>
                <a:close/>
              </a:path>
              <a:path w="1044575" h="1797050">
                <a:moveTo>
                  <a:pt x="156463" y="1714398"/>
                </a:moveTo>
                <a:lnTo>
                  <a:pt x="151993" y="1714398"/>
                </a:lnTo>
                <a:lnTo>
                  <a:pt x="143052" y="1723339"/>
                </a:lnTo>
                <a:lnTo>
                  <a:pt x="143052" y="1727809"/>
                </a:lnTo>
                <a:lnTo>
                  <a:pt x="147523" y="1732280"/>
                </a:lnTo>
                <a:lnTo>
                  <a:pt x="167639" y="1754632"/>
                </a:lnTo>
                <a:lnTo>
                  <a:pt x="140055" y="1782191"/>
                </a:lnTo>
                <a:lnTo>
                  <a:pt x="140436" y="1786267"/>
                </a:lnTo>
                <a:lnTo>
                  <a:pt x="147866" y="1796719"/>
                </a:lnTo>
                <a:lnTo>
                  <a:pt x="152730" y="1796326"/>
                </a:lnTo>
                <a:lnTo>
                  <a:pt x="181051" y="1768043"/>
                </a:lnTo>
                <a:lnTo>
                  <a:pt x="206654" y="1768043"/>
                </a:lnTo>
                <a:lnTo>
                  <a:pt x="194462" y="1754632"/>
                </a:lnTo>
                <a:lnTo>
                  <a:pt x="207873" y="1741220"/>
                </a:lnTo>
                <a:lnTo>
                  <a:pt x="181051" y="1741220"/>
                </a:lnTo>
                <a:lnTo>
                  <a:pt x="160934" y="1718868"/>
                </a:lnTo>
                <a:lnTo>
                  <a:pt x="156463" y="1714398"/>
                </a:lnTo>
                <a:close/>
              </a:path>
              <a:path w="1044575" h="1797050">
                <a:moveTo>
                  <a:pt x="206654" y="1768043"/>
                </a:moveTo>
                <a:lnTo>
                  <a:pt x="181051" y="1768043"/>
                </a:lnTo>
                <a:lnTo>
                  <a:pt x="201167" y="1790395"/>
                </a:lnTo>
                <a:lnTo>
                  <a:pt x="205638" y="1794865"/>
                </a:lnTo>
                <a:lnTo>
                  <a:pt x="210108" y="1795208"/>
                </a:lnTo>
                <a:lnTo>
                  <a:pt x="219049" y="1787779"/>
                </a:lnTo>
                <a:lnTo>
                  <a:pt x="219786" y="1783689"/>
                </a:lnTo>
                <a:lnTo>
                  <a:pt x="216814" y="1779219"/>
                </a:lnTo>
                <a:lnTo>
                  <a:pt x="206654" y="1768043"/>
                </a:lnTo>
                <a:close/>
              </a:path>
              <a:path w="1044575" h="1797050">
                <a:moveTo>
                  <a:pt x="212343" y="1714398"/>
                </a:moveTo>
                <a:lnTo>
                  <a:pt x="207873" y="1714398"/>
                </a:lnTo>
                <a:lnTo>
                  <a:pt x="181051" y="1741220"/>
                </a:lnTo>
                <a:lnTo>
                  <a:pt x="207873" y="1741220"/>
                </a:lnTo>
                <a:lnTo>
                  <a:pt x="221284" y="1727809"/>
                </a:lnTo>
                <a:lnTo>
                  <a:pt x="221284" y="1723339"/>
                </a:lnTo>
                <a:lnTo>
                  <a:pt x="212343" y="171439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83689" y="1079157"/>
            <a:ext cx="1825625" cy="1825625"/>
            <a:chOff x="5083689" y="1079157"/>
            <a:chExt cx="1825625" cy="1825625"/>
          </a:xfrm>
        </p:grpSpPr>
        <p:sp>
          <p:nvSpPr>
            <p:cNvPr id="4" name="object 4"/>
            <p:cNvSpPr/>
            <p:nvPr/>
          </p:nvSpPr>
          <p:spPr>
            <a:xfrm>
              <a:off x="5083689" y="1079157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1668703" y="0"/>
                  </a:moveTo>
                  <a:lnTo>
                    <a:pt x="156692" y="0"/>
                  </a:lnTo>
                  <a:lnTo>
                    <a:pt x="107219" y="8001"/>
                  </a:lnTo>
                  <a:lnTo>
                    <a:pt x="64212" y="30273"/>
                  </a:lnTo>
                  <a:lnTo>
                    <a:pt x="30273" y="64215"/>
                  </a:lnTo>
                  <a:lnTo>
                    <a:pt x="8001" y="107226"/>
                  </a:lnTo>
                  <a:lnTo>
                    <a:pt x="0" y="156705"/>
                  </a:lnTo>
                  <a:lnTo>
                    <a:pt x="0" y="1668703"/>
                  </a:lnTo>
                  <a:lnTo>
                    <a:pt x="8001" y="1718176"/>
                  </a:lnTo>
                  <a:lnTo>
                    <a:pt x="30273" y="1761183"/>
                  </a:lnTo>
                  <a:lnTo>
                    <a:pt x="64212" y="1795123"/>
                  </a:lnTo>
                  <a:lnTo>
                    <a:pt x="107219" y="1817394"/>
                  </a:lnTo>
                  <a:lnTo>
                    <a:pt x="156692" y="1825396"/>
                  </a:lnTo>
                  <a:lnTo>
                    <a:pt x="1668703" y="1825396"/>
                  </a:lnTo>
                  <a:lnTo>
                    <a:pt x="1718171" y="1817394"/>
                  </a:lnTo>
                  <a:lnTo>
                    <a:pt x="1751767" y="1799996"/>
                  </a:lnTo>
                  <a:lnTo>
                    <a:pt x="156692" y="1799996"/>
                  </a:lnTo>
                  <a:lnTo>
                    <a:pt x="105633" y="1789661"/>
                  </a:lnTo>
                  <a:lnTo>
                    <a:pt x="63895" y="1761496"/>
                  </a:lnTo>
                  <a:lnTo>
                    <a:pt x="35732" y="1719757"/>
                  </a:lnTo>
                  <a:lnTo>
                    <a:pt x="25400" y="1668703"/>
                  </a:lnTo>
                  <a:lnTo>
                    <a:pt x="25400" y="156705"/>
                  </a:lnTo>
                  <a:lnTo>
                    <a:pt x="35732" y="105643"/>
                  </a:lnTo>
                  <a:lnTo>
                    <a:pt x="63895" y="63901"/>
                  </a:lnTo>
                  <a:lnTo>
                    <a:pt x="105633" y="35734"/>
                  </a:lnTo>
                  <a:lnTo>
                    <a:pt x="156692" y="25400"/>
                  </a:lnTo>
                  <a:lnTo>
                    <a:pt x="1751766" y="25400"/>
                  </a:lnTo>
                  <a:lnTo>
                    <a:pt x="1718171" y="8001"/>
                  </a:lnTo>
                  <a:lnTo>
                    <a:pt x="1668703" y="0"/>
                  </a:lnTo>
                  <a:close/>
                </a:path>
                <a:path w="1825625" h="1825625">
                  <a:moveTo>
                    <a:pt x="1751766" y="25400"/>
                  </a:moveTo>
                  <a:lnTo>
                    <a:pt x="1668703" y="25400"/>
                  </a:lnTo>
                  <a:lnTo>
                    <a:pt x="1719757" y="35734"/>
                  </a:lnTo>
                  <a:lnTo>
                    <a:pt x="1761496" y="63901"/>
                  </a:lnTo>
                  <a:lnTo>
                    <a:pt x="1789661" y="105643"/>
                  </a:lnTo>
                  <a:lnTo>
                    <a:pt x="1799996" y="156705"/>
                  </a:lnTo>
                  <a:lnTo>
                    <a:pt x="1799996" y="1668703"/>
                  </a:lnTo>
                  <a:lnTo>
                    <a:pt x="1789661" y="1719757"/>
                  </a:lnTo>
                  <a:lnTo>
                    <a:pt x="1761496" y="1761496"/>
                  </a:lnTo>
                  <a:lnTo>
                    <a:pt x="1719757" y="1789661"/>
                  </a:lnTo>
                  <a:lnTo>
                    <a:pt x="1668703" y="1799996"/>
                  </a:lnTo>
                  <a:lnTo>
                    <a:pt x="1751767" y="1799996"/>
                  </a:lnTo>
                  <a:lnTo>
                    <a:pt x="1761178" y="1795123"/>
                  </a:lnTo>
                  <a:lnTo>
                    <a:pt x="1795119" y="1761183"/>
                  </a:lnTo>
                  <a:lnTo>
                    <a:pt x="1817393" y="1718176"/>
                  </a:lnTo>
                  <a:lnTo>
                    <a:pt x="1825396" y="1668703"/>
                  </a:lnTo>
                  <a:lnTo>
                    <a:pt x="1825396" y="156705"/>
                  </a:lnTo>
                  <a:lnTo>
                    <a:pt x="1817393" y="107226"/>
                  </a:lnTo>
                  <a:lnTo>
                    <a:pt x="1795119" y="64215"/>
                  </a:lnTo>
                  <a:lnTo>
                    <a:pt x="1761178" y="30273"/>
                  </a:lnTo>
                  <a:lnTo>
                    <a:pt x="1751766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50160" y="1529702"/>
              <a:ext cx="657860" cy="1182370"/>
            </a:xfrm>
            <a:custGeom>
              <a:avLst/>
              <a:gdLst/>
              <a:ahLst/>
              <a:cxnLst/>
              <a:rect l="l" t="t" r="r" b="b"/>
              <a:pathLst>
                <a:path w="657860" h="1182370">
                  <a:moveTo>
                    <a:pt x="484658" y="0"/>
                  </a:moveTo>
                  <a:lnTo>
                    <a:pt x="37847" y="919403"/>
                  </a:lnTo>
                  <a:lnTo>
                    <a:pt x="11673" y="986257"/>
                  </a:lnTo>
                  <a:lnTo>
                    <a:pt x="0" y="1035899"/>
                  </a:lnTo>
                  <a:lnTo>
                    <a:pt x="173" y="1092948"/>
                  </a:lnTo>
                  <a:lnTo>
                    <a:pt x="9539" y="1182027"/>
                  </a:lnTo>
                  <a:lnTo>
                    <a:pt x="24343" y="1176162"/>
                  </a:lnTo>
                  <a:lnTo>
                    <a:pt x="59146" y="1154946"/>
                  </a:lnTo>
                  <a:lnTo>
                    <a:pt x="106213" y="1119163"/>
                  </a:lnTo>
                  <a:lnTo>
                    <a:pt x="157805" y="1069597"/>
                  </a:lnTo>
                  <a:lnTo>
                    <a:pt x="206186" y="1007033"/>
                  </a:lnTo>
                  <a:lnTo>
                    <a:pt x="657582" y="79121"/>
                  </a:lnTo>
                  <a:lnTo>
                    <a:pt x="484658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43164" y="1515272"/>
              <a:ext cx="678180" cy="1209675"/>
            </a:xfrm>
            <a:custGeom>
              <a:avLst/>
              <a:gdLst/>
              <a:ahLst/>
              <a:cxnLst/>
              <a:rect l="l" t="t" r="r" b="b"/>
              <a:pathLst>
                <a:path w="678179" h="1209675">
                  <a:moveTo>
                    <a:pt x="490629" y="0"/>
                  </a:moveTo>
                  <a:lnTo>
                    <a:pt x="33086" y="929017"/>
                  </a:lnTo>
                  <a:lnTo>
                    <a:pt x="16916" y="981748"/>
                  </a:lnTo>
                  <a:lnTo>
                    <a:pt x="6020" y="1038698"/>
                  </a:lnTo>
                  <a:lnTo>
                    <a:pt x="0" y="1111806"/>
                  </a:lnTo>
                  <a:lnTo>
                    <a:pt x="3914" y="1197902"/>
                  </a:lnTo>
                  <a:lnTo>
                    <a:pt x="4257" y="1200899"/>
                  </a:lnTo>
                  <a:lnTo>
                    <a:pt x="5654" y="1203680"/>
                  </a:lnTo>
                  <a:lnTo>
                    <a:pt x="10251" y="1207960"/>
                  </a:lnTo>
                  <a:lnTo>
                    <a:pt x="14048" y="1209255"/>
                  </a:lnTo>
                  <a:lnTo>
                    <a:pt x="17973" y="1209255"/>
                  </a:lnTo>
                  <a:lnTo>
                    <a:pt x="63342" y="1186286"/>
                  </a:lnTo>
                  <a:lnTo>
                    <a:pt x="27472" y="1178420"/>
                  </a:lnTo>
                  <a:lnTo>
                    <a:pt x="25901" y="1100840"/>
                  </a:lnTo>
                  <a:lnTo>
                    <a:pt x="32450" y="1035030"/>
                  </a:lnTo>
                  <a:lnTo>
                    <a:pt x="42663" y="984106"/>
                  </a:lnTo>
                  <a:lnTo>
                    <a:pt x="56263" y="939380"/>
                  </a:lnTo>
                  <a:lnTo>
                    <a:pt x="497652" y="31140"/>
                  </a:lnTo>
                  <a:lnTo>
                    <a:pt x="558698" y="31140"/>
                  </a:lnTo>
                  <a:lnTo>
                    <a:pt x="490629" y="0"/>
                  </a:lnTo>
                  <a:close/>
                </a:path>
                <a:path w="678179" h="1209675">
                  <a:moveTo>
                    <a:pt x="558698" y="31140"/>
                  </a:moveTo>
                  <a:lnTo>
                    <a:pt x="497652" y="31140"/>
                  </a:lnTo>
                  <a:lnTo>
                    <a:pt x="647474" y="99694"/>
                  </a:lnTo>
                  <a:lnTo>
                    <a:pt x="202097" y="1015225"/>
                  </a:lnTo>
                  <a:lnTo>
                    <a:pt x="165270" y="1064352"/>
                  </a:lnTo>
                  <a:lnTo>
                    <a:pt x="125578" y="1105657"/>
                  </a:lnTo>
                  <a:lnTo>
                    <a:pt x="86837" y="1138718"/>
                  </a:lnTo>
                  <a:lnTo>
                    <a:pt x="52863" y="1163113"/>
                  </a:lnTo>
                  <a:lnTo>
                    <a:pt x="27472" y="1178420"/>
                  </a:lnTo>
                  <a:lnTo>
                    <a:pt x="74478" y="1178420"/>
                  </a:lnTo>
                  <a:lnTo>
                    <a:pt x="142360" y="1124580"/>
                  </a:lnTo>
                  <a:lnTo>
                    <a:pt x="184813" y="1080502"/>
                  </a:lnTo>
                  <a:lnTo>
                    <a:pt x="223865" y="1028319"/>
                  </a:lnTo>
                  <a:lnTo>
                    <a:pt x="676011" y="99110"/>
                  </a:lnTo>
                  <a:lnTo>
                    <a:pt x="677700" y="92481"/>
                  </a:lnTo>
                  <a:lnTo>
                    <a:pt x="675388" y="86042"/>
                  </a:lnTo>
                  <a:lnTo>
                    <a:pt x="672988" y="83426"/>
                  </a:lnTo>
                  <a:lnTo>
                    <a:pt x="558698" y="3114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44050" y="1278178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13944" y="0"/>
                  </a:moveTo>
                  <a:lnTo>
                    <a:pt x="0" y="15633"/>
                  </a:lnTo>
                  <a:lnTo>
                    <a:pt x="3721" y="9829"/>
                  </a:lnTo>
                  <a:lnTo>
                    <a:pt x="8458" y="4660"/>
                  </a:lnTo>
                  <a:lnTo>
                    <a:pt x="13944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30262" y="1263956"/>
              <a:ext cx="41910" cy="43180"/>
            </a:xfrm>
            <a:custGeom>
              <a:avLst/>
              <a:gdLst/>
              <a:ahLst/>
              <a:cxnLst/>
              <a:rect l="l" t="t" r="r" b="b"/>
              <a:pathLst>
                <a:path w="41910" h="43180">
                  <a:moveTo>
                    <a:pt x="27914" y="0"/>
                  </a:moveTo>
                  <a:lnTo>
                    <a:pt x="0" y="32956"/>
                  </a:lnTo>
                  <a:lnTo>
                    <a:pt x="3124" y="39128"/>
                  </a:lnTo>
                  <a:lnTo>
                    <a:pt x="10426" y="42227"/>
                  </a:lnTo>
                  <a:lnTo>
                    <a:pt x="12115" y="42557"/>
                  </a:lnTo>
                  <a:lnTo>
                    <a:pt x="13779" y="42557"/>
                  </a:lnTo>
                  <a:lnTo>
                    <a:pt x="17995" y="42557"/>
                  </a:lnTo>
                  <a:lnTo>
                    <a:pt x="22072" y="40449"/>
                  </a:lnTo>
                  <a:lnTo>
                    <a:pt x="27343" y="32245"/>
                  </a:lnTo>
                  <a:lnTo>
                    <a:pt x="31216" y="27927"/>
                  </a:lnTo>
                  <a:lnTo>
                    <a:pt x="40817" y="19761"/>
                  </a:lnTo>
                  <a:lnTo>
                    <a:pt x="41859" y="12636"/>
                  </a:lnTo>
                  <a:lnTo>
                    <a:pt x="34861" y="1930"/>
                  </a:lnTo>
                  <a:lnTo>
                    <a:pt x="27914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08746" y="1593633"/>
              <a:ext cx="5080" cy="20955"/>
            </a:xfrm>
            <a:custGeom>
              <a:avLst/>
              <a:gdLst/>
              <a:ahLst/>
              <a:cxnLst/>
              <a:rect l="l" t="t" r="r" b="b"/>
              <a:pathLst>
                <a:path w="5079" h="20955">
                  <a:moveTo>
                    <a:pt x="3556" y="0"/>
                  </a:moveTo>
                  <a:lnTo>
                    <a:pt x="3327" y="7188"/>
                  </a:lnTo>
                  <a:lnTo>
                    <a:pt x="2222" y="14109"/>
                  </a:lnTo>
                  <a:lnTo>
                    <a:pt x="0" y="20650"/>
                  </a:lnTo>
                  <a:lnTo>
                    <a:pt x="939" y="19456"/>
                  </a:lnTo>
                  <a:lnTo>
                    <a:pt x="1727" y="18199"/>
                  </a:lnTo>
                  <a:lnTo>
                    <a:pt x="2374" y="16852"/>
                  </a:lnTo>
                  <a:lnTo>
                    <a:pt x="4699" y="12026"/>
                  </a:lnTo>
                  <a:lnTo>
                    <a:pt x="4978" y="6337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21248" y="1279715"/>
              <a:ext cx="704850" cy="406400"/>
            </a:xfrm>
            <a:custGeom>
              <a:avLst/>
              <a:gdLst/>
              <a:ahLst/>
              <a:cxnLst/>
              <a:rect l="l" t="t" r="r" b="b"/>
              <a:pathLst>
                <a:path w="704850" h="406400">
                  <a:moveTo>
                    <a:pt x="704494" y="317982"/>
                  </a:moveTo>
                  <a:lnTo>
                    <a:pt x="703440" y="311137"/>
                  </a:lnTo>
                  <a:lnTo>
                    <a:pt x="702030" y="304901"/>
                  </a:lnTo>
                  <a:lnTo>
                    <a:pt x="696163" y="300685"/>
                  </a:lnTo>
                  <a:lnTo>
                    <a:pt x="683501" y="301879"/>
                  </a:lnTo>
                  <a:lnTo>
                    <a:pt x="678561" y="307111"/>
                  </a:lnTo>
                  <a:lnTo>
                    <a:pt x="678154" y="319722"/>
                  </a:lnTo>
                  <a:lnTo>
                    <a:pt x="677176" y="325437"/>
                  </a:lnTo>
                  <a:lnTo>
                    <a:pt x="676554" y="327253"/>
                  </a:lnTo>
                  <a:lnTo>
                    <a:pt x="665175" y="333514"/>
                  </a:lnTo>
                  <a:lnTo>
                    <a:pt x="642493" y="335940"/>
                  </a:lnTo>
                  <a:lnTo>
                    <a:pt x="610082" y="333603"/>
                  </a:lnTo>
                  <a:lnTo>
                    <a:pt x="568617" y="326097"/>
                  </a:lnTo>
                  <a:lnTo>
                    <a:pt x="518744" y="313016"/>
                  </a:lnTo>
                  <a:lnTo>
                    <a:pt x="461137" y="293954"/>
                  </a:lnTo>
                  <a:lnTo>
                    <a:pt x="396417" y="268516"/>
                  </a:lnTo>
                  <a:lnTo>
                    <a:pt x="325272" y="236296"/>
                  </a:lnTo>
                  <a:lnTo>
                    <a:pt x="255752" y="200710"/>
                  </a:lnTo>
                  <a:lnTo>
                    <a:pt x="195554" y="165925"/>
                  </a:lnTo>
                  <a:lnTo>
                    <a:pt x="144754" y="132715"/>
                  </a:lnTo>
                  <a:lnTo>
                    <a:pt x="103466" y="101841"/>
                  </a:lnTo>
                  <a:lnTo>
                    <a:pt x="71767" y="74079"/>
                  </a:lnTo>
                  <a:lnTo>
                    <a:pt x="37515" y="30911"/>
                  </a:lnTo>
                  <a:lnTo>
                    <a:pt x="35140" y="17043"/>
                  </a:lnTo>
                  <a:lnTo>
                    <a:pt x="36576" y="11023"/>
                  </a:lnTo>
                  <a:lnTo>
                    <a:pt x="33464" y="4838"/>
                  </a:lnTo>
                  <a:lnTo>
                    <a:pt x="22085" y="0"/>
                  </a:lnTo>
                  <a:lnTo>
                    <a:pt x="15481" y="2019"/>
                  </a:lnTo>
                  <a:lnTo>
                    <a:pt x="10401" y="9893"/>
                  </a:lnTo>
                  <a:lnTo>
                    <a:pt x="8839" y="12661"/>
                  </a:lnTo>
                  <a:lnTo>
                    <a:pt x="7454" y="15544"/>
                  </a:lnTo>
                  <a:lnTo>
                    <a:pt x="0" y="42329"/>
                  </a:lnTo>
                  <a:lnTo>
                    <a:pt x="1625" y="71780"/>
                  </a:lnTo>
                  <a:lnTo>
                    <a:pt x="30048" y="136309"/>
                  </a:lnTo>
                  <a:lnTo>
                    <a:pt x="55816" y="170180"/>
                  </a:lnTo>
                  <a:lnTo>
                    <a:pt x="88582" y="204330"/>
                  </a:lnTo>
                  <a:lnTo>
                    <a:pt x="127838" y="238137"/>
                  </a:lnTo>
                  <a:lnTo>
                    <a:pt x="173062" y="271005"/>
                  </a:lnTo>
                  <a:lnTo>
                    <a:pt x="223735" y="302336"/>
                  </a:lnTo>
                  <a:lnTo>
                    <a:pt x="279349" y="331520"/>
                  </a:lnTo>
                  <a:lnTo>
                    <a:pt x="333654" y="355561"/>
                  </a:lnTo>
                  <a:lnTo>
                    <a:pt x="387604" y="375221"/>
                  </a:lnTo>
                  <a:lnTo>
                    <a:pt x="440359" y="390271"/>
                  </a:lnTo>
                  <a:lnTo>
                    <a:pt x="491121" y="400481"/>
                  </a:lnTo>
                  <a:lnTo>
                    <a:pt x="539076" y="405625"/>
                  </a:lnTo>
                  <a:lnTo>
                    <a:pt x="553250" y="406222"/>
                  </a:lnTo>
                  <a:lnTo>
                    <a:pt x="560031" y="406222"/>
                  </a:lnTo>
                  <a:lnTo>
                    <a:pt x="608025" y="402412"/>
                  </a:lnTo>
                  <a:lnTo>
                    <a:pt x="647153" y="391172"/>
                  </a:lnTo>
                  <a:lnTo>
                    <a:pt x="695896" y="347484"/>
                  </a:lnTo>
                  <a:lnTo>
                    <a:pt x="698830" y="340690"/>
                  </a:lnTo>
                  <a:lnTo>
                    <a:pt x="698957" y="340525"/>
                  </a:lnTo>
                  <a:lnTo>
                    <a:pt x="700239" y="338493"/>
                  </a:lnTo>
                  <a:lnTo>
                    <a:pt x="701294" y="336334"/>
                  </a:lnTo>
                  <a:lnTo>
                    <a:pt x="703427" y="330581"/>
                  </a:lnTo>
                  <a:lnTo>
                    <a:pt x="704481" y="324472"/>
                  </a:lnTo>
                  <a:lnTo>
                    <a:pt x="704494" y="317982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44778" y="1272073"/>
              <a:ext cx="667385" cy="356235"/>
            </a:xfrm>
            <a:custGeom>
              <a:avLst/>
              <a:gdLst/>
              <a:ahLst/>
              <a:cxnLst/>
              <a:rect l="l" t="t" r="r" b="b"/>
              <a:pathLst>
                <a:path w="667384" h="356235">
                  <a:moveTo>
                    <a:pt x="41440" y="0"/>
                  </a:moveTo>
                  <a:lnTo>
                    <a:pt x="15043" y="5181"/>
                  </a:lnTo>
                  <a:lnTo>
                    <a:pt x="760" y="17521"/>
                  </a:lnTo>
                  <a:lnTo>
                    <a:pt x="0" y="36380"/>
                  </a:lnTo>
                  <a:lnTo>
                    <a:pt x="12385" y="60260"/>
                  </a:lnTo>
                  <a:lnTo>
                    <a:pt x="71840" y="119252"/>
                  </a:lnTo>
                  <a:lnTo>
                    <a:pt x="116535" y="152451"/>
                  </a:lnTo>
                  <a:lnTo>
                    <a:pt x="169622" y="186843"/>
                  </a:lnTo>
                  <a:lnTo>
                    <a:pt x="229915" y="221472"/>
                  </a:lnTo>
                  <a:lnTo>
                    <a:pt x="296226" y="255379"/>
                  </a:lnTo>
                  <a:lnTo>
                    <a:pt x="364053" y="286140"/>
                  </a:lnTo>
                  <a:lnTo>
                    <a:pt x="428696" y="311746"/>
                  </a:lnTo>
                  <a:lnTo>
                    <a:pt x="488667" y="331861"/>
                  </a:lnTo>
                  <a:lnTo>
                    <a:pt x="542477" y="346154"/>
                  </a:lnTo>
                  <a:lnTo>
                    <a:pt x="588638" y="354289"/>
                  </a:lnTo>
                  <a:lnTo>
                    <a:pt x="625661" y="355932"/>
                  </a:lnTo>
                  <a:lnTo>
                    <a:pt x="652059" y="350751"/>
                  </a:lnTo>
                  <a:lnTo>
                    <a:pt x="666342" y="338411"/>
                  </a:lnTo>
                  <a:lnTo>
                    <a:pt x="667102" y="319552"/>
                  </a:lnTo>
                  <a:lnTo>
                    <a:pt x="654717" y="295674"/>
                  </a:lnTo>
                  <a:lnTo>
                    <a:pt x="595261" y="236684"/>
                  </a:lnTo>
                  <a:lnTo>
                    <a:pt x="550567" y="203486"/>
                  </a:lnTo>
                  <a:lnTo>
                    <a:pt x="497480" y="169094"/>
                  </a:lnTo>
                  <a:lnTo>
                    <a:pt x="437186" y="134464"/>
                  </a:lnTo>
                  <a:lnTo>
                    <a:pt x="370876" y="100553"/>
                  </a:lnTo>
                  <a:lnTo>
                    <a:pt x="303049" y="69792"/>
                  </a:lnTo>
                  <a:lnTo>
                    <a:pt x="238406" y="44186"/>
                  </a:lnTo>
                  <a:lnTo>
                    <a:pt x="178435" y="24071"/>
                  </a:lnTo>
                  <a:lnTo>
                    <a:pt x="124625" y="9778"/>
                  </a:lnTo>
                  <a:lnTo>
                    <a:pt x="78464" y="1643"/>
                  </a:lnTo>
                  <a:lnTo>
                    <a:pt x="41440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31384" y="1259822"/>
              <a:ext cx="694055" cy="381000"/>
            </a:xfrm>
            <a:custGeom>
              <a:avLst/>
              <a:gdLst/>
              <a:ahLst/>
              <a:cxnLst/>
              <a:rect l="l" t="t" r="r" b="b"/>
              <a:pathLst>
                <a:path w="694054" h="381000">
                  <a:moveTo>
                    <a:pt x="77549" y="0"/>
                  </a:moveTo>
                  <a:lnTo>
                    <a:pt x="43192" y="963"/>
                  </a:lnTo>
                  <a:lnTo>
                    <a:pt x="17763" y="8823"/>
                  </a:lnTo>
                  <a:lnTo>
                    <a:pt x="2716" y="24254"/>
                  </a:lnTo>
                  <a:lnTo>
                    <a:pt x="0" y="46985"/>
                  </a:lnTo>
                  <a:lnTo>
                    <a:pt x="11563" y="74154"/>
                  </a:lnTo>
                  <a:lnTo>
                    <a:pt x="37339" y="105658"/>
                  </a:lnTo>
                  <a:lnTo>
                    <a:pt x="77265" y="141398"/>
                  </a:lnTo>
                  <a:lnTo>
                    <a:pt x="113953" y="169041"/>
                  </a:lnTo>
                  <a:lnTo>
                    <a:pt x="155695" y="197059"/>
                  </a:lnTo>
                  <a:lnTo>
                    <a:pt x="201776" y="225024"/>
                  </a:lnTo>
                  <a:lnTo>
                    <a:pt x="251482" y="252503"/>
                  </a:lnTo>
                  <a:lnTo>
                    <a:pt x="304099" y="279066"/>
                  </a:lnTo>
                  <a:lnTo>
                    <a:pt x="356214" y="303047"/>
                  </a:lnTo>
                  <a:lnTo>
                    <a:pt x="408265" y="324720"/>
                  </a:lnTo>
                  <a:lnTo>
                    <a:pt x="459166" y="343582"/>
                  </a:lnTo>
                  <a:lnTo>
                    <a:pt x="507829" y="359129"/>
                  </a:lnTo>
                  <a:lnTo>
                    <a:pt x="553166" y="370857"/>
                  </a:lnTo>
                  <a:lnTo>
                    <a:pt x="594089" y="378264"/>
                  </a:lnTo>
                  <a:lnTo>
                    <a:pt x="629511" y="380844"/>
                  </a:lnTo>
                  <a:lnTo>
                    <a:pt x="651213" y="379400"/>
                  </a:lnTo>
                  <a:lnTo>
                    <a:pt x="669004" y="374937"/>
                  </a:lnTo>
                  <a:lnTo>
                    <a:pt x="682463" y="367262"/>
                  </a:lnTo>
                  <a:lnTo>
                    <a:pt x="691170" y="356181"/>
                  </a:lnTo>
                  <a:lnTo>
                    <a:pt x="691204" y="355897"/>
                  </a:lnTo>
                  <a:lnTo>
                    <a:pt x="635224" y="355897"/>
                  </a:lnTo>
                  <a:lnTo>
                    <a:pt x="602568" y="353760"/>
                  </a:lnTo>
                  <a:lnTo>
                    <a:pt x="560403" y="346222"/>
                  </a:lnTo>
                  <a:lnTo>
                    <a:pt x="509652" y="332991"/>
                  </a:lnTo>
                  <a:lnTo>
                    <a:pt x="451242" y="313771"/>
                  </a:lnTo>
                  <a:lnTo>
                    <a:pt x="386095" y="288270"/>
                  </a:lnTo>
                  <a:lnTo>
                    <a:pt x="315136" y="256194"/>
                  </a:lnTo>
                  <a:lnTo>
                    <a:pt x="263535" y="230150"/>
                  </a:lnTo>
                  <a:lnTo>
                    <a:pt x="214843" y="203249"/>
                  </a:lnTo>
                  <a:lnTo>
                    <a:pt x="169758" y="175910"/>
                  </a:lnTo>
                  <a:lnTo>
                    <a:pt x="128978" y="148558"/>
                  </a:lnTo>
                  <a:lnTo>
                    <a:pt x="93203" y="121612"/>
                  </a:lnTo>
                  <a:lnTo>
                    <a:pt x="55854" y="88231"/>
                  </a:lnTo>
                  <a:lnTo>
                    <a:pt x="25682" y="45347"/>
                  </a:lnTo>
                  <a:lnTo>
                    <a:pt x="25588" y="35290"/>
                  </a:lnTo>
                  <a:lnTo>
                    <a:pt x="29788" y="30639"/>
                  </a:lnTo>
                  <a:lnTo>
                    <a:pt x="37212" y="27267"/>
                  </a:lnTo>
                  <a:lnTo>
                    <a:pt x="47727" y="25214"/>
                  </a:lnTo>
                  <a:lnTo>
                    <a:pt x="61199" y="24520"/>
                  </a:lnTo>
                  <a:lnTo>
                    <a:pt x="195461" y="24520"/>
                  </a:lnTo>
                  <a:lnTo>
                    <a:pt x="167232" y="16071"/>
                  </a:lnTo>
                  <a:lnTo>
                    <a:pt x="119380" y="5260"/>
                  </a:lnTo>
                  <a:lnTo>
                    <a:pt x="77549" y="0"/>
                  </a:lnTo>
                  <a:close/>
                </a:path>
                <a:path w="694054" h="381000">
                  <a:moveTo>
                    <a:pt x="195461" y="24520"/>
                  </a:moveTo>
                  <a:lnTo>
                    <a:pt x="61199" y="24520"/>
                  </a:lnTo>
                  <a:lnTo>
                    <a:pt x="88880" y="26379"/>
                  </a:lnTo>
                  <a:lnTo>
                    <a:pt x="123384" y="32072"/>
                  </a:lnTo>
                  <a:lnTo>
                    <a:pt x="164153" y="41776"/>
                  </a:lnTo>
                  <a:lnTo>
                    <a:pt x="210631" y="55670"/>
                  </a:lnTo>
                  <a:lnTo>
                    <a:pt x="262261" y="73929"/>
                  </a:lnTo>
                  <a:lnTo>
                    <a:pt x="318486" y="96731"/>
                  </a:lnTo>
                  <a:lnTo>
                    <a:pt x="378750" y="124253"/>
                  </a:lnTo>
                  <a:lnTo>
                    <a:pt x="430356" y="150291"/>
                  </a:lnTo>
                  <a:lnTo>
                    <a:pt x="479052" y="177189"/>
                  </a:lnTo>
                  <a:lnTo>
                    <a:pt x="524137" y="204525"/>
                  </a:lnTo>
                  <a:lnTo>
                    <a:pt x="564913" y="231877"/>
                  </a:lnTo>
                  <a:lnTo>
                    <a:pt x="600682" y="258823"/>
                  </a:lnTo>
                  <a:lnTo>
                    <a:pt x="638036" y="292204"/>
                  </a:lnTo>
                  <a:lnTo>
                    <a:pt x="668210" y="335088"/>
                  </a:lnTo>
                  <a:lnTo>
                    <a:pt x="668310" y="345145"/>
                  </a:lnTo>
                  <a:lnTo>
                    <a:pt x="657446" y="352928"/>
                  </a:lnTo>
                  <a:lnTo>
                    <a:pt x="635224" y="355897"/>
                  </a:lnTo>
                  <a:lnTo>
                    <a:pt x="691204" y="355897"/>
                  </a:lnTo>
                  <a:lnTo>
                    <a:pt x="682326" y="306281"/>
                  </a:lnTo>
                  <a:lnTo>
                    <a:pt x="656542" y="274776"/>
                  </a:lnTo>
                  <a:lnTo>
                    <a:pt x="616608" y="239036"/>
                  </a:lnTo>
                  <a:lnTo>
                    <a:pt x="579926" y="211399"/>
                  </a:lnTo>
                  <a:lnTo>
                    <a:pt x="538188" y="183381"/>
                  </a:lnTo>
                  <a:lnTo>
                    <a:pt x="492109" y="155414"/>
                  </a:lnTo>
                  <a:lnTo>
                    <a:pt x="442404" y="127932"/>
                  </a:lnTo>
                  <a:lnTo>
                    <a:pt x="389786" y="101368"/>
                  </a:lnTo>
                  <a:lnTo>
                    <a:pt x="332383" y="75082"/>
                  </a:lnTo>
                  <a:lnTo>
                    <a:pt x="275187" y="51655"/>
                  </a:lnTo>
                  <a:lnTo>
                    <a:pt x="219652" y="31761"/>
                  </a:lnTo>
                  <a:lnTo>
                    <a:pt x="195461" y="2452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55" y="436586"/>
            <a:ext cx="1186073" cy="202093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730503" y="432016"/>
            <a:ext cx="706120" cy="172720"/>
            <a:chOff x="1730503" y="432016"/>
            <a:chExt cx="706120" cy="17272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0503" y="432016"/>
              <a:ext cx="493779" cy="1721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7485" y="481387"/>
              <a:ext cx="189048" cy="122758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1624363" y="3823384"/>
            <a:ext cx="536575" cy="913765"/>
          </a:xfrm>
          <a:custGeom>
            <a:avLst/>
            <a:gdLst/>
            <a:ahLst/>
            <a:cxnLst/>
            <a:rect l="l" t="t" r="r" b="b"/>
            <a:pathLst>
              <a:path w="536575" h="913764">
                <a:moveTo>
                  <a:pt x="520598" y="0"/>
                </a:moveTo>
                <a:lnTo>
                  <a:pt x="507657" y="0"/>
                </a:lnTo>
                <a:lnTo>
                  <a:pt x="502399" y="1676"/>
                </a:lnTo>
                <a:lnTo>
                  <a:pt x="492125" y="8369"/>
                </a:lnTo>
                <a:lnTo>
                  <a:pt x="489115" y="14960"/>
                </a:lnTo>
                <a:lnTo>
                  <a:pt x="415899" y="736701"/>
                </a:lnTo>
                <a:lnTo>
                  <a:pt x="413886" y="754909"/>
                </a:lnTo>
                <a:lnTo>
                  <a:pt x="412215" y="778730"/>
                </a:lnTo>
                <a:lnTo>
                  <a:pt x="411886" y="792962"/>
                </a:lnTo>
                <a:lnTo>
                  <a:pt x="137287" y="16738"/>
                </a:lnTo>
                <a:lnTo>
                  <a:pt x="135051" y="10947"/>
                </a:lnTo>
                <a:lnTo>
                  <a:pt x="131813" y="6692"/>
                </a:lnTo>
                <a:lnTo>
                  <a:pt x="123329" y="1333"/>
                </a:lnTo>
                <a:lnTo>
                  <a:pt x="118757" y="0"/>
                </a:lnTo>
                <a:lnTo>
                  <a:pt x="108496" y="0"/>
                </a:lnTo>
                <a:lnTo>
                  <a:pt x="103466" y="1790"/>
                </a:lnTo>
                <a:lnTo>
                  <a:pt x="94094" y="8940"/>
                </a:lnTo>
                <a:lnTo>
                  <a:pt x="91300" y="14516"/>
                </a:lnTo>
                <a:lnTo>
                  <a:pt x="673" y="879348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61"/>
                </a:lnTo>
                <a:lnTo>
                  <a:pt x="15836" y="913511"/>
                </a:lnTo>
                <a:lnTo>
                  <a:pt x="28790" y="913511"/>
                </a:lnTo>
                <a:lnTo>
                  <a:pt x="120542" y="191708"/>
                </a:lnTo>
                <a:lnTo>
                  <a:pt x="125234" y="121894"/>
                </a:lnTo>
                <a:lnTo>
                  <a:pt x="399161" y="895426"/>
                </a:lnTo>
                <a:lnTo>
                  <a:pt x="403132" y="903336"/>
                </a:lnTo>
                <a:lnTo>
                  <a:pt x="408362" y="908988"/>
                </a:lnTo>
                <a:lnTo>
                  <a:pt x="414848" y="912380"/>
                </a:lnTo>
                <a:lnTo>
                  <a:pt x="422592" y="913511"/>
                </a:lnTo>
                <a:lnTo>
                  <a:pt x="428840" y="913511"/>
                </a:lnTo>
                <a:lnTo>
                  <a:pt x="535774" y="34150"/>
                </a:lnTo>
                <a:lnTo>
                  <a:pt x="535774" y="30810"/>
                </a:lnTo>
                <a:lnTo>
                  <a:pt x="536333" y="26682"/>
                </a:lnTo>
                <a:lnTo>
                  <a:pt x="536448" y="17640"/>
                </a:lnTo>
                <a:lnTo>
                  <a:pt x="534441" y="11722"/>
                </a:lnTo>
                <a:lnTo>
                  <a:pt x="526402" y="2349"/>
                </a:lnTo>
                <a:lnTo>
                  <a:pt x="52059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14634" y="3823384"/>
            <a:ext cx="536575" cy="913765"/>
          </a:xfrm>
          <a:custGeom>
            <a:avLst/>
            <a:gdLst/>
            <a:ahLst/>
            <a:cxnLst/>
            <a:rect l="l" t="t" r="r" b="b"/>
            <a:pathLst>
              <a:path w="536575" h="913764">
                <a:moveTo>
                  <a:pt x="520598" y="0"/>
                </a:moveTo>
                <a:lnTo>
                  <a:pt x="507657" y="0"/>
                </a:lnTo>
                <a:lnTo>
                  <a:pt x="502399" y="1676"/>
                </a:lnTo>
                <a:lnTo>
                  <a:pt x="492125" y="8369"/>
                </a:lnTo>
                <a:lnTo>
                  <a:pt x="489115" y="14960"/>
                </a:lnTo>
                <a:lnTo>
                  <a:pt x="415899" y="736701"/>
                </a:lnTo>
                <a:lnTo>
                  <a:pt x="413886" y="754909"/>
                </a:lnTo>
                <a:lnTo>
                  <a:pt x="412215" y="778730"/>
                </a:lnTo>
                <a:lnTo>
                  <a:pt x="411886" y="792962"/>
                </a:lnTo>
                <a:lnTo>
                  <a:pt x="137287" y="16738"/>
                </a:lnTo>
                <a:lnTo>
                  <a:pt x="135051" y="10947"/>
                </a:lnTo>
                <a:lnTo>
                  <a:pt x="131813" y="6692"/>
                </a:lnTo>
                <a:lnTo>
                  <a:pt x="123329" y="1333"/>
                </a:lnTo>
                <a:lnTo>
                  <a:pt x="118757" y="0"/>
                </a:lnTo>
                <a:lnTo>
                  <a:pt x="108496" y="0"/>
                </a:lnTo>
                <a:lnTo>
                  <a:pt x="103466" y="1790"/>
                </a:lnTo>
                <a:lnTo>
                  <a:pt x="94094" y="8940"/>
                </a:lnTo>
                <a:lnTo>
                  <a:pt x="91300" y="14516"/>
                </a:lnTo>
                <a:lnTo>
                  <a:pt x="673" y="879348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61"/>
                </a:lnTo>
                <a:lnTo>
                  <a:pt x="15836" y="913511"/>
                </a:lnTo>
                <a:lnTo>
                  <a:pt x="28790" y="913511"/>
                </a:lnTo>
                <a:lnTo>
                  <a:pt x="120542" y="191708"/>
                </a:lnTo>
                <a:lnTo>
                  <a:pt x="125234" y="121894"/>
                </a:lnTo>
                <a:lnTo>
                  <a:pt x="399161" y="895426"/>
                </a:lnTo>
                <a:lnTo>
                  <a:pt x="403132" y="903336"/>
                </a:lnTo>
                <a:lnTo>
                  <a:pt x="408362" y="908988"/>
                </a:lnTo>
                <a:lnTo>
                  <a:pt x="414848" y="912380"/>
                </a:lnTo>
                <a:lnTo>
                  <a:pt x="422592" y="913511"/>
                </a:lnTo>
                <a:lnTo>
                  <a:pt x="428840" y="913511"/>
                </a:lnTo>
                <a:lnTo>
                  <a:pt x="535774" y="34150"/>
                </a:lnTo>
                <a:lnTo>
                  <a:pt x="535774" y="30810"/>
                </a:lnTo>
                <a:lnTo>
                  <a:pt x="536333" y="26682"/>
                </a:lnTo>
                <a:lnTo>
                  <a:pt x="536448" y="17640"/>
                </a:lnTo>
                <a:lnTo>
                  <a:pt x="534441" y="11722"/>
                </a:lnTo>
                <a:lnTo>
                  <a:pt x="526402" y="2349"/>
                </a:lnTo>
                <a:lnTo>
                  <a:pt x="52059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17605" y="3823384"/>
            <a:ext cx="536575" cy="913765"/>
          </a:xfrm>
          <a:custGeom>
            <a:avLst/>
            <a:gdLst/>
            <a:ahLst/>
            <a:cxnLst/>
            <a:rect l="l" t="t" r="r" b="b"/>
            <a:pathLst>
              <a:path w="536575" h="913764">
                <a:moveTo>
                  <a:pt x="520598" y="0"/>
                </a:moveTo>
                <a:lnTo>
                  <a:pt x="507657" y="0"/>
                </a:lnTo>
                <a:lnTo>
                  <a:pt x="502399" y="1676"/>
                </a:lnTo>
                <a:lnTo>
                  <a:pt x="492124" y="8369"/>
                </a:lnTo>
                <a:lnTo>
                  <a:pt x="489115" y="14960"/>
                </a:lnTo>
                <a:lnTo>
                  <a:pt x="415899" y="736701"/>
                </a:lnTo>
                <a:lnTo>
                  <a:pt x="413886" y="754909"/>
                </a:lnTo>
                <a:lnTo>
                  <a:pt x="412215" y="778730"/>
                </a:lnTo>
                <a:lnTo>
                  <a:pt x="411886" y="792962"/>
                </a:lnTo>
                <a:lnTo>
                  <a:pt x="137286" y="16738"/>
                </a:lnTo>
                <a:lnTo>
                  <a:pt x="135051" y="10947"/>
                </a:lnTo>
                <a:lnTo>
                  <a:pt x="131813" y="6692"/>
                </a:lnTo>
                <a:lnTo>
                  <a:pt x="123329" y="1333"/>
                </a:lnTo>
                <a:lnTo>
                  <a:pt x="118757" y="0"/>
                </a:lnTo>
                <a:lnTo>
                  <a:pt x="108496" y="0"/>
                </a:lnTo>
                <a:lnTo>
                  <a:pt x="103466" y="1790"/>
                </a:lnTo>
                <a:lnTo>
                  <a:pt x="94094" y="8940"/>
                </a:lnTo>
                <a:lnTo>
                  <a:pt x="91300" y="14516"/>
                </a:lnTo>
                <a:lnTo>
                  <a:pt x="673" y="879348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61"/>
                </a:lnTo>
                <a:lnTo>
                  <a:pt x="15836" y="913511"/>
                </a:lnTo>
                <a:lnTo>
                  <a:pt x="28790" y="913511"/>
                </a:lnTo>
                <a:lnTo>
                  <a:pt x="120542" y="191708"/>
                </a:lnTo>
                <a:lnTo>
                  <a:pt x="125234" y="121894"/>
                </a:lnTo>
                <a:lnTo>
                  <a:pt x="399160" y="895426"/>
                </a:lnTo>
                <a:lnTo>
                  <a:pt x="403132" y="903336"/>
                </a:lnTo>
                <a:lnTo>
                  <a:pt x="408362" y="908988"/>
                </a:lnTo>
                <a:lnTo>
                  <a:pt x="414848" y="912380"/>
                </a:lnTo>
                <a:lnTo>
                  <a:pt x="422592" y="913511"/>
                </a:lnTo>
                <a:lnTo>
                  <a:pt x="428840" y="913511"/>
                </a:lnTo>
                <a:lnTo>
                  <a:pt x="535774" y="34150"/>
                </a:lnTo>
                <a:lnTo>
                  <a:pt x="535774" y="30810"/>
                </a:lnTo>
                <a:lnTo>
                  <a:pt x="536333" y="26682"/>
                </a:lnTo>
                <a:lnTo>
                  <a:pt x="536447" y="17640"/>
                </a:lnTo>
                <a:lnTo>
                  <a:pt x="534441" y="11722"/>
                </a:lnTo>
                <a:lnTo>
                  <a:pt x="526402" y="2349"/>
                </a:lnTo>
                <a:lnTo>
                  <a:pt x="52059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20576" y="3823384"/>
            <a:ext cx="536575" cy="913765"/>
          </a:xfrm>
          <a:custGeom>
            <a:avLst/>
            <a:gdLst/>
            <a:ahLst/>
            <a:cxnLst/>
            <a:rect l="l" t="t" r="r" b="b"/>
            <a:pathLst>
              <a:path w="536575" h="913764">
                <a:moveTo>
                  <a:pt x="520598" y="0"/>
                </a:moveTo>
                <a:lnTo>
                  <a:pt x="507657" y="0"/>
                </a:lnTo>
                <a:lnTo>
                  <a:pt x="502399" y="1676"/>
                </a:lnTo>
                <a:lnTo>
                  <a:pt x="492124" y="8369"/>
                </a:lnTo>
                <a:lnTo>
                  <a:pt x="489115" y="14960"/>
                </a:lnTo>
                <a:lnTo>
                  <a:pt x="415899" y="736701"/>
                </a:lnTo>
                <a:lnTo>
                  <a:pt x="413886" y="754909"/>
                </a:lnTo>
                <a:lnTo>
                  <a:pt x="412215" y="778730"/>
                </a:lnTo>
                <a:lnTo>
                  <a:pt x="411886" y="792962"/>
                </a:lnTo>
                <a:lnTo>
                  <a:pt x="137286" y="16738"/>
                </a:lnTo>
                <a:lnTo>
                  <a:pt x="135051" y="10947"/>
                </a:lnTo>
                <a:lnTo>
                  <a:pt x="131813" y="6692"/>
                </a:lnTo>
                <a:lnTo>
                  <a:pt x="123329" y="1333"/>
                </a:lnTo>
                <a:lnTo>
                  <a:pt x="118757" y="0"/>
                </a:lnTo>
                <a:lnTo>
                  <a:pt x="108496" y="0"/>
                </a:lnTo>
                <a:lnTo>
                  <a:pt x="103466" y="1790"/>
                </a:lnTo>
                <a:lnTo>
                  <a:pt x="94094" y="8940"/>
                </a:lnTo>
                <a:lnTo>
                  <a:pt x="91300" y="14516"/>
                </a:lnTo>
                <a:lnTo>
                  <a:pt x="673" y="879348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61"/>
                </a:lnTo>
                <a:lnTo>
                  <a:pt x="15836" y="913511"/>
                </a:lnTo>
                <a:lnTo>
                  <a:pt x="28790" y="913511"/>
                </a:lnTo>
                <a:lnTo>
                  <a:pt x="120542" y="191708"/>
                </a:lnTo>
                <a:lnTo>
                  <a:pt x="125234" y="121894"/>
                </a:lnTo>
                <a:lnTo>
                  <a:pt x="399160" y="895426"/>
                </a:lnTo>
                <a:lnTo>
                  <a:pt x="403132" y="903336"/>
                </a:lnTo>
                <a:lnTo>
                  <a:pt x="408362" y="908988"/>
                </a:lnTo>
                <a:lnTo>
                  <a:pt x="414848" y="912380"/>
                </a:lnTo>
                <a:lnTo>
                  <a:pt x="422592" y="913511"/>
                </a:lnTo>
                <a:lnTo>
                  <a:pt x="428840" y="913511"/>
                </a:lnTo>
                <a:lnTo>
                  <a:pt x="535774" y="34150"/>
                </a:lnTo>
                <a:lnTo>
                  <a:pt x="535774" y="30810"/>
                </a:lnTo>
                <a:lnTo>
                  <a:pt x="536333" y="26682"/>
                </a:lnTo>
                <a:lnTo>
                  <a:pt x="536447" y="17640"/>
                </a:lnTo>
                <a:lnTo>
                  <a:pt x="534441" y="11722"/>
                </a:lnTo>
                <a:lnTo>
                  <a:pt x="526402" y="2349"/>
                </a:lnTo>
                <a:lnTo>
                  <a:pt x="52059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23548" y="3823384"/>
            <a:ext cx="536575" cy="913765"/>
          </a:xfrm>
          <a:custGeom>
            <a:avLst/>
            <a:gdLst/>
            <a:ahLst/>
            <a:cxnLst/>
            <a:rect l="l" t="t" r="r" b="b"/>
            <a:pathLst>
              <a:path w="536575" h="913764">
                <a:moveTo>
                  <a:pt x="520598" y="0"/>
                </a:moveTo>
                <a:lnTo>
                  <a:pt x="507657" y="0"/>
                </a:lnTo>
                <a:lnTo>
                  <a:pt x="502399" y="1676"/>
                </a:lnTo>
                <a:lnTo>
                  <a:pt x="492124" y="8369"/>
                </a:lnTo>
                <a:lnTo>
                  <a:pt x="489115" y="14960"/>
                </a:lnTo>
                <a:lnTo>
                  <a:pt x="415899" y="736701"/>
                </a:lnTo>
                <a:lnTo>
                  <a:pt x="413886" y="754909"/>
                </a:lnTo>
                <a:lnTo>
                  <a:pt x="412215" y="778730"/>
                </a:lnTo>
                <a:lnTo>
                  <a:pt x="411886" y="792962"/>
                </a:lnTo>
                <a:lnTo>
                  <a:pt x="137286" y="16738"/>
                </a:lnTo>
                <a:lnTo>
                  <a:pt x="135051" y="10947"/>
                </a:lnTo>
                <a:lnTo>
                  <a:pt x="131813" y="6692"/>
                </a:lnTo>
                <a:lnTo>
                  <a:pt x="123329" y="1333"/>
                </a:lnTo>
                <a:lnTo>
                  <a:pt x="118757" y="0"/>
                </a:lnTo>
                <a:lnTo>
                  <a:pt x="108496" y="0"/>
                </a:lnTo>
                <a:lnTo>
                  <a:pt x="103466" y="1790"/>
                </a:lnTo>
                <a:lnTo>
                  <a:pt x="94094" y="8940"/>
                </a:lnTo>
                <a:lnTo>
                  <a:pt x="91300" y="14516"/>
                </a:lnTo>
                <a:lnTo>
                  <a:pt x="673" y="879348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61"/>
                </a:lnTo>
                <a:lnTo>
                  <a:pt x="15836" y="913511"/>
                </a:lnTo>
                <a:lnTo>
                  <a:pt x="28790" y="913511"/>
                </a:lnTo>
                <a:lnTo>
                  <a:pt x="120542" y="191708"/>
                </a:lnTo>
                <a:lnTo>
                  <a:pt x="125234" y="121894"/>
                </a:lnTo>
                <a:lnTo>
                  <a:pt x="399160" y="895426"/>
                </a:lnTo>
                <a:lnTo>
                  <a:pt x="403132" y="903336"/>
                </a:lnTo>
                <a:lnTo>
                  <a:pt x="408362" y="908988"/>
                </a:lnTo>
                <a:lnTo>
                  <a:pt x="414848" y="912380"/>
                </a:lnTo>
                <a:lnTo>
                  <a:pt x="422592" y="913511"/>
                </a:lnTo>
                <a:lnTo>
                  <a:pt x="428840" y="913511"/>
                </a:lnTo>
                <a:lnTo>
                  <a:pt x="535774" y="34150"/>
                </a:lnTo>
                <a:lnTo>
                  <a:pt x="535774" y="30810"/>
                </a:lnTo>
                <a:lnTo>
                  <a:pt x="536333" y="26682"/>
                </a:lnTo>
                <a:lnTo>
                  <a:pt x="536447" y="17640"/>
                </a:lnTo>
                <a:lnTo>
                  <a:pt x="534441" y="11722"/>
                </a:lnTo>
                <a:lnTo>
                  <a:pt x="526402" y="2349"/>
                </a:lnTo>
                <a:lnTo>
                  <a:pt x="52059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366016" y="793000"/>
            <a:ext cx="6828155" cy="8941435"/>
            <a:chOff x="366016" y="793000"/>
            <a:chExt cx="6828155" cy="8941435"/>
          </a:xfrm>
        </p:grpSpPr>
        <p:sp>
          <p:nvSpPr>
            <p:cNvPr id="23" name="object 23"/>
            <p:cNvSpPr/>
            <p:nvPr/>
          </p:nvSpPr>
          <p:spPr>
            <a:xfrm>
              <a:off x="6126518" y="3823384"/>
              <a:ext cx="536575" cy="913765"/>
            </a:xfrm>
            <a:custGeom>
              <a:avLst/>
              <a:gdLst/>
              <a:ahLst/>
              <a:cxnLst/>
              <a:rect l="l" t="t" r="r" b="b"/>
              <a:pathLst>
                <a:path w="536575" h="913764">
                  <a:moveTo>
                    <a:pt x="520585" y="0"/>
                  </a:moveTo>
                  <a:lnTo>
                    <a:pt x="507657" y="0"/>
                  </a:lnTo>
                  <a:lnTo>
                    <a:pt x="502386" y="1676"/>
                  </a:lnTo>
                  <a:lnTo>
                    <a:pt x="492124" y="8369"/>
                  </a:lnTo>
                  <a:lnTo>
                    <a:pt x="489115" y="14960"/>
                  </a:lnTo>
                  <a:lnTo>
                    <a:pt x="415899" y="736701"/>
                  </a:lnTo>
                  <a:lnTo>
                    <a:pt x="413881" y="754909"/>
                  </a:lnTo>
                  <a:lnTo>
                    <a:pt x="412215" y="778730"/>
                  </a:lnTo>
                  <a:lnTo>
                    <a:pt x="411886" y="792962"/>
                  </a:lnTo>
                  <a:lnTo>
                    <a:pt x="137286" y="16738"/>
                  </a:lnTo>
                  <a:lnTo>
                    <a:pt x="135051" y="10947"/>
                  </a:lnTo>
                  <a:lnTo>
                    <a:pt x="131813" y="6692"/>
                  </a:lnTo>
                  <a:lnTo>
                    <a:pt x="123329" y="1333"/>
                  </a:lnTo>
                  <a:lnTo>
                    <a:pt x="118744" y="0"/>
                  </a:lnTo>
                  <a:lnTo>
                    <a:pt x="108496" y="0"/>
                  </a:lnTo>
                  <a:lnTo>
                    <a:pt x="103466" y="1790"/>
                  </a:lnTo>
                  <a:lnTo>
                    <a:pt x="94094" y="8940"/>
                  </a:lnTo>
                  <a:lnTo>
                    <a:pt x="91287" y="14516"/>
                  </a:lnTo>
                  <a:lnTo>
                    <a:pt x="673" y="879348"/>
                  </a:lnTo>
                  <a:lnTo>
                    <a:pt x="215" y="880249"/>
                  </a:lnTo>
                  <a:lnTo>
                    <a:pt x="0" y="881354"/>
                  </a:lnTo>
                  <a:lnTo>
                    <a:pt x="0" y="895883"/>
                  </a:lnTo>
                  <a:lnTo>
                    <a:pt x="2006" y="901788"/>
                  </a:lnTo>
                  <a:lnTo>
                    <a:pt x="10045" y="911161"/>
                  </a:lnTo>
                  <a:lnTo>
                    <a:pt x="15836" y="913511"/>
                  </a:lnTo>
                  <a:lnTo>
                    <a:pt x="28790" y="913511"/>
                  </a:lnTo>
                  <a:lnTo>
                    <a:pt x="120542" y="191708"/>
                  </a:lnTo>
                  <a:lnTo>
                    <a:pt x="125234" y="121894"/>
                  </a:lnTo>
                  <a:lnTo>
                    <a:pt x="399160" y="895426"/>
                  </a:lnTo>
                  <a:lnTo>
                    <a:pt x="403125" y="903336"/>
                  </a:lnTo>
                  <a:lnTo>
                    <a:pt x="408352" y="908988"/>
                  </a:lnTo>
                  <a:lnTo>
                    <a:pt x="414841" y="912380"/>
                  </a:lnTo>
                  <a:lnTo>
                    <a:pt x="422592" y="913511"/>
                  </a:lnTo>
                  <a:lnTo>
                    <a:pt x="428840" y="913511"/>
                  </a:lnTo>
                  <a:lnTo>
                    <a:pt x="535774" y="34150"/>
                  </a:lnTo>
                  <a:lnTo>
                    <a:pt x="535774" y="30810"/>
                  </a:lnTo>
                  <a:lnTo>
                    <a:pt x="536320" y="26682"/>
                  </a:lnTo>
                  <a:lnTo>
                    <a:pt x="536447" y="17640"/>
                  </a:lnTo>
                  <a:lnTo>
                    <a:pt x="534441" y="11722"/>
                  </a:lnTo>
                  <a:lnTo>
                    <a:pt x="526402" y="2349"/>
                  </a:lnTo>
                  <a:lnTo>
                    <a:pt x="520585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6016" y="793000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75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75" y="8940901"/>
                  </a:lnTo>
                  <a:lnTo>
                    <a:pt x="6645306" y="8936247"/>
                  </a:lnTo>
                  <a:lnTo>
                    <a:pt x="6688205" y="8922901"/>
                  </a:lnTo>
                  <a:lnTo>
                    <a:pt x="6701821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21" y="25400"/>
                  </a:lnTo>
                  <a:lnTo>
                    <a:pt x="6688205" y="18000"/>
                  </a:lnTo>
                  <a:lnTo>
                    <a:pt x="6645306" y="4654"/>
                  </a:lnTo>
                  <a:lnTo>
                    <a:pt x="6599275" y="0"/>
                  </a:lnTo>
                  <a:close/>
                </a:path>
                <a:path w="6828155" h="8941435">
                  <a:moveTo>
                    <a:pt x="6701821" y="25400"/>
                  </a:moveTo>
                  <a:lnTo>
                    <a:pt x="6599275" y="25400"/>
                  </a:lnTo>
                  <a:lnTo>
                    <a:pt x="6645834" y="30778"/>
                  </a:lnTo>
                  <a:lnTo>
                    <a:pt x="6688602" y="46094"/>
                  </a:lnTo>
                  <a:lnTo>
                    <a:pt x="6726350" y="70118"/>
                  </a:lnTo>
                  <a:lnTo>
                    <a:pt x="6757850" y="101621"/>
                  </a:lnTo>
                  <a:lnTo>
                    <a:pt x="6781872" y="139372"/>
                  </a:lnTo>
                  <a:lnTo>
                    <a:pt x="6797186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6" y="8758759"/>
                  </a:lnTo>
                  <a:lnTo>
                    <a:pt x="6781872" y="8801529"/>
                  </a:lnTo>
                  <a:lnTo>
                    <a:pt x="6757850" y="8839280"/>
                  </a:lnTo>
                  <a:lnTo>
                    <a:pt x="6726350" y="8870782"/>
                  </a:lnTo>
                  <a:lnTo>
                    <a:pt x="6688602" y="8894806"/>
                  </a:lnTo>
                  <a:lnTo>
                    <a:pt x="6645834" y="8910122"/>
                  </a:lnTo>
                  <a:lnTo>
                    <a:pt x="6599275" y="8915501"/>
                  </a:lnTo>
                  <a:lnTo>
                    <a:pt x="6701821" y="8915501"/>
                  </a:lnTo>
                  <a:lnTo>
                    <a:pt x="6760906" y="8873842"/>
                  </a:lnTo>
                  <a:lnTo>
                    <a:pt x="6788854" y="8839982"/>
                  </a:lnTo>
                  <a:lnTo>
                    <a:pt x="6809964" y="8801137"/>
                  </a:lnTo>
                  <a:lnTo>
                    <a:pt x="6823310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10" y="182666"/>
                  </a:lnTo>
                  <a:lnTo>
                    <a:pt x="6809964" y="139763"/>
                  </a:lnTo>
                  <a:lnTo>
                    <a:pt x="6788854" y="100919"/>
                  </a:lnTo>
                  <a:lnTo>
                    <a:pt x="6760906" y="67059"/>
                  </a:lnTo>
                  <a:lnTo>
                    <a:pt x="6727048" y="39110"/>
                  </a:lnTo>
                  <a:lnTo>
                    <a:pt x="6701821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017" y="381815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017" y="521542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1004" y="2036266"/>
              <a:ext cx="3209290" cy="783590"/>
            </a:xfrm>
            <a:custGeom>
              <a:avLst/>
              <a:gdLst/>
              <a:ahLst/>
              <a:cxnLst/>
              <a:rect l="l" t="t" r="r" b="b"/>
              <a:pathLst>
                <a:path w="3209290" h="783589">
                  <a:moveTo>
                    <a:pt x="3208998" y="758050"/>
                  </a:moveTo>
                  <a:lnTo>
                    <a:pt x="0" y="758050"/>
                  </a:lnTo>
                  <a:lnTo>
                    <a:pt x="0" y="783450"/>
                  </a:lnTo>
                  <a:lnTo>
                    <a:pt x="3208998" y="783450"/>
                  </a:lnTo>
                  <a:lnTo>
                    <a:pt x="3208998" y="758050"/>
                  </a:lnTo>
                  <a:close/>
                </a:path>
                <a:path w="3209290" h="783589">
                  <a:moveTo>
                    <a:pt x="320899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98" y="9525"/>
                  </a:lnTo>
                  <a:lnTo>
                    <a:pt x="320899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1017" y="5897715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1017" y="6358712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1017" y="9374542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724994" y="3823384"/>
            <a:ext cx="536575" cy="913765"/>
          </a:xfrm>
          <a:custGeom>
            <a:avLst/>
            <a:gdLst/>
            <a:ahLst/>
            <a:cxnLst/>
            <a:rect l="l" t="t" r="r" b="b"/>
            <a:pathLst>
              <a:path w="536575" h="913764">
                <a:moveTo>
                  <a:pt x="520598" y="0"/>
                </a:moveTo>
                <a:lnTo>
                  <a:pt x="507657" y="0"/>
                </a:lnTo>
                <a:lnTo>
                  <a:pt x="502399" y="1676"/>
                </a:lnTo>
                <a:lnTo>
                  <a:pt x="492125" y="8369"/>
                </a:lnTo>
                <a:lnTo>
                  <a:pt x="489115" y="14960"/>
                </a:lnTo>
                <a:lnTo>
                  <a:pt x="415899" y="736701"/>
                </a:lnTo>
                <a:lnTo>
                  <a:pt x="413886" y="754909"/>
                </a:lnTo>
                <a:lnTo>
                  <a:pt x="412215" y="778730"/>
                </a:lnTo>
                <a:lnTo>
                  <a:pt x="411886" y="792962"/>
                </a:lnTo>
                <a:lnTo>
                  <a:pt x="137287" y="16738"/>
                </a:lnTo>
                <a:lnTo>
                  <a:pt x="135051" y="10947"/>
                </a:lnTo>
                <a:lnTo>
                  <a:pt x="131813" y="6692"/>
                </a:lnTo>
                <a:lnTo>
                  <a:pt x="123329" y="1333"/>
                </a:lnTo>
                <a:lnTo>
                  <a:pt x="118757" y="0"/>
                </a:lnTo>
                <a:lnTo>
                  <a:pt x="108496" y="0"/>
                </a:lnTo>
                <a:lnTo>
                  <a:pt x="103466" y="1790"/>
                </a:lnTo>
                <a:lnTo>
                  <a:pt x="94094" y="8940"/>
                </a:lnTo>
                <a:lnTo>
                  <a:pt x="91300" y="14516"/>
                </a:lnTo>
                <a:lnTo>
                  <a:pt x="673" y="879348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61"/>
                </a:lnTo>
                <a:lnTo>
                  <a:pt x="15836" y="913511"/>
                </a:lnTo>
                <a:lnTo>
                  <a:pt x="28790" y="913511"/>
                </a:lnTo>
                <a:lnTo>
                  <a:pt x="120542" y="191708"/>
                </a:lnTo>
                <a:lnTo>
                  <a:pt x="125234" y="121894"/>
                </a:lnTo>
                <a:lnTo>
                  <a:pt x="399161" y="895426"/>
                </a:lnTo>
                <a:lnTo>
                  <a:pt x="403132" y="903336"/>
                </a:lnTo>
                <a:lnTo>
                  <a:pt x="408362" y="908988"/>
                </a:lnTo>
                <a:lnTo>
                  <a:pt x="414848" y="912380"/>
                </a:lnTo>
                <a:lnTo>
                  <a:pt x="422592" y="913511"/>
                </a:lnTo>
                <a:lnTo>
                  <a:pt x="428840" y="913511"/>
                </a:lnTo>
                <a:lnTo>
                  <a:pt x="535774" y="34150"/>
                </a:lnTo>
                <a:lnTo>
                  <a:pt x="535774" y="30810"/>
                </a:lnTo>
                <a:lnTo>
                  <a:pt x="536333" y="26682"/>
                </a:lnTo>
                <a:lnTo>
                  <a:pt x="536448" y="17640"/>
                </a:lnTo>
                <a:lnTo>
                  <a:pt x="534441" y="11722"/>
                </a:lnTo>
                <a:lnTo>
                  <a:pt x="526402" y="2349"/>
                </a:lnTo>
                <a:lnTo>
                  <a:pt x="5205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2732" y="1305584"/>
            <a:ext cx="874394" cy="1489075"/>
          </a:xfrm>
          <a:custGeom>
            <a:avLst/>
            <a:gdLst/>
            <a:ahLst/>
            <a:cxnLst/>
            <a:rect l="l" t="t" r="r" b="b"/>
            <a:pathLst>
              <a:path w="874394" h="1489075">
                <a:moveTo>
                  <a:pt x="836015" y="0"/>
                </a:moveTo>
                <a:lnTo>
                  <a:pt x="800400" y="20331"/>
                </a:lnTo>
                <a:lnTo>
                  <a:pt x="677760" y="1200543"/>
                </a:lnTo>
                <a:lnTo>
                  <a:pt x="676665" y="1208940"/>
                </a:lnTo>
                <a:lnTo>
                  <a:pt x="674480" y="1230224"/>
                </a:lnTo>
                <a:lnTo>
                  <a:pt x="672434" y="1256415"/>
                </a:lnTo>
                <a:lnTo>
                  <a:pt x="671343" y="1280974"/>
                </a:lnTo>
                <a:lnTo>
                  <a:pt x="671207" y="1292225"/>
                </a:lnTo>
                <a:lnTo>
                  <a:pt x="223735" y="27279"/>
                </a:lnTo>
                <a:lnTo>
                  <a:pt x="193535" y="0"/>
                </a:lnTo>
                <a:lnTo>
                  <a:pt x="185534" y="0"/>
                </a:lnTo>
                <a:lnTo>
                  <a:pt x="151833" y="19924"/>
                </a:lnTo>
                <a:lnTo>
                  <a:pt x="1092" y="1433017"/>
                </a:lnTo>
                <a:lnTo>
                  <a:pt x="355" y="1434477"/>
                </a:lnTo>
                <a:lnTo>
                  <a:pt x="0" y="1436293"/>
                </a:lnTo>
                <a:lnTo>
                  <a:pt x="0" y="1448295"/>
                </a:lnTo>
                <a:lnTo>
                  <a:pt x="21821" y="1485814"/>
                </a:lnTo>
                <a:lnTo>
                  <a:pt x="38188" y="1488681"/>
                </a:lnTo>
                <a:lnTo>
                  <a:pt x="44706" y="1488169"/>
                </a:lnTo>
                <a:lnTo>
                  <a:pt x="76832" y="1459315"/>
                </a:lnTo>
                <a:lnTo>
                  <a:pt x="195351" y="324142"/>
                </a:lnTo>
                <a:lnTo>
                  <a:pt x="204089" y="198640"/>
                </a:lnTo>
                <a:lnTo>
                  <a:pt x="650468" y="1459204"/>
                </a:lnTo>
                <a:lnTo>
                  <a:pt x="656950" y="1472098"/>
                </a:lnTo>
                <a:lnTo>
                  <a:pt x="665478" y="1481310"/>
                </a:lnTo>
                <a:lnTo>
                  <a:pt x="676052" y="1486838"/>
                </a:lnTo>
                <a:lnTo>
                  <a:pt x="688670" y="1488681"/>
                </a:lnTo>
                <a:lnTo>
                  <a:pt x="696002" y="1488135"/>
                </a:lnTo>
                <a:lnTo>
                  <a:pt x="725266" y="1460100"/>
                </a:lnTo>
                <a:lnTo>
                  <a:pt x="873125" y="55664"/>
                </a:lnTo>
                <a:lnTo>
                  <a:pt x="873125" y="48755"/>
                </a:lnTo>
                <a:lnTo>
                  <a:pt x="874217" y="41846"/>
                </a:lnTo>
                <a:lnTo>
                  <a:pt x="858927" y="6445"/>
                </a:lnTo>
                <a:lnTo>
                  <a:pt x="844740" y="716"/>
                </a:lnTo>
                <a:lnTo>
                  <a:pt x="83601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21200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11470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14440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17410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20380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23350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21200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3581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11470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14440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17410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20380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23350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6025443" y="506935"/>
            <a:ext cx="857250" cy="139700"/>
            <a:chOff x="6025443" y="506935"/>
            <a:chExt cx="857250" cy="139700"/>
          </a:xfrm>
        </p:grpSpPr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25443" y="509981"/>
              <a:ext cx="86258" cy="11018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34331" y="539854"/>
              <a:ext cx="64617" cy="8183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173" y="506935"/>
              <a:ext cx="368955" cy="11475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615366" y="510069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77" y="94107"/>
                  </a:lnTo>
                  <a:lnTo>
                    <a:pt x="24777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77" y="31242"/>
                  </a:lnTo>
                  <a:lnTo>
                    <a:pt x="24777" y="8610"/>
                  </a:lnTo>
                  <a:lnTo>
                    <a:pt x="15925" y="8610"/>
                  </a:lnTo>
                  <a:lnTo>
                    <a:pt x="13119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88" y="109702"/>
                  </a:lnTo>
                  <a:lnTo>
                    <a:pt x="26987" y="110413"/>
                  </a:lnTo>
                  <a:lnTo>
                    <a:pt x="36931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05"/>
                  </a:moveTo>
                  <a:lnTo>
                    <a:pt x="65595" y="31305"/>
                  </a:lnTo>
                  <a:lnTo>
                    <a:pt x="65595" y="110096"/>
                  </a:lnTo>
                  <a:lnTo>
                    <a:pt x="77190" y="110096"/>
                  </a:lnTo>
                  <a:lnTo>
                    <a:pt x="77190" y="31305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100" y="0"/>
                  </a:lnTo>
                  <a:lnTo>
                    <a:pt x="65100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19696" y="539091"/>
              <a:ext cx="162678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9258" y="436602"/>
            <a:ext cx="621665" cy="167640"/>
            <a:chOff x="459258" y="436602"/>
            <a:chExt cx="621665" cy="167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258" y="436602"/>
              <a:ext cx="320958" cy="1675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816" y="481403"/>
              <a:ext cx="270546" cy="12047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4427" y="436600"/>
            <a:ext cx="1601329" cy="20436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820329" y="432026"/>
            <a:ext cx="382270" cy="172720"/>
            <a:chOff x="2820329" y="432026"/>
            <a:chExt cx="382270" cy="17272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20329" y="481405"/>
              <a:ext cx="107099" cy="12275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7028" y="482661"/>
              <a:ext cx="108470" cy="1192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86188" y="432026"/>
              <a:ext cx="116128" cy="17213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268149" y="436715"/>
            <a:ext cx="659130" cy="167640"/>
            <a:chOff x="3268149" y="436715"/>
            <a:chExt cx="659130" cy="16764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68149" y="481403"/>
              <a:ext cx="266204" cy="1204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54006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20" h="165734">
                  <a:moveTo>
                    <a:pt x="32131" y="46964"/>
                  </a:moveTo>
                  <a:lnTo>
                    <a:pt x="228" y="46964"/>
                  </a:lnTo>
                  <a:lnTo>
                    <a:pt x="228" y="165150"/>
                  </a:lnTo>
                  <a:lnTo>
                    <a:pt x="32131" y="165150"/>
                  </a:lnTo>
                  <a:lnTo>
                    <a:pt x="32131" y="46964"/>
                  </a:lnTo>
                  <a:close/>
                </a:path>
                <a:path w="33020" h="165734">
                  <a:moveTo>
                    <a:pt x="32461" y="0"/>
                  </a:moveTo>
                  <a:lnTo>
                    <a:pt x="0" y="0"/>
                  </a:lnTo>
                  <a:lnTo>
                    <a:pt x="0" y="30048"/>
                  </a:lnTo>
                  <a:lnTo>
                    <a:pt x="32461" y="30048"/>
                  </a:lnTo>
                  <a:lnTo>
                    <a:pt x="3246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10018" y="448021"/>
              <a:ext cx="317065" cy="156136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6015" y="793002"/>
            <a:ext cx="6827964" cy="8940901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6241422" y="506935"/>
            <a:ext cx="857250" cy="139700"/>
            <a:chOff x="6241422" y="506935"/>
            <a:chExt cx="857250" cy="139700"/>
          </a:xfrm>
        </p:grpSpPr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41422" y="509981"/>
              <a:ext cx="86258" cy="11018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50316" y="539854"/>
              <a:ext cx="64617" cy="818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152" y="506935"/>
              <a:ext cx="368965" cy="11475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831355" y="510069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05"/>
                  </a:moveTo>
                  <a:lnTo>
                    <a:pt x="65608" y="31305"/>
                  </a:lnTo>
                  <a:lnTo>
                    <a:pt x="65608" y="110096"/>
                  </a:lnTo>
                  <a:lnTo>
                    <a:pt x="77190" y="110096"/>
                  </a:lnTo>
                  <a:lnTo>
                    <a:pt x="77190" y="31305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74" y="0"/>
                  </a:lnTo>
                  <a:lnTo>
                    <a:pt x="65074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35675" y="539091"/>
              <a:ext cx="162690" cy="107137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160" y="522908"/>
            <a:ext cx="1515097" cy="15150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3449" y="436613"/>
            <a:ext cx="1460500" cy="167640"/>
            <a:chOff x="473449" y="436613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49" y="436613"/>
              <a:ext cx="1263912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90" y="436739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05" y="46990"/>
                  </a:moveTo>
                  <a:lnTo>
                    <a:pt x="215" y="46990"/>
                  </a:lnTo>
                  <a:lnTo>
                    <a:pt x="215" y="165150"/>
                  </a:lnTo>
                  <a:lnTo>
                    <a:pt x="32105" y="165150"/>
                  </a:lnTo>
                  <a:lnTo>
                    <a:pt x="32105" y="46990"/>
                  </a:lnTo>
                  <a:close/>
                </a:path>
                <a:path w="33019" h="165734">
                  <a:moveTo>
                    <a:pt x="32448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48" y="30060"/>
                  </a:lnTo>
                  <a:lnTo>
                    <a:pt x="32448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095" y="481408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3169" y="481411"/>
            <a:ext cx="102869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5561" y="482672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50" y="481411"/>
            <a:ext cx="499109" cy="157480"/>
            <a:chOff x="2259350" y="481411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9350" y="481413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1333" y="481411"/>
              <a:ext cx="236598" cy="122759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14209" y="939614"/>
            <a:ext cx="943051" cy="80053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8928" y="1912117"/>
            <a:ext cx="1220431" cy="103598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083689" y="1079154"/>
            <a:ext cx="1825625" cy="1825625"/>
          </a:xfrm>
          <a:custGeom>
            <a:avLst/>
            <a:gdLst/>
            <a:ahLst/>
            <a:cxnLst/>
            <a:rect l="l" t="t" r="r" b="b"/>
            <a:pathLst>
              <a:path w="1825625" h="1825625">
                <a:moveTo>
                  <a:pt x="1668691" y="0"/>
                </a:moveTo>
                <a:lnTo>
                  <a:pt x="156692" y="0"/>
                </a:lnTo>
                <a:lnTo>
                  <a:pt x="107219" y="8001"/>
                </a:lnTo>
                <a:lnTo>
                  <a:pt x="64212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668703"/>
                </a:lnTo>
                <a:lnTo>
                  <a:pt x="8001" y="1718176"/>
                </a:lnTo>
                <a:lnTo>
                  <a:pt x="30273" y="1761183"/>
                </a:lnTo>
                <a:lnTo>
                  <a:pt x="64212" y="1795123"/>
                </a:lnTo>
                <a:lnTo>
                  <a:pt x="107219" y="1817394"/>
                </a:lnTo>
                <a:lnTo>
                  <a:pt x="156692" y="1825396"/>
                </a:lnTo>
                <a:lnTo>
                  <a:pt x="1668691" y="1825396"/>
                </a:lnTo>
                <a:lnTo>
                  <a:pt x="1718170" y="1817394"/>
                </a:lnTo>
                <a:lnTo>
                  <a:pt x="1751769" y="1799996"/>
                </a:lnTo>
                <a:lnTo>
                  <a:pt x="156692" y="1799996"/>
                </a:lnTo>
                <a:lnTo>
                  <a:pt x="105633" y="1789663"/>
                </a:lnTo>
                <a:lnTo>
                  <a:pt x="63895" y="1761501"/>
                </a:lnTo>
                <a:lnTo>
                  <a:pt x="35732" y="1719763"/>
                </a:lnTo>
                <a:lnTo>
                  <a:pt x="25400" y="1668703"/>
                </a:lnTo>
                <a:lnTo>
                  <a:pt x="25400" y="156705"/>
                </a:lnTo>
                <a:lnTo>
                  <a:pt x="35732" y="105643"/>
                </a:lnTo>
                <a:lnTo>
                  <a:pt x="63895" y="63901"/>
                </a:lnTo>
                <a:lnTo>
                  <a:pt x="105633" y="35734"/>
                </a:lnTo>
                <a:lnTo>
                  <a:pt x="156692" y="25400"/>
                </a:lnTo>
                <a:lnTo>
                  <a:pt x="1751768" y="25400"/>
                </a:lnTo>
                <a:lnTo>
                  <a:pt x="1718170" y="8001"/>
                </a:lnTo>
                <a:lnTo>
                  <a:pt x="1668691" y="0"/>
                </a:lnTo>
                <a:close/>
              </a:path>
              <a:path w="1825625" h="1825625">
                <a:moveTo>
                  <a:pt x="1751768" y="25400"/>
                </a:moveTo>
                <a:lnTo>
                  <a:pt x="1668691" y="25400"/>
                </a:lnTo>
                <a:lnTo>
                  <a:pt x="1719752" y="35734"/>
                </a:lnTo>
                <a:lnTo>
                  <a:pt x="1761494" y="63901"/>
                </a:lnTo>
                <a:lnTo>
                  <a:pt x="1789661" y="105643"/>
                </a:lnTo>
                <a:lnTo>
                  <a:pt x="1799996" y="156705"/>
                </a:lnTo>
                <a:lnTo>
                  <a:pt x="1799996" y="1668703"/>
                </a:lnTo>
                <a:lnTo>
                  <a:pt x="1789661" y="1719763"/>
                </a:lnTo>
                <a:lnTo>
                  <a:pt x="1761494" y="1761501"/>
                </a:lnTo>
                <a:lnTo>
                  <a:pt x="1719752" y="1789663"/>
                </a:lnTo>
                <a:lnTo>
                  <a:pt x="1668691" y="1799996"/>
                </a:lnTo>
                <a:lnTo>
                  <a:pt x="1751769" y="1799996"/>
                </a:lnTo>
                <a:lnTo>
                  <a:pt x="1761180" y="1795123"/>
                </a:lnTo>
                <a:lnTo>
                  <a:pt x="1795122" y="1761183"/>
                </a:lnTo>
                <a:lnTo>
                  <a:pt x="1817394" y="1718176"/>
                </a:lnTo>
                <a:lnTo>
                  <a:pt x="1825396" y="1668703"/>
                </a:lnTo>
                <a:lnTo>
                  <a:pt x="1825396" y="156705"/>
                </a:lnTo>
                <a:lnTo>
                  <a:pt x="1817394" y="107226"/>
                </a:lnTo>
                <a:lnTo>
                  <a:pt x="1795122" y="64215"/>
                </a:lnTo>
                <a:lnTo>
                  <a:pt x="1761180" y="30273"/>
                </a:lnTo>
                <a:lnTo>
                  <a:pt x="1751768" y="2540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429" y="436589"/>
            <a:ext cx="1176252" cy="16756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20668" y="432013"/>
            <a:ext cx="706120" cy="172720"/>
            <a:chOff x="1720668" y="432013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0668" y="432013"/>
              <a:ext cx="493767" cy="1721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7644" y="481386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615121" y="4279406"/>
            <a:ext cx="525780" cy="457200"/>
          </a:xfrm>
          <a:custGeom>
            <a:avLst/>
            <a:gdLst/>
            <a:ahLst/>
            <a:cxnLst/>
            <a:rect l="l" t="t" r="r" b="b"/>
            <a:pathLst>
              <a:path w="525780" h="457200">
                <a:moveTo>
                  <a:pt x="455396" y="0"/>
                </a:moveTo>
                <a:lnTo>
                  <a:pt x="411530" y="11379"/>
                </a:lnTo>
                <a:lnTo>
                  <a:pt x="373354" y="41859"/>
                </a:lnTo>
                <a:lnTo>
                  <a:pt x="348619" y="73877"/>
                </a:lnTo>
                <a:lnTo>
                  <a:pt x="327398" y="111763"/>
                </a:lnTo>
                <a:lnTo>
                  <a:pt x="302691" y="169100"/>
                </a:lnTo>
                <a:lnTo>
                  <a:pt x="291312" y="201587"/>
                </a:lnTo>
                <a:lnTo>
                  <a:pt x="288632" y="200913"/>
                </a:lnTo>
                <a:lnTo>
                  <a:pt x="295748" y="160902"/>
                </a:lnTo>
                <a:lnTo>
                  <a:pt x="301442" y="111507"/>
                </a:lnTo>
                <a:lnTo>
                  <a:pt x="302031" y="97104"/>
                </a:lnTo>
                <a:lnTo>
                  <a:pt x="301612" y="81828"/>
                </a:lnTo>
                <a:lnTo>
                  <a:pt x="291082" y="35412"/>
                </a:lnTo>
                <a:lnTo>
                  <a:pt x="262910" y="6777"/>
                </a:lnTo>
                <a:lnTo>
                  <a:pt x="231711" y="0"/>
                </a:lnTo>
                <a:lnTo>
                  <a:pt x="220510" y="711"/>
                </a:lnTo>
                <a:lnTo>
                  <a:pt x="179452" y="17556"/>
                </a:lnTo>
                <a:lnTo>
                  <a:pt x="143472" y="51779"/>
                </a:lnTo>
                <a:lnTo>
                  <a:pt x="119875" y="86055"/>
                </a:lnTo>
                <a:lnTo>
                  <a:pt x="99279" y="125052"/>
                </a:lnTo>
                <a:lnTo>
                  <a:pt x="81026" y="168770"/>
                </a:lnTo>
                <a:lnTo>
                  <a:pt x="69646" y="200913"/>
                </a:lnTo>
                <a:lnTo>
                  <a:pt x="67640" y="200253"/>
                </a:lnTo>
                <a:lnTo>
                  <a:pt x="72999" y="174129"/>
                </a:lnTo>
                <a:lnTo>
                  <a:pt x="76253" y="153159"/>
                </a:lnTo>
                <a:lnTo>
                  <a:pt x="89738" y="27685"/>
                </a:lnTo>
                <a:lnTo>
                  <a:pt x="89738" y="15405"/>
                </a:lnTo>
                <a:lnTo>
                  <a:pt x="87058" y="9499"/>
                </a:lnTo>
                <a:lnTo>
                  <a:pt x="76339" y="1904"/>
                </a:lnTo>
                <a:lnTo>
                  <a:pt x="71196" y="0"/>
                </a:lnTo>
                <a:lnTo>
                  <a:pt x="60934" y="0"/>
                </a:lnTo>
                <a:lnTo>
                  <a:pt x="55918" y="1790"/>
                </a:lnTo>
                <a:lnTo>
                  <a:pt x="46545" y="8928"/>
                </a:lnTo>
                <a:lnTo>
                  <a:pt x="43738" y="14516"/>
                </a:lnTo>
                <a:lnTo>
                  <a:pt x="0" y="428624"/>
                </a:lnTo>
                <a:lnTo>
                  <a:pt x="0" y="442467"/>
                </a:lnTo>
                <a:lnTo>
                  <a:pt x="2667" y="448386"/>
                </a:lnTo>
                <a:lnTo>
                  <a:pt x="13385" y="455079"/>
                </a:lnTo>
                <a:lnTo>
                  <a:pt x="18516" y="456755"/>
                </a:lnTo>
                <a:lnTo>
                  <a:pt x="29222" y="456755"/>
                </a:lnTo>
                <a:lnTo>
                  <a:pt x="34366" y="454964"/>
                </a:lnTo>
                <a:lnTo>
                  <a:pt x="43294" y="447827"/>
                </a:lnTo>
                <a:lnTo>
                  <a:pt x="45974" y="442239"/>
                </a:lnTo>
                <a:lnTo>
                  <a:pt x="46875" y="434657"/>
                </a:lnTo>
                <a:lnTo>
                  <a:pt x="47752" y="429298"/>
                </a:lnTo>
                <a:lnTo>
                  <a:pt x="56309" y="385303"/>
                </a:lnTo>
                <a:lnTo>
                  <a:pt x="68783" y="331557"/>
                </a:lnTo>
                <a:lnTo>
                  <a:pt x="81842" y="288756"/>
                </a:lnTo>
                <a:lnTo>
                  <a:pt x="96410" y="246732"/>
                </a:lnTo>
                <a:lnTo>
                  <a:pt x="111979" y="206132"/>
                </a:lnTo>
                <a:lnTo>
                  <a:pt x="127548" y="170470"/>
                </a:lnTo>
                <a:lnTo>
                  <a:pt x="157172" y="113306"/>
                </a:lnTo>
                <a:lnTo>
                  <a:pt x="180249" y="79007"/>
                </a:lnTo>
                <a:lnTo>
                  <a:pt x="213712" y="49812"/>
                </a:lnTo>
                <a:lnTo>
                  <a:pt x="227685" y="46875"/>
                </a:lnTo>
                <a:lnTo>
                  <a:pt x="234835" y="46875"/>
                </a:lnTo>
                <a:lnTo>
                  <a:pt x="255816" y="91757"/>
                </a:lnTo>
                <a:lnTo>
                  <a:pt x="255482" y="107819"/>
                </a:lnTo>
                <a:lnTo>
                  <a:pt x="252968" y="139968"/>
                </a:lnTo>
                <a:lnTo>
                  <a:pt x="222338" y="428624"/>
                </a:lnTo>
                <a:lnTo>
                  <a:pt x="222338" y="442467"/>
                </a:lnTo>
                <a:lnTo>
                  <a:pt x="225018" y="448386"/>
                </a:lnTo>
                <a:lnTo>
                  <a:pt x="235724" y="455079"/>
                </a:lnTo>
                <a:lnTo>
                  <a:pt x="240855" y="456755"/>
                </a:lnTo>
                <a:lnTo>
                  <a:pt x="251574" y="456755"/>
                </a:lnTo>
                <a:lnTo>
                  <a:pt x="256603" y="454964"/>
                </a:lnTo>
                <a:lnTo>
                  <a:pt x="265087" y="447827"/>
                </a:lnTo>
                <a:lnTo>
                  <a:pt x="267868" y="442239"/>
                </a:lnTo>
                <a:lnTo>
                  <a:pt x="271665" y="421258"/>
                </a:lnTo>
                <a:lnTo>
                  <a:pt x="287483" y="349259"/>
                </a:lnTo>
                <a:lnTo>
                  <a:pt x="297345" y="310083"/>
                </a:lnTo>
                <a:lnTo>
                  <a:pt x="310988" y="268390"/>
                </a:lnTo>
                <a:lnTo>
                  <a:pt x="326478" y="226364"/>
                </a:lnTo>
                <a:lnTo>
                  <a:pt x="342298" y="187351"/>
                </a:lnTo>
                <a:lnTo>
                  <a:pt x="360506" y="147404"/>
                </a:lnTo>
                <a:lnTo>
                  <a:pt x="378878" y="113124"/>
                </a:lnTo>
                <a:lnTo>
                  <a:pt x="402923" y="79007"/>
                </a:lnTo>
                <a:lnTo>
                  <a:pt x="438234" y="49812"/>
                </a:lnTo>
                <a:lnTo>
                  <a:pt x="453390" y="46875"/>
                </a:lnTo>
                <a:lnTo>
                  <a:pt x="459638" y="46875"/>
                </a:lnTo>
                <a:lnTo>
                  <a:pt x="478840" y="91757"/>
                </a:lnTo>
                <a:lnTo>
                  <a:pt x="478588" y="110500"/>
                </a:lnTo>
                <a:lnTo>
                  <a:pt x="477832" y="125237"/>
                </a:lnTo>
                <a:lnTo>
                  <a:pt x="476574" y="141313"/>
                </a:lnTo>
                <a:lnTo>
                  <a:pt x="446024" y="429196"/>
                </a:lnTo>
                <a:lnTo>
                  <a:pt x="446024" y="441350"/>
                </a:lnTo>
                <a:lnTo>
                  <a:pt x="448703" y="447281"/>
                </a:lnTo>
                <a:lnTo>
                  <a:pt x="459409" y="454863"/>
                </a:lnTo>
                <a:lnTo>
                  <a:pt x="464553" y="456755"/>
                </a:lnTo>
                <a:lnTo>
                  <a:pt x="474814" y="456755"/>
                </a:lnTo>
                <a:lnTo>
                  <a:pt x="521703" y="163410"/>
                </a:lnTo>
                <a:lnTo>
                  <a:pt x="525383" y="112266"/>
                </a:lnTo>
                <a:lnTo>
                  <a:pt x="525716" y="97104"/>
                </a:lnTo>
                <a:lnTo>
                  <a:pt x="525297" y="81828"/>
                </a:lnTo>
                <a:lnTo>
                  <a:pt x="514773" y="35412"/>
                </a:lnTo>
                <a:lnTo>
                  <a:pt x="486600" y="6777"/>
                </a:lnTo>
                <a:lnTo>
                  <a:pt x="466674" y="752"/>
                </a:lnTo>
                <a:lnTo>
                  <a:pt x="45539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4476" y="4279406"/>
            <a:ext cx="525780" cy="457200"/>
          </a:xfrm>
          <a:custGeom>
            <a:avLst/>
            <a:gdLst/>
            <a:ahLst/>
            <a:cxnLst/>
            <a:rect l="l" t="t" r="r" b="b"/>
            <a:pathLst>
              <a:path w="525780" h="457200">
                <a:moveTo>
                  <a:pt x="455409" y="0"/>
                </a:moveTo>
                <a:lnTo>
                  <a:pt x="411543" y="11379"/>
                </a:lnTo>
                <a:lnTo>
                  <a:pt x="373367" y="41859"/>
                </a:lnTo>
                <a:lnTo>
                  <a:pt x="348626" y="73877"/>
                </a:lnTo>
                <a:lnTo>
                  <a:pt x="327405" y="111763"/>
                </a:lnTo>
                <a:lnTo>
                  <a:pt x="302704" y="169100"/>
                </a:lnTo>
                <a:lnTo>
                  <a:pt x="291325" y="201587"/>
                </a:lnTo>
                <a:lnTo>
                  <a:pt x="288645" y="200913"/>
                </a:lnTo>
                <a:lnTo>
                  <a:pt x="295760" y="160902"/>
                </a:lnTo>
                <a:lnTo>
                  <a:pt x="301455" y="111507"/>
                </a:lnTo>
                <a:lnTo>
                  <a:pt x="302044" y="97104"/>
                </a:lnTo>
                <a:lnTo>
                  <a:pt x="301623" y="81828"/>
                </a:lnTo>
                <a:lnTo>
                  <a:pt x="291087" y="35412"/>
                </a:lnTo>
                <a:lnTo>
                  <a:pt x="262922" y="6777"/>
                </a:lnTo>
                <a:lnTo>
                  <a:pt x="231724" y="0"/>
                </a:lnTo>
                <a:lnTo>
                  <a:pt x="220522" y="711"/>
                </a:lnTo>
                <a:lnTo>
                  <a:pt x="179460" y="17556"/>
                </a:lnTo>
                <a:lnTo>
                  <a:pt x="143485" y="51779"/>
                </a:lnTo>
                <a:lnTo>
                  <a:pt x="119875" y="86055"/>
                </a:lnTo>
                <a:lnTo>
                  <a:pt x="99287" y="125052"/>
                </a:lnTo>
                <a:lnTo>
                  <a:pt x="81038" y="168770"/>
                </a:lnTo>
                <a:lnTo>
                  <a:pt x="69646" y="200913"/>
                </a:lnTo>
                <a:lnTo>
                  <a:pt x="67640" y="200253"/>
                </a:lnTo>
                <a:lnTo>
                  <a:pt x="72999" y="174129"/>
                </a:lnTo>
                <a:lnTo>
                  <a:pt x="76260" y="153159"/>
                </a:lnTo>
                <a:lnTo>
                  <a:pt x="89738" y="27685"/>
                </a:lnTo>
                <a:lnTo>
                  <a:pt x="89738" y="15405"/>
                </a:lnTo>
                <a:lnTo>
                  <a:pt x="87071" y="9499"/>
                </a:lnTo>
                <a:lnTo>
                  <a:pt x="76352" y="1904"/>
                </a:lnTo>
                <a:lnTo>
                  <a:pt x="71208" y="0"/>
                </a:lnTo>
                <a:lnTo>
                  <a:pt x="60947" y="0"/>
                </a:lnTo>
                <a:lnTo>
                  <a:pt x="55918" y="1790"/>
                </a:lnTo>
                <a:lnTo>
                  <a:pt x="46545" y="8928"/>
                </a:lnTo>
                <a:lnTo>
                  <a:pt x="43751" y="14516"/>
                </a:lnTo>
                <a:lnTo>
                  <a:pt x="0" y="428624"/>
                </a:lnTo>
                <a:lnTo>
                  <a:pt x="0" y="442467"/>
                </a:lnTo>
                <a:lnTo>
                  <a:pt x="2679" y="448386"/>
                </a:lnTo>
                <a:lnTo>
                  <a:pt x="13398" y="455079"/>
                </a:lnTo>
                <a:lnTo>
                  <a:pt x="18529" y="456755"/>
                </a:lnTo>
                <a:lnTo>
                  <a:pt x="29235" y="456755"/>
                </a:lnTo>
                <a:lnTo>
                  <a:pt x="34378" y="454964"/>
                </a:lnTo>
                <a:lnTo>
                  <a:pt x="43306" y="447827"/>
                </a:lnTo>
                <a:lnTo>
                  <a:pt x="45986" y="442239"/>
                </a:lnTo>
                <a:lnTo>
                  <a:pt x="46875" y="434657"/>
                </a:lnTo>
                <a:lnTo>
                  <a:pt x="47764" y="429298"/>
                </a:lnTo>
                <a:lnTo>
                  <a:pt x="56319" y="385303"/>
                </a:lnTo>
                <a:lnTo>
                  <a:pt x="68789" y="331557"/>
                </a:lnTo>
                <a:lnTo>
                  <a:pt x="81849" y="288756"/>
                </a:lnTo>
                <a:lnTo>
                  <a:pt x="96417" y="246732"/>
                </a:lnTo>
                <a:lnTo>
                  <a:pt x="111986" y="206132"/>
                </a:lnTo>
                <a:lnTo>
                  <a:pt x="127555" y="170470"/>
                </a:lnTo>
                <a:lnTo>
                  <a:pt x="157177" y="113306"/>
                </a:lnTo>
                <a:lnTo>
                  <a:pt x="180261" y="79007"/>
                </a:lnTo>
                <a:lnTo>
                  <a:pt x="213718" y="49812"/>
                </a:lnTo>
                <a:lnTo>
                  <a:pt x="227698" y="46875"/>
                </a:lnTo>
                <a:lnTo>
                  <a:pt x="234835" y="46875"/>
                </a:lnTo>
                <a:lnTo>
                  <a:pt x="255828" y="91757"/>
                </a:lnTo>
                <a:lnTo>
                  <a:pt x="255490" y="107819"/>
                </a:lnTo>
                <a:lnTo>
                  <a:pt x="252980" y="139968"/>
                </a:lnTo>
                <a:lnTo>
                  <a:pt x="222351" y="428624"/>
                </a:lnTo>
                <a:lnTo>
                  <a:pt x="222351" y="442467"/>
                </a:lnTo>
                <a:lnTo>
                  <a:pt x="225031" y="448386"/>
                </a:lnTo>
                <a:lnTo>
                  <a:pt x="235737" y="455079"/>
                </a:lnTo>
                <a:lnTo>
                  <a:pt x="240868" y="456755"/>
                </a:lnTo>
                <a:lnTo>
                  <a:pt x="251586" y="456755"/>
                </a:lnTo>
                <a:lnTo>
                  <a:pt x="256603" y="454964"/>
                </a:lnTo>
                <a:lnTo>
                  <a:pt x="265087" y="447827"/>
                </a:lnTo>
                <a:lnTo>
                  <a:pt x="267881" y="442239"/>
                </a:lnTo>
                <a:lnTo>
                  <a:pt x="271678" y="421258"/>
                </a:lnTo>
                <a:lnTo>
                  <a:pt x="287491" y="349259"/>
                </a:lnTo>
                <a:lnTo>
                  <a:pt x="297357" y="310083"/>
                </a:lnTo>
                <a:lnTo>
                  <a:pt x="310996" y="268390"/>
                </a:lnTo>
                <a:lnTo>
                  <a:pt x="326491" y="226364"/>
                </a:lnTo>
                <a:lnTo>
                  <a:pt x="342306" y="187351"/>
                </a:lnTo>
                <a:lnTo>
                  <a:pt x="360513" y="147404"/>
                </a:lnTo>
                <a:lnTo>
                  <a:pt x="378891" y="113124"/>
                </a:lnTo>
                <a:lnTo>
                  <a:pt x="402936" y="79007"/>
                </a:lnTo>
                <a:lnTo>
                  <a:pt x="438242" y="49812"/>
                </a:lnTo>
                <a:lnTo>
                  <a:pt x="453402" y="46875"/>
                </a:lnTo>
                <a:lnTo>
                  <a:pt x="459638" y="46875"/>
                </a:lnTo>
                <a:lnTo>
                  <a:pt x="478853" y="91757"/>
                </a:lnTo>
                <a:lnTo>
                  <a:pt x="478601" y="110500"/>
                </a:lnTo>
                <a:lnTo>
                  <a:pt x="477845" y="125237"/>
                </a:lnTo>
                <a:lnTo>
                  <a:pt x="476587" y="141313"/>
                </a:lnTo>
                <a:lnTo>
                  <a:pt x="446036" y="429196"/>
                </a:lnTo>
                <a:lnTo>
                  <a:pt x="446036" y="441350"/>
                </a:lnTo>
                <a:lnTo>
                  <a:pt x="448716" y="447281"/>
                </a:lnTo>
                <a:lnTo>
                  <a:pt x="459422" y="454863"/>
                </a:lnTo>
                <a:lnTo>
                  <a:pt x="464553" y="456755"/>
                </a:lnTo>
                <a:lnTo>
                  <a:pt x="474827" y="456755"/>
                </a:lnTo>
                <a:lnTo>
                  <a:pt x="521715" y="163410"/>
                </a:lnTo>
                <a:lnTo>
                  <a:pt x="525391" y="112266"/>
                </a:lnTo>
                <a:lnTo>
                  <a:pt x="525729" y="97104"/>
                </a:lnTo>
                <a:lnTo>
                  <a:pt x="525310" y="81828"/>
                </a:lnTo>
                <a:lnTo>
                  <a:pt x="514778" y="35412"/>
                </a:lnTo>
                <a:lnTo>
                  <a:pt x="486613" y="6777"/>
                </a:lnTo>
                <a:lnTo>
                  <a:pt x="466686" y="752"/>
                </a:lnTo>
                <a:lnTo>
                  <a:pt x="45540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13845" y="4279406"/>
            <a:ext cx="525780" cy="457200"/>
          </a:xfrm>
          <a:custGeom>
            <a:avLst/>
            <a:gdLst/>
            <a:ahLst/>
            <a:cxnLst/>
            <a:rect l="l" t="t" r="r" b="b"/>
            <a:pathLst>
              <a:path w="525779" h="457200">
                <a:moveTo>
                  <a:pt x="455409" y="0"/>
                </a:moveTo>
                <a:lnTo>
                  <a:pt x="411543" y="11379"/>
                </a:lnTo>
                <a:lnTo>
                  <a:pt x="373367" y="41859"/>
                </a:lnTo>
                <a:lnTo>
                  <a:pt x="348626" y="73877"/>
                </a:lnTo>
                <a:lnTo>
                  <a:pt x="327406" y="111763"/>
                </a:lnTo>
                <a:lnTo>
                  <a:pt x="302704" y="169100"/>
                </a:lnTo>
                <a:lnTo>
                  <a:pt x="291325" y="201587"/>
                </a:lnTo>
                <a:lnTo>
                  <a:pt x="288645" y="200913"/>
                </a:lnTo>
                <a:lnTo>
                  <a:pt x="295760" y="160902"/>
                </a:lnTo>
                <a:lnTo>
                  <a:pt x="301455" y="111507"/>
                </a:lnTo>
                <a:lnTo>
                  <a:pt x="302044" y="97104"/>
                </a:lnTo>
                <a:lnTo>
                  <a:pt x="301623" y="81828"/>
                </a:lnTo>
                <a:lnTo>
                  <a:pt x="291087" y="35412"/>
                </a:lnTo>
                <a:lnTo>
                  <a:pt x="262922" y="6777"/>
                </a:lnTo>
                <a:lnTo>
                  <a:pt x="231724" y="0"/>
                </a:lnTo>
                <a:lnTo>
                  <a:pt x="220522" y="711"/>
                </a:lnTo>
                <a:lnTo>
                  <a:pt x="179460" y="17556"/>
                </a:lnTo>
                <a:lnTo>
                  <a:pt x="143485" y="51779"/>
                </a:lnTo>
                <a:lnTo>
                  <a:pt x="119875" y="86055"/>
                </a:lnTo>
                <a:lnTo>
                  <a:pt x="99287" y="125052"/>
                </a:lnTo>
                <a:lnTo>
                  <a:pt x="81038" y="168770"/>
                </a:lnTo>
                <a:lnTo>
                  <a:pt x="69646" y="200913"/>
                </a:lnTo>
                <a:lnTo>
                  <a:pt x="67640" y="200253"/>
                </a:lnTo>
                <a:lnTo>
                  <a:pt x="72999" y="174129"/>
                </a:lnTo>
                <a:lnTo>
                  <a:pt x="76260" y="153159"/>
                </a:lnTo>
                <a:lnTo>
                  <a:pt x="89738" y="27685"/>
                </a:lnTo>
                <a:lnTo>
                  <a:pt x="89738" y="15405"/>
                </a:lnTo>
                <a:lnTo>
                  <a:pt x="87071" y="9499"/>
                </a:lnTo>
                <a:lnTo>
                  <a:pt x="76352" y="1904"/>
                </a:lnTo>
                <a:lnTo>
                  <a:pt x="71208" y="0"/>
                </a:lnTo>
                <a:lnTo>
                  <a:pt x="60947" y="0"/>
                </a:lnTo>
                <a:lnTo>
                  <a:pt x="55918" y="1790"/>
                </a:lnTo>
                <a:lnTo>
                  <a:pt x="46545" y="8928"/>
                </a:lnTo>
                <a:lnTo>
                  <a:pt x="43751" y="14516"/>
                </a:lnTo>
                <a:lnTo>
                  <a:pt x="0" y="428624"/>
                </a:lnTo>
                <a:lnTo>
                  <a:pt x="0" y="442467"/>
                </a:lnTo>
                <a:lnTo>
                  <a:pt x="2679" y="448386"/>
                </a:lnTo>
                <a:lnTo>
                  <a:pt x="13398" y="455079"/>
                </a:lnTo>
                <a:lnTo>
                  <a:pt x="18529" y="456755"/>
                </a:lnTo>
                <a:lnTo>
                  <a:pt x="29235" y="456755"/>
                </a:lnTo>
                <a:lnTo>
                  <a:pt x="34378" y="454964"/>
                </a:lnTo>
                <a:lnTo>
                  <a:pt x="43307" y="447827"/>
                </a:lnTo>
                <a:lnTo>
                  <a:pt x="45986" y="442239"/>
                </a:lnTo>
                <a:lnTo>
                  <a:pt x="46875" y="434657"/>
                </a:lnTo>
                <a:lnTo>
                  <a:pt x="47764" y="429298"/>
                </a:lnTo>
                <a:lnTo>
                  <a:pt x="56319" y="385303"/>
                </a:lnTo>
                <a:lnTo>
                  <a:pt x="68789" y="331557"/>
                </a:lnTo>
                <a:lnTo>
                  <a:pt x="81849" y="288756"/>
                </a:lnTo>
                <a:lnTo>
                  <a:pt x="96417" y="246732"/>
                </a:lnTo>
                <a:lnTo>
                  <a:pt x="111986" y="206132"/>
                </a:lnTo>
                <a:lnTo>
                  <a:pt x="127555" y="170470"/>
                </a:lnTo>
                <a:lnTo>
                  <a:pt x="157177" y="113306"/>
                </a:lnTo>
                <a:lnTo>
                  <a:pt x="180261" y="79007"/>
                </a:lnTo>
                <a:lnTo>
                  <a:pt x="213718" y="49812"/>
                </a:lnTo>
                <a:lnTo>
                  <a:pt x="227698" y="46875"/>
                </a:lnTo>
                <a:lnTo>
                  <a:pt x="234835" y="46875"/>
                </a:lnTo>
                <a:lnTo>
                  <a:pt x="255828" y="91757"/>
                </a:lnTo>
                <a:lnTo>
                  <a:pt x="255490" y="107819"/>
                </a:lnTo>
                <a:lnTo>
                  <a:pt x="252980" y="139968"/>
                </a:lnTo>
                <a:lnTo>
                  <a:pt x="222351" y="428624"/>
                </a:lnTo>
                <a:lnTo>
                  <a:pt x="222351" y="442467"/>
                </a:lnTo>
                <a:lnTo>
                  <a:pt x="225031" y="448386"/>
                </a:lnTo>
                <a:lnTo>
                  <a:pt x="235737" y="455079"/>
                </a:lnTo>
                <a:lnTo>
                  <a:pt x="240868" y="456755"/>
                </a:lnTo>
                <a:lnTo>
                  <a:pt x="251587" y="456755"/>
                </a:lnTo>
                <a:lnTo>
                  <a:pt x="256603" y="454964"/>
                </a:lnTo>
                <a:lnTo>
                  <a:pt x="265087" y="447827"/>
                </a:lnTo>
                <a:lnTo>
                  <a:pt x="267881" y="442239"/>
                </a:lnTo>
                <a:lnTo>
                  <a:pt x="271678" y="421258"/>
                </a:lnTo>
                <a:lnTo>
                  <a:pt x="287491" y="349259"/>
                </a:lnTo>
                <a:lnTo>
                  <a:pt x="297357" y="310083"/>
                </a:lnTo>
                <a:lnTo>
                  <a:pt x="310996" y="268390"/>
                </a:lnTo>
                <a:lnTo>
                  <a:pt x="326491" y="226364"/>
                </a:lnTo>
                <a:lnTo>
                  <a:pt x="342306" y="187351"/>
                </a:lnTo>
                <a:lnTo>
                  <a:pt x="360513" y="147404"/>
                </a:lnTo>
                <a:lnTo>
                  <a:pt x="378891" y="113124"/>
                </a:lnTo>
                <a:lnTo>
                  <a:pt x="402936" y="79007"/>
                </a:lnTo>
                <a:lnTo>
                  <a:pt x="438242" y="49812"/>
                </a:lnTo>
                <a:lnTo>
                  <a:pt x="453402" y="46875"/>
                </a:lnTo>
                <a:lnTo>
                  <a:pt x="459638" y="46875"/>
                </a:lnTo>
                <a:lnTo>
                  <a:pt x="478853" y="91757"/>
                </a:lnTo>
                <a:lnTo>
                  <a:pt x="478601" y="110500"/>
                </a:lnTo>
                <a:lnTo>
                  <a:pt x="477845" y="125237"/>
                </a:lnTo>
                <a:lnTo>
                  <a:pt x="476587" y="141313"/>
                </a:lnTo>
                <a:lnTo>
                  <a:pt x="446036" y="429196"/>
                </a:lnTo>
                <a:lnTo>
                  <a:pt x="446036" y="441350"/>
                </a:lnTo>
                <a:lnTo>
                  <a:pt x="448716" y="447281"/>
                </a:lnTo>
                <a:lnTo>
                  <a:pt x="459422" y="454863"/>
                </a:lnTo>
                <a:lnTo>
                  <a:pt x="464553" y="456755"/>
                </a:lnTo>
                <a:lnTo>
                  <a:pt x="474827" y="456755"/>
                </a:lnTo>
                <a:lnTo>
                  <a:pt x="521716" y="163410"/>
                </a:lnTo>
                <a:lnTo>
                  <a:pt x="525391" y="112266"/>
                </a:lnTo>
                <a:lnTo>
                  <a:pt x="525729" y="97104"/>
                </a:lnTo>
                <a:lnTo>
                  <a:pt x="525310" y="81828"/>
                </a:lnTo>
                <a:lnTo>
                  <a:pt x="514778" y="35412"/>
                </a:lnTo>
                <a:lnTo>
                  <a:pt x="486613" y="6777"/>
                </a:lnTo>
                <a:lnTo>
                  <a:pt x="466686" y="752"/>
                </a:lnTo>
                <a:lnTo>
                  <a:pt x="45540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13213" y="4279406"/>
            <a:ext cx="525780" cy="457200"/>
          </a:xfrm>
          <a:custGeom>
            <a:avLst/>
            <a:gdLst/>
            <a:ahLst/>
            <a:cxnLst/>
            <a:rect l="l" t="t" r="r" b="b"/>
            <a:pathLst>
              <a:path w="525779" h="457200">
                <a:moveTo>
                  <a:pt x="455409" y="0"/>
                </a:moveTo>
                <a:lnTo>
                  <a:pt x="411543" y="11379"/>
                </a:lnTo>
                <a:lnTo>
                  <a:pt x="373367" y="41859"/>
                </a:lnTo>
                <a:lnTo>
                  <a:pt x="348626" y="73877"/>
                </a:lnTo>
                <a:lnTo>
                  <a:pt x="327406" y="111763"/>
                </a:lnTo>
                <a:lnTo>
                  <a:pt x="302704" y="169100"/>
                </a:lnTo>
                <a:lnTo>
                  <a:pt x="291325" y="201587"/>
                </a:lnTo>
                <a:lnTo>
                  <a:pt x="288645" y="200913"/>
                </a:lnTo>
                <a:lnTo>
                  <a:pt x="295760" y="160902"/>
                </a:lnTo>
                <a:lnTo>
                  <a:pt x="301455" y="111507"/>
                </a:lnTo>
                <a:lnTo>
                  <a:pt x="302044" y="97104"/>
                </a:lnTo>
                <a:lnTo>
                  <a:pt x="301623" y="81828"/>
                </a:lnTo>
                <a:lnTo>
                  <a:pt x="291087" y="35412"/>
                </a:lnTo>
                <a:lnTo>
                  <a:pt x="262922" y="6777"/>
                </a:lnTo>
                <a:lnTo>
                  <a:pt x="231724" y="0"/>
                </a:lnTo>
                <a:lnTo>
                  <a:pt x="220522" y="711"/>
                </a:lnTo>
                <a:lnTo>
                  <a:pt x="179460" y="17556"/>
                </a:lnTo>
                <a:lnTo>
                  <a:pt x="143485" y="51779"/>
                </a:lnTo>
                <a:lnTo>
                  <a:pt x="119875" y="86055"/>
                </a:lnTo>
                <a:lnTo>
                  <a:pt x="99287" y="125052"/>
                </a:lnTo>
                <a:lnTo>
                  <a:pt x="81038" y="168770"/>
                </a:lnTo>
                <a:lnTo>
                  <a:pt x="69646" y="200913"/>
                </a:lnTo>
                <a:lnTo>
                  <a:pt x="67640" y="200253"/>
                </a:lnTo>
                <a:lnTo>
                  <a:pt x="72999" y="174129"/>
                </a:lnTo>
                <a:lnTo>
                  <a:pt x="76260" y="153159"/>
                </a:lnTo>
                <a:lnTo>
                  <a:pt x="89738" y="27685"/>
                </a:lnTo>
                <a:lnTo>
                  <a:pt x="89738" y="15405"/>
                </a:lnTo>
                <a:lnTo>
                  <a:pt x="87071" y="9499"/>
                </a:lnTo>
                <a:lnTo>
                  <a:pt x="76352" y="1904"/>
                </a:lnTo>
                <a:lnTo>
                  <a:pt x="71208" y="0"/>
                </a:lnTo>
                <a:lnTo>
                  <a:pt x="60947" y="0"/>
                </a:lnTo>
                <a:lnTo>
                  <a:pt x="55918" y="1790"/>
                </a:lnTo>
                <a:lnTo>
                  <a:pt x="46545" y="8928"/>
                </a:lnTo>
                <a:lnTo>
                  <a:pt x="43751" y="14516"/>
                </a:lnTo>
                <a:lnTo>
                  <a:pt x="0" y="428624"/>
                </a:lnTo>
                <a:lnTo>
                  <a:pt x="0" y="442467"/>
                </a:lnTo>
                <a:lnTo>
                  <a:pt x="2679" y="448386"/>
                </a:lnTo>
                <a:lnTo>
                  <a:pt x="13398" y="455079"/>
                </a:lnTo>
                <a:lnTo>
                  <a:pt x="18529" y="456755"/>
                </a:lnTo>
                <a:lnTo>
                  <a:pt x="29235" y="456755"/>
                </a:lnTo>
                <a:lnTo>
                  <a:pt x="34378" y="454964"/>
                </a:lnTo>
                <a:lnTo>
                  <a:pt x="43307" y="447827"/>
                </a:lnTo>
                <a:lnTo>
                  <a:pt x="45986" y="442239"/>
                </a:lnTo>
                <a:lnTo>
                  <a:pt x="46875" y="434657"/>
                </a:lnTo>
                <a:lnTo>
                  <a:pt x="47764" y="429298"/>
                </a:lnTo>
                <a:lnTo>
                  <a:pt x="56319" y="385303"/>
                </a:lnTo>
                <a:lnTo>
                  <a:pt x="68789" y="331557"/>
                </a:lnTo>
                <a:lnTo>
                  <a:pt x="81849" y="288756"/>
                </a:lnTo>
                <a:lnTo>
                  <a:pt x="96417" y="246732"/>
                </a:lnTo>
                <a:lnTo>
                  <a:pt x="111986" y="206132"/>
                </a:lnTo>
                <a:lnTo>
                  <a:pt x="127555" y="170470"/>
                </a:lnTo>
                <a:lnTo>
                  <a:pt x="157177" y="113306"/>
                </a:lnTo>
                <a:lnTo>
                  <a:pt x="180261" y="79007"/>
                </a:lnTo>
                <a:lnTo>
                  <a:pt x="213718" y="49812"/>
                </a:lnTo>
                <a:lnTo>
                  <a:pt x="227698" y="46875"/>
                </a:lnTo>
                <a:lnTo>
                  <a:pt x="234835" y="46875"/>
                </a:lnTo>
                <a:lnTo>
                  <a:pt x="255828" y="91757"/>
                </a:lnTo>
                <a:lnTo>
                  <a:pt x="255490" y="107819"/>
                </a:lnTo>
                <a:lnTo>
                  <a:pt x="252980" y="139968"/>
                </a:lnTo>
                <a:lnTo>
                  <a:pt x="222351" y="428624"/>
                </a:lnTo>
                <a:lnTo>
                  <a:pt x="222351" y="442467"/>
                </a:lnTo>
                <a:lnTo>
                  <a:pt x="225031" y="448386"/>
                </a:lnTo>
                <a:lnTo>
                  <a:pt x="235737" y="455079"/>
                </a:lnTo>
                <a:lnTo>
                  <a:pt x="240868" y="456755"/>
                </a:lnTo>
                <a:lnTo>
                  <a:pt x="251587" y="456755"/>
                </a:lnTo>
                <a:lnTo>
                  <a:pt x="256603" y="454964"/>
                </a:lnTo>
                <a:lnTo>
                  <a:pt x="265087" y="447827"/>
                </a:lnTo>
                <a:lnTo>
                  <a:pt x="267881" y="442239"/>
                </a:lnTo>
                <a:lnTo>
                  <a:pt x="271678" y="421258"/>
                </a:lnTo>
                <a:lnTo>
                  <a:pt x="287491" y="349259"/>
                </a:lnTo>
                <a:lnTo>
                  <a:pt x="297357" y="310083"/>
                </a:lnTo>
                <a:lnTo>
                  <a:pt x="310996" y="268390"/>
                </a:lnTo>
                <a:lnTo>
                  <a:pt x="326491" y="226364"/>
                </a:lnTo>
                <a:lnTo>
                  <a:pt x="342306" y="187351"/>
                </a:lnTo>
                <a:lnTo>
                  <a:pt x="360513" y="147404"/>
                </a:lnTo>
                <a:lnTo>
                  <a:pt x="378891" y="113124"/>
                </a:lnTo>
                <a:lnTo>
                  <a:pt x="402936" y="79007"/>
                </a:lnTo>
                <a:lnTo>
                  <a:pt x="438242" y="49812"/>
                </a:lnTo>
                <a:lnTo>
                  <a:pt x="453402" y="46875"/>
                </a:lnTo>
                <a:lnTo>
                  <a:pt x="459638" y="46875"/>
                </a:lnTo>
                <a:lnTo>
                  <a:pt x="478853" y="91757"/>
                </a:lnTo>
                <a:lnTo>
                  <a:pt x="478601" y="110500"/>
                </a:lnTo>
                <a:lnTo>
                  <a:pt x="477845" y="125237"/>
                </a:lnTo>
                <a:lnTo>
                  <a:pt x="476587" y="141313"/>
                </a:lnTo>
                <a:lnTo>
                  <a:pt x="446036" y="429196"/>
                </a:lnTo>
                <a:lnTo>
                  <a:pt x="446036" y="441350"/>
                </a:lnTo>
                <a:lnTo>
                  <a:pt x="448716" y="447281"/>
                </a:lnTo>
                <a:lnTo>
                  <a:pt x="459422" y="454863"/>
                </a:lnTo>
                <a:lnTo>
                  <a:pt x="464553" y="456755"/>
                </a:lnTo>
                <a:lnTo>
                  <a:pt x="474827" y="456755"/>
                </a:lnTo>
                <a:lnTo>
                  <a:pt x="521716" y="163410"/>
                </a:lnTo>
                <a:lnTo>
                  <a:pt x="525391" y="112266"/>
                </a:lnTo>
                <a:lnTo>
                  <a:pt x="525729" y="97104"/>
                </a:lnTo>
                <a:lnTo>
                  <a:pt x="525310" y="81828"/>
                </a:lnTo>
                <a:lnTo>
                  <a:pt x="514778" y="35412"/>
                </a:lnTo>
                <a:lnTo>
                  <a:pt x="486613" y="6777"/>
                </a:lnTo>
                <a:lnTo>
                  <a:pt x="466686" y="752"/>
                </a:lnTo>
                <a:lnTo>
                  <a:pt x="45540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12581" y="4279406"/>
            <a:ext cx="525780" cy="457200"/>
          </a:xfrm>
          <a:custGeom>
            <a:avLst/>
            <a:gdLst/>
            <a:ahLst/>
            <a:cxnLst/>
            <a:rect l="l" t="t" r="r" b="b"/>
            <a:pathLst>
              <a:path w="525779" h="457200">
                <a:moveTo>
                  <a:pt x="455409" y="0"/>
                </a:moveTo>
                <a:lnTo>
                  <a:pt x="411543" y="11379"/>
                </a:lnTo>
                <a:lnTo>
                  <a:pt x="373367" y="41859"/>
                </a:lnTo>
                <a:lnTo>
                  <a:pt x="348626" y="73877"/>
                </a:lnTo>
                <a:lnTo>
                  <a:pt x="327406" y="111763"/>
                </a:lnTo>
                <a:lnTo>
                  <a:pt x="302704" y="169100"/>
                </a:lnTo>
                <a:lnTo>
                  <a:pt x="291325" y="201587"/>
                </a:lnTo>
                <a:lnTo>
                  <a:pt x="288645" y="200913"/>
                </a:lnTo>
                <a:lnTo>
                  <a:pt x="295760" y="160902"/>
                </a:lnTo>
                <a:lnTo>
                  <a:pt x="301455" y="111507"/>
                </a:lnTo>
                <a:lnTo>
                  <a:pt x="302044" y="97104"/>
                </a:lnTo>
                <a:lnTo>
                  <a:pt x="301623" y="81828"/>
                </a:lnTo>
                <a:lnTo>
                  <a:pt x="291087" y="35412"/>
                </a:lnTo>
                <a:lnTo>
                  <a:pt x="262922" y="6777"/>
                </a:lnTo>
                <a:lnTo>
                  <a:pt x="231724" y="0"/>
                </a:lnTo>
                <a:lnTo>
                  <a:pt x="220522" y="711"/>
                </a:lnTo>
                <a:lnTo>
                  <a:pt x="179460" y="17556"/>
                </a:lnTo>
                <a:lnTo>
                  <a:pt x="143485" y="51779"/>
                </a:lnTo>
                <a:lnTo>
                  <a:pt x="119875" y="86055"/>
                </a:lnTo>
                <a:lnTo>
                  <a:pt x="99287" y="125052"/>
                </a:lnTo>
                <a:lnTo>
                  <a:pt x="81038" y="168770"/>
                </a:lnTo>
                <a:lnTo>
                  <a:pt x="69646" y="200913"/>
                </a:lnTo>
                <a:lnTo>
                  <a:pt x="67640" y="200253"/>
                </a:lnTo>
                <a:lnTo>
                  <a:pt x="72999" y="174129"/>
                </a:lnTo>
                <a:lnTo>
                  <a:pt x="76260" y="153159"/>
                </a:lnTo>
                <a:lnTo>
                  <a:pt x="89738" y="27685"/>
                </a:lnTo>
                <a:lnTo>
                  <a:pt x="89738" y="15405"/>
                </a:lnTo>
                <a:lnTo>
                  <a:pt x="87071" y="9499"/>
                </a:lnTo>
                <a:lnTo>
                  <a:pt x="76352" y="1904"/>
                </a:lnTo>
                <a:lnTo>
                  <a:pt x="71208" y="0"/>
                </a:lnTo>
                <a:lnTo>
                  <a:pt x="60947" y="0"/>
                </a:lnTo>
                <a:lnTo>
                  <a:pt x="55918" y="1790"/>
                </a:lnTo>
                <a:lnTo>
                  <a:pt x="46545" y="8928"/>
                </a:lnTo>
                <a:lnTo>
                  <a:pt x="43751" y="14516"/>
                </a:lnTo>
                <a:lnTo>
                  <a:pt x="0" y="428624"/>
                </a:lnTo>
                <a:lnTo>
                  <a:pt x="0" y="442467"/>
                </a:lnTo>
                <a:lnTo>
                  <a:pt x="2679" y="448386"/>
                </a:lnTo>
                <a:lnTo>
                  <a:pt x="13398" y="455079"/>
                </a:lnTo>
                <a:lnTo>
                  <a:pt x="18529" y="456755"/>
                </a:lnTo>
                <a:lnTo>
                  <a:pt x="29235" y="456755"/>
                </a:lnTo>
                <a:lnTo>
                  <a:pt x="34378" y="454964"/>
                </a:lnTo>
                <a:lnTo>
                  <a:pt x="43307" y="447827"/>
                </a:lnTo>
                <a:lnTo>
                  <a:pt x="45986" y="442239"/>
                </a:lnTo>
                <a:lnTo>
                  <a:pt x="46875" y="434657"/>
                </a:lnTo>
                <a:lnTo>
                  <a:pt x="47764" y="429298"/>
                </a:lnTo>
                <a:lnTo>
                  <a:pt x="56319" y="385303"/>
                </a:lnTo>
                <a:lnTo>
                  <a:pt x="68789" y="331557"/>
                </a:lnTo>
                <a:lnTo>
                  <a:pt x="81849" y="288756"/>
                </a:lnTo>
                <a:lnTo>
                  <a:pt x="96417" y="246732"/>
                </a:lnTo>
                <a:lnTo>
                  <a:pt x="111986" y="206132"/>
                </a:lnTo>
                <a:lnTo>
                  <a:pt x="127555" y="170470"/>
                </a:lnTo>
                <a:lnTo>
                  <a:pt x="157177" y="113306"/>
                </a:lnTo>
                <a:lnTo>
                  <a:pt x="180261" y="79007"/>
                </a:lnTo>
                <a:lnTo>
                  <a:pt x="213718" y="49812"/>
                </a:lnTo>
                <a:lnTo>
                  <a:pt x="227698" y="46875"/>
                </a:lnTo>
                <a:lnTo>
                  <a:pt x="234835" y="46875"/>
                </a:lnTo>
                <a:lnTo>
                  <a:pt x="255828" y="91757"/>
                </a:lnTo>
                <a:lnTo>
                  <a:pt x="255490" y="107819"/>
                </a:lnTo>
                <a:lnTo>
                  <a:pt x="252980" y="139968"/>
                </a:lnTo>
                <a:lnTo>
                  <a:pt x="222351" y="428624"/>
                </a:lnTo>
                <a:lnTo>
                  <a:pt x="222351" y="442467"/>
                </a:lnTo>
                <a:lnTo>
                  <a:pt x="225031" y="448386"/>
                </a:lnTo>
                <a:lnTo>
                  <a:pt x="235737" y="455079"/>
                </a:lnTo>
                <a:lnTo>
                  <a:pt x="240868" y="456755"/>
                </a:lnTo>
                <a:lnTo>
                  <a:pt x="251587" y="456755"/>
                </a:lnTo>
                <a:lnTo>
                  <a:pt x="256603" y="454964"/>
                </a:lnTo>
                <a:lnTo>
                  <a:pt x="265087" y="447827"/>
                </a:lnTo>
                <a:lnTo>
                  <a:pt x="267881" y="442239"/>
                </a:lnTo>
                <a:lnTo>
                  <a:pt x="271678" y="421258"/>
                </a:lnTo>
                <a:lnTo>
                  <a:pt x="287491" y="349259"/>
                </a:lnTo>
                <a:lnTo>
                  <a:pt x="297357" y="310083"/>
                </a:lnTo>
                <a:lnTo>
                  <a:pt x="310996" y="268390"/>
                </a:lnTo>
                <a:lnTo>
                  <a:pt x="326491" y="226364"/>
                </a:lnTo>
                <a:lnTo>
                  <a:pt x="342306" y="187351"/>
                </a:lnTo>
                <a:lnTo>
                  <a:pt x="360513" y="147404"/>
                </a:lnTo>
                <a:lnTo>
                  <a:pt x="378891" y="113124"/>
                </a:lnTo>
                <a:lnTo>
                  <a:pt x="402936" y="79007"/>
                </a:lnTo>
                <a:lnTo>
                  <a:pt x="438242" y="49812"/>
                </a:lnTo>
                <a:lnTo>
                  <a:pt x="453402" y="46875"/>
                </a:lnTo>
                <a:lnTo>
                  <a:pt x="459638" y="46875"/>
                </a:lnTo>
                <a:lnTo>
                  <a:pt x="478853" y="91757"/>
                </a:lnTo>
                <a:lnTo>
                  <a:pt x="478601" y="110500"/>
                </a:lnTo>
                <a:lnTo>
                  <a:pt x="477845" y="125237"/>
                </a:lnTo>
                <a:lnTo>
                  <a:pt x="476587" y="141313"/>
                </a:lnTo>
                <a:lnTo>
                  <a:pt x="446036" y="429196"/>
                </a:lnTo>
                <a:lnTo>
                  <a:pt x="446036" y="441350"/>
                </a:lnTo>
                <a:lnTo>
                  <a:pt x="448716" y="447281"/>
                </a:lnTo>
                <a:lnTo>
                  <a:pt x="459422" y="454863"/>
                </a:lnTo>
                <a:lnTo>
                  <a:pt x="464553" y="456755"/>
                </a:lnTo>
                <a:lnTo>
                  <a:pt x="474827" y="456755"/>
                </a:lnTo>
                <a:lnTo>
                  <a:pt x="521716" y="163410"/>
                </a:lnTo>
                <a:lnTo>
                  <a:pt x="525391" y="112266"/>
                </a:lnTo>
                <a:lnTo>
                  <a:pt x="525729" y="97104"/>
                </a:lnTo>
                <a:lnTo>
                  <a:pt x="525310" y="81828"/>
                </a:lnTo>
                <a:lnTo>
                  <a:pt x="514778" y="35412"/>
                </a:lnTo>
                <a:lnTo>
                  <a:pt x="486613" y="6777"/>
                </a:lnTo>
                <a:lnTo>
                  <a:pt x="466686" y="752"/>
                </a:lnTo>
                <a:lnTo>
                  <a:pt x="45540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11943" y="4279406"/>
            <a:ext cx="525780" cy="457200"/>
          </a:xfrm>
          <a:custGeom>
            <a:avLst/>
            <a:gdLst/>
            <a:ahLst/>
            <a:cxnLst/>
            <a:rect l="l" t="t" r="r" b="b"/>
            <a:pathLst>
              <a:path w="525779" h="457200">
                <a:moveTo>
                  <a:pt x="455409" y="0"/>
                </a:moveTo>
                <a:lnTo>
                  <a:pt x="411543" y="11379"/>
                </a:lnTo>
                <a:lnTo>
                  <a:pt x="373367" y="41859"/>
                </a:lnTo>
                <a:lnTo>
                  <a:pt x="348626" y="73877"/>
                </a:lnTo>
                <a:lnTo>
                  <a:pt x="327406" y="111763"/>
                </a:lnTo>
                <a:lnTo>
                  <a:pt x="302704" y="169100"/>
                </a:lnTo>
                <a:lnTo>
                  <a:pt x="291325" y="201587"/>
                </a:lnTo>
                <a:lnTo>
                  <a:pt x="288645" y="200913"/>
                </a:lnTo>
                <a:lnTo>
                  <a:pt x="295760" y="160902"/>
                </a:lnTo>
                <a:lnTo>
                  <a:pt x="301455" y="111507"/>
                </a:lnTo>
                <a:lnTo>
                  <a:pt x="302044" y="97104"/>
                </a:lnTo>
                <a:lnTo>
                  <a:pt x="301623" y="81828"/>
                </a:lnTo>
                <a:lnTo>
                  <a:pt x="291087" y="35412"/>
                </a:lnTo>
                <a:lnTo>
                  <a:pt x="262922" y="6777"/>
                </a:lnTo>
                <a:lnTo>
                  <a:pt x="231724" y="0"/>
                </a:lnTo>
                <a:lnTo>
                  <a:pt x="220522" y="711"/>
                </a:lnTo>
                <a:lnTo>
                  <a:pt x="179460" y="17556"/>
                </a:lnTo>
                <a:lnTo>
                  <a:pt x="143485" y="51779"/>
                </a:lnTo>
                <a:lnTo>
                  <a:pt x="119875" y="86055"/>
                </a:lnTo>
                <a:lnTo>
                  <a:pt x="99287" y="125052"/>
                </a:lnTo>
                <a:lnTo>
                  <a:pt x="81038" y="168770"/>
                </a:lnTo>
                <a:lnTo>
                  <a:pt x="69646" y="200913"/>
                </a:lnTo>
                <a:lnTo>
                  <a:pt x="67640" y="200253"/>
                </a:lnTo>
                <a:lnTo>
                  <a:pt x="72999" y="174129"/>
                </a:lnTo>
                <a:lnTo>
                  <a:pt x="76260" y="153159"/>
                </a:lnTo>
                <a:lnTo>
                  <a:pt x="89738" y="27685"/>
                </a:lnTo>
                <a:lnTo>
                  <a:pt x="89738" y="15405"/>
                </a:lnTo>
                <a:lnTo>
                  <a:pt x="87071" y="9499"/>
                </a:lnTo>
                <a:lnTo>
                  <a:pt x="76352" y="1904"/>
                </a:lnTo>
                <a:lnTo>
                  <a:pt x="71208" y="0"/>
                </a:lnTo>
                <a:lnTo>
                  <a:pt x="60947" y="0"/>
                </a:lnTo>
                <a:lnTo>
                  <a:pt x="55918" y="1790"/>
                </a:lnTo>
                <a:lnTo>
                  <a:pt x="46545" y="8928"/>
                </a:lnTo>
                <a:lnTo>
                  <a:pt x="43751" y="14516"/>
                </a:lnTo>
                <a:lnTo>
                  <a:pt x="0" y="428624"/>
                </a:lnTo>
                <a:lnTo>
                  <a:pt x="0" y="442467"/>
                </a:lnTo>
                <a:lnTo>
                  <a:pt x="2679" y="448386"/>
                </a:lnTo>
                <a:lnTo>
                  <a:pt x="13398" y="455079"/>
                </a:lnTo>
                <a:lnTo>
                  <a:pt x="18529" y="456755"/>
                </a:lnTo>
                <a:lnTo>
                  <a:pt x="29235" y="456755"/>
                </a:lnTo>
                <a:lnTo>
                  <a:pt x="34378" y="454964"/>
                </a:lnTo>
                <a:lnTo>
                  <a:pt x="43307" y="447827"/>
                </a:lnTo>
                <a:lnTo>
                  <a:pt x="45986" y="442239"/>
                </a:lnTo>
                <a:lnTo>
                  <a:pt x="46875" y="434657"/>
                </a:lnTo>
                <a:lnTo>
                  <a:pt x="47764" y="429298"/>
                </a:lnTo>
                <a:lnTo>
                  <a:pt x="56319" y="385303"/>
                </a:lnTo>
                <a:lnTo>
                  <a:pt x="68789" y="331557"/>
                </a:lnTo>
                <a:lnTo>
                  <a:pt x="81849" y="288756"/>
                </a:lnTo>
                <a:lnTo>
                  <a:pt x="96417" y="246732"/>
                </a:lnTo>
                <a:lnTo>
                  <a:pt x="111986" y="206132"/>
                </a:lnTo>
                <a:lnTo>
                  <a:pt x="127555" y="170470"/>
                </a:lnTo>
                <a:lnTo>
                  <a:pt x="157177" y="113306"/>
                </a:lnTo>
                <a:lnTo>
                  <a:pt x="180261" y="79007"/>
                </a:lnTo>
                <a:lnTo>
                  <a:pt x="213718" y="49812"/>
                </a:lnTo>
                <a:lnTo>
                  <a:pt x="227698" y="46875"/>
                </a:lnTo>
                <a:lnTo>
                  <a:pt x="234835" y="46875"/>
                </a:lnTo>
                <a:lnTo>
                  <a:pt x="255828" y="91757"/>
                </a:lnTo>
                <a:lnTo>
                  <a:pt x="255490" y="107819"/>
                </a:lnTo>
                <a:lnTo>
                  <a:pt x="252980" y="139968"/>
                </a:lnTo>
                <a:lnTo>
                  <a:pt x="222351" y="428624"/>
                </a:lnTo>
                <a:lnTo>
                  <a:pt x="222351" y="442467"/>
                </a:lnTo>
                <a:lnTo>
                  <a:pt x="225031" y="448386"/>
                </a:lnTo>
                <a:lnTo>
                  <a:pt x="235737" y="455079"/>
                </a:lnTo>
                <a:lnTo>
                  <a:pt x="240868" y="456755"/>
                </a:lnTo>
                <a:lnTo>
                  <a:pt x="251587" y="456755"/>
                </a:lnTo>
                <a:lnTo>
                  <a:pt x="256603" y="454964"/>
                </a:lnTo>
                <a:lnTo>
                  <a:pt x="265087" y="447827"/>
                </a:lnTo>
                <a:lnTo>
                  <a:pt x="267881" y="442239"/>
                </a:lnTo>
                <a:lnTo>
                  <a:pt x="271678" y="421258"/>
                </a:lnTo>
                <a:lnTo>
                  <a:pt x="287491" y="349259"/>
                </a:lnTo>
                <a:lnTo>
                  <a:pt x="297357" y="310083"/>
                </a:lnTo>
                <a:lnTo>
                  <a:pt x="310996" y="268390"/>
                </a:lnTo>
                <a:lnTo>
                  <a:pt x="326491" y="226364"/>
                </a:lnTo>
                <a:lnTo>
                  <a:pt x="342306" y="187351"/>
                </a:lnTo>
                <a:lnTo>
                  <a:pt x="360513" y="147404"/>
                </a:lnTo>
                <a:lnTo>
                  <a:pt x="378891" y="113124"/>
                </a:lnTo>
                <a:lnTo>
                  <a:pt x="402936" y="79007"/>
                </a:lnTo>
                <a:lnTo>
                  <a:pt x="438242" y="49812"/>
                </a:lnTo>
                <a:lnTo>
                  <a:pt x="453402" y="46875"/>
                </a:lnTo>
                <a:lnTo>
                  <a:pt x="459638" y="46875"/>
                </a:lnTo>
                <a:lnTo>
                  <a:pt x="478853" y="91757"/>
                </a:lnTo>
                <a:lnTo>
                  <a:pt x="478601" y="110500"/>
                </a:lnTo>
                <a:lnTo>
                  <a:pt x="477845" y="125237"/>
                </a:lnTo>
                <a:lnTo>
                  <a:pt x="476587" y="141313"/>
                </a:lnTo>
                <a:lnTo>
                  <a:pt x="446036" y="429196"/>
                </a:lnTo>
                <a:lnTo>
                  <a:pt x="446036" y="441350"/>
                </a:lnTo>
                <a:lnTo>
                  <a:pt x="448716" y="447281"/>
                </a:lnTo>
                <a:lnTo>
                  <a:pt x="459422" y="454863"/>
                </a:lnTo>
                <a:lnTo>
                  <a:pt x="464553" y="456755"/>
                </a:lnTo>
                <a:lnTo>
                  <a:pt x="474827" y="456755"/>
                </a:lnTo>
                <a:lnTo>
                  <a:pt x="521716" y="163410"/>
                </a:lnTo>
                <a:lnTo>
                  <a:pt x="525391" y="112266"/>
                </a:lnTo>
                <a:lnTo>
                  <a:pt x="525729" y="97104"/>
                </a:lnTo>
                <a:lnTo>
                  <a:pt x="525310" y="81828"/>
                </a:lnTo>
                <a:lnTo>
                  <a:pt x="514783" y="35412"/>
                </a:lnTo>
                <a:lnTo>
                  <a:pt x="486613" y="6777"/>
                </a:lnTo>
                <a:lnTo>
                  <a:pt x="466686" y="752"/>
                </a:lnTo>
                <a:lnTo>
                  <a:pt x="45540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017" y="3818166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017" y="4279150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1017" y="4736960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017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85" y="0"/>
                </a:moveTo>
                <a:lnTo>
                  <a:pt x="0" y="0"/>
                </a:lnTo>
                <a:lnTo>
                  <a:pt x="0" y="9525"/>
                </a:lnTo>
                <a:lnTo>
                  <a:pt x="3208985" y="9525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017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85" y="0"/>
                </a:moveTo>
                <a:lnTo>
                  <a:pt x="0" y="0"/>
                </a:lnTo>
                <a:lnTo>
                  <a:pt x="0" y="25400"/>
                </a:lnTo>
                <a:lnTo>
                  <a:pt x="3208985" y="25400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366016" y="793007"/>
            <a:ext cx="6828155" cy="8941435"/>
            <a:chOff x="366016" y="793007"/>
            <a:chExt cx="6828155" cy="8941435"/>
          </a:xfrm>
        </p:grpSpPr>
        <p:sp>
          <p:nvSpPr>
            <p:cNvPr id="23" name="object 23"/>
            <p:cNvSpPr/>
            <p:nvPr/>
          </p:nvSpPr>
          <p:spPr>
            <a:xfrm>
              <a:off x="571017" y="6816522"/>
              <a:ext cx="6365875" cy="25400"/>
            </a:xfrm>
            <a:custGeom>
              <a:avLst/>
              <a:gdLst/>
              <a:ahLst/>
              <a:cxnLst/>
              <a:rect l="l" t="t" r="r" b="b"/>
              <a:pathLst>
                <a:path w="6365875" h="25400">
                  <a:moveTo>
                    <a:pt x="6365608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6365608" y="25399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6016" y="793007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017" y="937453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1662832" y="42940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62198" y="42940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61562" y="42940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60927" y="42940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60292" y="42940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59657" y="42940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62832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62198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3468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61562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60927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60292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59657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5746" y="4279406"/>
            <a:ext cx="525780" cy="457200"/>
          </a:xfrm>
          <a:custGeom>
            <a:avLst/>
            <a:gdLst/>
            <a:ahLst/>
            <a:cxnLst/>
            <a:rect l="l" t="t" r="r" b="b"/>
            <a:pathLst>
              <a:path w="525780" h="457200">
                <a:moveTo>
                  <a:pt x="455409" y="0"/>
                </a:moveTo>
                <a:lnTo>
                  <a:pt x="411543" y="11379"/>
                </a:lnTo>
                <a:lnTo>
                  <a:pt x="373367" y="41859"/>
                </a:lnTo>
                <a:lnTo>
                  <a:pt x="348626" y="73877"/>
                </a:lnTo>
                <a:lnTo>
                  <a:pt x="327406" y="111763"/>
                </a:lnTo>
                <a:lnTo>
                  <a:pt x="302704" y="169100"/>
                </a:lnTo>
                <a:lnTo>
                  <a:pt x="291325" y="201587"/>
                </a:lnTo>
                <a:lnTo>
                  <a:pt x="288645" y="200913"/>
                </a:lnTo>
                <a:lnTo>
                  <a:pt x="295760" y="160902"/>
                </a:lnTo>
                <a:lnTo>
                  <a:pt x="301455" y="111507"/>
                </a:lnTo>
                <a:lnTo>
                  <a:pt x="302044" y="97104"/>
                </a:lnTo>
                <a:lnTo>
                  <a:pt x="301623" y="81828"/>
                </a:lnTo>
                <a:lnTo>
                  <a:pt x="291087" y="35412"/>
                </a:lnTo>
                <a:lnTo>
                  <a:pt x="262922" y="6777"/>
                </a:lnTo>
                <a:lnTo>
                  <a:pt x="231724" y="0"/>
                </a:lnTo>
                <a:lnTo>
                  <a:pt x="220522" y="711"/>
                </a:lnTo>
                <a:lnTo>
                  <a:pt x="179460" y="17556"/>
                </a:lnTo>
                <a:lnTo>
                  <a:pt x="143485" y="51779"/>
                </a:lnTo>
                <a:lnTo>
                  <a:pt x="119875" y="86055"/>
                </a:lnTo>
                <a:lnTo>
                  <a:pt x="99287" y="125052"/>
                </a:lnTo>
                <a:lnTo>
                  <a:pt x="81038" y="168770"/>
                </a:lnTo>
                <a:lnTo>
                  <a:pt x="69646" y="200913"/>
                </a:lnTo>
                <a:lnTo>
                  <a:pt x="67640" y="200253"/>
                </a:lnTo>
                <a:lnTo>
                  <a:pt x="72999" y="174129"/>
                </a:lnTo>
                <a:lnTo>
                  <a:pt x="76260" y="153159"/>
                </a:lnTo>
                <a:lnTo>
                  <a:pt x="89738" y="27685"/>
                </a:lnTo>
                <a:lnTo>
                  <a:pt x="89738" y="15405"/>
                </a:lnTo>
                <a:lnTo>
                  <a:pt x="87071" y="9499"/>
                </a:lnTo>
                <a:lnTo>
                  <a:pt x="76352" y="1904"/>
                </a:lnTo>
                <a:lnTo>
                  <a:pt x="71208" y="0"/>
                </a:lnTo>
                <a:lnTo>
                  <a:pt x="60947" y="0"/>
                </a:lnTo>
                <a:lnTo>
                  <a:pt x="55918" y="1790"/>
                </a:lnTo>
                <a:lnTo>
                  <a:pt x="46545" y="8928"/>
                </a:lnTo>
                <a:lnTo>
                  <a:pt x="43751" y="14516"/>
                </a:lnTo>
                <a:lnTo>
                  <a:pt x="0" y="428624"/>
                </a:lnTo>
                <a:lnTo>
                  <a:pt x="0" y="442467"/>
                </a:lnTo>
                <a:lnTo>
                  <a:pt x="2679" y="448386"/>
                </a:lnTo>
                <a:lnTo>
                  <a:pt x="13398" y="455079"/>
                </a:lnTo>
                <a:lnTo>
                  <a:pt x="18529" y="456755"/>
                </a:lnTo>
                <a:lnTo>
                  <a:pt x="29235" y="456755"/>
                </a:lnTo>
                <a:lnTo>
                  <a:pt x="34378" y="454964"/>
                </a:lnTo>
                <a:lnTo>
                  <a:pt x="43307" y="447827"/>
                </a:lnTo>
                <a:lnTo>
                  <a:pt x="45986" y="442239"/>
                </a:lnTo>
                <a:lnTo>
                  <a:pt x="46875" y="434657"/>
                </a:lnTo>
                <a:lnTo>
                  <a:pt x="47764" y="429298"/>
                </a:lnTo>
                <a:lnTo>
                  <a:pt x="56319" y="385303"/>
                </a:lnTo>
                <a:lnTo>
                  <a:pt x="68789" y="331557"/>
                </a:lnTo>
                <a:lnTo>
                  <a:pt x="81849" y="288756"/>
                </a:lnTo>
                <a:lnTo>
                  <a:pt x="96417" y="246732"/>
                </a:lnTo>
                <a:lnTo>
                  <a:pt x="111986" y="206132"/>
                </a:lnTo>
                <a:lnTo>
                  <a:pt x="127555" y="170470"/>
                </a:lnTo>
                <a:lnTo>
                  <a:pt x="157177" y="113306"/>
                </a:lnTo>
                <a:lnTo>
                  <a:pt x="180261" y="79007"/>
                </a:lnTo>
                <a:lnTo>
                  <a:pt x="213718" y="49812"/>
                </a:lnTo>
                <a:lnTo>
                  <a:pt x="227698" y="46875"/>
                </a:lnTo>
                <a:lnTo>
                  <a:pt x="234835" y="46875"/>
                </a:lnTo>
                <a:lnTo>
                  <a:pt x="255828" y="91757"/>
                </a:lnTo>
                <a:lnTo>
                  <a:pt x="255490" y="107819"/>
                </a:lnTo>
                <a:lnTo>
                  <a:pt x="252980" y="139968"/>
                </a:lnTo>
                <a:lnTo>
                  <a:pt x="222351" y="428624"/>
                </a:lnTo>
                <a:lnTo>
                  <a:pt x="222351" y="442467"/>
                </a:lnTo>
                <a:lnTo>
                  <a:pt x="225031" y="448386"/>
                </a:lnTo>
                <a:lnTo>
                  <a:pt x="235737" y="455079"/>
                </a:lnTo>
                <a:lnTo>
                  <a:pt x="240868" y="456755"/>
                </a:lnTo>
                <a:lnTo>
                  <a:pt x="251586" y="456755"/>
                </a:lnTo>
                <a:lnTo>
                  <a:pt x="256603" y="454964"/>
                </a:lnTo>
                <a:lnTo>
                  <a:pt x="265087" y="447827"/>
                </a:lnTo>
                <a:lnTo>
                  <a:pt x="267881" y="442239"/>
                </a:lnTo>
                <a:lnTo>
                  <a:pt x="271678" y="421258"/>
                </a:lnTo>
                <a:lnTo>
                  <a:pt x="287491" y="349259"/>
                </a:lnTo>
                <a:lnTo>
                  <a:pt x="297357" y="310083"/>
                </a:lnTo>
                <a:lnTo>
                  <a:pt x="310996" y="268390"/>
                </a:lnTo>
                <a:lnTo>
                  <a:pt x="326491" y="226364"/>
                </a:lnTo>
                <a:lnTo>
                  <a:pt x="342306" y="187351"/>
                </a:lnTo>
                <a:lnTo>
                  <a:pt x="360513" y="147404"/>
                </a:lnTo>
                <a:lnTo>
                  <a:pt x="378891" y="113124"/>
                </a:lnTo>
                <a:lnTo>
                  <a:pt x="402936" y="79007"/>
                </a:lnTo>
                <a:lnTo>
                  <a:pt x="438242" y="49812"/>
                </a:lnTo>
                <a:lnTo>
                  <a:pt x="453402" y="46875"/>
                </a:lnTo>
                <a:lnTo>
                  <a:pt x="459638" y="46875"/>
                </a:lnTo>
                <a:lnTo>
                  <a:pt x="478853" y="91757"/>
                </a:lnTo>
                <a:lnTo>
                  <a:pt x="478601" y="110500"/>
                </a:lnTo>
                <a:lnTo>
                  <a:pt x="477845" y="125237"/>
                </a:lnTo>
                <a:lnTo>
                  <a:pt x="476587" y="141313"/>
                </a:lnTo>
                <a:lnTo>
                  <a:pt x="446036" y="429196"/>
                </a:lnTo>
                <a:lnTo>
                  <a:pt x="446036" y="441350"/>
                </a:lnTo>
                <a:lnTo>
                  <a:pt x="448716" y="447281"/>
                </a:lnTo>
                <a:lnTo>
                  <a:pt x="459422" y="454863"/>
                </a:lnTo>
                <a:lnTo>
                  <a:pt x="464553" y="456755"/>
                </a:lnTo>
                <a:lnTo>
                  <a:pt x="474827" y="456755"/>
                </a:lnTo>
                <a:lnTo>
                  <a:pt x="521716" y="163410"/>
                </a:lnTo>
                <a:lnTo>
                  <a:pt x="525391" y="112266"/>
                </a:lnTo>
                <a:lnTo>
                  <a:pt x="525729" y="97104"/>
                </a:lnTo>
                <a:lnTo>
                  <a:pt x="525310" y="81828"/>
                </a:lnTo>
                <a:lnTo>
                  <a:pt x="514778" y="35412"/>
                </a:lnTo>
                <a:lnTo>
                  <a:pt x="486613" y="6777"/>
                </a:lnTo>
                <a:lnTo>
                  <a:pt x="466686" y="752"/>
                </a:lnTo>
                <a:lnTo>
                  <a:pt x="4554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1066" y="2049924"/>
            <a:ext cx="857250" cy="744855"/>
          </a:xfrm>
          <a:custGeom>
            <a:avLst/>
            <a:gdLst/>
            <a:ahLst/>
            <a:cxnLst/>
            <a:rect l="l" t="t" r="r" b="b"/>
            <a:pathLst>
              <a:path w="857250" h="744855">
                <a:moveTo>
                  <a:pt x="742162" y="0"/>
                </a:moveTo>
                <a:lnTo>
                  <a:pt x="687621" y="10437"/>
                </a:lnTo>
                <a:lnTo>
                  <a:pt x="638470" y="40244"/>
                </a:lnTo>
                <a:lnTo>
                  <a:pt x="608457" y="68211"/>
                </a:lnTo>
                <a:lnTo>
                  <a:pt x="580901" y="101771"/>
                </a:lnTo>
                <a:lnTo>
                  <a:pt x="556069" y="140246"/>
                </a:lnTo>
                <a:lnTo>
                  <a:pt x="533560" y="182125"/>
                </a:lnTo>
                <a:lnTo>
                  <a:pt x="512965" y="225920"/>
                </a:lnTo>
                <a:lnTo>
                  <a:pt x="498231" y="262449"/>
                </a:lnTo>
                <a:lnTo>
                  <a:pt x="474764" y="328510"/>
                </a:lnTo>
                <a:lnTo>
                  <a:pt x="470395" y="327418"/>
                </a:lnTo>
                <a:lnTo>
                  <a:pt x="481985" y="262212"/>
                </a:lnTo>
                <a:lnTo>
                  <a:pt x="488403" y="214998"/>
                </a:lnTo>
                <a:lnTo>
                  <a:pt x="491986" y="168760"/>
                </a:lnTo>
                <a:lnTo>
                  <a:pt x="492226" y="158254"/>
                </a:lnTo>
                <a:lnTo>
                  <a:pt x="491543" y="133358"/>
                </a:lnTo>
                <a:lnTo>
                  <a:pt x="486086" y="91342"/>
                </a:lnTo>
                <a:lnTo>
                  <a:pt x="465620" y="43113"/>
                </a:lnTo>
                <a:lnTo>
                  <a:pt x="428480" y="11047"/>
                </a:lnTo>
                <a:lnTo>
                  <a:pt x="377634" y="0"/>
                </a:lnTo>
                <a:lnTo>
                  <a:pt x="359379" y="1159"/>
                </a:lnTo>
                <a:lnTo>
                  <a:pt x="308330" y="18554"/>
                </a:lnTo>
                <a:lnTo>
                  <a:pt x="262174" y="53442"/>
                </a:lnTo>
                <a:lnTo>
                  <a:pt x="233833" y="84378"/>
                </a:lnTo>
                <a:lnTo>
                  <a:pt x="207639" y="120393"/>
                </a:lnTo>
                <a:lnTo>
                  <a:pt x="183628" y="160946"/>
                </a:lnTo>
                <a:lnTo>
                  <a:pt x="161806" y="203784"/>
                </a:lnTo>
                <a:lnTo>
                  <a:pt x="141885" y="249656"/>
                </a:lnTo>
                <a:lnTo>
                  <a:pt x="122513" y="301224"/>
                </a:lnTo>
                <a:lnTo>
                  <a:pt x="113512" y="327418"/>
                </a:lnTo>
                <a:lnTo>
                  <a:pt x="110236" y="326326"/>
                </a:lnTo>
                <a:lnTo>
                  <a:pt x="121006" y="271969"/>
                </a:lnTo>
                <a:lnTo>
                  <a:pt x="146253" y="45123"/>
                </a:lnTo>
                <a:lnTo>
                  <a:pt x="146253" y="38201"/>
                </a:lnTo>
                <a:lnTo>
                  <a:pt x="126675" y="5218"/>
                </a:lnTo>
                <a:lnTo>
                  <a:pt x="108051" y="0"/>
                </a:lnTo>
                <a:lnTo>
                  <a:pt x="101608" y="545"/>
                </a:lnTo>
                <a:lnTo>
                  <a:pt x="71518" y="27354"/>
                </a:lnTo>
                <a:lnTo>
                  <a:pt x="1092" y="689762"/>
                </a:lnTo>
                <a:lnTo>
                  <a:pt x="0" y="698499"/>
                </a:lnTo>
                <a:lnTo>
                  <a:pt x="0" y="707224"/>
                </a:lnTo>
                <a:lnTo>
                  <a:pt x="818" y="716812"/>
                </a:lnTo>
                <a:lnTo>
                  <a:pt x="32126" y="743822"/>
                </a:lnTo>
                <a:lnTo>
                  <a:pt x="38201" y="744334"/>
                </a:lnTo>
                <a:lnTo>
                  <a:pt x="45085" y="743790"/>
                </a:lnTo>
                <a:lnTo>
                  <a:pt x="74762" y="716987"/>
                </a:lnTo>
                <a:lnTo>
                  <a:pt x="86049" y="655723"/>
                </a:lnTo>
                <a:lnTo>
                  <a:pt x="94957" y="613371"/>
                </a:lnTo>
                <a:lnTo>
                  <a:pt x="108597" y="554431"/>
                </a:lnTo>
                <a:lnTo>
                  <a:pt x="118927" y="515754"/>
                </a:lnTo>
                <a:lnTo>
                  <a:pt x="133391" y="470568"/>
                </a:lnTo>
                <a:lnTo>
                  <a:pt x="157127" y="402080"/>
                </a:lnTo>
                <a:lnTo>
                  <a:pt x="182497" y="335911"/>
                </a:lnTo>
                <a:lnTo>
                  <a:pt x="207877" y="277789"/>
                </a:lnTo>
                <a:lnTo>
                  <a:pt x="226264" y="240653"/>
                </a:lnTo>
                <a:lnTo>
                  <a:pt x="247751" y="199720"/>
                </a:lnTo>
                <a:lnTo>
                  <a:pt x="274151" y="155730"/>
                </a:lnTo>
                <a:lnTo>
                  <a:pt x="304095" y="116644"/>
                </a:lnTo>
                <a:lnTo>
                  <a:pt x="337005" y="87138"/>
                </a:lnTo>
                <a:lnTo>
                  <a:pt x="371081" y="76390"/>
                </a:lnTo>
                <a:lnTo>
                  <a:pt x="379296" y="76870"/>
                </a:lnTo>
                <a:lnTo>
                  <a:pt x="411467" y="103682"/>
                </a:lnTo>
                <a:lnTo>
                  <a:pt x="416915" y="158254"/>
                </a:lnTo>
                <a:lnTo>
                  <a:pt x="416371" y="175720"/>
                </a:lnTo>
                <a:lnTo>
                  <a:pt x="414731" y="199720"/>
                </a:lnTo>
                <a:lnTo>
                  <a:pt x="410850" y="243111"/>
                </a:lnTo>
                <a:lnTo>
                  <a:pt x="363435" y="689762"/>
                </a:lnTo>
                <a:lnTo>
                  <a:pt x="362343" y="698499"/>
                </a:lnTo>
                <a:lnTo>
                  <a:pt x="362343" y="707224"/>
                </a:lnTo>
                <a:lnTo>
                  <a:pt x="388264" y="742288"/>
                </a:lnTo>
                <a:lnTo>
                  <a:pt x="400545" y="744334"/>
                </a:lnTo>
                <a:lnTo>
                  <a:pt x="407395" y="743790"/>
                </a:lnTo>
                <a:lnTo>
                  <a:pt x="436665" y="716987"/>
                </a:lnTo>
                <a:lnTo>
                  <a:pt x="443863" y="681303"/>
                </a:lnTo>
                <a:lnTo>
                  <a:pt x="461701" y="598636"/>
                </a:lnTo>
                <a:lnTo>
                  <a:pt x="475474" y="540310"/>
                </a:lnTo>
                <a:lnTo>
                  <a:pt x="495320" y="471418"/>
                </a:lnTo>
                <a:lnTo>
                  <a:pt x="519062" y="403205"/>
                </a:lnTo>
                <a:lnTo>
                  <a:pt x="545193" y="335811"/>
                </a:lnTo>
                <a:lnTo>
                  <a:pt x="570024" y="277421"/>
                </a:lnTo>
                <a:lnTo>
                  <a:pt x="593996" y="227422"/>
                </a:lnTo>
                <a:lnTo>
                  <a:pt x="617464" y="184341"/>
                </a:lnTo>
                <a:lnTo>
                  <a:pt x="646112" y="141884"/>
                </a:lnTo>
                <a:lnTo>
                  <a:pt x="678750" y="105556"/>
                </a:lnTo>
                <a:lnTo>
                  <a:pt x="714189" y="81168"/>
                </a:lnTo>
                <a:lnTo>
                  <a:pt x="738886" y="76390"/>
                </a:lnTo>
                <a:lnTo>
                  <a:pt x="749071" y="76390"/>
                </a:lnTo>
                <a:lnTo>
                  <a:pt x="777149" y="109860"/>
                </a:lnTo>
                <a:lnTo>
                  <a:pt x="780318" y="151601"/>
                </a:lnTo>
                <a:lnTo>
                  <a:pt x="779943" y="180081"/>
                </a:lnTo>
                <a:lnTo>
                  <a:pt x="778719" y="204090"/>
                </a:lnTo>
                <a:lnTo>
                  <a:pt x="776676" y="230283"/>
                </a:lnTo>
                <a:lnTo>
                  <a:pt x="773811" y="258660"/>
                </a:lnTo>
                <a:lnTo>
                  <a:pt x="726884" y="699414"/>
                </a:lnTo>
                <a:lnTo>
                  <a:pt x="726884" y="706132"/>
                </a:lnTo>
                <a:lnTo>
                  <a:pt x="746455" y="739121"/>
                </a:lnTo>
                <a:lnTo>
                  <a:pt x="765073" y="744334"/>
                </a:lnTo>
                <a:lnTo>
                  <a:pt x="771522" y="743790"/>
                </a:lnTo>
                <a:lnTo>
                  <a:pt x="801602" y="716987"/>
                </a:lnTo>
                <a:lnTo>
                  <a:pt x="850201" y="266306"/>
                </a:lnTo>
                <a:lnTo>
                  <a:pt x="854570" y="211188"/>
                </a:lnTo>
                <a:lnTo>
                  <a:pt x="856754" y="158254"/>
                </a:lnTo>
                <a:lnTo>
                  <a:pt x="856071" y="133358"/>
                </a:lnTo>
                <a:lnTo>
                  <a:pt x="850614" y="91342"/>
                </a:lnTo>
                <a:lnTo>
                  <a:pt x="830148" y="43113"/>
                </a:lnTo>
                <a:lnTo>
                  <a:pt x="793010" y="11047"/>
                </a:lnTo>
                <a:lnTo>
                  <a:pt x="760543" y="1226"/>
                </a:lnTo>
                <a:lnTo>
                  <a:pt x="7421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5263685" y="1303996"/>
            <a:ext cx="1466850" cy="1376045"/>
            <a:chOff x="5263685" y="1303996"/>
            <a:chExt cx="1466850" cy="1376045"/>
          </a:xfrm>
        </p:grpSpPr>
        <p:sp>
          <p:nvSpPr>
            <p:cNvPr id="45" name="object 45"/>
            <p:cNvSpPr/>
            <p:nvPr/>
          </p:nvSpPr>
          <p:spPr>
            <a:xfrm>
              <a:off x="5400348" y="1316699"/>
              <a:ext cx="1316355" cy="1350645"/>
            </a:xfrm>
            <a:custGeom>
              <a:avLst/>
              <a:gdLst/>
              <a:ahLst/>
              <a:cxnLst/>
              <a:rect l="l" t="t" r="r" b="b"/>
              <a:pathLst>
                <a:path w="1316354" h="1350645">
                  <a:moveTo>
                    <a:pt x="675157" y="0"/>
                  </a:moveTo>
                  <a:lnTo>
                    <a:pt x="626941" y="1695"/>
                  </a:lnTo>
                  <a:lnTo>
                    <a:pt x="579639" y="6704"/>
                  </a:lnTo>
                  <a:lnTo>
                    <a:pt x="533367" y="14913"/>
                  </a:lnTo>
                  <a:lnTo>
                    <a:pt x="488239" y="26208"/>
                  </a:lnTo>
                  <a:lnTo>
                    <a:pt x="444367" y="40475"/>
                  </a:lnTo>
                  <a:lnTo>
                    <a:pt x="401868" y="57598"/>
                  </a:lnTo>
                  <a:lnTo>
                    <a:pt x="360855" y="77465"/>
                  </a:lnTo>
                  <a:lnTo>
                    <a:pt x="321443" y="99961"/>
                  </a:lnTo>
                  <a:lnTo>
                    <a:pt x="283745" y="124970"/>
                  </a:lnTo>
                  <a:lnTo>
                    <a:pt x="247876" y="152381"/>
                  </a:lnTo>
                  <a:lnTo>
                    <a:pt x="213950" y="182077"/>
                  </a:lnTo>
                  <a:lnTo>
                    <a:pt x="182081" y="213945"/>
                  </a:lnTo>
                  <a:lnTo>
                    <a:pt x="152385" y="247870"/>
                  </a:lnTo>
                  <a:lnTo>
                    <a:pt x="124974" y="283739"/>
                  </a:lnTo>
                  <a:lnTo>
                    <a:pt x="99964" y="321437"/>
                  </a:lnTo>
                  <a:lnTo>
                    <a:pt x="77468" y="360850"/>
                  </a:lnTo>
                  <a:lnTo>
                    <a:pt x="57600" y="401863"/>
                  </a:lnTo>
                  <a:lnTo>
                    <a:pt x="40476" y="444362"/>
                  </a:lnTo>
                  <a:lnTo>
                    <a:pt x="26209" y="488234"/>
                  </a:lnTo>
                  <a:lnTo>
                    <a:pt x="14914" y="533364"/>
                  </a:lnTo>
                  <a:lnTo>
                    <a:pt x="6704" y="579637"/>
                  </a:lnTo>
                  <a:lnTo>
                    <a:pt x="1695" y="626939"/>
                  </a:lnTo>
                  <a:lnTo>
                    <a:pt x="0" y="675157"/>
                  </a:lnTo>
                  <a:lnTo>
                    <a:pt x="1695" y="723375"/>
                  </a:lnTo>
                  <a:lnTo>
                    <a:pt x="6704" y="770677"/>
                  </a:lnTo>
                  <a:lnTo>
                    <a:pt x="14914" y="816950"/>
                  </a:lnTo>
                  <a:lnTo>
                    <a:pt x="26209" y="862080"/>
                  </a:lnTo>
                  <a:lnTo>
                    <a:pt x="40476" y="905951"/>
                  </a:lnTo>
                  <a:lnTo>
                    <a:pt x="57600" y="948451"/>
                  </a:lnTo>
                  <a:lnTo>
                    <a:pt x="77468" y="989464"/>
                  </a:lnTo>
                  <a:lnTo>
                    <a:pt x="99964" y="1028877"/>
                  </a:lnTo>
                  <a:lnTo>
                    <a:pt x="124974" y="1066575"/>
                  </a:lnTo>
                  <a:lnTo>
                    <a:pt x="152385" y="1102444"/>
                  </a:lnTo>
                  <a:lnTo>
                    <a:pt x="182081" y="1136369"/>
                  </a:lnTo>
                  <a:lnTo>
                    <a:pt x="213950" y="1168237"/>
                  </a:lnTo>
                  <a:lnTo>
                    <a:pt x="247876" y="1197933"/>
                  </a:lnTo>
                  <a:lnTo>
                    <a:pt x="283745" y="1225343"/>
                  </a:lnTo>
                  <a:lnTo>
                    <a:pt x="321443" y="1250353"/>
                  </a:lnTo>
                  <a:lnTo>
                    <a:pt x="360855" y="1272849"/>
                  </a:lnTo>
                  <a:lnTo>
                    <a:pt x="401868" y="1292715"/>
                  </a:lnTo>
                  <a:lnTo>
                    <a:pt x="444367" y="1309839"/>
                  </a:lnTo>
                  <a:lnTo>
                    <a:pt x="488239" y="1324105"/>
                  </a:lnTo>
                  <a:lnTo>
                    <a:pt x="533367" y="1335400"/>
                  </a:lnTo>
                  <a:lnTo>
                    <a:pt x="579639" y="1343610"/>
                  </a:lnTo>
                  <a:lnTo>
                    <a:pt x="626941" y="1348619"/>
                  </a:lnTo>
                  <a:lnTo>
                    <a:pt x="675157" y="1350314"/>
                  </a:lnTo>
                  <a:lnTo>
                    <a:pt x="724491" y="1348539"/>
                  </a:lnTo>
                  <a:lnTo>
                    <a:pt x="772861" y="1343294"/>
                  </a:lnTo>
                  <a:lnTo>
                    <a:pt x="820145" y="1334702"/>
                  </a:lnTo>
                  <a:lnTo>
                    <a:pt x="866221" y="1322886"/>
                  </a:lnTo>
                  <a:lnTo>
                    <a:pt x="910966" y="1307968"/>
                  </a:lnTo>
                  <a:lnTo>
                    <a:pt x="954259" y="1290072"/>
                  </a:lnTo>
                  <a:lnTo>
                    <a:pt x="995977" y="1269318"/>
                  </a:lnTo>
                  <a:lnTo>
                    <a:pt x="1035999" y="1245831"/>
                  </a:lnTo>
                  <a:lnTo>
                    <a:pt x="1074202" y="1219733"/>
                  </a:lnTo>
                  <a:lnTo>
                    <a:pt x="1110464" y="1191146"/>
                  </a:lnTo>
                  <a:lnTo>
                    <a:pt x="1144663" y="1160192"/>
                  </a:lnTo>
                  <a:lnTo>
                    <a:pt x="1176677" y="1126996"/>
                  </a:lnTo>
                  <a:lnTo>
                    <a:pt x="1206384" y="1091678"/>
                  </a:lnTo>
                  <a:lnTo>
                    <a:pt x="1233661" y="1054362"/>
                  </a:lnTo>
                  <a:lnTo>
                    <a:pt x="1258388" y="1015170"/>
                  </a:lnTo>
                  <a:lnTo>
                    <a:pt x="1280440" y="974224"/>
                  </a:lnTo>
                  <a:lnTo>
                    <a:pt x="1299698" y="931648"/>
                  </a:lnTo>
                  <a:lnTo>
                    <a:pt x="1316037" y="887564"/>
                  </a:lnTo>
                  <a:lnTo>
                    <a:pt x="1280611" y="918655"/>
                  </a:lnTo>
                  <a:lnTo>
                    <a:pt x="1242374" y="946370"/>
                  </a:lnTo>
                  <a:lnTo>
                    <a:pt x="1201557" y="970472"/>
                  </a:lnTo>
                  <a:lnTo>
                    <a:pt x="1158393" y="990723"/>
                  </a:lnTo>
                  <a:lnTo>
                    <a:pt x="1113116" y="1006888"/>
                  </a:lnTo>
                  <a:lnTo>
                    <a:pt x="1065958" y="1018727"/>
                  </a:lnTo>
                  <a:lnTo>
                    <a:pt x="1017150" y="1026005"/>
                  </a:lnTo>
                  <a:lnTo>
                    <a:pt x="966927" y="1028484"/>
                  </a:lnTo>
                  <a:lnTo>
                    <a:pt x="918447" y="1026179"/>
                  </a:lnTo>
                  <a:lnTo>
                    <a:pt x="871270" y="1019407"/>
                  </a:lnTo>
                  <a:lnTo>
                    <a:pt x="825608" y="1008377"/>
                  </a:lnTo>
                  <a:lnTo>
                    <a:pt x="781672" y="993301"/>
                  </a:lnTo>
                  <a:lnTo>
                    <a:pt x="739672" y="974390"/>
                  </a:lnTo>
                  <a:lnTo>
                    <a:pt x="699820" y="951854"/>
                  </a:lnTo>
                  <a:lnTo>
                    <a:pt x="662326" y="925905"/>
                  </a:lnTo>
                  <a:lnTo>
                    <a:pt x="627402" y="896754"/>
                  </a:lnTo>
                  <a:lnTo>
                    <a:pt x="595258" y="864611"/>
                  </a:lnTo>
                  <a:lnTo>
                    <a:pt x="566106" y="829687"/>
                  </a:lnTo>
                  <a:lnTo>
                    <a:pt x="540156" y="792193"/>
                  </a:lnTo>
                  <a:lnTo>
                    <a:pt x="517620" y="752341"/>
                  </a:lnTo>
                  <a:lnTo>
                    <a:pt x="498708" y="710341"/>
                  </a:lnTo>
                  <a:lnTo>
                    <a:pt x="483632" y="666404"/>
                  </a:lnTo>
                  <a:lnTo>
                    <a:pt x="472601" y="620741"/>
                  </a:lnTo>
                  <a:lnTo>
                    <a:pt x="465829" y="573563"/>
                  </a:lnTo>
                  <a:lnTo>
                    <a:pt x="463524" y="525081"/>
                  </a:lnTo>
                  <a:lnTo>
                    <a:pt x="465855" y="476332"/>
                  </a:lnTo>
                  <a:lnTo>
                    <a:pt x="472706" y="428906"/>
                  </a:lnTo>
                  <a:lnTo>
                    <a:pt x="483860" y="383017"/>
                  </a:lnTo>
                  <a:lnTo>
                    <a:pt x="499104" y="338879"/>
                  </a:lnTo>
                  <a:lnTo>
                    <a:pt x="518223" y="296707"/>
                  </a:lnTo>
                  <a:lnTo>
                    <a:pt x="541003" y="256714"/>
                  </a:lnTo>
                  <a:lnTo>
                    <a:pt x="567227" y="219114"/>
                  </a:lnTo>
                  <a:lnTo>
                    <a:pt x="596682" y="184122"/>
                  </a:lnTo>
                  <a:lnTo>
                    <a:pt x="629153" y="151951"/>
                  </a:lnTo>
                  <a:lnTo>
                    <a:pt x="664425" y="122816"/>
                  </a:lnTo>
                  <a:lnTo>
                    <a:pt x="702283" y="96930"/>
                  </a:lnTo>
                  <a:lnTo>
                    <a:pt x="742513" y="74507"/>
                  </a:lnTo>
                  <a:lnTo>
                    <a:pt x="784899" y="55763"/>
                  </a:lnTo>
                  <a:lnTo>
                    <a:pt x="829228" y="40909"/>
                  </a:lnTo>
                  <a:lnTo>
                    <a:pt x="875284" y="30162"/>
                  </a:lnTo>
                  <a:lnTo>
                    <a:pt x="827137" y="17182"/>
                  </a:lnTo>
                  <a:lnTo>
                    <a:pt x="777640" y="7732"/>
                  </a:lnTo>
                  <a:lnTo>
                    <a:pt x="726933" y="1957"/>
                  </a:lnTo>
                  <a:lnTo>
                    <a:pt x="67515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87632" y="1303997"/>
              <a:ext cx="1343025" cy="1376045"/>
            </a:xfrm>
            <a:custGeom>
              <a:avLst/>
              <a:gdLst/>
              <a:ahLst/>
              <a:cxnLst/>
              <a:rect l="l" t="t" r="r" b="b"/>
              <a:pathLst>
                <a:path w="1343025" h="1376045">
                  <a:moveTo>
                    <a:pt x="1210856" y="362483"/>
                  </a:moveTo>
                  <a:lnTo>
                    <a:pt x="1205166" y="356806"/>
                  </a:lnTo>
                  <a:lnTo>
                    <a:pt x="1074293" y="356806"/>
                  </a:lnTo>
                  <a:lnTo>
                    <a:pt x="1074293" y="225907"/>
                  </a:lnTo>
                  <a:lnTo>
                    <a:pt x="1068603" y="220230"/>
                  </a:lnTo>
                  <a:lnTo>
                    <a:pt x="1054582" y="220230"/>
                  </a:lnTo>
                  <a:lnTo>
                    <a:pt x="1048893" y="225907"/>
                  </a:lnTo>
                  <a:lnTo>
                    <a:pt x="1048893" y="356806"/>
                  </a:lnTo>
                  <a:lnTo>
                    <a:pt x="917994" y="356806"/>
                  </a:lnTo>
                  <a:lnTo>
                    <a:pt x="912317" y="362483"/>
                  </a:lnTo>
                  <a:lnTo>
                    <a:pt x="912317" y="376529"/>
                  </a:lnTo>
                  <a:lnTo>
                    <a:pt x="917994" y="382206"/>
                  </a:lnTo>
                  <a:lnTo>
                    <a:pt x="1048893" y="382206"/>
                  </a:lnTo>
                  <a:lnTo>
                    <a:pt x="1048893" y="513105"/>
                  </a:lnTo>
                  <a:lnTo>
                    <a:pt x="1054582" y="518782"/>
                  </a:lnTo>
                  <a:lnTo>
                    <a:pt x="1061593" y="518782"/>
                  </a:lnTo>
                  <a:lnTo>
                    <a:pt x="1068603" y="518782"/>
                  </a:lnTo>
                  <a:lnTo>
                    <a:pt x="1074293" y="513105"/>
                  </a:lnTo>
                  <a:lnTo>
                    <a:pt x="1074293" y="382206"/>
                  </a:lnTo>
                  <a:lnTo>
                    <a:pt x="1198156" y="382206"/>
                  </a:lnTo>
                  <a:lnTo>
                    <a:pt x="1205166" y="382206"/>
                  </a:lnTo>
                  <a:lnTo>
                    <a:pt x="1210856" y="376529"/>
                  </a:lnTo>
                  <a:lnTo>
                    <a:pt x="1210856" y="362483"/>
                  </a:lnTo>
                  <a:close/>
                </a:path>
                <a:path w="1343025" h="1376045">
                  <a:moveTo>
                    <a:pt x="1342631" y="898728"/>
                  </a:moveTo>
                  <a:lnTo>
                    <a:pt x="1340446" y="892632"/>
                  </a:lnTo>
                  <a:lnTo>
                    <a:pt x="1330566" y="886421"/>
                  </a:lnTo>
                  <a:lnTo>
                    <a:pt x="1324140" y="887069"/>
                  </a:lnTo>
                  <a:lnTo>
                    <a:pt x="1319936" y="891133"/>
                  </a:lnTo>
                  <a:lnTo>
                    <a:pt x="1299324" y="909193"/>
                  </a:lnTo>
                  <a:lnTo>
                    <a:pt x="1299324" y="942835"/>
                  </a:lnTo>
                  <a:lnTo>
                    <a:pt x="1278585" y="987907"/>
                  </a:lnTo>
                  <a:lnTo>
                    <a:pt x="1254772" y="1030884"/>
                  </a:lnTo>
                  <a:lnTo>
                    <a:pt x="1228051" y="1071676"/>
                  </a:lnTo>
                  <a:lnTo>
                    <a:pt x="1198575" y="1110157"/>
                  </a:lnTo>
                  <a:lnTo>
                    <a:pt x="1166507" y="1146213"/>
                  </a:lnTo>
                  <a:lnTo>
                    <a:pt x="1132001" y="1179728"/>
                  </a:lnTo>
                  <a:lnTo>
                    <a:pt x="1095222" y="1210602"/>
                  </a:lnTo>
                  <a:lnTo>
                    <a:pt x="1056322" y="1238707"/>
                  </a:lnTo>
                  <a:lnTo>
                    <a:pt x="1015466" y="1263942"/>
                  </a:lnTo>
                  <a:lnTo>
                    <a:pt x="972807" y="1286179"/>
                  </a:lnTo>
                  <a:lnTo>
                    <a:pt x="928509" y="1305306"/>
                  </a:lnTo>
                  <a:lnTo>
                    <a:pt x="882726" y="1321206"/>
                  </a:lnTo>
                  <a:lnTo>
                    <a:pt x="835609" y="1333779"/>
                  </a:lnTo>
                  <a:lnTo>
                    <a:pt x="787323" y="1342898"/>
                  </a:lnTo>
                  <a:lnTo>
                    <a:pt x="738022" y="1348460"/>
                  </a:lnTo>
                  <a:lnTo>
                    <a:pt x="687870" y="1350327"/>
                  </a:lnTo>
                  <a:lnTo>
                    <a:pt x="640638" y="1348663"/>
                  </a:lnTo>
                  <a:lnTo>
                    <a:pt x="594271" y="1343736"/>
                  </a:lnTo>
                  <a:lnTo>
                    <a:pt x="548919" y="1335671"/>
                  </a:lnTo>
                  <a:lnTo>
                    <a:pt x="504672" y="1324571"/>
                  </a:lnTo>
                  <a:lnTo>
                    <a:pt x="461645" y="1310551"/>
                  </a:lnTo>
                  <a:lnTo>
                    <a:pt x="419963" y="1293723"/>
                  </a:lnTo>
                  <a:lnTo>
                    <a:pt x="379730" y="1274203"/>
                  </a:lnTo>
                  <a:lnTo>
                    <a:pt x="341058" y="1252105"/>
                  </a:lnTo>
                  <a:lnTo>
                    <a:pt x="304063" y="1227543"/>
                  </a:lnTo>
                  <a:lnTo>
                    <a:pt x="268859" y="1200632"/>
                  </a:lnTo>
                  <a:lnTo>
                    <a:pt x="235559" y="1171460"/>
                  </a:lnTo>
                  <a:lnTo>
                    <a:pt x="204266" y="1140180"/>
                  </a:lnTo>
                  <a:lnTo>
                    <a:pt x="175107" y="1106881"/>
                  </a:lnTo>
                  <a:lnTo>
                    <a:pt x="148196" y="1071664"/>
                  </a:lnTo>
                  <a:lnTo>
                    <a:pt x="123621" y="1034669"/>
                  </a:lnTo>
                  <a:lnTo>
                    <a:pt x="101523" y="996010"/>
                  </a:lnTo>
                  <a:lnTo>
                    <a:pt x="82003" y="955763"/>
                  </a:lnTo>
                  <a:lnTo>
                    <a:pt x="65189" y="914082"/>
                  </a:lnTo>
                  <a:lnTo>
                    <a:pt x="51168" y="871067"/>
                  </a:lnTo>
                  <a:lnTo>
                    <a:pt x="40068" y="826820"/>
                  </a:lnTo>
                  <a:lnTo>
                    <a:pt x="31991" y="781456"/>
                  </a:lnTo>
                  <a:lnTo>
                    <a:pt x="27076" y="735101"/>
                  </a:lnTo>
                  <a:lnTo>
                    <a:pt x="25400" y="687857"/>
                  </a:lnTo>
                  <a:lnTo>
                    <a:pt x="27076" y="640626"/>
                  </a:lnTo>
                  <a:lnTo>
                    <a:pt x="31991" y="594271"/>
                  </a:lnTo>
                  <a:lnTo>
                    <a:pt x="40068" y="548906"/>
                  </a:lnTo>
                  <a:lnTo>
                    <a:pt x="51168" y="504659"/>
                  </a:lnTo>
                  <a:lnTo>
                    <a:pt x="65189" y="461645"/>
                  </a:lnTo>
                  <a:lnTo>
                    <a:pt x="82003" y="419963"/>
                  </a:lnTo>
                  <a:lnTo>
                    <a:pt x="101523" y="379730"/>
                  </a:lnTo>
                  <a:lnTo>
                    <a:pt x="123685" y="340956"/>
                  </a:lnTo>
                  <a:lnTo>
                    <a:pt x="148196" y="304063"/>
                  </a:lnTo>
                  <a:lnTo>
                    <a:pt x="175107" y="268859"/>
                  </a:lnTo>
                  <a:lnTo>
                    <a:pt x="204266" y="235546"/>
                  </a:lnTo>
                  <a:lnTo>
                    <a:pt x="235559" y="204266"/>
                  </a:lnTo>
                  <a:lnTo>
                    <a:pt x="268859" y="175107"/>
                  </a:lnTo>
                  <a:lnTo>
                    <a:pt x="304063" y="148183"/>
                  </a:lnTo>
                  <a:lnTo>
                    <a:pt x="341058" y="123621"/>
                  </a:lnTo>
                  <a:lnTo>
                    <a:pt x="379730" y="101523"/>
                  </a:lnTo>
                  <a:lnTo>
                    <a:pt x="419963" y="82003"/>
                  </a:lnTo>
                  <a:lnTo>
                    <a:pt x="461645" y="65189"/>
                  </a:lnTo>
                  <a:lnTo>
                    <a:pt x="504672" y="51168"/>
                  </a:lnTo>
                  <a:lnTo>
                    <a:pt x="548919" y="40068"/>
                  </a:lnTo>
                  <a:lnTo>
                    <a:pt x="594271" y="31991"/>
                  </a:lnTo>
                  <a:lnTo>
                    <a:pt x="640638" y="27076"/>
                  </a:lnTo>
                  <a:lnTo>
                    <a:pt x="687870" y="25400"/>
                  </a:lnTo>
                  <a:lnTo>
                    <a:pt x="725373" y="26454"/>
                  </a:lnTo>
                  <a:lnTo>
                    <a:pt x="762622" y="29578"/>
                  </a:lnTo>
                  <a:lnTo>
                    <a:pt x="799541" y="34785"/>
                  </a:lnTo>
                  <a:lnTo>
                    <a:pt x="836066" y="42049"/>
                  </a:lnTo>
                  <a:lnTo>
                    <a:pt x="790244" y="57619"/>
                  </a:lnTo>
                  <a:lnTo>
                    <a:pt x="746594" y="77177"/>
                  </a:lnTo>
                  <a:lnTo>
                    <a:pt x="705307" y="100482"/>
                  </a:lnTo>
                  <a:lnTo>
                    <a:pt x="666597" y="127317"/>
                  </a:lnTo>
                  <a:lnTo>
                    <a:pt x="630643" y="157429"/>
                  </a:lnTo>
                  <a:lnTo>
                    <a:pt x="597662" y="190601"/>
                  </a:lnTo>
                  <a:lnTo>
                    <a:pt x="567817" y="226606"/>
                  </a:lnTo>
                  <a:lnTo>
                    <a:pt x="541324" y="265176"/>
                  </a:lnTo>
                  <a:lnTo>
                    <a:pt x="518363" y="306108"/>
                  </a:lnTo>
                  <a:lnTo>
                    <a:pt x="499148" y="349148"/>
                  </a:lnTo>
                  <a:lnTo>
                    <a:pt x="483857" y="394068"/>
                  </a:lnTo>
                  <a:lnTo>
                    <a:pt x="472706" y="440651"/>
                  </a:lnTo>
                  <a:lnTo>
                    <a:pt x="465861" y="488632"/>
                  </a:lnTo>
                  <a:lnTo>
                    <a:pt x="463537" y="537794"/>
                  </a:lnTo>
                  <a:lnTo>
                    <a:pt x="465658" y="584708"/>
                  </a:lnTo>
                  <a:lnTo>
                    <a:pt x="471868" y="630440"/>
                  </a:lnTo>
                  <a:lnTo>
                    <a:pt x="482003" y="674839"/>
                  </a:lnTo>
                  <a:lnTo>
                    <a:pt x="495884" y="717689"/>
                  </a:lnTo>
                  <a:lnTo>
                    <a:pt x="513308" y="758837"/>
                  </a:lnTo>
                  <a:lnTo>
                    <a:pt x="534111" y="798080"/>
                  </a:lnTo>
                  <a:lnTo>
                    <a:pt x="558088" y="835228"/>
                  </a:lnTo>
                  <a:lnTo>
                    <a:pt x="585076" y="870115"/>
                  </a:lnTo>
                  <a:lnTo>
                    <a:pt x="614870" y="902563"/>
                  </a:lnTo>
                  <a:lnTo>
                    <a:pt x="647306" y="932357"/>
                  </a:lnTo>
                  <a:lnTo>
                    <a:pt x="682205" y="959345"/>
                  </a:lnTo>
                  <a:lnTo>
                    <a:pt x="719353" y="983322"/>
                  </a:lnTo>
                  <a:lnTo>
                    <a:pt x="758596" y="1004125"/>
                  </a:lnTo>
                  <a:lnTo>
                    <a:pt x="799744" y="1021549"/>
                  </a:lnTo>
                  <a:lnTo>
                    <a:pt x="842606" y="1035418"/>
                  </a:lnTo>
                  <a:lnTo>
                    <a:pt x="886993" y="1045552"/>
                  </a:lnTo>
                  <a:lnTo>
                    <a:pt x="932738" y="1051775"/>
                  </a:lnTo>
                  <a:lnTo>
                    <a:pt x="979639" y="1053884"/>
                  </a:lnTo>
                  <a:lnTo>
                    <a:pt x="1029449" y="1051509"/>
                  </a:lnTo>
                  <a:lnTo>
                    <a:pt x="1078331" y="1044460"/>
                  </a:lnTo>
                  <a:lnTo>
                    <a:pt x="1126007" y="1032827"/>
                  </a:lnTo>
                  <a:lnTo>
                    <a:pt x="1138491" y="1028484"/>
                  </a:lnTo>
                  <a:lnTo>
                    <a:pt x="1172222" y="1016749"/>
                  </a:lnTo>
                  <a:lnTo>
                    <a:pt x="1216698" y="996315"/>
                  </a:lnTo>
                  <a:lnTo>
                    <a:pt x="1259154" y="971638"/>
                  </a:lnTo>
                  <a:lnTo>
                    <a:pt x="1299324" y="942835"/>
                  </a:lnTo>
                  <a:lnTo>
                    <a:pt x="1299324" y="909193"/>
                  </a:lnTo>
                  <a:lnTo>
                    <a:pt x="1284147" y="922477"/>
                  </a:lnTo>
                  <a:lnTo>
                    <a:pt x="1245895" y="949972"/>
                  </a:lnTo>
                  <a:lnTo>
                    <a:pt x="1205471" y="973531"/>
                  </a:lnTo>
                  <a:lnTo>
                    <a:pt x="1163116" y="993038"/>
                  </a:lnTo>
                  <a:lnTo>
                    <a:pt x="1119085" y="1008392"/>
                  </a:lnTo>
                  <a:lnTo>
                    <a:pt x="1073670" y="1019479"/>
                  </a:lnTo>
                  <a:lnTo>
                    <a:pt x="1027099" y="1026223"/>
                  </a:lnTo>
                  <a:lnTo>
                    <a:pt x="979639" y="1028484"/>
                  </a:lnTo>
                  <a:lnTo>
                    <a:pt x="932332" y="1026223"/>
                  </a:lnTo>
                  <a:lnTo>
                    <a:pt x="886523" y="1019619"/>
                  </a:lnTo>
                  <a:lnTo>
                    <a:pt x="842048" y="1008849"/>
                  </a:lnTo>
                  <a:lnTo>
                    <a:pt x="799236" y="994143"/>
                  </a:lnTo>
                  <a:lnTo>
                    <a:pt x="758317" y="975677"/>
                  </a:lnTo>
                  <a:lnTo>
                    <a:pt x="719467" y="953681"/>
                  </a:lnTo>
                  <a:lnTo>
                    <a:pt x="682917" y="928370"/>
                  </a:lnTo>
                  <a:lnTo>
                    <a:pt x="648855" y="899934"/>
                  </a:lnTo>
                  <a:lnTo>
                    <a:pt x="617499" y="868578"/>
                  </a:lnTo>
                  <a:lnTo>
                    <a:pt x="589064" y="834517"/>
                  </a:lnTo>
                  <a:lnTo>
                    <a:pt x="563740" y="797966"/>
                  </a:lnTo>
                  <a:lnTo>
                    <a:pt x="541756" y="759129"/>
                  </a:lnTo>
                  <a:lnTo>
                    <a:pt x="523290" y="718197"/>
                  </a:lnTo>
                  <a:lnTo>
                    <a:pt x="508571" y="675398"/>
                  </a:lnTo>
                  <a:lnTo>
                    <a:pt x="497801" y="630923"/>
                  </a:lnTo>
                  <a:lnTo>
                    <a:pt x="491197" y="584987"/>
                  </a:lnTo>
                  <a:lnTo>
                    <a:pt x="488937" y="537794"/>
                  </a:lnTo>
                  <a:lnTo>
                    <a:pt x="491159" y="490943"/>
                  </a:lnTo>
                  <a:lnTo>
                    <a:pt x="497700" y="445211"/>
                  </a:lnTo>
                  <a:lnTo>
                    <a:pt x="508355" y="400824"/>
                  </a:lnTo>
                  <a:lnTo>
                    <a:pt x="522960" y="358025"/>
                  </a:lnTo>
                  <a:lnTo>
                    <a:pt x="541312" y="317017"/>
                  </a:lnTo>
                  <a:lnTo>
                    <a:pt x="563232" y="278041"/>
                  </a:lnTo>
                  <a:lnTo>
                    <a:pt x="588543" y="241300"/>
                  </a:lnTo>
                  <a:lnTo>
                    <a:pt x="617042" y="207048"/>
                  </a:lnTo>
                  <a:lnTo>
                    <a:pt x="648550" y="175488"/>
                  </a:lnTo>
                  <a:lnTo>
                    <a:pt x="682879" y="146850"/>
                  </a:lnTo>
                  <a:lnTo>
                    <a:pt x="719836" y="121361"/>
                  </a:lnTo>
                  <a:lnTo>
                    <a:pt x="759244" y="99237"/>
                  </a:lnTo>
                  <a:lnTo>
                    <a:pt x="800912" y="80721"/>
                  </a:lnTo>
                  <a:lnTo>
                    <a:pt x="844651" y="66014"/>
                  </a:lnTo>
                  <a:lnTo>
                    <a:pt x="890282" y="55346"/>
                  </a:lnTo>
                  <a:lnTo>
                    <a:pt x="896035" y="54292"/>
                  </a:lnTo>
                  <a:lnTo>
                    <a:pt x="900328" y="49453"/>
                  </a:lnTo>
                  <a:lnTo>
                    <a:pt x="841908" y="17335"/>
                  </a:lnTo>
                  <a:lnTo>
                    <a:pt x="791197" y="7721"/>
                  </a:lnTo>
                  <a:lnTo>
                    <a:pt x="739787" y="1943"/>
                  </a:lnTo>
                  <a:lnTo>
                    <a:pt x="687870" y="0"/>
                  </a:lnTo>
                  <a:lnTo>
                    <a:pt x="640854" y="1600"/>
                  </a:lnTo>
                  <a:lnTo>
                    <a:pt x="594664" y="6299"/>
                  </a:lnTo>
                  <a:lnTo>
                    <a:pt x="549414" y="14008"/>
                  </a:lnTo>
                  <a:lnTo>
                    <a:pt x="505218" y="24612"/>
                  </a:lnTo>
                  <a:lnTo>
                    <a:pt x="462178" y="38036"/>
                  </a:lnTo>
                  <a:lnTo>
                    <a:pt x="420382" y="54140"/>
                  </a:lnTo>
                  <a:lnTo>
                    <a:pt x="379945" y="72847"/>
                  </a:lnTo>
                  <a:lnTo>
                    <a:pt x="340969" y="94056"/>
                  </a:lnTo>
                  <a:lnTo>
                    <a:pt x="303555" y="117640"/>
                  </a:lnTo>
                  <a:lnTo>
                    <a:pt x="267792" y="143510"/>
                  </a:lnTo>
                  <a:lnTo>
                    <a:pt x="233819" y="171564"/>
                  </a:lnTo>
                  <a:lnTo>
                    <a:pt x="201701" y="201701"/>
                  </a:lnTo>
                  <a:lnTo>
                    <a:pt x="171577" y="233807"/>
                  </a:lnTo>
                  <a:lnTo>
                    <a:pt x="143522" y="267792"/>
                  </a:lnTo>
                  <a:lnTo>
                    <a:pt x="117640" y="303542"/>
                  </a:lnTo>
                  <a:lnTo>
                    <a:pt x="94005" y="341058"/>
                  </a:lnTo>
                  <a:lnTo>
                    <a:pt x="72859" y="379933"/>
                  </a:lnTo>
                  <a:lnTo>
                    <a:pt x="54152" y="420370"/>
                  </a:lnTo>
                  <a:lnTo>
                    <a:pt x="38036" y="462165"/>
                  </a:lnTo>
                  <a:lnTo>
                    <a:pt x="24612" y="505218"/>
                  </a:lnTo>
                  <a:lnTo>
                    <a:pt x="14008" y="549414"/>
                  </a:lnTo>
                  <a:lnTo>
                    <a:pt x="6299" y="594652"/>
                  </a:lnTo>
                  <a:lnTo>
                    <a:pt x="1587" y="640842"/>
                  </a:lnTo>
                  <a:lnTo>
                    <a:pt x="0" y="687857"/>
                  </a:lnTo>
                  <a:lnTo>
                    <a:pt x="1587" y="734885"/>
                  </a:lnTo>
                  <a:lnTo>
                    <a:pt x="6299" y="781075"/>
                  </a:lnTo>
                  <a:lnTo>
                    <a:pt x="14008" y="826312"/>
                  </a:lnTo>
                  <a:lnTo>
                    <a:pt x="24612" y="870508"/>
                  </a:lnTo>
                  <a:lnTo>
                    <a:pt x="38036" y="913561"/>
                  </a:lnTo>
                  <a:lnTo>
                    <a:pt x="54152" y="955357"/>
                  </a:lnTo>
                  <a:lnTo>
                    <a:pt x="72859" y="995794"/>
                  </a:lnTo>
                  <a:lnTo>
                    <a:pt x="94056" y="1034770"/>
                  </a:lnTo>
                  <a:lnTo>
                    <a:pt x="117640" y="1072184"/>
                  </a:lnTo>
                  <a:lnTo>
                    <a:pt x="143522" y="1107935"/>
                  </a:lnTo>
                  <a:lnTo>
                    <a:pt x="171577" y="1141920"/>
                  </a:lnTo>
                  <a:lnTo>
                    <a:pt x="201701" y="1174026"/>
                  </a:lnTo>
                  <a:lnTo>
                    <a:pt x="233819" y="1204163"/>
                  </a:lnTo>
                  <a:lnTo>
                    <a:pt x="267792" y="1232217"/>
                  </a:lnTo>
                  <a:lnTo>
                    <a:pt x="303555" y="1258087"/>
                  </a:lnTo>
                  <a:lnTo>
                    <a:pt x="340969" y="1281684"/>
                  </a:lnTo>
                  <a:lnTo>
                    <a:pt x="379945" y="1302880"/>
                  </a:lnTo>
                  <a:lnTo>
                    <a:pt x="420382" y="1321587"/>
                  </a:lnTo>
                  <a:lnTo>
                    <a:pt x="462178" y="1337703"/>
                  </a:lnTo>
                  <a:lnTo>
                    <a:pt x="505218" y="1351114"/>
                  </a:lnTo>
                  <a:lnTo>
                    <a:pt x="549414" y="1361732"/>
                  </a:lnTo>
                  <a:lnTo>
                    <a:pt x="594664" y="1369441"/>
                  </a:lnTo>
                  <a:lnTo>
                    <a:pt x="640854" y="1374140"/>
                  </a:lnTo>
                  <a:lnTo>
                    <a:pt x="687870" y="1375727"/>
                  </a:lnTo>
                  <a:lnTo>
                    <a:pt x="737044" y="1374000"/>
                  </a:lnTo>
                  <a:lnTo>
                    <a:pt x="785444" y="1368844"/>
                  </a:lnTo>
                  <a:lnTo>
                    <a:pt x="832916" y="1360385"/>
                  </a:lnTo>
                  <a:lnTo>
                    <a:pt x="872947" y="1350327"/>
                  </a:lnTo>
                  <a:lnTo>
                    <a:pt x="879335" y="1348727"/>
                  </a:lnTo>
                  <a:lnTo>
                    <a:pt x="924560" y="1333957"/>
                  </a:lnTo>
                  <a:lnTo>
                    <a:pt x="968438" y="1316164"/>
                  </a:lnTo>
                  <a:lnTo>
                    <a:pt x="1010856" y="1295476"/>
                  </a:lnTo>
                  <a:lnTo>
                    <a:pt x="1051661" y="1271968"/>
                  </a:lnTo>
                  <a:lnTo>
                    <a:pt x="1090726" y="1245743"/>
                  </a:lnTo>
                  <a:lnTo>
                    <a:pt x="1127899" y="1216914"/>
                  </a:lnTo>
                  <a:lnTo>
                    <a:pt x="1163040" y="1185583"/>
                  </a:lnTo>
                  <a:lnTo>
                    <a:pt x="1196035" y="1151826"/>
                  </a:lnTo>
                  <a:lnTo>
                    <a:pt x="1226718" y="1115771"/>
                  </a:lnTo>
                  <a:lnTo>
                    <a:pt x="1254963" y="1077493"/>
                  </a:lnTo>
                  <a:lnTo>
                    <a:pt x="1280629" y="1037107"/>
                  </a:lnTo>
                  <a:lnTo>
                    <a:pt x="1303591" y="994702"/>
                  </a:lnTo>
                  <a:lnTo>
                    <a:pt x="1323695" y="950391"/>
                  </a:lnTo>
                  <a:lnTo>
                    <a:pt x="1340802" y="904265"/>
                  </a:lnTo>
                  <a:lnTo>
                    <a:pt x="1342631" y="898728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5547" y="1579828"/>
              <a:ext cx="187351" cy="18610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63685" y="2354486"/>
              <a:ext cx="252996" cy="25299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6506" y="2030820"/>
              <a:ext cx="143548" cy="14354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8572" y="1442837"/>
              <a:ext cx="143548" cy="14356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24366" y="1937941"/>
              <a:ext cx="88912" cy="88912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6241436" y="506934"/>
            <a:ext cx="857250" cy="139700"/>
            <a:chOff x="6241436" y="506934"/>
            <a:chExt cx="857250" cy="139700"/>
          </a:xfrm>
        </p:grpSpPr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50330" y="539853"/>
              <a:ext cx="64617" cy="8183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41436" y="509980"/>
              <a:ext cx="86258" cy="11018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40166" y="506934"/>
              <a:ext cx="368964" cy="11475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77"/>
                  </a:moveTo>
                  <a:lnTo>
                    <a:pt x="32359" y="100977"/>
                  </a:lnTo>
                  <a:lnTo>
                    <a:pt x="30264" y="100787"/>
                  </a:lnTo>
                  <a:lnTo>
                    <a:pt x="27266" y="100025"/>
                  </a:lnTo>
                  <a:lnTo>
                    <a:pt x="26225" y="99136"/>
                  </a:lnTo>
                  <a:lnTo>
                    <a:pt x="25057" y="96342"/>
                  </a:lnTo>
                  <a:lnTo>
                    <a:pt x="24765" y="94119"/>
                  </a:lnTo>
                  <a:lnTo>
                    <a:pt x="24765" y="40246"/>
                  </a:lnTo>
                  <a:lnTo>
                    <a:pt x="42595" y="40246"/>
                  </a:lnTo>
                  <a:lnTo>
                    <a:pt x="42595" y="31254"/>
                  </a:lnTo>
                  <a:lnTo>
                    <a:pt x="24765" y="31254"/>
                  </a:lnTo>
                  <a:lnTo>
                    <a:pt x="24765" y="8623"/>
                  </a:lnTo>
                  <a:lnTo>
                    <a:pt x="15925" y="8623"/>
                  </a:lnTo>
                  <a:lnTo>
                    <a:pt x="13106" y="31330"/>
                  </a:lnTo>
                  <a:lnTo>
                    <a:pt x="0" y="31330"/>
                  </a:lnTo>
                  <a:lnTo>
                    <a:pt x="0" y="40246"/>
                  </a:lnTo>
                  <a:lnTo>
                    <a:pt x="12801" y="40246"/>
                  </a:lnTo>
                  <a:lnTo>
                    <a:pt x="12801" y="95669"/>
                  </a:lnTo>
                  <a:lnTo>
                    <a:pt x="13360" y="99174"/>
                  </a:lnTo>
                  <a:lnTo>
                    <a:pt x="15595" y="104762"/>
                  </a:lnTo>
                  <a:lnTo>
                    <a:pt x="17538" y="106870"/>
                  </a:lnTo>
                  <a:lnTo>
                    <a:pt x="23075" y="109715"/>
                  </a:lnTo>
                  <a:lnTo>
                    <a:pt x="26974" y="110426"/>
                  </a:lnTo>
                  <a:lnTo>
                    <a:pt x="36918" y="110312"/>
                  </a:lnTo>
                  <a:lnTo>
                    <a:pt x="40728" y="109842"/>
                  </a:lnTo>
                  <a:lnTo>
                    <a:pt x="43129" y="109207"/>
                  </a:lnTo>
                  <a:lnTo>
                    <a:pt x="43129" y="100977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62" y="0"/>
                  </a:lnTo>
                  <a:lnTo>
                    <a:pt x="65062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35689" y="539089"/>
              <a:ext cx="162690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150" y="522908"/>
            <a:ext cx="1515097" cy="15150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3428" y="436613"/>
            <a:ext cx="1460500" cy="167640"/>
            <a:chOff x="473428" y="436613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28" y="436613"/>
              <a:ext cx="1263911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52" y="436739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90"/>
                  </a:moveTo>
                  <a:lnTo>
                    <a:pt x="228" y="46990"/>
                  </a:lnTo>
                  <a:lnTo>
                    <a:pt x="228" y="165150"/>
                  </a:lnTo>
                  <a:lnTo>
                    <a:pt x="32118" y="165150"/>
                  </a:lnTo>
                  <a:lnTo>
                    <a:pt x="32118" y="46990"/>
                  </a:lnTo>
                  <a:close/>
                </a:path>
                <a:path w="33019" h="165734">
                  <a:moveTo>
                    <a:pt x="32461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61" y="30060"/>
                  </a:lnTo>
                  <a:lnTo>
                    <a:pt x="3246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073" y="481408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3146" y="481411"/>
            <a:ext cx="102869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5538" y="482672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28" y="481411"/>
            <a:ext cx="499109" cy="157480"/>
            <a:chOff x="2259328" y="481411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9328" y="481413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1311" y="481411"/>
              <a:ext cx="236598" cy="12275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4196955" y="646670"/>
            <a:ext cx="1000125" cy="1284605"/>
          </a:xfrm>
          <a:custGeom>
            <a:avLst/>
            <a:gdLst/>
            <a:ahLst/>
            <a:cxnLst/>
            <a:rect l="l" t="t" r="r" b="b"/>
            <a:pathLst>
              <a:path w="1000125" h="1284605">
                <a:moveTo>
                  <a:pt x="259080" y="0"/>
                </a:moveTo>
                <a:lnTo>
                  <a:pt x="217505" y="19049"/>
                </a:lnTo>
                <a:lnTo>
                  <a:pt x="93256" y="1113789"/>
                </a:lnTo>
                <a:lnTo>
                  <a:pt x="92765" y="1130299"/>
                </a:lnTo>
                <a:lnTo>
                  <a:pt x="94761" y="1144269"/>
                </a:lnTo>
                <a:lnTo>
                  <a:pt x="124556" y="1178559"/>
                </a:lnTo>
                <a:lnTo>
                  <a:pt x="135190" y="1182369"/>
                </a:lnTo>
                <a:lnTo>
                  <a:pt x="146799" y="1182369"/>
                </a:lnTo>
                <a:lnTo>
                  <a:pt x="170546" y="1179829"/>
                </a:lnTo>
                <a:lnTo>
                  <a:pt x="188253" y="1168399"/>
                </a:lnTo>
                <a:lnTo>
                  <a:pt x="189808" y="1165859"/>
                </a:lnTo>
                <a:lnTo>
                  <a:pt x="148526" y="1165859"/>
                </a:lnTo>
                <a:lnTo>
                  <a:pt x="137403" y="1164589"/>
                </a:lnTo>
                <a:lnTo>
                  <a:pt x="109661" y="1134109"/>
                </a:lnTo>
                <a:lnTo>
                  <a:pt x="108587" y="1125219"/>
                </a:lnTo>
                <a:lnTo>
                  <a:pt x="108813" y="1115059"/>
                </a:lnTo>
                <a:lnTo>
                  <a:pt x="221081" y="49529"/>
                </a:lnTo>
                <a:lnTo>
                  <a:pt x="245894" y="17779"/>
                </a:lnTo>
                <a:lnTo>
                  <a:pt x="259080" y="15239"/>
                </a:lnTo>
                <a:lnTo>
                  <a:pt x="299630" y="15239"/>
                </a:lnTo>
                <a:lnTo>
                  <a:pt x="296635" y="11429"/>
                </a:lnTo>
                <a:lnTo>
                  <a:pt x="280122" y="2539"/>
                </a:lnTo>
                <a:lnTo>
                  <a:pt x="259080" y="0"/>
                </a:lnTo>
                <a:close/>
              </a:path>
              <a:path w="1000125" h="1284605">
                <a:moveTo>
                  <a:pt x="292266" y="457199"/>
                </a:moveTo>
                <a:lnTo>
                  <a:pt x="274612" y="457199"/>
                </a:lnTo>
                <a:lnTo>
                  <a:pt x="395516" y="1131569"/>
                </a:lnTo>
                <a:lnTo>
                  <a:pt x="416242" y="1170939"/>
                </a:lnTo>
                <a:lnTo>
                  <a:pt x="441506" y="1182369"/>
                </a:lnTo>
                <a:lnTo>
                  <a:pt x="458509" y="1182369"/>
                </a:lnTo>
                <a:lnTo>
                  <a:pt x="491692" y="1165859"/>
                </a:lnTo>
                <a:lnTo>
                  <a:pt x="450799" y="1165859"/>
                </a:lnTo>
                <a:lnTo>
                  <a:pt x="437613" y="1163319"/>
                </a:lnTo>
                <a:lnTo>
                  <a:pt x="411060" y="1129029"/>
                </a:lnTo>
                <a:lnTo>
                  <a:pt x="292266" y="457199"/>
                </a:lnTo>
                <a:close/>
              </a:path>
              <a:path w="1000125" h="1284605">
                <a:moveTo>
                  <a:pt x="781587" y="461009"/>
                </a:moveTo>
                <a:lnTo>
                  <a:pt x="765149" y="461009"/>
                </a:lnTo>
                <a:lnTo>
                  <a:pt x="696048" y="1113789"/>
                </a:lnTo>
                <a:lnTo>
                  <a:pt x="695558" y="1130299"/>
                </a:lnTo>
                <a:lnTo>
                  <a:pt x="697555" y="1144269"/>
                </a:lnTo>
                <a:lnTo>
                  <a:pt x="727351" y="1178559"/>
                </a:lnTo>
                <a:lnTo>
                  <a:pt x="737983" y="1182369"/>
                </a:lnTo>
                <a:lnTo>
                  <a:pt x="749592" y="1182369"/>
                </a:lnTo>
                <a:lnTo>
                  <a:pt x="773339" y="1179829"/>
                </a:lnTo>
                <a:lnTo>
                  <a:pt x="791048" y="1168399"/>
                </a:lnTo>
                <a:lnTo>
                  <a:pt x="792603" y="1165859"/>
                </a:lnTo>
                <a:lnTo>
                  <a:pt x="751332" y="1165859"/>
                </a:lnTo>
                <a:lnTo>
                  <a:pt x="740196" y="1164589"/>
                </a:lnTo>
                <a:lnTo>
                  <a:pt x="712454" y="1134109"/>
                </a:lnTo>
                <a:lnTo>
                  <a:pt x="711375" y="1125219"/>
                </a:lnTo>
                <a:lnTo>
                  <a:pt x="711593" y="1115059"/>
                </a:lnTo>
                <a:lnTo>
                  <a:pt x="781587" y="461009"/>
                </a:lnTo>
                <a:close/>
              </a:path>
              <a:path w="1000125" h="1284605">
                <a:moveTo>
                  <a:pt x="271157" y="337819"/>
                </a:moveTo>
                <a:lnTo>
                  <a:pt x="188264" y="1126489"/>
                </a:lnTo>
                <a:lnTo>
                  <a:pt x="162988" y="1163319"/>
                </a:lnTo>
                <a:lnTo>
                  <a:pt x="148526" y="1165859"/>
                </a:lnTo>
                <a:lnTo>
                  <a:pt x="189808" y="1165859"/>
                </a:lnTo>
                <a:lnTo>
                  <a:pt x="199914" y="1149349"/>
                </a:lnTo>
                <a:lnTo>
                  <a:pt x="205524" y="1122679"/>
                </a:lnTo>
                <a:lnTo>
                  <a:pt x="274612" y="457199"/>
                </a:lnTo>
                <a:lnTo>
                  <a:pt x="292266" y="457199"/>
                </a:lnTo>
                <a:lnTo>
                  <a:pt x="271157" y="337819"/>
                </a:lnTo>
                <a:close/>
              </a:path>
              <a:path w="1000125" h="1284605">
                <a:moveTo>
                  <a:pt x="794499" y="340359"/>
                </a:moveTo>
                <a:lnTo>
                  <a:pt x="490512" y="1136649"/>
                </a:lnTo>
                <a:lnTo>
                  <a:pt x="450799" y="1165859"/>
                </a:lnTo>
                <a:lnTo>
                  <a:pt x="491692" y="1165859"/>
                </a:lnTo>
                <a:lnTo>
                  <a:pt x="494174" y="1163319"/>
                </a:lnTo>
                <a:lnTo>
                  <a:pt x="499632" y="1154429"/>
                </a:lnTo>
                <a:lnTo>
                  <a:pt x="504342" y="1145539"/>
                </a:lnTo>
                <a:lnTo>
                  <a:pt x="765149" y="461009"/>
                </a:lnTo>
                <a:lnTo>
                  <a:pt x="781587" y="461009"/>
                </a:lnTo>
                <a:lnTo>
                  <a:pt x="794499" y="340359"/>
                </a:lnTo>
                <a:close/>
              </a:path>
              <a:path w="1000125" h="1284605">
                <a:moveTo>
                  <a:pt x="903325" y="15239"/>
                </a:moveTo>
                <a:lnTo>
                  <a:pt x="861860" y="15239"/>
                </a:lnTo>
                <a:lnTo>
                  <a:pt x="877189" y="17779"/>
                </a:lnTo>
                <a:lnTo>
                  <a:pt x="892098" y="25399"/>
                </a:lnTo>
                <a:lnTo>
                  <a:pt x="898294" y="31749"/>
                </a:lnTo>
                <a:lnTo>
                  <a:pt x="902231" y="39369"/>
                </a:lnTo>
                <a:lnTo>
                  <a:pt x="903909" y="48259"/>
                </a:lnTo>
                <a:lnTo>
                  <a:pt x="903325" y="58419"/>
                </a:lnTo>
                <a:lnTo>
                  <a:pt x="791044" y="1126489"/>
                </a:lnTo>
                <a:lnTo>
                  <a:pt x="765783" y="1163319"/>
                </a:lnTo>
                <a:lnTo>
                  <a:pt x="751332" y="1165859"/>
                </a:lnTo>
                <a:lnTo>
                  <a:pt x="792603" y="1165859"/>
                </a:lnTo>
                <a:lnTo>
                  <a:pt x="802713" y="1149349"/>
                </a:lnTo>
                <a:lnTo>
                  <a:pt x="808329" y="1122679"/>
                </a:lnTo>
                <a:lnTo>
                  <a:pt x="918857" y="59689"/>
                </a:lnTo>
                <a:lnTo>
                  <a:pt x="919181" y="46989"/>
                </a:lnTo>
                <a:lnTo>
                  <a:pt x="916701" y="34289"/>
                </a:lnTo>
                <a:lnTo>
                  <a:pt x="911417" y="24129"/>
                </a:lnTo>
                <a:lnTo>
                  <a:pt x="903325" y="15239"/>
                </a:lnTo>
                <a:close/>
              </a:path>
              <a:path w="1000125" h="1284605">
                <a:moveTo>
                  <a:pt x="299630" y="15239"/>
                </a:moveTo>
                <a:lnTo>
                  <a:pt x="259080" y="15239"/>
                </a:lnTo>
                <a:lnTo>
                  <a:pt x="275265" y="17779"/>
                </a:lnTo>
                <a:lnTo>
                  <a:pt x="287569" y="24129"/>
                </a:lnTo>
                <a:lnTo>
                  <a:pt x="295991" y="34289"/>
                </a:lnTo>
                <a:lnTo>
                  <a:pt x="300532" y="49529"/>
                </a:lnTo>
                <a:lnTo>
                  <a:pt x="464616" y="982979"/>
                </a:lnTo>
                <a:lnTo>
                  <a:pt x="489375" y="918209"/>
                </a:lnTo>
                <a:lnTo>
                  <a:pt x="471525" y="918209"/>
                </a:lnTo>
                <a:lnTo>
                  <a:pt x="316064" y="48259"/>
                </a:lnTo>
                <a:lnTo>
                  <a:pt x="308616" y="26669"/>
                </a:lnTo>
                <a:lnTo>
                  <a:pt x="299630" y="15239"/>
                </a:lnTo>
                <a:close/>
              </a:path>
              <a:path w="1000125" h="1284605">
                <a:moveTo>
                  <a:pt x="861860" y="0"/>
                </a:moveTo>
                <a:lnTo>
                  <a:pt x="818461" y="20319"/>
                </a:lnTo>
                <a:lnTo>
                  <a:pt x="471525" y="918209"/>
                </a:lnTo>
                <a:lnTo>
                  <a:pt x="489375" y="918209"/>
                </a:lnTo>
                <a:lnTo>
                  <a:pt x="823861" y="43179"/>
                </a:lnTo>
                <a:lnTo>
                  <a:pt x="830127" y="30479"/>
                </a:lnTo>
                <a:lnTo>
                  <a:pt x="838546" y="22859"/>
                </a:lnTo>
                <a:lnTo>
                  <a:pt x="849122" y="16509"/>
                </a:lnTo>
                <a:lnTo>
                  <a:pt x="861860" y="15239"/>
                </a:lnTo>
                <a:lnTo>
                  <a:pt x="903325" y="15239"/>
                </a:lnTo>
                <a:lnTo>
                  <a:pt x="893597" y="8889"/>
                </a:lnTo>
                <a:lnTo>
                  <a:pt x="883445" y="3809"/>
                </a:lnTo>
                <a:lnTo>
                  <a:pt x="872866" y="1269"/>
                </a:lnTo>
                <a:lnTo>
                  <a:pt x="861860" y="0"/>
                </a:lnTo>
                <a:close/>
              </a:path>
              <a:path w="1000125" h="1284605">
                <a:moveTo>
                  <a:pt x="29070" y="688339"/>
                </a:moveTo>
                <a:lnTo>
                  <a:pt x="25031" y="689609"/>
                </a:lnTo>
                <a:lnTo>
                  <a:pt x="20980" y="692149"/>
                </a:lnTo>
                <a:lnTo>
                  <a:pt x="20129" y="694689"/>
                </a:lnTo>
                <a:lnTo>
                  <a:pt x="22440" y="699769"/>
                </a:lnTo>
                <a:lnTo>
                  <a:pt x="43180" y="767079"/>
                </a:lnTo>
                <a:lnTo>
                  <a:pt x="45466" y="772159"/>
                </a:lnTo>
                <a:lnTo>
                  <a:pt x="48628" y="775969"/>
                </a:lnTo>
                <a:lnTo>
                  <a:pt x="52679" y="775969"/>
                </a:lnTo>
                <a:lnTo>
                  <a:pt x="56705" y="777239"/>
                </a:lnTo>
                <a:lnTo>
                  <a:pt x="60452" y="774699"/>
                </a:lnTo>
                <a:lnTo>
                  <a:pt x="63893" y="768349"/>
                </a:lnTo>
                <a:lnTo>
                  <a:pt x="83331" y="734059"/>
                </a:lnTo>
                <a:lnTo>
                  <a:pt x="63893" y="734059"/>
                </a:lnTo>
                <a:lnTo>
                  <a:pt x="64026" y="732789"/>
                </a:lnTo>
                <a:lnTo>
                  <a:pt x="50076" y="732789"/>
                </a:lnTo>
                <a:lnTo>
                  <a:pt x="34531" y="694689"/>
                </a:lnTo>
                <a:lnTo>
                  <a:pt x="32219" y="689609"/>
                </a:lnTo>
                <a:lnTo>
                  <a:pt x="29070" y="688339"/>
                </a:lnTo>
                <a:close/>
              </a:path>
              <a:path w="1000125" h="1284605">
                <a:moveTo>
                  <a:pt x="897839" y="688339"/>
                </a:moveTo>
                <a:lnTo>
                  <a:pt x="893826" y="689609"/>
                </a:lnTo>
                <a:lnTo>
                  <a:pt x="889762" y="692149"/>
                </a:lnTo>
                <a:lnTo>
                  <a:pt x="888911" y="694689"/>
                </a:lnTo>
                <a:lnTo>
                  <a:pt x="891235" y="699769"/>
                </a:lnTo>
                <a:lnTo>
                  <a:pt x="911948" y="767079"/>
                </a:lnTo>
                <a:lnTo>
                  <a:pt x="914247" y="772159"/>
                </a:lnTo>
                <a:lnTo>
                  <a:pt x="917397" y="775969"/>
                </a:lnTo>
                <a:lnTo>
                  <a:pt x="921448" y="775969"/>
                </a:lnTo>
                <a:lnTo>
                  <a:pt x="925487" y="777239"/>
                </a:lnTo>
                <a:lnTo>
                  <a:pt x="929233" y="774699"/>
                </a:lnTo>
                <a:lnTo>
                  <a:pt x="932675" y="768349"/>
                </a:lnTo>
                <a:lnTo>
                  <a:pt x="952113" y="734059"/>
                </a:lnTo>
                <a:lnTo>
                  <a:pt x="932675" y="734059"/>
                </a:lnTo>
                <a:lnTo>
                  <a:pt x="932805" y="732789"/>
                </a:lnTo>
                <a:lnTo>
                  <a:pt x="918857" y="732789"/>
                </a:lnTo>
                <a:lnTo>
                  <a:pt x="903325" y="694689"/>
                </a:lnTo>
                <a:lnTo>
                  <a:pt x="901001" y="689609"/>
                </a:lnTo>
                <a:lnTo>
                  <a:pt x="897839" y="688339"/>
                </a:lnTo>
                <a:close/>
              </a:path>
              <a:path w="1000125" h="1284605">
                <a:moveTo>
                  <a:pt x="93535" y="694689"/>
                </a:moveTo>
                <a:lnTo>
                  <a:pt x="90373" y="695959"/>
                </a:lnTo>
                <a:lnTo>
                  <a:pt x="88074" y="699769"/>
                </a:lnTo>
                <a:lnTo>
                  <a:pt x="63893" y="734059"/>
                </a:lnTo>
                <a:lnTo>
                  <a:pt x="83331" y="734059"/>
                </a:lnTo>
                <a:lnTo>
                  <a:pt x="98450" y="707389"/>
                </a:lnTo>
                <a:lnTo>
                  <a:pt x="101892" y="702309"/>
                </a:lnTo>
                <a:lnTo>
                  <a:pt x="101600" y="698499"/>
                </a:lnTo>
                <a:lnTo>
                  <a:pt x="93535" y="694689"/>
                </a:lnTo>
                <a:close/>
              </a:path>
              <a:path w="1000125" h="1284605">
                <a:moveTo>
                  <a:pt x="962317" y="694689"/>
                </a:moveTo>
                <a:lnTo>
                  <a:pt x="959154" y="695959"/>
                </a:lnTo>
                <a:lnTo>
                  <a:pt x="956856" y="699769"/>
                </a:lnTo>
                <a:lnTo>
                  <a:pt x="932675" y="734059"/>
                </a:lnTo>
                <a:lnTo>
                  <a:pt x="952113" y="734059"/>
                </a:lnTo>
                <a:lnTo>
                  <a:pt x="967232" y="707389"/>
                </a:lnTo>
                <a:lnTo>
                  <a:pt x="970673" y="702309"/>
                </a:lnTo>
                <a:lnTo>
                  <a:pt x="970381" y="698499"/>
                </a:lnTo>
                <a:lnTo>
                  <a:pt x="962317" y="694689"/>
                </a:lnTo>
                <a:close/>
              </a:path>
              <a:path w="1000125" h="1284605">
                <a:moveTo>
                  <a:pt x="129527" y="19049"/>
                </a:moveTo>
                <a:lnTo>
                  <a:pt x="117435" y="20319"/>
                </a:lnTo>
                <a:lnTo>
                  <a:pt x="108799" y="25399"/>
                </a:lnTo>
                <a:lnTo>
                  <a:pt x="103618" y="34289"/>
                </a:lnTo>
                <a:lnTo>
                  <a:pt x="101892" y="46989"/>
                </a:lnTo>
                <a:lnTo>
                  <a:pt x="102971" y="55879"/>
                </a:lnTo>
                <a:lnTo>
                  <a:pt x="106210" y="63499"/>
                </a:lnTo>
                <a:lnTo>
                  <a:pt x="111611" y="68579"/>
                </a:lnTo>
                <a:lnTo>
                  <a:pt x="119176" y="72389"/>
                </a:lnTo>
                <a:lnTo>
                  <a:pt x="50076" y="732789"/>
                </a:lnTo>
                <a:lnTo>
                  <a:pt x="64026" y="732789"/>
                </a:lnTo>
                <a:lnTo>
                  <a:pt x="132981" y="73659"/>
                </a:lnTo>
                <a:lnTo>
                  <a:pt x="143560" y="71119"/>
                </a:lnTo>
                <a:lnTo>
                  <a:pt x="151122" y="66039"/>
                </a:lnTo>
                <a:lnTo>
                  <a:pt x="155661" y="57149"/>
                </a:lnTo>
                <a:lnTo>
                  <a:pt x="157175" y="46989"/>
                </a:lnTo>
                <a:lnTo>
                  <a:pt x="155443" y="34289"/>
                </a:lnTo>
                <a:lnTo>
                  <a:pt x="150252" y="25399"/>
                </a:lnTo>
                <a:lnTo>
                  <a:pt x="141610" y="20319"/>
                </a:lnTo>
                <a:lnTo>
                  <a:pt x="129527" y="19049"/>
                </a:lnTo>
                <a:close/>
              </a:path>
              <a:path w="1000125" h="1284605">
                <a:moveTo>
                  <a:pt x="989952" y="67309"/>
                </a:moveTo>
                <a:lnTo>
                  <a:pt x="987361" y="69849"/>
                </a:lnTo>
                <a:lnTo>
                  <a:pt x="986231" y="76199"/>
                </a:lnTo>
                <a:lnTo>
                  <a:pt x="918857" y="732789"/>
                </a:lnTo>
                <a:lnTo>
                  <a:pt x="932805" y="732789"/>
                </a:lnTo>
                <a:lnTo>
                  <a:pt x="1000048" y="76199"/>
                </a:lnTo>
                <a:lnTo>
                  <a:pt x="1000048" y="71119"/>
                </a:lnTo>
                <a:lnTo>
                  <a:pt x="998016" y="68579"/>
                </a:lnTo>
                <a:lnTo>
                  <a:pt x="993990" y="68579"/>
                </a:lnTo>
                <a:lnTo>
                  <a:pt x="989952" y="67309"/>
                </a:lnTo>
                <a:close/>
              </a:path>
              <a:path w="1000125" h="1284605">
                <a:moveTo>
                  <a:pt x="383425" y="5079"/>
                </a:moveTo>
                <a:lnTo>
                  <a:pt x="371333" y="6349"/>
                </a:lnTo>
                <a:lnTo>
                  <a:pt x="362697" y="11429"/>
                </a:lnTo>
                <a:lnTo>
                  <a:pt x="357517" y="20319"/>
                </a:lnTo>
                <a:lnTo>
                  <a:pt x="355790" y="33019"/>
                </a:lnTo>
                <a:lnTo>
                  <a:pt x="357299" y="43179"/>
                </a:lnTo>
                <a:lnTo>
                  <a:pt x="361829" y="52069"/>
                </a:lnTo>
                <a:lnTo>
                  <a:pt x="369388" y="57149"/>
                </a:lnTo>
                <a:lnTo>
                  <a:pt x="379984" y="59689"/>
                </a:lnTo>
                <a:lnTo>
                  <a:pt x="488797" y="652779"/>
                </a:lnTo>
                <a:lnTo>
                  <a:pt x="489927" y="657859"/>
                </a:lnTo>
                <a:lnTo>
                  <a:pt x="492252" y="660399"/>
                </a:lnTo>
                <a:lnTo>
                  <a:pt x="499148" y="661669"/>
                </a:lnTo>
                <a:lnTo>
                  <a:pt x="502018" y="659129"/>
                </a:lnTo>
                <a:lnTo>
                  <a:pt x="504342" y="654049"/>
                </a:lnTo>
                <a:lnTo>
                  <a:pt x="514400" y="628649"/>
                </a:lnTo>
                <a:lnTo>
                  <a:pt x="499148" y="628649"/>
                </a:lnTo>
                <a:lnTo>
                  <a:pt x="393801" y="58419"/>
                </a:lnTo>
                <a:lnTo>
                  <a:pt x="401347" y="54609"/>
                </a:lnTo>
                <a:lnTo>
                  <a:pt x="406741" y="49529"/>
                </a:lnTo>
                <a:lnTo>
                  <a:pt x="409980" y="41909"/>
                </a:lnTo>
                <a:lnTo>
                  <a:pt x="411060" y="33019"/>
                </a:lnTo>
                <a:lnTo>
                  <a:pt x="409330" y="20319"/>
                </a:lnTo>
                <a:lnTo>
                  <a:pt x="404144" y="11429"/>
                </a:lnTo>
                <a:lnTo>
                  <a:pt x="395507" y="6349"/>
                </a:lnTo>
                <a:lnTo>
                  <a:pt x="383425" y="5079"/>
                </a:lnTo>
                <a:close/>
              </a:path>
              <a:path w="1000125" h="1284605">
                <a:moveTo>
                  <a:pt x="692594" y="217169"/>
                </a:moveTo>
                <a:lnTo>
                  <a:pt x="661517" y="217169"/>
                </a:lnTo>
                <a:lnTo>
                  <a:pt x="499148" y="628649"/>
                </a:lnTo>
                <a:lnTo>
                  <a:pt x="514400" y="628649"/>
                </a:lnTo>
                <a:lnTo>
                  <a:pt x="675335" y="222249"/>
                </a:lnTo>
                <a:lnTo>
                  <a:pt x="692594" y="222249"/>
                </a:lnTo>
                <a:lnTo>
                  <a:pt x="692594" y="217169"/>
                </a:lnTo>
                <a:close/>
              </a:path>
              <a:path w="1000125" h="1284605">
                <a:moveTo>
                  <a:pt x="692594" y="222249"/>
                </a:moveTo>
                <a:lnTo>
                  <a:pt x="675335" y="222249"/>
                </a:lnTo>
                <a:lnTo>
                  <a:pt x="678776" y="257809"/>
                </a:lnTo>
                <a:lnTo>
                  <a:pt x="679919" y="262889"/>
                </a:lnTo>
                <a:lnTo>
                  <a:pt x="682510" y="265429"/>
                </a:lnTo>
                <a:lnTo>
                  <a:pt x="690587" y="264159"/>
                </a:lnTo>
                <a:lnTo>
                  <a:pt x="692594" y="261619"/>
                </a:lnTo>
                <a:lnTo>
                  <a:pt x="692594" y="222249"/>
                </a:lnTo>
                <a:close/>
              </a:path>
              <a:path w="1000125" h="1284605">
                <a:moveTo>
                  <a:pt x="687425" y="171449"/>
                </a:moveTo>
                <a:lnTo>
                  <a:pt x="683958" y="171449"/>
                </a:lnTo>
                <a:lnTo>
                  <a:pt x="680516" y="172719"/>
                </a:lnTo>
                <a:lnTo>
                  <a:pt x="677049" y="176529"/>
                </a:lnTo>
                <a:lnTo>
                  <a:pt x="626960" y="229869"/>
                </a:lnTo>
                <a:lnTo>
                  <a:pt x="623506" y="232409"/>
                </a:lnTo>
                <a:lnTo>
                  <a:pt x="622922" y="236219"/>
                </a:lnTo>
                <a:lnTo>
                  <a:pt x="627532" y="243839"/>
                </a:lnTo>
                <a:lnTo>
                  <a:pt x="630986" y="243839"/>
                </a:lnTo>
                <a:lnTo>
                  <a:pt x="635609" y="240029"/>
                </a:lnTo>
                <a:lnTo>
                  <a:pt x="661517" y="217169"/>
                </a:lnTo>
                <a:lnTo>
                  <a:pt x="692594" y="217169"/>
                </a:lnTo>
                <a:lnTo>
                  <a:pt x="692594" y="175259"/>
                </a:lnTo>
                <a:lnTo>
                  <a:pt x="690880" y="172719"/>
                </a:lnTo>
                <a:lnTo>
                  <a:pt x="687425" y="171449"/>
                </a:lnTo>
                <a:close/>
              </a:path>
              <a:path w="1000125" h="1284605">
                <a:moveTo>
                  <a:pt x="50076" y="66039"/>
                </a:moveTo>
                <a:lnTo>
                  <a:pt x="29349" y="66039"/>
                </a:lnTo>
                <a:lnTo>
                  <a:pt x="29349" y="71119"/>
                </a:lnTo>
                <a:lnTo>
                  <a:pt x="27635" y="76199"/>
                </a:lnTo>
                <a:lnTo>
                  <a:pt x="20726" y="83819"/>
                </a:lnTo>
                <a:lnTo>
                  <a:pt x="13220" y="86359"/>
                </a:lnTo>
                <a:lnTo>
                  <a:pt x="0" y="86359"/>
                </a:lnTo>
                <a:lnTo>
                  <a:pt x="0" y="100329"/>
                </a:lnTo>
                <a:lnTo>
                  <a:pt x="25895" y="100329"/>
                </a:lnTo>
                <a:lnTo>
                  <a:pt x="25895" y="176529"/>
                </a:lnTo>
                <a:lnTo>
                  <a:pt x="50076" y="176529"/>
                </a:lnTo>
                <a:lnTo>
                  <a:pt x="50076" y="66039"/>
                </a:lnTo>
                <a:close/>
              </a:path>
              <a:path w="1000125" h="1284605">
                <a:moveTo>
                  <a:pt x="527872" y="85089"/>
                </a:moveTo>
                <a:lnTo>
                  <a:pt x="499706" y="85089"/>
                </a:lnTo>
                <a:lnTo>
                  <a:pt x="503745" y="86359"/>
                </a:lnTo>
                <a:lnTo>
                  <a:pt x="508355" y="92709"/>
                </a:lnTo>
                <a:lnTo>
                  <a:pt x="509511" y="96519"/>
                </a:lnTo>
                <a:lnTo>
                  <a:pt x="509511" y="105409"/>
                </a:lnTo>
                <a:lnTo>
                  <a:pt x="507199" y="110489"/>
                </a:lnTo>
                <a:lnTo>
                  <a:pt x="481876" y="133349"/>
                </a:lnTo>
                <a:lnTo>
                  <a:pt x="473344" y="139699"/>
                </a:lnTo>
                <a:lnTo>
                  <a:pt x="466759" y="146049"/>
                </a:lnTo>
                <a:lnTo>
                  <a:pt x="462123" y="151129"/>
                </a:lnTo>
                <a:lnTo>
                  <a:pt x="459435" y="156209"/>
                </a:lnTo>
                <a:lnTo>
                  <a:pt x="457111" y="162559"/>
                </a:lnTo>
                <a:lnTo>
                  <a:pt x="455980" y="168909"/>
                </a:lnTo>
                <a:lnTo>
                  <a:pt x="455980" y="176529"/>
                </a:lnTo>
                <a:lnTo>
                  <a:pt x="530250" y="176529"/>
                </a:lnTo>
                <a:lnTo>
                  <a:pt x="530250" y="157479"/>
                </a:lnTo>
                <a:lnTo>
                  <a:pt x="483616" y="157479"/>
                </a:lnTo>
                <a:lnTo>
                  <a:pt x="485763" y="153669"/>
                </a:lnTo>
                <a:lnTo>
                  <a:pt x="490510" y="149859"/>
                </a:lnTo>
                <a:lnTo>
                  <a:pt x="497855" y="143509"/>
                </a:lnTo>
                <a:lnTo>
                  <a:pt x="507796" y="135889"/>
                </a:lnTo>
                <a:lnTo>
                  <a:pt x="513537" y="133349"/>
                </a:lnTo>
                <a:lnTo>
                  <a:pt x="518706" y="128269"/>
                </a:lnTo>
                <a:lnTo>
                  <a:pt x="527913" y="116839"/>
                </a:lnTo>
                <a:lnTo>
                  <a:pt x="530250" y="109219"/>
                </a:lnTo>
                <a:lnTo>
                  <a:pt x="530250" y="100329"/>
                </a:lnTo>
                <a:lnTo>
                  <a:pt x="527872" y="85089"/>
                </a:lnTo>
                <a:close/>
              </a:path>
              <a:path w="1000125" h="1284605">
                <a:moveTo>
                  <a:pt x="492252" y="66039"/>
                </a:moveTo>
                <a:lnTo>
                  <a:pt x="487629" y="66039"/>
                </a:lnTo>
                <a:lnTo>
                  <a:pt x="480428" y="67309"/>
                </a:lnTo>
                <a:lnTo>
                  <a:pt x="455980" y="106679"/>
                </a:lnTo>
                <a:lnTo>
                  <a:pt x="478434" y="106679"/>
                </a:lnTo>
                <a:lnTo>
                  <a:pt x="478434" y="101599"/>
                </a:lnTo>
                <a:lnTo>
                  <a:pt x="479005" y="96519"/>
                </a:lnTo>
                <a:lnTo>
                  <a:pt x="481279" y="86359"/>
                </a:lnTo>
                <a:lnTo>
                  <a:pt x="485902" y="85089"/>
                </a:lnTo>
                <a:lnTo>
                  <a:pt x="527872" y="85089"/>
                </a:lnTo>
                <a:lnTo>
                  <a:pt x="520742" y="73659"/>
                </a:lnTo>
                <a:lnTo>
                  <a:pt x="508867" y="67309"/>
                </a:lnTo>
                <a:lnTo>
                  <a:pt x="492252" y="66039"/>
                </a:lnTo>
                <a:close/>
              </a:path>
              <a:path w="1000125" h="1284605">
                <a:moveTo>
                  <a:pt x="260794" y="34289"/>
                </a:moveTo>
                <a:lnTo>
                  <a:pt x="250969" y="35559"/>
                </a:lnTo>
                <a:lnTo>
                  <a:pt x="243952" y="40639"/>
                </a:lnTo>
                <a:lnTo>
                  <a:pt x="239743" y="46989"/>
                </a:lnTo>
                <a:lnTo>
                  <a:pt x="238340" y="57149"/>
                </a:lnTo>
                <a:lnTo>
                  <a:pt x="239743" y="67309"/>
                </a:lnTo>
                <a:lnTo>
                  <a:pt x="243952" y="73659"/>
                </a:lnTo>
                <a:lnTo>
                  <a:pt x="250969" y="77469"/>
                </a:lnTo>
                <a:lnTo>
                  <a:pt x="260794" y="78739"/>
                </a:lnTo>
                <a:lnTo>
                  <a:pt x="270614" y="77469"/>
                </a:lnTo>
                <a:lnTo>
                  <a:pt x="277631" y="73659"/>
                </a:lnTo>
                <a:lnTo>
                  <a:pt x="281843" y="67309"/>
                </a:lnTo>
                <a:lnTo>
                  <a:pt x="283248" y="57149"/>
                </a:lnTo>
                <a:lnTo>
                  <a:pt x="281843" y="46989"/>
                </a:lnTo>
                <a:lnTo>
                  <a:pt x="277631" y="40639"/>
                </a:lnTo>
                <a:lnTo>
                  <a:pt x="270614" y="35559"/>
                </a:lnTo>
                <a:lnTo>
                  <a:pt x="260794" y="34289"/>
                </a:lnTo>
                <a:close/>
              </a:path>
              <a:path w="1000125" h="1284605">
                <a:moveTo>
                  <a:pt x="723696" y="1220368"/>
                </a:moveTo>
                <a:lnTo>
                  <a:pt x="720242" y="1220368"/>
                </a:lnTo>
                <a:lnTo>
                  <a:pt x="713333" y="1227277"/>
                </a:lnTo>
                <a:lnTo>
                  <a:pt x="713333" y="1230718"/>
                </a:lnTo>
                <a:lnTo>
                  <a:pt x="716775" y="1234185"/>
                </a:lnTo>
                <a:lnTo>
                  <a:pt x="732332" y="1251457"/>
                </a:lnTo>
                <a:lnTo>
                  <a:pt x="713333" y="1270457"/>
                </a:lnTo>
                <a:lnTo>
                  <a:pt x="710996" y="1272743"/>
                </a:lnTo>
                <a:lnTo>
                  <a:pt x="711301" y="1275905"/>
                </a:lnTo>
                <a:lnTo>
                  <a:pt x="717054" y="1283982"/>
                </a:lnTo>
                <a:lnTo>
                  <a:pt x="720801" y="1283677"/>
                </a:lnTo>
                <a:lnTo>
                  <a:pt x="742696" y="1261833"/>
                </a:lnTo>
                <a:lnTo>
                  <a:pt x="762491" y="1261833"/>
                </a:lnTo>
                <a:lnTo>
                  <a:pt x="753059" y="1251457"/>
                </a:lnTo>
                <a:lnTo>
                  <a:pt x="763422" y="1241094"/>
                </a:lnTo>
                <a:lnTo>
                  <a:pt x="742696" y="1241094"/>
                </a:lnTo>
                <a:lnTo>
                  <a:pt x="727151" y="1223822"/>
                </a:lnTo>
                <a:lnTo>
                  <a:pt x="723696" y="1220368"/>
                </a:lnTo>
                <a:close/>
              </a:path>
              <a:path w="1000125" h="1284605">
                <a:moveTo>
                  <a:pt x="762491" y="1261833"/>
                </a:moveTo>
                <a:lnTo>
                  <a:pt x="742696" y="1261833"/>
                </a:lnTo>
                <a:lnTo>
                  <a:pt x="758228" y="1279093"/>
                </a:lnTo>
                <a:lnTo>
                  <a:pt x="761682" y="1282534"/>
                </a:lnTo>
                <a:lnTo>
                  <a:pt x="765149" y="1282814"/>
                </a:lnTo>
                <a:lnTo>
                  <a:pt x="772058" y="1277061"/>
                </a:lnTo>
                <a:lnTo>
                  <a:pt x="772617" y="1273911"/>
                </a:lnTo>
                <a:lnTo>
                  <a:pt x="770331" y="1270457"/>
                </a:lnTo>
                <a:lnTo>
                  <a:pt x="762491" y="1261833"/>
                </a:lnTo>
                <a:close/>
              </a:path>
              <a:path w="1000125" h="1284605">
                <a:moveTo>
                  <a:pt x="766876" y="1220368"/>
                </a:moveTo>
                <a:lnTo>
                  <a:pt x="763409" y="1220368"/>
                </a:lnTo>
                <a:lnTo>
                  <a:pt x="742696" y="1241094"/>
                </a:lnTo>
                <a:lnTo>
                  <a:pt x="763422" y="1241094"/>
                </a:lnTo>
                <a:lnTo>
                  <a:pt x="773772" y="1230718"/>
                </a:lnTo>
                <a:lnTo>
                  <a:pt x="773772" y="1227277"/>
                </a:lnTo>
                <a:lnTo>
                  <a:pt x="766876" y="1220368"/>
                </a:lnTo>
                <a:close/>
              </a:path>
              <a:path w="1000125" h="1284605">
                <a:moveTo>
                  <a:pt x="120891" y="1220368"/>
                </a:moveTo>
                <a:lnTo>
                  <a:pt x="117449" y="1220368"/>
                </a:lnTo>
                <a:lnTo>
                  <a:pt x="110528" y="1227277"/>
                </a:lnTo>
                <a:lnTo>
                  <a:pt x="110528" y="1230718"/>
                </a:lnTo>
                <a:lnTo>
                  <a:pt x="113982" y="1234185"/>
                </a:lnTo>
                <a:lnTo>
                  <a:pt x="129527" y="1251457"/>
                </a:lnTo>
                <a:lnTo>
                  <a:pt x="110528" y="1270457"/>
                </a:lnTo>
                <a:lnTo>
                  <a:pt x="108216" y="1272743"/>
                </a:lnTo>
                <a:lnTo>
                  <a:pt x="108521" y="1275905"/>
                </a:lnTo>
                <a:lnTo>
                  <a:pt x="114261" y="1283982"/>
                </a:lnTo>
                <a:lnTo>
                  <a:pt x="118021" y="1283677"/>
                </a:lnTo>
                <a:lnTo>
                  <a:pt x="139890" y="1261833"/>
                </a:lnTo>
                <a:lnTo>
                  <a:pt x="159692" y="1261833"/>
                </a:lnTo>
                <a:lnTo>
                  <a:pt x="150266" y="1251457"/>
                </a:lnTo>
                <a:lnTo>
                  <a:pt x="160623" y="1241094"/>
                </a:lnTo>
                <a:lnTo>
                  <a:pt x="139890" y="1241094"/>
                </a:lnTo>
                <a:lnTo>
                  <a:pt x="124358" y="1223822"/>
                </a:lnTo>
                <a:lnTo>
                  <a:pt x="120891" y="1220368"/>
                </a:lnTo>
                <a:close/>
              </a:path>
              <a:path w="1000125" h="1284605">
                <a:moveTo>
                  <a:pt x="159692" y="1261833"/>
                </a:moveTo>
                <a:lnTo>
                  <a:pt x="139890" y="1261833"/>
                </a:lnTo>
                <a:lnTo>
                  <a:pt x="155448" y="1279093"/>
                </a:lnTo>
                <a:lnTo>
                  <a:pt x="158889" y="1282534"/>
                </a:lnTo>
                <a:lnTo>
                  <a:pt x="162344" y="1282814"/>
                </a:lnTo>
                <a:lnTo>
                  <a:pt x="169265" y="1277061"/>
                </a:lnTo>
                <a:lnTo>
                  <a:pt x="169837" y="1273911"/>
                </a:lnTo>
                <a:lnTo>
                  <a:pt x="167525" y="1270457"/>
                </a:lnTo>
                <a:lnTo>
                  <a:pt x="159692" y="1261833"/>
                </a:lnTo>
                <a:close/>
              </a:path>
              <a:path w="1000125" h="1284605">
                <a:moveTo>
                  <a:pt x="164084" y="1220368"/>
                </a:moveTo>
                <a:lnTo>
                  <a:pt x="160629" y="1220368"/>
                </a:lnTo>
                <a:lnTo>
                  <a:pt x="139890" y="1241094"/>
                </a:lnTo>
                <a:lnTo>
                  <a:pt x="160623" y="1241094"/>
                </a:lnTo>
                <a:lnTo>
                  <a:pt x="170992" y="1230718"/>
                </a:lnTo>
                <a:lnTo>
                  <a:pt x="170992" y="1227277"/>
                </a:lnTo>
                <a:lnTo>
                  <a:pt x="164084" y="1220368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0878" y="1292606"/>
            <a:ext cx="1294765" cy="1656080"/>
          </a:xfrm>
          <a:custGeom>
            <a:avLst/>
            <a:gdLst/>
            <a:ahLst/>
            <a:cxnLst/>
            <a:rect l="l" t="t" r="r" b="b"/>
            <a:pathLst>
              <a:path w="1294764" h="1656080">
                <a:moveTo>
                  <a:pt x="362521" y="0"/>
                </a:moveTo>
                <a:lnTo>
                  <a:pt x="311799" y="0"/>
                </a:lnTo>
                <a:lnTo>
                  <a:pt x="300909" y="12699"/>
                </a:lnTo>
                <a:lnTo>
                  <a:pt x="290575" y="12699"/>
                </a:lnTo>
                <a:lnTo>
                  <a:pt x="269198" y="50799"/>
                </a:lnTo>
                <a:lnTo>
                  <a:pt x="120700" y="1435099"/>
                </a:lnTo>
                <a:lnTo>
                  <a:pt x="120055" y="1460499"/>
                </a:lnTo>
                <a:lnTo>
                  <a:pt x="122634" y="1485899"/>
                </a:lnTo>
                <a:lnTo>
                  <a:pt x="128437" y="1498599"/>
                </a:lnTo>
                <a:lnTo>
                  <a:pt x="137464" y="1511299"/>
                </a:lnTo>
                <a:lnTo>
                  <a:pt x="148702" y="1523999"/>
                </a:lnTo>
                <a:lnTo>
                  <a:pt x="220718" y="1523999"/>
                </a:lnTo>
                <a:lnTo>
                  <a:pt x="243630" y="1511299"/>
                </a:lnTo>
                <a:lnTo>
                  <a:pt x="177829" y="1511299"/>
                </a:lnTo>
                <a:lnTo>
                  <a:pt x="165954" y="1498599"/>
                </a:lnTo>
                <a:lnTo>
                  <a:pt x="156597" y="1498599"/>
                </a:lnTo>
                <a:lnTo>
                  <a:pt x="149758" y="1485899"/>
                </a:lnTo>
                <a:lnTo>
                  <a:pt x="145000" y="1473199"/>
                </a:lnTo>
                <a:lnTo>
                  <a:pt x="141925" y="1460499"/>
                </a:lnTo>
                <a:lnTo>
                  <a:pt x="140532" y="1460499"/>
                </a:lnTo>
                <a:lnTo>
                  <a:pt x="140817" y="1447799"/>
                </a:lnTo>
                <a:lnTo>
                  <a:pt x="286105" y="63499"/>
                </a:lnTo>
                <a:lnTo>
                  <a:pt x="287974" y="50799"/>
                </a:lnTo>
                <a:lnTo>
                  <a:pt x="291391" y="38099"/>
                </a:lnTo>
                <a:lnTo>
                  <a:pt x="296356" y="38099"/>
                </a:lnTo>
                <a:lnTo>
                  <a:pt x="302869" y="25399"/>
                </a:lnTo>
                <a:lnTo>
                  <a:pt x="391648" y="25399"/>
                </a:lnTo>
                <a:lnTo>
                  <a:pt x="383895" y="12699"/>
                </a:lnTo>
                <a:lnTo>
                  <a:pt x="362521" y="0"/>
                </a:lnTo>
                <a:close/>
              </a:path>
              <a:path w="1294764" h="1656080">
                <a:moveTo>
                  <a:pt x="1028191" y="444499"/>
                </a:moveTo>
                <a:lnTo>
                  <a:pt x="634796" y="1473199"/>
                </a:lnTo>
                <a:lnTo>
                  <a:pt x="625708" y="1485899"/>
                </a:lnTo>
                <a:lnTo>
                  <a:pt x="614106" y="1498599"/>
                </a:lnTo>
                <a:lnTo>
                  <a:pt x="599997" y="1511299"/>
                </a:lnTo>
                <a:lnTo>
                  <a:pt x="538683" y="1511299"/>
                </a:lnTo>
                <a:lnTo>
                  <a:pt x="549016" y="1523999"/>
                </a:lnTo>
                <a:lnTo>
                  <a:pt x="622503" y="1523999"/>
                </a:lnTo>
                <a:lnTo>
                  <a:pt x="631504" y="1511299"/>
                </a:lnTo>
                <a:lnTo>
                  <a:pt x="639533" y="1498599"/>
                </a:lnTo>
                <a:lnTo>
                  <a:pt x="646591" y="1498599"/>
                </a:lnTo>
                <a:lnTo>
                  <a:pt x="652678" y="1485899"/>
                </a:lnTo>
                <a:lnTo>
                  <a:pt x="990193" y="596899"/>
                </a:lnTo>
                <a:lnTo>
                  <a:pt x="1011894" y="596899"/>
                </a:lnTo>
                <a:lnTo>
                  <a:pt x="1028191" y="444499"/>
                </a:lnTo>
                <a:close/>
              </a:path>
              <a:path w="1294764" h="1656080">
                <a:moveTo>
                  <a:pt x="1011894" y="596899"/>
                </a:moveTo>
                <a:lnTo>
                  <a:pt x="990193" y="596899"/>
                </a:lnTo>
                <a:lnTo>
                  <a:pt x="900785" y="1435099"/>
                </a:lnTo>
                <a:lnTo>
                  <a:pt x="900142" y="1460499"/>
                </a:lnTo>
                <a:lnTo>
                  <a:pt x="902723" y="1485899"/>
                </a:lnTo>
                <a:lnTo>
                  <a:pt x="908527" y="1498599"/>
                </a:lnTo>
                <a:lnTo>
                  <a:pt x="917549" y="1511299"/>
                </a:lnTo>
                <a:lnTo>
                  <a:pt x="928789" y="1523999"/>
                </a:lnTo>
                <a:lnTo>
                  <a:pt x="1000798" y="1523999"/>
                </a:lnTo>
                <a:lnTo>
                  <a:pt x="1023710" y="1511299"/>
                </a:lnTo>
                <a:lnTo>
                  <a:pt x="957909" y="1511299"/>
                </a:lnTo>
                <a:lnTo>
                  <a:pt x="946034" y="1498599"/>
                </a:lnTo>
                <a:lnTo>
                  <a:pt x="936680" y="1498599"/>
                </a:lnTo>
                <a:lnTo>
                  <a:pt x="929843" y="1485899"/>
                </a:lnTo>
                <a:lnTo>
                  <a:pt x="925079" y="1473199"/>
                </a:lnTo>
                <a:lnTo>
                  <a:pt x="922005" y="1460499"/>
                </a:lnTo>
                <a:lnTo>
                  <a:pt x="920615" y="1460499"/>
                </a:lnTo>
                <a:lnTo>
                  <a:pt x="920902" y="1447799"/>
                </a:lnTo>
                <a:lnTo>
                  <a:pt x="1011894" y="596899"/>
                </a:lnTo>
                <a:close/>
              </a:path>
              <a:path w="1294764" h="1656080">
                <a:moveTo>
                  <a:pt x="350926" y="431799"/>
                </a:moveTo>
                <a:lnTo>
                  <a:pt x="243636" y="1460499"/>
                </a:lnTo>
                <a:lnTo>
                  <a:pt x="241746" y="1473199"/>
                </a:lnTo>
                <a:lnTo>
                  <a:pt x="238321" y="1473199"/>
                </a:lnTo>
                <a:lnTo>
                  <a:pt x="233364" y="1485899"/>
                </a:lnTo>
                <a:lnTo>
                  <a:pt x="226872" y="1498599"/>
                </a:lnTo>
                <a:lnTo>
                  <a:pt x="210940" y="1498599"/>
                </a:lnTo>
                <a:lnTo>
                  <a:pt x="201933" y="1511299"/>
                </a:lnTo>
                <a:lnTo>
                  <a:pt x="243630" y="1511299"/>
                </a:lnTo>
                <a:lnTo>
                  <a:pt x="258722" y="1485899"/>
                </a:lnTo>
                <a:lnTo>
                  <a:pt x="265988" y="1447799"/>
                </a:lnTo>
                <a:lnTo>
                  <a:pt x="355396" y="596899"/>
                </a:lnTo>
                <a:lnTo>
                  <a:pt x="379983" y="596899"/>
                </a:lnTo>
                <a:lnTo>
                  <a:pt x="350926" y="431799"/>
                </a:lnTo>
                <a:close/>
              </a:path>
              <a:path w="1294764" h="1656080">
                <a:moveTo>
                  <a:pt x="379983" y="596899"/>
                </a:moveTo>
                <a:lnTo>
                  <a:pt x="355396" y="596899"/>
                </a:lnTo>
                <a:lnTo>
                  <a:pt x="511860" y="1460499"/>
                </a:lnTo>
                <a:lnTo>
                  <a:pt x="516051" y="1485899"/>
                </a:lnTo>
                <a:lnTo>
                  <a:pt x="521919" y="1498599"/>
                </a:lnTo>
                <a:lnTo>
                  <a:pt x="529462" y="1511299"/>
                </a:lnTo>
                <a:lnTo>
                  <a:pt x="574647" y="1511299"/>
                </a:lnTo>
                <a:lnTo>
                  <a:pt x="566334" y="1498599"/>
                </a:lnTo>
                <a:lnTo>
                  <a:pt x="550976" y="1498599"/>
                </a:lnTo>
                <a:lnTo>
                  <a:pt x="544332" y="1485899"/>
                </a:lnTo>
                <a:lnTo>
                  <a:pt x="538953" y="1485899"/>
                </a:lnTo>
                <a:lnTo>
                  <a:pt x="534835" y="1473199"/>
                </a:lnTo>
                <a:lnTo>
                  <a:pt x="531977" y="1460499"/>
                </a:lnTo>
                <a:lnTo>
                  <a:pt x="379983" y="596899"/>
                </a:lnTo>
                <a:close/>
              </a:path>
              <a:path w="1294764" h="1656080">
                <a:moveTo>
                  <a:pt x="1179482" y="25399"/>
                </a:moveTo>
                <a:lnTo>
                  <a:pt x="1144907" y="25399"/>
                </a:lnTo>
                <a:lnTo>
                  <a:pt x="1154480" y="38099"/>
                </a:lnTo>
                <a:lnTo>
                  <a:pt x="1162499" y="38099"/>
                </a:lnTo>
                <a:lnTo>
                  <a:pt x="1167598" y="50799"/>
                </a:lnTo>
                <a:lnTo>
                  <a:pt x="1169770" y="63499"/>
                </a:lnTo>
                <a:lnTo>
                  <a:pt x="1169009" y="76199"/>
                </a:lnTo>
                <a:lnTo>
                  <a:pt x="1023721" y="1460499"/>
                </a:lnTo>
                <a:lnTo>
                  <a:pt x="1021830" y="1473199"/>
                </a:lnTo>
                <a:lnTo>
                  <a:pt x="1018406" y="1473199"/>
                </a:lnTo>
                <a:lnTo>
                  <a:pt x="1013448" y="1485899"/>
                </a:lnTo>
                <a:lnTo>
                  <a:pt x="1006957" y="1498599"/>
                </a:lnTo>
                <a:lnTo>
                  <a:pt x="991020" y="1498599"/>
                </a:lnTo>
                <a:lnTo>
                  <a:pt x="982016" y="1511299"/>
                </a:lnTo>
                <a:lnTo>
                  <a:pt x="1023710" y="1511299"/>
                </a:lnTo>
                <a:lnTo>
                  <a:pt x="1038805" y="1485899"/>
                </a:lnTo>
                <a:lnTo>
                  <a:pt x="1046073" y="1447799"/>
                </a:lnTo>
                <a:lnTo>
                  <a:pt x="1189126" y="76199"/>
                </a:lnTo>
                <a:lnTo>
                  <a:pt x="1189540" y="63499"/>
                </a:lnTo>
                <a:lnTo>
                  <a:pt x="1186326" y="38099"/>
                </a:lnTo>
                <a:lnTo>
                  <a:pt x="1179482" y="25399"/>
                </a:lnTo>
                <a:close/>
              </a:path>
              <a:path w="1294764" h="1656080">
                <a:moveTo>
                  <a:pt x="391648" y="25399"/>
                </a:moveTo>
                <a:lnTo>
                  <a:pt x="372160" y="25399"/>
                </a:lnTo>
                <a:lnTo>
                  <a:pt x="383057" y="50799"/>
                </a:lnTo>
                <a:lnTo>
                  <a:pt x="388924" y="63499"/>
                </a:lnTo>
                <a:lnTo>
                  <a:pt x="601268" y="1269999"/>
                </a:lnTo>
                <a:lnTo>
                  <a:pt x="630326" y="1193799"/>
                </a:lnTo>
                <a:lnTo>
                  <a:pt x="610209" y="1193799"/>
                </a:lnTo>
                <a:lnTo>
                  <a:pt x="409041" y="63499"/>
                </a:lnTo>
                <a:lnTo>
                  <a:pt x="399402" y="38099"/>
                </a:lnTo>
                <a:lnTo>
                  <a:pt x="391648" y="25399"/>
                </a:lnTo>
                <a:close/>
              </a:path>
              <a:path w="1294764" h="1656080">
                <a:moveTo>
                  <a:pt x="1143287" y="0"/>
                </a:moveTo>
                <a:lnTo>
                  <a:pt x="1092728" y="0"/>
                </a:lnTo>
                <a:lnTo>
                  <a:pt x="1074007" y="12699"/>
                </a:lnTo>
                <a:lnTo>
                  <a:pt x="1059200" y="25399"/>
                </a:lnTo>
                <a:lnTo>
                  <a:pt x="1048308" y="50799"/>
                </a:lnTo>
                <a:lnTo>
                  <a:pt x="610209" y="1193799"/>
                </a:lnTo>
                <a:lnTo>
                  <a:pt x="630326" y="1193799"/>
                </a:lnTo>
                <a:lnTo>
                  <a:pt x="1066190" y="50799"/>
                </a:lnTo>
                <a:lnTo>
                  <a:pt x="1074291" y="38099"/>
                </a:lnTo>
                <a:lnTo>
                  <a:pt x="1085186" y="25399"/>
                </a:lnTo>
                <a:lnTo>
                  <a:pt x="1169009" y="25399"/>
                </a:lnTo>
                <a:lnTo>
                  <a:pt x="1156421" y="12699"/>
                </a:lnTo>
                <a:lnTo>
                  <a:pt x="1143287" y="0"/>
                </a:lnTo>
                <a:close/>
              </a:path>
              <a:path w="1294764" h="1656080">
                <a:moveTo>
                  <a:pt x="41706" y="888999"/>
                </a:moveTo>
                <a:lnTo>
                  <a:pt x="27177" y="888999"/>
                </a:lnTo>
                <a:lnTo>
                  <a:pt x="26060" y="901699"/>
                </a:lnTo>
                <a:lnTo>
                  <a:pt x="29057" y="901699"/>
                </a:lnTo>
                <a:lnTo>
                  <a:pt x="55879" y="990599"/>
                </a:lnTo>
                <a:lnTo>
                  <a:pt x="58851" y="1003299"/>
                </a:lnTo>
                <a:lnTo>
                  <a:pt x="78231" y="1003299"/>
                </a:lnTo>
                <a:lnTo>
                  <a:pt x="82702" y="990599"/>
                </a:lnTo>
                <a:lnTo>
                  <a:pt x="105054" y="952499"/>
                </a:lnTo>
                <a:lnTo>
                  <a:pt x="64820" y="952499"/>
                </a:lnTo>
                <a:lnTo>
                  <a:pt x="44703" y="901699"/>
                </a:lnTo>
                <a:lnTo>
                  <a:pt x="41706" y="888999"/>
                </a:lnTo>
                <a:close/>
              </a:path>
              <a:path w="1294764" h="1656080">
                <a:moveTo>
                  <a:pt x="1165999" y="888999"/>
                </a:moveTo>
                <a:lnTo>
                  <a:pt x="1151470" y="888999"/>
                </a:lnTo>
                <a:lnTo>
                  <a:pt x="1150353" y="901699"/>
                </a:lnTo>
                <a:lnTo>
                  <a:pt x="1153363" y="901699"/>
                </a:lnTo>
                <a:lnTo>
                  <a:pt x="1180185" y="990599"/>
                </a:lnTo>
                <a:lnTo>
                  <a:pt x="1183157" y="1003299"/>
                </a:lnTo>
                <a:lnTo>
                  <a:pt x="1202537" y="1003299"/>
                </a:lnTo>
                <a:lnTo>
                  <a:pt x="1207007" y="990599"/>
                </a:lnTo>
                <a:lnTo>
                  <a:pt x="1229359" y="952499"/>
                </a:lnTo>
                <a:lnTo>
                  <a:pt x="1189126" y="952499"/>
                </a:lnTo>
                <a:lnTo>
                  <a:pt x="1169009" y="901699"/>
                </a:lnTo>
                <a:lnTo>
                  <a:pt x="1165999" y="888999"/>
                </a:lnTo>
                <a:close/>
              </a:path>
              <a:path w="1294764" h="1656080">
                <a:moveTo>
                  <a:pt x="185797" y="88899"/>
                </a:moveTo>
                <a:lnTo>
                  <a:pt x="154228" y="88899"/>
                </a:lnTo>
                <a:lnTo>
                  <a:pt x="64820" y="952499"/>
                </a:lnTo>
                <a:lnTo>
                  <a:pt x="82702" y="952499"/>
                </a:lnTo>
                <a:lnTo>
                  <a:pt x="172110" y="101599"/>
                </a:lnTo>
                <a:lnTo>
                  <a:pt x="185797" y="88899"/>
                </a:lnTo>
                <a:close/>
              </a:path>
              <a:path w="1294764" h="1656080">
                <a:moveTo>
                  <a:pt x="131495" y="901699"/>
                </a:moveTo>
                <a:lnTo>
                  <a:pt x="113995" y="901699"/>
                </a:lnTo>
                <a:lnTo>
                  <a:pt x="82702" y="952499"/>
                </a:lnTo>
                <a:lnTo>
                  <a:pt x="105054" y="952499"/>
                </a:lnTo>
                <a:lnTo>
                  <a:pt x="127406" y="914399"/>
                </a:lnTo>
                <a:lnTo>
                  <a:pt x="131876" y="914399"/>
                </a:lnTo>
                <a:lnTo>
                  <a:pt x="131495" y="901699"/>
                </a:lnTo>
                <a:close/>
              </a:path>
              <a:path w="1294764" h="1656080">
                <a:moveTo>
                  <a:pt x="1294180" y="88899"/>
                </a:moveTo>
                <a:lnTo>
                  <a:pt x="1277772" y="88899"/>
                </a:lnTo>
                <a:lnTo>
                  <a:pt x="1276299" y="101599"/>
                </a:lnTo>
                <a:lnTo>
                  <a:pt x="1189126" y="952499"/>
                </a:lnTo>
                <a:lnTo>
                  <a:pt x="1207007" y="952499"/>
                </a:lnTo>
                <a:lnTo>
                  <a:pt x="1294180" y="101599"/>
                </a:lnTo>
                <a:lnTo>
                  <a:pt x="1294180" y="88899"/>
                </a:lnTo>
                <a:close/>
              </a:path>
              <a:path w="1294764" h="1656080">
                <a:moveTo>
                  <a:pt x="1255801" y="901699"/>
                </a:moveTo>
                <a:lnTo>
                  <a:pt x="1238300" y="901699"/>
                </a:lnTo>
                <a:lnTo>
                  <a:pt x="1207007" y="952499"/>
                </a:lnTo>
                <a:lnTo>
                  <a:pt x="1229359" y="952499"/>
                </a:lnTo>
                <a:lnTo>
                  <a:pt x="1251711" y="914399"/>
                </a:lnTo>
                <a:lnTo>
                  <a:pt x="1256182" y="914399"/>
                </a:lnTo>
                <a:lnTo>
                  <a:pt x="1255801" y="901699"/>
                </a:lnTo>
                <a:close/>
              </a:path>
              <a:path w="1294764" h="1656080">
                <a:moveTo>
                  <a:pt x="509625" y="76199"/>
                </a:moveTo>
                <a:lnTo>
                  <a:pt x="491743" y="76199"/>
                </a:lnTo>
                <a:lnTo>
                  <a:pt x="632561" y="838199"/>
                </a:lnTo>
                <a:lnTo>
                  <a:pt x="634034" y="850899"/>
                </a:lnTo>
                <a:lnTo>
                  <a:pt x="652678" y="850899"/>
                </a:lnTo>
                <a:lnTo>
                  <a:pt x="667765" y="812799"/>
                </a:lnTo>
                <a:lnTo>
                  <a:pt x="645972" y="812799"/>
                </a:lnTo>
                <a:lnTo>
                  <a:pt x="509625" y="76199"/>
                </a:lnTo>
                <a:close/>
              </a:path>
              <a:path w="1294764" h="1656080">
                <a:moveTo>
                  <a:pt x="896315" y="279399"/>
                </a:moveTo>
                <a:lnTo>
                  <a:pt x="856081" y="279399"/>
                </a:lnTo>
                <a:lnTo>
                  <a:pt x="645972" y="812799"/>
                </a:lnTo>
                <a:lnTo>
                  <a:pt x="667765" y="812799"/>
                </a:lnTo>
                <a:lnTo>
                  <a:pt x="873963" y="292099"/>
                </a:lnTo>
                <a:lnTo>
                  <a:pt x="896315" y="292099"/>
                </a:lnTo>
                <a:lnTo>
                  <a:pt x="896315" y="279399"/>
                </a:lnTo>
                <a:close/>
              </a:path>
              <a:path w="1294764" h="1656080">
                <a:moveTo>
                  <a:pt x="896315" y="292099"/>
                </a:moveTo>
                <a:lnTo>
                  <a:pt x="873963" y="292099"/>
                </a:lnTo>
                <a:lnTo>
                  <a:pt x="879906" y="342899"/>
                </a:lnTo>
                <a:lnTo>
                  <a:pt x="896315" y="342899"/>
                </a:lnTo>
                <a:lnTo>
                  <a:pt x="896315" y="292099"/>
                </a:lnTo>
                <a:close/>
              </a:path>
              <a:path w="1294764" h="1656080">
                <a:moveTo>
                  <a:pt x="896315" y="228599"/>
                </a:moveTo>
                <a:lnTo>
                  <a:pt x="876198" y="228599"/>
                </a:lnTo>
                <a:lnTo>
                  <a:pt x="811377" y="292099"/>
                </a:lnTo>
                <a:lnTo>
                  <a:pt x="806907" y="304799"/>
                </a:lnTo>
                <a:lnTo>
                  <a:pt x="806145" y="304799"/>
                </a:lnTo>
                <a:lnTo>
                  <a:pt x="812114" y="317499"/>
                </a:lnTo>
                <a:lnTo>
                  <a:pt x="816584" y="317499"/>
                </a:lnTo>
                <a:lnTo>
                  <a:pt x="822553" y="304799"/>
                </a:lnTo>
                <a:lnTo>
                  <a:pt x="856081" y="279399"/>
                </a:lnTo>
                <a:lnTo>
                  <a:pt x="896315" y="279399"/>
                </a:lnTo>
                <a:lnTo>
                  <a:pt x="896315" y="228599"/>
                </a:lnTo>
                <a:close/>
              </a:path>
              <a:path w="1294764" h="1656080">
                <a:moveTo>
                  <a:pt x="64820" y="88899"/>
                </a:moveTo>
                <a:lnTo>
                  <a:pt x="37998" y="88899"/>
                </a:lnTo>
                <a:lnTo>
                  <a:pt x="35763" y="101599"/>
                </a:lnTo>
                <a:lnTo>
                  <a:pt x="26959" y="101599"/>
                </a:lnTo>
                <a:lnTo>
                  <a:pt x="20669" y="114299"/>
                </a:lnTo>
                <a:lnTo>
                  <a:pt x="0" y="114299"/>
                </a:lnTo>
                <a:lnTo>
                  <a:pt x="0" y="126999"/>
                </a:lnTo>
                <a:lnTo>
                  <a:pt x="33527" y="126999"/>
                </a:lnTo>
                <a:lnTo>
                  <a:pt x="33527" y="228599"/>
                </a:lnTo>
                <a:lnTo>
                  <a:pt x="64820" y="228599"/>
                </a:lnTo>
                <a:lnTo>
                  <a:pt x="64820" y="88899"/>
                </a:lnTo>
                <a:close/>
              </a:path>
              <a:path w="1294764" h="1656080">
                <a:moveTo>
                  <a:pt x="686206" y="203199"/>
                </a:moveTo>
                <a:lnTo>
                  <a:pt x="592600" y="203199"/>
                </a:lnTo>
                <a:lnTo>
                  <a:pt x="591204" y="215899"/>
                </a:lnTo>
                <a:lnTo>
                  <a:pt x="590369" y="215899"/>
                </a:lnTo>
                <a:lnTo>
                  <a:pt x="590092" y="228599"/>
                </a:lnTo>
                <a:lnTo>
                  <a:pt x="686206" y="228599"/>
                </a:lnTo>
                <a:lnTo>
                  <a:pt x="686206" y="203199"/>
                </a:lnTo>
                <a:close/>
              </a:path>
              <a:path w="1294764" h="1656080">
                <a:moveTo>
                  <a:pt x="885139" y="215899"/>
                </a:moveTo>
                <a:lnTo>
                  <a:pt x="880668" y="228599"/>
                </a:lnTo>
                <a:lnTo>
                  <a:pt x="894079" y="228599"/>
                </a:lnTo>
                <a:lnTo>
                  <a:pt x="885139" y="215899"/>
                </a:lnTo>
                <a:close/>
              </a:path>
              <a:path w="1294764" h="1656080">
                <a:moveTo>
                  <a:pt x="634782" y="190499"/>
                </a:moveTo>
                <a:lnTo>
                  <a:pt x="598047" y="190499"/>
                </a:lnTo>
                <a:lnTo>
                  <a:pt x="594563" y="203199"/>
                </a:lnTo>
                <a:lnTo>
                  <a:pt x="628636" y="203199"/>
                </a:lnTo>
                <a:lnTo>
                  <a:pt x="634782" y="190499"/>
                </a:lnTo>
                <a:close/>
              </a:path>
              <a:path w="1294764" h="1656080">
                <a:moveTo>
                  <a:pt x="683960" y="139699"/>
                </a:moveTo>
                <a:lnTo>
                  <a:pt x="656386" y="139699"/>
                </a:lnTo>
                <a:lnTo>
                  <a:pt x="623620" y="165099"/>
                </a:lnTo>
                <a:lnTo>
                  <a:pt x="612570" y="177799"/>
                </a:lnTo>
                <a:lnTo>
                  <a:pt x="604048" y="190499"/>
                </a:lnTo>
                <a:lnTo>
                  <a:pt x="644288" y="190499"/>
                </a:lnTo>
                <a:lnTo>
                  <a:pt x="657148" y="177799"/>
                </a:lnTo>
                <a:lnTo>
                  <a:pt x="662592" y="177799"/>
                </a:lnTo>
                <a:lnTo>
                  <a:pt x="667759" y="165099"/>
                </a:lnTo>
                <a:lnTo>
                  <a:pt x="672650" y="165099"/>
                </a:lnTo>
                <a:lnTo>
                  <a:pt x="677265" y="152399"/>
                </a:lnTo>
                <a:lnTo>
                  <a:pt x="681164" y="152399"/>
                </a:lnTo>
                <a:lnTo>
                  <a:pt x="683960" y="139699"/>
                </a:lnTo>
                <a:close/>
              </a:path>
              <a:path w="1294764" h="1656080">
                <a:moveTo>
                  <a:pt x="658538" y="88899"/>
                </a:moveTo>
                <a:lnTo>
                  <a:pt x="609091" y="88899"/>
                </a:lnTo>
                <a:lnTo>
                  <a:pt x="600776" y="101599"/>
                </a:lnTo>
                <a:lnTo>
                  <a:pt x="594839" y="114299"/>
                </a:lnTo>
                <a:lnTo>
                  <a:pt x="591279" y="126999"/>
                </a:lnTo>
                <a:lnTo>
                  <a:pt x="590092" y="139699"/>
                </a:lnTo>
                <a:lnTo>
                  <a:pt x="619150" y="139699"/>
                </a:lnTo>
                <a:lnTo>
                  <a:pt x="619150" y="126999"/>
                </a:lnTo>
                <a:lnTo>
                  <a:pt x="619886" y="126999"/>
                </a:lnTo>
                <a:lnTo>
                  <a:pt x="621385" y="114299"/>
                </a:lnTo>
                <a:lnTo>
                  <a:pt x="683130" y="114299"/>
                </a:lnTo>
                <a:lnTo>
                  <a:pt x="673906" y="101599"/>
                </a:lnTo>
                <a:lnTo>
                  <a:pt x="658538" y="88899"/>
                </a:lnTo>
                <a:close/>
              </a:path>
              <a:path w="1294764" h="1656080">
                <a:moveTo>
                  <a:pt x="683130" y="114299"/>
                </a:moveTo>
                <a:lnTo>
                  <a:pt x="657885" y="114299"/>
                </a:lnTo>
                <a:lnTo>
                  <a:pt x="659383" y="126999"/>
                </a:lnTo>
                <a:lnTo>
                  <a:pt x="659383" y="139699"/>
                </a:lnTo>
                <a:lnTo>
                  <a:pt x="685643" y="139699"/>
                </a:lnTo>
                <a:lnTo>
                  <a:pt x="686206" y="126999"/>
                </a:lnTo>
                <a:lnTo>
                  <a:pt x="683130" y="114299"/>
                </a:lnTo>
                <a:close/>
              </a:path>
              <a:path w="1294764" h="1656080">
                <a:moveTo>
                  <a:pt x="359302" y="88899"/>
                </a:moveTo>
                <a:lnTo>
                  <a:pt x="315718" y="88899"/>
                </a:lnTo>
                <a:lnTo>
                  <a:pt x="324798" y="101599"/>
                </a:lnTo>
                <a:lnTo>
                  <a:pt x="350220" y="101599"/>
                </a:lnTo>
                <a:lnTo>
                  <a:pt x="359302" y="88899"/>
                </a:lnTo>
                <a:close/>
              </a:path>
              <a:path w="1294764" h="1656080">
                <a:moveTo>
                  <a:pt x="201165" y="38099"/>
                </a:moveTo>
                <a:lnTo>
                  <a:pt x="134110" y="38099"/>
                </a:lnTo>
                <a:lnTo>
                  <a:pt x="131876" y="63499"/>
                </a:lnTo>
                <a:lnTo>
                  <a:pt x="133272" y="76199"/>
                </a:lnTo>
                <a:lnTo>
                  <a:pt x="137461" y="76199"/>
                </a:lnTo>
                <a:lnTo>
                  <a:pt x="144446" y="88899"/>
                </a:lnTo>
                <a:lnTo>
                  <a:pt x="195576" y="88899"/>
                </a:lnTo>
                <a:lnTo>
                  <a:pt x="201446" y="76199"/>
                </a:lnTo>
                <a:lnTo>
                  <a:pt x="203403" y="63499"/>
                </a:lnTo>
                <a:lnTo>
                  <a:pt x="201165" y="38099"/>
                </a:lnTo>
                <a:close/>
              </a:path>
              <a:path w="1294764" h="1656080">
                <a:moveTo>
                  <a:pt x="359302" y="50799"/>
                </a:moveTo>
                <a:lnTo>
                  <a:pt x="315718" y="50799"/>
                </a:lnTo>
                <a:lnTo>
                  <a:pt x="310272" y="63499"/>
                </a:lnTo>
                <a:lnTo>
                  <a:pt x="308457" y="76199"/>
                </a:lnTo>
                <a:lnTo>
                  <a:pt x="310272" y="88899"/>
                </a:lnTo>
                <a:lnTo>
                  <a:pt x="364754" y="88899"/>
                </a:lnTo>
                <a:lnTo>
                  <a:pt x="366572" y="76199"/>
                </a:lnTo>
                <a:lnTo>
                  <a:pt x="364754" y="63499"/>
                </a:lnTo>
                <a:lnTo>
                  <a:pt x="359302" y="50799"/>
                </a:lnTo>
                <a:close/>
              </a:path>
              <a:path w="1294764" h="1656080">
                <a:moveTo>
                  <a:pt x="523030" y="12699"/>
                </a:moveTo>
                <a:lnTo>
                  <a:pt x="469388" y="12699"/>
                </a:lnTo>
                <a:lnTo>
                  <a:pt x="462685" y="25399"/>
                </a:lnTo>
                <a:lnTo>
                  <a:pt x="460451" y="38099"/>
                </a:lnTo>
                <a:lnTo>
                  <a:pt x="462404" y="50799"/>
                </a:lnTo>
                <a:lnTo>
                  <a:pt x="468268" y="63499"/>
                </a:lnTo>
                <a:lnTo>
                  <a:pt x="478046" y="76199"/>
                </a:lnTo>
                <a:lnTo>
                  <a:pt x="519397" y="76199"/>
                </a:lnTo>
                <a:lnTo>
                  <a:pt x="526383" y="63499"/>
                </a:lnTo>
                <a:lnTo>
                  <a:pt x="530578" y="50799"/>
                </a:lnTo>
                <a:lnTo>
                  <a:pt x="531977" y="38099"/>
                </a:lnTo>
                <a:lnTo>
                  <a:pt x="529740" y="25399"/>
                </a:lnTo>
                <a:lnTo>
                  <a:pt x="523030" y="12699"/>
                </a:lnTo>
                <a:close/>
              </a:path>
              <a:path w="1294764" h="1656080">
                <a:moveTo>
                  <a:pt x="337515" y="38099"/>
                </a:moveTo>
                <a:lnTo>
                  <a:pt x="324798" y="50799"/>
                </a:lnTo>
                <a:lnTo>
                  <a:pt x="350220" y="50799"/>
                </a:lnTo>
                <a:lnTo>
                  <a:pt x="337515" y="38099"/>
                </a:lnTo>
                <a:close/>
              </a:path>
              <a:path w="1294764" h="1656080">
                <a:moveTo>
                  <a:pt x="183279" y="25399"/>
                </a:moveTo>
                <a:lnTo>
                  <a:pt x="151990" y="25399"/>
                </a:lnTo>
                <a:lnTo>
                  <a:pt x="140814" y="38099"/>
                </a:lnTo>
                <a:lnTo>
                  <a:pt x="194456" y="38099"/>
                </a:lnTo>
                <a:lnTo>
                  <a:pt x="183279" y="25399"/>
                </a:lnTo>
                <a:close/>
              </a:path>
              <a:path w="1294764" h="1656080">
                <a:moveTo>
                  <a:pt x="496214" y="0"/>
                </a:moveTo>
                <a:lnTo>
                  <a:pt x="480564" y="12699"/>
                </a:lnTo>
                <a:lnTo>
                  <a:pt x="511853" y="12699"/>
                </a:lnTo>
                <a:lnTo>
                  <a:pt x="496214" y="0"/>
                </a:lnTo>
                <a:close/>
              </a:path>
              <a:path w="1294764" h="1656080">
                <a:moveTo>
                  <a:pt x="936548" y="1573187"/>
                </a:moveTo>
                <a:lnTo>
                  <a:pt x="932078" y="1573187"/>
                </a:lnTo>
                <a:lnTo>
                  <a:pt x="923137" y="1582127"/>
                </a:lnTo>
                <a:lnTo>
                  <a:pt x="923137" y="1586598"/>
                </a:lnTo>
                <a:lnTo>
                  <a:pt x="927607" y="1591068"/>
                </a:lnTo>
                <a:lnTo>
                  <a:pt x="947724" y="1613407"/>
                </a:lnTo>
                <a:lnTo>
                  <a:pt x="920140" y="1640966"/>
                </a:lnTo>
                <a:lnTo>
                  <a:pt x="920521" y="1645069"/>
                </a:lnTo>
                <a:lnTo>
                  <a:pt x="927950" y="1655508"/>
                </a:lnTo>
                <a:lnTo>
                  <a:pt x="932814" y="1655114"/>
                </a:lnTo>
                <a:lnTo>
                  <a:pt x="961135" y="1626831"/>
                </a:lnTo>
                <a:lnTo>
                  <a:pt x="986750" y="1626831"/>
                </a:lnTo>
                <a:lnTo>
                  <a:pt x="974547" y="1613407"/>
                </a:lnTo>
                <a:lnTo>
                  <a:pt x="987952" y="1600009"/>
                </a:lnTo>
                <a:lnTo>
                  <a:pt x="961135" y="1600009"/>
                </a:lnTo>
                <a:lnTo>
                  <a:pt x="941019" y="1577644"/>
                </a:lnTo>
                <a:lnTo>
                  <a:pt x="936548" y="1573187"/>
                </a:lnTo>
                <a:close/>
              </a:path>
              <a:path w="1294764" h="1656080">
                <a:moveTo>
                  <a:pt x="986750" y="1626831"/>
                </a:moveTo>
                <a:lnTo>
                  <a:pt x="961135" y="1626831"/>
                </a:lnTo>
                <a:lnTo>
                  <a:pt x="981252" y="1649183"/>
                </a:lnTo>
                <a:lnTo>
                  <a:pt x="985723" y="1653641"/>
                </a:lnTo>
                <a:lnTo>
                  <a:pt x="990193" y="1653997"/>
                </a:lnTo>
                <a:lnTo>
                  <a:pt x="994663" y="1650301"/>
                </a:lnTo>
                <a:lnTo>
                  <a:pt x="999134" y="1646554"/>
                </a:lnTo>
                <a:lnTo>
                  <a:pt x="999870" y="1642478"/>
                </a:lnTo>
                <a:lnTo>
                  <a:pt x="996899" y="1637995"/>
                </a:lnTo>
                <a:lnTo>
                  <a:pt x="986750" y="1626831"/>
                </a:lnTo>
                <a:close/>
              </a:path>
              <a:path w="1294764" h="1656080">
                <a:moveTo>
                  <a:pt x="992428" y="1573187"/>
                </a:moveTo>
                <a:lnTo>
                  <a:pt x="987958" y="1573187"/>
                </a:lnTo>
                <a:lnTo>
                  <a:pt x="961135" y="1600009"/>
                </a:lnTo>
                <a:lnTo>
                  <a:pt x="987952" y="1600009"/>
                </a:lnTo>
                <a:lnTo>
                  <a:pt x="1001369" y="1586598"/>
                </a:lnTo>
                <a:lnTo>
                  <a:pt x="1001369" y="1582127"/>
                </a:lnTo>
                <a:lnTo>
                  <a:pt x="992428" y="1573187"/>
                </a:lnTo>
                <a:close/>
              </a:path>
              <a:path w="1294764" h="1656080">
                <a:moveTo>
                  <a:pt x="156463" y="1573187"/>
                </a:moveTo>
                <a:lnTo>
                  <a:pt x="151993" y="1573187"/>
                </a:lnTo>
                <a:lnTo>
                  <a:pt x="143052" y="1582127"/>
                </a:lnTo>
                <a:lnTo>
                  <a:pt x="143052" y="1586598"/>
                </a:lnTo>
                <a:lnTo>
                  <a:pt x="147523" y="1591068"/>
                </a:lnTo>
                <a:lnTo>
                  <a:pt x="167639" y="1613407"/>
                </a:lnTo>
                <a:lnTo>
                  <a:pt x="140055" y="1640966"/>
                </a:lnTo>
                <a:lnTo>
                  <a:pt x="140436" y="1645069"/>
                </a:lnTo>
                <a:lnTo>
                  <a:pt x="147866" y="1655508"/>
                </a:lnTo>
                <a:lnTo>
                  <a:pt x="152730" y="1655114"/>
                </a:lnTo>
                <a:lnTo>
                  <a:pt x="181051" y="1626831"/>
                </a:lnTo>
                <a:lnTo>
                  <a:pt x="206665" y="1626831"/>
                </a:lnTo>
                <a:lnTo>
                  <a:pt x="194462" y="1613407"/>
                </a:lnTo>
                <a:lnTo>
                  <a:pt x="207867" y="1600009"/>
                </a:lnTo>
                <a:lnTo>
                  <a:pt x="181051" y="1600009"/>
                </a:lnTo>
                <a:lnTo>
                  <a:pt x="160934" y="1577644"/>
                </a:lnTo>
                <a:lnTo>
                  <a:pt x="156463" y="1573187"/>
                </a:lnTo>
                <a:close/>
              </a:path>
              <a:path w="1294764" h="1656080">
                <a:moveTo>
                  <a:pt x="206665" y="1626831"/>
                </a:moveTo>
                <a:lnTo>
                  <a:pt x="181051" y="1626831"/>
                </a:lnTo>
                <a:lnTo>
                  <a:pt x="201167" y="1649183"/>
                </a:lnTo>
                <a:lnTo>
                  <a:pt x="205638" y="1653641"/>
                </a:lnTo>
                <a:lnTo>
                  <a:pt x="210108" y="1653997"/>
                </a:lnTo>
                <a:lnTo>
                  <a:pt x="214579" y="1650301"/>
                </a:lnTo>
                <a:lnTo>
                  <a:pt x="219049" y="1646554"/>
                </a:lnTo>
                <a:lnTo>
                  <a:pt x="219786" y="1642478"/>
                </a:lnTo>
                <a:lnTo>
                  <a:pt x="216814" y="1637995"/>
                </a:lnTo>
                <a:lnTo>
                  <a:pt x="206665" y="1626831"/>
                </a:lnTo>
                <a:close/>
              </a:path>
              <a:path w="1294764" h="1656080">
                <a:moveTo>
                  <a:pt x="212343" y="1573187"/>
                </a:moveTo>
                <a:lnTo>
                  <a:pt x="207873" y="1573187"/>
                </a:lnTo>
                <a:lnTo>
                  <a:pt x="181051" y="1600009"/>
                </a:lnTo>
                <a:lnTo>
                  <a:pt x="207867" y="1600009"/>
                </a:lnTo>
                <a:lnTo>
                  <a:pt x="221284" y="1586598"/>
                </a:lnTo>
                <a:lnTo>
                  <a:pt x="221284" y="1582127"/>
                </a:lnTo>
                <a:lnTo>
                  <a:pt x="212343" y="1573187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83680" y="1079154"/>
            <a:ext cx="1825625" cy="1825625"/>
            <a:chOff x="5083680" y="1079154"/>
            <a:chExt cx="1825625" cy="1825625"/>
          </a:xfrm>
        </p:grpSpPr>
        <p:sp>
          <p:nvSpPr>
            <p:cNvPr id="4" name="object 4"/>
            <p:cNvSpPr/>
            <p:nvPr/>
          </p:nvSpPr>
          <p:spPr>
            <a:xfrm>
              <a:off x="5083680" y="1079154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1668703" y="0"/>
                  </a:moveTo>
                  <a:lnTo>
                    <a:pt x="156705" y="0"/>
                  </a:lnTo>
                  <a:lnTo>
                    <a:pt x="107226" y="8001"/>
                  </a:lnTo>
                  <a:lnTo>
                    <a:pt x="64215" y="30273"/>
                  </a:lnTo>
                  <a:lnTo>
                    <a:pt x="30273" y="64215"/>
                  </a:lnTo>
                  <a:lnTo>
                    <a:pt x="8001" y="107226"/>
                  </a:lnTo>
                  <a:lnTo>
                    <a:pt x="0" y="156705"/>
                  </a:lnTo>
                  <a:lnTo>
                    <a:pt x="0" y="1668703"/>
                  </a:lnTo>
                  <a:lnTo>
                    <a:pt x="8001" y="1718176"/>
                  </a:lnTo>
                  <a:lnTo>
                    <a:pt x="30273" y="1761183"/>
                  </a:lnTo>
                  <a:lnTo>
                    <a:pt x="64215" y="1795123"/>
                  </a:lnTo>
                  <a:lnTo>
                    <a:pt x="107226" y="1817394"/>
                  </a:lnTo>
                  <a:lnTo>
                    <a:pt x="156705" y="1825396"/>
                  </a:lnTo>
                  <a:lnTo>
                    <a:pt x="1668703" y="1825396"/>
                  </a:lnTo>
                  <a:lnTo>
                    <a:pt x="1718178" y="1817394"/>
                  </a:lnTo>
                  <a:lnTo>
                    <a:pt x="1751777" y="1799996"/>
                  </a:lnTo>
                  <a:lnTo>
                    <a:pt x="156705" y="1799996"/>
                  </a:lnTo>
                  <a:lnTo>
                    <a:pt x="105643" y="1789663"/>
                  </a:lnTo>
                  <a:lnTo>
                    <a:pt x="63901" y="1761501"/>
                  </a:lnTo>
                  <a:lnTo>
                    <a:pt x="35734" y="1719763"/>
                  </a:lnTo>
                  <a:lnTo>
                    <a:pt x="25399" y="1668703"/>
                  </a:lnTo>
                  <a:lnTo>
                    <a:pt x="25399" y="156705"/>
                  </a:lnTo>
                  <a:lnTo>
                    <a:pt x="35734" y="105643"/>
                  </a:lnTo>
                  <a:lnTo>
                    <a:pt x="63901" y="63901"/>
                  </a:lnTo>
                  <a:lnTo>
                    <a:pt x="105643" y="35734"/>
                  </a:lnTo>
                  <a:lnTo>
                    <a:pt x="156705" y="25400"/>
                  </a:lnTo>
                  <a:lnTo>
                    <a:pt x="1751775" y="25399"/>
                  </a:lnTo>
                  <a:lnTo>
                    <a:pt x="1718178" y="8001"/>
                  </a:lnTo>
                  <a:lnTo>
                    <a:pt x="1668703" y="0"/>
                  </a:lnTo>
                  <a:close/>
                </a:path>
                <a:path w="1825625" h="1825625">
                  <a:moveTo>
                    <a:pt x="1751775" y="25399"/>
                  </a:moveTo>
                  <a:lnTo>
                    <a:pt x="1668703" y="25400"/>
                  </a:lnTo>
                  <a:lnTo>
                    <a:pt x="1719765" y="35734"/>
                  </a:lnTo>
                  <a:lnTo>
                    <a:pt x="1761507" y="63901"/>
                  </a:lnTo>
                  <a:lnTo>
                    <a:pt x="1789674" y="105643"/>
                  </a:lnTo>
                  <a:lnTo>
                    <a:pt x="1800009" y="156705"/>
                  </a:lnTo>
                  <a:lnTo>
                    <a:pt x="1800009" y="1668703"/>
                  </a:lnTo>
                  <a:lnTo>
                    <a:pt x="1789674" y="1719763"/>
                  </a:lnTo>
                  <a:lnTo>
                    <a:pt x="1761507" y="1761501"/>
                  </a:lnTo>
                  <a:lnTo>
                    <a:pt x="1719765" y="1789663"/>
                  </a:lnTo>
                  <a:lnTo>
                    <a:pt x="1668703" y="1799996"/>
                  </a:lnTo>
                  <a:lnTo>
                    <a:pt x="1751777" y="1799996"/>
                  </a:lnTo>
                  <a:lnTo>
                    <a:pt x="1761188" y="1795123"/>
                  </a:lnTo>
                  <a:lnTo>
                    <a:pt x="1795131" y="1761183"/>
                  </a:lnTo>
                  <a:lnTo>
                    <a:pt x="1817405" y="1718176"/>
                  </a:lnTo>
                  <a:lnTo>
                    <a:pt x="1825409" y="1668703"/>
                  </a:lnTo>
                  <a:lnTo>
                    <a:pt x="1825409" y="156705"/>
                  </a:lnTo>
                  <a:lnTo>
                    <a:pt x="1817405" y="107226"/>
                  </a:lnTo>
                  <a:lnTo>
                    <a:pt x="1795131" y="64215"/>
                  </a:lnTo>
                  <a:lnTo>
                    <a:pt x="1761188" y="30273"/>
                  </a:lnTo>
                  <a:lnTo>
                    <a:pt x="1751775" y="2539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00348" y="1316699"/>
              <a:ext cx="1316355" cy="1350645"/>
            </a:xfrm>
            <a:custGeom>
              <a:avLst/>
              <a:gdLst/>
              <a:ahLst/>
              <a:cxnLst/>
              <a:rect l="l" t="t" r="r" b="b"/>
              <a:pathLst>
                <a:path w="1316354" h="1350645">
                  <a:moveTo>
                    <a:pt x="675157" y="0"/>
                  </a:moveTo>
                  <a:lnTo>
                    <a:pt x="626941" y="1695"/>
                  </a:lnTo>
                  <a:lnTo>
                    <a:pt x="579639" y="6704"/>
                  </a:lnTo>
                  <a:lnTo>
                    <a:pt x="533367" y="14913"/>
                  </a:lnTo>
                  <a:lnTo>
                    <a:pt x="488239" y="26208"/>
                  </a:lnTo>
                  <a:lnTo>
                    <a:pt x="444367" y="40475"/>
                  </a:lnTo>
                  <a:lnTo>
                    <a:pt x="401868" y="57598"/>
                  </a:lnTo>
                  <a:lnTo>
                    <a:pt x="360855" y="77465"/>
                  </a:lnTo>
                  <a:lnTo>
                    <a:pt x="321443" y="99961"/>
                  </a:lnTo>
                  <a:lnTo>
                    <a:pt x="283745" y="124970"/>
                  </a:lnTo>
                  <a:lnTo>
                    <a:pt x="247876" y="152381"/>
                  </a:lnTo>
                  <a:lnTo>
                    <a:pt x="213950" y="182077"/>
                  </a:lnTo>
                  <a:lnTo>
                    <a:pt x="182081" y="213945"/>
                  </a:lnTo>
                  <a:lnTo>
                    <a:pt x="152385" y="247870"/>
                  </a:lnTo>
                  <a:lnTo>
                    <a:pt x="124974" y="283739"/>
                  </a:lnTo>
                  <a:lnTo>
                    <a:pt x="99964" y="321437"/>
                  </a:lnTo>
                  <a:lnTo>
                    <a:pt x="77468" y="360850"/>
                  </a:lnTo>
                  <a:lnTo>
                    <a:pt x="57600" y="401863"/>
                  </a:lnTo>
                  <a:lnTo>
                    <a:pt x="40476" y="444362"/>
                  </a:lnTo>
                  <a:lnTo>
                    <a:pt x="26209" y="488234"/>
                  </a:lnTo>
                  <a:lnTo>
                    <a:pt x="14914" y="533364"/>
                  </a:lnTo>
                  <a:lnTo>
                    <a:pt x="6704" y="579637"/>
                  </a:lnTo>
                  <a:lnTo>
                    <a:pt x="1695" y="626939"/>
                  </a:lnTo>
                  <a:lnTo>
                    <a:pt x="0" y="675157"/>
                  </a:lnTo>
                  <a:lnTo>
                    <a:pt x="1695" y="723375"/>
                  </a:lnTo>
                  <a:lnTo>
                    <a:pt x="6704" y="770677"/>
                  </a:lnTo>
                  <a:lnTo>
                    <a:pt x="14914" y="816950"/>
                  </a:lnTo>
                  <a:lnTo>
                    <a:pt x="26209" y="862080"/>
                  </a:lnTo>
                  <a:lnTo>
                    <a:pt x="40476" y="905951"/>
                  </a:lnTo>
                  <a:lnTo>
                    <a:pt x="57600" y="948451"/>
                  </a:lnTo>
                  <a:lnTo>
                    <a:pt x="77468" y="989464"/>
                  </a:lnTo>
                  <a:lnTo>
                    <a:pt x="99964" y="1028877"/>
                  </a:lnTo>
                  <a:lnTo>
                    <a:pt x="124974" y="1066575"/>
                  </a:lnTo>
                  <a:lnTo>
                    <a:pt x="152385" y="1102444"/>
                  </a:lnTo>
                  <a:lnTo>
                    <a:pt x="182081" y="1136369"/>
                  </a:lnTo>
                  <a:lnTo>
                    <a:pt x="213950" y="1168237"/>
                  </a:lnTo>
                  <a:lnTo>
                    <a:pt x="247876" y="1197933"/>
                  </a:lnTo>
                  <a:lnTo>
                    <a:pt x="283745" y="1225343"/>
                  </a:lnTo>
                  <a:lnTo>
                    <a:pt x="321443" y="1250353"/>
                  </a:lnTo>
                  <a:lnTo>
                    <a:pt x="360855" y="1272849"/>
                  </a:lnTo>
                  <a:lnTo>
                    <a:pt x="401868" y="1292715"/>
                  </a:lnTo>
                  <a:lnTo>
                    <a:pt x="444367" y="1309839"/>
                  </a:lnTo>
                  <a:lnTo>
                    <a:pt x="488239" y="1324105"/>
                  </a:lnTo>
                  <a:lnTo>
                    <a:pt x="533367" y="1335400"/>
                  </a:lnTo>
                  <a:lnTo>
                    <a:pt x="579639" y="1343610"/>
                  </a:lnTo>
                  <a:lnTo>
                    <a:pt x="626941" y="1348619"/>
                  </a:lnTo>
                  <a:lnTo>
                    <a:pt x="675157" y="1350314"/>
                  </a:lnTo>
                  <a:lnTo>
                    <a:pt x="724491" y="1348539"/>
                  </a:lnTo>
                  <a:lnTo>
                    <a:pt x="772861" y="1343294"/>
                  </a:lnTo>
                  <a:lnTo>
                    <a:pt x="820145" y="1334702"/>
                  </a:lnTo>
                  <a:lnTo>
                    <a:pt x="866221" y="1322886"/>
                  </a:lnTo>
                  <a:lnTo>
                    <a:pt x="910966" y="1307968"/>
                  </a:lnTo>
                  <a:lnTo>
                    <a:pt x="954259" y="1290072"/>
                  </a:lnTo>
                  <a:lnTo>
                    <a:pt x="995977" y="1269318"/>
                  </a:lnTo>
                  <a:lnTo>
                    <a:pt x="1035999" y="1245831"/>
                  </a:lnTo>
                  <a:lnTo>
                    <a:pt x="1074202" y="1219733"/>
                  </a:lnTo>
                  <a:lnTo>
                    <a:pt x="1110464" y="1191146"/>
                  </a:lnTo>
                  <a:lnTo>
                    <a:pt x="1144663" y="1160192"/>
                  </a:lnTo>
                  <a:lnTo>
                    <a:pt x="1176677" y="1126996"/>
                  </a:lnTo>
                  <a:lnTo>
                    <a:pt x="1206384" y="1091678"/>
                  </a:lnTo>
                  <a:lnTo>
                    <a:pt x="1233661" y="1054362"/>
                  </a:lnTo>
                  <a:lnTo>
                    <a:pt x="1258388" y="1015170"/>
                  </a:lnTo>
                  <a:lnTo>
                    <a:pt x="1280440" y="974224"/>
                  </a:lnTo>
                  <a:lnTo>
                    <a:pt x="1299698" y="931648"/>
                  </a:lnTo>
                  <a:lnTo>
                    <a:pt x="1316037" y="887564"/>
                  </a:lnTo>
                  <a:lnTo>
                    <a:pt x="1280611" y="918655"/>
                  </a:lnTo>
                  <a:lnTo>
                    <a:pt x="1242374" y="946370"/>
                  </a:lnTo>
                  <a:lnTo>
                    <a:pt x="1201557" y="970472"/>
                  </a:lnTo>
                  <a:lnTo>
                    <a:pt x="1158393" y="990723"/>
                  </a:lnTo>
                  <a:lnTo>
                    <a:pt x="1113116" y="1006888"/>
                  </a:lnTo>
                  <a:lnTo>
                    <a:pt x="1065958" y="1018727"/>
                  </a:lnTo>
                  <a:lnTo>
                    <a:pt x="1017150" y="1026005"/>
                  </a:lnTo>
                  <a:lnTo>
                    <a:pt x="966927" y="1028484"/>
                  </a:lnTo>
                  <a:lnTo>
                    <a:pt x="918447" y="1026179"/>
                  </a:lnTo>
                  <a:lnTo>
                    <a:pt x="871270" y="1019407"/>
                  </a:lnTo>
                  <a:lnTo>
                    <a:pt x="825608" y="1008377"/>
                  </a:lnTo>
                  <a:lnTo>
                    <a:pt x="781672" y="993301"/>
                  </a:lnTo>
                  <a:lnTo>
                    <a:pt x="739672" y="974390"/>
                  </a:lnTo>
                  <a:lnTo>
                    <a:pt x="699820" y="951854"/>
                  </a:lnTo>
                  <a:lnTo>
                    <a:pt x="662326" y="925905"/>
                  </a:lnTo>
                  <a:lnTo>
                    <a:pt x="627402" y="896754"/>
                  </a:lnTo>
                  <a:lnTo>
                    <a:pt x="595258" y="864611"/>
                  </a:lnTo>
                  <a:lnTo>
                    <a:pt x="566106" y="829687"/>
                  </a:lnTo>
                  <a:lnTo>
                    <a:pt x="540156" y="792193"/>
                  </a:lnTo>
                  <a:lnTo>
                    <a:pt x="517620" y="752341"/>
                  </a:lnTo>
                  <a:lnTo>
                    <a:pt x="498708" y="710341"/>
                  </a:lnTo>
                  <a:lnTo>
                    <a:pt x="483632" y="666404"/>
                  </a:lnTo>
                  <a:lnTo>
                    <a:pt x="472601" y="620741"/>
                  </a:lnTo>
                  <a:lnTo>
                    <a:pt x="465829" y="573563"/>
                  </a:lnTo>
                  <a:lnTo>
                    <a:pt x="463524" y="525081"/>
                  </a:lnTo>
                  <a:lnTo>
                    <a:pt x="465855" y="476332"/>
                  </a:lnTo>
                  <a:lnTo>
                    <a:pt x="472706" y="428906"/>
                  </a:lnTo>
                  <a:lnTo>
                    <a:pt x="483860" y="383017"/>
                  </a:lnTo>
                  <a:lnTo>
                    <a:pt x="499104" y="338879"/>
                  </a:lnTo>
                  <a:lnTo>
                    <a:pt x="518223" y="296707"/>
                  </a:lnTo>
                  <a:lnTo>
                    <a:pt x="541003" y="256714"/>
                  </a:lnTo>
                  <a:lnTo>
                    <a:pt x="567227" y="219114"/>
                  </a:lnTo>
                  <a:lnTo>
                    <a:pt x="596682" y="184122"/>
                  </a:lnTo>
                  <a:lnTo>
                    <a:pt x="629153" y="151951"/>
                  </a:lnTo>
                  <a:lnTo>
                    <a:pt x="664425" y="122816"/>
                  </a:lnTo>
                  <a:lnTo>
                    <a:pt x="702283" y="96930"/>
                  </a:lnTo>
                  <a:lnTo>
                    <a:pt x="742513" y="74507"/>
                  </a:lnTo>
                  <a:lnTo>
                    <a:pt x="784899" y="55763"/>
                  </a:lnTo>
                  <a:lnTo>
                    <a:pt x="829228" y="40909"/>
                  </a:lnTo>
                  <a:lnTo>
                    <a:pt x="875284" y="30162"/>
                  </a:lnTo>
                  <a:lnTo>
                    <a:pt x="827137" y="17182"/>
                  </a:lnTo>
                  <a:lnTo>
                    <a:pt x="777640" y="7732"/>
                  </a:lnTo>
                  <a:lnTo>
                    <a:pt x="726933" y="1957"/>
                  </a:lnTo>
                  <a:lnTo>
                    <a:pt x="67515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87644" y="1303997"/>
              <a:ext cx="1343025" cy="1376045"/>
            </a:xfrm>
            <a:custGeom>
              <a:avLst/>
              <a:gdLst/>
              <a:ahLst/>
              <a:cxnLst/>
              <a:rect l="l" t="t" r="r" b="b"/>
              <a:pathLst>
                <a:path w="1343025" h="1376045">
                  <a:moveTo>
                    <a:pt x="1210843" y="362483"/>
                  </a:moveTo>
                  <a:lnTo>
                    <a:pt x="1205153" y="356806"/>
                  </a:lnTo>
                  <a:lnTo>
                    <a:pt x="1074267" y="356806"/>
                  </a:lnTo>
                  <a:lnTo>
                    <a:pt x="1074267" y="225907"/>
                  </a:lnTo>
                  <a:lnTo>
                    <a:pt x="1068578" y="220230"/>
                  </a:lnTo>
                  <a:lnTo>
                    <a:pt x="1054557" y="220230"/>
                  </a:lnTo>
                  <a:lnTo>
                    <a:pt x="1048867" y="225907"/>
                  </a:lnTo>
                  <a:lnTo>
                    <a:pt x="1048867" y="356806"/>
                  </a:lnTo>
                  <a:lnTo>
                    <a:pt x="917981" y="356806"/>
                  </a:lnTo>
                  <a:lnTo>
                    <a:pt x="912291" y="362483"/>
                  </a:lnTo>
                  <a:lnTo>
                    <a:pt x="912291" y="376529"/>
                  </a:lnTo>
                  <a:lnTo>
                    <a:pt x="917981" y="382206"/>
                  </a:lnTo>
                  <a:lnTo>
                    <a:pt x="1048867" y="382206"/>
                  </a:lnTo>
                  <a:lnTo>
                    <a:pt x="1048867" y="513105"/>
                  </a:lnTo>
                  <a:lnTo>
                    <a:pt x="1054557" y="518782"/>
                  </a:lnTo>
                  <a:lnTo>
                    <a:pt x="1061567" y="518782"/>
                  </a:lnTo>
                  <a:lnTo>
                    <a:pt x="1068578" y="518782"/>
                  </a:lnTo>
                  <a:lnTo>
                    <a:pt x="1074267" y="513105"/>
                  </a:lnTo>
                  <a:lnTo>
                    <a:pt x="1074267" y="382206"/>
                  </a:lnTo>
                  <a:lnTo>
                    <a:pt x="1198143" y="382206"/>
                  </a:lnTo>
                  <a:lnTo>
                    <a:pt x="1205153" y="382206"/>
                  </a:lnTo>
                  <a:lnTo>
                    <a:pt x="1210843" y="376529"/>
                  </a:lnTo>
                  <a:lnTo>
                    <a:pt x="1210843" y="362483"/>
                  </a:lnTo>
                  <a:close/>
                </a:path>
                <a:path w="1343025" h="1376045">
                  <a:moveTo>
                    <a:pt x="1342618" y="898728"/>
                  </a:moveTo>
                  <a:lnTo>
                    <a:pt x="1340434" y="892632"/>
                  </a:lnTo>
                  <a:lnTo>
                    <a:pt x="1330540" y="886421"/>
                  </a:lnTo>
                  <a:lnTo>
                    <a:pt x="1324127" y="887069"/>
                  </a:lnTo>
                  <a:lnTo>
                    <a:pt x="1319923" y="891133"/>
                  </a:lnTo>
                  <a:lnTo>
                    <a:pt x="1299311" y="909193"/>
                  </a:lnTo>
                  <a:lnTo>
                    <a:pt x="1299311" y="942835"/>
                  </a:lnTo>
                  <a:lnTo>
                    <a:pt x="1278572" y="987907"/>
                  </a:lnTo>
                  <a:lnTo>
                    <a:pt x="1254747" y="1030884"/>
                  </a:lnTo>
                  <a:lnTo>
                    <a:pt x="1228026" y="1071676"/>
                  </a:lnTo>
                  <a:lnTo>
                    <a:pt x="1198562" y="1110157"/>
                  </a:lnTo>
                  <a:lnTo>
                    <a:pt x="1166495" y="1146213"/>
                  </a:lnTo>
                  <a:lnTo>
                    <a:pt x="1131989" y="1179728"/>
                  </a:lnTo>
                  <a:lnTo>
                    <a:pt x="1095209" y="1210602"/>
                  </a:lnTo>
                  <a:lnTo>
                    <a:pt x="1056309" y="1238707"/>
                  </a:lnTo>
                  <a:lnTo>
                    <a:pt x="1015453" y="1263942"/>
                  </a:lnTo>
                  <a:lnTo>
                    <a:pt x="972794" y="1286179"/>
                  </a:lnTo>
                  <a:lnTo>
                    <a:pt x="928497" y="1305306"/>
                  </a:lnTo>
                  <a:lnTo>
                    <a:pt x="882700" y="1321206"/>
                  </a:lnTo>
                  <a:lnTo>
                    <a:pt x="835583" y="1333779"/>
                  </a:lnTo>
                  <a:lnTo>
                    <a:pt x="787298" y="1342898"/>
                  </a:lnTo>
                  <a:lnTo>
                    <a:pt x="738009" y="1348460"/>
                  </a:lnTo>
                  <a:lnTo>
                    <a:pt x="687857" y="1350327"/>
                  </a:lnTo>
                  <a:lnTo>
                    <a:pt x="640613" y="1348663"/>
                  </a:lnTo>
                  <a:lnTo>
                    <a:pt x="594258" y="1343736"/>
                  </a:lnTo>
                  <a:lnTo>
                    <a:pt x="548906" y="1335671"/>
                  </a:lnTo>
                  <a:lnTo>
                    <a:pt x="504659" y="1324571"/>
                  </a:lnTo>
                  <a:lnTo>
                    <a:pt x="461645" y="1310551"/>
                  </a:lnTo>
                  <a:lnTo>
                    <a:pt x="419963" y="1293723"/>
                  </a:lnTo>
                  <a:lnTo>
                    <a:pt x="379730" y="1274203"/>
                  </a:lnTo>
                  <a:lnTo>
                    <a:pt x="341058" y="1252105"/>
                  </a:lnTo>
                  <a:lnTo>
                    <a:pt x="304063" y="1227543"/>
                  </a:lnTo>
                  <a:lnTo>
                    <a:pt x="268859" y="1200632"/>
                  </a:lnTo>
                  <a:lnTo>
                    <a:pt x="235559" y="1171460"/>
                  </a:lnTo>
                  <a:lnTo>
                    <a:pt x="204266" y="1140180"/>
                  </a:lnTo>
                  <a:lnTo>
                    <a:pt x="175107" y="1106881"/>
                  </a:lnTo>
                  <a:lnTo>
                    <a:pt x="148183" y="1071664"/>
                  </a:lnTo>
                  <a:lnTo>
                    <a:pt x="123621" y="1034669"/>
                  </a:lnTo>
                  <a:lnTo>
                    <a:pt x="101523" y="996010"/>
                  </a:lnTo>
                  <a:lnTo>
                    <a:pt x="82003" y="955763"/>
                  </a:lnTo>
                  <a:lnTo>
                    <a:pt x="65176" y="914082"/>
                  </a:lnTo>
                  <a:lnTo>
                    <a:pt x="51155" y="871067"/>
                  </a:lnTo>
                  <a:lnTo>
                    <a:pt x="40055" y="826820"/>
                  </a:lnTo>
                  <a:lnTo>
                    <a:pt x="31991" y="781456"/>
                  </a:lnTo>
                  <a:lnTo>
                    <a:pt x="27063" y="735101"/>
                  </a:lnTo>
                  <a:lnTo>
                    <a:pt x="25400" y="687857"/>
                  </a:lnTo>
                  <a:lnTo>
                    <a:pt x="27063" y="640626"/>
                  </a:lnTo>
                  <a:lnTo>
                    <a:pt x="31991" y="594271"/>
                  </a:lnTo>
                  <a:lnTo>
                    <a:pt x="40055" y="548906"/>
                  </a:lnTo>
                  <a:lnTo>
                    <a:pt x="51155" y="504659"/>
                  </a:lnTo>
                  <a:lnTo>
                    <a:pt x="65176" y="461645"/>
                  </a:lnTo>
                  <a:lnTo>
                    <a:pt x="82003" y="419963"/>
                  </a:lnTo>
                  <a:lnTo>
                    <a:pt x="101523" y="379730"/>
                  </a:lnTo>
                  <a:lnTo>
                    <a:pt x="123685" y="340956"/>
                  </a:lnTo>
                  <a:lnTo>
                    <a:pt x="148183" y="304063"/>
                  </a:lnTo>
                  <a:lnTo>
                    <a:pt x="175107" y="268859"/>
                  </a:lnTo>
                  <a:lnTo>
                    <a:pt x="204266" y="235546"/>
                  </a:lnTo>
                  <a:lnTo>
                    <a:pt x="235559" y="204266"/>
                  </a:lnTo>
                  <a:lnTo>
                    <a:pt x="268859" y="175107"/>
                  </a:lnTo>
                  <a:lnTo>
                    <a:pt x="304063" y="148183"/>
                  </a:lnTo>
                  <a:lnTo>
                    <a:pt x="341058" y="123621"/>
                  </a:lnTo>
                  <a:lnTo>
                    <a:pt x="379730" y="101523"/>
                  </a:lnTo>
                  <a:lnTo>
                    <a:pt x="419963" y="82003"/>
                  </a:lnTo>
                  <a:lnTo>
                    <a:pt x="461645" y="65189"/>
                  </a:lnTo>
                  <a:lnTo>
                    <a:pt x="504659" y="51168"/>
                  </a:lnTo>
                  <a:lnTo>
                    <a:pt x="548906" y="40068"/>
                  </a:lnTo>
                  <a:lnTo>
                    <a:pt x="594258" y="31991"/>
                  </a:lnTo>
                  <a:lnTo>
                    <a:pt x="640613" y="27076"/>
                  </a:lnTo>
                  <a:lnTo>
                    <a:pt x="687857" y="25400"/>
                  </a:lnTo>
                  <a:lnTo>
                    <a:pt x="725360" y="26454"/>
                  </a:lnTo>
                  <a:lnTo>
                    <a:pt x="762609" y="29578"/>
                  </a:lnTo>
                  <a:lnTo>
                    <a:pt x="799528" y="34785"/>
                  </a:lnTo>
                  <a:lnTo>
                    <a:pt x="836053" y="42049"/>
                  </a:lnTo>
                  <a:lnTo>
                    <a:pt x="790232" y="57619"/>
                  </a:lnTo>
                  <a:lnTo>
                    <a:pt x="746569" y="77177"/>
                  </a:lnTo>
                  <a:lnTo>
                    <a:pt x="705294" y="100482"/>
                  </a:lnTo>
                  <a:lnTo>
                    <a:pt x="666584" y="127317"/>
                  </a:lnTo>
                  <a:lnTo>
                    <a:pt x="630631" y="157429"/>
                  </a:lnTo>
                  <a:lnTo>
                    <a:pt x="597636" y="190601"/>
                  </a:lnTo>
                  <a:lnTo>
                    <a:pt x="567804" y="226606"/>
                  </a:lnTo>
                  <a:lnTo>
                    <a:pt x="541299" y="265176"/>
                  </a:lnTo>
                  <a:lnTo>
                    <a:pt x="518350" y="306108"/>
                  </a:lnTo>
                  <a:lnTo>
                    <a:pt x="499135" y="349148"/>
                  </a:lnTo>
                  <a:lnTo>
                    <a:pt x="483844" y="394068"/>
                  </a:lnTo>
                  <a:lnTo>
                    <a:pt x="472681" y="440651"/>
                  </a:lnTo>
                  <a:lnTo>
                    <a:pt x="465848" y="488632"/>
                  </a:lnTo>
                  <a:lnTo>
                    <a:pt x="463524" y="537794"/>
                  </a:lnTo>
                  <a:lnTo>
                    <a:pt x="465632" y="584708"/>
                  </a:lnTo>
                  <a:lnTo>
                    <a:pt x="471855" y="630440"/>
                  </a:lnTo>
                  <a:lnTo>
                    <a:pt x="481990" y="674839"/>
                  </a:lnTo>
                  <a:lnTo>
                    <a:pt x="495871" y="717689"/>
                  </a:lnTo>
                  <a:lnTo>
                    <a:pt x="513295" y="758837"/>
                  </a:lnTo>
                  <a:lnTo>
                    <a:pt x="534085" y="798080"/>
                  </a:lnTo>
                  <a:lnTo>
                    <a:pt x="558076" y="835228"/>
                  </a:lnTo>
                  <a:lnTo>
                    <a:pt x="585050" y="870115"/>
                  </a:lnTo>
                  <a:lnTo>
                    <a:pt x="614857" y="902563"/>
                  </a:lnTo>
                  <a:lnTo>
                    <a:pt x="647293" y="932357"/>
                  </a:lnTo>
                  <a:lnTo>
                    <a:pt x="682180" y="959345"/>
                  </a:lnTo>
                  <a:lnTo>
                    <a:pt x="719340" y="983322"/>
                  </a:lnTo>
                  <a:lnTo>
                    <a:pt x="758583" y="1004125"/>
                  </a:lnTo>
                  <a:lnTo>
                    <a:pt x="799731" y="1021549"/>
                  </a:lnTo>
                  <a:lnTo>
                    <a:pt x="842581" y="1035418"/>
                  </a:lnTo>
                  <a:lnTo>
                    <a:pt x="886980" y="1045552"/>
                  </a:lnTo>
                  <a:lnTo>
                    <a:pt x="932726" y="1051775"/>
                  </a:lnTo>
                  <a:lnTo>
                    <a:pt x="979627" y="1053884"/>
                  </a:lnTo>
                  <a:lnTo>
                    <a:pt x="1029436" y="1051509"/>
                  </a:lnTo>
                  <a:lnTo>
                    <a:pt x="1078306" y="1044460"/>
                  </a:lnTo>
                  <a:lnTo>
                    <a:pt x="1125994" y="1032827"/>
                  </a:lnTo>
                  <a:lnTo>
                    <a:pt x="1138478" y="1028484"/>
                  </a:lnTo>
                  <a:lnTo>
                    <a:pt x="1172210" y="1016749"/>
                  </a:lnTo>
                  <a:lnTo>
                    <a:pt x="1216685" y="996315"/>
                  </a:lnTo>
                  <a:lnTo>
                    <a:pt x="1259141" y="971638"/>
                  </a:lnTo>
                  <a:lnTo>
                    <a:pt x="1299311" y="942835"/>
                  </a:lnTo>
                  <a:lnTo>
                    <a:pt x="1299311" y="909193"/>
                  </a:lnTo>
                  <a:lnTo>
                    <a:pt x="1284135" y="922477"/>
                  </a:lnTo>
                  <a:lnTo>
                    <a:pt x="1245882" y="949972"/>
                  </a:lnTo>
                  <a:lnTo>
                    <a:pt x="1205458" y="973531"/>
                  </a:lnTo>
                  <a:lnTo>
                    <a:pt x="1163091" y="993038"/>
                  </a:lnTo>
                  <a:lnTo>
                    <a:pt x="1119073" y="1008392"/>
                  </a:lnTo>
                  <a:lnTo>
                    <a:pt x="1073645" y="1019479"/>
                  </a:lnTo>
                  <a:lnTo>
                    <a:pt x="1027074" y="1026223"/>
                  </a:lnTo>
                  <a:lnTo>
                    <a:pt x="979627" y="1028484"/>
                  </a:lnTo>
                  <a:lnTo>
                    <a:pt x="932319" y="1026223"/>
                  </a:lnTo>
                  <a:lnTo>
                    <a:pt x="886498" y="1019619"/>
                  </a:lnTo>
                  <a:lnTo>
                    <a:pt x="842022" y="1008849"/>
                  </a:lnTo>
                  <a:lnTo>
                    <a:pt x="799223" y="994143"/>
                  </a:lnTo>
                  <a:lnTo>
                    <a:pt x="758291" y="975677"/>
                  </a:lnTo>
                  <a:lnTo>
                    <a:pt x="719455" y="953681"/>
                  </a:lnTo>
                  <a:lnTo>
                    <a:pt x="682891" y="928370"/>
                  </a:lnTo>
                  <a:lnTo>
                    <a:pt x="648843" y="899934"/>
                  </a:lnTo>
                  <a:lnTo>
                    <a:pt x="617486" y="868578"/>
                  </a:lnTo>
                  <a:lnTo>
                    <a:pt x="589051" y="834517"/>
                  </a:lnTo>
                  <a:lnTo>
                    <a:pt x="563727" y="797966"/>
                  </a:lnTo>
                  <a:lnTo>
                    <a:pt x="541731" y="759129"/>
                  </a:lnTo>
                  <a:lnTo>
                    <a:pt x="523278" y="718197"/>
                  </a:lnTo>
                  <a:lnTo>
                    <a:pt x="508558" y="675398"/>
                  </a:lnTo>
                  <a:lnTo>
                    <a:pt x="497789" y="630923"/>
                  </a:lnTo>
                  <a:lnTo>
                    <a:pt x="491172" y="584987"/>
                  </a:lnTo>
                  <a:lnTo>
                    <a:pt x="488924" y="537794"/>
                  </a:lnTo>
                  <a:lnTo>
                    <a:pt x="491147" y="490943"/>
                  </a:lnTo>
                  <a:lnTo>
                    <a:pt x="497674" y="445211"/>
                  </a:lnTo>
                  <a:lnTo>
                    <a:pt x="508342" y="400824"/>
                  </a:lnTo>
                  <a:lnTo>
                    <a:pt x="522947" y="358025"/>
                  </a:lnTo>
                  <a:lnTo>
                    <a:pt x="541299" y="317017"/>
                  </a:lnTo>
                  <a:lnTo>
                    <a:pt x="563219" y="278041"/>
                  </a:lnTo>
                  <a:lnTo>
                    <a:pt x="588530" y="241300"/>
                  </a:lnTo>
                  <a:lnTo>
                    <a:pt x="617029" y="207048"/>
                  </a:lnTo>
                  <a:lnTo>
                    <a:pt x="648525" y="175488"/>
                  </a:lnTo>
                  <a:lnTo>
                    <a:pt x="682853" y="146850"/>
                  </a:lnTo>
                  <a:lnTo>
                    <a:pt x="719823" y="121361"/>
                  </a:lnTo>
                  <a:lnTo>
                    <a:pt x="759231" y="99237"/>
                  </a:lnTo>
                  <a:lnTo>
                    <a:pt x="800900" y="80721"/>
                  </a:lnTo>
                  <a:lnTo>
                    <a:pt x="844638" y="66014"/>
                  </a:lnTo>
                  <a:lnTo>
                    <a:pt x="890270" y="55346"/>
                  </a:lnTo>
                  <a:lnTo>
                    <a:pt x="896023" y="54292"/>
                  </a:lnTo>
                  <a:lnTo>
                    <a:pt x="900315" y="49453"/>
                  </a:lnTo>
                  <a:lnTo>
                    <a:pt x="841883" y="17335"/>
                  </a:lnTo>
                  <a:lnTo>
                    <a:pt x="791171" y="7721"/>
                  </a:lnTo>
                  <a:lnTo>
                    <a:pt x="739775" y="1943"/>
                  </a:lnTo>
                  <a:lnTo>
                    <a:pt x="687857" y="0"/>
                  </a:lnTo>
                  <a:lnTo>
                    <a:pt x="640829" y="1600"/>
                  </a:lnTo>
                  <a:lnTo>
                    <a:pt x="594652" y="6299"/>
                  </a:lnTo>
                  <a:lnTo>
                    <a:pt x="549402" y="14008"/>
                  </a:lnTo>
                  <a:lnTo>
                    <a:pt x="505206" y="24612"/>
                  </a:lnTo>
                  <a:lnTo>
                    <a:pt x="462165" y="38036"/>
                  </a:lnTo>
                  <a:lnTo>
                    <a:pt x="420370" y="54140"/>
                  </a:lnTo>
                  <a:lnTo>
                    <a:pt x="379933" y="72847"/>
                  </a:lnTo>
                  <a:lnTo>
                    <a:pt x="340956" y="94056"/>
                  </a:lnTo>
                  <a:lnTo>
                    <a:pt x="303542" y="117640"/>
                  </a:lnTo>
                  <a:lnTo>
                    <a:pt x="267792" y="143510"/>
                  </a:lnTo>
                  <a:lnTo>
                    <a:pt x="233807" y="171564"/>
                  </a:lnTo>
                  <a:lnTo>
                    <a:pt x="201701" y="201701"/>
                  </a:lnTo>
                  <a:lnTo>
                    <a:pt x="171564" y="233807"/>
                  </a:lnTo>
                  <a:lnTo>
                    <a:pt x="143510" y="267792"/>
                  </a:lnTo>
                  <a:lnTo>
                    <a:pt x="117640" y="303542"/>
                  </a:lnTo>
                  <a:lnTo>
                    <a:pt x="93992" y="341058"/>
                  </a:lnTo>
                  <a:lnTo>
                    <a:pt x="72847" y="379933"/>
                  </a:lnTo>
                  <a:lnTo>
                    <a:pt x="54140" y="420370"/>
                  </a:lnTo>
                  <a:lnTo>
                    <a:pt x="38023" y="462165"/>
                  </a:lnTo>
                  <a:lnTo>
                    <a:pt x="24612" y="505218"/>
                  </a:lnTo>
                  <a:lnTo>
                    <a:pt x="13995" y="549414"/>
                  </a:lnTo>
                  <a:lnTo>
                    <a:pt x="6286" y="594652"/>
                  </a:lnTo>
                  <a:lnTo>
                    <a:pt x="1587" y="640842"/>
                  </a:lnTo>
                  <a:lnTo>
                    <a:pt x="0" y="687857"/>
                  </a:lnTo>
                  <a:lnTo>
                    <a:pt x="1587" y="734885"/>
                  </a:lnTo>
                  <a:lnTo>
                    <a:pt x="6286" y="781075"/>
                  </a:lnTo>
                  <a:lnTo>
                    <a:pt x="13995" y="826312"/>
                  </a:lnTo>
                  <a:lnTo>
                    <a:pt x="24612" y="870508"/>
                  </a:lnTo>
                  <a:lnTo>
                    <a:pt x="38023" y="913561"/>
                  </a:lnTo>
                  <a:lnTo>
                    <a:pt x="54140" y="955357"/>
                  </a:lnTo>
                  <a:lnTo>
                    <a:pt x="72847" y="995794"/>
                  </a:lnTo>
                  <a:lnTo>
                    <a:pt x="94043" y="1034770"/>
                  </a:lnTo>
                  <a:lnTo>
                    <a:pt x="117640" y="1072184"/>
                  </a:lnTo>
                  <a:lnTo>
                    <a:pt x="143510" y="1107935"/>
                  </a:lnTo>
                  <a:lnTo>
                    <a:pt x="171564" y="1141920"/>
                  </a:lnTo>
                  <a:lnTo>
                    <a:pt x="201701" y="1174026"/>
                  </a:lnTo>
                  <a:lnTo>
                    <a:pt x="233807" y="1204163"/>
                  </a:lnTo>
                  <a:lnTo>
                    <a:pt x="267792" y="1232217"/>
                  </a:lnTo>
                  <a:lnTo>
                    <a:pt x="303542" y="1258087"/>
                  </a:lnTo>
                  <a:lnTo>
                    <a:pt x="340956" y="1281684"/>
                  </a:lnTo>
                  <a:lnTo>
                    <a:pt x="379933" y="1302880"/>
                  </a:lnTo>
                  <a:lnTo>
                    <a:pt x="420370" y="1321587"/>
                  </a:lnTo>
                  <a:lnTo>
                    <a:pt x="462165" y="1337703"/>
                  </a:lnTo>
                  <a:lnTo>
                    <a:pt x="505206" y="1351114"/>
                  </a:lnTo>
                  <a:lnTo>
                    <a:pt x="549402" y="1361732"/>
                  </a:lnTo>
                  <a:lnTo>
                    <a:pt x="594652" y="1369441"/>
                  </a:lnTo>
                  <a:lnTo>
                    <a:pt x="640829" y="1374140"/>
                  </a:lnTo>
                  <a:lnTo>
                    <a:pt x="687857" y="1375727"/>
                  </a:lnTo>
                  <a:lnTo>
                    <a:pt x="737031" y="1374000"/>
                  </a:lnTo>
                  <a:lnTo>
                    <a:pt x="785431" y="1368844"/>
                  </a:lnTo>
                  <a:lnTo>
                    <a:pt x="832904" y="1360385"/>
                  </a:lnTo>
                  <a:lnTo>
                    <a:pt x="872934" y="1350327"/>
                  </a:lnTo>
                  <a:lnTo>
                    <a:pt x="879322" y="1348727"/>
                  </a:lnTo>
                  <a:lnTo>
                    <a:pt x="924534" y="1333957"/>
                  </a:lnTo>
                  <a:lnTo>
                    <a:pt x="968425" y="1316164"/>
                  </a:lnTo>
                  <a:lnTo>
                    <a:pt x="1010843" y="1295476"/>
                  </a:lnTo>
                  <a:lnTo>
                    <a:pt x="1051648" y="1271968"/>
                  </a:lnTo>
                  <a:lnTo>
                    <a:pt x="1090714" y="1245743"/>
                  </a:lnTo>
                  <a:lnTo>
                    <a:pt x="1127887" y="1216914"/>
                  </a:lnTo>
                  <a:lnTo>
                    <a:pt x="1163027" y="1185583"/>
                  </a:lnTo>
                  <a:lnTo>
                    <a:pt x="1196022" y="1151826"/>
                  </a:lnTo>
                  <a:lnTo>
                    <a:pt x="1226705" y="1115771"/>
                  </a:lnTo>
                  <a:lnTo>
                    <a:pt x="1254950" y="1077493"/>
                  </a:lnTo>
                  <a:lnTo>
                    <a:pt x="1280617" y="1037107"/>
                  </a:lnTo>
                  <a:lnTo>
                    <a:pt x="1303578" y="994702"/>
                  </a:lnTo>
                  <a:lnTo>
                    <a:pt x="1323682" y="950391"/>
                  </a:lnTo>
                  <a:lnTo>
                    <a:pt x="1326476" y="942835"/>
                  </a:lnTo>
                  <a:lnTo>
                    <a:pt x="1340789" y="904265"/>
                  </a:lnTo>
                  <a:lnTo>
                    <a:pt x="1342618" y="898728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5551" y="1579828"/>
              <a:ext cx="187346" cy="1861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3682" y="2354486"/>
              <a:ext cx="252996" cy="2529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504" y="2030820"/>
              <a:ext cx="143548" cy="1435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28575" y="1442837"/>
              <a:ext cx="143548" cy="1435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4363" y="1937941"/>
              <a:ext cx="88912" cy="88912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3440" y="436584"/>
            <a:ext cx="1186074" cy="202093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730500" y="432013"/>
            <a:ext cx="706120" cy="172720"/>
            <a:chOff x="1730500" y="432013"/>
            <a:chExt cx="706120" cy="17272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0500" y="432013"/>
              <a:ext cx="493767" cy="1721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47477" y="481386"/>
              <a:ext cx="189048" cy="122758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1579827" y="3823383"/>
            <a:ext cx="626110" cy="913765"/>
          </a:xfrm>
          <a:custGeom>
            <a:avLst/>
            <a:gdLst/>
            <a:ahLst/>
            <a:cxnLst/>
            <a:rect l="l" t="t" r="r" b="b"/>
            <a:pathLst>
              <a:path w="626110" h="913764">
                <a:moveTo>
                  <a:pt x="608545" y="0"/>
                </a:moveTo>
                <a:lnTo>
                  <a:pt x="600075" y="0"/>
                </a:lnTo>
                <a:lnTo>
                  <a:pt x="595160" y="0"/>
                </a:lnTo>
                <a:lnTo>
                  <a:pt x="590473" y="1447"/>
                </a:lnTo>
                <a:lnTo>
                  <a:pt x="581545" y="7251"/>
                </a:lnTo>
                <a:lnTo>
                  <a:pt x="578192" y="11849"/>
                </a:lnTo>
                <a:lnTo>
                  <a:pt x="575970" y="18084"/>
                </a:lnTo>
                <a:lnTo>
                  <a:pt x="275932" y="805014"/>
                </a:lnTo>
                <a:lnTo>
                  <a:pt x="137299" y="13182"/>
                </a:lnTo>
                <a:lnTo>
                  <a:pt x="134277" y="7823"/>
                </a:lnTo>
                <a:lnTo>
                  <a:pt x="124904" y="1574"/>
                </a:lnTo>
                <a:lnTo>
                  <a:pt x="119646" y="0"/>
                </a:lnTo>
                <a:lnTo>
                  <a:pt x="108496" y="0"/>
                </a:lnTo>
                <a:lnTo>
                  <a:pt x="103466" y="1803"/>
                </a:lnTo>
                <a:lnTo>
                  <a:pt x="94094" y="8940"/>
                </a:lnTo>
                <a:lnTo>
                  <a:pt x="91300" y="14528"/>
                </a:lnTo>
                <a:lnTo>
                  <a:pt x="673" y="879347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61"/>
                </a:lnTo>
                <a:lnTo>
                  <a:pt x="15849" y="913511"/>
                </a:lnTo>
                <a:lnTo>
                  <a:pt x="28803" y="913511"/>
                </a:lnTo>
                <a:lnTo>
                  <a:pt x="114528" y="255168"/>
                </a:lnTo>
                <a:lnTo>
                  <a:pt x="119214" y="176809"/>
                </a:lnTo>
                <a:lnTo>
                  <a:pt x="244449" y="891400"/>
                </a:lnTo>
                <a:lnTo>
                  <a:pt x="245795" y="900353"/>
                </a:lnTo>
                <a:lnTo>
                  <a:pt x="248805" y="906246"/>
                </a:lnTo>
                <a:lnTo>
                  <a:pt x="258178" y="912050"/>
                </a:lnTo>
                <a:lnTo>
                  <a:pt x="262978" y="913511"/>
                </a:lnTo>
                <a:lnTo>
                  <a:pt x="267893" y="913511"/>
                </a:lnTo>
                <a:lnTo>
                  <a:pt x="566585" y="176809"/>
                </a:lnTo>
                <a:lnTo>
                  <a:pt x="562817" y="196608"/>
                </a:lnTo>
                <a:lnTo>
                  <a:pt x="559554" y="215825"/>
                </a:lnTo>
                <a:lnTo>
                  <a:pt x="556792" y="234454"/>
                </a:lnTo>
                <a:lnTo>
                  <a:pt x="554532" y="252488"/>
                </a:lnTo>
                <a:lnTo>
                  <a:pt x="488670" y="895883"/>
                </a:lnTo>
                <a:lnTo>
                  <a:pt x="490791" y="902360"/>
                </a:lnTo>
                <a:lnTo>
                  <a:pt x="501065" y="911288"/>
                </a:lnTo>
                <a:lnTo>
                  <a:pt x="506755" y="913511"/>
                </a:lnTo>
                <a:lnTo>
                  <a:pt x="518807" y="913511"/>
                </a:lnTo>
                <a:lnTo>
                  <a:pt x="624852" y="34150"/>
                </a:lnTo>
                <a:lnTo>
                  <a:pt x="624852" y="30810"/>
                </a:lnTo>
                <a:lnTo>
                  <a:pt x="625411" y="26682"/>
                </a:lnTo>
                <a:lnTo>
                  <a:pt x="625525" y="17653"/>
                </a:lnTo>
                <a:lnTo>
                  <a:pt x="623392" y="11722"/>
                </a:lnTo>
                <a:lnTo>
                  <a:pt x="614908" y="2349"/>
                </a:lnTo>
                <a:lnTo>
                  <a:pt x="60854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70099" y="3823383"/>
            <a:ext cx="626110" cy="913765"/>
          </a:xfrm>
          <a:custGeom>
            <a:avLst/>
            <a:gdLst/>
            <a:ahLst/>
            <a:cxnLst/>
            <a:rect l="l" t="t" r="r" b="b"/>
            <a:pathLst>
              <a:path w="626110" h="913764">
                <a:moveTo>
                  <a:pt x="608545" y="0"/>
                </a:moveTo>
                <a:lnTo>
                  <a:pt x="600075" y="0"/>
                </a:lnTo>
                <a:lnTo>
                  <a:pt x="595160" y="0"/>
                </a:lnTo>
                <a:lnTo>
                  <a:pt x="590473" y="1447"/>
                </a:lnTo>
                <a:lnTo>
                  <a:pt x="581545" y="7251"/>
                </a:lnTo>
                <a:lnTo>
                  <a:pt x="578192" y="11849"/>
                </a:lnTo>
                <a:lnTo>
                  <a:pt x="575970" y="18084"/>
                </a:lnTo>
                <a:lnTo>
                  <a:pt x="275932" y="805014"/>
                </a:lnTo>
                <a:lnTo>
                  <a:pt x="137299" y="13182"/>
                </a:lnTo>
                <a:lnTo>
                  <a:pt x="134277" y="7823"/>
                </a:lnTo>
                <a:lnTo>
                  <a:pt x="124904" y="1574"/>
                </a:lnTo>
                <a:lnTo>
                  <a:pt x="119646" y="0"/>
                </a:lnTo>
                <a:lnTo>
                  <a:pt x="108496" y="0"/>
                </a:lnTo>
                <a:lnTo>
                  <a:pt x="103466" y="1803"/>
                </a:lnTo>
                <a:lnTo>
                  <a:pt x="94094" y="8940"/>
                </a:lnTo>
                <a:lnTo>
                  <a:pt x="91300" y="14528"/>
                </a:lnTo>
                <a:lnTo>
                  <a:pt x="673" y="879347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61"/>
                </a:lnTo>
                <a:lnTo>
                  <a:pt x="15849" y="913511"/>
                </a:lnTo>
                <a:lnTo>
                  <a:pt x="28803" y="913511"/>
                </a:lnTo>
                <a:lnTo>
                  <a:pt x="114528" y="255168"/>
                </a:lnTo>
                <a:lnTo>
                  <a:pt x="119214" y="176809"/>
                </a:lnTo>
                <a:lnTo>
                  <a:pt x="244449" y="891400"/>
                </a:lnTo>
                <a:lnTo>
                  <a:pt x="245795" y="900353"/>
                </a:lnTo>
                <a:lnTo>
                  <a:pt x="248805" y="906246"/>
                </a:lnTo>
                <a:lnTo>
                  <a:pt x="258178" y="912050"/>
                </a:lnTo>
                <a:lnTo>
                  <a:pt x="262978" y="913511"/>
                </a:lnTo>
                <a:lnTo>
                  <a:pt x="267893" y="913511"/>
                </a:lnTo>
                <a:lnTo>
                  <a:pt x="566585" y="176809"/>
                </a:lnTo>
                <a:lnTo>
                  <a:pt x="562817" y="196608"/>
                </a:lnTo>
                <a:lnTo>
                  <a:pt x="559554" y="215825"/>
                </a:lnTo>
                <a:lnTo>
                  <a:pt x="556792" y="234454"/>
                </a:lnTo>
                <a:lnTo>
                  <a:pt x="554532" y="252488"/>
                </a:lnTo>
                <a:lnTo>
                  <a:pt x="488670" y="895883"/>
                </a:lnTo>
                <a:lnTo>
                  <a:pt x="490791" y="902360"/>
                </a:lnTo>
                <a:lnTo>
                  <a:pt x="501065" y="911288"/>
                </a:lnTo>
                <a:lnTo>
                  <a:pt x="506755" y="913511"/>
                </a:lnTo>
                <a:lnTo>
                  <a:pt x="518807" y="913511"/>
                </a:lnTo>
                <a:lnTo>
                  <a:pt x="624852" y="34150"/>
                </a:lnTo>
                <a:lnTo>
                  <a:pt x="624852" y="30810"/>
                </a:lnTo>
                <a:lnTo>
                  <a:pt x="625411" y="26682"/>
                </a:lnTo>
                <a:lnTo>
                  <a:pt x="625525" y="17653"/>
                </a:lnTo>
                <a:lnTo>
                  <a:pt x="623392" y="11722"/>
                </a:lnTo>
                <a:lnTo>
                  <a:pt x="614908" y="2349"/>
                </a:lnTo>
                <a:lnTo>
                  <a:pt x="60854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73070" y="3823383"/>
            <a:ext cx="626110" cy="913765"/>
          </a:xfrm>
          <a:custGeom>
            <a:avLst/>
            <a:gdLst/>
            <a:ahLst/>
            <a:cxnLst/>
            <a:rect l="l" t="t" r="r" b="b"/>
            <a:pathLst>
              <a:path w="626110" h="913764">
                <a:moveTo>
                  <a:pt x="608545" y="0"/>
                </a:moveTo>
                <a:lnTo>
                  <a:pt x="600075" y="0"/>
                </a:lnTo>
                <a:lnTo>
                  <a:pt x="595160" y="0"/>
                </a:lnTo>
                <a:lnTo>
                  <a:pt x="590473" y="1447"/>
                </a:lnTo>
                <a:lnTo>
                  <a:pt x="581545" y="7251"/>
                </a:lnTo>
                <a:lnTo>
                  <a:pt x="578192" y="11849"/>
                </a:lnTo>
                <a:lnTo>
                  <a:pt x="575970" y="18084"/>
                </a:lnTo>
                <a:lnTo>
                  <a:pt x="275932" y="805014"/>
                </a:lnTo>
                <a:lnTo>
                  <a:pt x="137299" y="13182"/>
                </a:lnTo>
                <a:lnTo>
                  <a:pt x="134277" y="7823"/>
                </a:lnTo>
                <a:lnTo>
                  <a:pt x="124904" y="1574"/>
                </a:lnTo>
                <a:lnTo>
                  <a:pt x="119646" y="0"/>
                </a:lnTo>
                <a:lnTo>
                  <a:pt x="108496" y="0"/>
                </a:lnTo>
                <a:lnTo>
                  <a:pt x="103466" y="1803"/>
                </a:lnTo>
                <a:lnTo>
                  <a:pt x="94094" y="8940"/>
                </a:lnTo>
                <a:lnTo>
                  <a:pt x="91300" y="14528"/>
                </a:lnTo>
                <a:lnTo>
                  <a:pt x="673" y="879347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61"/>
                </a:lnTo>
                <a:lnTo>
                  <a:pt x="15849" y="913511"/>
                </a:lnTo>
                <a:lnTo>
                  <a:pt x="28803" y="913511"/>
                </a:lnTo>
                <a:lnTo>
                  <a:pt x="114528" y="255168"/>
                </a:lnTo>
                <a:lnTo>
                  <a:pt x="119214" y="176809"/>
                </a:lnTo>
                <a:lnTo>
                  <a:pt x="244449" y="891400"/>
                </a:lnTo>
                <a:lnTo>
                  <a:pt x="245795" y="900353"/>
                </a:lnTo>
                <a:lnTo>
                  <a:pt x="248805" y="906246"/>
                </a:lnTo>
                <a:lnTo>
                  <a:pt x="258178" y="912050"/>
                </a:lnTo>
                <a:lnTo>
                  <a:pt x="262978" y="913511"/>
                </a:lnTo>
                <a:lnTo>
                  <a:pt x="267893" y="913511"/>
                </a:lnTo>
                <a:lnTo>
                  <a:pt x="566585" y="176809"/>
                </a:lnTo>
                <a:lnTo>
                  <a:pt x="562817" y="196608"/>
                </a:lnTo>
                <a:lnTo>
                  <a:pt x="559554" y="215825"/>
                </a:lnTo>
                <a:lnTo>
                  <a:pt x="556792" y="234454"/>
                </a:lnTo>
                <a:lnTo>
                  <a:pt x="554532" y="252488"/>
                </a:lnTo>
                <a:lnTo>
                  <a:pt x="488670" y="895883"/>
                </a:lnTo>
                <a:lnTo>
                  <a:pt x="490791" y="902360"/>
                </a:lnTo>
                <a:lnTo>
                  <a:pt x="501065" y="911288"/>
                </a:lnTo>
                <a:lnTo>
                  <a:pt x="506755" y="913511"/>
                </a:lnTo>
                <a:lnTo>
                  <a:pt x="518807" y="913511"/>
                </a:lnTo>
                <a:lnTo>
                  <a:pt x="624852" y="34150"/>
                </a:lnTo>
                <a:lnTo>
                  <a:pt x="624852" y="30810"/>
                </a:lnTo>
                <a:lnTo>
                  <a:pt x="625411" y="26682"/>
                </a:lnTo>
                <a:lnTo>
                  <a:pt x="625525" y="17653"/>
                </a:lnTo>
                <a:lnTo>
                  <a:pt x="623392" y="11722"/>
                </a:lnTo>
                <a:lnTo>
                  <a:pt x="614908" y="2349"/>
                </a:lnTo>
                <a:lnTo>
                  <a:pt x="60854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76041" y="3823383"/>
            <a:ext cx="626110" cy="913765"/>
          </a:xfrm>
          <a:custGeom>
            <a:avLst/>
            <a:gdLst/>
            <a:ahLst/>
            <a:cxnLst/>
            <a:rect l="l" t="t" r="r" b="b"/>
            <a:pathLst>
              <a:path w="626110" h="913764">
                <a:moveTo>
                  <a:pt x="608545" y="0"/>
                </a:moveTo>
                <a:lnTo>
                  <a:pt x="600075" y="0"/>
                </a:lnTo>
                <a:lnTo>
                  <a:pt x="595160" y="0"/>
                </a:lnTo>
                <a:lnTo>
                  <a:pt x="590473" y="1447"/>
                </a:lnTo>
                <a:lnTo>
                  <a:pt x="581545" y="7251"/>
                </a:lnTo>
                <a:lnTo>
                  <a:pt x="578192" y="11849"/>
                </a:lnTo>
                <a:lnTo>
                  <a:pt x="575970" y="18084"/>
                </a:lnTo>
                <a:lnTo>
                  <a:pt x="275932" y="805014"/>
                </a:lnTo>
                <a:lnTo>
                  <a:pt x="137299" y="13182"/>
                </a:lnTo>
                <a:lnTo>
                  <a:pt x="134277" y="7823"/>
                </a:lnTo>
                <a:lnTo>
                  <a:pt x="124904" y="1574"/>
                </a:lnTo>
                <a:lnTo>
                  <a:pt x="119646" y="0"/>
                </a:lnTo>
                <a:lnTo>
                  <a:pt x="108496" y="0"/>
                </a:lnTo>
                <a:lnTo>
                  <a:pt x="103466" y="1803"/>
                </a:lnTo>
                <a:lnTo>
                  <a:pt x="94094" y="8940"/>
                </a:lnTo>
                <a:lnTo>
                  <a:pt x="91300" y="14528"/>
                </a:lnTo>
                <a:lnTo>
                  <a:pt x="673" y="879347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61"/>
                </a:lnTo>
                <a:lnTo>
                  <a:pt x="15849" y="913511"/>
                </a:lnTo>
                <a:lnTo>
                  <a:pt x="28803" y="913511"/>
                </a:lnTo>
                <a:lnTo>
                  <a:pt x="114528" y="255168"/>
                </a:lnTo>
                <a:lnTo>
                  <a:pt x="119214" y="176809"/>
                </a:lnTo>
                <a:lnTo>
                  <a:pt x="244449" y="891400"/>
                </a:lnTo>
                <a:lnTo>
                  <a:pt x="245795" y="900353"/>
                </a:lnTo>
                <a:lnTo>
                  <a:pt x="248805" y="906246"/>
                </a:lnTo>
                <a:lnTo>
                  <a:pt x="258178" y="912050"/>
                </a:lnTo>
                <a:lnTo>
                  <a:pt x="262978" y="913511"/>
                </a:lnTo>
                <a:lnTo>
                  <a:pt x="267893" y="913511"/>
                </a:lnTo>
                <a:lnTo>
                  <a:pt x="566585" y="176809"/>
                </a:lnTo>
                <a:lnTo>
                  <a:pt x="562817" y="196608"/>
                </a:lnTo>
                <a:lnTo>
                  <a:pt x="559554" y="215825"/>
                </a:lnTo>
                <a:lnTo>
                  <a:pt x="556792" y="234454"/>
                </a:lnTo>
                <a:lnTo>
                  <a:pt x="554532" y="252488"/>
                </a:lnTo>
                <a:lnTo>
                  <a:pt x="488670" y="895883"/>
                </a:lnTo>
                <a:lnTo>
                  <a:pt x="490791" y="902360"/>
                </a:lnTo>
                <a:lnTo>
                  <a:pt x="501065" y="911288"/>
                </a:lnTo>
                <a:lnTo>
                  <a:pt x="506755" y="913511"/>
                </a:lnTo>
                <a:lnTo>
                  <a:pt x="518807" y="913511"/>
                </a:lnTo>
                <a:lnTo>
                  <a:pt x="624852" y="34150"/>
                </a:lnTo>
                <a:lnTo>
                  <a:pt x="624852" y="30810"/>
                </a:lnTo>
                <a:lnTo>
                  <a:pt x="625411" y="26682"/>
                </a:lnTo>
                <a:lnTo>
                  <a:pt x="625525" y="17653"/>
                </a:lnTo>
                <a:lnTo>
                  <a:pt x="623392" y="11722"/>
                </a:lnTo>
                <a:lnTo>
                  <a:pt x="614908" y="2349"/>
                </a:lnTo>
                <a:lnTo>
                  <a:pt x="60854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79006" y="3823383"/>
            <a:ext cx="626110" cy="913765"/>
          </a:xfrm>
          <a:custGeom>
            <a:avLst/>
            <a:gdLst/>
            <a:ahLst/>
            <a:cxnLst/>
            <a:rect l="l" t="t" r="r" b="b"/>
            <a:pathLst>
              <a:path w="626110" h="913764">
                <a:moveTo>
                  <a:pt x="608545" y="0"/>
                </a:moveTo>
                <a:lnTo>
                  <a:pt x="600075" y="0"/>
                </a:lnTo>
                <a:lnTo>
                  <a:pt x="595160" y="0"/>
                </a:lnTo>
                <a:lnTo>
                  <a:pt x="590473" y="1447"/>
                </a:lnTo>
                <a:lnTo>
                  <a:pt x="581545" y="7251"/>
                </a:lnTo>
                <a:lnTo>
                  <a:pt x="578192" y="11849"/>
                </a:lnTo>
                <a:lnTo>
                  <a:pt x="575970" y="18084"/>
                </a:lnTo>
                <a:lnTo>
                  <a:pt x="275932" y="805014"/>
                </a:lnTo>
                <a:lnTo>
                  <a:pt x="137299" y="13182"/>
                </a:lnTo>
                <a:lnTo>
                  <a:pt x="134277" y="7823"/>
                </a:lnTo>
                <a:lnTo>
                  <a:pt x="124904" y="1574"/>
                </a:lnTo>
                <a:lnTo>
                  <a:pt x="119646" y="0"/>
                </a:lnTo>
                <a:lnTo>
                  <a:pt x="108496" y="0"/>
                </a:lnTo>
                <a:lnTo>
                  <a:pt x="103466" y="1803"/>
                </a:lnTo>
                <a:lnTo>
                  <a:pt x="94094" y="8940"/>
                </a:lnTo>
                <a:lnTo>
                  <a:pt x="91300" y="14528"/>
                </a:lnTo>
                <a:lnTo>
                  <a:pt x="673" y="879347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61"/>
                </a:lnTo>
                <a:lnTo>
                  <a:pt x="15849" y="913511"/>
                </a:lnTo>
                <a:lnTo>
                  <a:pt x="28803" y="913511"/>
                </a:lnTo>
                <a:lnTo>
                  <a:pt x="114528" y="255168"/>
                </a:lnTo>
                <a:lnTo>
                  <a:pt x="119214" y="176809"/>
                </a:lnTo>
                <a:lnTo>
                  <a:pt x="244449" y="891400"/>
                </a:lnTo>
                <a:lnTo>
                  <a:pt x="245795" y="900353"/>
                </a:lnTo>
                <a:lnTo>
                  <a:pt x="248805" y="906246"/>
                </a:lnTo>
                <a:lnTo>
                  <a:pt x="258178" y="912050"/>
                </a:lnTo>
                <a:lnTo>
                  <a:pt x="262978" y="913511"/>
                </a:lnTo>
                <a:lnTo>
                  <a:pt x="267893" y="913511"/>
                </a:lnTo>
                <a:lnTo>
                  <a:pt x="566585" y="176809"/>
                </a:lnTo>
                <a:lnTo>
                  <a:pt x="562817" y="196608"/>
                </a:lnTo>
                <a:lnTo>
                  <a:pt x="559554" y="215825"/>
                </a:lnTo>
                <a:lnTo>
                  <a:pt x="556792" y="234454"/>
                </a:lnTo>
                <a:lnTo>
                  <a:pt x="554532" y="252488"/>
                </a:lnTo>
                <a:lnTo>
                  <a:pt x="488670" y="895883"/>
                </a:lnTo>
                <a:lnTo>
                  <a:pt x="490791" y="902360"/>
                </a:lnTo>
                <a:lnTo>
                  <a:pt x="501065" y="911288"/>
                </a:lnTo>
                <a:lnTo>
                  <a:pt x="506755" y="913511"/>
                </a:lnTo>
                <a:lnTo>
                  <a:pt x="518807" y="913511"/>
                </a:lnTo>
                <a:lnTo>
                  <a:pt x="624852" y="34150"/>
                </a:lnTo>
                <a:lnTo>
                  <a:pt x="624852" y="30810"/>
                </a:lnTo>
                <a:lnTo>
                  <a:pt x="625411" y="26682"/>
                </a:lnTo>
                <a:lnTo>
                  <a:pt x="625525" y="17653"/>
                </a:lnTo>
                <a:lnTo>
                  <a:pt x="623392" y="11722"/>
                </a:lnTo>
                <a:lnTo>
                  <a:pt x="614908" y="2349"/>
                </a:lnTo>
                <a:lnTo>
                  <a:pt x="60854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366013" y="793007"/>
            <a:ext cx="6828155" cy="8941435"/>
            <a:chOff x="366013" y="793007"/>
            <a:chExt cx="6828155" cy="8941435"/>
          </a:xfrm>
        </p:grpSpPr>
        <p:sp>
          <p:nvSpPr>
            <p:cNvPr id="22" name="object 22"/>
            <p:cNvSpPr/>
            <p:nvPr/>
          </p:nvSpPr>
          <p:spPr>
            <a:xfrm>
              <a:off x="6081977" y="3823383"/>
              <a:ext cx="626110" cy="913765"/>
            </a:xfrm>
            <a:custGeom>
              <a:avLst/>
              <a:gdLst/>
              <a:ahLst/>
              <a:cxnLst/>
              <a:rect l="l" t="t" r="r" b="b"/>
              <a:pathLst>
                <a:path w="626109" h="913764">
                  <a:moveTo>
                    <a:pt x="608545" y="0"/>
                  </a:moveTo>
                  <a:lnTo>
                    <a:pt x="600075" y="0"/>
                  </a:lnTo>
                  <a:lnTo>
                    <a:pt x="595160" y="0"/>
                  </a:lnTo>
                  <a:lnTo>
                    <a:pt x="590473" y="1447"/>
                  </a:lnTo>
                  <a:lnTo>
                    <a:pt x="581545" y="7251"/>
                  </a:lnTo>
                  <a:lnTo>
                    <a:pt x="578192" y="11849"/>
                  </a:lnTo>
                  <a:lnTo>
                    <a:pt x="575970" y="18084"/>
                  </a:lnTo>
                  <a:lnTo>
                    <a:pt x="275932" y="805014"/>
                  </a:lnTo>
                  <a:lnTo>
                    <a:pt x="137299" y="13182"/>
                  </a:lnTo>
                  <a:lnTo>
                    <a:pt x="134277" y="7823"/>
                  </a:lnTo>
                  <a:lnTo>
                    <a:pt x="124904" y="1574"/>
                  </a:lnTo>
                  <a:lnTo>
                    <a:pt x="119646" y="0"/>
                  </a:lnTo>
                  <a:lnTo>
                    <a:pt x="108496" y="0"/>
                  </a:lnTo>
                  <a:lnTo>
                    <a:pt x="103466" y="1803"/>
                  </a:lnTo>
                  <a:lnTo>
                    <a:pt x="94094" y="8940"/>
                  </a:lnTo>
                  <a:lnTo>
                    <a:pt x="91300" y="14528"/>
                  </a:lnTo>
                  <a:lnTo>
                    <a:pt x="673" y="879347"/>
                  </a:lnTo>
                  <a:lnTo>
                    <a:pt x="215" y="880249"/>
                  </a:lnTo>
                  <a:lnTo>
                    <a:pt x="0" y="881354"/>
                  </a:lnTo>
                  <a:lnTo>
                    <a:pt x="0" y="895883"/>
                  </a:lnTo>
                  <a:lnTo>
                    <a:pt x="2006" y="901788"/>
                  </a:lnTo>
                  <a:lnTo>
                    <a:pt x="10045" y="911161"/>
                  </a:lnTo>
                  <a:lnTo>
                    <a:pt x="15849" y="913511"/>
                  </a:lnTo>
                  <a:lnTo>
                    <a:pt x="28803" y="913511"/>
                  </a:lnTo>
                  <a:lnTo>
                    <a:pt x="114528" y="255168"/>
                  </a:lnTo>
                  <a:lnTo>
                    <a:pt x="119214" y="176809"/>
                  </a:lnTo>
                  <a:lnTo>
                    <a:pt x="244449" y="891400"/>
                  </a:lnTo>
                  <a:lnTo>
                    <a:pt x="245783" y="900353"/>
                  </a:lnTo>
                  <a:lnTo>
                    <a:pt x="248805" y="906246"/>
                  </a:lnTo>
                  <a:lnTo>
                    <a:pt x="258178" y="912050"/>
                  </a:lnTo>
                  <a:lnTo>
                    <a:pt x="262978" y="913511"/>
                  </a:lnTo>
                  <a:lnTo>
                    <a:pt x="267893" y="913511"/>
                  </a:lnTo>
                  <a:lnTo>
                    <a:pt x="566585" y="176809"/>
                  </a:lnTo>
                  <a:lnTo>
                    <a:pt x="562817" y="196608"/>
                  </a:lnTo>
                  <a:lnTo>
                    <a:pt x="559554" y="215825"/>
                  </a:lnTo>
                  <a:lnTo>
                    <a:pt x="556792" y="234454"/>
                  </a:lnTo>
                  <a:lnTo>
                    <a:pt x="554532" y="252488"/>
                  </a:lnTo>
                  <a:lnTo>
                    <a:pt x="488670" y="895883"/>
                  </a:lnTo>
                  <a:lnTo>
                    <a:pt x="490791" y="902360"/>
                  </a:lnTo>
                  <a:lnTo>
                    <a:pt x="501065" y="911288"/>
                  </a:lnTo>
                  <a:lnTo>
                    <a:pt x="506755" y="913511"/>
                  </a:lnTo>
                  <a:lnTo>
                    <a:pt x="518807" y="913511"/>
                  </a:lnTo>
                  <a:lnTo>
                    <a:pt x="624852" y="34150"/>
                  </a:lnTo>
                  <a:lnTo>
                    <a:pt x="624852" y="30810"/>
                  </a:lnTo>
                  <a:lnTo>
                    <a:pt x="625411" y="26682"/>
                  </a:lnTo>
                  <a:lnTo>
                    <a:pt x="625525" y="17653"/>
                  </a:lnTo>
                  <a:lnTo>
                    <a:pt x="623392" y="11722"/>
                  </a:lnTo>
                  <a:lnTo>
                    <a:pt x="614908" y="2349"/>
                  </a:lnTo>
                  <a:lnTo>
                    <a:pt x="608545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6013" y="793007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75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75" y="8940901"/>
                  </a:lnTo>
                  <a:lnTo>
                    <a:pt x="6645306" y="8936247"/>
                  </a:lnTo>
                  <a:lnTo>
                    <a:pt x="6688205" y="8922901"/>
                  </a:lnTo>
                  <a:lnTo>
                    <a:pt x="6701821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21" y="25400"/>
                  </a:lnTo>
                  <a:lnTo>
                    <a:pt x="6688205" y="18000"/>
                  </a:lnTo>
                  <a:lnTo>
                    <a:pt x="6645306" y="4654"/>
                  </a:lnTo>
                  <a:lnTo>
                    <a:pt x="6599275" y="0"/>
                  </a:lnTo>
                  <a:close/>
                </a:path>
                <a:path w="6828155" h="8941435">
                  <a:moveTo>
                    <a:pt x="6701821" y="25400"/>
                  </a:moveTo>
                  <a:lnTo>
                    <a:pt x="6599275" y="25400"/>
                  </a:lnTo>
                  <a:lnTo>
                    <a:pt x="6645830" y="30778"/>
                  </a:lnTo>
                  <a:lnTo>
                    <a:pt x="6688596" y="46094"/>
                  </a:lnTo>
                  <a:lnTo>
                    <a:pt x="6726345" y="70118"/>
                  </a:lnTo>
                  <a:lnTo>
                    <a:pt x="6757846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6" y="8839280"/>
                  </a:lnTo>
                  <a:lnTo>
                    <a:pt x="6726345" y="8870782"/>
                  </a:lnTo>
                  <a:lnTo>
                    <a:pt x="6688596" y="8894806"/>
                  </a:lnTo>
                  <a:lnTo>
                    <a:pt x="6645830" y="8910122"/>
                  </a:lnTo>
                  <a:lnTo>
                    <a:pt x="6599275" y="8915501"/>
                  </a:lnTo>
                  <a:lnTo>
                    <a:pt x="6701821" y="8915501"/>
                  </a:lnTo>
                  <a:lnTo>
                    <a:pt x="6760906" y="8873842"/>
                  </a:lnTo>
                  <a:lnTo>
                    <a:pt x="6788854" y="8839982"/>
                  </a:lnTo>
                  <a:lnTo>
                    <a:pt x="6809964" y="8801137"/>
                  </a:lnTo>
                  <a:lnTo>
                    <a:pt x="6823310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10" y="182666"/>
                  </a:lnTo>
                  <a:lnTo>
                    <a:pt x="6809964" y="139763"/>
                  </a:lnTo>
                  <a:lnTo>
                    <a:pt x="6788854" y="100919"/>
                  </a:lnTo>
                  <a:lnTo>
                    <a:pt x="6760906" y="67059"/>
                  </a:lnTo>
                  <a:lnTo>
                    <a:pt x="6727048" y="39110"/>
                  </a:lnTo>
                  <a:lnTo>
                    <a:pt x="6701821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1017" y="3818166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1017" y="521542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017" y="2036266"/>
              <a:ext cx="3209290" cy="783590"/>
            </a:xfrm>
            <a:custGeom>
              <a:avLst/>
              <a:gdLst/>
              <a:ahLst/>
              <a:cxnLst/>
              <a:rect l="l" t="t" r="r" b="b"/>
              <a:pathLst>
                <a:path w="3209290" h="783589">
                  <a:moveTo>
                    <a:pt x="3208985" y="758050"/>
                  </a:moveTo>
                  <a:lnTo>
                    <a:pt x="0" y="758050"/>
                  </a:lnTo>
                  <a:lnTo>
                    <a:pt x="0" y="783450"/>
                  </a:lnTo>
                  <a:lnTo>
                    <a:pt x="3208985" y="783450"/>
                  </a:lnTo>
                  <a:lnTo>
                    <a:pt x="3208985" y="758050"/>
                  </a:lnTo>
                  <a:close/>
                </a:path>
                <a:path w="3209290" h="783589">
                  <a:moveTo>
                    <a:pt x="320898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85" y="9525"/>
                  </a:lnTo>
                  <a:lnTo>
                    <a:pt x="3208985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1017" y="5897715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1017" y="6358712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1017" y="937453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680459" y="3823383"/>
            <a:ext cx="626110" cy="913765"/>
          </a:xfrm>
          <a:custGeom>
            <a:avLst/>
            <a:gdLst/>
            <a:ahLst/>
            <a:cxnLst/>
            <a:rect l="l" t="t" r="r" b="b"/>
            <a:pathLst>
              <a:path w="626110" h="913764">
                <a:moveTo>
                  <a:pt x="608545" y="0"/>
                </a:moveTo>
                <a:lnTo>
                  <a:pt x="600075" y="0"/>
                </a:lnTo>
                <a:lnTo>
                  <a:pt x="595160" y="0"/>
                </a:lnTo>
                <a:lnTo>
                  <a:pt x="590473" y="1447"/>
                </a:lnTo>
                <a:lnTo>
                  <a:pt x="581545" y="7251"/>
                </a:lnTo>
                <a:lnTo>
                  <a:pt x="578192" y="11849"/>
                </a:lnTo>
                <a:lnTo>
                  <a:pt x="575970" y="18084"/>
                </a:lnTo>
                <a:lnTo>
                  <a:pt x="275932" y="805014"/>
                </a:lnTo>
                <a:lnTo>
                  <a:pt x="137299" y="13182"/>
                </a:lnTo>
                <a:lnTo>
                  <a:pt x="134277" y="7823"/>
                </a:lnTo>
                <a:lnTo>
                  <a:pt x="124904" y="1574"/>
                </a:lnTo>
                <a:lnTo>
                  <a:pt x="119646" y="0"/>
                </a:lnTo>
                <a:lnTo>
                  <a:pt x="108496" y="0"/>
                </a:lnTo>
                <a:lnTo>
                  <a:pt x="103466" y="1803"/>
                </a:lnTo>
                <a:lnTo>
                  <a:pt x="94094" y="8940"/>
                </a:lnTo>
                <a:lnTo>
                  <a:pt x="91300" y="14528"/>
                </a:lnTo>
                <a:lnTo>
                  <a:pt x="673" y="879347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61"/>
                </a:lnTo>
                <a:lnTo>
                  <a:pt x="15849" y="913511"/>
                </a:lnTo>
                <a:lnTo>
                  <a:pt x="28803" y="913511"/>
                </a:lnTo>
                <a:lnTo>
                  <a:pt x="114528" y="255168"/>
                </a:lnTo>
                <a:lnTo>
                  <a:pt x="119214" y="176809"/>
                </a:lnTo>
                <a:lnTo>
                  <a:pt x="244449" y="891400"/>
                </a:lnTo>
                <a:lnTo>
                  <a:pt x="245795" y="900353"/>
                </a:lnTo>
                <a:lnTo>
                  <a:pt x="248805" y="906246"/>
                </a:lnTo>
                <a:lnTo>
                  <a:pt x="258178" y="912050"/>
                </a:lnTo>
                <a:lnTo>
                  <a:pt x="262978" y="913511"/>
                </a:lnTo>
                <a:lnTo>
                  <a:pt x="267893" y="913511"/>
                </a:lnTo>
                <a:lnTo>
                  <a:pt x="566585" y="176809"/>
                </a:lnTo>
                <a:lnTo>
                  <a:pt x="562817" y="196608"/>
                </a:lnTo>
                <a:lnTo>
                  <a:pt x="559554" y="215825"/>
                </a:lnTo>
                <a:lnTo>
                  <a:pt x="556792" y="234454"/>
                </a:lnTo>
                <a:lnTo>
                  <a:pt x="554532" y="252488"/>
                </a:lnTo>
                <a:lnTo>
                  <a:pt x="488670" y="895883"/>
                </a:lnTo>
                <a:lnTo>
                  <a:pt x="490791" y="902360"/>
                </a:lnTo>
                <a:lnTo>
                  <a:pt x="501065" y="911288"/>
                </a:lnTo>
                <a:lnTo>
                  <a:pt x="506755" y="913511"/>
                </a:lnTo>
                <a:lnTo>
                  <a:pt x="518807" y="913511"/>
                </a:lnTo>
                <a:lnTo>
                  <a:pt x="624852" y="34150"/>
                </a:lnTo>
                <a:lnTo>
                  <a:pt x="624852" y="30810"/>
                </a:lnTo>
                <a:lnTo>
                  <a:pt x="625411" y="26682"/>
                </a:lnTo>
                <a:lnTo>
                  <a:pt x="625525" y="17653"/>
                </a:lnTo>
                <a:lnTo>
                  <a:pt x="623392" y="11722"/>
                </a:lnTo>
                <a:lnTo>
                  <a:pt x="614908" y="2349"/>
                </a:lnTo>
                <a:lnTo>
                  <a:pt x="6085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7758" y="1305584"/>
            <a:ext cx="1019810" cy="1489075"/>
          </a:xfrm>
          <a:custGeom>
            <a:avLst/>
            <a:gdLst/>
            <a:ahLst/>
            <a:cxnLst/>
            <a:rect l="l" t="t" r="r" b="b"/>
            <a:pathLst>
              <a:path w="1019810" h="1489075">
                <a:moveTo>
                  <a:pt x="977900" y="0"/>
                </a:moveTo>
                <a:lnTo>
                  <a:pt x="969886" y="0"/>
                </a:lnTo>
                <a:lnTo>
                  <a:pt x="962253" y="2374"/>
                </a:lnTo>
                <a:lnTo>
                  <a:pt x="449656" y="1311871"/>
                </a:lnTo>
                <a:lnTo>
                  <a:pt x="225920" y="33832"/>
                </a:lnTo>
                <a:lnTo>
                  <a:pt x="199042" y="1912"/>
                </a:lnTo>
                <a:lnTo>
                  <a:pt x="185534" y="0"/>
                </a:lnTo>
                <a:lnTo>
                  <a:pt x="179091" y="545"/>
                </a:lnTo>
                <a:lnTo>
                  <a:pt x="149012" y="27354"/>
                </a:lnTo>
                <a:lnTo>
                  <a:pt x="1092" y="1433017"/>
                </a:lnTo>
                <a:lnTo>
                  <a:pt x="355" y="1434477"/>
                </a:lnTo>
                <a:lnTo>
                  <a:pt x="0" y="1436293"/>
                </a:lnTo>
                <a:lnTo>
                  <a:pt x="0" y="1448295"/>
                </a:lnTo>
                <a:lnTo>
                  <a:pt x="21823" y="1485814"/>
                </a:lnTo>
                <a:lnTo>
                  <a:pt x="38201" y="1488681"/>
                </a:lnTo>
                <a:lnTo>
                  <a:pt x="44711" y="1488169"/>
                </a:lnTo>
                <a:lnTo>
                  <a:pt x="76833" y="1459315"/>
                </a:lnTo>
                <a:lnTo>
                  <a:pt x="186626" y="415823"/>
                </a:lnTo>
                <a:lnTo>
                  <a:pt x="194271" y="288124"/>
                </a:lnTo>
                <a:lnTo>
                  <a:pt x="398360" y="1452664"/>
                </a:lnTo>
                <a:lnTo>
                  <a:pt x="420738" y="1486319"/>
                </a:lnTo>
                <a:lnTo>
                  <a:pt x="428548" y="1488681"/>
                </a:lnTo>
                <a:lnTo>
                  <a:pt x="436562" y="1488681"/>
                </a:lnTo>
                <a:lnTo>
                  <a:pt x="473671" y="1457032"/>
                </a:lnTo>
                <a:lnTo>
                  <a:pt x="923328" y="288124"/>
                </a:lnTo>
                <a:lnTo>
                  <a:pt x="917191" y="320393"/>
                </a:lnTo>
                <a:lnTo>
                  <a:pt x="907367" y="382058"/>
                </a:lnTo>
                <a:lnTo>
                  <a:pt x="797814" y="1446110"/>
                </a:lnTo>
                <a:lnTo>
                  <a:pt x="797642" y="1455869"/>
                </a:lnTo>
                <a:lnTo>
                  <a:pt x="799315" y="1464397"/>
                </a:lnTo>
                <a:lnTo>
                  <a:pt x="836015" y="1488681"/>
                </a:lnTo>
                <a:lnTo>
                  <a:pt x="842899" y="1488102"/>
                </a:lnTo>
                <a:lnTo>
                  <a:pt x="872576" y="1460886"/>
                </a:lnTo>
                <a:lnTo>
                  <a:pt x="1018286" y="55664"/>
                </a:lnTo>
                <a:lnTo>
                  <a:pt x="1018286" y="48755"/>
                </a:lnTo>
                <a:lnTo>
                  <a:pt x="1019378" y="41846"/>
                </a:lnTo>
                <a:lnTo>
                  <a:pt x="1003165" y="6445"/>
                </a:lnTo>
                <a:lnTo>
                  <a:pt x="987615" y="716"/>
                </a:lnTo>
                <a:lnTo>
                  <a:pt x="9779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77276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67546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70516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73486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76456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79426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77276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9655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67546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70516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73486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76456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79426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6241434" y="506934"/>
            <a:ext cx="857250" cy="139700"/>
            <a:chOff x="6241434" y="506934"/>
            <a:chExt cx="857250" cy="139700"/>
          </a:xfrm>
        </p:grpSpPr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41434" y="509980"/>
              <a:ext cx="86258" cy="11018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50327" y="539853"/>
              <a:ext cx="64617" cy="8183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163" y="506934"/>
              <a:ext cx="368966" cy="11475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77"/>
                  </a:moveTo>
                  <a:lnTo>
                    <a:pt x="32359" y="100977"/>
                  </a:lnTo>
                  <a:lnTo>
                    <a:pt x="30264" y="100787"/>
                  </a:lnTo>
                  <a:lnTo>
                    <a:pt x="27266" y="100025"/>
                  </a:lnTo>
                  <a:lnTo>
                    <a:pt x="26225" y="99136"/>
                  </a:lnTo>
                  <a:lnTo>
                    <a:pt x="25057" y="96342"/>
                  </a:lnTo>
                  <a:lnTo>
                    <a:pt x="24765" y="94119"/>
                  </a:lnTo>
                  <a:lnTo>
                    <a:pt x="24765" y="40246"/>
                  </a:lnTo>
                  <a:lnTo>
                    <a:pt x="42595" y="40246"/>
                  </a:lnTo>
                  <a:lnTo>
                    <a:pt x="42595" y="31254"/>
                  </a:lnTo>
                  <a:lnTo>
                    <a:pt x="24765" y="31254"/>
                  </a:lnTo>
                  <a:lnTo>
                    <a:pt x="24765" y="8623"/>
                  </a:lnTo>
                  <a:lnTo>
                    <a:pt x="15925" y="8623"/>
                  </a:lnTo>
                  <a:lnTo>
                    <a:pt x="13106" y="31330"/>
                  </a:lnTo>
                  <a:lnTo>
                    <a:pt x="0" y="31330"/>
                  </a:lnTo>
                  <a:lnTo>
                    <a:pt x="0" y="40246"/>
                  </a:lnTo>
                  <a:lnTo>
                    <a:pt x="12801" y="40246"/>
                  </a:lnTo>
                  <a:lnTo>
                    <a:pt x="12801" y="95669"/>
                  </a:lnTo>
                  <a:lnTo>
                    <a:pt x="13360" y="99174"/>
                  </a:lnTo>
                  <a:lnTo>
                    <a:pt x="15595" y="104762"/>
                  </a:lnTo>
                  <a:lnTo>
                    <a:pt x="17538" y="106870"/>
                  </a:lnTo>
                  <a:lnTo>
                    <a:pt x="23075" y="109715"/>
                  </a:lnTo>
                  <a:lnTo>
                    <a:pt x="26974" y="110426"/>
                  </a:lnTo>
                  <a:lnTo>
                    <a:pt x="36918" y="110312"/>
                  </a:lnTo>
                  <a:lnTo>
                    <a:pt x="40728" y="109842"/>
                  </a:lnTo>
                  <a:lnTo>
                    <a:pt x="43129" y="109207"/>
                  </a:lnTo>
                  <a:lnTo>
                    <a:pt x="43129" y="100977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62" y="0"/>
                  </a:lnTo>
                  <a:lnTo>
                    <a:pt x="65062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35687" y="539089"/>
              <a:ext cx="162692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147" y="522902"/>
            <a:ext cx="1515110" cy="1515110"/>
          </a:xfrm>
          <a:custGeom>
            <a:avLst/>
            <a:gdLst/>
            <a:ahLst/>
            <a:cxnLst/>
            <a:rect l="l" t="t" r="r" b="b"/>
            <a:pathLst>
              <a:path w="1515109" h="1515110">
                <a:moveTo>
                  <a:pt x="1358392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358392"/>
                </a:lnTo>
                <a:lnTo>
                  <a:pt x="8001" y="1407871"/>
                </a:lnTo>
                <a:lnTo>
                  <a:pt x="30273" y="1450881"/>
                </a:lnTo>
                <a:lnTo>
                  <a:pt x="64215" y="1484823"/>
                </a:lnTo>
                <a:lnTo>
                  <a:pt x="107226" y="1507095"/>
                </a:lnTo>
                <a:lnTo>
                  <a:pt x="156705" y="1515097"/>
                </a:lnTo>
                <a:lnTo>
                  <a:pt x="1358392" y="1515097"/>
                </a:lnTo>
                <a:lnTo>
                  <a:pt x="1407871" y="1507095"/>
                </a:lnTo>
                <a:lnTo>
                  <a:pt x="1441469" y="1489697"/>
                </a:lnTo>
                <a:lnTo>
                  <a:pt x="156705" y="1489697"/>
                </a:lnTo>
                <a:lnTo>
                  <a:pt x="105643" y="1479362"/>
                </a:lnTo>
                <a:lnTo>
                  <a:pt x="63901" y="1451195"/>
                </a:lnTo>
                <a:lnTo>
                  <a:pt x="35734" y="1409453"/>
                </a:lnTo>
                <a:lnTo>
                  <a:pt x="25399" y="1358392"/>
                </a:lnTo>
                <a:lnTo>
                  <a:pt x="25399" y="156705"/>
                </a:lnTo>
                <a:lnTo>
                  <a:pt x="35734" y="105643"/>
                </a:lnTo>
                <a:lnTo>
                  <a:pt x="63901" y="63901"/>
                </a:lnTo>
                <a:lnTo>
                  <a:pt x="105643" y="35734"/>
                </a:lnTo>
                <a:lnTo>
                  <a:pt x="156705" y="25400"/>
                </a:lnTo>
                <a:lnTo>
                  <a:pt x="1441469" y="25399"/>
                </a:lnTo>
                <a:lnTo>
                  <a:pt x="1407871" y="8001"/>
                </a:lnTo>
                <a:lnTo>
                  <a:pt x="1358392" y="0"/>
                </a:lnTo>
                <a:close/>
              </a:path>
              <a:path w="1515109" h="1515110">
                <a:moveTo>
                  <a:pt x="1441469" y="25399"/>
                </a:moveTo>
                <a:lnTo>
                  <a:pt x="1358392" y="25400"/>
                </a:lnTo>
                <a:lnTo>
                  <a:pt x="1409453" y="35734"/>
                </a:lnTo>
                <a:lnTo>
                  <a:pt x="1451195" y="63901"/>
                </a:lnTo>
                <a:lnTo>
                  <a:pt x="1479362" y="105643"/>
                </a:lnTo>
                <a:lnTo>
                  <a:pt x="1489697" y="156705"/>
                </a:lnTo>
                <a:lnTo>
                  <a:pt x="1489697" y="1358392"/>
                </a:lnTo>
                <a:lnTo>
                  <a:pt x="1479362" y="1409453"/>
                </a:lnTo>
                <a:lnTo>
                  <a:pt x="1451195" y="1451195"/>
                </a:lnTo>
                <a:lnTo>
                  <a:pt x="1409453" y="1479362"/>
                </a:lnTo>
                <a:lnTo>
                  <a:pt x="1358392" y="1489697"/>
                </a:lnTo>
                <a:lnTo>
                  <a:pt x="1441469" y="1489697"/>
                </a:lnTo>
                <a:lnTo>
                  <a:pt x="1450881" y="1484823"/>
                </a:lnTo>
                <a:lnTo>
                  <a:pt x="1484823" y="1450881"/>
                </a:lnTo>
                <a:lnTo>
                  <a:pt x="1507095" y="1407871"/>
                </a:lnTo>
                <a:lnTo>
                  <a:pt x="1515097" y="1358392"/>
                </a:lnTo>
                <a:lnTo>
                  <a:pt x="1515097" y="156705"/>
                </a:lnTo>
                <a:lnTo>
                  <a:pt x="1507095" y="107226"/>
                </a:lnTo>
                <a:lnTo>
                  <a:pt x="1484823" y="64215"/>
                </a:lnTo>
                <a:lnTo>
                  <a:pt x="1450881" y="30273"/>
                </a:lnTo>
                <a:lnTo>
                  <a:pt x="1441469" y="25399"/>
                </a:lnTo>
                <a:close/>
              </a:path>
            </a:pathLst>
          </a:custGeom>
          <a:solidFill>
            <a:srgbClr val="95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3449" y="436619"/>
            <a:ext cx="1590675" cy="167640"/>
            <a:chOff x="473449" y="436619"/>
            <a:chExt cx="1590675" cy="167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49" y="436619"/>
              <a:ext cx="1263912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90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05" y="46977"/>
                  </a:moveTo>
                  <a:lnTo>
                    <a:pt x="215" y="46977"/>
                  </a:lnTo>
                  <a:lnTo>
                    <a:pt x="215" y="165163"/>
                  </a:lnTo>
                  <a:lnTo>
                    <a:pt x="32105" y="165163"/>
                  </a:lnTo>
                  <a:lnTo>
                    <a:pt x="32105" y="46977"/>
                  </a:lnTo>
                  <a:close/>
                </a:path>
                <a:path w="33019" h="165734">
                  <a:moveTo>
                    <a:pt x="32448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48" y="30060"/>
                  </a:lnTo>
                  <a:lnTo>
                    <a:pt x="32448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95" y="481415"/>
              <a:ext cx="114300" cy="1227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5561" y="482677"/>
              <a:ext cx="108470" cy="11921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133169" y="481416"/>
            <a:ext cx="624840" cy="157480"/>
            <a:chOff x="2133169" y="481416"/>
            <a:chExt cx="624840" cy="15748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169" y="481416"/>
              <a:ext cx="102869" cy="1227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350" y="481419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333" y="481416"/>
              <a:ext cx="236598" cy="122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012803" y="1101996"/>
            <a:ext cx="626110" cy="154940"/>
            <a:chOff x="6012803" y="1101996"/>
            <a:chExt cx="626110" cy="15494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2803" y="1105560"/>
              <a:ext cx="111569" cy="1285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45258" y="1140408"/>
              <a:ext cx="241362" cy="9553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13459" y="1140852"/>
              <a:ext cx="76911" cy="932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10359" y="1101996"/>
              <a:ext cx="84289" cy="13388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615977" y="1214370"/>
              <a:ext cx="22860" cy="42545"/>
            </a:xfrm>
            <a:custGeom>
              <a:avLst/>
              <a:gdLst/>
              <a:ahLst/>
              <a:cxnLst/>
              <a:rect l="l" t="t" r="r" b="b"/>
              <a:pathLst>
                <a:path w="22859" h="42544">
                  <a:moveTo>
                    <a:pt x="22745" y="0"/>
                  </a:moveTo>
                  <a:lnTo>
                    <a:pt x="2222" y="0"/>
                  </a:lnTo>
                  <a:lnTo>
                    <a:pt x="2222" y="19646"/>
                  </a:lnTo>
                  <a:lnTo>
                    <a:pt x="9944" y="20091"/>
                  </a:lnTo>
                  <a:lnTo>
                    <a:pt x="0" y="42049"/>
                  </a:lnTo>
                  <a:lnTo>
                    <a:pt x="7645" y="42049"/>
                  </a:lnTo>
                  <a:lnTo>
                    <a:pt x="22745" y="17068"/>
                  </a:lnTo>
                  <a:lnTo>
                    <a:pt x="22745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972968" y="1343605"/>
            <a:ext cx="227329" cy="122555"/>
            <a:chOff x="5972968" y="1343605"/>
            <a:chExt cx="227329" cy="122555"/>
          </a:xfrm>
        </p:grpSpPr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72968" y="1345381"/>
              <a:ext cx="77609" cy="9376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077407" y="1343608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5">
                  <a:moveTo>
                    <a:pt x="84010" y="46494"/>
                  </a:moveTo>
                  <a:lnTo>
                    <a:pt x="71780" y="8369"/>
                  </a:lnTo>
                  <a:lnTo>
                    <a:pt x="68097" y="6172"/>
                  </a:lnTo>
                  <a:lnTo>
                    <a:pt x="68097" y="47028"/>
                  </a:lnTo>
                  <a:lnTo>
                    <a:pt x="67652" y="55587"/>
                  </a:lnTo>
                  <a:lnTo>
                    <a:pt x="49911" y="82677"/>
                  </a:lnTo>
                  <a:lnTo>
                    <a:pt x="36639" y="82677"/>
                  </a:lnTo>
                  <a:lnTo>
                    <a:pt x="31851" y="81076"/>
                  </a:lnTo>
                  <a:lnTo>
                    <a:pt x="27063" y="77089"/>
                  </a:lnTo>
                  <a:lnTo>
                    <a:pt x="24155" y="74676"/>
                  </a:lnTo>
                  <a:lnTo>
                    <a:pt x="21259" y="70383"/>
                  </a:lnTo>
                  <a:lnTo>
                    <a:pt x="17335" y="59601"/>
                  </a:lnTo>
                  <a:lnTo>
                    <a:pt x="16446" y="54102"/>
                  </a:lnTo>
                  <a:lnTo>
                    <a:pt x="16395" y="46494"/>
                  </a:lnTo>
                  <a:lnTo>
                    <a:pt x="16776" y="39751"/>
                  </a:lnTo>
                  <a:lnTo>
                    <a:pt x="18008" y="33197"/>
                  </a:lnTo>
                  <a:lnTo>
                    <a:pt x="20066" y="27368"/>
                  </a:lnTo>
                  <a:lnTo>
                    <a:pt x="22948" y="22275"/>
                  </a:lnTo>
                  <a:lnTo>
                    <a:pt x="26060" y="17792"/>
                  </a:lnTo>
                  <a:lnTo>
                    <a:pt x="27317" y="15963"/>
                  </a:lnTo>
                  <a:lnTo>
                    <a:pt x="33782" y="12801"/>
                  </a:lnTo>
                  <a:lnTo>
                    <a:pt x="50723" y="12801"/>
                  </a:lnTo>
                  <a:lnTo>
                    <a:pt x="68097" y="47028"/>
                  </a:lnTo>
                  <a:lnTo>
                    <a:pt x="68097" y="6172"/>
                  </a:lnTo>
                  <a:lnTo>
                    <a:pt x="60579" y="1676"/>
                  </a:lnTo>
                  <a:lnTo>
                    <a:pt x="54114" y="0"/>
                  </a:lnTo>
                  <a:lnTo>
                    <a:pt x="42557" y="0"/>
                  </a:lnTo>
                  <a:lnTo>
                    <a:pt x="16548" y="17792"/>
                  </a:lnTo>
                  <a:lnTo>
                    <a:pt x="16357" y="1778"/>
                  </a:lnTo>
                  <a:lnTo>
                    <a:pt x="0" y="1778"/>
                  </a:lnTo>
                  <a:lnTo>
                    <a:pt x="0" y="122326"/>
                  </a:lnTo>
                  <a:lnTo>
                    <a:pt x="16548" y="122326"/>
                  </a:lnTo>
                  <a:lnTo>
                    <a:pt x="16548" y="77089"/>
                  </a:lnTo>
                  <a:lnTo>
                    <a:pt x="17538" y="79032"/>
                  </a:lnTo>
                  <a:lnTo>
                    <a:pt x="41351" y="95478"/>
                  </a:lnTo>
                  <a:lnTo>
                    <a:pt x="53555" y="95478"/>
                  </a:lnTo>
                  <a:lnTo>
                    <a:pt x="81445" y="67462"/>
                  </a:lnTo>
                  <a:lnTo>
                    <a:pt x="83731" y="54102"/>
                  </a:lnTo>
                  <a:lnTo>
                    <a:pt x="84010" y="46494"/>
                  </a:lnTo>
                  <a:close/>
                </a:path>
                <a:path w="122554" h="122555">
                  <a:moveTo>
                    <a:pt x="122516" y="73964"/>
                  </a:moveTo>
                  <a:lnTo>
                    <a:pt x="101981" y="73964"/>
                  </a:lnTo>
                  <a:lnTo>
                    <a:pt x="101981" y="93611"/>
                  </a:lnTo>
                  <a:lnTo>
                    <a:pt x="109715" y="94056"/>
                  </a:lnTo>
                  <a:lnTo>
                    <a:pt x="99758" y="116014"/>
                  </a:lnTo>
                  <a:lnTo>
                    <a:pt x="107416" y="116014"/>
                  </a:lnTo>
                  <a:lnTo>
                    <a:pt x="122516" y="91033"/>
                  </a:lnTo>
                  <a:lnTo>
                    <a:pt x="122516" y="73964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257797" y="1305196"/>
            <a:ext cx="424815" cy="133985"/>
            <a:chOff x="6257797" y="1305196"/>
            <a:chExt cx="424815" cy="133985"/>
          </a:xfrm>
        </p:grpSpPr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57797" y="1305196"/>
              <a:ext cx="84289" cy="13388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63591" y="1343609"/>
              <a:ext cx="318890" cy="95465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4431832" y="645395"/>
            <a:ext cx="585470" cy="1285875"/>
          </a:xfrm>
          <a:custGeom>
            <a:avLst/>
            <a:gdLst/>
            <a:ahLst/>
            <a:cxnLst/>
            <a:rect l="l" t="t" r="r" b="b"/>
            <a:pathLst>
              <a:path w="585470" h="1285875">
                <a:moveTo>
                  <a:pt x="322135" y="576580"/>
                </a:moveTo>
                <a:lnTo>
                  <a:pt x="287910" y="576580"/>
                </a:lnTo>
                <a:lnTo>
                  <a:pt x="267287" y="577850"/>
                </a:lnTo>
                <a:lnTo>
                  <a:pt x="228003" y="585470"/>
                </a:lnTo>
                <a:lnTo>
                  <a:pt x="174882" y="605790"/>
                </a:lnTo>
                <a:lnTo>
                  <a:pt x="139043" y="632460"/>
                </a:lnTo>
                <a:lnTo>
                  <a:pt x="104497" y="669290"/>
                </a:lnTo>
                <a:lnTo>
                  <a:pt x="76752" y="711200"/>
                </a:lnTo>
                <a:lnTo>
                  <a:pt x="55170" y="756920"/>
                </a:lnTo>
                <a:lnTo>
                  <a:pt x="39464" y="806450"/>
                </a:lnTo>
                <a:lnTo>
                  <a:pt x="28655" y="858520"/>
                </a:lnTo>
                <a:lnTo>
                  <a:pt x="22396" y="910590"/>
                </a:lnTo>
                <a:lnTo>
                  <a:pt x="19432" y="961390"/>
                </a:lnTo>
                <a:lnTo>
                  <a:pt x="19111" y="995680"/>
                </a:lnTo>
                <a:lnTo>
                  <a:pt x="19268" y="1004570"/>
                </a:lnTo>
                <a:lnTo>
                  <a:pt x="23317" y="1052830"/>
                </a:lnTo>
                <a:lnTo>
                  <a:pt x="34661" y="1102360"/>
                </a:lnTo>
                <a:lnTo>
                  <a:pt x="56348" y="1144270"/>
                </a:lnTo>
                <a:lnTo>
                  <a:pt x="90675" y="1173480"/>
                </a:lnTo>
                <a:lnTo>
                  <a:pt x="121770" y="1183640"/>
                </a:lnTo>
                <a:lnTo>
                  <a:pt x="139915" y="1183640"/>
                </a:lnTo>
                <a:lnTo>
                  <a:pt x="161868" y="1182370"/>
                </a:lnTo>
                <a:lnTo>
                  <a:pt x="182859" y="1176020"/>
                </a:lnTo>
                <a:lnTo>
                  <a:pt x="198435" y="1167130"/>
                </a:lnTo>
                <a:lnTo>
                  <a:pt x="139915" y="1167130"/>
                </a:lnTo>
                <a:lnTo>
                  <a:pt x="123496" y="1165860"/>
                </a:lnTo>
                <a:lnTo>
                  <a:pt x="84632" y="1149350"/>
                </a:lnTo>
                <a:lnTo>
                  <a:pt x="58892" y="1116330"/>
                </a:lnTo>
                <a:lnTo>
                  <a:pt x="43392" y="1075690"/>
                </a:lnTo>
                <a:lnTo>
                  <a:pt x="36488" y="1031240"/>
                </a:lnTo>
                <a:lnTo>
                  <a:pt x="34651" y="995680"/>
                </a:lnTo>
                <a:lnTo>
                  <a:pt x="34766" y="972820"/>
                </a:lnTo>
                <a:lnTo>
                  <a:pt x="37464" y="915670"/>
                </a:lnTo>
                <a:lnTo>
                  <a:pt x="42966" y="863600"/>
                </a:lnTo>
                <a:lnTo>
                  <a:pt x="53338" y="812800"/>
                </a:lnTo>
                <a:lnTo>
                  <a:pt x="68935" y="763270"/>
                </a:lnTo>
                <a:lnTo>
                  <a:pt x="90088" y="718820"/>
                </a:lnTo>
                <a:lnTo>
                  <a:pt x="116966" y="676910"/>
                </a:lnTo>
                <a:lnTo>
                  <a:pt x="150208" y="642620"/>
                </a:lnTo>
                <a:lnTo>
                  <a:pt x="184917" y="618490"/>
                </a:lnTo>
                <a:lnTo>
                  <a:pt x="233184" y="599440"/>
                </a:lnTo>
                <a:lnTo>
                  <a:pt x="268578" y="594360"/>
                </a:lnTo>
                <a:lnTo>
                  <a:pt x="288232" y="591820"/>
                </a:lnTo>
                <a:lnTo>
                  <a:pt x="345853" y="591820"/>
                </a:lnTo>
                <a:lnTo>
                  <a:pt x="347321" y="577850"/>
                </a:lnTo>
                <a:lnTo>
                  <a:pt x="327317" y="577850"/>
                </a:lnTo>
                <a:lnTo>
                  <a:pt x="322135" y="576580"/>
                </a:lnTo>
                <a:close/>
              </a:path>
              <a:path w="585470" h="1285875">
                <a:moveTo>
                  <a:pt x="297420" y="1070610"/>
                </a:moveTo>
                <a:lnTo>
                  <a:pt x="283260" y="1070610"/>
                </a:lnTo>
                <a:lnTo>
                  <a:pt x="276364" y="1120140"/>
                </a:lnTo>
                <a:lnTo>
                  <a:pt x="275652" y="1132840"/>
                </a:lnTo>
                <a:lnTo>
                  <a:pt x="276999" y="1144270"/>
                </a:lnTo>
                <a:lnTo>
                  <a:pt x="303777" y="1179830"/>
                </a:lnTo>
                <a:lnTo>
                  <a:pt x="316460" y="1183640"/>
                </a:lnTo>
                <a:lnTo>
                  <a:pt x="331635" y="1183640"/>
                </a:lnTo>
                <a:lnTo>
                  <a:pt x="353870" y="1181100"/>
                </a:lnTo>
                <a:lnTo>
                  <a:pt x="370493" y="1170940"/>
                </a:lnTo>
                <a:lnTo>
                  <a:pt x="372066" y="1168400"/>
                </a:lnTo>
                <a:lnTo>
                  <a:pt x="320181" y="1168400"/>
                </a:lnTo>
                <a:lnTo>
                  <a:pt x="311765" y="1165860"/>
                </a:lnTo>
                <a:lnTo>
                  <a:pt x="291036" y="1131570"/>
                </a:lnTo>
                <a:lnTo>
                  <a:pt x="291909" y="1122680"/>
                </a:lnTo>
                <a:lnTo>
                  <a:pt x="297420" y="1070610"/>
                </a:lnTo>
                <a:close/>
              </a:path>
              <a:path w="585470" h="1285875">
                <a:moveTo>
                  <a:pt x="482765" y="15240"/>
                </a:moveTo>
                <a:lnTo>
                  <a:pt x="449826" y="15240"/>
                </a:lnTo>
                <a:lnTo>
                  <a:pt x="457273" y="17780"/>
                </a:lnTo>
                <a:lnTo>
                  <a:pt x="464505" y="21590"/>
                </a:lnTo>
                <a:lnTo>
                  <a:pt x="471525" y="26670"/>
                </a:lnTo>
                <a:lnTo>
                  <a:pt x="477352" y="33020"/>
                </a:lnTo>
                <a:lnTo>
                  <a:pt x="481023" y="40640"/>
                </a:lnTo>
                <a:lnTo>
                  <a:pt x="482539" y="50800"/>
                </a:lnTo>
                <a:lnTo>
                  <a:pt x="481901" y="60960"/>
                </a:lnTo>
                <a:lnTo>
                  <a:pt x="371360" y="1129030"/>
                </a:lnTo>
                <a:lnTo>
                  <a:pt x="349653" y="1163320"/>
                </a:lnTo>
                <a:lnTo>
                  <a:pt x="336693" y="1168400"/>
                </a:lnTo>
                <a:lnTo>
                  <a:pt x="372066" y="1168400"/>
                </a:lnTo>
                <a:lnTo>
                  <a:pt x="381502" y="1153160"/>
                </a:lnTo>
                <a:lnTo>
                  <a:pt x="386892" y="1129030"/>
                </a:lnTo>
                <a:lnTo>
                  <a:pt x="497433" y="60960"/>
                </a:lnTo>
                <a:lnTo>
                  <a:pt x="497809" y="46990"/>
                </a:lnTo>
                <a:lnTo>
                  <a:pt x="495490" y="34290"/>
                </a:lnTo>
                <a:lnTo>
                  <a:pt x="490475" y="24130"/>
                </a:lnTo>
                <a:lnTo>
                  <a:pt x="482765" y="15240"/>
                </a:lnTo>
                <a:close/>
              </a:path>
              <a:path w="585470" h="1285875">
                <a:moveTo>
                  <a:pt x="309181" y="975360"/>
                </a:moveTo>
                <a:lnTo>
                  <a:pt x="292338" y="1019810"/>
                </a:lnTo>
                <a:lnTo>
                  <a:pt x="267938" y="1069340"/>
                </a:lnTo>
                <a:lnTo>
                  <a:pt x="236735" y="1112520"/>
                </a:lnTo>
                <a:lnTo>
                  <a:pt x="199491" y="1146810"/>
                </a:lnTo>
                <a:lnTo>
                  <a:pt x="155934" y="1165860"/>
                </a:lnTo>
                <a:lnTo>
                  <a:pt x="139915" y="1167130"/>
                </a:lnTo>
                <a:lnTo>
                  <a:pt x="198435" y="1167130"/>
                </a:lnTo>
                <a:lnTo>
                  <a:pt x="239699" y="1131570"/>
                </a:lnTo>
                <a:lnTo>
                  <a:pt x="270356" y="1092200"/>
                </a:lnTo>
                <a:lnTo>
                  <a:pt x="283260" y="1070610"/>
                </a:lnTo>
                <a:lnTo>
                  <a:pt x="297420" y="1070610"/>
                </a:lnTo>
                <a:lnTo>
                  <a:pt x="302259" y="1024890"/>
                </a:lnTo>
                <a:lnTo>
                  <a:pt x="309181" y="975360"/>
                </a:lnTo>
                <a:close/>
              </a:path>
              <a:path w="585470" h="1285875">
                <a:moveTo>
                  <a:pt x="441871" y="1022350"/>
                </a:moveTo>
                <a:lnTo>
                  <a:pt x="433806" y="1026160"/>
                </a:lnTo>
                <a:lnTo>
                  <a:pt x="432930" y="1029970"/>
                </a:lnTo>
                <a:lnTo>
                  <a:pt x="435267" y="1033780"/>
                </a:lnTo>
                <a:lnTo>
                  <a:pt x="455993" y="1101090"/>
                </a:lnTo>
                <a:lnTo>
                  <a:pt x="458279" y="1107440"/>
                </a:lnTo>
                <a:lnTo>
                  <a:pt x="461429" y="1109980"/>
                </a:lnTo>
                <a:lnTo>
                  <a:pt x="465493" y="1111250"/>
                </a:lnTo>
                <a:lnTo>
                  <a:pt x="469506" y="1111250"/>
                </a:lnTo>
                <a:lnTo>
                  <a:pt x="473265" y="1108710"/>
                </a:lnTo>
                <a:lnTo>
                  <a:pt x="476707" y="1103630"/>
                </a:lnTo>
                <a:lnTo>
                  <a:pt x="496865" y="1068070"/>
                </a:lnTo>
                <a:lnTo>
                  <a:pt x="476707" y="1068070"/>
                </a:lnTo>
                <a:lnTo>
                  <a:pt x="476840" y="1066800"/>
                </a:lnTo>
                <a:lnTo>
                  <a:pt x="462902" y="1066800"/>
                </a:lnTo>
                <a:lnTo>
                  <a:pt x="447344" y="1028700"/>
                </a:lnTo>
                <a:lnTo>
                  <a:pt x="445033" y="1023620"/>
                </a:lnTo>
                <a:lnTo>
                  <a:pt x="441871" y="1022350"/>
                </a:lnTo>
                <a:close/>
              </a:path>
              <a:path w="585470" h="1285875">
                <a:moveTo>
                  <a:pt x="310679" y="668020"/>
                </a:moveTo>
                <a:lnTo>
                  <a:pt x="288600" y="668020"/>
                </a:lnTo>
                <a:lnTo>
                  <a:pt x="276994" y="669290"/>
                </a:lnTo>
                <a:lnTo>
                  <a:pt x="233811" y="681990"/>
                </a:lnTo>
                <a:lnTo>
                  <a:pt x="199334" y="706120"/>
                </a:lnTo>
                <a:lnTo>
                  <a:pt x="173855" y="736600"/>
                </a:lnTo>
                <a:lnTo>
                  <a:pt x="153833" y="773430"/>
                </a:lnTo>
                <a:lnTo>
                  <a:pt x="138292" y="814070"/>
                </a:lnTo>
                <a:lnTo>
                  <a:pt x="126949" y="857250"/>
                </a:lnTo>
                <a:lnTo>
                  <a:pt x="119177" y="900430"/>
                </a:lnTo>
                <a:lnTo>
                  <a:pt x="114702" y="942340"/>
                </a:lnTo>
                <a:lnTo>
                  <a:pt x="112404" y="1002030"/>
                </a:lnTo>
                <a:lnTo>
                  <a:pt x="112653" y="1014730"/>
                </a:lnTo>
                <a:lnTo>
                  <a:pt x="118313" y="1060450"/>
                </a:lnTo>
                <a:lnTo>
                  <a:pt x="143357" y="1085850"/>
                </a:lnTo>
                <a:lnTo>
                  <a:pt x="154580" y="1083310"/>
                </a:lnTo>
                <a:lnTo>
                  <a:pt x="165808" y="1078230"/>
                </a:lnTo>
                <a:lnTo>
                  <a:pt x="175792" y="1068070"/>
                </a:lnTo>
                <a:lnTo>
                  <a:pt x="139318" y="1068070"/>
                </a:lnTo>
                <a:lnTo>
                  <a:pt x="135000" y="1061720"/>
                </a:lnTo>
                <a:lnTo>
                  <a:pt x="128082" y="1010920"/>
                </a:lnTo>
                <a:lnTo>
                  <a:pt x="127925" y="1002030"/>
                </a:lnTo>
                <a:lnTo>
                  <a:pt x="128027" y="980440"/>
                </a:lnTo>
                <a:lnTo>
                  <a:pt x="131267" y="925830"/>
                </a:lnTo>
                <a:lnTo>
                  <a:pt x="136448" y="885190"/>
                </a:lnTo>
                <a:lnTo>
                  <a:pt x="145097" y="844550"/>
                </a:lnTo>
                <a:lnTo>
                  <a:pt x="157606" y="803910"/>
                </a:lnTo>
                <a:lnTo>
                  <a:pt x="174459" y="765810"/>
                </a:lnTo>
                <a:lnTo>
                  <a:pt x="196034" y="732790"/>
                </a:lnTo>
                <a:lnTo>
                  <a:pt x="233762" y="701040"/>
                </a:lnTo>
                <a:lnTo>
                  <a:pt x="244181" y="694690"/>
                </a:lnTo>
                <a:lnTo>
                  <a:pt x="254064" y="690880"/>
                </a:lnTo>
                <a:lnTo>
                  <a:pt x="263410" y="687070"/>
                </a:lnTo>
                <a:lnTo>
                  <a:pt x="289151" y="683260"/>
                </a:lnTo>
                <a:lnTo>
                  <a:pt x="335914" y="683260"/>
                </a:lnTo>
                <a:lnTo>
                  <a:pt x="338543" y="671830"/>
                </a:lnTo>
                <a:lnTo>
                  <a:pt x="329682" y="669290"/>
                </a:lnTo>
                <a:lnTo>
                  <a:pt x="320395" y="669290"/>
                </a:lnTo>
                <a:lnTo>
                  <a:pt x="310679" y="668020"/>
                </a:lnTo>
                <a:close/>
              </a:path>
              <a:path w="585470" h="1285875">
                <a:moveTo>
                  <a:pt x="335914" y="683260"/>
                </a:moveTo>
                <a:lnTo>
                  <a:pt x="309181" y="683260"/>
                </a:lnTo>
                <a:lnTo>
                  <a:pt x="313766" y="684530"/>
                </a:lnTo>
                <a:lnTo>
                  <a:pt x="319544" y="684530"/>
                </a:lnTo>
                <a:lnTo>
                  <a:pt x="314785" y="706120"/>
                </a:lnTo>
                <a:lnTo>
                  <a:pt x="302701" y="750570"/>
                </a:lnTo>
                <a:lnTo>
                  <a:pt x="287267" y="801370"/>
                </a:lnTo>
                <a:lnTo>
                  <a:pt x="269126" y="852170"/>
                </a:lnTo>
                <a:lnTo>
                  <a:pt x="248662" y="902970"/>
                </a:lnTo>
                <a:lnTo>
                  <a:pt x="227508" y="949960"/>
                </a:lnTo>
                <a:lnTo>
                  <a:pt x="206131" y="993140"/>
                </a:lnTo>
                <a:lnTo>
                  <a:pt x="185833" y="1028700"/>
                </a:lnTo>
                <a:lnTo>
                  <a:pt x="158897" y="1061720"/>
                </a:lnTo>
                <a:lnTo>
                  <a:pt x="145097" y="1068070"/>
                </a:lnTo>
                <a:lnTo>
                  <a:pt x="175792" y="1068070"/>
                </a:lnTo>
                <a:lnTo>
                  <a:pt x="200790" y="1035050"/>
                </a:lnTo>
                <a:lnTo>
                  <a:pt x="228427" y="984250"/>
                </a:lnTo>
                <a:lnTo>
                  <a:pt x="258650" y="919480"/>
                </a:lnTo>
                <a:lnTo>
                  <a:pt x="286280" y="850900"/>
                </a:lnTo>
                <a:lnTo>
                  <a:pt x="298818" y="814070"/>
                </a:lnTo>
                <a:lnTo>
                  <a:pt x="305502" y="795020"/>
                </a:lnTo>
                <a:lnTo>
                  <a:pt x="311761" y="774700"/>
                </a:lnTo>
                <a:lnTo>
                  <a:pt x="317593" y="755650"/>
                </a:lnTo>
                <a:lnTo>
                  <a:pt x="322999" y="735330"/>
                </a:lnTo>
                <a:lnTo>
                  <a:pt x="332057" y="699770"/>
                </a:lnTo>
                <a:lnTo>
                  <a:pt x="335914" y="683260"/>
                </a:lnTo>
                <a:close/>
              </a:path>
              <a:path w="585470" h="1285875">
                <a:moveTo>
                  <a:pt x="506348" y="1028700"/>
                </a:moveTo>
                <a:lnTo>
                  <a:pt x="503173" y="1029970"/>
                </a:lnTo>
                <a:lnTo>
                  <a:pt x="500900" y="1033780"/>
                </a:lnTo>
                <a:lnTo>
                  <a:pt x="476707" y="1068070"/>
                </a:lnTo>
                <a:lnTo>
                  <a:pt x="496865" y="1068070"/>
                </a:lnTo>
                <a:lnTo>
                  <a:pt x="511263" y="1042670"/>
                </a:lnTo>
                <a:lnTo>
                  <a:pt x="514718" y="1036320"/>
                </a:lnTo>
                <a:lnTo>
                  <a:pt x="514413" y="1032510"/>
                </a:lnTo>
                <a:lnTo>
                  <a:pt x="510400" y="1029970"/>
                </a:lnTo>
                <a:lnTo>
                  <a:pt x="506348" y="1028700"/>
                </a:lnTo>
                <a:close/>
              </a:path>
              <a:path w="585470" h="1285875">
                <a:moveTo>
                  <a:pt x="518714" y="668020"/>
                </a:moveTo>
                <a:lnTo>
                  <a:pt x="506082" y="668020"/>
                </a:lnTo>
                <a:lnTo>
                  <a:pt x="462902" y="1066800"/>
                </a:lnTo>
                <a:lnTo>
                  <a:pt x="476840" y="1066800"/>
                </a:lnTo>
                <a:lnTo>
                  <a:pt x="518714" y="668020"/>
                </a:lnTo>
                <a:close/>
              </a:path>
              <a:path w="585470" h="1285875">
                <a:moveTo>
                  <a:pt x="576897" y="34290"/>
                </a:moveTo>
                <a:lnTo>
                  <a:pt x="571118" y="34290"/>
                </a:lnTo>
                <a:lnTo>
                  <a:pt x="567664" y="36830"/>
                </a:lnTo>
                <a:lnTo>
                  <a:pt x="566534" y="44450"/>
                </a:lnTo>
                <a:lnTo>
                  <a:pt x="530250" y="398780"/>
                </a:lnTo>
                <a:lnTo>
                  <a:pt x="527443" y="424180"/>
                </a:lnTo>
                <a:lnTo>
                  <a:pt x="520533" y="482600"/>
                </a:lnTo>
                <a:lnTo>
                  <a:pt x="511730" y="551180"/>
                </a:lnTo>
                <a:lnTo>
                  <a:pt x="500068" y="623570"/>
                </a:lnTo>
                <a:lnTo>
                  <a:pt x="485448" y="698500"/>
                </a:lnTo>
                <a:lnTo>
                  <a:pt x="477135" y="736600"/>
                </a:lnTo>
                <a:lnTo>
                  <a:pt x="468180" y="775970"/>
                </a:lnTo>
                <a:lnTo>
                  <a:pt x="458584" y="814070"/>
                </a:lnTo>
                <a:lnTo>
                  <a:pt x="448273" y="850900"/>
                </a:lnTo>
                <a:lnTo>
                  <a:pt x="437207" y="887730"/>
                </a:lnTo>
                <a:lnTo>
                  <a:pt x="412800" y="955040"/>
                </a:lnTo>
                <a:lnTo>
                  <a:pt x="410489" y="960120"/>
                </a:lnTo>
                <a:lnTo>
                  <a:pt x="411352" y="963930"/>
                </a:lnTo>
                <a:lnTo>
                  <a:pt x="419417" y="967740"/>
                </a:lnTo>
                <a:lnTo>
                  <a:pt x="422579" y="966470"/>
                </a:lnTo>
                <a:lnTo>
                  <a:pt x="424891" y="961390"/>
                </a:lnTo>
                <a:lnTo>
                  <a:pt x="449503" y="894080"/>
                </a:lnTo>
                <a:lnTo>
                  <a:pt x="460838" y="857250"/>
                </a:lnTo>
                <a:lnTo>
                  <a:pt x="471525" y="820420"/>
                </a:lnTo>
                <a:lnTo>
                  <a:pt x="481456" y="783590"/>
                </a:lnTo>
                <a:lnTo>
                  <a:pt x="490523" y="745490"/>
                </a:lnTo>
                <a:lnTo>
                  <a:pt x="498730" y="706120"/>
                </a:lnTo>
                <a:lnTo>
                  <a:pt x="506082" y="668020"/>
                </a:lnTo>
                <a:lnTo>
                  <a:pt x="518714" y="668020"/>
                </a:lnTo>
                <a:lnTo>
                  <a:pt x="583793" y="48260"/>
                </a:lnTo>
                <a:lnTo>
                  <a:pt x="584936" y="39370"/>
                </a:lnTo>
                <a:lnTo>
                  <a:pt x="582637" y="35560"/>
                </a:lnTo>
                <a:lnTo>
                  <a:pt x="576897" y="34290"/>
                </a:lnTo>
                <a:close/>
              </a:path>
              <a:path w="585470" h="1285875">
                <a:moveTo>
                  <a:pt x="345452" y="610870"/>
                </a:moveTo>
                <a:lnTo>
                  <a:pt x="335622" y="612140"/>
                </a:lnTo>
                <a:lnTo>
                  <a:pt x="328606" y="615950"/>
                </a:lnTo>
                <a:lnTo>
                  <a:pt x="324400" y="623570"/>
                </a:lnTo>
                <a:lnTo>
                  <a:pt x="322999" y="633730"/>
                </a:lnTo>
                <a:lnTo>
                  <a:pt x="324400" y="642620"/>
                </a:lnTo>
                <a:lnTo>
                  <a:pt x="328606" y="650240"/>
                </a:lnTo>
                <a:lnTo>
                  <a:pt x="335622" y="654050"/>
                </a:lnTo>
                <a:lnTo>
                  <a:pt x="345452" y="655320"/>
                </a:lnTo>
                <a:lnTo>
                  <a:pt x="355265" y="654050"/>
                </a:lnTo>
                <a:lnTo>
                  <a:pt x="362278" y="650240"/>
                </a:lnTo>
                <a:lnTo>
                  <a:pt x="366489" y="642620"/>
                </a:lnTo>
                <a:lnTo>
                  <a:pt x="367893" y="633730"/>
                </a:lnTo>
                <a:lnTo>
                  <a:pt x="366489" y="623570"/>
                </a:lnTo>
                <a:lnTo>
                  <a:pt x="362278" y="615950"/>
                </a:lnTo>
                <a:lnTo>
                  <a:pt x="355265" y="612140"/>
                </a:lnTo>
                <a:lnTo>
                  <a:pt x="345452" y="610870"/>
                </a:lnTo>
                <a:close/>
              </a:path>
              <a:path w="585470" h="1285875">
                <a:moveTo>
                  <a:pt x="345853" y="591820"/>
                </a:moveTo>
                <a:lnTo>
                  <a:pt x="316649" y="591820"/>
                </a:lnTo>
                <a:lnTo>
                  <a:pt x="324726" y="593090"/>
                </a:lnTo>
                <a:lnTo>
                  <a:pt x="332765" y="593090"/>
                </a:lnTo>
                <a:lnTo>
                  <a:pt x="339661" y="594360"/>
                </a:lnTo>
                <a:lnTo>
                  <a:pt x="345452" y="595630"/>
                </a:lnTo>
                <a:lnTo>
                  <a:pt x="345853" y="591820"/>
                </a:lnTo>
                <a:close/>
              </a:path>
              <a:path w="585470" h="1285875">
                <a:moveTo>
                  <a:pt x="453116" y="0"/>
                </a:moveTo>
                <a:lnTo>
                  <a:pt x="432125" y="0"/>
                </a:lnTo>
                <a:lnTo>
                  <a:pt x="422736" y="2540"/>
                </a:lnTo>
                <a:lnTo>
                  <a:pt x="393368" y="27940"/>
                </a:lnTo>
                <a:lnTo>
                  <a:pt x="331635" y="577850"/>
                </a:lnTo>
                <a:lnTo>
                  <a:pt x="347321" y="577850"/>
                </a:lnTo>
                <a:lnTo>
                  <a:pt x="402450" y="53340"/>
                </a:lnTo>
                <a:lnTo>
                  <a:pt x="404651" y="44450"/>
                </a:lnTo>
                <a:lnTo>
                  <a:pt x="435406" y="15240"/>
                </a:lnTo>
                <a:lnTo>
                  <a:pt x="482765" y="15240"/>
                </a:lnTo>
                <a:lnTo>
                  <a:pt x="473418" y="7620"/>
                </a:lnTo>
                <a:lnTo>
                  <a:pt x="463535" y="3810"/>
                </a:lnTo>
                <a:lnTo>
                  <a:pt x="453116" y="0"/>
                </a:lnTo>
                <a:close/>
              </a:path>
              <a:path w="585470" h="1285875">
                <a:moveTo>
                  <a:pt x="143357" y="488950"/>
                </a:moveTo>
                <a:lnTo>
                  <a:pt x="139915" y="490220"/>
                </a:lnTo>
                <a:lnTo>
                  <a:pt x="91541" y="561340"/>
                </a:lnTo>
                <a:lnTo>
                  <a:pt x="89230" y="565150"/>
                </a:lnTo>
                <a:lnTo>
                  <a:pt x="88950" y="568960"/>
                </a:lnTo>
                <a:lnTo>
                  <a:pt x="92417" y="575310"/>
                </a:lnTo>
                <a:lnTo>
                  <a:pt x="96138" y="575310"/>
                </a:lnTo>
                <a:lnTo>
                  <a:pt x="101917" y="574040"/>
                </a:lnTo>
                <a:lnTo>
                  <a:pt x="176174" y="563880"/>
                </a:lnTo>
                <a:lnTo>
                  <a:pt x="181940" y="562610"/>
                </a:lnTo>
                <a:lnTo>
                  <a:pt x="184518" y="560070"/>
                </a:lnTo>
                <a:lnTo>
                  <a:pt x="183959" y="554990"/>
                </a:lnTo>
                <a:lnTo>
                  <a:pt x="183362" y="551180"/>
                </a:lnTo>
                <a:lnTo>
                  <a:pt x="181781" y="549910"/>
                </a:lnTo>
                <a:lnTo>
                  <a:pt x="134734" y="549910"/>
                </a:lnTo>
                <a:lnTo>
                  <a:pt x="151071" y="541020"/>
                </a:lnTo>
                <a:lnTo>
                  <a:pt x="156485" y="538480"/>
                </a:lnTo>
                <a:lnTo>
                  <a:pt x="127812" y="538480"/>
                </a:lnTo>
                <a:lnTo>
                  <a:pt x="148551" y="501650"/>
                </a:lnTo>
                <a:lnTo>
                  <a:pt x="150837" y="497840"/>
                </a:lnTo>
                <a:lnTo>
                  <a:pt x="150266" y="494030"/>
                </a:lnTo>
                <a:lnTo>
                  <a:pt x="143357" y="488950"/>
                </a:lnTo>
                <a:close/>
              </a:path>
              <a:path w="585470" h="1285875">
                <a:moveTo>
                  <a:pt x="180200" y="548640"/>
                </a:moveTo>
                <a:lnTo>
                  <a:pt x="174459" y="548640"/>
                </a:lnTo>
                <a:lnTo>
                  <a:pt x="134734" y="549910"/>
                </a:lnTo>
                <a:lnTo>
                  <a:pt x="181781" y="549910"/>
                </a:lnTo>
                <a:lnTo>
                  <a:pt x="180200" y="548640"/>
                </a:lnTo>
                <a:close/>
              </a:path>
              <a:path w="585470" h="1285875">
                <a:moveTo>
                  <a:pt x="303999" y="472440"/>
                </a:moveTo>
                <a:lnTo>
                  <a:pt x="293188" y="473710"/>
                </a:lnTo>
                <a:lnTo>
                  <a:pt x="284981" y="478790"/>
                </a:lnTo>
                <a:lnTo>
                  <a:pt x="279375" y="485140"/>
                </a:lnTo>
                <a:lnTo>
                  <a:pt x="276364" y="495300"/>
                </a:lnTo>
                <a:lnTo>
                  <a:pt x="254492" y="496570"/>
                </a:lnTo>
                <a:lnTo>
                  <a:pt x="214335" y="502920"/>
                </a:lnTo>
                <a:lnTo>
                  <a:pt x="144380" y="528320"/>
                </a:lnTo>
                <a:lnTo>
                  <a:pt x="127812" y="538480"/>
                </a:lnTo>
                <a:lnTo>
                  <a:pt x="156485" y="538480"/>
                </a:lnTo>
                <a:lnTo>
                  <a:pt x="167312" y="533400"/>
                </a:lnTo>
                <a:lnTo>
                  <a:pt x="199491" y="520700"/>
                </a:lnTo>
                <a:lnTo>
                  <a:pt x="216275" y="516890"/>
                </a:lnTo>
                <a:lnTo>
                  <a:pt x="234680" y="513080"/>
                </a:lnTo>
                <a:lnTo>
                  <a:pt x="276364" y="510540"/>
                </a:lnTo>
                <a:lnTo>
                  <a:pt x="330097" y="510540"/>
                </a:lnTo>
                <a:lnTo>
                  <a:pt x="331635" y="500380"/>
                </a:lnTo>
                <a:lnTo>
                  <a:pt x="329904" y="487680"/>
                </a:lnTo>
                <a:lnTo>
                  <a:pt x="324718" y="480060"/>
                </a:lnTo>
                <a:lnTo>
                  <a:pt x="316081" y="474980"/>
                </a:lnTo>
                <a:lnTo>
                  <a:pt x="303999" y="472440"/>
                </a:lnTo>
                <a:close/>
              </a:path>
              <a:path w="585470" h="1285875">
                <a:moveTo>
                  <a:pt x="330097" y="510540"/>
                </a:moveTo>
                <a:lnTo>
                  <a:pt x="276364" y="510540"/>
                </a:lnTo>
                <a:lnTo>
                  <a:pt x="280673" y="518160"/>
                </a:lnTo>
                <a:lnTo>
                  <a:pt x="286719" y="523240"/>
                </a:lnTo>
                <a:lnTo>
                  <a:pt x="294497" y="527050"/>
                </a:lnTo>
                <a:lnTo>
                  <a:pt x="303999" y="528320"/>
                </a:lnTo>
                <a:lnTo>
                  <a:pt x="316081" y="525780"/>
                </a:lnTo>
                <a:lnTo>
                  <a:pt x="324718" y="520700"/>
                </a:lnTo>
                <a:lnTo>
                  <a:pt x="329904" y="511810"/>
                </a:lnTo>
                <a:lnTo>
                  <a:pt x="330097" y="510540"/>
                </a:lnTo>
                <a:close/>
              </a:path>
              <a:path w="585470" h="1285875">
                <a:moveTo>
                  <a:pt x="240093" y="347980"/>
                </a:moveTo>
                <a:lnTo>
                  <a:pt x="219367" y="347980"/>
                </a:lnTo>
                <a:lnTo>
                  <a:pt x="219367" y="354330"/>
                </a:lnTo>
                <a:lnTo>
                  <a:pt x="217627" y="359410"/>
                </a:lnTo>
                <a:lnTo>
                  <a:pt x="210731" y="367030"/>
                </a:lnTo>
                <a:lnTo>
                  <a:pt x="203212" y="369570"/>
                </a:lnTo>
                <a:lnTo>
                  <a:pt x="189991" y="369570"/>
                </a:lnTo>
                <a:lnTo>
                  <a:pt x="189991" y="382270"/>
                </a:lnTo>
                <a:lnTo>
                  <a:pt x="215899" y="382270"/>
                </a:lnTo>
                <a:lnTo>
                  <a:pt x="215899" y="458470"/>
                </a:lnTo>
                <a:lnTo>
                  <a:pt x="240093" y="458470"/>
                </a:lnTo>
                <a:lnTo>
                  <a:pt x="240093" y="347980"/>
                </a:lnTo>
                <a:close/>
              </a:path>
              <a:path w="585470" h="1285875">
                <a:moveTo>
                  <a:pt x="303999" y="1221638"/>
                </a:moveTo>
                <a:lnTo>
                  <a:pt x="300532" y="1221638"/>
                </a:lnTo>
                <a:lnTo>
                  <a:pt x="293623" y="1228547"/>
                </a:lnTo>
                <a:lnTo>
                  <a:pt x="293623" y="1232001"/>
                </a:lnTo>
                <a:lnTo>
                  <a:pt x="297078" y="1235456"/>
                </a:lnTo>
                <a:lnTo>
                  <a:pt x="312635" y="1252728"/>
                </a:lnTo>
                <a:lnTo>
                  <a:pt x="291312" y="1274025"/>
                </a:lnTo>
                <a:lnTo>
                  <a:pt x="291604" y="1277175"/>
                </a:lnTo>
                <a:lnTo>
                  <a:pt x="294500" y="1281226"/>
                </a:lnTo>
                <a:lnTo>
                  <a:pt x="297345" y="1285252"/>
                </a:lnTo>
                <a:lnTo>
                  <a:pt x="301104" y="1284960"/>
                </a:lnTo>
                <a:lnTo>
                  <a:pt x="322999" y="1263091"/>
                </a:lnTo>
                <a:lnTo>
                  <a:pt x="342777" y="1263091"/>
                </a:lnTo>
                <a:lnTo>
                  <a:pt x="333349" y="1252728"/>
                </a:lnTo>
                <a:lnTo>
                  <a:pt x="343712" y="1242364"/>
                </a:lnTo>
                <a:lnTo>
                  <a:pt x="322999" y="1242364"/>
                </a:lnTo>
                <a:lnTo>
                  <a:pt x="307441" y="1225092"/>
                </a:lnTo>
                <a:lnTo>
                  <a:pt x="303999" y="1221638"/>
                </a:lnTo>
                <a:close/>
              </a:path>
              <a:path w="585470" h="1285875">
                <a:moveTo>
                  <a:pt x="342777" y="1263091"/>
                </a:moveTo>
                <a:lnTo>
                  <a:pt x="322999" y="1263091"/>
                </a:lnTo>
                <a:lnTo>
                  <a:pt x="338543" y="1280363"/>
                </a:lnTo>
                <a:lnTo>
                  <a:pt x="341998" y="1283817"/>
                </a:lnTo>
                <a:lnTo>
                  <a:pt x="345452" y="1284084"/>
                </a:lnTo>
                <a:lnTo>
                  <a:pt x="352361" y="1278343"/>
                </a:lnTo>
                <a:lnTo>
                  <a:pt x="352907" y="1275181"/>
                </a:lnTo>
                <a:lnTo>
                  <a:pt x="350634" y="1271727"/>
                </a:lnTo>
                <a:lnTo>
                  <a:pt x="342777" y="1263091"/>
                </a:lnTo>
                <a:close/>
              </a:path>
              <a:path w="585470" h="1285875">
                <a:moveTo>
                  <a:pt x="347167" y="1221638"/>
                </a:moveTo>
                <a:lnTo>
                  <a:pt x="343712" y="1221638"/>
                </a:lnTo>
                <a:lnTo>
                  <a:pt x="322999" y="1242364"/>
                </a:lnTo>
                <a:lnTo>
                  <a:pt x="343712" y="1242364"/>
                </a:lnTo>
                <a:lnTo>
                  <a:pt x="354075" y="1232001"/>
                </a:lnTo>
                <a:lnTo>
                  <a:pt x="354075" y="1228547"/>
                </a:lnTo>
                <a:lnTo>
                  <a:pt x="347167" y="1221638"/>
                </a:lnTo>
                <a:close/>
              </a:path>
              <a:path w="585470" h="1285875">
                <a:moveTo>
                  <a:pt x="259092" y="1230274"/>
                </a:moveTo>
                <a:lnTo>
                  <a:pt x="240093" y="1230274"/>
                </a:lnTo>
                <a:lnTo>
                  <a:pt x="228003" y="1263091"/>
                </a:lnTo>
                <a:lnTo>
                  <a:pt x="225678" y="1268844"/>
                </a:lnTo>
                <a:lnTo>
                  <a:pt x="226529" y="1272298"/>
                </a:lnTo>
                <a:lnTo>
                  <a:pt x="234607" y="1274597"/>
                </a:lnTo>
                <a:lnTo>
                  <a:pt x="237769" y="1272857"/>
                </a:lnTo>
                <a:lnTo>
                  <a:pt x="240093" y="1268272"/>
                </a:lnTo>
                <a:lnTo>
                  <a:pt x="259092" y="1230274"/>
                </a:lnTo>
                <a:close/>
              </a:path>
              <a:path w="585470" h="1285875">
                <a:moveTo>
                  <a:pt x="9778" y="1194003"/>
                </a:moveTo>
                <a:lnTo>
                  <a:pt x="571" y="1200912"/>
                </a:lnTo>
                <a:lnTo>
                  <a:pt x="0" y="1204937"/>
                </a:lnTo>
                <a:lnTo>
                  <a:pt x="3467" y="1209548"/>
                </a:lnTo>
                <a:lnTo>
                  <a:pt x="44911" y="1246295"/>
                </a:lnTo>
                <a:lnTo>
                  <a:pt x="80529" y="1262495"/>
                </a:lnTo>
                <a:lnTo>
                  <a:pt x="118525" y="1270701"/>
                </a:lnTo>
                <a:lnTo>
                  <a:pt x="138175" y="1271727"/>
                </a:lnTo>
                <a:lnTo>
                  <a:pt x="150485" y="1271079"/>
                </a:lnTo>
                <a:lnTo>
                  <a:pt x="163221" y="1269136"/>
                </a:lnTo>
                <a:lnTo>
                  <a:pt x="176389" y="1265897"/>
                </a:lnTo>
                <a:lnTo>
                  <a:pt x="189991" y="1261364"/>
                </a:lnTo>
                <a:lnTo>
                  <a:pt x="201982" y="1256182"/>
                </a:lnTo>
                <a:lnTo>
                  <a:pt x="138175" y="1256182"/>
                </a:lnTo>
                <a:lnTo>
                  <a:pt x="121063" y="1255372"/>
                </a:lnTo>
                <a:lnTo>
                  <a:pt x="71678" y="1243228"/>
                </a:lnTo>
                <a:lnTo>
                  <a:pt x="29093" y="1214565"/>
                </a:lnTo>
                <a:lnTo>
                  <a:pt x="13830" y="1195133"/>
                </a:lnTo>
                <a:lnTo>
                  <a:pt x="9778" y="1194003"/>
                </a:lnTo>
                <a:close/>
              </a:path>
              <a:path w="585470" h="1285875">
                <a:moveTo>
                  <a:pt x="265137" y="1218184"/>
                </a:moveTo>
                <a:lnTo>
                  <a:pt x="231444" y="1218184"/>
                </a:lnTo>
                <a:lnTo>
                  <a:pt x="220970" y="1226384"/>
                </a:lnTo>
                <a:lnTo>
                  <a:pt x="210280" y="1233725"/>
                </a:lnTo>
                <a:lnTo>
                  <a:pt x="164507" y="1253591"/>
                </a:lnTo>
                <a:lnTo>
                  <a:pt x="138175" y="1256182"/>
                </a:lnTo>
                <a:lnTo>
                  <a:pt x="201982" y="1256182"/>
                </a:lnTo>
                <a:lnTo>
                  <a:pt x="203481" y="1255534"/>
                </a:lnTo>
                <a:lnTo>
                  <a:pt x="216328" y="1248410"/>
                </a:lnTo>
                <a:lnTo>
                  <a:pt x="228532" y="1239989"/>
                </a:lnTo>
                <a:lnTo>
                  <a:pt x="240093" y="1230274"/>
                </a:lnTo>
                <a:lnTo>
                  <a:pt x="259092" y="1230274"/>
                </a:lnTo>
                <a:lnTo>
                  <a:pt x="265137" y="1218184"/>
                </a:lnTo>
                <a:close/>
              </a:path>
              <a:path w="585470" h="1285875">
                <a:moveTo>
                  <a:pt x="266001" y="1186510"/>
                </a:moveTo>
                <a:lnTo>
                  <a:pt x="195186" y="1209548"/>
                </a:lnTo>
                <a:lnTo>
                  <a:pt x="189395" y="1211846"/>
                </a:lnTo>
                <a:lnTo>
                  <a:pt x="187121" y="1214996"/>
                </a:lnTo>
                <a:lnTo>
                  <a:pt x="188277" y="1219047"/>
                </a:lnTo>
                <a:lnTo>
                  <a:pt x="189395" y="1223073"/>
                </a:lnTo>
                <a:lnTo>
                  <a:pt x="192290" y="1224495"/>
                </a:lnTo>
                <a:lnTo>
                  <a:pt x="196900" y="1223365"/>
                </a:lnTo>
                <a:lnTo>
                  <a:pt x="231444" y="1218184"/>
                </a:lnTo>
                <a:lnTo>
                  <a:pt x="265137" y="1218184"/>
                </a:lnTo>
                <a:lnTo>
                  <a:pt x="271183" y="1206093"/>
                </a:lnTo>
                <a:lnTo>
                  <a:pt x="274624" y="1200327"/>
                </a:lnTo>
                <a:lnTo>
                  <a:pt x="275196" y="1195438"/>
                </a:lnTo>
                <a:lnTo>
                  <a:pt x="272910" y="1191412"/>
                </a:lnTo>
                <a:lnTo>
                  <a:pt x="270586" y="1187373"/>
                </a:lnTo>
                <a:lnTo>
                  <a:pt x="266001" y="1186510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7084" y="1292654"/>
            <a:ext cx="757555" cy="1656080"/>
          </a:xfrm>
          <a:custGeom>
            <a:avLst/>
            <a:gdLst/>
            <a:ahLst/>
            <a:cxnLst/>
            <a:rect l="l" t="t" r="r" b="b"/>
            <a:pathLst>
              <a:path w="757555" h="1656080">
                <a:moveTo>
                  <a:pt x="400100" y="1257299"/>
                </a:moveTo>
                <a:lnTo>
                  <a:pt x="393939" y="1282699"/>
                </a:lnTo>
                <a:lnTo>
                  <a:pt x="386673" y="1295399"/>
                </a:lnTo>
                <a:lnTo>
                  <a:pt x="378298" y="1320799"/>
                </a:lnTo>
                <a:lnTo>
                  <a:pt x="368808" y="1333499"/>
                </a:lnTo>
                <a:lnTo>
                  <a:pt x="358252" y="1358899"/>
                </a:lnTo>
                <a:lnTo>
                  <a:pt x="346721" y="1384299"/>
                </a:lnTo>
                <a:lnTo>
                  <a:pt x="334216" y="1396999"/>
                </a:lnTo>
                <a:lnTo>
                  <a:pt x="320738" y="1422399"/>
                </a:lnTo>
                <a:lnTo>
                  <a:pt x="306341" y="1435099"/>
                </a:lnTo>
                <a:lnTo>
                  <a:pt x="291112" y="1447799"/>
                </a:lnTo>
                <a:lnTo>
                  <a:pt x="275050" y="1473199"/>
                </a:lnTo>
                <a:lnTo>
                  <a:pt x="258152" y="1485899"/>
                </a:lnTo>
                <a:lnTo>
                  <a:pt x="240326" y="1498599"/>
                </a:lnTo>
                <a:lnTo>
                  <a:pt x="221534" y="1498599"/>
                </a:lnTo>
                <a:lnTo>
                  <a:pt x="201772" y="1511299"/>
                </a:lnTo>
                <a:lnTo>
                  <a:pt x="117334" y="1511299"/>
                </a:lnTo>
                <a:lnTo>
                  <a:pt x="136324" y="1523999"/>
                </a:lnTo>
                <a:lnTo>
                  <a:pt x="236624" y="1523999"/>
                </a:lnTo>
                <a:lnTo>
                  <a:pt x="287210" y="1485899"/>
                </a:lnTo>
                <a:lnTo>
                  <a:pt x="331062" y="1435099"/>
                </a:lnTo>
                <a:lnTo>
                  <a:pt x="366560" y="1384299"/>
                </a:lnTo>
                <a:lnTo>
                  <a:pt x="384441" y="1384299"/>
                </a:lnTo>
                <a:lnTo>
                  <a:pt x="391147" y="1320799"/>
                </a:lnTo>
                <a:lnTo>
                  <a:pt x="400100" y="1257299"/>
                </a:lnTo>
                <a:close/>
              </a:path>
              <a:path w="757555" h="1656080">
                <a:moveTo>
                  <a:pt x="624725" y="12699"/>
                </a:moveTo>
                <a:lnTo>
                  <a:pt x="582114" y="12699"/>
                </a:lnTo>
                <a:lnTo>
                  <a:pt x="591750" y="25399"/>
                </a:lnTo>
                <a:lnTo>
                  <a:pt x="610196" y="25399"/>
                </a:lnTo>
                <a:lnTo>
                  <a:pt x="617735" y="38099"/>
                </a:lnTo>
                <a:lnTo>
                  <a:pt x="622484" y="50799"/>
                </a:lnTo>
                <a:lnTo>
                  <a:pt x="624441" y="63499"/>
                </a:lnTo>
                <a:lnTo>
                  <a:pt x="623608" y="76199"/>
                </a:lnTo>
                <a:lnTo>
                  <a:pt x="480555" y="1460499"/>
                </a:lnTo>
                <a:lnTo>
                  <a:pt x="477612" y="1473199"/>
                </a:lnTo>
                <a:lnTo>
                  <a:pt x="473278" y="1485899"/>
                </a:lnTo>
                <a:lnTo>
                  <a:pt x="467553" y="1498599"/>
                </a:lnTo>
                <a:lnTo>
                  <a:pt x="452470" y="1498599"/>
                </a:lnTo>
                <a:lnTo>
                  <a:pt x="444226" y="1511299"/>
                </a:lnTo>
                <a:lnTo>
                  <a:pt x="379905" y="1511299"/>
                </a:lnTo>
                <a:lnTo>
                  <a:pt x="393103" y="1523999"/>
                </a:lnTo>
                <a:lnTo>
                  <a:pt x="457925" y="1523999"/>
                </a:lnTo>
                <a:lnTo>
                  <a:pt x="493686" y="1485899"/>
                </a:lnTo>
                <a:lnTo>
                  <a:pt x="643724" y="76199"/>
                </a:lnTo>
                <a:lnTo>
                  <a:pt x="644210" y="63499"/>
                </a:lnTo>
                <a:lnTo>
                  <a:pt x="641207" y="38099"/>
                </a:lnTo>
                <a:lnTo>
                  <a:pt x="634713" y="25399"/>
                </a:lnTo>
                <a:lnTo>
                  <a:pt x="624725" y="12699"/>
                </a:lnTo>
                <a:close/>
              </a:path>
              <a:path w="757555" h="1656080">
                <a:moveTo>
                  <a:pt x="563459" y="12699"/>
                </a:moveTo>
                <a:lnTo>
                  <a:pt x="525259" y="12699"/>
                </a:lnTo>
                <a:lnTo>
                  <a:pt x="516177" y="25399"/>
                </a:lnTo>
                <a:lnTo>
                  <a:pt x="509050" y="38099"/>
                </a:lnTo>
                <a:lnTo>
                  <a:pt x="503881" y="50799"/>
                </a:lnTo>
                <a:lnTo>
                  <a:pt x="500672" y="63499"/>
                </a:lnTo>
                <a:lnTo>
                  <a:pt x="429158" y="749299"/>
                </a:lnTo>
                <a:lnTo>
                  <a:pt x="295033" y="749299"/>
                </a:lnTo>
                <a:lnTo>
                  <a:pt x="271001" y="761999"/>
                </a:lnTo>
                <a:lnTo>
                  <a:pt x="248091" y="774699"/>
                </a:lnTo>
                <a:lnTo>
                  <a:pt x="226300" y="787399"/>
                </a:lnTo>
                <a:lnTo>
                  <a:pt x="205625" y="800099"/>
                </a:lnTo>
                <a:lnTo>
                  <a:pt x="179923" y="812799"/>
                </a:lnTo>
                <a:lnTo>
                  <a:pt x="135211" y="863599"/>
                </a:lnTo>
                <a:lnTo>
                  <a:pt x="99310" y="914399"/>
                </a:lnTo>
                <a:lnTo>
                  <a:pt x="84364" y="952499"/>
                </a:lnTo>
                <a:lnTo>
                  <a:pt x="71378" y="977899"/>
                </a:lnTo>
                <a:lnTo>
                  <a:pt x="60350" y="1003299"/>
                </a:lnTo>
                <a:lnTo>
                  <a:pt x="51051" y="1041399"/>
                </a:lnTo>
                <a:lnTo>
                  <a:pt x="43292" y="1079499"/>
                </a:lnTo>
                <a:lnTo>
                  <a:pt x="37074" y="1104899"/>
                </a:lnTo>
                <a:lnTo>
                  <a:pt x="32397" y="1142999"/>
                </a:lnTo>
                <a:lnTo>
                  <a:pt x="28962" y="1181099"/>
                </a:lnTo>
                <a:lnTo>
                  <a:pt x="26519" y="1206499"/>
                </a:lnTo>
                <a:lnTo>
                  <a:pt x="25059" y="1244599"/>
                </a:lnTo>
                <a:lnTo>
                  <a:pt x="24574" y="1282699"/>
                </a:lnTo>
                <a:lnTo>
                  <a:pt x="24922" y="1295399"/>
                </a:lnTo>
                <a:lnTo>
                  <a:pt x="25969" y="1320799"/>
                </a:lnTo>
                <a:lnTo>
                  <a:pt x="27719" y="1333499"/>
                </a:lnTo>
                <a:lnTo>
                  <a:pt x="30175" y="1358899"/>
                </a:lnTo>
                <a:lnTo>
                  <a:pt x="33653" y="1384299"/>
                </a:lnTo>
                <a:lnTo>
                  <a:pt x="38539" y="1409699"/>
                </a:lnTo>
                <a:lnTo>
                  <a:pt x="44828" y="1422399"/>
                </a:lnTo>
                <a:lnTo>
                  <a:pt x="52514" y="1447799"/>
                </a:lnTo>
                <a:lnTo>
                  <a:pt x="61802" y="1460499"/>
                </a:lnTo>
                <a:lnTo>
                  <a:pt x="72905" y="1473199"/>
                </a:lnTo>
                <a:lnTo>
                  <a:pt x="85831" y="1498599"/>
                </a:lnTo>
                <a:lnTo>
                  <a:pt x="100584" y="1511299"/>
                </a:lnTo>
                <a:lnTo>
                  <a:pt x="159797" y="1511299"/>
                </a:lnTo>
                <a:lnTo>
                  <a:pt x="140800" y="1498599"/>
                </a:lnTo>
                <a:lnTo>
                  <a:pt x="124043" y="1498599"/>
                </a:lnTo>
                <a:lnTo>
                  <a:pt x="109524" y="1485899"/>
                </a:lnTo>
                <a:lnTo>
                  <a:pt x="96873" y="1473199"/>
                </a:lnTo>
                <a:lnTo>
                  <a:pt x="85761" y="1460499"/>
                </a:lnTo>
                <a:lnTo>
                  <a:pt x="76190" y="1447799"/>
                </a:lnTo>
                <a:lnTo>
                  <a:pt x="68160" y="1422399"/>
                </a:lnTo>
                <a:lnTo>
                  <a:pt x="61516" y="1409699"/>
                </a:lnTo>
                <a:lnTo>
                  <a:pt x="56137" y="1384299"/>
                </a:lnTo>
                <a:lnTo>
                  <a:pt x="52019" y="1371599"/>
                </a:lnTo>
                <a:lnTo>
                  <a:pt x="49161" y="1346199"/>
                </a:lnTo>
                <a:lnTo>
                  <a:pt x="47193" y="1333499"/>
                </a:lnTo>
                <a:lnTo>
                  <a:pt x="45797" y="1308099"/>
                </a:lnTo>
                <a:lnTo>
                  <a:pt x="44966" y="1295399"/>
                </a:lnTo>
                <a:lnTo>
                  <a:pt x="45110" y="1244599"/>
                </a:lnTo>
                <a:lnTo>
                  <a:pt x="48463" y="1181099"/>
                </a:lnTo>
                <a:lnTo>
                  <a:pt x="51396" y="1142999"/>
                </a:lnTo>
                <a:lnTo>
                  <a:pt x="55587" y="1117599"/>
                </a:lnTo>
                <a:lnTo>
                  <a:pt x="61455" y="1079499"/>
                </a:lnTo>
                <a:lnTo>
                  <a:pt x="68999" y="1054099"/>
                </a:lnTo>
                <a:lnTo>
                  <a:pt x="78219" y="1015999"/>
                </a:lnTo>
                <a:lnTo>
                  <a:pt x="89183" y="990599"/>
                </a:lnTo>
                <a:lnTo>
                  <a:pt x="101961" y="952499"/>
                </a:lnTo>
                <a:lnTo>
                  <a:pt x="132981" y="901699"/>
                </a:lnTo>
                <a:lnTo>
                  <a:pt x="171805" y="850899"/>
                </a:lnTo>
                <a:lnTo>
                  <a:pt x="219049" y="812799"/>
                </a:lnTo>
                <a:lnTo>
                  <a:pt x="259827" y="787399"/>
                </a:lnTo>
                <a:lnTo>
                  <a:pt x="280641" y="774699"/>
                </a:lnTo>
                <a:lnTo>
                  <a:pt x="323803" y="774699"/>
                </a:lnTo>
                <a:lnTo>
                  <a:pt x="347552" y="761999"/>
                </a:lnTo>
                <a:lnTo>
                  <a:pt x="447027" y="761999"/>
                </a:lnTo>
                <a:lnTo>
                  <a:pt x="520788" y="63499"/>
                </a:lnTo>
                <a:lnTo>
                  <a:pt x="523646" y="50799"/>
                </a:lnTo>
                <a:lnTo>
                  <a:pt x="527765" y="50799"/>
                </a:lnTo>
                <a:lnTo>
                  <a:pt x="533149" y="38099"/>
                </a:lnTo>
                <a:lnTo>
                  <a:pt x="539800" y="25399"/>
                </a:lnTo>
                <a:lnTo>
                  <a:pt x="555147" y="25399"/>
                </a:lnTo>
                <a:lnTo>
                  <a:pt x="563459" y="12699"/>
                </a:lnTo>
                <a:close/>
              </a:path>
              <a:path w="757555" h="1656080">
                <a:moveTo>
                  <a:pt x="384441" y="1384299"/>
                </a:moveTo>
                <a:lnTo>
                  <a:pt x="366560" y="1384299"/>
                </a:lnTo>
                <a:lnTo>
                  <a:pt x="357619" y="1447799"/>
                </a:lnTo>
                <a:lnTo>
                  <a:pt x="356700" y="1460499"/>
                </a:lnTo>
                <a:lnTo>
                  <a:pt x="358452" y="1473199"/>
                </a:lnTo>
                <a:lnTo>
                  <a:pt x="362864" y="1498599"/>
                </a:lnTo>
                <a:lnTo>
                  <a:pt x="369925" y="1511299"/>
                </a:lnTo>
                <a:lnTo>
                  <a:pt x="403445" y="1511299"/>
                </a:lnTo>
                <a:lnTo>
                  <a:pt x="394222" y="1498599"/>
                </a:lnTo>
                <a:lnTo>
                  <a:pt x="386676" y="1498599"/>
                </a:lnTo>
                <a:lnTo>
                  <a:pt x="381084" y="1485899"/>
                </a:lnTo>
                <a:lnTo>
                  <a:pt x="377724" y="1473199"/>
                </a:lnTo>
                <a:lnTo>
                  <a:pt x="376605" y="1460499"/>
                </a:lnTo>
                <a:lnTo>
                  <a:pt x="377736" y="1447799"/>
                </a:lnTo>
                <a:lnTo>
                  <a:pt x="384441" y="1384299"/>
                </a:lnTo>
                <a:close/>
              </a:path>
              <a:path w="757555" h="1656080">
                <a:moveTo>
                  <a:pt x="575894" y="1320799"/>
                </a:moveTo>
                <a:lnTo>
                  <a:pt x="561378" y="1320799"/>
                </a:lnTo>
                <a:lnTo>
                  <a:pt x="560260" y="1333499"/>
                </a:lnTo>
                <a:lnTo>
                  <a:pt x="563257" y="1333499"/>
                </a:lnTo>
                <a:lnTo>
                  <a:pt x="590080" y="1422399"/>
                </a:lnTo>
                <a:lnTo>
                  <a:pt x="593051" y="1435099"/>
                </a:lnTo>
                <a:lnTo>
                  <a:pt x="612432" y="1435099"/>
                </a:lnTo>
                <a:lnTo>
                  <a:pt x="616902" y="1422399"/>
                </a:lnTo>
                <a:lnTo>
                  <a:pt x="639254" y="1384299"/>
                </a:lnTo>
                <a:lnTo>
                  <a:pt x="599033" y="1384299"/>
                </a:lnTo>
                <a:lnTo>
                  <a:pt x="578916" y="1333499"/>
                </a:lnTo>
                <a:lnTo>
                  <a:pt x="575894" y="1320799"/>
                </a:lnTo>
                <a:close/>
              </a:path>
              <a:path w="757555" h="1656080">
                <a:moveTo>
                  <a:pt x="374173" y="876299"/>
                </a:moveTo>
                <a:lnTo>
                  <a:pt x="302569" y="876299"/>
                </a:lnTo>
                <a:lnTo>
                  <a:pt x="289649" y="888999"/>
                </a:lnTo>
                <a:lnTo>
                  <a:pt x="277152" y="901699"/>
                </a:lnTo>
                <a:lnTo>
                  <a:pt x="257946" y="914399"/>
                </a:lnTo>
                <a:lnTo>
                  <a:pt x="224968" y="952499"/>
                </a:lnTo>
                <a:lnTo>
                  <a:pt x="199055" y="1003299"/>
                </a:lnTo>
                <a:lnTo>
                  <a:pt x="178938" y="1054099"/>
                </a:lnTo>
                <a:lnTo>
                  <a:pt x="164264" y="1104899"/>
                </a:lnTo>
                <a:lnTo>
                  <a:pt x="154206" y="1168399"/>
                </a:lnTo>
                <a:lnTo>
                  <a:pt x="150863" y="1193799"/>
                </a:lnTo>
                <a:lnTo>
                  <a:pt x="148414" y="1219199"/>
                </a:lnTo>
                <a:lnTo>
                  <a:pt x="146669" y="1244599"/>
                </a:lnTo>
                <a:lnTo>
                  <a:pt x="145623" y="1269999"/>
                </a:lnTo>
                <a:lnTo>
                  <a:pt x="145275" y="1282699"/>
                </a:lnTo>
                <a:lnTo>
                  <a:pt x="145760" y="1308099"/>
                </a:lnTo>
                <a:lnTo>
                  <a:pt x="149663" y="1358899"/>
                </a:lnTo>
                <a:lnTo>
                  <a:pt x="165098" y="1396999"/>
                </a:lnTo>
                <a:lnTo>
                  <a:pt x="214552" y="1396999"/>
                </a:lnTo>
                <a:lnTo>
                  <a:pt x="229087" y="1384299"/>
                </a:lnTo>
                <a:lnTo>
                  <a:pt x="182494" y="1384299"/>
                </a:lnTo>
                <a:lnTo>
                  <a:pt x="177947" y="1371599"/>
                </a:lnTo>
                <a:lnTo>
                  <a:pt x="174108" y="1371599"/>
                </a:lnTo>
                <a:lnTo>
                  <a:pt x="170980" y="1358899"/>
                </a:lnTo>
                <a:lnTo>
                  <a:pt x="168531" y="1333499"/>
                </a:lnTo>
                <a:lnTo>
                  <a:pt x="166785" y="1320799"/>
                </a:lnTo>
                <a:lnTo>
                  <a:pt x="165740" y="1308099"/>
                </a:lnTo>
                <a:lnTo>
                  <a:pt x="165392" y="1282699"/>
                </a:lnTo>
                <a:lnTo>
                  <a:pt x="165667" y="1269999"/>
                </a:lnTo>
                <a:lnTo>
                  <a:pt x="167899" y="1219199"/>
                </a:lnTo>
                <a:lnTo>
                  <a:pt x="172658" y="1168399"/>
                </a:lnTo>
                <a:lnTo>
                  <a:pt x="181596" y="1117599"/>
                </a:lnTo>
                <a:lnTo>
                  <a:pt x="195145" y="1066799"/>
                </a:lnTo>
                <a:lnTo>
                  <a:pt x="214140" y="1015999"/>
                </a:lnTo>
                <a:lnTo>
                  <a:pt x="238868" y="965199"/>
                </a:lnTo>
                <a:lnTo>
                  <a:pt x="270158" y="927099"/>
                </a:lnTo>
                <a:lnTo>
                  <a:pt x="288328" y="914399"/>
                </a:lnTo>
                <a:lnTo>
                  <a:pt x="302500" y="901699"/>
                </a:lnTo>
                <a:lnTo>
                  <a:pt x="315982" y="901699"/>
                </a:lnTo>
                <a:lnTo>
                  <a:pt x="328768" y="888999"/>
                </a:lnTo>
                <a:lnTo>
                  <a:pt x="363486" y="888999"/>
                </a:lnTo>
                <a:lnTo>
                  <a:pt x="374173" y="876299"/>
                </a:lnTo>
                <a:close/>
              </a:path>
              <a:path w="757555" h="1656080">
                <a:moveTo>
                  <a:pt x="438086" y="863599"/>
                </a:moveTo>
                <a:lnTo>
                  <a:pt x="329692" y="863599"/>
                </a:lnTo>
                <a:lnTo>
                  <a:pt x="315915" y="876299"/>
                </a:lnTo>
                <a:lnTo>
                  <a:pt x="400100" y="876299"/>
                </a:lnTo>
                <a:lnTo>
                  <a:pt x="406019" y="888999"/>
                </a:lnTo>
                <a:lnTo>
                  <a:pt x="413499" y="888999"/>
                </a:lnTo>
                <a:lnTo>
                  <a:pt x="407339" y="914399"/>
                </a:lnTo>
                <a:lnTo>
                  <a:pt x="400076" y="939799"/>
                </a:lnTo>
                <a:lnTo>
                  <a:pt x="391701" y="965199"/>
                </a:lnTo>
                <a:lnTo>
                  <a:pt x="382206" y="1003299"/>
                </a:lnTo>
                <a:lnTo>
                  <a:pt x="371734" y="1028699"/>
                </a:lnTo>
                <a:lnTo>
                  <a:pt x="360418" y="1066799"/>
                </a:lnTo>
                <a:lnTo>
                  <a:pt x="348261" y="1104899"/>
                </a:lnTo>
                <a:lnTo>
                  <a:pt x="335267" y="1130299"/>
                </a:lnTo>
                <a:lnTo>
                  <a:pt x="321785" y="1168399"/>
                </a:lnTo>
                <a:lnTo>
                  <a:pt x="308163" y="1193799"/>
                </a:lnTo>
                <a:lnTo>
                  <a:pt x="294406" y="1231899"/>
                </a:lnTo>
                <a:lnTo>
                  <a:pt x="280517" y="1257299"/>
                </a:lnTo>
                <a:lnTo>
                  <a:pt x="266741" y="1282699"/>
                </a:lnTo>
                <a:lnTo>
                  <a:pt x="253395" y="1308099"/>
                </a:lnTo>
                <a:lnTo>
                  <a:pt x="240475" y="1333499"/>
                </a:lnTo>
                <a:lnTo>
                  <a:pt x="227977" y="1346199"/>
                </a:lnTo>
                <a:lnTo>
                  <a:pt x="216233" y="1358899"/>
                </a:lnTo>
                <a:lnTo>
                  <a:pt x="205613" y="1371599"/>
                </a:lnTo>
                <a:lnTo>
                  <a:pt x="196116" y="1384299"/>
                </a:lnTo>
                <a:lnTo>
                  <a:pt x="229087" y="1384299"/>
                </a:lnTo>
                <a:lnTo>
                  <a:pt x="243624" y="1358899"/>
                </a:lnTo>
                <a:lnTo>
                  <a:pt x="259825" y="1333499"/>
                </a:lnTo>
                <a:lnTo>
                  <a:pt x="277148" y="1308099"/>
                </a:lnTo>
                <a:lnTo>
                  <a:pt x="295591" y="1269999"/>
                </a:lnTo>
                <a:lnTo>
                  <a:pt x="334704" y="1193799"/>
                </a:lnTo>
                <a:lnTo>
                  <a:pt x="353137" y="1142999"/>
                </a:lnTo>
                <a:lnTo>
                  <a:pt x="370459" y="1092199"/>
                </a:lnTo>
                <a:lnTo>
                  <a:pt x="386676" y="1054099"/>
                </a:lnTo>
                <a:lnTo>
                  <a:pt x="403442" y="1003299"/>
                </a:lnTo>
                <a:lnTo>
                  <a:pt x="417969" y="952499"/>
                </a:lnTo>
                <a:lnTo>
                  <a:pt x="429704" y="901699"/>
                </a:lnTo>
                <a:lnTo>
                  <a:pt x="434314" y="888999"/>
                </a:lnTo>
                <a:lnTo>
                  <a:pt x="438086" y="863599"/>
                </a:lnTo>
                <a:close/>
              </a:path>
              <a:path w="757555" h="1656080">
                <a:moveTo>
                  <a:pt x="671535" y="863599"/>
                </a:moveTo>
                <a:lnTo>
                  <a:pt x="654900" y="863599"/>
                </a:lnTo>
                <a:lnTo>
                  <a:pt x="599033" y="1384299"/>
                </a:lnTo>
                <a:lnTo>
                  <a:pt x="616902" y="1384299"/>
                </a:lnTo>
                <a:lnTo>
                  <a:pt x="671535" y="863599"/>
                </a:lnTo>
                <a:close/>
              </a:path>
              <a:path w="757555" h="1656080">
                <a:moveTo>
                  <a:pt x="666076" y="1333499"/>
                </a:moveTo>
                <a:lnTo>
                  <a:pt x="648208" y="1333499"/>
                </a:lnTo>
                <a:lnTo>
                  <a:pt x="616902" y="1384299"/>
                </a:lnTo>
                <a:lnTo>
                  <a:pt x="639254" y="1384299"/>
                </a:lnTo>
                <a:lnTo>
                  <a:pt x="661606" y="1346199"/>
                </a:lnTo>
                <a:lnTo>
                  <a:pt x="666076" y="1333499"/>
                </a:lnTo>
                <a:close/>
              </a:path>
              <a:path w="757555" h="1656080">
                <a:moveTo>
                  <a:pt x="753986" y="38099"/>
                </a:moveTo>
                <a:lnTo>
                  <a:pt x="739076" y="38099"/>
                </a:lnTo>
                <a:lnTo>
                  <a:pt x="734593" y="50799"/>
                </a:lnTo>
                <a:lnTo>
                  <a:pt x="733132" y="50799"/>
                </a:lnTo>
                <a:lnTo>
                  <a:pt x="686193" y="507999"/>
                </a:lnTo>
                <a:lnTo>
                  <a:pt x="682560" y="546099"/>
                </a:lnTo>
                <a:lnTo>
                  <a:pt x="678368" y="584199"/>
                </a:lnTo>
                <a:lnTo>
                  <a:pt x="673622" y="622299"/>
                </a:lnTo>
                <a:lnTo>
                  <a:pt x="668324" y="660399"/>
                </a:lnTo>
                <a:lnTo>
                  <a:pt x="662231" y="711199"/>
                </a:lnTo>
                <a:lnTo>
                  <a:pt x="655170" y="761999"/>
                </a:lnTo>
                <a:lnTo>
                  <a:pt x="647143" y="800099"/>
                </a:lnTo>
                <a:lnTo>
                  <a:pt x="638149" y="850899"/>
                </a:lnTo>
                <a:lnTo>
                  <a:pt x="628217" y="901699"/>
                </a:lnTo>
                <a:lnTo>
                  <a:pt x="617453" y="952499"/>
                </a:lnTo>
                <a:lnTo>
                  <a:pt x="605858" y="1003299"/>
                </a:lnTo>
                <a:lnTo>
                  <a:pt x="593432" y="1054099"/>
                </a:lnTo>
                <a:lnTo>
                  <a:pt x="580087" y="1104899"/>
                </a:lnTo>
                <a:lnTo>
                  <a:pt x="565769" y="1142999"/>
                </a:lnTo>
                <a:lnTo>
                  <a:pt x="550473" y="1193799"/>
                </a:lnTo>
                <a:lnTo>
                  <a:pt x="534200" y="1231899"/>
                </a:lnTo>
                <a:lnTo>
                  <a:pt x="531202" y="1244599"/>
                </a:lnTo>
                <a:lnTo>
                  <a:pt x="549859" y="1244599"/>
                </a:lnTo>
                <a:lnTo>
                  <a:pt x="566196" y="1193799"/>
                </a:lnTo>
                <a:lnTo>
                  <a:pt x="581699" y="1155699"/>
                </a:lnTo>
                <a:lnTo>
                  <a:pt x="596366" y="1104899"/>
                </a:lnTo>
                <a:lnTo>
                  <a:pt x="610196" y="1054099"/>
                </a:lnTo>
                <a:lnTo>
                  <a:pt x="623046" y="1015999"/>
                </a:lnTo>
                <a:lnTo>
                  <a:pt x="634777" y="965199"/>
                </a:lnTo>
                <a:lnTo>
                  <a:pt x="645394" y="914399"/>
                </a:lnTo>
                <a:lnTo>
                  <a:pt x="654900" y="863599"/>
                </a:lnTo>
                <a:lnTo>
                  <a:pt x="671535" y="863599"/>
                </a:lnTo>
                <a:lnTo>
                  <a:pt x="755484" y="63499"/>
                </a:lnTo>
                <a:lnTo>
                  <a:pt x="756958" y="50799"/>
                </a:lnTo>
                <a:lnTo>
                  <a:pt x="753986" y="38099"/>
                </a:lnTo>
                <a:close/>
              </a:path>
              <a:path w="757555" h="1656080">
                <a:moveTo>
                  <a:pt x="474264" y="800099"/>
                </a:moveTo>
                <a:lnTo>
                  <a:pt x="419782" y="800099"/>
                </a:lnTo>
                <a:lnTo>
                  <a:pt x="417969" y="812799"/>
                </a:lnTo>
                <a:lnTo>
                  <a:pt x="419782" y="825499"/>
                </a:lnTo>
                <a:lnTo>
                  <a:pt x="425226" y="838199"/>
                </a:lnTo>
                <a:lnTo>
                  <a:pt x="434305" y="850899"/>
                </a:lnTo>
                <a:lnTo>
                  <a:pt x="459727" y="850899"/>
                </a:lnTo>
                <a:lnTo>
                  <a:pt x="468809" y="838199"/>
                </a:lnTo>
                <a:lnTo>
                  <a:pt x="474264" y="825499"/>
                </a:lnTo>
                <a:lnTo>
                  <a:pt x="476084" y="812799"/>
                </a:lnTo>
                <a:lnTo>
                  <a:pt x="474264" y="800099"/>
                </a:lnTo>
                <a:close/>
              </a:path>
              <a:path w="757555" h="1656080">
                <a:moveTo>
                  <a:pt x="459727" y="787399"/>
                </a:moveTo>
                <a:lnTo>
                  <a:pt x="434305" y="787399"/>
                </a:lnTo>
                <a:lnTo>
                  <a:pt x="425226" y="800099"/>
                </a:lnTo>
                <a:lnTo>
                  <a:pt x="468809" y="800099"/>
                </a:lnTo>
                <a:lnTo>
                  <a:pt x="459727" y="787399"/>
                </a:lnTo>
                <a:close/>
              </a:path>
              <a:path w="757555" h="1656080">
                <a:moveTo>
                  <a:pt x="227977" y="723899"/>
                </a:moveTo>
                <a:lnTo>
                  <a:pt x="115443" y="723899"/>
                </a:lnTo>
                <a:lnTo>
                  <a:pt x="115100" y="736599"/>
                </a:lnTo>
                <a:lnTo>
                  <a:pt x="131864" y="736599"/>
                </a:lnTo>
                <a:lnTo>
                  <a:pt x="227977" y="723899"/>
                </a:lnTo>
                <a:close/>
              </a:path>
              <a:path w="757555" h="1656080">
                <a:moveTo>
                  <a:pt x="194449" y="634999"/>
                </a:moveTo>
                <a:lnTo>
                  <a:pt x="176568" y="634999"/>
                </a:lnTo>
                <a:lnTo>
                  <a:pt x="118452" y="723899"/>
                </a:lnTo>
                <a:lnTo>
                  <a:pt x="238772" y="723899"/>
                </a:lnTo>
                <a:lnTo>
                  <a:pt x="238036" y="711199"/>
                </a:lnTo>
                <a:lnTo>
                  <a:pt x="174332" y="711199"/>
                </a:lnTo>
                <a:lnTo>
                  <a:pt x="195487" y="698499"/>
                </a:lnTo>
                <a:lnTo>
                  <a:pt x="165392" y="698499"/>
                </a:lnTo>
                <a:lnTo>
                  <a:pt x="192214" y="647699"/>
                </a:lnTo>
                <a:lnTo>
                  <a:pt x="195186" y="647699"/>
                </a:lnTo>
                <a:lnTo>
                  <a:pt x="194449" y="634999"/>
                </a:lnTo>
                <a:close/>
              </a:path>
              <a:path w="757555" h="1656080">
                <a:moveTo>
                  <a:pt x="279870" y="660399"/>
                </a:moveTo>
                <a:lnTo>
                  <a:pt x="230975" y="660399"/>
                </a:lnTo>
                <a:lnTo>
                  <a:pt x="208689" y="673099"/>
                </a:lnTo>
                <a:lnTo>
                  <a:pt x="186827" y="685799"/>
                </a:lnTo>
                <a:lnTo>
                  <a:pt x="165392" y="698499"/>
                </a:lnTo>
                <a:lnTo>
                  <a:pt x="195487" y="698499"/>
                </a:lnTo>
                <a:lnTo>
                  <a:pt x="237397" y="673099"/>
                </a:lnTo>
                <a:lnTo>
                  <a:pt x="258152" y="673099"/>
                </a:lnTo>
                <a:lnTo>
                  <a:pt x="279870" y="660399"/>
                </a:lnTo>
                <a:close/>
              </a:path>
              <a:path w="757555" h="1656080">
                <a:moveTo>
                  <a:pt x="409018" y="673099"/>
                </a:moveTo>
                <a:lnTo>
                  <a:pt x="371024" y="673099"/>
                </a:lnTo>
                <a:lnTo>
                  <a:pt x="381086" y="685799"/>
                </a:lnTo>
                <a:lnTo>
                  <a:pt x="393382" y="685799"/>
                </a:lnTo>
                <a:lnTo>
                  <a:pt x="409018" y="673099"/>
                </a:lnTo>
                <a:close/>
              </a:path>
              <a:path w="757555" h="1656080">
                <a:moveTo>
                  <a:pt x="409018" y="609599"/>
                </a:moveTo>
                <a:lnTo>
                  <a:pt x="379404" y="609599"/>
                </a:lnTo>
                <a:lnTo>
                  <a:pt x="368785" y="622299"/>
                </a:lnTo>
                <a:lnTo>
                  <a:pt x="361524" y="622299"/>
                </a:lnTo>
                <a:lnTo>
                  <a:pt x="357619" y="634999"/>
                </a:lnTo>
                <a:lnTo>
                  <a:pt x="329320" y="634999"/>
                </a:lnTo>
                <a:lnTo>
                  <a:pt x="302564" y="647699"/>
                </a:lnTo>
                <a:lnTo>
                  <a:pt x="277352" y="647699"/>
                </a:lnTo>
                <a:lnTo>
                  <a:pt x="253682" y="660399"/>
                </a:lnTo>
                <a:lnTo>
                  <a:pt x="357619" y="660399"/>
                </a:lnTo>
                <a:lnTo>
                  <a:pt x="363200" y="673099"/>
                </a:lnTo>
                <a:lnTo>
                  <a:pt x="420200" y="673099"/>
                </a:lnTo>
                <a:lnTo>
                  <a:pt x="426917" y="660399"/>
                </a:lnTo>
                <a:lnTo>
                  <a:pt x="429158" y="647699"/>
                </a:lnTo>
                <a:lnTo>
                  <a:pt x="426917" y="634999"/>
                </a:lnTo>
                <a:lnTo>
                  <a:pt x="420200" y="622299"/>
                </a:lnTo>
                <a:lnTo>
                  <a:pt x="409018" y="609599"/>
                </a:lnTo>
                <a:close/>
              </a:path>
              <a:path w="757555" h="1656080">
                <a:moveTo>
                  <a:pt x="310680" y="444499"/>
                </a:moveTo>
                <a:lnTo>
                  <a:pt x="283857" y="444499"/>
                </a:lnTo>
                <a:lnTo>
                  <a:pt x="283857" y="457199"/>
                </a:lnTo>
                <a:lnTo>
                  <a:pt x="281622" y="457199"/>
                </a:lnTo>
                <a:lnTo>
                  <a:pt x="277152" y="469899"/>
                </a:lnTo>
                <a:lnTo>
                  <a:pt x="245859" y="469899"/>
                </a:lnTo>
                <a:lnTo>
                  <a:pt x="245859" y="495299"/>
                </a:lnTo>
                <a:lnTo>
                  <a:pt x="279400" y="495299"/>
                </a:lnTo>
                <a:lnTo>
                  <a:pt x="279400" y="596899"/>
                </a:lnTo>
                <a:lnTo>
                  <a:pt x="310680" y="596899"/>
                </a:lnTo>
                <a:lnTo>
                  <a:pt x="310680" y="444499"/>
                </a:lnTo>
                <a:close/>
              </a:path>
              <a:path w="757555" h="1656080">
                <a:moveTo>
                  <a:pt x="599857" y="0"/>
                </a:moveTo>
                <a:lnTo>
                  <a:pt x="547057" y="0"/>
                </a:lnTo>
                <a:lnTo>
                  <a:pt x="535742" y="12699"/>
                </a:lnTo>
                <a:lnTo>
                  <a:pt x="612644" y="12699"/>
                </a:lnTo>
                <a:lnTo>
                  <a:pt x="599857" y="0"/>
                </a:lnTo>
                <a:close/>
              </a:path>
              <a:path w="757555" h="1656080">
                <a:moveTo>
                  <a:pt x="393382" y="1573174"/>
                </a:moveTo>
                <a:lnTo>
                  <a:pt x="388924" y="1573174"/>
                </a:lnTo>
                <a:lnTo>
                  <a:pt x="379984" y="1582115"/>
                </a:lnTo>
                <a:lnTo>
                  <a:pt x="379984" y="1586585"/>
                </a:lnTo>
                <a:lnTo>
                  <a:pt x="384441" y="1591055"/>
                </a:lnTo>
                <a:lnTo>
                  <a:pt x="404558" y="1613407"/>
                </a:lnTo>
                <a:lnTo>
                  <a:pt x="379984" y="1637995"/>
                </a:lnTo>
                <a:lnTo>
                  <a:pt x="376961" y="1640954"/>
                </a:lnTo>
                <a:lnTo>
                  <a:pt x="377355" y="1645043"/>
                </a:lnTo>
                <a:lnTo>
                  <a:pt x="384784" y="1655495"/>
                </a:lnTo>
                <a:lnTo>
                  <a:pt x="389648" y="1655102"/>
                </a:lnTo>
                <a:lnTo>
                  <a:pt x="417969" y="1626819"/>
                </a:lnTo>
                <a:lnTo>
                  <a:pt x="443572" y="1626819"/>
                </a:lnTo>
                <a:lnTo>
                  <a:pt x="431380" y="1613407"/>
                </a:lnTo>
                <a:lnTo>
                  <a:pt x="444792" y="1599996"/>
                </a:lnTo>
                <a:lnTo>
                  <a:pt x="417969" y="1599996"/>
                </a:lnTo>
                <a:lnTo>
                  <a:pt x="397852" y="1577644"/>
                </a:lnTo>
                <a:lnTo>
                  <a:pt x="393382" y="1573174"/>
                </a:lnTo>
                <a:close/>
              </a:path>
              <a:path w="757555" h="1656080">
                <a:moveTo>
                  <a:pt x="443572" y="1626819"/>
                </a:moveTo>
                <a:lnTo>
                  <a:pt x="417969" y="1626819"/>
                </a:lnTo>
                <a:lnTo>
                  <a:pt x="438086" y="1649171"/>
                </a:lnTo>
                <a:lnTo>
                  <a:pt x="442556" y="1653641"/>
                </a:lnTo>
                <a:lnTo>
                  <a:pt x="447027" y="1653984"/>
                </a:lnTo>
                <a:lnTo>
                  <a:pt x="451497" y="1650288"/>
                </a:lnTo>
                <a:lnTo>
                  <a:pt x="455968" y="1646542"/>
                </a:lnTo>
                <a:lnTo>
                  <a:pt x="456704" y="1642465"/>
                </a:lnTo>
                <a:lnTo>
                  <a:pt x="453732" y="1637995"/>
                </a:lnTo>
                <a:lnTo>
                  <a:pt x="443572" y="1626819"/>
                </a:lnTo>
                <a:close/>
              </a:path>
              <a:path w="757555" h="1656080">
                <a:moveTo>
                  <a:pt x="449275" y="1573174"/>
                </a:moveTo>
                <a:lnTo>
                  <a:pt x="444792" y="1573174"/>
                </a:lnTo>
                <a:lnTo>
                  <a:pt x="417969" y="1599996"/>
                </a:lnTo>
                <a:lnTo>
                  <a:pt x="444792" y="1599996"/>
                </a:lnTo>
                <a:lnTo>
                  <a:pt x="458203" y="1586585"/>
                </a:lnTo>
                <a:lnTo>
                  <a:pt x="458203" y="1582115"/>
                </a:lnTo>
                <a:lnTo>
                  <a:pt x="449275" y="1573174"/>
                </a:lnTo>
                <a:close/>
              </a:path>
              <a:path w="757555" h="1656080">
                <a:moveTo>
                  <a:pt x="335267" y="1584350"/>
                </a:moveTo>
                <a:lnTo>
                  <a:pt x="310680" y="1584350"/>
                </a:lnTo>
                <a:lnTo>
                  <a:pt x="295033" y="1626819"/>
                </a:lnTo>
                <a:lnTo>
                  <a:pt x="292036" y="1634261"/>
                </a:lnTo>
                <a:lnTo>
                  <a:pt x="293154" y="1638731"/>
                </a:lnTo>
                <a:lnTo>
                  <a:pt x="303593" y="1641690"/>
                </a:lnTo>
                <a:lnTo>
                  <a:pt x="307682" y="1639455"/>
                </a:lnTo>
                <a:lnTo>
                  <a:pt x="310680" y="1633524"/>
                </a:lnTo>
                <a:lnTo>
                  <a:pt x="335267" y="1584350"/>
                </a:lnTo>
                <a:close/>
              </a:path>
              <a:path w="757555" h="1656080">
                <a:moveTo>
                  <a:pt x="12636" y="1537411"/>
                </a:moveTo>
                <a:lnTo>
                  <a:pt x="723" y="1546351"/>
                </a:lnTo>
                <a:lnTo>
                  <a:pt x="0" y="1551546"/>
                </a:lnTo>
                <a:lnTo>
                  <a:pt x="4457" y="1557527"/>
                </a:lnTo>
                <a:lnTo>
                  <a:pt x="37980" y="1591316"/>
                </a:lnTo>
                <a:lnTo>
                  <a:pt x="80467" y="1616760"/>
                </a:lnTo>
                <a:lnTo>
                  <a:pt x="128506" y="1632683"/>
                </a:lnTo>
                <a:lnTo>
                  <a:pt x="178803" y="1637995"/>
                </a:lnTo>
                <a:lnTo>
                  <a:pt x="194724" y="1637156"/>
                </a:lnTo>
                <a:lnTo>
                  <a:pt x="211207" y="1634642"/>
                </a:lnTo>
                <a:lnTo>
                  <a:pt x="228252" y="1630451"/>
                </a:lnTo>
                <a:lnTo>
                  <a:pt x="245859" y="1624583"/>
                </a:lnTo>
                <a:lnTo>
                  <a:pt x="261374" y="1617878"/>
                </a:lnTo>
                <a:lnTo>
                  <a:pt x="178803" y="1617878"/>
                </a:lnTo>
                <a:lnTo>
                  <a:pt x="156652" y="1616830"/>
                </a:lnTo>
                <a:lnTo>
                  <a:pt x="113627" y="1608448"/>
                </a:lnTo>
                <a:lnTo>
                  <a:pt x="72825" y="1591402"/>
                </a:lnTo>
                <a:lnTo>
                  <a:pt x="37625" y="1564015"/>
                </a:lnTo>
                <a:lnTo>
                  <a:pt x="17868" y="1538871"/>
                </a:lnTo>
                <a:lnTo>
                  <a:pt x="12636" y="1537411"/>
                </a:lnTo>
                <a:close/>
              </a:path>
              <a:path w="757555" h="1656080">
                <a:moveTo>
                  <a:pt x="343090" y="1568703"/>
                </a:moveTo>
                <a:lnTo>
                  <a:pt x="299516" y="1568703"/>
                </a:lnTo>
                <a:lnTo>
                  <a:pt x="285956" y="1579308"/>
                </a:lnTo>
                <a:lnTo>
                  <a:pt x="272118" y="1588809"/>
                </a:lnTo>
                <a:lnTo>
                  <a:pt x="228670" y="1610334"/>
                </a:lnTo>
                <a:lnTo>
                  <a:pt x="178803" y="1617878"/>
                </a:lnTo>
                <a:lnTo>
                  <a:pt x="261374" y="1617878"/>
                </a:lnTo>
                <a:lnTo>
                  <a:pt x="263313" y="1617040"/>
                </a:lnTo>
                <a:lnTo>
                  <a:pt x="279936" y="1607819"/>
                </a:lnTo>
                <a:lnTo>
                  <a:pt x="295726" y="1596923"/>
                </a:lnTo>
                <a:lnTo>
                  <a:pt x="310680" y="1584350"/>
                </a:lnTo>
                <a:lnTo>
                  <a:pt x="335267" y="1584350"/>
                </a:lnTo>
                <a:lnTo>
                  <a:pt x="343090" y="1568703"/>
                </a:lnTo>
                <a:close/>
              </a:path>
              <a:path w="757555" h="1656080">
                <a:moveTo>
                  <a:pt x="344208" y="1527695"/>
                </a:moveTo>
                <a:lnTo>
                  <a:pt x="335267" y="1530705"/>
                </a:lnTo>
                <a:lnTo>
                  <a:pt x="252564" y="1557527"/>
                </a:lnTo>
                <a:lnTo>
                  <a:pt x="245084" y="1560499"/>
                </a:lnTo>
                <a:lnTo>
                  <a:pt x="242125" y="1564576"/>
                </a:lnTo>
                <a:lnTo>
                  <a:pt x="243624" y="1569821"/>
                </a:lnTo>
                <a:lnTo>
                  <a:pt x="245084" y="1575028"/>
                </a:lnTo>
                <a:lnTo>
                  <a:pt x="248831" y="1576870"/>
                </a:lnTo>
                <a:lnTo>
                  <a:pt x="254800" y="1575409"/>
                </a:lnTo>
                <a:lnTo>
                  <a:pt x="299516" y="1568703"/>
                </a:lnTo>
                <a:lnTo>
                  <a:pt x="343090" y="1568703"/>
                </a:lnTo>
                <a:lnTo>
                  <a:pt x="350913" y="1553057"/>
                </a:lnTo>
                <a:lnTo>
                  <a:pt x="355384" y="1545577"/>
                </a:lnTo>
                <a:lnTo>
                  <a:pt x="356120" y="1539265"/>
                </a:lnTo>
                <a:lnTo>
                  <a:pt x="350151" y="1528813"/>
                </a:lnTo>
                <a:lnTo>
                  <a:pt x="344208" y="1527695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3689" y="1079154"/>
            <a:ext cx="1825396" cy="18253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435" y="436613"/>
            <a:ext cx="1176252" cy="16756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20674" y="432038"/>
            <a:ext cx="706120" cy="172720"/>
            <a:chOff x="1720674" y="432038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0674" y="432038"/>
              <a:ext cx="493767" cy="1721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7651" y="481411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735639" y="3827394"/>
            <a:ext cx="347345" cy="913765"/>
          </a:xfrm>
          <a:custGeom>
            <a:avLst/>
            <a:gdLst/>
            <a:ahLst/>
            <a:cxnLst/>
            <a:rect l="l" t="t" r="r" b="b"/>
            <a:pathLst>
              <a:path w="347344" h="913764">
                <a:moveTo>
                  <a:pt x="197472" y="456755"/>
                </a:moveTo>
                <a:lnTo>
                  <a:pt x="150076" y="463956"/>
                </a:lnTo>
                <a:lnTo>
                  <a:pt x="107061" y="485559"/>
                </a:lnTo>
                <a:lnTo>
                  <a:pt x="76581" y="512673"/>
                </a:lnTo>
                <a:lnTo>
                  <a:pt x="52146" y="545833"/>
                </a:lnTo>
                <a:lnTo>
                  <a:pt x="27038" y="600849"/>
                </a:lnTo>
                <a:lnTo>
                  <a:pt x="13140" y="650575"/>
                </a:lnTo>
                <a:lnTo>
                  <a:pt x="4603" y="702939"/>
                </a:lnTo>
                <a:lnTo>
                  <a:pt x="463" y="752004"/>
                </a:lnTo>
                <a:lnTo>
                  <a:pt x="0" y="781570"/>
                </a:lnTo>
                <a:lnTo>
                  <a:pt x="87" y="786198"/>
                </a:lnTo>
                <a:lnTo>
                  <a:pt x="4760" y="831115"/>
                </a:lnTo>
                <a:lnTo>
                  <a:pt x="18917" y="873934"/>
                </a:lnTo>
                <a:lnTo>
                  <a:pt x="46357" y="905409"/>
                </a:lnTo>
                <a:lnTo>
                  <a:pt x="78257" y="913510"/>
                </a:lnTo>
                <a:lnTo>
                  <a:pt x="90126" y="912610"/>
                </a:lnTo>
                <a:lnTo>
                  <a:pt x="133845" y="891160"/>
                </a:lnTo>
                <a:lnTo>
                  <a:pt x="80937" y="865289"/>
                </a:lnTo>
                <a:lnTo>
                  <a:pt x="72789" y="863803"/>
                </a:lnTo>
                <a:lnTo>
                  <a:pt x="51486" y="828853"/>
                </a:lnTo>
                <a:lnTo>
                  <a:pt x="46807" y="782243"/>
                </a:lnTo>
                <a:lnTo>
                  <a:pt x="46868" y="772259"/>
                </a:lnTo>
                <a:lnTo>
                  <a:pt x="48906" y="729732"/>
                </a:lnTo>
                <a:lnTo>
                  <a:pt x="54645" y="682412"/>
                </a:lnTo>
                <a:lnTo>
                  <a:pt x="65454" y="633358"/>
                </a:lnTo>
                <a:lnTo>
                  <a:pt x="83423" y="586936"/>
                </a:lnTo>
                <a:lnTo>
                  <a:pt x="107449" y="547381"/>
                </a:lnTo>
                <a:lnTo>
                  <a:pt x="143301" y="516904"/>
                </a:lnTo>
                <a:lnTo>
                  <a:pt x="180054" y="505522"/>
                </a:lnTo>
                <a:lnTo>
                  <a:pt x="208191" y="503631"/>
                </a:lnTo>
                <a:lnTo>
                  <a:pt x="297768" y="503631"/>
                </a:lnTo>
                <a:lnTo>
                  <a:pt x="302329" y="459435"/>
                </a:lnTo>
                <a:lnTo>
                  <a:pt x="255067" y="459435"/>
                </a:lnTo>
                <a:lnTo>
                  <a:pt x="248099" y="458809"/>
                </a:lnTo>
                <a:lnTo>
                  <a:pt x="241256" y="458265"/>
                </a:lnTo>
                <a:lnTo>
                  <a:pt x="205901" y="456798"/>
                </a:lnTo>
                <a:lnTo>
                  <a:pt x="197472" y="456755"/>
                </a:lnTo>
                <a:close/>
              </a:path>
              <a:path w="347344" h="913764">
                <a:moveTo>
                  <a:pt x="276478" y="709917"/>
                </a:moveTo>
                <a:lnTo>
                  <a:pt x="230289" y="709917"/>
                </a:lnTo>
                <a:lnTo>
                  <a:pt x="232296" y="710577"/>
                </a:lnTo>
                <a:lnTo>
                  <a:pt x="231394" y="714603"/>
                </a:lnTo>
                <a:lnTo>
                  <a:pt x="224620" y="755116"/>
                </a:lnTo>
                <a:lnTo>
                  <a:pt x="222923" y="766838"/>
                </a:lnTo>
                <a:lnTo>
                  <a:pt x="222009" y="773099"/>
                </a:lnTo>
                <a:lnTo>
                  <a:pt x="221348" y="778217"/>
                </a:lnTo>
                <a:lnTo>
                  <a:pt x="220917" y="782243"/>
                </a:lnTo>
                <a:lnTo>
                  <a:pt x="210871" y="880021"/>
                </a:lnTo>
                <a:lnTo>
                  <a:pt x="210401" y="883157"/>
                </a:lnTo>
                <a:lnTo>
                  <a:pt x="210198" y="885380"/>
                </a:lnTo>
                <a:lnTo>
                  <a:pt x="210198" y="899223"/>
                </a:lnTo>
                <a:lnTo>
                  <a:pt x="212877" y="905141"/>
                </a:lnTo>
                <a:lnTo>
                  <a:pt x="223596" y="911834"/>
                </a:lnTo>
                <a:lnTo>
                  <a:pt x="228714" y="913510"/>
                </a:lnTo>
                <a:lnTo>
                  <a:pt x="239433" y="913510"/>
                </a:lnTo>
                <a:lnTo>
                  <a:pt x="244691" y="911732"/>
                </a:lnTo>
                <a:lnTo>
                  <a:pt x="254064" y="904582"/>
                </a:lnTo>
                <a:lnTo>
                  <a:pt x="256845" y="899007"/>
                </a:lnTo>
                <a:lnTo>
                  <a:pt x="257773" y="891160"/>
                </a:lnTo>
                <a:lnTo>
                  <a:pt x="276478" y="709917"/>
                </a:lnTo>
                <a:close/>
              </a:path>
              <a:path w="347344" h="913764">
                <a:moveTo>
                  <a:pt x="297768" y="503631"/>
                </a:moveTo>
                <a:lnTo>
                  <a:pt x="215316" y="503631"/>
                </a:lnTo>
                <a:lnTo>
                  <a:pt x="222466" y="503859"/>
                </a:lnTo>
                <a:lnTo>
                  <a:pt x="236753" y="504761"/>
                </a:lnTo>
                <a:lnTo>
                  <a:pt x="243446" y="505421"/>
                </a:lnTo>
                <a:lnTo>
                  <a:pt x="249707" y="506310"/>
                </a:lnTo>
                <a:lnTo>
                  <a:pt x="247550" y="517200"/>
                </a:lnTo>
                <a:lnTo>
                  <a:pt x="236040" y="563909"/>
                </a:lnTo>
                <a:lnTo>
                  <a:pt x="220887" y="612090"/>
                </a:lnTo>
                <a:lnTo>
                  <a:pt x="204354" y="659137"/>
                </a:lnTo>
                <a:lnTo>
                  <a:pt x="192113" y="691159"/>
                </a:lnTo>
                <a:lnTo>
                  <a:pt x="189934" y="696917"/>
                </a:lnTo>
                <a:lnTo>
                  <a:pt x="174273" y="736531"/>
                </a:lnTo>
                <a:lnTo>
                  <a:pt x="157534" y="774374"/>
                </a:lnTo>
                <a:lnTo>
                  <a:pt x="137611" y="812719"/>
                </a:lnTo>
                <a:lnTo>
                  <a:pt x="109856" y="849866"/>
                </a:lnTo>
                <a:lnTo>
                  <a:pt x="88519" y="865289"/>
                </a:lnTo>
                <a:lnTo>
                  <a:pt x="157688" y="865289"/>
                </a:lnTo>
                <a:lnTo>
                  <a:pt x="181070" y="828853"/>
                </a:lnTo>
                <a:lnTo>
                  <a:pt x="198145" y="794296"/>
                </a:lnTo>
                <a:lnTo>
                  <a:pt x="214541" y="754454"/>
                </a:lnTo>
                <a:lnTo>
                  <a:pt x="230289" y="709917"/>
                </a:lnTo>
                <a:lnTo>
                  <a:pt x="276478" y="709917"/>
                </a:lnTo>
                <a:lnTo>
                  <a:pt x="297768" y="503631"/>
                </a:lnTo>
                <a:close/>
              </a:path>
              <a:path w="347344" h="913764">
                <a:moveTo>
                  <a:pt x="328282" y="0"/>
                </a:moveTo>
                <a:lnTo>
                  <a:pt x="317564" y="0"/>
                </a:lnTo>
                <a:lnTo>
                  <a:pt x="312433" y="1790"/>
                </a:lnTo>
                <a:lnTo>
                  <a:pt x="303505" y="8940"/>
                </a:lnTo>
                <a:lnTo>
                  <a:pt x="300825" y="14516"/>
                </a:lnTo>
                <a:lnTo>
                  <a:pt x="299936" y="22097"/>
                </a:lnTo>
                <a:lnTo>
                  <a:pt x="255067" y="459435"/>
                </a:lnTo>
                <a:lnTo>
                  <a:pt x="302329" y="459435"/>
                </a:lnTo>
                <a:lnTo>
                  <a:pt x="346151" y="34823"/>
                </a:lnTo>
                <a:lnTo>
                  <a:pt x="346583" y="31267"/>
                </a:lnTo>
                <a:lnTo>
                  <a:pt x="346824" y="28689"/>
                </a:lnTo>
                <a:lnTo>
                  <a:pt x="346824" y="14300"/>
                </a:lnTo>
                <a:lnTo>
                  <a:pt x="344145" y="8369"/>
                </a:lnTo>
                <a:lnTo>
                  <a:pt x="333426" y="1676"/>
                </a:lnTo>
                <a:lnTo>
                  <a:pt x="32828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34988" y="3827394"/>
            <a:ext cx="347345" cy="913765"/>
          </a:xfrm>
          <a:custGeom>
            <a:avLst/>
            <a:gdLst/>
            <a:ahLst/>
            <a:cxnLst/>
            <a:rect l="l" t="t" r="r" b="b"/>
            <a:pathLst>
              <a:path w="347344" h="913764">
                <a:moveTo>
                  <a:pt x="197486" y="456755"/>
                </a:moveTo>
                <a:lnTo>
                  <a:pt x="150099" y="463956"/>
                </a:lnTo>
                <a:lnTo>
                  <a:pt x="107075" y="485559"/>
                </a:lnTo>
                <a:lnTo>
                  <a:pt x="76595" y="512673"/>
                </a:lnTo>
                <a:lnTo>
                  <a:pt x="52160" y="545833"/>
                </a:lnTo>
                <a:lnTo>
                  <a:pt x="27057" y="600849"/>
                </a:lnTo>
                <a:lnTo>
                  <a:pt x="13155" y="650575"/>
                </a:lnTo>
                <a:lnTo>
                  <a:pt x="4616" y="702939"/>
                </a:lnTo>
                <a:lnTo>
                  <a:pt x="476" y="752004"/>
                </a:lnTo>
                <a:lnTo>
                  <a:pt x="0" y="772259"/>
                </a:lnTo>
                <a:lnTo>
                  <a:pt x="13" y="781570"/>
                </a:lnTo>
                <a:lnTo>
                  <a:pt x="4773" y="831115"/>
                </a:lnTo>
                <a:lnTo>
                  <a:pt x="18936" y="873934"/>
                </a:lnTo>
                <a:lnTo>
                  <a:pt x="46372" y="905409"/>
                </a:lnTo>
                <a:lnTo>
                  <a:pt x="78271" y="913510"/>
                </a:lnTo>
                <a:lnTo>
                  <a:pt x="90139" y="912610"/>
                </a:lnTo>
                <a:lnTo>
                  <a:pt x="133860" y="891160"/>
                </a:lnTo>
                <a:lnTo>
                  <a:pt x="80951" y="865289"/>
                </a:lnTo>
                <a:lnTo>
                  <a:pt x="72809" y="863803"/>
                </a:lnTo>
                <a:lnTo>
                  <a:pt x="51504" y="828853"/>
                </a:lnTo>
                <a:lnTo>
                  <a:pt x="46821" y="782243"/>
                </a:lnTo>
                <a:lnTo>
                  <a:pt x="46882" y="772259"/>
                </a:lnTo>
                <a:lnTo>
                  <a:pt x="48927" y="729732"/>
                </a:lnTo>
                <a:lnTo>
                  <a:pt x="54663" y="682412"/>
                </a:lnTo>
                <a:lnTo>
                  <a:pt x="65468" y="633358"/>
                </a:lnTo>
                <a:lnTo>
                  <a:pt x="83438" y="586936"/>
                </a:lnTo>
                <a:lnTo>
                  <a:pt x="107468" y="547381"/>
                </a:lnTo>
                <a:lnTo>
                  <a:pt x="143316" y="516904"/>
                </a:lnTo>
                <a:lnTo>
                  <a:pt x="180069" y="505522"/>
                </a:lnTo>
                <a:lnTo>
                  <a:pt x="208205" y="503631"/>
                </a:lnTo>
                <a:lnTo>
                  <a:pt x="297781" y="503631"/>
                </a:lnTo>
                <a:lnTo>
                  <a:pt x="302342" y="459435"/>
                </a:lnTo>
                <a:lnTo>
                  <a:pt x="255080" y="459435"/>
                </a:lnTo>
                <a:lnTo>
                  <a:pt x="248113" y="458809"/>
                </a:lnTo>
                <a:lnTo>
                  <a:pt x="241269" y="458265"/>
                </a:lnTo>
                <a:lnTo>
                  <a:pt x="205915" y="456798"/>
                </a:lnTo>
                <a:lnTo>
                  <a:pt x="197486" y="456755"/>
                </a:lnTo>
                <a:close/>
              </a:path>
              <a:path w="347344" h="913764">
                <a:moveTo>
                  <a:pt x="276491" y="709917"/>
                </a:moveTo>
                <a:lnTo>
                  <a:pt x="230303" y="709917"/>
                </a:lnTo>
                <a:lnTo>
                  <a:pt x="232309" y="710577"/>
                </a:lnTo>
                <a:lnTo>
                  <a:pt x="231408" y="714603"/>
                </a:lnTo>
                <a:lnTo>
                  <a:pt x="224646" y="755116"/>
                </a:lnTo>
                <a:lnTo>
                  <a:pt x="210884" y="880021"/>
                </a:lnTo>
                <a:lnTo>
                  <a:pt x="210427" y="883157"/>
                </a:lnTo>
                <a:lnTo>
                  <a:pt x="210211" y="885380"/>
                </a:lnTo>
                <a:lnTo>
                  <a:pt x="210211" y="899223"/>
                </a:lnTo>
                <a:lnTo>
                  <a:pt x="212891" y="905141"/>
                </a:lnTo>
                <a:lnTo>
                  <a:pt x="223610" y="911834"/>
                </a:lnTo>
                <a:lnTo>
                  <a:pt x="228728" y="913510"/>
                </a:lnTo>
                <a:lnTo>
                  <a:pt x="239447" y="913510"/>
                </a:lnTo>
                <a:lnTo>
                  <a:pt x="244704" y="911732"/>
                </a:lnTo>
                <a:lnTo>
                  <a:pt x="254077" y="904582"/>
                </a:lnTo>
                <a:lnTo>
                  <a:pt x="256858" y="899007"/>
                </a:lnTo>
                <a:lnTo>
                  <a:pt x="257786" y="891160"/>
                </a:lnTo>
                <a:lnTo>
                  <a:pt x="276491" y="709917"/>
                </a:lnTo>
                <a:close/>
              </a:path>
              <a:path w="347344" h="913764">
                <a:moveTo>
                  <a:pt x="297781" y="503631"/>
                </a:moveTo>
                <a:lnTo>
                  <a:pt x="215342" y="503631"/>
                </a:lnTo>
                <a:lnTo>
                  <a:pt x="222479" y="503859"/>
                </a:lnTo>
                <a:lnTo>
                  <a:pt x="236767" y="504761"/>
                </a:lnTo>
                <a:lnTo>
                  <a:pt x="243460" y="505421"/>
                </a:lnTo>
                <a:lnTo>
                  <a:pt x="249721" y="506310"/>
                </a:lnTo>
                <a:lnTo>
                  <a:pt x="247564" y="517200"/>
                </a:lnTo>
                <a:lnTo>
                  <a:pt x="236054" y="563909"/>
                </a:lnTo>
                <a:lnTo>
                  <a:pt x="220902" y="612090"/>
                </a:lnTo>
                <a:lnTo>
                  <a:pt x="204367" y="659137"/>
                </a:lnTo>
                <a:lnTo>
                  <a:pt x="192126" y="691159"/>
                </a:lnTo>
                <a:lnTo>
                  <a:pt x="189948" y="696917"/>
                </a:lnTo>
                <a:lnTo>
                  <a:pt x="174291" y="736531"/>
                </a:lnTo>
                <a:lnTo>
                  <a:pt x="157552" y="774374"/>
                </a:lnTo>
                <a:lnTo>
                  <a:pt x="137624" y="812719"/>
                </a:lnTo>
                <a:lnTo>
                  <a:pt x="109869" y="849866"/>
                </a:lnTo>
                <a:lnTo>
                  <a:pt x="88533" y="865289"/>
                </a:lnTo>
                <a:lnTo>
                  <a:pt x="157705" y="865289"/>
                </a:lnTo>
                <a:lnTo>
                  <a:pt x="181083" y="828853"/>
                </a:lnTo>
                <a:lnTo>
                  <a:pt x="198159" y="794296"/>
                </a:lnTo>
                <a:lnTo>
                  <a:pt x="214559" y="754454"/>
                </a:lnTo>
                <a:lnTo>
                  <a:pt x="230303" y="709917"/>
                </a:lnTo>
                <a:lnTo>
                  <a:pt x="276491" y="709917"/>
                </a:lnTo>
                <a:lnTo>
                  <a:pt x="297781" y="503631"/>
                </a:lnTo>
                <a:close/>
              </a:path>
              <a:path w="347344" h="913764">
                <a:moveTo>
                  <a:pt x="328296" y="0"/>
                </a:moveTo>
                <a:lnTo>
                  <a:pt x="317577" y="0"/>
                </a:lnTo>
                <a:lnTo>
                  <a:pt x="312446" y="1790"/>
                </a:lnTo>
                <a:lnTo>
                  <a:pt x="303518" y="8940"/>
                </a:lnTo>
                <a:lnTo>
                  <a:pt x="300838" y="14516"/>
                </a:lnTo>
                <a:lnTo>
                  <a:pt x="299949" y="22097"/>
                </a:lnTo>
                <a:lnTo>
                  <a:pt x="255080" y="459435"/>
                </a:lnTo>
                <a:lnTo>
                  <a:pt x="302342" y="459435"/>
                </a:lnTo>
                <a:lnTo>
                  <a:pt x="346165" y="34823"/>
                </a:lnTo>
                <a:lnTo>
                  <a:pt x="346609" y="31267"/>
                </a:lnTo>
                <a:lnTo>
                  <a:pt x="346838" y="28689"/>
                </a:lnTo>
                <a:lnTo>
                  <a:pt x="346838" y="14300"/>
                </a:lnTo>
                <a:lnTo>
                  <a:pt x="344158" y="8369"/>
                </a:lnTo>
                <a:lnTo>
                  <a:pt x="333439" y="1676"/>
                </a:lnTo>
                <a:lnTo>
                  <a:pt x="32829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4356" y="3827394"/>
            <a:ext cx="347345" cy="913765"/>
          </a:xfrm>
          <a:custGeom>
            <a:avLst/>
            <a:gdLst/>
            <a:ahLst/>
            <a:cxnLst/>
            <a:rect l="l" t="t" r="r" b="b"/>
            <a:pathLst>
              <a:path w="347345" h="913764">
                <a:moveTo>
                  <a:pt x="197486" y="456755"/>
                </a:moveTo>
                <a:lnTo>
                  <a:pt x="150099" y="463956"/>
                </a:lnTo>
                <a:lnTo>
                  <a:pt x="107075" y="485559"/>
                </a:lnTo>
                <a:lnTo>
                  <a:pt x="76595" y="512673"/>
                </a:lnTo>
                <a:lnTo>
                  <a:pt x="52160" y="545833"/>
                </a:lnTo>
                <a:lnTo>
                  <a:pt x="27057" y="600849"/>
                </a:lnTo>
                <a:lnTo>
                  <a:pt x="13155" y="650575"/>
                </a:lnTo>
                <a:lnTo>
                  <a:pt x="4616" y="702939"/>
                </a:lnTo>
                <a:lnTo>
                  <a:pt x="476" y="752004"/>
                </a:lnTo>
                <a:lnTo>
                  <a:pt x="0" y="772259"/>
                </a:lnTo>
                <a:lnTo>
                  <a:pt x="13" y="781570"/>
                </a:lnTo>
                <a:lnTo>
                  <a:pt x="4773" y="831115"/>
                </a:lnTo>
                <a:lnTo>
                  <a:pt x="18936" y="873934"/>
                </a:lnTo>
                <a:lnTo>
                  <a:pt x="46372" y="905409"/>
                </a:lnTo>
                <a:lnTo>
                  <a:pt x="78271" y="913510"/>
                </a:lnTo>
                <a:lnTo>
                  <a:pt x="90139" y="912610"/>
                </a:lnTo>
                <a:lnTo>
                  <a:pt x="133860" y="891160"/>
                </a:lnTo>
                <a:lnTo>
                  <a:pt x="80951" y="865289"/>
                </a:lnTo>
                <a:lnTo>
                  <a:pt x="72809" y="863803"/>
                </a:lnTo>
                <a:lnTo>
                  <a:pt x="51504" y="828853"/>
                </a:lnTo>
                <a:lnTo>
                  <a:pt x="46821" y="782243"/>
                </a:lnTo>
                <a:lnTo>
                  <a:pt x="46882" y="772259"/>
                </a:lnTo>
                <a:lnTo>
                  <a:pt x="48927" y="729732"/>
                </a:lnTo>
                <a:lnTo>
                  <a:pt x="54663" y="682412"/>
                </a:lnTo>
                <a:lnTo>
                  <a:pt x="65468" y="633358"/>
                </a:lnTo>
                <a:lnTo>
                  <a:pt x="83438" y="586936"/>
                </a:lnTo>
                <a:lnTo>
                  <a:pt x="107468" y="547381"/>
                </a:lnTo>
                <a:lnTo>
                  <a:pt x="143316" y="516904"/>
                </a:lnTo>
                <a:lnTo>
                  <a:pt x="180069" y="505522"/>
                </a:lnTo>
                <a:lnTo>
                  <a:pt x="208205" y="503631"/>
                </a:lnTo>
                <a:lnTo>
                  <a:pt x="297781" y="503631"/>
                </a:lnTo>
                <a:lnTo>
                  <a:pt x="302342" y="459435"/>
                </a:lnTo>
                <a:lnTo>
                  <a:pt x="255080" y="459435"/>
                </a:lnTo>
                <a:lnTo>
                  <a:pt x="248113" y="458809"/>
                </a:lnTo>
                <a:lnTo>
                  <a:pt x="241269" y="458265"/>
                </a:lnTo>
                <a:lnTo>
                  <a:pt x="205915" y="456798"/>
                </a:lnTo>
                <a:lnTo>
                  <a:pt x="197486" y="456755"/>
                </a:lnTo>
                <a:close/>
              </a:path>
              <a:path w="347345" h="913764">
                <a:moveTo>
                  <a:pt x="276491" y="709917"/>
                </a:moveTo>
                <a:lnTo>
                  <a:pt x="230303" y="709917"/>
                </a:lnTo>
                <a:lnTo>
                  <a:pt x="232309" y="710577"/>
                </a:lnTo>
                <a:lnTo>
                  <a:pt x="231408" y="714603"/>
                </a:lnTo>
                <a:lnTo>
                  <a:pt x="224646" y="755116"/>
                </a:lnTo>
                <a:lnTo>
                  <a:pt x="210884" y="880021"/>
                </a:lnTo>
                <a:lnTo>
                  <a:pt x="210427" y="883157"/>
                </a:lnTo>
                <a:lnTo>
                  <a:pt x="210211" y="885380"/>
                </a:lnTo>
                <a:lnTo>
                  <a:pt x="210211" y="899223"/>
                </a:lnTo>
                <a:lnTo>
                  <a:pt x="212891" y="905141"/>
                </a:lnTo>
                <a:lnTo>
                  <a:pt x="223610" y="911834"/>
                </a:lnTo>
                <a:lnTo>
                  <a:pt x="228728" y="913510"/>
                </a:lnTo>
                <a:lnTo>
                  <a:pt x="239447" y="913510"/>
                </a:lnTo>
                <a:lnTo>
                  <a:pt x="244704" y="911732"/>
                </a:lnTo>
                <a:lnTo>
                  <a:pt x="254077" y="904582"/>
                </a:lnTo>
                <a:lnTo>
                  <a:pt x="256858" y="899007"/>
                </a:lnTo>
                <a:lnTo>
                  <a:pt x="257786" y="891160"/>
                </a:lnTo>
                <a:lnTo>
                  <a:pt x="276491" y="709917"/>
                </a:lnTo>
                <a:close/>
              </a:path>
              <a:path w="347345" h="913764">
                <a:moveTo>
                  <a:pt x="297781" y="503631"/>
                </a:moveTo>
                <a:lnTo>
                  <a:pt x="215342" y="503631"/>
                </a:lnTo>
                <a:lnTo>
                  <a:pt x="222479" y="503859"/>
                </a:lnTo>
                <a:lnTo>
                  <a:pt x="236767" y="504761"/>
                </a:lnTo>
                <a:lnTo>
                  <a:pt x="243460" y="505421"/>
                </a:lnTo>
                <a:lnTo>
                  <a:pt x="249721" y="506310"/>
                </a:lnTo>
                <a:lnTo>
                  <a:pt x="247564" y="517200"/>
                </a:lnTo>
                <a:lnTo>
                  <a:pt x="236054" y="563909"/>
                </a:lnTo>
                <a:lnTo>
                  <a:pt x="220902" y="612090"/>
                </a:lnTo>
                <a:lnTo>
                  <a:pt x="204367" y="659137"/>
                </a:lnTo>
                <a:lnTo>
                  <a:pt x="192126" y="691159"/>
                </a:lnTo>
                <a:lnTo>
                  <a:pt x="189948" y="696917"/>
                </a:lnTo>
                <a:lnTo>
                  <a:pt x="174291" y="736531"/>
                </a:lnTo>
                <a:lnTo>
                  <a:pt x="157552" y="774374"/>
                </a:lnTo>
                <a:lnTo>
                  <a:pt x="137624" y="812719"/>
                </a:lnTo>
                <a:lnTo>
                  <a:pt x="109869" y="849866"/>
                </a:lnTo>
                <a:lnTo>
                  <a:pt x="88533" y="865289"/>
                </a:lnTo>
                <a:lnTo>
                  <a:pt x="157705" y="865289"/>
                </a:lnTo>
                <a:lnTo>
                  <a:pt x="181083" y="828853"/>
                </a:lnTo>
                <a:lnTo>
                  <a:pt x="198159" y="794296"/>
                </a:lnTo>
                <a:lnTo>
                  <a:pt x="214559" y="754454"/>
                </a:lnTo>
                <a:lnTo>
                  <a:pt x="230303" y="709917"/>
                </a:lnTo>
                <a:lnTo>
                  <a:pt x="276491" y="709917"/>
                </a:lnTo>
                <a:lnTo>
                  <a:pt x="297781" y="503631"/>
                </a:lnTo>
                <a:close/>
              </a:path>
              <a:path w="347345" h="913764">
                <a:moveTo>
                  <a:pt x="328296" y="0"/>
                </a:moveTo>
                <a:lnTo>
                  <a:pt x="317577" y="0"/>
                </a:lnTo>
                <a:lnTo>
                  <a:pt x="312446" y="1790"/>
                </a:lnTo>
                <a:lnTo>
                  <a:pt x="303518" y="8940"/>
                </a:lnTo>
                <a:lnTo>
                  <a:pt x="300838" y="14516"/>
                </a:lnTo>
                <a:lnTo>
                  <a:pt x="299949" y="22097"/>
                </a:lnTo>
                <a:lnTo>
                  <a:pt x="255080" y="459435"/>
                </a:lnTo>
                <a:lnTo>
                  <a:pt x="302342" y="459435"/>
                </a:lnTo>
                <a:lnTo>
                  <a:pt x="346165" y="34823"/>
                </a:lnTo>
                <a:lnTo>
                  <a:pt x="346609" y="31267"/>
                </a:lnTo>
                <a:lnTo>
                  <a:pt x="346838" y="28689"/>
                </a:lnTo>
                <a:lnTo>
                  <a:pt x="346838" y="14300"/>
                </a:lnTo>
                <a:lnTo>
                  <a:pt x="344158" y="8369"/>
                </a:lnTo>
                <a:lnTo>
                  <a:pt x="333439" y="1676"/>
                </a:lnTo>
                <a:lnTo>
                  <a:pt x="32829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33718" y="3827394"/>
            <a:ext cx="347345" cy="913765"/>
          </a:xfrm>
          <a:custGeom>
            <a:avLst/>
            <a:gdLst/>
            <a:ahLst/>
            <a:cxnLst/>
            <a:rect l="l" t="t" r="r" b="b"/>
            <a:pathLst>
              <a:path w="347345" h="913764">
                <a:moveTo>
                  <a:pt x="197486" y="456755"/>
                </a:moveTo>
                <a:lnTo>
                  <a:pt x="150099" y="463956"/>
                </a:lnTo>
                <a:lnTo>
                  <a:pt x="107074" y="485559"/>
                </a:lnTo>
                <a:lnTo>
                  <a:pt x="76594" y="512673"/>
                </a:lnTo>
                <a:lnTo>
                  <a:pt x="52159" y="545833"/>
                </a:lnTo>
                <a:lnTo>
                  <a:pt x="27058" y="600849"/>
                </a:lnTo>
                <a:lnTo>
                  <a:pt x="13160" y="650575"/>
                </a:lnTo>
                <a:lnTo>
                  <a:pt x="4621" y="702939"/>
                </a:lnTo>
                <a:lnTo>
                  <a:pt x="478" y="752004"/>
                </a:lnTo>
                <a:lnTo>
                  <a:pt x="0" y="772259"/>
                </a:lnTo>
                <a:lnTo>
                  <a:pt x="13" y="781570"/>
                </a:lnTo>
                <a:lnTo>
                  <a:pt x="4775" y="831115"/>
                </a:lnTo>
                <a:lnTo>
                  <a:pt x="18935" y="873934"/>
                </a:lnTo>
                <a:lnTo>
                  <a:pt x="46377" y="905409"/>
                </a:lnTo>
                <a:lnTo>
                  <a:pt x="78271" y="913510"/>
                </a:lnTo>
                <a:lnTo>
                  <a:pt x="90139" y="912610"/>
                </a:lnTo>
                <a:lnTo>
                  <a:pt x="133860" y="891160"/>
                </a:lnTo>
                <a:lnTo>
                  <a:pt x="80950" y="865289"/>
                </a:lnTo>
                <a:lnTo>
                  <a:pt x="72809" y="863803"/>
                </a:lnTo>
                <a:lnTo>
                  <a:pt x="51504" y="828853"/>
                </a:lnTo>
                <a:lnTo>
                  <a:pt x="46820" y="782243"/>
                </a:lnTo>
                <a:lnTo>
                  <a:pt x="46883" y="772259"/>
                </a:lnTo>
                <a:lnTo>
                  <a:pt x="48926" y="729732"/>
                </a:lnTo>
                <a:lnTo>
                  <a:pt x="54663" y="682412"/>
                </a:lnTo>
                <a:lnTo>
                  <a:pt x="65467" y="633358"/>
                </a:lnTo>
                <a:lnTo>
                  <a:pt x="83438" y="586936"/>
                </a:lnTo>
                <a:lnTo>
                  <a:pt x="107469" y="547381"/>
                </a:lnTo>
                <a:lnTo>
                  <a:pt x="143321" y="516904"/>
                </a:lnTo>
                <a:lnTo>
                  <a:pt x="180074" y="505522"/>
                </a:lnTo>
                <a:lnTo>
                  <a:pt x="208204" y="503631"/>
                </a:lnTo>
                <a:lnTo>
                  <a:pt x="297781" y="503631"/>
                </a:lnTo>
                <a:lnTo>
                  <a:pt x="302342" y="459435"/>
                </a:lnTo>
                <a:lnTo>
                  <a:pt x="255080" y="459435"/>
                </a:lnTo>
                <a:lnTo>
                  <a:pt x="248112" y="458809"/>
                </a:lnTo>
                <a:lnTo>
                  <a:pt x="241269" y="458265"/>
                </a:lnTo>
                <a:lnTo>
                  <a:pt x="205920" y="456798"/>
                </a:lnTo>
                <a:lnTo>
                  <a:pt x="197486" y="456755"/>
                </a:lnTo>
                <a:close/>
              </a:path>
              <a:path w="347345" h="913764">
                <a:moveTo>
                  <a:pt x="276491" y="709917"/>
                </a:moveTo>
                <a:lnTo>
                  <a:pt x="230302" y="709917"/>
                </a:lnTo>
                <a:lnTo>
                  <a:pt x="232309" y="710577"/>
                </a:lnTo>
                <a:lnTo>
                  <a:pt x="231420" y="714603"/>
                </a:lnTo>
                <a:lnTo>
                  <a:pt x="224646" y="755116"/>
                </a:lnTo>
                <a:lnTo>
                  <a:pt x="210884" y="880021"/>
                </a:lnTo>
                <a:lnTo>
                  <a:pt x="210427" y="883157"/>
                </a:lnTo>
                <a:lnTo>
                  <a:pt x="210211" y="885380"/>
                </a:lnTo>
                <a:lnTo>
                  <a:pt x="210211" y="899223"/>
                </a:lnTo>
                <a:lnTo>
                  <a:pt x="212891" y="905141"/>
                </a:lnTo>
                <a:lnTo>
                  <a:pt x="223609" y="911834"/>
                </a:lnTo>
                <a:lnTo>
                  <a:pt x="228740" y="913510"/>
                </a:lnTo>
                <a:lnTo>
                  <a:pt x="239459" y="913510"/>
                </a:lnTo>
                <a:lnTo>
                  <a:pt x="244704" y="911732"/>
                </a:lnTo>
                <a:lnTo>
                  <a:pt x="254077" y="904582"/>
                </a:lnTo>
                <a:lnTo>
                  <a:pt x="256871" y="899007"/>
                </a:lnTo>
                <a:lnTo>
                  <a:pt x="257786" y="891160"/>
                </a:lnTo>
                <a:lnTo>
                  <a:pt x="276491" y="709917"/>
                </a:lnTo>
                <a:close/>
              </a:path>
              <a:path w="347345" h="913764">
                <a:moveTo>
                  <a:pt x="297781" y="503631"/>
                </a:moveTo>
                <a:lnTo>
                  <a:pt x="215342" y="503631"/>
                </a:lnTo>
                <a:lnTo>
                  <a:pt x="222492" y="503859"/>
                </a:lnTo>
                <a:lnTo>
                  <a:pt x="236779" y="504761"/>
                </a:lnTo>
                <a:lnTo>
                  <a:pt x="243472" y="505421"/>
                </a:lnTo>
                <a:lnTo>
                  <a:pt x="249721" y="506310"/>
                </a:lnTo>
                <a:lnTo>
                  <a:pt x="247565" y="517200"/>
                </a:lnTo>
                <a:lnTo>
                  <a:pt x="236059" y="563909"/>
                </a:lnTo>
                <a:lnTo>
                  <a:pt x="220902" y="612090"/>
                </a:lnTo>
                <a:lnTo>
                  <a:pt x="204372" y="659137"/>
                </a:lnTo>
                <a:lnTo>
                  <a:pt x="192126" y="691159"/>
                </a:lnTo>
                <a:lnTo>
                  <a:pt x="189949" y="696917"/>
                </a:lnTo>
                <a:lnTo>
                  <a:pt x="174295" y="736531"/>
                </a:lnTo>
                <a:lnTo>
                  <a:pt x="157552" y="774374"/>
                </a:lnTo>
                <a:lnTo>
                  <a:pt x="137624" y="812719"/>
                </a:lnTo>
                <a:lnTo>
                  <a:pt x="109874" y="849866"/>
                </a:lnTo>
                <a:lnTo>
                  <a:pt x="88545" y="865289"/>
                </a:lnTo>
                <a:lnTo>
                  <a:pt x="157705" y="865289"/>
                </a:lnTo>
                <a:lnTo>
                  <a:pt x="181093" y="828853"/>
                </a:lnTo>
                <a:lnTo>
                  <a:pt x="198159" y="794296"/>
                </a:lnTo>
                <a:lnTo>
                  <a:pt x="214564" y="754454"/>
                </a:lnTo>
                <a:lnTo>
                  <a:pt x="230302" y="709917"/>
                </a:lnTo>
                <a:lnTo>
                  <a:pt x="276491" y="709917"/>
                </a:lnTo>
                <a:lnTo>
                  <a:pt x="297781" y="503631"/>
                </a:lnTo>
                <a:close/>
              </a:path>
              <a:path w="347345" h="913764">
                <a:moveTo>
                  <a:pt x="328308" y="0"/>
                </a:moveTo>
                <a:lnTo>
                  <a:pt x="317589" y="0"/>
                </a:lnTo>
                <a:lnTo>
                  <a:pt x="312459" y="1790"/>
                </a:lnTo>
                <a:lnTo>
                  <a:pt x="303518" y="8940"/>
                </a:lnTo>
                <a:lnTo>
                  <a:pt x="300851" y="14516"/>
                </a:lnTo>
                <a:lnTo>
                  <a:pt x="299949" y="22097"/>
                </a:lnTo>
                <a:lnTo>
                  <a:pt x="255080" y="459435"/>
                </a:lnTo>
                <a:lnTo>
                  <a:pt x="302342" y="459435"/>
                </a:lnTo>
                <a:lnTo>
                  <a:pt x="346164" y="34823"/>
                </a:lnTo>
                <a:lnTo>
                  <a:pt x="346609" y="31267"/>
                </a:lnTo>
                <a:lnTo>
                  <a:pt x="346838" y="28689"/>
                </a:lnTo>
                <a:lnTo>
                  <a:pt x="346838" y="14300"/>
                </a:lnTo>
                <a:lnTo>
                  <a:pt x="344158" y="8369"/>
                </a:lnTo>
                <a:lnTo>
                  <a:pt x="333439" y="1676"/>
                </a:lnTo>
                <a:lnTo>
                  <a:pt x="32830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33086" y="3827394"/>
            <a:ext cx="347345" cy="913765"/>
          </a:xfrm>
          <a:custGeom>
            <a:avLst/>
            <a:gdLst/>
            <a:ahLst/>
            <a:cxnLst/>
            <a:rect l="l" t="t" r="r" b="b"/>
            <a:pathLst>
              <a:path w="347345" h="913764">
                <a:moveTo>
                  <a:pt x="197486" y="456755"/>
                </a:moveTo>
                <a:lnTo>
                  <a:pt x="150099" y="463956"/>
                </a:lnTo>
                <a:lnTo>
                  <a:pt x="107075" y="485559"/>
                </a:lnTo>
                <a:lnTo>
                  <a:pt x="76595" y="512673"/>
                </a:lnTo>
                <a:lnTo>
                  <a:pt x="52160" y="545833"/>
                </a:lnTo>
                <a:lnTo>
                  <a:pt x="27057" y="600849"/>
                </a:lnTo>
                <a:lnTo>
                  <a:pt x="13155" y="650575"/>
                </a:lnTo>
                <a:lnTo>
                  <a:pt x="4616" y="702939"/>
                </a:lnTo>
                <a:lnTo>
                  <a:pt x="476" y="752004"/>
                </a:lnTo>
                <a:lnTo>
                  <a:pt x="0" y="772259"/>
                </a:lnTo>
                <a:lnTo>
                  <a:pt x="13" y="781570"/>
                </a:lnTo>
                <a:lnTo>
                  <a:pt x="4773" y="831115"/>
                </a:lnTo>
                <a:lnTo>
                  <a:pt x="18936" y="873934"/>
                </a:lnTo>
                <a:lnTo>
                  <a:pt x="46372" y="905409"/>
                </a:lnTo>
                <a:lnTo>
                  <a:pt x="78271" y="913510"/>
                </a:lnTo>
                <a:lnTo>
                  <a:pt x="90139" y="912610"/>
                </a:lnTo>
                <a:lnTo>
                  <a:pt x="133860" y="891160"/>
                </a:lnTo>
                <a:lnTo>
                  <a:pt x="80951" y="865289"/>
                </a:lnTo>
                <a:lnTo>
                  <a:pt x="72809" y="863803"/>
                </a:lnTo>
                <a:lnTo>
                  <a:pt x="51504" y="828853"/>
                </a:lnTo>
                <a:lnTo>
                  <a:pt x="46821" y="782243"/>
                </a:lnTo>
                <a:lnTo>
                  <a:pt x="46882" y="772259"/>
                </a:lnTo>
                <a:lnTo>
                  <a:pt x="48927" y="729732"/>
                </a:lnTo>
                <a:lnTo>
                  <a:pt x="54663" y="682412"/>
                </a:lnTo>
                <a:lnTo>
                  <a:pt x="65468" y="633358"/>
                </a:lnTo>
                <a:lnTo>
                  <a:pt x="83438" y="586936"/>
                </a:lnTo>
                <a:lnTo>
                  <a:pt x="107468" y="547381"/>
                </a:lnTo>
                <a:lnTo>
                  <a:pt x="143316" y="516904"/>
                </a:lnTo>
                <a:lnTo>
                  <a:pt x="180069" y="505522"/>
                </a:lnTo>
                <a:lnTo>
                  <a:pt x="208205" y="503631"/>
                </a:lnTo>
                <a:lnTo>
                  <a:pt x="297781" y="503631"/>
                </a:lnTo>
                <a:lnTo>
                  <a:pt x="302342" y="459435"/>
                </a:lnTo>
                <a:lnTo>
                  <a:pt x="255080" y="459435"/>
                </a:lnTo>
                <a:lnTo>
                  <a:pt x="248113" y="458809"/>
                </a:lnTo>
                <a:lnTo>
                  <a:pt x="241269" y="458265"/>
                </a:lnTo>
                <a:lnTo>
                  <a:pt x="205915" y="456798"/>
                </a:lnTo>
                <a:lnTo>
                  <a:pt x="197486" y="456755"/>
                </a:lnTo>
                <a:close/>
              </a:path>
              <a:path w="347345" h="913764">
                <a:moveTo>
                  <a:pt x="276491" y="709917"/>
                </a:moveTo>
                <a:lnTo>
                  <a:pt x="230303" y="709917"/>
                </a:lnTo>
                <a:lnTo>
                  <a:pt x="232309" y="710577"/>
                </a:lnTo>
                <a:lnTo>
                  <a:pt x="231408" y="714603"/>
                </a:lnTo>
                <a:lnTo>
                  <a:pt x="224646" y="755116"/>
                </a:lnTo>
                <a:lnTo>
                  <a:pt x="210884" y="880021"/>
                </a:lnTo>
                <a:lnTo>
                  <a:pt x="210427" y="883157"/>
                </a:lnTo>
                <a:lnTo>
                  <a:pt x="210211" y="885380"/>
                </a:lnTo>
                <a:lnTo>
                  <a:pt x="210211" y="899223"/>
                </a:lnTo>
                <a:lnTo>
                  <a:pt x="212891" y="905141"/>
                </a:lnTo>
                <a:lnTo>
                  <a:pt x="223610" y="911834"/>
                </a:lnTo>
                <a:lnTo>
                  <a:pt x="228728" y="913510"/>
                </a:lnTo>
                <a:lnTo>
                  <a:pt x="239447" y="913510"/>
                </a:lnTo>
                <a:lnTo>
                  <a:pt x="244704" y="911732"/>
                </a:lnTo>
                <a:lnTo>
                  <a:pt x="254077" y="904582"/>
                </a:lnTo>
                <a:lnTo>
                  <a:pt x="256858" y="899007"/>
                </a:lnTo>
                <a:lnTo>
                  <a:pt x="257786" y="891160"/>
                </a:lnTo>
                <a:lnTo>
                  <a:pt x="276491" y="709917"/>
                </a:lnTo>
                <a:close/>
              </a:path>
              <a:path w="347345" h="913764">
                <a:moveTo>
                  <a:pt x="297781" y="503631"/>
                </a:moveTo>
                <a:lnTo>
                  <a:pt x="215342" y="503631"/>
                </a:lnTo>
                <a:lnTo>
                  <a:pt x="222479" y="503859"/>
                </a:lnTo>
                <a:lnTo>
                  <a:pt x="236767" y="504761"/>
                </a:lnTo>
                <a:lnTo>
                  <a:pt x="243460" y="505421"/>
                </a:lnTo>
                <a:lnTo>
                  <a:pt x="249721" y="506310"/>
                </a:lnTo>
                <a:lnTo>
                  <a:pt x="247564" y="517200"/>
                </a:lnTo>
                <a:lnTo>
                  <a:pt x="236054" y="563909"/>
                </a:lnTo>
                <a:lnTo>
                  <a:pt x="220902" y="612090"/>
                </a:lnTo>
                <a:lnTo>
                  <a:pt x="204367" y="659137"/>
                </a:lnTo>
                <a:lnTo>
                  <a:pt x="192126" y="691159"/>
                </a:lnTo>
                <a:lnTo>
                  <a:pt x="189948" y="696917"/>
                </a:lnTo>
                <a:lnTo>
                  <a:pt x="174291" y="736531"/>
                </a:lnTo>
                <a:lnTo>
                  <a:pt x="157552" y="774374"/>
                </a:lnTo>
                <a:lnTo>
                  <a:pt x="137624" y="812719"/>
                </a:lnTo>
                <a:lnTo>
                  <a:pt x="109869" y="849866"/>
                </a:lnTo>
                <a:lnTo>
                  <a:pt x="88533" y="865289"/>
                </a:lnTo>
                <a:lnTo>
                  <a:pt x="157705" y="865289"/>
                </a:lnTo>
                <a:lnTo>
                  <a:pt x="181083" y="828853"/>
                </a:lnTo>
                <a:lnTo>
                  <a:pt x="198159" y="794296"/>
                </a:lnTo>
                <a:lnTo>
                  <a:pt x="214559" y="754454"/>
                </a:lnTo>
                <a:lnTo>
                  <a:pt x="230303" y="709917"/>
                </a:lnTo>
                <a:lnTo>
                  <a:pt x="276491" y="709917"/>
                </a:lnTo>
                <a:lnTo>
                  <a:pt x="297781" y="503631"/>
                </a:lnTo>
                <a:close/>
              </a:path>
              <a:path w="347345" h="913764">
                <a:moveTo>
                  <a:pt x="328296" y="0"/>
                </a:moveTo>
                <a:lnTo>
                  <a:pt x="317577" y="0"/>
                </a:lnTo>
                <a:lnTo>
                  <a:pt x="312446" y="1790"/>
                </a:lnTo>
                <a:lnTo>
                  <a:pt x="303518" y="8940"/>
                </a:lnTo>
                <a:lnTo>
                  <a:pt x="300838" y="14516"/>
                </a:lnTo>
                <a:lnTo>
                  <a:pt x="299949" y="22097"/>
                </a:lnTo>
                <a:lnTo>
                  <a:pt x="255080" y="459435"/>
                </a:lnTo>
                <a:lnTo>
                  <a:pt x="302342" y="459435"/>
                </a:lnTo>
                <a:lnTo>
                  <a:pt x="346165" y="34823"/>
                </a:lnTo>
                <a:lnTo>
                  <a:pt x="346609" y="31267"/>
                </a:lnTo>
                <a:lnTo>
                  <a:pt x="346838" y="28689"/>
                </a:lnTo>
                <a:lnTo>
                  <a:pt x="346838" y="14300"/>
                </a:lnTo>
                <a:lnTo>
                  <a:pt x="344158" y="8369"/>
                </a:lnTo>
                <a:lnTo>
                  <a:pt x="333439" y="1676"/>
                </a:lnTo>
                <a:lnTo>
                  <a:pt x="32829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71017" y="3814978"/>
            <a:ext cx="6365875" cy="947419"/>
            <a:chOff x="571017" y="3814978"/>
            <a:chExt cx="6365875" cy="947419"/>
          </a:xfrm>
        </p:grpSpPr>
        <p:sp>
          <p:nvSpPr>
            <p:cNvPr id="14" name="object 14"/>
            <p:cNvSpPr/>
            <p:nvPr/>
          </p:nvSpPr>
          <p:spPr>
            <a:xfrm>
              <a:off x="6232456" y="3827394"/>
              <a:ext cx="347345" cy="913765"/>
            </a:xfrm>
            <a:custGeom>
              <a:avLst/>
              <a:gdLst/>
              <a:ahLst/>
              <a:cxnLst/>
              <a:rect l="l" t="t" r="r" b="b"/>
              <a:pathLst>
                <a:path w="347345" h="913764">
                  <a:moveTo>
                    <a:pt x="197486" y="456755"/>
                  </a:moveTo>
                  <a:lnTo>
                    <a:pt x="150099" y="463956"/>
                  </a:lnTo>
                  <a:lnTo>
                    <a:pt x="107075" y="485559"/>
                  </a:lnTo>
                  <a:lnTo>
                    <a:pt x="76595" y="512673"/>
                  </a:lnTo>
                  <a:lnTo>
                    <a:pt x="52160" y="545833"/>
                  </a:lnTo>
                  <a:lnTo>
                    <a:pt x="27057" y="600849"/>
                  </a:lnTo>
                  <a:lnTo>
                    <a:pt x="13155" y="650575"/>
                  </a:lnTo>
                  <a:lnTo>
                    <a:pt x="4616" y="702939"/>
                  </a:lnTo>
                  <a:lnTo>
                    <a:pt x="476" y="752004"/>
                  </a:lnTo>
                  <a:lnTo>
                    <a:pt x="0" y="772259"/>
                  </a:lnTo>
                  <a:lnTo>
                    <a:pt x="13" y="781570"/>
                  </a:lnTo>
                  <a:lnTo>
                    <a:pt x="4773" y="831115"/>
                  </a:lnTo>
                  <a:lnTo>
                    <a:pt x="18936" y="873934"/>
                  </a:lnTo>
                  <a:lnTo>
                    <a:pt x="46372" y="905409"/>
                  </a:lnTo>
                  <a:lnTo>
                    <a:pt x="78271" y="913510"/>
                  </a:lnTo>
                  <a:lnTo>
                    <a:pt x="90139" y="912610"/>
                  </a:lnTo>
                  <a:lnTo>
                    <a:pt x="133860" y="891160"/>
                  </a:lnTo>
                  <a:lnTo>
                    <a:pt x="80951" y="865289"/>
                  </a:lnTo>
                  <a:lnTo>
                    <a:pt x="72809" y="863803"/>
                  </a:lnTo>
                  <a:lnTo>
                    <a:pt x="51504" y="828853"/>
                  </a:lnTo>
                  <a:lnTo>
                    <a:pt x="46821" y="782243"/>
                  </a:lnTo>
                  <a:lnTo>
                    <a:pt x="46882" y="772259"/>
                  </a:lnTo>
                  <a:lnTo>
                    <a:pt x="48927" y="729732"/>
                  </a:lnTo>
                  <a:lnTo>
                    <a:pt x="54663" y="682412"/>
                  </a:lnTo>
                  <a:lnTo>
                    <a:pt x="65468" y="633358"/>
                  </a:lnTo>
                  <a:lnTo>
                    <a:pt x="83438" y="586936"/>
                  </a:lnTo>
                  <a:lnTo>
                    <a:pt x="107468" y="547381"/>
                  </a:lnTo>
                  <a:lnTo>
                    <a:pt x="143316" y="516904"/>
                  </a:lnTo>
                  <a:lnTo>
                    <a:pt x="180069" y="505522"/>
                  </a:lnTo>
                  <a:lnTo>
                    <a:pt x="208205" y="503631"/>
                  </a:lnTo>
                  <a:lnTo>
                    <a:pt x="297781" y="503631"/>
                  </a:lnTo>
                  <a:lnTo>
                    <a:pt x="302342" y="459435"/>
                  </a:lnTo>
                  <a:lnTo>
                    <a:pt x="255080" y="459435"/>
                  </a:lnTo>
                  <a:lnTo>
                    <a:pt x="248113" y="458809"/>
                  </a:lnTo>
                  <a:lnTo>
                    <a:pt x="241269" y="458265"/>
                  </a:lnTo>
                  <a:lnTo>
                    <a:pt x="205915" y="456798"/>
                  </a:lnTo>
                  <a:lnTo>
                    <a:pt x="197486" y="456755"/>
                  </a:lnTo>
                  <a:close/>
                </a:path>
                <a:path w="347345" h="913764">
                  <a:moveTo>
                    <a:pt x="276491" y="709917"/>
                  </a:moveTo>
                  <a:lnTo>
                    <a:pt x="230303" y="709917"/>
                  </a:lnTo>
                  <a:lnTo>
                    <a:pt x="232309" y="710577"/>
                  </a:lnTo>
                  <a:lnTo>
                    <a:pt x="231408" y="714603"/>
                  </a:lnTo>
                  <a:lnTo>
                    <a:pt x="224646" y="755116"/>
                  </a:lnTo>
                  <a:lnTo>
                    <a:pt x="210884" y="880021"/>
                  </a:lnTo>
                  <a:lnTo>
                    <a:pt x="210427" y="883157"/>
                  </a:lnTo>
                  <a:lnTo>
                    <a:pt x="210211" y="885380"/>
                  </a:lnTo>
                  <a:lnTo>
                    <a:pt x="210211" y="899223"/>
                  </a:lnTo>
                  <a:lnTo>
                    <a:pt x="212891" y="905141"/>
                  </a:lnTo>
                  <a:lnTo>
                    <a:pt x="223610" y="911834"/>
                  </a:lnTo>
                  <a:lnTo>
                    <a:pt x="228728" y="913510"/>
                  </a:lnTo>
                  <a:lnTo>
                    <a:pt x="239447" y="913510"/>
                  </a:lnTo>
                  <a:lnTo>
                    <a:pt x="244704" y="911732"/>
                  </a:lnTo>
                  <a:lnTo>
                    <a:pt x="254077" y="904582"/>
                  </a:lnTo>
                  <a:lnTo>
                    <a:pt x="256858" y="899007"/>
                  </a:lnTo>
                  <a:lnTo>
                    <a:pt x="257786" y="891160"/>
                  </a:lnTo>
                  <a:lnTo>
                    <a:pt x="276491" y="709917"/>
                  </a:lnTo>
                  <a:close/>
                </a:path>
                <a:path w="347345" h="913764">
                  <a:moveTo>
                    <a:pt x="297781" y="503631"/>
                  </a:moveTo>
                  <a:lnTo>
                    <a:pt x="215342" y="503631"/>
                  </a:lnTo>
                  <a:lnTo>
                    <a:pt x="222479" y="503859"/>
                  </a:lnTo>
                  <a:lnTo>
                    <a:pt x="236767" y="504761"/>
                  </a:lnTo>
                  <a:lnTo>
                    <a:pt x="243460" y="505421"/>
                  </a:lnTo>
                  <a:lnTo>
                    <a:pt x="249721" y="506310"/>
                  </a:lnTo>
                  <a:lnTo>
                    <a:pt x="247564" y="517200"/>
                  </a:lnTo>
                  <a:lnTo>
                    <a:pt x="236054" y="563909"/>
                  </a:lnTo>
                  <a:lnTo>
                    <a:pt x="220902" y="612090"/>
                  </a:lnTo>
                  <a:lnTo>
                    <a:pt x="204367" y="659137"/>
                  </a:lnTo>
                  <a:lnTo>
                    <a:pt x="192126" y="691159"/>
                  </a:lnTo>
                  <a:lnTo>
                    <a:pt x="189948" y="696917"/>
                  </a:lnTo>
                  <a:lnTo>
                    <a:pt x="174291" y="736531"/>
                  </a:lnTo>
                  <a:lnTo>
                    <a:pt x="157552" y="774374"/>
                  </a:lnTo>
                  <a:lnTo>
                    <a:pt x="137624" y="812719"/>
                  </a:lnTo>
                  <a:lnTo>
                    <a:pt x="109869" y="849866"/>
                  </a:lnTo>
                  <a:lnTo>
                    <a:pt x="88533" y="865289"/>
                  </a:lnTo>
                  <a:lnTo>
                    <a:pt x="157705" y="865289"/>
                  </a:lnTo>
                  <a:lnTo>
                    <a:pt x="181083" y="828853"/>
                  </a:lnTo>
                  <a:lnTo>
                    <a:pt x="198159" y="794296"/>
                  </a:lnTo>
                  <a:lnTo>
                    <a:pt x="214559" y="754454"/>
                  </a:lnTo>
                  <a:lnTo>
                    <a:pt x="230303" y="709917"/>
                  </a:lnTo>
                  <a:lnTo>
                    <a:pt x="276491" y="709917"/>
                  </a:lnTo>
                  <a:lnTo>
                    <a:pt x="297781" y="503631"/>
                  </a:lnTo>
                  <a:close/>
                </a:path>
                <a:path w="347345" h="913764">
                  <a:moveTo>
                    <a:pt x="328296" y="0"/>
                  </a:moveTo>
                  <a:lnTo>
                    <a:pt x="317577" y="0"/>
                  </a:lnTo>
                  <a:lnTo>
                    <a:pt x="312446" y="1790"/>
                  </a:lnTo>
                  <a:lnTo>
                    <a:pt x="303518" y="8940"/>
                  </a:lnTo>
                  <a:lnTo>
                    <a:pt x="300838" y="14516"/>
                  </a:lnTo>
                  <a:lnTo>
                    <a:pt x="299949" y="22097"/>
                  </a:lnTo>
                  <a:lnTo>
                    <a:pt x="255080" y="459435"/>
                  </a:lnTo>
                  <a:lnTo>
                    <a:pt x="302342" y="459435"/>
                  </a:lnTo>
                  <a:lnTo>
                    <a:pt x="346165" y="34823"/>
                  </a:lnTo>
                  <a:lnTo>
                    <a:pt x="346609" y="31267"/>
                  </a:lnTo>
                  <a:lnTo>
                    <a:pt x="346838" y="28689"/>
                  </a:lnTo>
                  <a:lnTo>
                    <a:pt x="346838" y="14300"/>
                  </a:lnTo>
                  <a:lnTo>
                    <a:pt x="344158" y="8369"/>
                  </a:lnTo>
                  <a:lnTo>
                    <a:pt x="333439" y="1676"/>
                  </a:lnTo>
                  <a:lnTo>
                    <a:pt x="328296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1017" y="381815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017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85" y="0"/>
                </a:moveTo>
                <a:lnTo>
                  <a:pt x="0" y="0"/>
                </a:lnTo>
                <a:lnTo>
                  <a:pt x="0" y="9525"/>
                </a:lnTo>
                <a:lnTo>
                  <a:pt x="3208985" y="9525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017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85" y="0"/>
                </a:moveTo>
                <a:lnTo>
                  <a:pt x="0" y="0"/>
                </a:lnTo>
                <a:lnTo>
                  <a:pt x="0" y="25400"/>
                </a:lnTo>
                <a:lnTo>
                  <a:pt x="3208985" y="25400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017" y="6816534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017" y="7294981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017" y="7977276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1017" y="8438274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017" y="8896083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366016" y="793000"/>
            <a:ext cx="6828155" cy="8941435"/>
            <a:chOff x="366016" y="793000"/>
            <a:chExt cx="6828155" cy="8941435"/>
          </a:xfrm>
        </p:grpSpPr>
        <p:sp>
          <p:nvSpPr>
            <p:cNvPr id="28" name="object 28"/>
            <p:cNvSpPr/>
            <p:nvPr/>
          </p:nvSpPr>
          <p:spPr>
            <a:xfrm>
              <a:off x="571017" y="937453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6016" y="793000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1991746" y="42962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1113" y="42962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90478" y="42962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89844" y="42962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89210" y="42962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88577" y="429622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91746" y="637703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91113" y="637703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92380" y="637703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90478" y="637703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89844" y="637703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89210" y="637703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88577" y="637703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17049" y="1305614"/>
            <a:ext cx="565785" cy="1489075"/>
          </a:xfrm>
          <a:custGeom>
            <a:avLst/>
            <a:gdLst/>
            <a:ahLst/>
            <a:cxnLst/>
            <a:rect l="l" t="t" r="r" b="b"/>
            <a:pathLst>
              <a:path w="565785" h="1489075">
                <a:moveTo>
                  <a:pt x="321895" y="744346"/>
                </a:moveTo>
                <a:lnTo>
                  <a:pt x="282398" y="747280"/>
                </a:lnTo>
                <a:lnTo>
                  <a:pt x="244676" y="756080"/>
                </a:lnTo>
                <a:lnTo>
                  <a:pt x="208731" y="770744"/>
                </a:lnTo>
                <a:lnTo>
                  <a:pt x="174563" y="791273"/>
                </a:lnTo>
                <a:lnTo>
                  <a:pt x="135988" y="823918"/>
                </a:lnTo>
                <a:lnTo>
                  <a:pt x="104305" y="860723"/>
                </a:lnTo>
                <a:lnTo>
                  <a:pt x="82197" y="894218"/>
                </a:lnTo>
                <a:lnTo>
                  <a:pt x="61739" y="933707"/>
                </a:lnTo>
                <a:lnTo>
                  <a:pt x="44169" y="979172"/>
                </a:lnTo>
                <a:lnTo>
                  <a:pt x="31718" y="1018973"/>
                </a:lnTo>
                <a:lnTo>
                  <a:pt x="21522" y="1060205"/>
                </a:lnTo>
                <a:lnTo>
                  <a:pt x="13577" y="1102867"/>
                </a:lnTo>
                <a:lnTo>
                  <a:pt x="7605" y="1145537"/>
                </a:lnTo>
                <a:lnTo>
                  <a:pt x="3343" y="1186773"/>
                </a:lnTo>
                <a:lnTo>
                  <a:pt x="788" y="1226576"/>
                </a:lnTo>
                <a:lnTo>
                  <a:pt x="0" y="1268221"/>
                </a:lnTo>
                <a:lnTo>
                  <a:pt x="245" y="1281218"/>
                </a:lnTo>
                <a:lnTo>
                  <a:pt x="4853" y="1335341"/>
                </a:lnTo>
                <a:lnTo>
                  <a:pt x="11939" y="1372860"/>
                </a:lnTo>
                <a:lnTo>
                  <a:pt x="30937" y="1424190"/>
                </a:lnTo>
                <a:lnTo>
                  <a:pt x="62142" y="1465224"/>
                </a:lnTo>
                <a:lnTo>
                  <a:pt x="108398" y="1487216"/>
                </a:lnTo>
                <a:lnTo>
                  <a:pt x="127636" y="1488681"/>
                </a:lnTo>
                <a:lnTo>
                  <a:pt x="146972" y="1487216"/>
                </a:lnTo>
                <a:lnTo>
                  <a:pt x="183804" y="1475490"/>
                </a:lnTo>
                <a:lnTo>
                  <a:pt x="218215" y="1452262"/>
                </a:lnTo>
                <a:lnTo>
                  <a:pt x="250415" y="1418972"/>
                </a:lnTo>
                <a:lnTo>
                  <a:pt x="131992" y="1410106"/>
                </a:lnTo>
                <a:lnTo>
                  <a:pt x="118724" y="1407684"/>
                </a:lnTo>
                <a:lnTo>
                  <a:pt x="89981" y="1371358"/>
                </a:lnTo>
                <a:lnTo>
                  <a:pt x="79746" y="1327569"/>
                </a:lnTo>
                <a:lnTo>
                  <a:pt x="76466" y="1277840"/>
                </a:lnTo>
                <a:lnTo>
                  <a:pt x="76475" y="1258504"/>
                </a:lnTo>
                <a:lnTo>
                  <a:pt x="78513" y="1207642"/>
                </a:lnTo>
                <a:lnTo>
                  <a:pt x="83631" y="1151269"/>
                </a:lnTo>
                <a:lnTo>
                  <a:pt x="89158" y="1112081"/>
                </a:lnTo>
                <a:lnTo>
                  <a:pt x="96800" y="1072242"/>
                </a:lnTo>
                <a:lnTo>
                  <a:pt x="106759" y="1032137"/>
                </a:lnTo>
                <a:lnTo>
                  <a:pt x="119856" y="993395"/>
                </a:lnTo>
                <a:lnTo>
                  <a:pt x="136057" y="956490"/>
                </a:lnTo>
                <a:lnTo>
                  <a:pt x="154336" y="922658"/>
                </a:lnTo>
                <a:lnTo>
                  <a:pt x="188061" y="877776"/>
                </a:lnTo>
                <a:lnTo>
                  <a:pt x="219305" y="851306"/>
                </a:lnTo>
                <a:lnTo>
                  <a:pt x="263103" y="829817"/>
                </a:lnTo>
                <a:lnTo>
                  <a:pt x="308803" y="822112"/>
                </a:lnTo>
                <a:lnTo>
                  <a:pt x="339371" y="820750"/>
                </a:lnTo>
                <a:lnTo>
                  <a:pt x="485348" y="820750"/>
                </a:lnTo>
                <a:lnTo>
                  <a:pt x="492783" y="748715"/>
                </a:lnTo>
                <a:lnTo>
                  <a:pt x="415761" y="748715"/>
                </a:lnTo>
                <a:lnTo>
                  <a:pt x="404405" y="747689"/>
                </a:lnTo>
                <a:lnTo>
                  <a:pt x="393253" y="746801"/>
                </a:lnTo>
                <a:lnTo>
                  <a:pt x="348502" y="744621"/>
                </a:lnTo>
                <a:lnTo>
                  <a:pt x="335643" y="744415"/>
                </a:lnTo>
                <a:lnTo>
                  <a:pt x="321895" y="744346"/>
                </a:lnTo>
                <a:close/>
              </a:path>
              <a:path w="565785" h="1489075">
                <a:moveTo>
                  <a:pt x="450656" y="1156893"/>
                </a:moveTo>
                <a:lnTo>
                  <a:pt x="375375" y="1156893"/>
                </a:lnTo>
                <a:lnTo>
                  <a:pt x="378652" y="1157986"/>
                </a:lnTo>
                <a:lnTo>
                  <a:pt x="377523" y="1163276"/>
                </a:lnTo>
                <a:lnTo>
                  <a:pt x="369645" y="1208302"/>
                </a:lnTo>
                <a:lnTo>
                  <a:pt x="361913" y="1259865"/>
                </a:lnTo>
                <a:lnTo>
                  <a:pt x="343727" y="1434109"/>
                </a:lnTo>
                <a:lnTo>
                  <a:pt x="343003" y="1439214"/>
                </a:lnTo>
                <a:lnTo>
                  <a:pt x="342634" y="1442846"/>
                </a:lnTo>
                <a:lnTo>
                  <a:pt x="342743" y="1452841"/>
                </a:lnTo>
                <a:lnTo>
                  <a:pt x="343454" y="1461159"/>
                </a:lnTo>
                <a:lnTo>
                  <a:pt x="374761" y="1488169"/>
                </a:lnTo>
                <a:lnTo>
                  <a:pt x="380836" y="1488681"/>
                </a:lnTo>
                <a:lnTo>
                  <a:pt x="387756" y="1488137"/>
                </a:lnTo>
                <a:lnTo>
                  <a:pt x="418456" y="1461334"/>
                </a:lnTo>
                <a:lnTo>
                  <a:pt x="420243" y="1451571"/>
                </a:lnTo>
                <a:lnTo>
                  <a:pt x="450656" y="1156893"/>
                </a:lnTo>
                <a:close/>
              </a:path>
              <a:path w="565785" h="1489075">
                <a:moveTo>
                  <a:pt x="485348" y="820750"/>
                </a:moveTo>
                <a:lnTo>
                  <a:pt x="339371" y="820750"/>
                </a:lnTo>
                <a:lnTo>
                  <a:pt x="348097" y="820818"/>
                </a:lnTo>
                <a:lnTo>
                  <a:pt x="356827" y="821023"/>
                </a:lnTo>
                <a:lnTo>
                  <a:pt x="399254" y="824087"/>
                </a:lnTo>
                <a:lnTo>
                  <a:pt x="407036" y="825106"/>
                </a:lnTo>
                <a:lnTo>
                  <a:pt x="403521" y="842846"/>
                </a:lnTo>
                <a:lnTo>
                  <a:pt x="390043" y="899606"/>
                </a:lnTo>
                <a:lnTo>
                  <a:pt x="379061" y="938612"/>
                </a:lnTo>
                <a:lnTo>
                  <a:pt x="366650" y="977899"/>
                </a:lnTo>
                <a:lnTo>
                  <a:pt x="353410" y="1016923"/>
                </a:lnTo>
                <a:lnTo>
                  <a:pt x="339904" y="1055395"/>
                </a:lnTo>
                <a:lnTo>
                  <a:pt x="326399" y="1092233"/>
                </a:lnTo>
                <a:lnTo>
                  <a:pt x="313170" y="1126337"/>
                </a:lnTo>
                <a:lnTo>
                  <a:pt x="309620" y="1135717"/>
                </a:lnTo>
                <a:lnTo>
                  <a:pt x="295708" y="1171625"/>
                </a:lnTo>
                <a:lnTo>
                  <a:pt x="277797" y="1215216"/>
                </a:lnTo>
                <a:lnTo>
                  <a:pt x="256827" y="1261948"/>
                </a:lnTo>
                <a:lnTo>
                  <a:pt x="232850" y="1309558"/>
                </a:lnTo>
                <a:lnTo>
                  <a:pt x="206757" y="1351711"/>
                </a:lnTo>
                <a:lnTo>
                  <a:pt x="179127" y="1384967"/>
                </a:lnTo>
                <a:lnTo>
                  <a:pt x="141303" y="1409082"/>
                </a:lnTo>
                <a:lnTo>
                  <a:pt x="131992" y="1410106"/>
                </a:lnTo>
                <a:lnTo>
                  <a:pt x="257078" y="1410106"/>
                </a:lnTo>
                <a:lnTo>
                  <a:pt x="280530" y="1375964"/>
                </a:lnTo>
                <a:lnTo>
                  <a:pt x="309176" y="1323848"/>
                </a:lnTo>
                <a:lnTo>
                  <a:pt x="336492" y="1262898"/>
                </a:lnTo>
                <a:lnTo>
                  <a:pt x="362685" y="1194141"/>
                </a:lnTo>
                <a:lnTo>
                  <a:pt x="375375" y="1156893"/>
                </a:lnTo>
                <a:lnTo>
                  <a:pt x="450656" y="1156893"/>
                </a:lnTo>
                <a:lnTo>
                  <a:pt x="485348" y="820750"/>
                </a:lnTo>
                <a:close/>
              </a:path>
              <a:path w="565785" h="1489075">
                <a:moveTo>
                  <a:pt x="527089" y="0"/>
                </a:moveTo>
                <a:lnTo>
                  <a:pt x="493249" y="19929"/>
                </a:lnTo>
                <a:lnTo>
                  <a:pt x="415761" y="748715"/>
                </a:lnTo>
                <a:lnTo>
                  <a:pt x="492783" y="748715"/>
                </a:lnTo>
                <a:lnTo>
                  <a:pt x="564199" y="56756"/>
                </a:lnTo>
                <a:lnTo>
                  <a:pt x="564910" y="50939"/>
                </a:lnTo>
                <a:lnTo>
                  <a:pt x="565291" y="46761"/>
                </a:lnTo>
                <a:lnTo>
                  <a:pt x="565197" y="36017"/>
                </a:lnTo>
                <a:lnTo>
                  <a:pt x="564472" y="27529"/>
                </a:lnTo>
                <a:lnTo>
                  <a:pt x="533159" y="511"/>
                </a:lnTo>
                <a:lnTo>
                  <a:pt x="52708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6258" y="3827394"/>
            <a:ext cx="347345" cy="913765"/>
          </a:xfrm>
          <a:custGeom>
            <a:avLst/>
            <a:gdLst/>
            <a:ahLst/>
            <a:cxnLst/>
            <a:rect l="l" t="t" r="r" b="b"/>
            <a:pathLst>
              <a:path w="347344" h="913764">
                <a:moveTo>
                  <a:pt x="197486" y="456755"/>
                </a:moveTo>
                <a:lnTo>
                  <a:pt x="150099" y="463956"/>
                </a:lnTo>
                <a:lnTo>
                  <a:pt x="107075" y="485559"/>
                </a:lnTo>
                <a:lnTo>
                  <a:pt x="76595" y="512673"/>
                </a:lnTo>
                <a:lnTo>
                  <a:pt x="52160" y="545833"/>
                </a:lnTo>
                <a:lnTo>
                  <a:pt x="27057" y="600849"/>
                </a:lnTo>
                <a:lnTo>
                  <a:pt x="13155" y="650575"/>
                </a:lnTo>
                <a:lnTo>
                  <a:pt x="4616" y="702939"/>
                </a:lnTo>
                <a:lnTo>
                  <a:pt x="476" y="752004"/>
                </a:lnTo>
                <a:lnTo>
                  <a:pt x="0" y="772259"/>
                </a:lnTo>
                <a:lnTo>
                  <a:pt x="13" y="781570"/>
                </a:lnTo>
                <a:lnTo>
                  <a:pt x="4773" y="831115"/>
                </a:lnTo>
                <a:lnTo>
                  <a:pt x="18936" y="873934"/>
                </a:lnTo>
                <a:lnTo>
                  <a:pt x="46372" y="905409"/>
                </a:lnTo>
                <a:lnTo>
                  <a:pt x="78271" y="913510"/>
                </a:lnTo>
                <a:lnTo>
                  <a:pt x="90139" y="912610"/>
                </a:lnTo>
                <a:lnTo>
                  <a:pt x="133860" y="891160"/>
                </a:lnTo>
                <a:lnTo>
                  <a:pt x="80951" y="865289"/>
                </a:lnTo>
                <a:lnTo>
                  <a:pt x="72809" y="863803"/>
                </a:lnTo>
                <a:lnTo>
                  <a:pt x="51504" y="828853"/>
                </a:lnTo>
                <a:lnTo>
                  <a:pt x="46821" y="782243"/>
                </a:lnTo>
                <a:lnTo>
                  <a:pt x="46882" y="772259"/>
                </a:lnTo>
                <a:lnTo>
                  <a:pt x="48927" y="729732"/>
                </a:lnTo>
                <a:lnTo>
                  <a:pt x="54663" y="682412"/>
                </a:lnTo>
                <a:lnTo>
                  <a:pt x="65468" y="633358"/>
                </a:lnTo>
                <a:lnTo>
                  <a:pt x="83438" y="586936"/>
                </a:lnTo>
                <a:lnTo>
                  <a:pt x="107468" y="547381"/>
                </a:lnTo>
                <a:lnTo>
                  <a:pt x="143316" y="516904"/>
                </a:lnTo>
                <a:lnTo>
                  <a:pt x="180069" y="505522"/>
                </a:lnTo>
                <a:lnTo>
                  <a:pt x="208205" y="503631"/>
                </a:lnTo>
                <a:lnTo>
                  <a:pt x="297781" y="503631"/>
                </a:lnTo>
                <a:lnTo>
                  <a:pt x="302342" y="459435"/>
                </a:lnTo>
                <a:lnTo>
                  <a:pt x="255080" y="459435"/>
                </a:lnTo>
                <a:lnTo>
                  <a:pt x="248113" y="458809"/>
                </a:lnTo>
                <a:lnTo>
                  <a:pt x="241269" y="458265"/>
                </a:lnTo>
                <a:lnTo>
                  <a:pt x="205915" y="456798"/>
                </a:lnTo>
                <a:lnTo>
                  <a:pt x="197486" y="456755"/>
                </a:lnTo>
                <a:close/>
              </a:path>
              <a:path w="347344" h="913764">
                <a:moveTo>
                  <a:pt x="276491" y="709917"/>
                </a:moveTo>
                <a:lnTo>
                  <a:pt x="230303" y="709917"/>
                </a:lnTo>
                <a:lnTo>
                  <a:pt x="232309" y="710577"/>
                </a:lnTo>
                <a:lnTo>
                  <a:pt x="231408" y="714603"/>
                </a:lnTo>
                <a:lnTo>
                  <a:pt x="224646" y="755116"/>
                </a:lnTo>
                <a:lnTo>
                  <a:pt x="210884" y="880021"/>
                </a:lnTo>
                <a:lnTo>
                  <a:pt x="210427" y="883157"/>
                </a:lnTo>
                <a:lnTo>
                  <a:pt x="210211" y="885380"/>
                </a:lnTo>
                <a:lnTo>
                  <a:pt x="210211" y="899223"/>
                </a:lnTo>
                <a:lnTo>
                  <a:pt x="212891" y="905141"/>
                </a:lnTo>
                <a:lnTo>
                  <a:pt x="223610" y="911834"/>
                </a:lnTo>
                <a:lnTo>
                  <a:pt x="228728" y="913510"/>
                </a:lnTo>
                <a:lnTo>
                  <a:pt x="239447" y="913510"/>
                </a:lnTo>
                <a:lnTo>
                  <a:pt x="244704" y="911732"/>
                </a:lnTo>
                <a:lnTo>
                  <a:pt x="254077" y="904582"/>
                </a:lnTo>
                <a:lnTo>
                  <a:pt x="256858" y="899007"/>
                </a:lnTo>
                <a:lnTo>
                  <a:pt x="257786" y="891160"/>
                </a:lnTo>
                <a:lnTo>
                  <a:pt x="276491" y="709917"/>
                </a:lnTo>
                <a:close/>
              </a:path>
              <a:path w="347344" h="913764">
                <a:moveTo>
                  <a:pt x="297781" y="503631"/>
                </a:moveTo>
                <a:lnTo>
                  <a:pt x="215342" y="503631"/>
                </a:lnTo>
                <a:lnTo>
                  <a:pt x="222479" y="503859"/>
                </a:lnTo>
                <a:lnTo>
                  <a:pt x="236767" y="504761"/>
                </a:lnTo>
                <a:lnTo>
                  <a:pt x="243460" y="505421"/>
                </a:lnTo>
                <a:lnTo>
                  <a:pt x="249721" y="506310"/>
                </a:lnTo>
                <a:lnTo>
                  <a:pt x="247564" y="517200"/>
                </a:lnTo>
                <a:lnTo>
                  <a:pt x="236054" y="563909"/>
                </a:lnTo>
                <a:lnTo>
                  <a:pt x="220902" y="612090"/>
                </a:lnTo>
                <a:lnTo>
                  <a:pt x="204367" y="659137"/>
                </a:lnTo>
                <a:lnTo>
                  <a:pt x="192126" y="691159"/>
                </a:lnTo>
                <a:lnTo>
                  <a:pt x="189948" y="696917"/>
                </a:lnTo>
                <a:lnTo>
                  <a:pt x="174291" y="736531"/>
                </a:lnTo>
                <a:lnTo>
                  <a:pt x="157552" y="774374"/>
                </a:lnTo>
                <a:lnTo>
                  <a:pt x="137624" y="812719"/>
                </a:lnTo>
                <a:lnTo>
                  <a:pt x="109869" y="849866"/>
                </a:lnTo>
                <a:lnTo>
                  <a:pt x="88533" y="865289"/>
                </a:lnTo>
                <a:lnTo>
                  <a:pt x="157705" y="865289"/>
                </a:lnTo>
                <a:lnTo>
                  <a:pt x="181083" y="828853"/>
                </a:lnTo>
                <a:lnTo>
                  <a:pt x="198159" y="794296"/>
                </a:lnTo>
                <a:lnTo>
                  <a:pt x="214559" y="754454"/>
                </a:lnTo>
                <a:lnTo>
                  <a:pt x="230303" y="709917"/>
                </a:lnTo>
                <a:lnTo>
                  <a:pt x="276491" y="709917"/>
                </a:lnTo>
                <a:lnTo>
                  <a:pt x="297781" y="503631"/>
                </a:lnTo>
                <a:close/>
              </a:path>
              <a:path w="347344" h="913764">
                <a:moveTo>
                  <a:pt x="328296" y="0"/>
                </a:moveTo>
                <a:lnTo>
                  <a:pt x="317577" y="0"/>
                </a:lnTo>
                <a:lnTo>
                  <a:pt x="312446" y="1790"/>
                </a:lnTo>
                <a:lnTo>
                  <a:pt x="303518" y="8940"/>
                </a:lnTo>
                <a:lnTo>
                  <a:pt x="300838" y="14516"/>
                </a:lnTo>
                <a:lnTo>
                  <a:pt x="299949" y="22097"/>
                </a:lnTo>
                <a:lnTo>
                  <a:pt x="255080" y="459435"/>
                </a:lnTo>
                <a:lnTo>
                  <a:pt x="302342" y="459435"/>
                </a:lnTo>
                <a:lnTo>
                  <a:pt x="346165" y="34823"/>
                </a:lnTo>
                <a:lnTo>
                  <a:pt x="346609" y="31267"/>
                </a:lnTo>
                <a:lnTo>
                  <a:pt x="346838" y="28689"/>
                </a:lnTo>
                <a:lnTo>
                  <a:pt x="346838" y="14300"/>
                </a:lnTo>
                <a:lnTo>
                  <a:pt x="344158" y="8369"/>
                </a:lnTo>
                <a:lnTo>
                  <a:pt x="333439" y="1676"/>
                </a:lnTo>
                <a:lnTo>
                  <a:pt x="3282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6241436" y="506928"/>
            <a:ext cx="857250" cy="139700"/>
            <a:chOff x="6241436" y="506928"/>
            <a:chExt cx="857250" cy="139700"/>
          </a:xfrm>
        </p:grpSpPr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1436" y="509973"/>
              <a:ext cx="86258" cy="11018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0330" y="539846"/>
              <a:ext cx="64617" cy="8183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0166" y="506928"/>
              <a:ext cx="368964" cy="11475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62" y="0"/>
                  </a:lnTo>
                  <a:lnTo>
                    <a:pt x="65062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5689" y="539083"/>
              <a:ext cx="162690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150" y="522902"/>
            <a:ext cx="1515110" cy="1515110"/>
          </a:xfrm>
          <a:custGeom>
            <a:avLst/>
            <a:gdLst/>
            <a:ahLst/>
            <a:cxnLst/>
            <a:rect l="l" t="t" r="r" b="b"/>
            <a:pathLst>
              <a:path w="1515109" h="1515110">
                <a:moveTo>
                  <a:pt x="1358392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358392"/>
                </a:lnTo>
                <a:lnTo>
                  <a:pt x="8001" y="1407871"/>
                </a:lnTo>
                <a:lnTo>
                  <a:pt x="30273" y="1450881"/>
                </a:lnTo>
                <a:lnTo>
                  <a:pt x="64215" y="1484823"/>
                </a:lnTo>
                <a:lnTo>
                  <a:pt x="107226" y="1507095"/>
                </a:lnTo>
                <a:lnTo>
                  <a:pt x="156705" y="1515097"/>
                </a:lnTo>
                <a:lnTo>
                  <a:pt x="1358392" y="1515097"/>
                </a:lnTo>
                <a:lnTo>
                  <a:pt x="1407871" y="1507095"/>
                </a:lnTo>
                <a:lnTo>
                  <a:pt x="1441469" y="1489697"/>
                </a:lnTo>
                <a:lnTo>
                  <a:pt x="156705" y="1489697"/>
                </a:lnTo>
                <a:lnTo>
                  <a:pt x="105643" y="1479362"/>
                </a:lnTo>
                <a:lnTo>
                  <a:pt x="63901" y="1451195"/>
                </a:lnTo>
                <a:lnTo>
                  <a:pt x="35734" y="1409453"/>
                </a:lnTo>
                <a:lnTo>
                  <a:pt x="25399" y="1358392"/>
                </a:lnTo>
                <a:lnTo>
                  <a:pt x="25399" y="156705"/>
                </a:lnTo>
                <a:lnTo>
                  <a:pt x="35734" y="105643"/>
                </a:lnTo>
                <a:lnTo>
                  <a:pt x="63901" y="63901"/>
                </a:lnTo>
                <a:lnTo>
                  <a:pt x="105643" y="35734"/>
                </a:lnTo>
                <a:lnTo>
                  <a:pt x="156705" y="25400"/>
                </a:lnTo>
                <a:lnTo>
                  <a:pt x="1441469" y="25399"/>
                </a:lnTo>
                <a:lnTo>
                  <a:pt x="1407871" y="8001"/>
                </a:lnTo>
                <a:lnTo>
                  <a:pt x="1358392" y="0"/>
                </a:lnTo>
                <a:close/>
              </a:path>
              <a:path w="1515109" h="1515110">
                <a:moveTo>
                  <a:pt x="1441469" y="25399"/>
                </a:moveTo>
                <a:lnTo>
                  <a:pt x="1358392" y="25400"/>
                </a:lnTo>
                <a:lnTo>
                  <a:pt x="1409453" y="35734"/>
                </a:lnTo>
                <a:lnTo>
                  <a:pt x="1451195" y="63901"/>
                </a:lnTo>
                <a:lnTo>
                  <a:pt x="1479362" y="105643"/>
                </a:lnTo>
                <a:lnTo>
                  <a:pt x="1489697" y="156705"/>
                </a:lnTo>
                <a:lnTo>
                  <a:pt x="1489697" y="1358392"/>
                </a:lnTo>
                <a:lnTo>
                  <a:pt x="1479362" y="1409453"/>
                </a:lnTo>
                <a:lnTo>
                  <a:pt x="1451195" y="1451195"/>
                </a:lnTo>
                <a:lnTo>
                  <a:pt x="1409453" y="1479362"/>
                </a:lnTo>
                <a:lnTo>
                  <a:pt x="1358392" y="1489697"/>
                </a:lnTo>
                <a:lnTo>
                  <a:pt x="1441469" y="1489697"/>
                </a:lnTo>
                <a:lnTo>
                  <a:pt x="1450881" y="1484823"/>
                </a:lnTo>
                <a:lnTo>
                  <a:pt x="1484823" y="1450881"/>
                </a:lnTo>
                <a:lnTo>
                  <a:pt x="1507095" y="1407871"/>
                </a:lnTo>
                <a:lnTo>
                  <a:pt x="1515097" y="1358392"/>
                </a:lnTo>
                <a:lnTo>
                  <a:pt x="1515097" y="156705"/>
                </a:lnTo>
                <a:lnTo>
                  <a:pt x="1507095" y="107226"/>
                </a:lnTo>
                <a:lnTo>
                  <a:pt x="1484823" y="64215"/>
                </a:lnTo>
                <a:lnTo>
                  <a:pt x="1450881" y="30273"/>
                </a:lnTo>
                <a:lnTo>
                  <a:pt x="1441469" y="25399"/>
                </a:lnTo>
                <a:close/>
              </a:path>
            </a:pathLst>
          </a:custGeom>
          <a:solidFill>
            <a:srgbClr val="95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3428" y="436619"/>
            <a:ext cx="1590675" cy="167640"/>
            <a:chOff x="473428" y="436619"/>
            <a:chExt cx="1590675" cy="167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28" y="436619"/>
              <a:ext cx="1263911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52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77"/>
                  </a:moveTo>
                  <a:lnTo>
                    <a:pt x="228" y="46977"/>
                  </a:lnTo>
                  <a:lnTo>
                    <a:pt x="228" y="165163"/>
                  </a:lnTo>
                  <a:lnTo>
                    <a:pt x="32118" y="165163"/>
                  </a:lnTo>
                  <a:lnTo>
                    <a:pt x="32118" y="46977"/>
                  </a:lnTo>
                  <a:close/>
                </a:path>
                <a:path w="33019" h="165734">
                  <a:moveTo>
                    <a:pt x="32461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61" y="30060"/>
                  </a:lnTo>
                  <a:lnTo>
                    <a:pt x="3246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73" y="481415"/>
              <a:ext cx="114300" cy="1227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5538" y="482677"/>
              <a:ext cx="108470" cy="11921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133146" y="481416"/>
            <a:ext cx="624840" cy="157480"/>
            <a:chOff x="2133146" y="481416"/>
            <a:chExt cx="624840" cy="15748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146" y="481416"/>
              <a:ext cx="102869" cy="1227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328" y="481419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311" y="481416"/>
              <a:ext cx="236598" cy="122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930205" y="1105561"/>
            <a:ext cx="476250" cy="151130"/>
            <a:chOff x="5930205" y="1105561"/>
            <a:chExt cx="476250" cy="15113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30205" y="1105561"/>
              <a:ext cx="433118" cy="13031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383138" y="1214370"/>
              <a:ext cx="22860" cy="42545"/>
            </a:xfrm>
            <a:custGeom>
              <a:avLst/>
              <a:gdLst/>
              <a:ahLst/>
              <a:cxnLst/>
              <a:rect l="l" t="t" r="r" b="b"/>
              <a:pathLst>
                <a:path w="22860" h="42544">
                  <a:moveTo>
                    <a:pt x="22758" y="0"/>
                  </a:moveTo>
                  <a:lnTo>
                    <a:pt x="2235" y="0"/>
                  </a:lnTo>
                  <a:lnTo>
                    <a:pt x="2235" y="19646"/>
                  </a:lnTo>
                  <a:lnTo>
                    <a:pt x="9956" y="20091"/>
                  </a:lnTo>
                  <a:lnTo>
                    <a:pt x="0" y="42049"/>
                  </a:lnTo>
                  <a:lnTo>
                    <a:pt x="7645" y="42049"/>
                  </a:lnTo>
                  <a:lnTo>
                    <a:pt x="22758" y="17068"/>
                  </a:lnTo>
                  <a:lnTo>
                    <a:pt x="22758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471767" y="1102000"/>
            <a:ext cx="259715" cy="154940"/>
            <a:chOff x="6471767" y="1102000"/>
            <a:chExt cx="259715" cy="154940"/>
          </a:xfrm>
        </p:grpSpPr>
        <p:sp>
          <p:nvSpPr>
            <p:cNvPr id="16" name="object 16"/>
            <p:cNvSpPr/>
            <p:nvPr/>
          </p:nvSpPr>
          <p:spPr>
            <a:xfrm>
              <a:off x="6471768" y="1102004"/>
              <a:ext cx="71120" cy="133350"/>
            </a:xfrm>
            <a:custGeom>
              <a:avLst/>
              <a:gdLst/>
              <a:ahLst/>
              <a:cxnLst/>
              <a:rect l="l" t="t" r="r" b="b"/>
              <a:pathLst>
                <a:path w="71120" h="133350">
                  <a:moveTo>
                    <a:pt x="31470" y="121170"/>
                  </a:moveTo>
                  <a:lnTo>
                    <a:pt x="23241" y="120840"/>
                  </a:lnTo>
                  <a:lnTo>
                    <a:pt x="20713" y="119570"/>
                  </a:lnTo>
                  <a:lnTo>
                    <a:pt x="17094" y="114960"/>
                  </a:lnTo>
                  <a:lnTo>
                    <a:pt x="16192" y="111480"/>
                  </a:lnTo>
                  <a:lnTo>
                    <a:pt x="16192" y="0"/>
                  </a:lnTo>
                  <a:lnTo>
                    <a:pt x="0" y="0"/>
                  </a:lnTo>
                  <a:lnTo>
                    <a:pt x="0" y="111658"/>
                  </a:lnTo>
                  <a:lnTo>
                    <a:pt x="292" y="114757"/>
                  </a:lnTo>
                  <a:lnTo>
                    <a:pt x="18224" y="133261"/>
                  </a:lnTo>
                  <a:lnTo>
                    <a:pt x="23215" y="133261"/>
                  </a:lnTo>
                  <a:lnTo>
                    <a:pt x="24396" y="133261"/>
                  </a:lnTo>
                  <a:lnTo>
                    <a:pt x="31470" y="131838"/>
                  </a:lnTo>
                  <a:lnTo>
                    <a:pt x="31470" y="121170"/>
                  </a:lnTo>
                  <a:close/>
                </a:path>
                <a:path w="71120" h="133350">
                  <a:moveTo>
                    <a:pt x="70421" y="40182"/>
                  </a:moveTo>
                  <a:lnTo>
                    <a:pt x="54495" y="40182"/>
                  </a:lnTo>
                  <a:lnTo>
                    <a:pt x="54495" y="132105"/>
                  </a:lnTo>
                  <a:lnTo>
                    <a:pt x="70421" y="132105"/>
                  </a:lnTo>
                  <a:lnTo>
                    <a:pt x="70421" y="40182"/>
                  </a:lnTo>
                  <a:close/>
                </a:path>
                <a:path w="71120" h="133350">
                  <a:moveTo>
                    <a:pt x="70751" y="3632"/>
                  </a:moveTo>
                  <a:lnTo>
                    <a:pt x="53962" y="3632"/>
                  </a:lnTo>
                  <a:lnTo>
                    <a:pt x="53962" y="20701"/>
                  </a:lnTo>
                  <a:lnTo>
                    <a:pt x="70751" y="20701"/>
                  </a:lnTo>
                  <a:lnTo>
                    <a:pt x="70751" y="3632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64757" y="1105555"/>
              <a:ext cx="166168" cy="150864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6047957" y="1305196"/>
            <a:ext cx="554990" cy="133985"/>
            <a:chOff x="6047957" y="1305196"/>
            <a:chExt cx="554990" cy="13398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47957" y="1343608"/>
              <a:ext cx="77165" cy="9547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53198" y="1343608"/>
              <a:ext cx="241374" cy="9553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21412" y="1344052"/>
              <a:ext cx="76898" cy="9325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18311" y="1305196"/>
              <a:ext cx="84277" cy="133883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4267178" y="417917"/>
            <a:ext cx="809625" cy="1513205"/>
          </a:xfrm>
          <a:custGeom>
            <a:avLst/>
            <a:gdLst/>
            <a:ahLst/>
            <a:cxnLst/>
            <a:rect l="l" t="t" r="r" b="b"/>
            <a:pathLst>
              <a:path w="809625" h="1513205">
                <a:moveTo>
                  <a:pt x="130124" y="1449235"/>
                </a:moveTo>
                <a:lnTo>
                  <a:pt x="126669" y="1449235"/>
                </a:lnTo>
                <a:lnTo>
                  <a:pt x="119760" y="1461935"/>
                </a:lnTo>
                <a:lnTo>
                  <a:pt x="123228" y="1474635"/>
                </a:lnTo>
                <a:lnTo>
                  <a:pt x="138760" y="1487335"/>
                </a:lnTo>
                <a:lnTo>
                  <a:pt x="119760" y="1500035"/>
                </a:lnTo>
                <a:lnTo>
                  <a:pt x="117449" y="1512735"/>
                </a:lnTo>
                <a:lnTo>
                  <a:pt x="131851" y="1512735"/>
                </a:lnTo>
                <a:lnTo>
                  <a:pt x="149123" y="1500035"/>
                </a:lnTo>
                <a:lnTo>
                  <a:pt x="176771" y="1500035"/>
                </a:lnTo>
                <a:lnTo>
                  <a:pt x="159486" y="1487335"/>
                </a:lnTo>
                <a:lnTo>
                  <a:pt x="169856" y="1474635"/>
                </a:lnTo>
                <a:lnTo>
                  <a:pt x="149123" y="1474635"/>
                </a:lnTo>
                <a:lnTo>
                  <a:pt x="133591" y="1461935"/>
                </a:lnTo>
                <a:lnTo>
                  <a:pt x="130124" y="1449235"/>
                </a:lnTo>
                <a:close/>
              </a:path>
              <a:path w="809625" h="1513205">
                <a:moveTo>
                  <a:pt x="176771" y="1500035"/>
                </a:moveTo>
                <a:lnTo>
                  <a:pt x="149123" y="1500035"/>
                </a:lnTo>
                <a:lnTo>
                  <a:pt x="164668" y="1512735"/>
                </a:lnTo>
                <a:lnTo>
                  <a:pt x="179057" y="1512735"/>
                </a:lnTo>
                <a:lnTo>
                  <a:pt x="176771" y="1500035"/>
                </a:lnTo>
                <a:close/>
              </a:path>
              <a:path w="809625" h="1513205">
                <a:moveTo>
                  <a:pt x="502615" y="1500035"/>
                </a:moveTo>
                <a:lnTo>
                  <a:pt x="418579" y="1500035"/>
                </a:lnTo>
                <a:lnTo>
                  <a:pt x="492836" y="1512735"/>
                </a:lnTo>
                <a:lnTo>
                  <a:pt x="500316" y="1512735"/>
                </a:lnTo>
                <a:lnTo>
                  <a:pt x="502615" y="1500035"/>
                </a:lnTo>
                <a:close/>
              </a:path>
              <a:path w="809625" h="1513205">
                <a:moveTo>
                  <a:pt x="486206" y="1436535"/>
                </a:moveTo>
                <a:lnTo>
                  <a:pt x="473836" y="1436535"/>
                </a:lnTo>
                <a:lnTo>
                  <a:pt x="413384" y="1487335"/>
                </a:lnTo>
                <a:lnTo>
                  <a:pt x="407034" y="1487335"/>
                </a:lnTo>
                <a:lnTo>
                  <a:pt x="409346" y="1500035"/>
                </a:lnTo>
                <a:lnTo>
                  <a:pt x="494576" y="1500035"/>
                </a:lnTo>
                <a:lnTo>
                  <a:pt x="460019" y="1487335"/>
                </a:lnTo>
                <a:lnTo>
                  <a:pt x="507292" y="1474635"/>
                </a:lnTo>
                <a:lnTo>
                  <a:pt x="456577" y="1474635"/>
                </a:lnTo>
                <a:lnTo>
                  <a:pt x="482472" y="1449235"/>
                </a:lnTo>
                <a:lnTo>
                  <a:pt x="485927" y="1449235"/>
                </a:lnTo>
                <a:lnTo>
                  <a:pt x="486206" y="1436535"/>
                </a:lnTo>
                <a:close/>
              </a:path>
              <a:path w="809625" h="1513205">
                <a:moveTo>
                  <a:pt x="173304" y="1449235"/>
                </a:moveTo>
                <a:lnTo>
                  <a:pt x="169862" y="1449235"/>
                </a:lnTo>
                <a:lnTo>
                  <a:pt x="149123" y="1474635"/>
                </a:lnTo>
                <a:lnTo>
                  <a:pt x="169856" y="1474635"/>
                </a:lnTo>
                <a:lnTo>
                  <a:pt x="180225" y="1461935"/>
                </a:lnTo>
                <a:lnTo>
                  <a:pt x="173304" y="1449235"/>
                </a:lnTo>
                <a:close/>
              </a:path>
              <a:path w="809625" h="1513205">
                <a:moveTo>
                  <a:pt x="724293" y="1296835"/>
                </a:moveTo>
                <a:lnTo>
                  <a:pt x="717372" y="1296835"/>
                </a:lnTo>
                <a:lnTo>
                  <a:pt x="713917" y="1309535"/>
                </a:lnTo>
                <a:lnTo>
                  <a:pt x="687952" y="1334935"/>
                </a:lnTo>
                <a:lnTo>
                  <a:pt x="660157" y="1373035"/>
                </a:lnTo>
                <a:lnTo>
                  <a:pt x="630530" y="1398435"/>
                </a:lnTo>
                <a:lnTo>
                  <a:pt x="599071" y="1411135"/>
                </a:lnTo>
                <a:lnTo>
                  <a:pt x="565877" y="1436535"/>
                </a:lnTo>
                <a:lnTo>
                  <a:pt x="531063" y="1449235"/>
                </a:lnTo>
                <a:lnTo>
                  <a:pt x="494630" y="1461935"/>
                </a:lnTo>
                <a:lnTo>
                  <a:pt x="456577" y="1474635"/>
                </a:lnTo>
                <a:lnTo>
                  <a:pt x="507292" y="1474635"/>
                </a:lnTo>
                <a:lnTo>
                  <a:pt x="551390" y="1461935"/>
                </a:lnTo>
                <a:lnTo>
                  <a:pt x="592315" y="1436535"/>
                </a:lnTo>
                <a:lnTo>
                  <a:pt x="630066" y="1411135"/>
                </a:lnTo>
                <a:lnTo>
                  <a:pt x="664646" y="1385735"/>
                </a:lnTo>
                <a:lnTo>
                  <a:pt x="696055" y="1347635"/>
                </a:lnTo>
                <a:lnTo>
                  <a:pt x="724293" y="1309535"/>
                </a:lnTo>
                <a:lnTo>
                  <a:pt x="727735" y="1309535"/>
                </a:lnTo>
                <a:lnTo>
                  <a:pt x="724293" y="1296835"/>
                </a:lnTo>
                <a:close/>
              </a:path>
              <a:path w="809625" h="1513205">
                <a:moveTo>
                  <a:pt x="127546" y="1385735"/>
                </a:moveTo>
                <a:lnTo>
                  <a:pt x="108475" y="1385735"/>
                </a:lnTo>
                <a:lnTo>
                  <a:pt x="115442" y="1398435"/>
                </a:lnTo>
                <a:lnTo>
                  <a:pt x="124128" y="1411135"/>
                </a:lnTo>
                <a:lnTo>
                  <a:pt x="414032" y="1411135"/>
                </a:lnTo>
                <a:lnTo>
                  <a:pt x="457594" y="1398435"/>
                </a:lnTo>
                <a:lnTo>
                  <a:pt x="134285" y="1398435"/>
                </a:lnTo>
                <a:lnTo>
                  <a:pt x="127546" y="1385735"/>
                </a:lnTo>
                <a:close/>
              </a:path>
              <a:path w="809625" h="1513205">
                <a:moveTo>
                  <a:pt x="490021" y="242735"/>
                </a:moveTo>
                <a:lnTo>
                  <a:pt x="233756" y="242735"/>
                </a:lnTo>
                <a:lnTo>
                  <a:pt x="226738" y="255435"/>
                </a:lnTo>
                <a:lnTo>
                  <a:pt x="487648" y="255435"/>
                </a:lnTo>
                <a:lnTo>
                  <a:pt x="532562" y="280835"/>
                </a:lnTo>
                <a:lnTo>
                  <a:pt x="574027" y="293535"/>
                </a:lnTo>
                <a:lnTo>
                  <a:pt x="611580" y="318935"/>
                </a:lnTo>
                <a:lnTo>
                  <a:pt x="644820" y="344335"/>
                </a:lnTo>
                <a:lnTo>
                  <a:pt x="673750" y="369735"/>
                </a:lnTo>
                <a:lnTo>
                  <a:pt x="698372" y="407835"/>
                </a:lnTo>
                <a:lnTo>
                  <a:pt x="721469" y="445935"/>
                </a:lnTo>
                <a:lnTo>
                  <a:pt x="740679" y="496735"/>
                </a:lnTo>
                <a:lnTo>
                  <a:pt x="756008" y="534835"/>
                </a:lnTo>
                <a:lnTo>
                  <a:pt x="767460" y="585635"/>
                </a:lnTo>
                <a:lnTo>
                  <a:pt x="775771" y="623735"/>
                </a:lnTo>
                <a:lnTo>
                  <a:pt x="781708" y="674535"/>
                </a:lnTo>
                <a:lnTo>
                  <a:pt x="785272" y="712635"/>
                </a:lnTo>
                <a:lnTo>
                  <a:pt x="786460" y="763435"/>
                </a:lnTo>
                <a:lnTo>
                  <a:pt x="785428" y="814235"/>
                </a:lnTo>
                <a:lnTo>
                  <a:pt x="782333" y="865035"/>
                </a:lnTo>
                <a:lnTo>
                  <a:pt x="777176" y="915835"/>
                </a:lnTo>
                <a:lnTo>
                  <a:pt x="769957" y="953935"/>
                </a:lnTo>
                <a:lnTo>
                  <a:pt x="760678" y="1004735"/>
                </a:lnTo>
                <a:lnTo>
                  <a:pt x="749338" y="1042835"/>
                </a:lnTo>
                <a:lnTo>
                  <a:pt x="733058" y="1093635"/>
                </a:lnTo>
                <a:lnTo>
                  <a:pt x="713952" y="1144435"/>
                </a:lnTo>
                <a:lnTo>
                  <a:pt x="692018" y="1182535"/>
                </a:lnTo>
                <a:lnTo>
                  <a:pt x="667254" y="1220635"/>
                </a:lnTo>
                <a:lnTo>
                  <a:pt x="639660" y="1258735"/>
                </a:lnTo>
                <a:lnTo>
                  <a:pt x="608778" y="1296835"/>
                </a:lnTo>
                <a:lnTo>
                  <a:pt x="574878" y="1322235"/>
                </a:lnTo>
                <a:lnTo>
                  <a:pt x="537958" y="1347635"/>
                </a:lnTo>
                <a:lnTo>
                  <a:pt x="498017" y="1360335"/>
                </a:lnTo>
                <a:lnTo>
                  <a:pt x="456248" y="1385735"/>
                </a:lnTo>
                <a:lnTo>
                  <a:pt x="413827" y="1385735"/>
                </a:lnTo>
                <a:lnTo>
                  <a:pt x="370757" y="1398435"/>
                </a:lnTo>
                <a:lnTo>
                  <a:pt x="457594" y="1398435"/>
                </a:lnTo>
                <a:lnTo>
                  <a:pt x="500621" y="1385735"/>
                </a:lnTo>
                <a:lnTo>
                  <a:pt x="542119" y="1360335"/>
                </a:lnTo>
                <a:lnTo>
                  <a:pt x="581137" y="1334935"/>
                </a:lnTo>
                <a:lnTo>
                  <a:pt x="617677" y="1309535"/>
                </a:lnTo>
                <a:lnTo>
                  <a:pt x="651738" y="1271435"/>
                </a:lnTo>
                <a:lnTo>
                  <a:pt x="680579" y="1233335"/>
                </a:lnTo>
                <a:lnTo>
                  <a:pt x="706310" y="1195235"/>
                </a:lnTo>
                <a:lnTo>
                  <a:pt x="728934" y="1157135"/>
                </a:lnTo>
                <a:lnTo>
                  <a:pt x="748453" y="1106335"/>
                </a:lnTo>
                <a:lnTo>
                  <a:pt x="764870" y="1055535"/>
                </a:lnTo>
                <a:lnTo>
                  <a:pt x="776215" y="1004735"/>
                </a:lnTo>
                <a:lnTo>
                  <a:pt x="785498" y="966635"/>
                </a:lnTo>
                <a:lnTo>
                  <a:pt x="792719" y="915835"/>
                </a:lnTo>
                <a:lnTo>
                  <a:pt x="797877" y="865035"/>
                </a:lnTo>
                <a:lnTo>
                  <a:pt x="800973" y="814235"/>
                </a:lnTo>
                <a:lnTo>
                  <a:pt x="802004" y="763435"/>
                </a:lnTo>
                <a:lnTo>
                  <a:pt x="800762" y="712635"/>
                </a:lnTo>
                <a:lnTo>
                  <a:pt x="797037" y="674535"/>
                </a:lnTo>
                <a:lnTo>
                  <a:pt x="790833" y="623735"/>
                </a:lnTo>
                <a:lnTo>
                  <a:pt x="782154" y="572935"/>
                </a:lnTo>
                <a:lnTo>
                  <a:pt x="770324" y="534835"/>
                </a:lnTo>
                <a:lnTo>
                  <a:pt x="754721" y="484035"/>
                </a:lnTo>
                <a:lnTo>
                  <a:pt x="735343" y="445935"/>
                </a:lnTo>
                <a:lnTo>
                  <a:pt x="712190" y="407835"/>
                </a:lnTo>
                <a:lnTo>
                  <a:pt x="685794" y="369735"/>
                </a:lnTo>
                <a:lnTo>
                  <a:pt x="654973" y="331635"/>
                </a:lnTo>
                <a:lnTo>
                  <a:pt x="619729" y="306235"/>
                </a:lnTo>
                <a:lnTo>
                  <a:pt x="580059" y="280835"/>
                </a:lnTo>
                <a:lnTo>
                  <a:pt x="536600" y="255435"/>
                </a:lnTo>
                <a:lnTo>
                  <a:pt x="490021" y="242735"/>
                </a:lnTo>
                <a:close/>
              </a:path>
              <a:path w="809625" h="1513205">
                <a:moveTo>
                  <a:pt x="16141" y="1322235"/>
                </a:moveTo>
                <a:lnTo>
                  <a:pt x="2311" y="1322235"/>
                </a:lnTo>
                <a:lnTo>
                  <a:pt x="5778" y="1334935"/>
                </a:lnTo>
                <a:lnTo>
                  <a:pt x="21310" y="1347635"/>
                </a:lnTo>
                <a:lnTo>
                  <a:pt x="0" y="1373035"/>
                </a:lnTo>
                <a:lnTo>
                  <a:pt x="3187" y="1373035"/>
                </a:lnTo>
                <a:lnTo>
                  <a:pt x="6045" y="1385735"/>
                </a:lnTo>
                <a:lnTo>
                  <a:pt x="9791" y="1385735"/>
                </a:lnTo>
                <a:lnTo>
                  <a:pt x="31673" y="1360335"/>
                </a:lnTo>
                <a:lnTo>
                  <a:pt x="50679" y="1360335"/>
                </a:lnTo>
                <a:lnTo>
                  <a:pt x="42036" y="1347635"/>
                </a:lnTo>
                <a:lnTo>
                  <a:pt x="52406" y="1334935"/>
                </a:lnTo>
                <a:lnTo>
                  <a:pt x="31673" y="1334935"/>
                </a:lnTo>
                <a:lnTo>
                  <a:pt x="16141" y="1322235"/>
                </a:lnTo>
                <a:close/>
              </a:path>
              <a:path w="809625" h="1513205">
                <a:moveTo>
                  <a:pt x="50679" y="1360335"/>
                </a:moveTo>
                <a:lnTo>
                  <a:pt x="31673" y="1360335"/>
                </a:lnTo>
                <a:lnTo>
                  <a:pt x="47218" y="1373035"/>
                </a:lnTo>
                <a:lnTo>
                  <a:pt x="50672" y="1385735"/>
                </a:lnTo>
                <a:lnTo>
                  <a:pt x="54127" y="1385735"/>
                </a:lnTo>
                <a:lnTo>
                  <a:pt x="61036" y="1373035"/>
                </a:lnTo>
                <a:lnTo>
                  <a:pt x="59321" y="1373035"/>
                </a:lnTo>
                <a:lnTo>
                  <a:pt x="50679" y="1360335"/>
                </a:lnTo>
                <a:close/>
              </a:path>
              <a:path w="809625" h="1513205">
                <a:moveTo>
                  <a:pt x="243255" y="255435"/>
                </a:moveTo>
                <a:lnTo>
                  <a:pt x="221232" y="255435"/>
                </a:lnTo>
                <a:lnTo>
                  <a:pt x="217238" y="268135"/>
                </a:lnTo>
                <a:lnTo>
                  <a:pt x="214756" y="280835"/>
                </a:lnTo>
                <a:lnTo>
                  <a:pt x="102488" y="1347635"/>
                </a:lnTo>
                <a:lnTo>
                  <a:pt x="101998" y="1373035"/>
                </a:lnTo>
                <a:lnTo>
                  <a:pt x="103993" y="1385735"/>
                </a:lnTo>
                <a:lnTo>
                  <a:pt x="122091" y="1385735"/>
                </a:lnTo>
                <a:lnTo>
                  <a:pt x="118686" y="1373035"/>
                </a:lnTo>
                <a:lnTo>
                  <a:pt x="117335" y="1360335"/>
                </a:lnTo>
                <a:lnTo>
                  <a:pt x="118046" y="1347635"/>
                </a:lnTo>
                <a:lnTo>
                  <a:pt x="230301" y="280835"/>
                </a:lnTo>
                <a:lnTo>
                  <a:pt x="231754" y="280835"/>
                </a:lnTo>
                <a:lnTo>
                  <a:pt x="234397" y="268135"/>
                </a:lnTo>
                <a:lnTo>
                  <a:pt x="238231" y="268135"/>
                </a:lnTo>
                <a:lnTo>
                  <a:pt x="243255" y="255435"/>
                </a:lnTo>
                <a:close/>
              </a:path>
              <a:path w="809625" h="1513205">
                <a:moveTo>
                  <a:pt x="62776" y="1322235"/>
                </a:moveTo>
                <a:lnTo>
                  <a:pt x="52412" y="1322235"/>
                </a:lnTo>
                <a:lnTo>
                  <a:pt x="31673" y="1334935"/>
                </a:lnTo>
                <a:lnTo>
                  <a:pt x="52406" y="1334935"/>
                </a:lnTo>
                <a:lnTo>
                  <a:pt x="62776" y="1322235"/>
                </a:lnTo>
                <a:close/>
              </a:path>
              <a:path w="809625" h="1513205">
                <a:moveTo>
                  <a:pt x="469307" y="331635"/>
                </a:moveTo>
                <a:lnTo>
                  <a:pt x="306311" y="331635"/>
                </a:lnTo>
                <a:lnTo>
                  <a:pt x="202679" y="1322235"/>
                </a:lnTo>
                <a:lnTo>
                  <a:pt x="365622" y="1322235"/>
                </a:lnTo>
                <a:lnTo>
                  <a:pt x="403671" y="1309535"/>
                </a:lnTo>
                <a:lnTo>
                  <a:pt x="219938" y="1309535"/>
                </a:lnTo>
                <a:lnTo>
                  <a:pt x="320128" y="344335"/>
                </a:lnTo>
                <a:lnTo>
                  <a:pt x="502933" y="344335"/>
                </a:lnTo>
                <a:lnTo>
                  <a:pt x="469307" y="331635"/>
                </a:lnTo>
                <a:close/>
              </a:path>
              <a:path w="809625" h="1513205">
                <a:moveTo>
                  <a:pt x="502933" y="344335"/>
                </a:moveTo>
                <a:lnTo>
                  <a:pt x="431737" y="344335"/>
                </a:lnTo>
                <a:lnTo>
                  <a:pt x="466067" y="357035"/>
                </a:lnTo>
                <a:lnTo>
                  <a:pt x="497373" y="357035"/>
                </a:lnTo>
                <a:lnTo>
                  <a:pt x="525652" y="369735"/>
                </a:lnTo>
                <a:lnTo>
                  <a:pt x="551448" y="395135"/>
                </a:lnTo>
                <a:lnTo>
                  <a:pt x="575305" y="407835"/>
                </a:lnTo>
                <a:lnTo>
                  <a:pt x="597220" y="433235"/>
                </a:lnTo>
                <a:lnTo>
                  <a:pt x="617194" y="458635"/>
                </a:lnTo>
                <a:lnTo>
                  <a:pt x="634832" y="496735"/>
                </a:lnTo>
                <a:lnTo>
                  <a:pt x="649779" y="522135"/>
                </a:lnTo>
                <a:lnTo>
                  <a:pt x="662035" y="560235"/>
                </a:lnTo>
                <a:lnTo>
                  <a:pt x="671601" y="598335"/>
                </a:lnTo>
                <a:lnTo>
                  <a:pt x="678783" y="636435"/>
                </a:lnTo>
                <a:lnTo>
                  <a:pt x="683910" y="674535"/>
                </a:lnTo>
                <a:lnTo>
                  <a:pt x="686985" y="725335"/>
                </a:lnTo>
                <a:lnTo>
                  <a:pt x="688009" y="763435"/>
                </a:lnTo>
                <a:lnTo>
                  <a:pt x="687687" y="788835"/>
                </a:lnTo>
                <a:lnTo>
                  <a:pt x="685100" y="852335"/>
                </a:lnTo>
                <a:lnTo>
                  <a:pt x="679699" y="903135"/>
                </a:lnTo>
                <a:lnTo>
                  <a:pt x="675492" y="928535"/>
                </a:lnTo>
                <a:lnTo>
                  <a:pt x="670206" y="966635"/>
                </a:lnTo>
                <a:lnTo>
                  <a:pt x="663841" y="992035"/>
                </a:lnTo>
                <a:lnTo>
                  <a:pt x="656379" y="1017435"/>
                </a:lnTo>
                <a:lnTo>
                  <a:pt x="647844" y="1042835"/>
                </a:lnTo>
                <a:lnTo>
                  <a:pt x="638240" y="1068235"/>
                </a:lnTo>
                <a:lnTo>
                  <a:pt x="627570" y="1106335"/>
                </a:lnTo>
                <a:lnTo>
                  <a:pt x="615578" y="1131735"/>
                </a:lnTo>
                <a:lnTo>
                  <a:pt x="602080" y="1144435"/>
                </a:lnTo>
                <a:lnTo>
                  <a:pt x="587074" y="1169835"/>
                </a:lnTo>
                <a:lnTo>
                  <a:pt x="570560" y="1195235"/>
                </a:lnTo>
                <a:lnTo>
                  <a:pt x="547839" y="1220635"/>
                </a:lnTo>
                <a:lnTo>
                  <a:pt x="522847" y="1233335"/>
                </a:lnTo>
                <a:lnTo>
                  <a:pt x="495591" y="1258735"/>
                </a:lnTo>
                <a:lnTo>
                  <a:pt x="466077" y="1271435"/>
                </a:lnTo>
                <a:lnTo>
                  <a:pt x="434275" y="1284135"/>
                </a:lnTo>
                <a:lnTo>
                  <a:pt x="400213" y="1296835"/>
                </a:lnTo>
                <a:lnTo>
                  <a:pt x="363891" y="1296835"/>
                </a:lnTo>
                <a:lnTo>
                  <a:pt x="325310" y="1309535"/>
                </a:lnTo>
                <a:lnTo>
                  <a:pt x="439455" y="1309535"/>
                </a:lnTo>
                <a:lnTo>
                  <a:pt x="472973" y="1296835"/>
                </a:lnTo>
                <a:lnTo>
                  <a:pt x="504114" y="1271435"/>
                </a:lnTo>
                <a:lnTo>
                  <a:pt x="532771" y="1258735"/>
                </a:lnTo>
                <a:lnTo>
                  <a:pt x="582663" y="1207935"/>
                </a:lnTo>
                <a:lnTo>
                  <a:pt x="615689" y="1157135"/>
                </a:lnTo>
                <a:lnTo>
                  <a:pt x="642238" y="1106335"/>
                </a:lnTo>
                <a:lnTo>
                  <a:pt x="663178" y="1055535"/>
                </a:lnTo>
                <a:lnTo>
                  <a:pt x="671864" y="1017435"/>
                </a:lnTo>
                <a:lnTo>
                  <a:pt x="679373" y="992035"/>
                </a:lnTo>
                <a:lnTo>
                  <a:pt x="685788" y="966635"/>
                </a:lnTo>
                <a:lnTo>
                  <a:pt x="691238" y="941235"/>
                </a:lnTo>
                <a:lnTo>
                  <a:pt x="695722" y="903135"/>
                </a:lnTo>
                <a:lnTo>
                  <a:pt x="699236" y="877735"/>
                </a:lnTo>
                <a:lnTo>
                  <a:pt x="701881" y="852335"/>
                </a:lnTo>
                <a:lnTo>
                  <a:pt x="703775" y="814235"/>
                </a:lnTo>
                <a:lnTo>
                  <a:pt x="704914" y="788835"/>
                </a:lnTo>
                <a:lnTo>
                  <a:pt x="705294" y="763435"/>
                </a:lnTo>
                <a:lnTo>
                  <a:pt x="704211" y="712635"/>
                </a:lnTo>
                <a:lnTo>
                  <a:pt x="700966" y="674535"/>
                </a:lnTo>
                <a:lnTo>
                  <a:pt x="695564" y="636435"/>
                </a:lnTo>
                <a:lnTo>
                  <a:pt x="688009" y="598335"/>
                </a:lnTo>
                <a:lnTo>
                  <a:pt x="677968" y="560235"/>
                </a:lnTo>
                <a:lnTo>
                  <a:pt x="665122" y="522135"/>
                </a:lnTo>
                <a:lnTo>
                  <a:pt x="649474" y="484035"/>
                </a:lnTo>
                <a:lnTo>
                  <a:pt x="631024" y="458635"/>
                </a:lnTo>
                <a:lnTo>
                  <a:pt x="610011" y="420535"/>
                </a:lnTo>
                <a:lnTo>
                  <a:pt x="586746" y="395135"/>
                </a:lnTo>
                <a:lnTo>
                  <a:pt x="561223" y="369735"/>
                </a:lnTo>
                <a:lnTo>
                  <a:pt x="533438" y="357035"/>
                </a:lnTo>
                <a:lnTo>
                  <a:pt x="502933" y="344335"/>
                </a:lnTo>
                <a:close/>
              </a:path>
              <a:path w="809625" h="1513205">
                <a:moveTo>
                  <a:pt x="69672" y="1004735"/>
                </a:moveTo>
                <a:lnTo>
                  <a:pt x="61912" y="1004735"/>
                </a:lnTo>
                <a:lnTo>
                  <a:pt x="65925" y="1017435"/>
                </a:lnTo>
                <a:lnTo>
                  <a:pt x="69672" y="1004735"/>
                </a:lnTo>
                <a:close/>
              </a:path>
              <a:path w="809625" h="1513205">
                <a:moveTo>
                  <a:pt x="43776" y="928535"/>
                </a:moveTo>
                <a:lnTo>
                  <a:pt x="31673" y="928535"/>
                </a:lnTo>
                <a:lnTo>
                  <a:pt x="52412" y="1004735"/>
                </a:lnTo>
                <a:lnTo>
                  <a:pt x="73126" y="1004735"/>
                </a:lnTo>
                <a:lnTo>
                  <a:pt x="93852" y="966635"/>
                </a:lnTo>
                <a:lnTo>
                  <a:pt x="59321" y="966635"/>
                </a:lnTo>
                <a:lnTo>
                  <a:pt x="43776" y="928535"/>
                </a:lnTo>
                <a:close/>
              </a:path>
              <a:path w="809625" h="1513205">
                <a:moveTo>
                  <a:pt x="142227" y="306235"/>
                </a:moveTo>
                <a:lnTo>
                  <a:pt x="128409" y="306235"/>
                </a:lnTo>
                <a:lnTo>
                  <a:pt x="59321" y="966635"/>
                </a:lnTo>
                <a:lnTo>
                  <a:pt x="73126" y="966635"/>
                </a:lnTo>
                <a:lnTo>
                  <a:pt x="142227" y="306235"/>
                </a:lnTo>
                <a:close/>
              </a:path>
              <a:path w="809625" h="1513205">
                <a:moveTo>
                  <a:pt x="110832" y="928535"/>
                </a:moveTo>
                <a:lnTo>
                  <a:pt x="97307" y="928535"/>
                </a:lnTo>
                <a:lnTo>
                  <a:pt x="73126" y="966635"/>
                </a:lnTo>
                <a:lnTo>
                  <a:pt x="93852" y="966635"/>
                </a:lnTo>
                <a:lnTo>
                  <a:pt x="107670" y="941235"/>
                </a:lnTo>
                <a:lnTo>
                  <a:pt x="111137" y="941235"/>
                </a:lnTo>
                <a:lnTo>
                  <a:pt x="110832" y="928535"/>
                </a:lnTo>
                <a:close/>
              </a:path>
              <a:path w="809625" h="1513205">
                <a:moveTo>
                  <a:pt x="59321" y="306235"/>
                </a:moveTo>
                <a:lnTo>
                  <a:pt x="36855" y="306235"/>
                </a:lnTo>
                <a:lnTo>
                  <a:pt x="33400" y="318935"/>
                </a:lnTo>
                <a:lnTo>
                  <a:pt x="9220" y="318935"/>
                </a:lnTo>
                <a:lnTo>
                  <a:pt x="9220" y="331635"/>
                </a:lnTo>
                <a:lnTo>
                  <a:pt x="35128" y="331635"/>
                </a:lnTo>
                <a:lnTo>
                  <a:pt x="35128" y="407835"/>
                </a:lnTo>
                <a:lnTo>
                  <a:pt x="59321" y="407835"/>
                </a:lnTo>
                <a:lnTo>
                  <a:pt x="59321" y="306235"/>
                </a:lnTo>
                <a:close/>
              </a:path>
              <a:path w="809625" h="1513205">
                <a:moveTo>
                  <a:pt x="732929" y="331635"/>
                </a:moveTo>
                <a:lnTo>
                  <a:pt x="721690" y="331635"/>
                </a:lnTo>
                <a:lnTo>
                  <a:pt x="719975" y="344335"/>
                </a:lnTo>
                <a:lnTo>
                  <a:pt x="726020" y="344335"/>
                </a:lnTo>
                <a:lnTo>
                  <a:pt x="791654" y="382435"/>
                </a:lnTo>
                <a:lnTo>
                  <a:pt x="797394" y="395135"/>
                </a:lnTo>
                <a:lnTo>
                  <a:pt x="802004" y="395135"/>
                </a:lnTo>
                <a:lnTo>
                  <a:pt x="805459" y="382435"/>
                </a:lnTo>
                <a:lnTo>
                  <a:pt x="809485" y="382435"/>
                </a:lnTo>
                <a:lnTo>
                  <a:pt x="807186" y="369735"/>
                </a:lnTo>
                <a:lnTo>
                  <a:pt x="804310" y="357035"/>
                </a:lnTo>
                <a:lnTo>
                  <a:pt x="770928" y="357035"/>
                </a:lnTo>
                <a:lnTo>
                  <a:pt x="732929" y="331635"/>
                </a:lnTo>
                <a:close/>
              </a:path>
              <a:path w="809625" h="1513205">
                <a:moveTo>
                  <a:pt x="572287" y="179235"/>
                </a:moveTo>
                <a:lnTo>
                  <a:pt x="503632" y="179235"/>
                </a:lnTo>
                <a:lnTo>
                  <a:pt x="534402" y="191935"/>
                </a:lnTo>
                <a:lnTo>
                  <a:pt x="564527" y="191935"/>
                </a:lnTo>
                <a:lnTo>
                  <a:pt x="593830" y="204635"/>
                </a:lnTo>
                <a:lnTo>
                  <a:pt x="622166" y="217335"/>
                </a:lnTo>
                <a:lnTo>
                  <a:pt x="649531" y="242735"/>
                </a:lnTo>
                <a:lnTo>
                  <a:pt x="675919" y="255435"/>
                </a:lnTo>
                <a:lnTo>
                  <a:pt x="701292" y="280835"/>
                </a:lnTo>
                <a:lnTo>
                  <a:pt x="725581" y="293535"/>
                </a:lnTo>
                <a:lnTo>
                  <a:pt x="748791" y="318935"/>
                </a:lnTo>
                <a:lnTo>
                  <a:pt x="770928" y="357035"/>
                </a:lnTo>
                <a:lnTo>
                  <a:pt x="804310" y="357035"/>
                </a:lnTo>
                <a:lnTo>
                  <a:pt x="801433" y="344335"/>
                </a:lnTo>
                <a:lnTo>
                  <a:pt x="781291" y="344335"/>
                </a:lnTo>
                <a:lnTo>
                  <a:pt x="759103" y="318935"/>
                </a:lnTo>
                <a:lnTo>
                  <a:pt x="735726" y="280835"/>
                </a:lnTo>
                <a:lnTo>
                  <a:pt x="711164" y="268135"/>
                </a:lnTo>
                <a:lnTo>
                  <a:pt x="685418" y="242735"/>
                </a:lnTo>
                <a:lnTo>
                  <a:pt x="658589" y="230035"/>
                </a:lnTo>
                <a:lnTo>
                  <a:pt x="630791" y="204635"/>
                </a:lnTo>
                <a:lnTo>
                  <a:pt x="602024" y="191935"/>
                </a:lnTo>
                <a:lnTo>
                  <a:pt x="572287" y="179235"/>
                </a:lnTo>
                <a:close/>
              </a:path>
              <a:path w="809625" h="1513205">
                <a:moveTo>
                  <a:pt x="789927" y="293535"/>
                </a:moveTo>
                <a:lnTo>
                  <a:pt x="774941" y="293535"/>
                </a:lnTo>
                <a:lnTo>
                  <a:pt x="776109" y="306235"/>
                </a:lnTo>
                <a:lnTo>
                  <a:pt x="781291" y="344335"/>
                </a:lnTo>
                <a:lnTo>
                  <a:pt x="801433" y="344335"/>
                </a:lnTo>
                <a:lnTo>
                  <a:pt x="789927" y="293535"/>
                </a:lnTo>
                <a:close/>
              </a:path>
              <a:path w="809625" h="1513205">
                <a:moveTo>
                  <a:pt x="290320" y="306235"/>
                </a:moveTo>
                <a:lnTo>
                  <a:pt x="256641" y="306235"/>
                </a:lnTo>
                <a:lnTo>
                  <a:pt x="263661" y="318935"/>
                </a:lnTo>
                <a:lnTo>
                  <a:pt x="283307" y="318935"/>
                </a:lnTo>
                <a:lnTo>
                  <a:pt x="290320" y="306235"/>
                </a:lnTo>
                <a:close/>
              </a:path>
              <a:path w="809625" h="1513205">
                <a:moveTo>
                  <a:pt x="159489" y="255435"/>
                </a:moveTo>
                <a:lnTo>
                  <a:pt x="118038" y="255435"/>
                </a:lnTo>
                <a:lnTo>
                  <a:pt x="112862" y="268135"/>
                </a:lnTo>
                <a:lnTo>
                  <a:pt x="111137" y="280835"/>
                </a:lnTo>
                <a:lnTo>
                  <a:pt x="112214" y="293535"/>
                </a:lnTo>
                <a:lnTo>
                  <a:pt x="115449" y="293535"/>
                </a:lnTo>
                <a:lnTo>
                  <a:pt x="120846" y="306235"/>
                </a:lnTo>
                <a:lnTo>
                  <a:pt x="160351" y="306235"/>
                </a:lnTo>
                <a:lnTo>
                  <a:pt x="164892" y="293535"/>
                </a:lnTo>
                <a:lnTo>
                  <a:pt x="166408" y="280835"/>
                </a:lnTo>
                <a:lnTo>
                  <a:pt x="164677" y="268135"/>
                </a:lnTo>
                <a:lnTo>
                  <a:pt x="159489" y="255435"/>
                </a:lnTo>
                <a:close/>
              </a:path>
              <a:path w="809625" h="1513205">
                <a:moveTo>
                  <a:pt x="294531" y="280835"/>
                </a:moveTo>
                <a:lnTo>
                  <a:pt x="252431" y="280835"/>
                </a:lnTo>
                <a:lnTo>
                  <a:pt x="251028" y="293535"/>
                </a:lnTo>
                <a:lnTo>
                  <a:pt x="252431" y="306235"/>
                </a:lnTo>
                <a:lnTo>
                  <a:pt x="294531" y="306235"/>
                </a:lnTo>
                <a:lnTo>
                  <a:pt x="295935" y="293535"/>
                </a:lnTo>
                <a:lnTo>
                  <a:pt x="294531" y="280835"/>
                </a:lnTo>
                <a:close/>
              </a:path>
              <a:path w="809625" h="1513205">
                <a:moveTo>
                  <a:pt x="283307" y="268135"/>
                </a:moveTo>
                <a:lnTo>
                  <a:pt x="263661" y="268135"/>
                </a:lnTo>
                <a:lnTo>
                  <a:pt x="256641" y="280835"/>
                </a:lnTo>
                <a:lnTo>
                  <a:pt x="290320" y="280835"/>
                </a:lnTo>
                <a:lnTo>
                  <a:pt x="283307" y="268135"/>
                </a:lnTo>
                <a:close/>
              </a:path>
              <a:path w="809625" h="1513205">
                <a:moveTo>
                  <a:pt x="387476" y="230035"/>
                </a:moveTo>
                <a:lnTo>
                  <a:pt x="259018" y="230035"/>
                </a:lnTo>
                <a:lnTo>
                  <a:pt x="250163" y="242735"/>
                </a:lnTo>
                <a:lnTo>
                  <a:pt x="440315" y="242735"/>
                </a:lnTo>
                <a:lnTo>
                  <a:pt x="387476" y="230035"/>
                </a:lnTo>
                <a:close/>
              </a:path>
              <a:path w="809625" h="1513205">
                <a:moveTo>
                  <a:pt x="290418" y="179235"/>
                </a:moveTo>
                <a:lnTo>
                  <a:pt x="268298" y="179235"/>
                </a:lnTo>
                <a:lnTo>
                  <a:pt x="280390" y="191935"/>
                </a:lnTo>
                <a:lnTo>
                  <a:pt x="290418" y="179235"/>
                </a:lnTo>
                <a:close/>
              </a:path>
              <a:path w="809625" h="1513205">
                <a:moveTo>
                  <a:pt x="302091" y="141135"/>
                </a:moveTo>
                <a:lnTo>
                  <a:pt x="254482" y="141135"/>
                </a:lnTo>
                <a:lnTo>
                  <a:pt x="252755" y="153835"/>
                </a:lnTo>
                <a:lnTo>
                  <a:pt x="254482" y="166535"/>
                </a:lnTo>
                <a:lnTo>
                  <a:pt x="259662" y="179235"/>
                </a:lnTo>
                <a:lnTo>
                  <a:pt x="303377" y="179235"/>
                </a:lnTo>
                <a:lnTo>
                  <a:pt x="306311" y="166535"/>
                </a:lnTo>
                <a:lnTo>
                  <a:pt x="478204" y="166535"/>
                </a:lnTo>
                <a:lnTo>
                  <a:pt x="445338" y="153835"/>
                </a:lnTo>
                <a:lnTo>
                  <a:pt x="306311" y="153835"/>
                </a:lnTo>
                <a:lnTo>
                  <a:pt x="302091" y="141135"/>
                </a:lnTo>
                <a:close/>
              </a:path>
              <a:path w="809625" h="1513205">
                <a:moveTo>
                  <a:pt x="510317" y="166535"/>
                </a:moveTo>
                <a:lnTo>
                  <a:pt x="440156" y="166535"/>
                </a:lnTo>
                <a:lnTo>
                  <a:pt x="472217" y="179235"/>
                </a:lnTo>
                <a:lnTo>
                  <a:pt x="541678" y="179235"/>
                </a:lnTo>
                <a:lnTo>
                  <a:pt x="510317" y="166535"/>
                </a:lnTo>
                <a:close/>
              </a:path>
              <a:path w="809625" h="1513205">
                <a:moveTo>
                  <a:pt x="289132" y="128435"/>
                </a:moveTo>
                <a:lnTo>
                  <a:pt x="268298" y="128435"/>
                </a:lnTo>
                <a:lnTo>
                  <a:pt x="259662" y="141135"/>
                </a:lnTo>
                <a:lnTo>
                  <a:pt x="296365" y="141135"/>
                </a:lnTo>
                <a:lnTo>
                  <a:pt x="289132" y="128435"/>
                </a:lnTo>
                <a:close/>
              </a:path>
              <a:path w="809625" h="1513205">
                <a:moveTo>
                  <a:pt x="415914" y="18999"/>
                </a:moveTo>
                <a:lnTo>
                  <a:pt x="388048" y="18999"/>
                </a:lnTo>
                <a:lnTo>
                  <a:pt x="392074" y="20726"/>
                </a:lnTo>
                <a:lnTo>
                  <a:pt x="396684" y="27635"/>
                </a:lnTo>
                <a:lnTo>
                  <a:pt x="397840" y="31089"/>
                </a:lnTo>
                <a:lnTo>
                  <a:pt x="397840" y="34543"/>
                </a:lnTo>
                <a:lnTo>
                  <a:pt x="396110" y="41786"/>
                </a:lnTo>
                <a:lnTo>
                  <a:pt x="390923" y="49666"/>
                </a:lnTo>
                <a:lnTo>
                  <a:pt x="382286" y="58189"/>
                </a:lnTo>
                <a:lnTo>
                  <a:pt x="370204" y="67360"/>
                </a:lnTo>
                <a:lnTo>
                  <a:pt x="361672" y="74009"/>
                </a:lnTo>
                <a:lnTo>
                  <a:pt x="344309" y="103631"/>
                </a:lnTo>
                <a:lnTo>
                  <a:pt x="344309" y="110540"/>
                </a:lnTo>
                <a:lnTo>
                  <a:pt x="418579" y="110540"/>
                </a:lnTo>
                <a:lnTo>
                  <a:pt x="418579" y="91541"/>
                </a:lnTo>
                <a:lnTo>
                  <a:pt x="371944" y="91541"/>
                </a:lnTo>
                <a:lnTo>
                  <a:pt x="374092" y="88303"/>
                </a:lnTo>
                <a:lnTo>
                  <a:pt x="378839" y="83769"/>
                </a:lnTo>
                <a:lnTo>
                  <a:pt x="386184" y="77939"/>
                </a:lnTo>
                <a:lnTo>
                  <a:pt x="396125" y="70815"/>
                </a:lnTo>
                <a:lnTo>
                  <a:pt x="401866" y="67360"/>
                </a:lnTo>
                <a:lnTo>
                  <a:pt x="407034" y="62776"/>
                </a:lnTo>
                <a:lnTo>
                  <a:pt x="411670" y="56997"/>
                </a:lnTo>
                <a:lnTo>
                  <a:pt x="416242" y="51244"/>
                </a:lnTo>
                <a:lnTo>
                  <a:pt x="418579" y="43776"/>
                </a:lnTo>
                <a:lnTo>
                  <a:pt x="418579" y="34543"/>
                </a:lnTo>
                <a:lnTo>
                  <a:pt x="416201" y="19432"/>
                </a:lnTo>
                <a:lnTo>
                  <a:pt x="415914" y="18999"/>
                </a:lnTo>
                <a:close/>
              </a:path>
              <a:path w="809625" h="1513205">
                <a:moveTo>
                  <a:pt x="380568" y="0"/>
                </a:moveTo>
                <a:lnTo>
                  <a:pt x="375958" y="0"/>
                </a:lnTo>
                <a:lnTo>
                  <a:pt x="368757" y="2311"/>
                </a:lnTo>
                <a:lnTo>
                  <a:pt x="344309" y="41452"/>
                </a:lnTo>
                <a:lnTo>
                  <a:pt x="366763" y="41452"/>
                </a:lnTo>
                <a:lnTo>
                  <a:pt x="366887" y="34543"/>
                </a:lnTo>
                <a:lnTo>
                  <a:pt x="367322" y="30518"/>
                </a:lnTo>
                <a:lnTo>
                  <a:pt x="369608" y="21323"/>
                </a:lnTo>
                <a:lnTo>
                  <a:pt x="374218" y="18999"/>
                </a:lnTo>
                <a:lnTo>
                  <a:pt x="415914" y="18999"/>
                </a:lnTo>
                <a:lnTo>
                  <a:pt x="409070" y="8637"/>
                </a:lnTo>
                <a:lnTo>
                  <a:pt x="397190" y="2159"/>
                </a:lnTo>
                <a:lnTo>
                  <a:pt x="380568" y="0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0966" y="990492"/>
            <a:ext cx="1047750" cy="1957705"/>
          </a:xfrm>
          <a:custGeom>
            <a:avLst/>
            <a:gdLst/>
            <a:ahLst/>
            <a:cxnLst/>
            <a:rect l="l" t="t" r="r" b="b"/>
            <a:pathLst>
              <a:path w="1047750" h="1957705">
                <a:moveTo>
                  <a:pt x="172872" y="1881454"/>
                </a:moveTo>
                <a:lnTo>
                  <a:pt x="163931" y="1881454"/>
                </a:lnTo>
                <a:lnTo>
                  <a:pt x="154990" y="1894154"/>
                </a:lnTo>
                <a:lnTo>
                  <a:pt x="159461" y="1894154"/>
                </a:lnTo>
                <a:lnTo>
                  <a:pt x="179577" y="1919554"/>
                </a:lnTo>
                <a:lnTo>
                  <a:pt x="154990" y="1944954"/>
                </a:lnTo>
                <a:lnTo>
                  <a:pt x="151993" y="1944954"/>
                </a:lnTo>
                <a:lnTo>
                  <a:pt x="152374" y="1957654"/>
                </a:lnTo>
                <a:lnTo>
                  <a:pt x="170637" y="1957654"/>
                </a:lnTo>
                <a:lnTo>
                  <a:pt x="192989" y="1932254"/>
                </a:lnTo>
                <a:lnTo>
                  <a:pt x="217576" y="1932254"/>
                </a:lnTo>
                <a:lnTo>
                  <a:pt x="206400" y="1919554"/>
                </a:lnTo>
                <a:lnTo>
                  <a:pt x="219811" y="1906854"/>
                </a:lnTo>
                <a:lnTo>
                  <a:pt x="192989" y="1906854"/>
                </a:lnTo>
                <a:lnTo>
                  <a:pt x="172872" y="1881454"/>
                </a:lnTo>
                <a:close/>
              </a:path>
              <a:path w="1047750" h="1957705">
                <a:moveTo>
                  <a:pt x="217576" y="1932254"/>
                </a:moveTo>
                <a:lnTo>
                  <a:pt x="192989" y="1932254"/>
                </a:lnTo>
                <a:lnTo>
                  <a:pt x="213105" y="1957654"/>
                </a:lnTo>
                <a:lnTo>
                  <a:pt x="230987" y="1957654"/>
                </a:lnTo>
                <a:lnTo>
                  <a:pt x="231724" y="1944954"/>
                </a:lnTo>
                <a:lnTo>
                  <a:pt x="228752" y="1944954"/>
                </a:lnTo>
                <a:lnTo>
                  <a:pt x="217576" y="1932254"/>
                </a:lnTo>
                <a:close/>
              </a:path>
              <a:path w="1047750" h="1957705">
                <a:moveTo>
                  <a:pt x="648969" y="1944954"/>
                </a:moveTo>
                <a:lnTo>
                  <a:pt x="541680" y="1944954"/>
                </a:lnTo>
                <a:lnTo>
                  <a:pt x="637793" y="1957654"/>
                </a:lnTo>
                <a:lnTo>
                  <a:pt x="647471" y="1957654"/>
                </a:lnTo>
                <a:lnTo>
                  <a:pt x="648969" y="1944954"/>
                </a:lnTo>
                <a:close/>
              </a:path>
              <a:path w="1047750" h="1957705">
                <a:moveTo>
                  <a:pt x="647471" y="1932254"/>
                </a:moveTo>
                <a:lnTo>
                  <a:pt x="528269" y="1932254"/>
                </a:lnTo>
                <a:lnTo>
                  <a:pt x="529729" y="1944954"/>
                </a:lnTo>
                <a:lnTo>
                  <a:pt x="650430" y="1944954"/>
                </a:lnTo>
                <a:lnTo>
                  <a:pt x="647471" y="1932254"/>
                </a:lnTo>
                <a:close/>
              </a:path>
              <a:path w="1047750" h="1957705">
                <a:moveTo>
                  <a:pt x="621766" y="1856054"/>
                </a:moveTo>
                <a:lnTo>
                  <a:pt x="613206" y="1856054"/>
                </a:lnTo>
                <a:lnTo>
                  <a:pt x="534974" y="1919554"/>
                </a:lnTo>
                <a:lnTo>
                  <a:pt x="529005" y="1919554"/>
                </a:lnTo>
                <a:lnTo>
                  <a:pt x="526770" y="1932254"/>
                </a:lnTo>
                <a:lnTo>
                  <a:pt x="640029" y="1932254"/>
                </a:lnTo>
                <a:lnTo>
                  <a:pt x="595325" y="1919554"/>
                </a:lnTo>
                <a:lnTo>
                  <a:pt x="649074" y="1906854"/>
                </a:lnTo>
                <a:lnTo>
                  <a:pt x="590854" y="1906854"/>
                </a:lnTo>
                <a:lnTo>
                  <a:pt x="624382" y="1868754"/>
                </a:lnTo>
                <a:lnTo>
                  <a:pt x="629196" y="1868754"/>
                </a:lnTo>
                <a:lnTo>
                  <a:pt x="621766" y="1856054"/>
                </a:lnTo>
                <a:close/>
              </a:path>
              <a:path w="1047750" h="1957705">
                <a:moveTo>
                  <a:pt x="224281" y="1881454"/>
                </a:moveTo>
                <a:lnTo>
                  <a:pt x="219811" y="1881454"/>
                </a:lnTo>
                <a:lnTo>
                  <a:pt x="192989" y="1906854"/>
                </a:lnTo>
                <a:lnTo>
                  <a:pt x="219811" y="1906854"/>
                </a:lnTo>
                <a:lnTo>
                  <a:pt x="233222" y="1894154"/>
                </a:lnTo>
                <a:lnTo>
                  <a:pt x="224281" y="1881454"/>
                </a:lnTo>
                <a:close/>
              </a:path>
              <a:path w="1047750" h="1957705">
                <a:moveTo>
                  <a:pt x="937310" y="1678254"/>
                </a:moveTo>
                <a:lnTo>
                  <a:pt x="928369" y="1678254"/>
                </a:lnTo>
                <a:lnTo>
                  <a:pt x="923899" y="1690954"/>
                </a:lnTo>
                <a:lnTo>
                  <a:pt x="890294" y="1729054"/>
                </a:lnTo>
                <a:lnTo>
                  <a:pt x="854322" y="1767154"/>
                </a:lnTo>
                <a:lnTo>
                  <a:pt x="815978" y="1805254"/>
                </a:lnTo>
                <a:lnTo>
                  <a:pt x="775258" y="1830654"/>
                </a:lnTo>
                <a:lnTo>
                  <a:pt x="732301" y="1856054"/>
                </a:lnTo>
                <a:lnTo>
                  <a:pt x="687247" y="1868754"/>
                </a:lnTo>
                <a:lnTo>
                  <a:pt x="640099" y="1894154"/>
                </a:lnTo>
                <a:lnTo>
                  <a:pt x="590854" y="1906854"/>
                </a:lnTo>
                <a:lnTo>
                  <a:pt x="649074" y="1906854"/>
                </a:lnTo>
                <a:lnTo>
                  <a:pt x="699681" y="1894154"/>
                </a:lnTo>
                <a:lnTo>
                  <a:pt x="747144" y="1868754"/>
                </a:lnTo>
                <a:lnTo>
                  <a:pt x="791463" y="1843354"/>
                </a:lnTo>
                <a:lnTo>
                  <a:pt x="832640" y="1817954"/>
                </a:lnTo>
                <a:lnTo>
                  <a:pt x="870673" y="1779854"/>
                </a:lnTo>
                <a:lnTo>
                  <a:pt x="905563" y="1741754"/>
                </a:lnTo>
                <a:lnTo>
                  <a:pt x="937310" y="1703654"/>
                </a:lnTo>
                <a:lnTo>
                  <a:pt x="941781" y="1690954"/>
                </a:lnTo>
                <a:lnTo>
                  <a:pt x="937310" y="1678254"/>
                </a:lnTo>
                <a:close/>
              </a:path>
              <a:path w="1047750" h="1957705">
                <a:moveTo>
                  <a:pt x="330160" y="319354"/>
                </a:moveTo>
                <a:lnTo>
                  <a:pt x="293432" y="319354"/>
                </a:lnTo>
                <a:lnTo>
                  <a:pt x="286305" y="332054"/>
                </a:lnTo>
                <a:lnTo>
                  <a:pt x="281136" y="344754"/>
                </a:lnTo>
                <a:lnTo>
                  <a:pt x="277926" y="370154"/>
                </a:lnTo>
                <a:lnTo>
                  <a:pt x="132638" y="1754454"/>
                </a:lnTo>
                <a:lnTo>
                  <a:pt x="131998" y="1767154"/>
                </a:lnTo>
                <a:lnTo>
                  <a:pt x="134577" y="1779854"/>
                </a:lnTo>
                <a:lnTo>
                  <a:pt x="140377" y="1792554"/>
                </a:lnTo>
                <a:lnTo>
                  <a:pt x="149402" y="1805254"/>
                </a:lnTo>
                <a:lnTo>
                  <a:pt x="160640" y="1817954"/>
                </a:lnTo>
                <a:lnTo>
                  <a:pt x="173137" y="1830654"/>
                </a:lnTo>
                <a:lnTo>
                  <a:pt x="513062" y="1830654"/>
                </a:lnTo>
                <a:lnTo>
                  <a:pt x="603370" y="1805254"/>
                </a:lnTo>
                <a:lnTo>
                  <a:pt x="173779" y="1805254"/>
                </a:lnTo>
                <a:lnTo>
                  <a:pt x="165049" y="1792554"/>
                </a:lnTo>
                <a:lnTo>
                  <a:pt x="157991" y="1792554"/>
                </a:lnTo>
                <a:lnTo>
                  <a:pt x="153587" y="1779854"/>
                </a:lnTo>
                <a:lnTo>
                  <a:pt x="151840" y="1767154"/>
                </a:lnTo>
                <a:lnTo>
                  <a:pt x="152755" y="1741754"/>
                </a:lnTo>
                <a:lnTo>
                  <a:pt x="298043" y="370154"/>
                </a:lnTo>
                <a:lnTo>
                  <a:pt x="299918" y="357454"/>
                </a:lnTo>
                <a:lnTo>
                  <a:pt x="303334" y="344754"/>
                </a:lnTo>
                <a:lnTo>
                  <a:pt x="308296" y="332054"/>
                </a:lnTo>
                <a:lnTo>
                  <a:pt x="322273" y="332054"/>
                </a:lnTo>
                <a:lnTo>
                  <a:pt x="330160" y="319354"/>
                </a:lnTo>
                <a:close/>
              </a:path>
              <a:path w="1047750" h="1957705">
                <a:moveTo>
                  <a:pt x="608910" y="306654"/>
                </a:moveTo>
                <a:lnTo>
                  <a:pt x="312847" y="306654"/>
                </a:lnTo>
                <a:lnTo>
                  <a:pt x="302513" y="319354"/>
                </a:lnTo>
                <a:lnTo>
                  <a:pt x="555445" y="319354"/>
                </a:lnTo>
                <a:lnTo>
                  <a:pt x="606584" y="332054"/>
                </a:lnTo>
                <a:lnTo>
                  <a:pt x="654864" y="344754"/>
                </a:lnTo>
                <a:lnTo>
                  <a:pt x="700286" y="357454"/>
                </a:lnTo>
                <a:lnTo>
                  <a:pt x="742848" y="382854"/>
                </a:lnTo>
                <a:lnTo>
                  <a:pt x="791452" y="408254"/>
                </a:lnTo>
                <a:lnTo>
                  <a:pt x="834474" y="446354"/>
                </a:lnTo>
                <a:lnTo>
                  <a:pt x="871916" y="484454"/>
                </a:lnTo>
                <a:lnTo>
                  <a:pt x="903782" y="535254"/>
                </a:lnTo>
                <a:lnTo>
                  <a:pt x="928096" y="573354"/>
                </a:lnTo>
                <a:lnTo>
                  <a:pt x="949193" y="611454"/>
                </a:lnTo>
                <a:lnTo>
                  <a:pt x="967073" y="662254"/>
                </a:lnTo>
                <a:lnTo>
                  <a:pt x="981739" y="700354"/>
                </a:lnTo>
                <a:lnTo>
                  <a:pt x="993190" y="751154"/>
                </a:lnTo>
                <a:lnTo>
                  <a:pt x="1002038" y="789254"/>
                </a:lnTo>
                <a:lnTo>
                  <a:pt x="1008922" y="840054"/>
                </a:lnTo>
                <a:lnTo>
                  <a:pt x="1013841" y="890854"/>
                </a:lnTo>
                <a:lnTo>
                  <a:pt x="1016793" y="941654"/>
                </a:lnTo>
                <a:lnTo>
                  <a:pt x="1017777" y="992454"/>
                </a:lnTo>
                <a:lnTo>
                  <a:pt x="1016796" y="1043254"/>
                </a:lnTo>
                <a:lnTo>
                  <a:pt x="1013853" y="1094054"/>
                </a:lnTo>
                <a:lnTo>
                  <a:pt x="1008948" y="1157554"/>
                </a:lnTo>
                <a:lnTo>
                  <a:pt x="1002082" y="1208354"/>
                </a:lnTo>
                <a:lnTo>
                  <a:pt x="993255" y="1259154"/>
                </a:lnTo>
                <a:lnTo>
                  <a:pt x="982468" y="1309954"/>
                </a:lnTo>
                <a:lnTo>
                  <a:pt x="969721" y="1348054"/>
                </a:lnTo>
                <a:lnTo>
                  <a:pt x="952423" y="1411554"/>
                </a:lnTo>
                <a:lnTo>
                  <a:pt x="932584" y="1462354"/>
                </a:lnTo>
                <a:lnTo>
                  <a:pt x="910202" y="1513154"/>
                </a:lnTo>
                <a:lnTo>
                  <a:pt x="885276" y="1551254"/>
                </a:lnTo>
                <a:lnTo>
                  <a:pt x="857804" y="1589354"/>
                </a:lnTo>
                <a:lnTo>
                  <a:pt x="827785" y="1627454"/>
                </a:lnTo>
                <a:lnTo>
                  <a:pt x="796132" y="1665554"/>
                </a:lnTo>
                <a:lnTo>
                  <a:pt x="761978" y="1690954"/>
                </a:lnTo>
                <a:lnTo>
                  <a:pt x="725321" y="1729054"/>
                </a:lnTo>
                <a:lnTo>
                  <a:pt x="686162" y="1741754"/>
                </a:lnTo>
                <a:lnTo>
                  <a:pt x="644499" y="1767154"/>
                </a:lnTo>
                <a:lnTo>
                  <a:pt x="590435" y="1779854"/>
                </a:lnTo>
                <a:lnTo>
                  <a:pt x="535533" y="1805254"/>
                </a:lnTo>
                <a:lnTo>
                  <a:pt x="603370" y="1805254"/>
                </a:lnTo>
                <a:lnTo>
                  <a:pt x="647852" y="1792554"/>
                </a:lnTo>
                <a:lnTo>
                  <a:pt x="691079" y="1767154"/>
                </a:lnTo>
                <a:lnTo>
                  <a:pt x="732248" y="1741754"/>
                </a:lnTo>
                <a:lnTo>
                  <a:pt x="771362" y="1716354"/>
                </a:lnTo>
                <a:lnTo>
                  <a:pt x="808422" y="1690954"/>
                </a:lnTo>
                <a:lnTo>
                  <a:pt x="843432" y="1652854"/>
                </a:lnTo>
                <a:lnTo>
                  <a:pt x="874814" y="1602054"/>
                </a:lnTo>
                <a:lnTo>
                  <a:pt x="903402" y="1563954"/>
                </a:lnTo>
                <a:lnTo>
                  <a:pt x="929198" y="1513154"/>
                </a:lnTo>
                <a:lnTo>
                  <a:pt x="952202" y="1462354"/>
                </a:lnTo>
                <a:lnTo>
                  <a:pt x="972415" y="1411554"/>
                </a:lnTo>
                <a:lnTo>
                  <a:pt x="989837" y="1360754"/>
                </a:lnTo>
                <a:lnTo>
                  <a:pt x="1002585" y="1309954"/>
                </a:lnTo>
                <a:lnTo>
                  <a:pt x="1013372" y="1259154"/>
                </a:lnTo>
                <a:lnTo>
                  <a:pt x="1022199" y="1208354"/>
                </a:lnTo>
                <a:lnTo>
                  <a:pt x="1029065" y="1157554"/>
                </a:lnTo>
                <a:lnTo>
                  <a:pt x="1033970" y="1094054"/>
                </a:lnTo>
                <a:lnTo>
                  <a:pt x="1036913" y="1043254"/>
                </a:lnTo>
                <a:lnTo>
                  <a:pt x="1037894" y="992454"/>
                </a:lnTo>
                <a:lnTo>
                  <a:pt x="1036863" y="941654"/>
                </a:lnTo>
                <a:lnTo>
                  <a:pt x="1033773" y="890854"/>
                </a:lnTo>
                <a:lnTo>
                  <a:pt x="1028628" y="840054"/>
                </a:lnTo>
                <a:lnTo>
                  <a:pt x="1021432" y="789254"/>
                </a:lnTo>
                <a:lnTo>
                  <a:pt x="1012189" y="738454"/>
                </a:lnTo>
                <a:lnTo>
                  <a:pt x="1000339" y="700354"/>
                </a:lnTo>
                <a:lnTo>
                  <a:pt x="985361" y="649554"/>
                </a:lnTo>
                <a:lnTo>
                  <a:pt x="967256" y="598754"/>
                </a:lnTo>
                <a:lnTo>
                  <a:pt x="946024" y="560654"/>
                </a:lnTo>
                <a:lnTo>
                  <a:pt x="921664" y="522554"/>
                </a:lnTo>
                <a:lnTo>
                  <a:pt x="894793" y="484454"/>
                </a:lnTo>
                <a:lnTo>
                  <a:pt x="864258" y="446354"/>
                </a:lnTo>
                <a:lnTo>
                  <a:pt x="830059" y="408254"/>
                </a:lnTo>
                <a:lnTo>
                  <a:pt x="792197" y="382854"/>
                </a:lnTo>
                <a:lnTo>
                  <a:pt x="750671" y="357454"/>
                </a:lnTo>
                <a:lnTo>
                  <a:pt x="706005" y="344754"/>
                </a:lnTo>
                <a:lnTo>
                  <a:pt x="658752" y="319354"/>
                </a:lnTo>
                <a:lnTo>
                  <a:pt x="608910" y="306654"/>
                </a:lnTo>
                <a:close/>
              </a:path>
              <a:path w="1047750" h="1957705">
                <a:moveTo>
                  <a:pt x="20878" y="1703654"/>
                </a:moveTo>
                <a:lnTo>
                  <a:pt x="11937" y="1703654"/>
                </a:lnTo>
                <a:lnTo>
                  <a:pt x="2997" y="1716354"/>
                </a:lnTo>
                <a:lnTo>
                  <a:pt x="7467" y="1716354"/>
                </a:lnTo>
                <a:lnTo>
                  <a:pt x="27584" y="1741754"/>
                </a:lnTo>
                <a:lnTo>
                  <a:pt x="0" y="1767154"/>
                </a:lnTo>
                <a:lnTo>
                  <a:pt x="380" y="1779854"/>
                </a:lnTo>
                <a:lnTo>
                  <a:pt x="12674" y="1779854"/>
                </a:lnTo>
                <a:lnTo>
                  <a:pt x="40995" y="1754454"/>
                </a:lnTo>
                <a:lnTo>
                  <a:pt x="65582" y="1754454"/>
                </a:lnTo>
                <a:lnTo>
                  <a:pt x="54406" y="1741754"/>
                </a:lnTo>
                <a:lnTo>
                  <a:pt x="67817" y="1729054"/>
                </a:lnTo>
                <a:lnTo>
                  <a:pt x="40995" y="1729054"/>
                </a:lnTo>
                <a:lnTo>
                  <a:pt x="20878" y="1703654"/>
                </a:lnTo>
                <a:close/>
              </a:path>
              <a:path w="1047750" h="1957705">
                <a:moveTo>
                  <a:pt x="65582" y="1754454"/>
                </a:moveTo>
                <a:lnTo>
                  <a:pt x="40995" y="1754454"/>
                </a:lnTo>
                <a:lnTo>
                  <a:pt x="61112" y="1779854"/>
                </a:lnTo>
                <a:lnTo>
                  <a:pt x="78993" y="1779854"/>
                </a:lnTo>
                <a:lnTo>
                  <a:pt x="79730" y="1767154"/>
                </a:lnTo>
                <a:lnTo>
                  <a:pt x="76758" y="1767154"/>
                </a:lnTo>
                <a:lnTo>
                  <a:pt x="65582" y="1754454"/>
                </a:lnTo>
                <a:close/>
              </a:path>
              <a:path w="1047750" h="1957705">
                <a:moveTo>
                  <a:pt x="72288" y="1703654"/>
                </a:moveTo>
                <a:lnTo>
                  <a:pt x="67817" y="1703654"/>
                </a:lnTo>
                <a:lnTo>
                  <a:pt x="40995" y="1729054"/>
                </a:lnTo>
                <a:lnTo>
                  <a:pt x="67817" y="1729054"/>
                </a:lnTo>
                <a:lnTo>
                  <a:pt x="81229" y="1716354"/>
                </a:lnTo>
                <a:lnTo>
                  <a:pt x="72288" y="1703654"/>
                </a:lnTo>
                <a:close/>
              </a:path>
              <a:path w="1047750" h="1957705">
                <a:moveTo>
                  <a:pt x="559767" y="420954"/>
                </a:moveTo>
                <a:lnTo>
                  <a:pt x="396392" y="420954"/>
                </a:lnTo>
                <a:lnTo>
                  <a:pt x="262280" y="1703654"/>
                </a:lnTo>
                <a:lnTo>
                  <a:pt x="522401" y="1703654"/>
                </a:lnTo>
                <a:lnTo>
                  <a:pt x="568712" y="1690954"/>
                </a:lnTo>
                <a:lnTo>
                  <a:pt x="284632" y="1690954"/>
                </a:lnTo>
                <a:lnTo>
                  <a:pt x="414273" y="446354"/>
                </a:lnTo>
                <a:lnTo>
                  <a:pt x="650843" y="446354"/>
                </a:lnTo>
                <a:lnTo>
                  <a:pt x="607328" y="433654"/>
                </a:lnTo>
                <a:lnTo>
                  <a:pt x="559767" y="420954"/>
                </a:lnTo>
                <a:close/>
              </a:path>
              <a:path w="1047750" h="1957705">
                <a:moveTo>
                  <a:pt x="650843" y="446354"/>
                </a:moveTo>
                <a:lnTo>
                  <a:pt x="558722" y="446354"/>
                </a:lnTo>
                <a:lnTo>
                  <a:pt x="603145" y="459054"/>
                </a:lnTo>
                <a:lnTo>
                  <a:pt x="643657" y="459054"/>
                </a:lnTo>
                <a:lnTo>
                  <a:pt x="680262" y="484454"/>
                </a:lnTo>
                <a:lnTo>
                  <a:pt x="744515" y="522554"/>
                </a:lnTo>
                <a:lnTo>
                  <a:pt x="772877" y="560654"/>
                </a:lnTo>
                <a:lnTo>
                  <a:pt x="798728" y="598754"/>
                </a:lnTo>
                <a:lnTo>
                  <a:pt x="821558" y="636854"/>
                </a:lnTo>
                <a:lnTo>
                  <a:pt x="840900" y="674954"/>
                </a:lnTo>
                <a:lnTo>
                  <a:pt x="856758" y="725754"/>
                </a:lnTo>
                <a:lnTo>
                  <a:pt x="869137" y="776554"/>
                </a:lnTo>
                <a:lnTo>
                  <a:pt x="878423" y="827354"/>
                </a:lnTo>
                <a:lnTo>
                  <a:pt x="885059" y="878154"/>
                </a:lnTo>
                <a:lnTo>
                  <a:pt x="889043" y="928954"/>
                </a:lnTo>
                <a:lnTo>
                  <a:pt x="890371" y="979754"/>
                </a:lnTo>
                <a:lnTo>
                  <a:pt x="889952" y="1017854"/>
                </a:lnTo>
                <a:lnTo>
                  <a:pt x="888695" y="1055954"/>
                </a:lnTo>
                <a:lnTo>
                  <a:pt x="886599" y="1094054"/>
                </a:lnTo>
                <a:lnTo>
                  <a:pt x="883665" y="1132154"/>
                </a:lnTo>
                <a:lnTo>
                  <a:pt x="879613" y="1170254"/>
                </a:lnTo>
                <a:lnTo>
                  <a:pt x="874163" y="1208354"/>
                </a:lnTo>
                <a:lnTo>
                  <a:pt x="867317" y="1246454"/>
                </a:lnTo>
                <a:lnTo>
                  <a:pt x="859078" y="1284554"/>
                </a:lnTo>
                <a:lnTo>
                  <a:pt x="849429" y="1322654"/>
                </a:lnTo>
                <a:lnTo>
                  <a:pt x="838390" y="1348054"/>
                </a:lnTo>
                <a:lnTo>
                  <a:pt x="825960" y="1386154"/>
                </a:lnTo>
                <a:lnTo>
                  <a:pt x="812139" y="1424254"/>
                </a:lnTo>
                <a:lnTo>
                  <a:pt x="796628" y="1449654"/>
                </a:lnTo>
                <a:lnTo>
                  <a:pt x="779164" y="1487754"/>
                </a:lnTo>
                <a:lnTo>
                  <a:pt x="759747" y="1513154"/>
                </a:lnTo>
                <a:lnTo>
                  <a:pt x="738377" y="1538554"/>
                </a:lnTo>
                <a:lnTo>
                  <a:pt x="708965" y="1576654"/>
                </a:lnTo>
                <a:lnTo>
                  <a:pt x="676621" y="1602054"/>
                </a:lnTo>
                <a:lnTo>
                  <a:pt x="641348" y="1627454"/>
                </a:lnTo>
                <a:lnTo>
                  <a:pt x="603148" y="1652854"/>
                </a:lnTo>
                <a:lnTo>
                  <a:pt x="561999" y="1665554"/>
                </a:lnTo>
                <a:lnTo>
                  <a:pt x="517917" y="1678254"/>
                </a:lnTo>
                <a:lnTo>
                  <a:pt x="470908" y="1678254"/>
                </a:lnTo>
                <a:lnTo>
                  <a:pt x="420979" y="1690954"/>
                </a:lnTo>
                <a:lnTo>
                  <a:pt x="568712" y="1690954"/>
                </a:lnTo>
                <a:lnTo>
                  <a:pt x="612089" y="1665554"/>
                </a:lnTo>
                <a:lnTo>
                  <a:pt x="652388" y="1652854"/>
                </a:lnTo>
                <a:lnTo>
                  <a:pt x="689471" y="1614754"/>
                </a:lnTo>
                <a:lnTo>
                  <a:pt x="723347" y="1589354"/>
                </a:lnTo>
                <a:lnTo>
                  <a:pt x="754024" y="1551254"/>
                </a:lnTo>
                <a:lnTo>
                  <a:pt x="776446" y="1525854"/>
                </a:lnTo>
                <a:lnTo>
                  <a:pt x="796772" y="1500454"/>
                </a:lnTo>
                <a:lnTo>
                  <a:pt x="815003" y="1462354"/>
                </a:lnTo>
                <a:lnTo>
                  <a:pt x="831138" y="1436954"/>
                </a:lnTo>
                <a:lnTo>
                  <a:pt x="845455" y="1398854"/>
                </a:lnTo>
                <a:lnTo>
                  <a:pt x="858234" y="1360754"/>
                </a:lnTo>
                <a:lnTo>
                  <a:pt x="869479" y="1322654"/>
                </a:lnTo>
                <a:lnTo>
                  <a:pt x="879195" y="1284554"/>
                </a:lnTo>
                <a:lnTo>
                  <a:pt x="887500" y="1246454"/>
                </a:lnTo>
                <a:lnTo>
                  <a:pt x="894548" y="1208354"/>
                </a:lnTo>
                <a:lnTo>
                  <a:pt x="900346" y="1170254"/>
                </a:lnTo>
                <a:lnTo>
                  <a:pt x="904900" y="1132154"/>
                </a:lnTo>
                <a:lnTo>
                  <a:pt x="908319" y="1094054"/>
                </a:lnTo>
                <a:lnTo>
                  <a:pt x="910764" y="1055954"/>
                </a:lnTo>
                <a:lnTo>
                  <a:pt x="912233" y="1017854"/>
                </a:lnTo>
                <a:lnTo>
                  <a:pt x="912723" y="979754"/>
                </a:lnTo>
                <a:lnTo>
                  <a:pt x="911322" y="928954"/>
                </a:lnTo>
                <a:lnTo>
                  <a:pt x="907124" y="865454"/>
                </a:lnTo>
                <a:lnTo>
                  <a:pt x="900138" y="814654"/>
                </a:lnTo>
                <a:lnTo>
                  <a:pt x="890371" y="763854"/>
                </a:lnTo>
                <a:lnTo>
                  <a:pt x="877374" y="713054"/>
                </a:lnTo>
                <a:lnTo>
                  <a:pt x="860748" y="674954"/>
                </a:lnTo>
                <a:lnTo>
                  <a:pt x="840493" y="624154"/>
                </a:lnTo>
                <a:lnTo>
                  <a:pt x="816609" y="586054"/>
                </a:lnTo>
                <a:lnTo>
                  <a:pt x="789430" y="547954"/>
                </a:lnTo>
                <a:lnTo>
                  <a:pt x="759323" y="509854"/>
                </a:lnTo>
                <a:lnTo>
                  <a:pt x="726287" y="484454"/>
                </a:lnTo>
                <a:lnTo>
                  <a:pt x="690321" y="459054"/>
                </a:lnTo>
                <a:lnTo>
                  <a:pt x="650843" y="446354"/>
                </a:lnTo>
                <a:close/>
              </a:path>
              <a:path w="1047750" h="1957705">
                <a:moveTo>
                  <a:pt x="90169" y="1297254"/>
                </a:moveTo>
                <a:lnTo>
                  <a:pt x="70789" y="1297254"/>
                </a:lnTo>
                <a:lnTo>
                  <a:pt x="74879" y="1309954"/>
                </a:lnTo>
                <a:lnTo>
                  <a:pt x="85318" y="1309954"/>
                </a:lnTo>
                <a:lnTo>
                  <a:pt x="90169" y="1297254"/>
                </a:lnTo>
                <a:close/>
              </a:path>
              <a:path w="1047750" h="1957705">
                <a:moveTo>
                  <a:pt x="56641" y="1195654"/>
                </a:moveTo>
                <a:lnTo>
                  <a:pt x="37998" y="1195654"/>
                </a:lnTo>
                <a:lnTo>
                  <a:pt x="40995" y="1208354"/>
                </a:lnTo>
                <a:lnTo>
                  <a:pt x="67817" y="1297254"/>
                </a:lnTo>
                <a:lnTo>
                  <a:pt x="94640" y="1297254"/>
                </a:lnTo>
                <a:lnTo>
                  <a:pt x="124443" y="1246454"/>
                </a:lnTo>
                <a:lnTo>
                  <a:pt x="76758" y="1246454"/>
                </a:lnTo>
                <a:lnTo>
                  <a:pt x="56641" y="1195654"/>
                </a:lnTo>
                <a:close/>
              </a:path>
              <a:path w="1047750" h="1957705">
                <a:moveTo>
                  <a:pt x="184048" y="395554"/>
                </a:moveTo>
                <a:lnTo>
                  <a:pt x="166166" y="395554"/>
                </a:lnTo>
                <a:lnTo>
                  <a:pt x="76758" y="1246454"/>
                </a:lnTo>
                <a:lnTo>
                  <a:pt x="94640" y="1246454"/>
                </a:lnTo>
                <a:lnTo>
                  <a:pt x="184048" y="395554"/>
                </a:lnTo>
                <a:close/>
              </a:path>
              <a:path w="1047750" h="1957705">
                <a:moveTo>
                  <a:pt x="143814" y="1208354"/>
                </a:moveTo>
                <a:lnTo>
                  <a:pt x="125933" y="1208354"/>
                </a:lnTo>
                <a:lnTo>
                  <a:pt x="94640" y="1246454"/>
                </a:lnTo>
                <a:lnTo>
                  <a:pt x="124443" y="1246454"/>
                </a:lnTo>
                <a:lnTo>
                  <a:pt x="139344" y="1221054"/>
                </a:lnTo>
                <a:lnTo>
                  <a:pt x="143814" y="1208354"/>
                </a:lnTo>
                <a:close/>
              </a:path>
              <a:path w="1047750" h="1957705">
                <a:moveTo>
                  <a:pt x="132994" y="1195654"/>
                </a:moveTo>
                <a:lnTo>
                  <a:pt x="128904" y="1208354"/>
                </a:lnTo>
                <a:lnTo>
                  <a:pt x="143433" y="1208354"/>
                </a:lnTo>
                <a:lnTo>
                  <a:pt x="132994" y="1195654"/>
                </a:lnTo>
                <a:close/>
              </a:path>
              <a:path w="1047750" h="1957705">
                <a:moveTo>
                  <a:pt x="76758" y="382854"/>
                </a:moveTo>
                <a:lnTo>
                  <a:pt x="49936" y="382854"/>
                </a:lnTo>
                <a:lnTo>
                  <a:pt x="49936" y="395554"/>
                </a:lnTo>
                <a:lnTo>
                  <a:pt x="47701" y="395554"/>
                </a:lnTo>
                <a:lnTo>
                  <a:pt x="43230" y="408254"/>
                </a:lnTo>
                <a:lnTo>
                  <a:pt x="11937" y="408254"/>
                </a:lnTo>
                <a:lnTo>
                  <a:pt x="11937" y="433654"/>
                </a:lnTo>
                <a:lnTo>
                  <a:pt x="45465" y="433654"/>
                </a:lnTo>
                <a:lnTo>
                  <a:pt x="45465" y="535254"/>
                </a:lnTo>
                <a:lnTo>
                  <a:pt x="76758" y="535254"/>
                </a:lnTo>
                <a:lnTo>
                  <a:pt x="76758" y="382854"/>
                </a:lnTo>
                <a:close/>
              </a:path>
              <a:path w="1047750" h="1957705">
                <a:moveTo>
                  <a:pt x="941019" y="420954"/>
                </a:moveTo>
                <a:lnTo>
                  <a:pt x="936193" y="420954"/>
                </a:lnTo>
                <a:lnTo>
                  <a:pt x="931722" y="433654"/>
                </a:lnTo>
                <a:lnTo>
                  <a:pt x="933576" y="446354"/>
                </a:lnTo>
                <a:lnTo>
                  <a:pt x="939545" y="446354"/>
                </a:lnTo>
                <a:lnTo>
                  <a:pt x="1024483" y="497154"/>
                </a:lnTo>
                <a:lnTo>
                  <a:pt x="1046835" y="497154"/>
                </a:lnTo>
                <a:lnTo>
                  <a:pt x="1047572" y="484454"/>
                </a:lnTo>
                <a:lnTo>
                  <a:pt x="1044600" y="484454"/>
                </a:lnTo>
                <a:lnTo>
                  <a:pt x="1039012" y="459054"/>
                </a:lnTo>
                <a:lnTo>
                  <a:pt x="997661" y="459054"/>
                </a:lnTo>
                <a:lnTo>
                  <a:pt x="948486" y="433654"/>
                </a:lnTo>
                <a:lnTo>
                  <a:pt x="941019" y="420954"/>
                </a:lnTo>
                <a:close/>
              </a:path>
              <a:path w="1047750" h="1957705">
                <a:moveTo>
                  <a:pt x="740613" y="230454"/>
                </a:moveTo>
                <a:lnTo>
                  <a:pt x="651763" y="230454"/>
                </a:lnTo>
                <a:lnTo>
                  <a:pt x="691578" y="243154"/>
                </a:lnTo>
                <a:lnTo>
                  <a:pt x="768483" y="268554"/>
                </a:lnTo>
                <a:lnTo>
                  <a:pt x="805154" y="281254"/>
                </a:lnTo>
                <a:lnTo>
                  <a:pt x="840568" y="306654"/>
                </a:lnTo>
                <a:lnTo>
                  <a:pt x="874725" y="332054"/>
                </a:lnTo>
                <a:lnTo>
                  <a:pt x="907553" y="357454"/>
                </a:lnTo>
                <a:lnTo>
                  <a:pt x="938984" y="382854"/>
                </a:lnTo>
                <a:lnTo>
                  <a:pt x="969019" y="420954"/>
                </a:lnTo>
                <a:lnTo>
                  <a:pt x="997661" y="459054"/>
                </a:lnTo>
                <a:lnTo>
                  <a:pt x="1039012" y="459054"/>
                </a:lnTo>
                <a:lnTo>
                  <a:pt x="1033424" y="433654"/>
                </a:lnTo>
                <a:lnTo>
                  <a:pt x="1011072" y="433654"/>
                </a:lnTo>
                <a:lnTo>
                  <a:pt x="982359" y="408254"/>
                </a:lnTo>
                <a:lnTo>
                  <a:pt x="952112" y="370154"/>
                </a:lnTo>
                <a:lnTo>
                  <a:pt x="920332" y="344754"/>
                </a:lnTo>
                <a:lnTo>
                  <a:pt x="887018" y="306654"/>
                </a:lnTo>
                <a:lnTo>
                  <a:pt x="852295" y="293954"/>
                </a:lnTo>
                <a:lnTo>
                  <a:pt x="816321" y="268554"/>
                </a:lnTo>
                <a:lnTo>
                  <a:pt x="779094" y="255854"/>
                </a:lnTo>
                <a:lnTo>
                  <a:pt x="740613" y="230454"/>
                </a:lnTo>
                <a:close/>
              </a:path>
              <a:path w="1047750" h="1957705">
                <a:moveTo>
                  <a:pt x="1022248" y="382854"/>
                </a:moveTo>
                <a:lnTo>
                  <a:pt x="1002868" y="382854"/>
                </a:lnTo>
                <a:lnTo>
                  <a:pt x="1004366" y="395554"/>
                </a:lnTo>
                <a:lnTo>
                  <a:pt x="1011072" y="433654"/>
                </a:lnTo>
                <a:lnTo>
                  <a:pt x="1033424" y="433654"/>
                </a:lnTo>
                <a:lnTo>
                  <a:pt x="1022248" y="382854"/>
                </a:lnTo>
                <a:close/>
              </a:path>
              <a:path w="1047750" h="1957705">
                <a:moveTo>
                  <a:pt x="375710" y="395554"/>
                </a:moveTo>
                <a:lnTo>
                  <a:pt x="332127" y="395554"/>
                </a:lnTo>
                <a:lnTo>
                  <a:pt x="341207" y="408254"/>
                </a:lnTo>
                <a:lnTo>
                  <a:pt x="366629" y="408254"/>
                </a:lnTo>
                <a:lnTo>
                  <a:pt x="375710" y="395554"/>
                </a:lnTo>
                <a:close/>
              </a:path>
              <a:path w="1047750" h="1957705">
                <a:moveTo>
                  <a:pt x="206394" y="332054"/>
                </a:moveTo>
                <a:lnTo>
                  <a:pt x="152752" y="332054"/>
                </a:lnTo>
                <a:lnTo>
                  <a:pt x="146048" y="344754"/>
                </a:lnTo>
                <a:lnTo>
                  <a:pt x="143814" y="357454"/>
                </a:lnTo>
                <a:lnTo>
                  <a:pt x="145210" y="370154"/>
                </a:lnTo>
                <a:lnTo>
                  <a:pt x="149399" y="382854"/>
                </a:lnTo>
                <a:lnTo>
                  <a:pt x="156384" y="395554"/>
                </a:lnTo>
                <a:lnTo>
                  <a:pt x="197735" y="395554"/>
                </a:lnTo>
                <a:lnTo>
                  <a:pt x="207514" y="382854"/>
                </a:lnTo>
                <a:lnTo>
                  <a:pt x="213384" y="370154"/>
                </a:lnTo>
                <a:lnTo>
                  <a:pt x="215341" y="357454"/>
                </a:lnTo>
                <a:lnTo>
                  <a:pt x="213103" y="344754"/>
                </a:lnTo>
                <a:lnTo>
                  <a:pt x="206394" y="332054"/>
                </a:lnTo>
                <a:close/>
              </a:path>
              <a:path w="1047750" h="1957705">
                <a:moveTo>
                  <a:pt x="375710" y="357454"/>
                </a:moveTo>
                <a:lnTo>
                  <a:pt x="332127" y="357454"/>
                </a:lnTo>
                <a:lnTo>
                  <a:pt x="326680" y="370154"/>
                </a:lnTo>
                <a:lnTo>
                  <a:pt x="324865" y="382854"/>
                </a:lnTo>
                <a:lnTo>
                  <a:pt x="326680" y="395554"/>
                </a:lnTo>
                <a:lnTo>
                  <a:pt x="381162" y="395554"/>
                </a:lnTo>
                <a:lnTo>
                  <a:pt x="382981" y="382854"/>
                </a:lnTo>
                <a:lnTo>
                  <a:pt x="381162" y="370154"/>
                </a:lnTo>
                <a:lnTo>
                  <a:pt x="375710" y="357454"/>
                </a:lnTo>
                <a:close/>
              </a:path>
              <a:path w="1047750" h="1957705">
                <a:moveTo>
                  <a:pt x="1017015" y="370154"/>
                </a:moveTo>
                <a:lnTo>
                  <a:pt x="1011072" y="370154"/>
                </a:lnTo>
                <a:lnTo>
                  <a:pt x="1005103" y="382854"/>
                </a:lnTo>
                <a:lnTo>
                  <a:pt x="1020749" y="382854"/>
                </a:lnTo>
                <a:lnTo>
                  <a:pt x="1017015" y="370154"/>
                </a:lnTo>
                <a:close/>
              </a:path>
              <a:path w="1047750" h="1957705">
                <a:moveTo>
                  <a:pt x="353923" y="344754"/>
                </a:moveTo>
                <a:lnTo>
                  <a:pt x="341207" y="357454"/>
                </a:lnTo>
                <a:lnTo>
                  <a:pt x="366629" y="357454"/>
                </a:lnTo>
                <a:lnTo>
                  <a:pt x="353923" y="344754"/>
                </a:lnTo>
                <a:close/>
              </a:path>
              <a:path w="1047750" h="1957705">
                <a:moveTo>
                  <a:pt x="374175" y="166954"/>
                </a:moveTo>
                <a:lnTo>
                  <a:pt x="347214" y="166954"/>
                </a:lnTo>
                <a:lnTo>
                  <a:pt x="336038" y="179654"/>
                </a:lnTo>
                <a:lnTo>
                  <a:pt x="329335" y="192354"/>
                </a:lnTo>
                <a:lnTo>
                  <a:pt x="327101" y="205054"/>
                </a:lnTo>
                <a:lnTo>
                  <a:pt x="329335" y="217754"/>
                </a:lnTo>
                <a:lnTo>
                  <a:pt x="336038" y="230454"/>
                </a:lnTo>
                <a:lnTo>
                  <a:pt x="347214" y="230454"/>
                </a:lnTo>
                <a:lnTo>
                  <a:pt x="362864" y="243154"/>
                </a:lnTo>
                <a:lnTo>
                  <a:pt x="375846" y="243154"/>
                </a:lnTo>
                <a:lnTo>
                  <a:pt x="385762" y="230454"/>
                </a:lnTo>
                <a:lnTo>
                  <a:pt x="392610" y="217754"/>
                </a:lnTo>
                <a:lnTo>
                  <a:pt x="660412" y="217754"/>
                </a:lnTo>
                <a:lnTo>
                  <a:pt x="618855" y="205054"/>
                </a:lnTo>
                <a:lnTo>
                  <a:pt x="576325" y="205054"/>
                </a:lnTo>
                <a:lnTo>
                  <a:pt x="532805" y="192354"/>
                </a:lnTo>
                <a:lnTo>
                  <a:pt x="396392" y="192354"/>
                </a:lnTo>
                <a:lnTo>
                  <a:pt x="390939" y="179654"/>
                </a:lnTo>
                <a:lnTo>
                  <a:pt x="383533" y="179654"/>
                </a:lnTo>
                <a:lnTo>
                  <a:pt x="374175" y="166954"/>
                </a:lnTo>
                <a:close/>
              </a:path>
              <a:path w="1047750" h="1957705">
                <a:moveTo>
                  <a:pt x="660412" y="217754"/>
                </a:moveTo>
                <a:lnTo>
                  <a:pt x="569620" y="217754"/>
                </a:lnTo>
                <a:lnTo>
                  <a:pt x="611111" y="230454"/>
                </a:lnTo>
                <a:lnTo>
                  <a:pt x="700998" y="230454"/>
                </a:lnTo>
                <a:lnTo>
                  <a:pt x="660412" y="217754"/>
                </a:lnTo>
                <a:close/>
              </a:path>
              <a:path w="1047750" h="1957705">
                <a:moveTo>
                  <a:pt x="538231" y="24587"/>
                </a:moveTo>
                <a:lnTo>
                  <a:pt x="502183" y="24587"/>
                </a:lnTo>
                <a:lnTo>
                  <a:pt x="507390" y="26822"/>
                </a:lnTo>
                <a:lnTo>
                  <a:pt x="513359" y="35763"/>
                </a:lnTo>
                <a:lnTo>
                  <a:pt x="514857" y="40233"/>
                </a:lnTo>
                <a:lnTo>
                  <a:pt x="514857" y="44704"/>
                </a:lnTo>
                <a:lnTo>
                  <a:pt x="512620" y="54079"/>
                </a:lnTo>
                <a:lnTo>
                  <a:pt x="505910" y="64281"/>
                </a:lnTo>
                <a:lnTo>
                  <a:pt x="494734" y="75311"/>
                </a:lnTo>
                <a:lnTo>
                  <a:pt x="479094" y="87172"/>
                </a:lnTo>
                <a:lnTo>
                  <a:pt x="468050" y="95779"/>
                </a:lnTo>
                <a:lnTo>
                  <a:pt x="446678" y="129928"/>
                </a:lnTo>
                <a:lnTo>
                  <a:pt x="445566" y="143052"/>
                </a:lnTo>
                <a:lnTo>
                  <a:pt x="541680" y="143052"/>
                </a:lnTo>
                <a:lnTo>
                  <a:pt x="541680" y="118465"/>
                </a:lnTo>
                <a:lnTo>
                  <a:pt x="481329" y="118465"/>
                </a:lnTo>
                <a:lnTo>
                  <a:pt x="484115" y="114274"/>
                </a:lnTo>
                <a:lnTo>
                  <a:pt x="490261" y="108407"/>
                </a:lnTo>
                <a:lnTo>
                  <a:pt x="499764" y="100863"/>
                </a:lnTo>
                <a:lnTo>
                  <a:pt x="512622" y="91643"/>
                </a:lnTo>
                <a:lnTo>
                  <a:pt x="518066" y="88013"/>
                </a:lnTo>
                <a:lnTo>
                  <a:pt x="523233" y="83826"/>
                </a:lnTo>
                <a:lnTo>
                  <a:pt x="541680" y="44704"/>
                </a:lnTo>
                <a:lnTo>
                  <a:pt x="538602" y="25149"/>
                </a:lnTo>
                <a:lnTo>
                  <a:pt x="538231" y="24587"/>
                </a:lnTo>
                <a:close/>
              </a:path>
              <a:path w="1047750" h="1957705">
                <a:moveTo>
                  <a:pt x="492505" y="0"/>
                </a:moveTo>
                <a:lnTo>
                  <a:pt x="456250" y="15093"/>
                </a:lnTo>
                <a:lnTo>
                  <a:pt x="445566" y="53644"/>
                </a:lnTo>
                <a:lnTo>
                  <a:pt x="474624" y="53644"/>
                </a:lnTo>
                <a:lnTo>
                  <a:pt x="474624" y="46202"/>
                </a:lnTo>
                <a:lnTo>
                  <a:pt x="475360" y="39497"/>
                </a:lnTo>
                <a:lnTo>
                  <a:pt x="478332" y="27597"/>
                </a:lnTo>
                <a:lnTo>
                  <a:pt x="484301" y="24587"/>
                </a:lnTo>
                <a:lnTo>
                  <a:pt x="538231" y="24587"/>
                </a:lnTo>
                <a:lnTo>
                  <a:pt x="529375" y="11179"/>
                </a:lnTo>
                <a:lnTo>
                  <a:pt x="514007" y="2795"/>
                </a:lnTo>
                <a:lnTo>
                  <a:pt x="492505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3680" y="1079154"/>
            <a:ext cx="1825625" cy="1825625"/>
          </a:xfrm>
          <a:custGeom>
            <a:avLst/>
            <a:gdLst/>
            <a:ahLst/>
            <a:cxnLst/>
            <a:rect l="l" t="t" r="r" b="b"/>
            <a:pathLst>
              <a:path w="1825625" h="1825625">
                <a:moveTo>
                  <a:pt x="1668703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668703"/>
                </a:lnTo>
                <a:lnTo>
                  <a:pt x="8001" y="1718176"/>
                </a:lnTo>
                <a:lnTo>
                  <a:pt x="30273" y="1761183"/>
                </a:lnTo>
                <a:lnTo>
                  <a:pt x="64215" y="1795123"/>
                </a:lnTo>
                <a:lnTo>
                  <a:pt x="107226" y="1817394"/>
                </a:lnTo>
                <a:lnTo>
                  <a:pt x="156705" y="1825396"/>
                </a:lnTo>
                <a:lnTo>
                  <a:pt x="1668703" y="1825396"/>
                </a:lnTo>
                <a:lnTo>
                  <a:pt x="1718178" y="1817394"/>
                </a:lnTo>
                <a:lnTo>
                  <a:pt x="1751777" y="1799996"/>
                </a:lnTo>
                <a:lnTo>
                  <a:pt x="156705" y="1799996"/>
                </a:lnTo>
                <a:lnTo>
                  <a:pt x="105643" y="1789663"/>
                </a:lnTo>
                <a:lnTo>
                  <a:pt x="63901" y="1761501"/>
                </a:lnTo>
                <a:lnTo>
                  <a:pt x="35734" y="1719763"/>
                </a:lnTo>
                <a:lnTo>
                  <a:pt x="25399" y="1668703"/>
                </a:lnTo>
                <a:lnTo>
                  <a:pt x="25399" y="156705"/>
                </a:lnTo>
                <a:lnTo>
                  <a:pt x="35734" y="105643"/>
                </a:lnTo>
                <a:lnTo>
                  <a:pt x="63901" y="63901"/>
                </a:lnTo>
                <a:lnTo>
                  <a:pt x="105643" y="35734"/>
                </a:lnTo>
                <a:lnTo>
                  <a:pt x="156705" y="25400"/>
                </a:lnTo>
                <a:lnTo>
                  <a:pt x="1751775" y="25399"/>
                </a:lnTo>
                <a:lnTo>
                  <a:pt x="1718178" y="8001"/>
                </a:lnTo>
                <a:lnTo>
                  <a:pt x="1668703" y="0"/>
                </a:lnTo>
                <a:close/>
              </a:path>
              <a:path w="1825625" h="1825625">
                <a:moveTo>
                  <a:pt x="1751775" y="25399"/>
                </a:moveTo>
                <a:lnTo>
                  <a:pt x="1668703" y="25400"/>
                </a:lnTo>
                <a:lnTo>
                  <a:pt x="1719765" y="35734"/>
                </a:lnTo>
                <a:lnTo>
                  <a:pt x="1761507" y="63901"/>
                </a:lnTo>
                <a:lnTo>
                  <a:pt x="1789674" y="105643"/>
                </a:lnTo>
                <a:lnTo>
                  <a:pt x="1800009" y="156705"/>
                </a:lnTo>
                <a:lnTo>
                  <a:pt x="1800009" y="1668703"/>
                </a:lnTo>
                <a:lnTo>
                  <a:pt x="1789674" y="1719763"/>
                </a:lnTo>
                <a:lnTo>
                  <a:pt x="1761507" y="1761501"/>
                </a:lnTo>
                <a:lnTo>
                  <a:pt x="1719765" y="1789663"/>
                </a:lnTo>
                <a:lnTo>
                  <a:pt x="1668703" y="1799996"/>
                </a:lnTo>
                <a:lnTo>
                  <a:pt x="1751777" y="1799996"/>
                </a:lnTo>
                <a:lnTo>
                  <a:pt x="1761188" y="1795123"/>
                </a:lnTo>
                <a:lnTo>
                  <a:pt x="1795131" y="1761183"/>
                </a:lnTo>
                <a:lnTo>
                  <a:pt x="1817405" y="1718176"/>
                </a:lnTo>
                <a:lnTo>
                  <a:pt x="1825409" y="1668703"/>
                </a:lnTo>
                <a:lnTo>
                  <a:pt x="1825409" y="156705"/>
                </a:lnTo>
                <a:lnTo>
                  <a:pt x="1817405" y="107226"/>
                </a:lnTo>
                <a:lnTo>
                  <a:pt x="1795131" y="64215"/>
                </a:lnTo>
                <a:lnTo>
                  <a:pt x="1761188" y="30273"/>
                </a:lnTo>
                <a:lnTo>
                  <a:pt x="1751775" y="2539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34" y="436609"/>
            <a:ext cx="1186074" cy="20209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30494" y="432038"/>
            <a:ext cx="706120" cy="172720"/>
            <a:chOff x="1730494" y="432038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0494" y="432038"/>
              <a:ext cx="493767" cy="1721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7470" y="481411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622122" y="3823437"/>
            <a:ext cx="524510" cy="913765"/>
          </a:xfrm>
          <a:custGeom>
            <a:avLst/>
            <a:gdLst/>
            <a:ahLst/>
            <a:cxnLst/>
            <a:rect l="l" t="t" r="r" b="b"/>
            <a:pathLst>
              <a:path w="524510" h="913764">
                <a:moveTo>
                  <a:pt x="209854" y="0"/>
                </a:moveTo>
                <a:lnTo>
                  <a:pt x="108496" y="0"/>
                </a:lnTo>
                <a:lnTo>
                  <a:pt x="103809" y="1562"/>
                </a:lnTo>
                <a:lnTo>
                  <a:pt x="94881" y="7810"/>
                </a:lnTo>
                <a:lnTo>
                  <a:pt x="92201" y="13169"/>
                </a:lnTo>
                <a:lnTo>
                  <a:pt x="91312" y="20751"/>
                </a:lnTo>
                <a:lnTo>
                  <a:pt x="901" y="887387"/>
                </a:lnTo>
                <a:lnTo>
                  <a:pt x="0" y="894981"/>
                </a:lnTo>
                <a:lnTo>
                  <a:pt x="2120" y="901230"/>
                </a:lnTo>
                <a:lnTo>
                  <a:pt x="12395" y="911047"/>
                </a:lnTo>
                <a:lnTo>
                  <a:pt x="18084" y="913498"/>
                </a:lnTo>
                <a:lnTo>
                  <a:pt x="161632" y="913498"/>
                </a:lnTo>
                <a:lnTo>
                  <a:pt x="232119" y="906718"/>
                </a:lnTo>
                <a:lnTo>
                  <a:pt x="297586" y="886383"/>
                </a:lnTo>
                <a:lnTo>
                  <a:pt x="334859" y="866622"/>
                </a:lnTo>
                <a:lnTo>
                  <a:pt x="50457" y="866622"/>
                </a:lnTo>
                <a:lnTo>
                  <a:pt x="134848" y="46875"/>
                </a:lnTo>
                <a:lnTo>
                  <a:pt x="374157" y="46875"/>
                </a:lnTo>
                <a:lnTo>
                  <a:pt x="355193" y="34823"/>
                </a:lnTo>
                <a:lnTo>
                  <a:pt x="322749" y="19588"/>
                </a:lnTo>
                <a:lnTo>
                  <a:pt x="287710" y="8705"/>
                </a:lnTo>
                <a:lnTo>
                  <a:pt x="250078" y="2176"/>
                </a:lnTo>
                <a:lnTo>
                  <a:pt x="209854" y="0"/>
                </a:lnTo>
                <a:close/>
              </a:path>
              <a:path w="524510" h="913764">
                <a:moveTo>
                  <a:pt x="374157" y="46875"/>
                </a:moveTo>
                <a:lnTo>
                  <a:pt x="209854" y="46875"/>
                </a:lnTo>
                <a:lnTo>
                  <a:pt x="226723" y="47358"/>
                </a:lnTo>
                <a:lnTo>
                  <a:pt x="243173" y="48804"/>
                </a:lnTo>
                <a:lnTo>
                  <a:pt x="289926" y="58825"/>
                </a:lnTo>
                <a:lnTo>
                  <a:pt x="331749" y="76339"/>
                </a:lnTo>
                <a:lnTo>
                  <a:pt x="367721" y="100269"/>
                </a:lnTo>
                <a:lnTo>
                  <a:pt x="397127" y="129339"/>
                </a:lnTo>
                <a:lnTo>
                  <a:pt x="428630" y="178621"/>
                </a:lnTo>
                <a:lnTo>
                  <a:pt x="452905" y="239400"/>
                </a:lnTo>
                <a:lnTo>
                  <a:pt x="467635" y="305995"/>
                </a:lnTo>
                <a:lnTo>
                  <a:pt x="474840" y="374146"/>
                </a:lnTo>
                <a:lnTo>
                  <a:pt x="475741" y="408533"/>
                </a:lnTo>
                <a:lnTo>
                  <a:pt x="475301" y="436431"/>
                </a:lnTo>
                <a:lnTo>
                  <a:pt x="471782" y="490847"/>
                </a:lnTo>
                <a:lnTo>
                  <a:pt x="464792" y="543293"/>
                </a:lnTo>
                <a:lnTo>
                  <a:pt x="454577" y="593022"/>
                </a:lnTo>
                <a:lnTo>
                  <a:pt x="441183" y="639816"/>
                </a:lnTo>
                <a:lnTo>
                  <a:pt x="424604" y="683182"/>
                </a:lnTo>
                <a:lnTo>
                  <a:pt x="404890" y="722860"/>
                </a:lnTo>
                <a:lnTo>
                  <a:pt x="382288" y="757855"/>
                </a:lnTo>
                <a:lnTo>
                  <a:pt x="349747" y="795215"/>
                </a:lnTo>
                <a:lnTo>
                  <a:pt x="302861" y="830038"/>
                </a:lnTo>
                <a:lnTo>
                  <a:pt x="248152" y="853437"/>
                </a:lnTo>
                <a:lnTo>
                  <a:pt x="190891" y="865157"/>
                </a:lnTo>
                <a:lnTo>
                  <a:pt x="161632" y="866622"/>
                </a:lnTo>
                <a:lnTo>
                  <a:pt x="334859" y="866622"/>
                </a:lnTo>
                <a:lnTo>
                  <a:pt x="382602" y="830433"/>
                </a:lnTo>
                <a:lnTo>
                  <a:pt x="420732" y="787637"/>
                </a:lnTo>
                <a:lnTo>
                  <a:pt x="446187" y="749132"/>
                </a:lnTo>
                <a:lnTo>
                  <a:pt x="468244" y="705764"/>
                </a:lnTo>
                <a:lnTo>
                  <a:pt x="486657" y="658548"/>
                </a:lnTo>
                <a:lnTo>
                  <a:pt x="501390" y="607732"/>
                </a:lnTo>
                <a:lnTo>
                  <a:pt x="512444" y="553820"/>
                </a:lnTo>
                <a:lnTo>
                  <a:pt x="519816" y="497058"/>
                </a:lnTo>
                <a:lnTo>
                  <a:pt x="523502" y="438461"/>
                </a:lnTo>
                <a:lnTo>
                  <a:pt x="523963" y="408533"/>
                </a:lnTo>
                <a:lnTo>
                  <a:pt x="522999" y="370630"/>
                </a:lnTo>
                <a:lnTo>
                  <a:pt x="515294" y="296458"/>
                </a:lnTo>
                <a:lnTo>
                  <a:pt x="499346" y="224795"/>
                </a:lnTo>
                <a:lnTo>
                  <a:pt x="471886" y="157654"/>
                </a:lnTo>
                <a:lnTo>
                  <a:pt x="433924" y="99118"/>
                </a:lnTo>
                <a:lnTo>
                  <a:pt x="384699" y="53575"/>
                </a:lnTo>
                <a:lnTo>
                  <a:pt x="374157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2393" y="3823437"/>
            <a:ext cx="524510" cy="913765"/>
          </a:xfrm>
          <a:custGeom>
            <a:avLst/>
            <a:gdLst/>
            <a:ahLst/>
            <a:cxnLst/>
            <a:rect l="l" t="t" r="r" b="b"/>
            <a:pathLst>
              <a:path w="524510" h="913764">
                <a:moveTo>
                  <a:pt x="209854" y="0"/>
                </a:moveTo>
                <a:lnTo>
                  <a:pt x="108496" y="0"/>
                </a:lnTo>
                <a:lnTo>
                  <a:pt x="103809" y="1562"/>
                </a:lnTo>
                <a:lnTo>
                  <a:pt x="94881" y="7810"/>
                </a:lnTo>
                <a:lnTo>
                  <a:pt x="92201" y="13169"/>
                </a:lnTo>
                <a:lnTo>
                  <a:pt x="91312" y="20751"/>
                </a:lnTo>
                <a:lnTo>
                  <a:pt x="901" y="887387"/>
                </a:lnTo>
                <a:lnTo>
                  <a:pt x="0" y="894981"/>
                </a:lnTo>
                <a:lnTo>
                  <a:pt x="2120" y="901230"/>
                </a:lnTo>
                <a:lnTo>
                  <a:pt x="12395" y="911047"/>
                </a:lnTo>
                <a:lnTo>
                  <a:pt x="18084" y="913498"/>
                </a:lnTo>
                <a:lnTo>
                  <a:pt x="161632" y="913498"/>
                </a:lnTo>
                <a:lnTo>
                  <a:pt x="232119" y="906718"/>
                </a:lnTo>
                <a:lnTo>
                  <a:pt x="297586" y="886383"/>
                </a:lnTo>
                <a:lnTo>
                  <a:pt x="334859" y="866622"/>
                </a:lnTo>
                <a:lnTo>
                  <a:pt x="50457" y="866622"/>
                </a:lnTo>
                <a:lnTo>
                  <a:pt x="134848" y="46875"/>
                </a:lnTo>
                <a:lnTo>
                  <a:pt x="374157" y="46875"/>
                </a:lnTo>
                <a:lnTo>
                  <a:pt x="355193" y="34823"/>
                </a:lnTo>
                <a:lnTo>
                  <a:pt x="322749" y="19588"/>
                </a:lnTo>
                <a:lnTo>
                  <a:pt x="287710" y="8705"/>
                </a:lnTo>
                <a:lnTo>
                  <a:pt x="250078" y="2176"/>
                </a:lnTo>
                <a:lnTo>
                  <a:pt x="209854" y="0"/>
                </a:lnTo>
                <a:close/>
              </a:path>
              <a:path w="524510" h="913764">
                <a:moveTo>
                  <a:pt x="374157" y="46875"/>
                </a:moveTo>
                <a:lnTo>
                  <a:pt x="209854" y="46875"/>
                </a:lnTo>
                <a:lnTo>
                  <a:pt x="226723" y="47358"/>
                </a:lnTo>
                <a:lnTo>
                  <a:pt x="243173" y="48804"/>
                </a:lnTo>
                <a:lnTo>
                  <a:pt x="289926" y="58825"/>
                </a:lnTo>
                <a:lnTo>
                  <a:pt x="331749" y="76339"/>
                </a:lnTo>
                <a:lnTo>
                  <a:pt x="367721" y="100269"/>
                </a:lnTo>
                <a:lnTo>
                  <a:pt x="397127" y="129339"/>
                </a:lnTo>
                <a:lnTo>
                  <a:pt x="428630" y="178621"/>
                </a:lnTo>
                <a:lnTo>
                  <a:pt x="452905" y="239400"/>
                </a:lnTo>
                <a:lnTo>
                  <a:pt x="467635" y="305995"/>
                </a:lnTo>
                <a:lnTo>
                  <a:pt x="474840" y="374146"/>
                </a:lnTo>
                <a:lnTo>
                  <a:pt x="475741" y="408533"/>
                </a:lnTo>
                <a:lnTo>
                  <a:pt x="475301" y="436431"/>
                </a:lnTo>
                <a:lnTo>
                  <a:pt x="471782" y="490847"/>
                </a:lnTo>
                <a:lnTo>
                  <a:pt x="464792" y="543293"/>
                </a:lnTo>
                <a:lnTo>
                  <a:pt x="454577" y="593022"/>
                </a:lnTo>
                <a:lnTo>
                  <a:pt x="441183" y="639816"/>
                </a:lnTo>
                <a:lnTo>
                  <a:pt x="424604" y="683182"/>
                </a:lnTo>
                <a:lnTo>
                  <a:pt x="404890" y="722860"/>
                </a:lnTo>
                <a:lnTo>
                  <a:pt x="382288" y="757855"/>
                </a:lnTo>
                <a:lnTo>
                  <a:pt x="349747" y="795215"/>
                </a:lnTo>
                <a:lnTo>
                  <a:pt x="302861" y="830038"/>
                </a:lnTo>
                <a:lnTo>
                  <a:pt x="248152" y="853437"/>
                </a:lnTo>
                <a:lnTo>
                  <a:pt x="190891" y="865157"/>
                </a:lnTo>
                <a:lnTo>
                  <a:pt x="161632" y="866622"/>
                </a:lnTo>
                <a:lnTo>
                  <a:pt x="334859" y="866622"/>
                </a:lnTo>
                <a:lnTo>
                  <a:pt x="382602" y="830433"/>
                </a:lnTo>
                <a:lnTo>
                  <a:pt x="420732" y="787637"/>
                </a:lnTo>
                <a:lnTo>
                  <a:pt x="446187" y="749132"/>
                </a:lnTo>
                <a:lnTo>
                  <a:pt x="468244" y="705764"/>
                </a:lnTo>
                <a:lnTo>
                  <a:pt x="486657" y="658548"/>
                </a:lnTo>
                <a:lnTo>
                  <a:pt x="501390" y="607732"/>
                </a:lnTo>
                <a:lnTo>
                  <a:pt x="512444" y="553820"/>
                </a:lnTo>
                <a:lnTo>
                  <a:pt x="519816" y="497058"/>
                </a:lnTo>
                <a:lnTo>
                  <a:pt x="523502" y="438461"/>
                </a:lnTo>
                <a:lnTo>
                  <a:pt x="523963" y="408533"/>
                </a:lnTo>
                <a:lnTo>
                  <a:pt x="522999" y="370630"/>
                </a:lnTo>
                <a:lnTo>
                  <a:pt x="515294" y="296458"/>
                </a:lnTo>
                <a:lnTo>
                  <a:pt x="499346" y="224795"/>
                </a:lnTo>
                <a:lnTo>
                  <a:pt x="471886" y="157654"/>
                </a:lnTo>
                <a:lnTo>
                  <a:pt x="433924" y="99118"/>
                </a:lnTo>
                <a:lnTo>
                  <a:pt x="384699" y="53575"/>
                </a:lnTo>
                <a:lnTo>
                  <a:pt x="374157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15364" y="3823437"/>
            <a:ext cx="524510" cy="913765"/>
          </a:xfrm>
          <a:custGeom>
            <a:avLst/>
            <a:gdLst/>
            <a:ahLst/>
            <a:cxnLst/>
            <a:rect l="l" t="t" r="r" b="b"/>
            <a:pathLst>
              <a:path w="524510" h="913764">
                <a:moveTo>
                  <a:pt x="209854" y="0"/>
                </a:moveTo>
                <a:lnTo>
                  <a:pt x="108496" y="0"/>
                </a:lnTo>
                <a:lnTo>
                  <a:pt x="103809" y="1562"/>
                </a:lnTo>
                <a:lnTo>
                  <a:pt x="94881" y="7810"/>
                </a:lnTo>
                <a:lnTo>
                  <a:pt x="92201" y="13169"/>
                </a:lnTo>
                <a:lnTo>
                  <a:pt x="91312" y="20751"/>
                </a:lnTo>
                <a:lnTo>
                  <a:pt x="901" y="887387"/>
                </a:lnTo>
                <a:lnTo>
                  <a:pt x="0" y="894981"/>
                </a:lnTo>
                <a:lnTo>
                  <a:pt x="2120" y="901230"/>
                </a:lnTo>
                <a:lnTo>
                  <a:pt x="12395" y="911047"/>
                </a:lnTo>
                <a:lnTo>
                  <a:pt x="18084" y="913498"/>
                </a:lnTo>
                <a:lnTo>
                  <a:pt x="161632" y="913498"/>
                </a:lnTo>
                <a:lnTo>
                  <a:pt x="232119" y="906718"/>
                </a:lnTo>
                <a:lnTo>
                  <a:pt x="297586" y="886383"/>
                </a:lnTo>
                <a:lnTo>
                  <a:pt x="334859" y="866622"/>
                </a:lnTo>
                <a:lnTo>
                  <a:pt x="50457" y="866622"/>
                </a:lnTo>
                <a:lnTo>
                  <a:pt x="134848" y="46875"/>
                </a:lnTo>
                <a:lnTo>
                  <a:pt x="374157" y="46875"/>
                </a:lnTo>
                <a:lnTo>
                  <a:pt x="355193" y="34823"/>
                </a:lnTo>
                <a:lnTo>
                  <a:pt x="322749" y="19588"/>
                </a:lnTo>
                <a:lnTo>
                  <a:pt x="287710" y="8705"/>
                </a:lnTo>
                <a:lnTo>
                  <a:pt x="250078" y="2176"/>
                </a:lnTo>
                <a:lnTo>
                  <a:pt x="209854" y="0"/>
                </a:lnTo>
                <a:close/>
              </a:path>
              <a:path w="524510" h="913764">
                <a:moveTo>
                  <a:pt x="374157" y="46875"/>
                </a:moveTo>
                <a:lnTo>
                  <a:pt x="209854" y="46875"/>
                </a:lnTo>
                <a:lnTo>
                  <a:pt x="226723" y="47358"/>
                </a:lnTo>
                <a:lnTo>
                  <a:pt x="243173" y="48804"/>
                </a:lnTo>
                <a:lnTo>
                  <a:pt x="289926" y="58825"/>
                </a:lnTo>
                <a:lnTo>
                  <a:pt x="331749" y="76339"/>
                </a:lnTo>
                <a:lnTo>
                  <a:pt x="367721" y="100269"/>
                </a:lnTo>
                <a:lnTo>
                  <a:pt x="397127" y="129339"/>
                </a:lnTo>
                <a:lnTo>
                  <a:pt x="428630" y="178621"/>
                </a:lnTo>
                <a:lnTo>
                  <a:pt x="452905" y="239400"/>
                </a:lnTo>
                <a:lnTo>
                  <a:pt x="467635" y="305995"/>
                </a:lnTo>
                <a:lnTo>
                  <a:pt x="474840" y="374146"/>
                </a:lnTo>
                <a:lnTo>
                  <a:pt x="475741" y="408533"/>
                </a:lnTo>
                <a:lnTo>
                  <a:pt x="475301" y="436431"/>
                </a:lnTo>
                <a:lnTo>
                  <a:pt x="471782" y="490847"/>
                </a:lnTo>
                <a:lnTo>
                  <a:pt x="464792" y="543293"/>
                </a:lnTo>
                <a:lnTo>
                  <a:pt x="454577" y="593022"/>
                </a:lnTo>
                <a:lnTo>
                  <a:pt x="441183" y="639816"/>
                </a:lnTo>
                <a:lnTo>
                  <a:pt x="424604" y="683182"/>
                </a:lnTo>
                <a:lnTo>
                  <a:pt x="404890" y="722860"/>
                </a:lnTo>
                <a:lnTo>
                  <a:pt x="382288" y="757855"/>
                </a:lnTo>
                <a:lnTo>
                  <a:pt x="349747" y="795215"/>
                </a:lnTo>
                <a:lnTo>
                  <a:pt x="302861" y="830038"/>
                </a:lnTo>
                <a:lnTo>
                  <a:pt x="248152" y="853437"/>
                </a:lnTo>
                <a:lnTo>
                  <a:pt x="190891" y="865157"/>
                </a:lnTo>
                <a:lnTo>
                  <a:pt x="161632" y="866622"/>
                </a:lnTo>
                <a:lnTo>
                  <a:pt x="334859" y="866622"/>
                </a:lnTo>
                <a:lnTo>
                  <a:pt x="382602" y="830433"/>
                </a:lnTo>
                <a:lnTo>
                  <a:pt x="420732" y="787637"/>
                </a:lnTo>
                <a:lnTo>
                  <a:pt x="446187" y="749132"/>
                </a:lnTo>
                <a:lnTo>
                  <a:pt x="468244" y="705764"/>
                </a:lnTo>
                <a:lnTo>
                  <a:pt x="486657" y="658548"/>
                </a:lnTo>
                <a:lnTo>
                  <a:pt x="501390" y="607732"/>
                </a:lnTo>
                <a:lnTo>
                  <a:pt x="512444" y="553820"/>
                </a:lnTo>
                <a:lnTo>
                  <a:pt x="519816" y="497058"/>
                </a:lnTo>
                <a:lnTo>
                  <a:pt x="523502" y="438461"/>
                </a:lnTo>
                <a:lnTo>
                  <a:pt x="523963" y="408533"/>
                </a:lnTo>
                <a:lnTo>
                  <a:pt x="522999" y="370630"/>
                </a:lnTo>
                <a:lnTo>
                  <a:pt x="515294" y="296458"/>
                </a:lnTo>
                <a:lnTo>
                  <a:pt x="499346" y="224795"/>
                </a:lnTo>
                <a:lnTo>
                  <a:pt x="471886" y="157654"/>
                </a:lnTo>
                <a:lnTo>
                  <a:pt x="433924" y="99118"/>
                </a:lnTo>
                <a:lnTo>
                  <a:pt x="384699" y="53575"/>
                </a:lnTo>
                <a:lnTo>
                  <a:pt x="374157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18343" y="3823437"/>
            <a:ext cx="524510" cy="913765"/>
          </a:xfrm>
          <a:custGeom>
            <a:avLst/>
            <a:gdLst/>
            <a:ahLst/>
            <a:cxnLst/>
            <a:rect l="l" t="t" r="r" b="b"/>
            <a:pathLst>
              <a:path w="524510" h="913764">
                <a:moveTo>
                  <a:pt x="209842" y="0"/>
                </a:moveTo>
                <a:lnTo>
                  <a:pt x="108496" y="0"/>
                </a:lnTo>
                <a:lnTo>
                  <a:pt x="103809" y="1562"/>
                </a:lnTo>
                <a:lnTo>
                  <a:pt x="94881" y="7810"/>
                </a:lnTo>
                <a:lnTo>
                  <a:pt x="92202" y="13169"/>
                </a:lnTo>
                <a:lnTo>
                  <a:pt x="91300" y="20751"/>
                </a:lnTo>
                <a:lnTo>
                  <a:pt x="889" y="887387"/>
                </a:lnTo>
                <a:lnTo>
                  <a:pt x="0" y="894981"/>
                </a:lnTo>
                <a:lnTo>
                  <a:pt x="2120" y="901230"/>
                </a:lnTo>
                <a:lnTo>
                  <a:pt x="12382" y="911047"/>
                </a:lnTo>
                <a:lnTo>
                  <a:pt x="18084" y="913498"/>
                </a:lnTo>
                <a:lnTo>
                  <a:pt x="161620" y="913498"/>
                </a:lnTo>
                <a:lnTo>
                  <a:pt x="232111" y="906718"/>
                </a:lnTo>
                <a:lnTo>
                  <a:pt x="297573" y="886383"/>
                </a:lnTo>
                <a:lnTo>
                  <a:pt x="334847" y="866622"/>
                </a:lnTo>
                <a:lnTo>
                  <a:pt x="50444" y="866622"/>
                </a:lnTo>
                <a:lnTo>
                  <a:pt x="134835" y="46875"/>
                </a:lnTo>
                <a:lnTo>
                  <a:pt x="374144" y="46875"/>
                </a:lnTo>
                <a:lnTo>
                  <a:pt x="355180" y="34823"/>
                </a:lnTo>
                <a:lnTo>
                  <a:pt x="322738" y="19588"/>
                </a:lnTo>
                <a:lnTo>
                  <a:pt x="287702" y="8705"/>
                </a:lnTo>
                <a:lnTo>
                  <a:pt x="250071" y="2176"/>
                </a:lnTo>
                <a:lnTo>
                  <a:pt x="209842" y="0"/>
                </a:lnTo>
                <a:close/>
              </a:path>
              <a:path w="524510" h="913764">
                <a:moveTo>
                  <a:pt x="374144" y="46875"/>
                </a:moveTo>
                <a:lnTo>
                  <a:pt x="209842" y="46875"/>
                </a:lnTo>
                <a:lnTo>
                  <a:pt x="226710" y="47358"/>
                </a:lnTo>
                <a:lnTo>
                  <a:pt x="243160" y="48804"/>
                </a:lnTo>
                <a:lnTo>
                  <a:pt x="289918" y="58825"/>
                </a:lnTo>
                <a:lnTo>
                  <a:pt x="331736" y="76339"/>
                </a:lnTo>
                <a:lnTo>
                  <a:pt x="367714" y="100269"/>
                </a:lnTo>
                <a:lnTo>
                  <a:pt x="397114" y="129339"/>
                </a:lnTo>
                <a:lnTo>
                  <a:pt x="428618" y="178621"/>
                </a:lnTo>
                <a:lnTo>
                  <a:pt x="452892" y="239400"/>
                </a:lnTo>
                <a:lnTo>
                  <a:pt x="467628" y="305995"/>
                </a:lnTo>
                <a:lnTo>
                  <a:pt x="474829" y="374146"/>
                </a:lnTo>
                <a:lnTo>
                  <a:pt x="475729" y="408533"/>
                </a:lnTo>
                <a:lnTo>
                  <a:pt x="475288" y="436431"/>
                </a:lnTo>
                <a:lnTo>
                  <a:pt x="471769" y="490847"/>
                </a:lnTo>
                <a:lnTo>
                  <a:pt x="464781" y="543293"/>
                </a:lnTo>
                <a:lnTo>
                  <a:pt x="454570" y="593022"/>
                </a:lnTo>
                <a:lnTo>
                  <a:pt x="441176" y="639816"/>
                </a:lnTo>
                <a:lnTo>
                  <a:pt x="424593" y="683182"/>
                </a:lnTo>
                <a:lnTo>
                  <a:pt x="404879" y="722860"/>
                </a:lnTo>
                <a:lnTo>
                  <a:pt x="382281" y="757855"/>
                </a:lnTo>
                <a:lnTo>
                  <a:pt x="349736" y="795215"/>
                </a:lnTo>
                <a:lnTo>
                  <a:pt x="302854" y="830038"/>
                </a:lnTo>
                <a:lnTo>
                  <a:pt x="248145" y="853437"/>
                </a:lnTo>
                <a:lnTo>
                  <a:pt x="190881" y="865157"/>
                </a:lnTo>
                <a:lnTo>
                  <a:pt x="161620" y="866622"/>
                </a:lnTo>
                <a:lnTo>
                  <a:pt x="334847" y="866622"/>
                </a:lnTo>
                <a:lnTo>
                  <a:pt x="382589" y="830433"/>
                </a:lnTo>
                <a:lnTo>
                  <a:pt x="420725" y="787637"/>
                </a:lnTo>
                <a:lnTo>
                  <a:pt x="446176" y="749132"/>
                </a:lnTo>
                <a:lnTo>
                  <a:pt x="468233" y="705764"/>
                </a:lnTo>
                <a:lnTo>
                  <a:pt x="486649" y="658548"/>
                </a:lnTo>
                <a:lnTo>
                  <a:pt x="501385" y="607732"/>
                </a:lnTo>
                <a:lnTo>
                  <a:pt x="512439" y="553820"/>
                </a:lnTo>
                <a:lnTo>
                  <a:pt x="519804" y="497058"/>
                </a:lnTo>
                <a:lnTo>
                  <a:pt x="523489" y="438461"/>
                </a:lnTo>
                <a:lnTo>
                  <a:pt x="523951" y="408533"/>
                </a:lnTo>
                <a:lnTo>
                  <a:pt x="522987" y="370630"/>
                </a:lnTo>
                <a:lnTo>
                  <a:pt x="515282" y="296458"/>
                </a:lnTo>
                <a:lnTo>
                  <a:pt x="499335" y="224795"/>
                </a:lnTo>
                <a:lnTo>
                  <a:pt x="471879" y="157654"/>
                </a:lnTo>
                <a:lnTo>
                  <a:pt x="433912" y="99118"/>
                </a:lnTo>
                <a:lnTo>
                  <a:pt x="384686" y="53575"/>
                </a:lnTo>
                <a:lnTo>
                  <a:pt x="374144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21300" y="3823437"/>
            <a:ext cx="524510" cy="913765"/>
          </a:xfrm>
          <a:custGeom>
            <a:avLst/>
            <a:gdLst/>
            <a:ahLst/>
            <a:cxnLst/>
            <a:rect l="l" t="t" r="r" b="b"/>
            <a:pathLst>
              <a:path w="524510" h="913764">
                <a:moveTo>
                  <a:pt x="209854" y="0"/>
                </a:moveTo>
                <a:lnTo>
                  <a:pt x="108496" y="0"/>
                </a:lnTo>
                <a:lnTo>
                  <a:pt x="103809" y="1562"/>
                </a:lnTo>
                <a:lnTo>
                  <a:pt x="94881" y="7810"/>
                </a:lnTo>
                <a:lnTo>
                  <a:pt x="92201" y="13169"/>
                </a:lnTo>
                <a:lnTo>
                  <a:pt x="91312" y="20751"/>
                </a:lnTo>
                <a:lnTo>
                  <a:pt x="901" y="887387"/>
                </a:lnTo>
                <a:lnTo>
                  <a:pt x="0" y="894981"/>
                </a:lnTo>
                <a:lnTo>
                  <a:pt x="2120" y="901230"/>
                </a:lnTo>
                <a:lnTo>
                  <a:pt x="12395" y="911047"/>
                </a:lnTo>
                <a:lnTo>
                  <a:pt x="18084" y="913498"/>
                </a:lnTo>
                <a:lnTo>
                  <a:pt x="161632" y="913498"/>
                </a:lnTo>
                <a:lnTo>
                  <a:pt x="232119" y="906718"/>
                </a:lnTo>
                <a:lnTo>
                  <a:pt x="297586" y="886383"/>
                </a:lnTo>
                <a:lnTo>
                  <a:pt x="334859" y="866622"/>
                </a:lnTo>
                <a:lnTo>
                  <a:pt x="50457" y="866622"/>
                </a:lnTo>
                <a:lnTo>
                  <a:pt x="134848" y="46875"/>
                </a:lnTo>
                <a:lnTo>
                  <a:pt x="374157" y="46875"/>
                </a:lnTo>
                <a:lnTo>
                  <a:pt x="355193" y="34823"/>
                </a:lnTo>
                <a:lnTo>
                  <a:pt x="322749" y="19588"/>
                </a:lnTo>
                <a:lnTo>
                  <a:pt x="287710" y="8705"/>
                </a:lnTo>
                <a:lnTo>
                  <a:pt x="250078" y="2176"/>
                </a:lnTo>
                <a:lnTo>
                  <a:pt x="209854" y="0"/>
                </a:lnTo>
                <a:close/>
              </a:path>
              <a:path w="524510" h="913764">
                <a:moveTo>
                  <a:pt x="374157" y="46875"/>
                </a:moveTo>
                <a:lnTo>
                  <a:pt x="209854" y="46875"/>
                </a:lnTo>
                <a:lnTo>
                  <a:pt x="226723" y="47358"/>
                </a:lnTo>
                <a:lnTo>
                  <a:pt x="243173" y="48804"/>
                </a:lnTo>
                <a:lnTo>
                  <a:pt x="289926" y="58825"/>
                </a:lnTo>
                <a:lnTo>
                  <a:pt x="331749" y="76339"/>
                </a:lnTo>
                <a:lnTo>
                  <a:pt x="367721" y="100269"/>
                </a:lnTo>
                <a:lnTo>
                  <a:pt x="397127" y="129339"/>
                </a:lnTo>
                <a:lnTo>
                  <a:pt x="428630" y="178621"/>
                </a:lnTo>
                <a:lnTo>
                  <a:pt x="452905" y="239400"/>
                </a:lnTo>
                <a:lnTo>
                  <a:pt x="467635" y="305995"/>
                </a:lnTo>
                <a:lnTo>
                  <a:pt x="474840" y="374146"/>
                </a:lnTo>
                <a:lnTo>
                  <a:pt x="475741" y="408533"/>
                </a:lnTo>
                <a:lnTo>
                  <a:pt x="475301" y="436431"/>
                </a:lnTo>
                <a:lnTo>
                  <a:pt x="471782" y="490847"/>
                </a:lnTo>
                <a:lnTo>
                  <a:pt x="464792" y="543293"/>
                </a:lnTo>
                <a:lnTo>
                  <a:pt x="454577" y="593022"/>
                </a:lnTo>
                <a:lnTo>
                  <a:pt x="441183" y="639816"/>
                </a:lnTo>
                <a:lnTo>
                  <a:pt x="424604" y="683182"/>
                </a:lnTo>
                <a:lnTo>
                  <a:pt x="404890" y="722860"/>
                </a:lnTo>
                <a:lnTo>
                  <a:pt x="382288" y="757855"/>
                </a:lnTo>
                <a:lnTo>
                  <a:pt x="349747" y="795215"/>
                </a:lnTo>
                <a:lnTo>
                  <a:pt x="302861" y="830038"/>
                </a:lnTo>
                <a:lnTo>
                  <a:pt x="248152" y="853437"/>
                </a:lnTo>
                <a:lnTo>
                  <a:pt x="190891" y="865157"/>
                </a:lnTo>
                <a:lnTo>
                  <a:pt x="161632" y="866622"/>
                </a:lnTo>
                <a:lnTo>
                  <a:pt x="334859" y="866622"/>
                </a:lnTo>
                <a:lnTo>
                  <a:pt x="382602" y="830433"/>
                </a:lnTo>
                <a:lnTo>
                  <a:pt x="420732" y="787637"/>
                </a:lnTo>
                <a:lnTo>
                  <a:pt x="446187" y="749132"/>
                </a:lnTo>
                <a:lnTo>
                  <a:pt x="468244" y="705764"/>
                </a:lnTo>
                <a:lnTo>
                  <a:pt x="486657" y="658548"/>
                </a:lnTo>
                <a:lnTo>
                  <a:pt x="501390" y="607732"/>
                </a:lnTo>
                <a:lnTo>
                  <a:pt x="512444" y="553820"/>
                </a:lnTo>
                <a:lnTo>
                  <a:pt x="519816" y="497058"/>
                </a:lnTo>
                <a:lnTo>
                  <a:pt x="523502" y="438461"/>
                </a:lnTo>
                <a:lnTo>
                  <a:pt x="523963" y="408533"/>
                </a:lnTo>
                <a:lnTo>
                  <a:pt x="522999" y="370630"/>
                </a:lnTo>
                <a:lnTo>
                  <a:pt x="515294" y="296458"/>
                </a:lnTo>
                <a:lnTo>
                  <a:pt x="499346" y="224795"/>
                </a:lnTo>
                <a:lnTo>
                  <a:pt x="471886" y="157654"/>
                </a:lnTo>
                <a:lnTo>
                  <a:pt x="433924" y="99118"/>
                </a:lnTo>
                <a:lnTo>
                  <a:pt x="384699" y="53575"/>
                </a:lnTo>
                <a:lnTo>
                  <a:pt x="374157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71017" y="3814978"/>
            <a:ext cx="6365875" cy="947419"/>
            <a:chOff x="571017" y="3814978"/>
            <a:chExt cx="6365875" cy="947419"/>
          </a:xfrm>
        </p:grpSpPr>
        <p:sp>
          <p:nvSpPr>
            <p:cNvPr id="14" name="object 14"/>
            <p:cNvSpPr/>
            <p:nvPr/>
          </p:nvSpPr>
          <p:spPr>
            <a:xfrm>
              <a:off x="6124271" y="3823438"/>
              <a:ext cx="524510" cy="913765"/>
            </a:xfrm>
            <a:custGeom>
              <a:avLst/>
              <a:gdLst/>
              <a:ahLst/>
              <a:cxnLst/>
              <a:rect l="l" t="t" r="r" b="b"/>
              <a:pathLst>
                <a:path w="524509" h="913764">
                  <a:moveTo>
                    <a:pt x="209854" y="0"/>
                  </a:moveTo>
                  <a:lnTo>
                    <a:pt x="108496" y="0"/>
                  </a:lnTo>
                  <a:lnTo>
                    <a:pt x="103809" y="1562"/>
                  </a:lnTo>
                  <a:lnTo>
                    <a:pt x="94881" y="7810"/>
                  </a:lnTo>
                  <a:lnTo>
                    <a:pt x="92201" y="13169"/>
                  </a:lnTo>
                  <a:lnTo>
                    <a:pt x="91312" y="20751"/>
                  </a:lnTo>
                  <a:lnTo>
                    <a:pt x="901" y="887387"/>
                  </a:lnTo>
                  <a:lnTo>
                    <a:pt x="0" y="894981"/>
                  </a:lnTo>
                  <a:lnTo>
                    <a:pt x="2120" y="901230"/>
                  </a:lnTo>
                  <a:lnTo>
                    <a:pt x="12395" y="911047"/>
                  </a:lnTo>
                  <a:lnTo>
                    <a:pt x="18084" y="913498"/>
                  </a:lnTo>
                  <a:lnTo>
                    <a:pt x="161632" y="913498"/>
                  </a:lnTo>
                  <a:lnTo>
                    <a:pt x="232119" y="906718"/>
                  </a:lnTo>
                  <a:lnTo>
                    <a:pt x="297586" y="886383"/>
                  </a:lnTo>
                  <a:lnTo>
                    <a:pt x="334859" y="866622"/>
                  </a:lnTo>
                  <a:lnTo>
                    <a:pt x="50457" y="866622"/>
                  </a:lnTo>
                  <a:lnTo>
                    <a:pt x="134848" y="46875"/>
                  </a:lnTo>
                  <a:lnTo>
                    <a:pt x="374157" y="46875"/>
                  </a:lnTo>
                  <a:lnTo>
                    <a:pt x="355193" y="34823"/>
                  </a:lnTo>
                  <a:lnTo>
                    <a:pt x="322749" y="19588"/>
                  </a:lnTo>
                  <a:lnTo>
                    <a:pt x="287710" y="8705"/>
                  </a:lnTo>
                  <a:lnTo>
                    <a:pt x="250078" y="2176"/>
                  </a:lnTo>
                  <a:lnTo>
                    <a:pt x="209854" y="0"/>
                  </a:lnTo>
                  <a:close/>
                </a:path>
                <a:path w="524509" h="913764">
                  <a:moveTo>
                    <a:pt x="374157" y="46875"/>
                  </a:moveTo>
                  <a:lnTo>
                    <a:pt x="209854" y="46875"/>
                  </a:lnTo>
                  <a:lnTo>
                    <a:pt x="226723" y="47358"/>
                  </a:lnTo>
                  <a:lnTo>
                    <a:pt x="243173" y="48804"/>
                  </a:lnTo>
                  <a:lnTo>
                    <a:pt x="289926" y="58825"/>
                  </a:lnTo>
                  <a:lnTo>
                    <a:pt x="331749" y="76339"/>
                  </a:lnTo>
                  <a:lnTo>
                    <a:pt x="367721" y="100269"/>
                  </a:lnTo>
                  <a:lnTo>
                    <a:pt x="397132" y="129339"/>
                  </a:lnTo>
                  <a:lnTo>
                    <a:pt x="428630" y="178621"/>
                  </a:lnTo>
                  <a:lnTo>
                    <a:pt x="452905" y="239400"/>
                  </a:lnTo>
                  <a:lnTo>
                    <a:pt x="467635" y="305995"/>
                  </a:lnTo>
                  <a:lnTo>
                    <a:pt x="474840" y="374146"/>
                  </a:lnTo>
                  <a:lnTo>
                    <a:pt x="475741" y="408533"/>
                  </a:lnTo>
                  <a:lnTo>
                    <a:pt x="475301" y="436431"/>
                  </a:lnTo>
                  <a:lnTo>
                    <a:pt x="471782" y="490847"/>
                  </a:lnTo>
                  <a:lnTo>
                    <a:pt x="464792" y="543293"/>
                  </a:lnTo>
                  <a:lnTo>
                    <a:pt x="454577" y="593022"/>
                  </a:lnTo>
                  <a:lnTo>
                    <a:pt x="441183" y="639816"/>
                  </a:lnTo>
                  <a:lnTo>
                    <a:pt x="424604" y="683182"/>
                  </a:lnTo>
                  <a:lnTo>
                    <a:pt x="404890" y="722860"/>
                  </a:lnTo>
                  <a:lnTo>
                    <a:pt x="382288" y="757855"/>
                  </a:lnTo>
                  <a:lnTo>
                    <a:pt x="349747" y="795215"/>
                  </a:lnTo>
                  <a:lnTo>
                    <a:pt x="302861" y="830038"/>
                  </a:lnTo>
                  <a:lnTo>
                    <a:pt x="248152" y="853437"/>
                  </a:lnTo>
                  <a:lnTo>
                    <a:pt x="190891" y="865157"/>
                  </a:lnTo>
                  <a:lnTo>
                    <a:pt x="161632" y="866622"/>
                  </a:lnTo>
                  <a:lnTo>
                    <a:pt x="334859" y="866622"/>
                  </a:lnTo>
                  <a:lnTo>
                    <a:pt x="382602" y="830433"/>
                  </a:lnTo>
                  <a:lnTo>
                    <a:pt x="420732" y="787637"/>
                  </a:lnTo>
                  <a:lnTo>
                    <a:pt x="446187" y="749132"/>
                  </a:lnTo>
                  <a:lnTo>
                    <a:pt x="468244" y="705764"/>
                  </a:lnTo>
                  <a:lnTo>
                    <a:pt x="486657" y="658548"/>
                  </a:lnTo>
                  <a:lnTo>
                    <a:pt x="501390" y="607732"/>
                  </a:lnTo>
                  <a:lnTo>
                    <a:pt x="512444" y="553820"/>
                  </a:lnTo>
                  <a:lnTo>
                    <a:pt x="519816" y="497058"/>
                  </a:lnTo>
                  <a:lnTo>
                    <a:pt x="523502" y="438461"/>
                  </a:lnTo>
                  <a:lnTo>
                    <a:pt x="523963" y="408533"/>
                  </a:lnTo>
                  <a:lnTo>
                    <a:pt x="522999" y="370630"/>
                  </a:lnTo>
                  <a:lnTo>
                    <a:pt x="515294" y="296458"/>
                  </a:lnTo>
                  <a:lnTo>
                    <a:pt x="499346" y="224795"/>
                  </a:lnTo>
                  <a:lnTo>
                    <a:pt x="471886" y="157654"/>
                  </a:lnTo>
                  <a:lnTo>
                    <a:pt x="433924" y="99118"/>
                  </a:lnTo>
                  <a:lnTo>
                    <a:pt x="384699" y="53575"/>
                  </a:lnTo>
                  <a:lnTo>
                    <a:pt x="374157" y="46875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1017" y="381815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030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72" y="0"/>
                </a:moveTo>
                <a:lnTo>
                  <a:pt x="0" y="0"/>
                </a:lnTo>
                <a:lnTo>
                  <a:pt x="0" y="9525"/>
                </a:lnTo>
                <a:lnTo>
                  <a:pt x="3208972" y="9525"/>
                </a:lnTo>
                <a:lnTo>
                  <a:pt x="3208972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030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72" y="0"/>
                </a:moveTo>
                <a:lnTo>
                  <a:pt x="0" y="0"/>
                </a:lnTo>
                <a:lnTo>
                  <a:pt x="0" y="25400"/>
                </a:lnTo>
                <a:lnTo>
                  <a:pt x="3208972" y="25400"/>
                </a:lnTo>
                <a:lnTo>
                  <a:pt x="3208972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017" y="6816534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017" y="7294981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017" y="7977276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1017" y="8438274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017" y="8896083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366013" y="793000"/>
            <a:ext cx="6828155" cy="8941435"/>
            <a:chOff x="366013" y="793000"/>
            <a:chExt cx="6828155" cy="8941435"/>
          </a:xfrm>
        </p:grpSpPr>
        <p:sp>
          <p:nvSpPr>
            <p:cNvPr id="28" name="object 28"/>
            <p:cNvSpPr/>
            <p:nvPr/>
          </p:nvSpPr>
          <p:spPr>
            <a:xfrm>
              <a:off x="571017" y="937453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6013" y="793000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75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75" y="8940901"/>
                  </a:lnTo>
                  <a:lnTo>
                    <a:pt x="6645306" y="8936247"/>
                  </a:lnTo>
                  <a:lnTo>
                    <a:pt x="6688205" y="8922901"/>
                  </a:lnTo>
                  <a:lnTo>
                    <a:pt x="6701821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21" y="25400"/>
                  </a:lnTo>
                  <a:lnTo>
                    <a:pt x="6688205" y="18000"/>
                  </a:lnTo>
                  <a:lnTo>
                    <a:pt x="6645306" y="4654"/>
                  </a:lnTo>
                  <a:lnTo>
                    <a:pt x="6599275" y="0"/>
                  </a:lnTo>
                  <a:close/>
                </a:path>
                <a:path w="6828155" h="8941435">
                  <a:moveTo>
                    <a:pt x="6701821" y="25400"/>
                  </a:moveTo>
                  <a:lnTo>
                    <a:pt x="6599275" y="25400"/>
                  </a:lnTo>
                  <a:lnTo>
                    <a:pt x="6645830" y="30778"/>
                  </a:lnTo>
                  <a:lnTo>
                    <a:pt x="6688596" y="46094"/>
                  </a:lnTo>
                  <a:lnTo>
                    <a:pt x="6726345" y="70118"/>
                  </a:lnTo>
                  <a:lnTo>
                    <a:pt x="6757846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6" y="8839280"/>
                  </a:lnTo>
                  <a:lnTo>
                    <a:pt x="6726345" y="8870782"/>
                  </a:lnTo>
                  <a:lnTo>
                    <a:pt x="6688596" y="8894806"/>
                  </a:lnTo>
                  <a:lnTo>
                    <a:pt x="6645830" y="8910122"/>
                  </a:lnTo>
                  <a:lnTo>
                    <a:pt x="6599275" y="8915501"/>
                  </a:lnTo>
                  <a:lnTo>
                    <a:pt x="6701821" y="8915501"/>
                  </a:lnTo>
                  <a:lnTo>
                    <a:pt x="6760906" y="8873842"/>
                  </a:lnTo>
                  <a:lnTo>
                    <a:pt x="6788854" y="8839982"/>
                  </a:lnTo>
                  <a:lnTo>
                    <a:pt x="6809964" y="8801137"/>
                  </a:lnTo>
                  <a:lnTo>
                    <a:pt x="6823310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10" y="182666"/>
                  </a:lnTo>
                  <a:lnTo>
                    <a:pt x="6809964" y="139763"/>
                  </a:lnTo>
                  <a:lnTo>
                    <a:pt x="6788854" y="100919"/>
                  </a:lnTo>
                  <a:lnTo>
                    <a:pt x="6760906" y="67059"/>
                  </a:lnTo>
                  <a:lnTo>
                    <a:pt x="6727048" y="39110"/>
                  </a:lnTo>
                  <a:lnTo>
                    <a:pt x="6701821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1721700" y="3832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11972" y="3832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14942" y="3832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17912" y="3832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20882" y="3832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23852" y="3832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21700" y="59127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4081" y="59127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11972" y="59127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14942" y="59127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17912" y="59127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20882" y="59127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23852" y="59127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2754" y="3823437"/>
            <a:ext cx="524510" cy="913765"/>
          </a:xfrm>
          <a:custGeom>
            <a:avLst/>
            <a:gdLst/>
            <a:ahLst/>
            <a:cxnLst/>
            <a:rect l="l" t="t" r="r" b="b"/>
            <a:pathLst>
              <a:path w="524510" h="913764">
                <a:moveTo>
                  <a:pt x="209854" y="0"/>
                </a:moveTo>
                <a:lnTo>
                  <a:pt x="108496" y="0"/>
                </a:lnTo>
                <a:lnTo>
                  <a:pt x="103809" y="1562"/>
                </a:lnTo>
                <a:lnTo>
                  <a:pt x="94881" y="7810"/>
                </a:lnTo>
                <a:lnTo>
                  <a:pt x="92202" y="13169"/>
                </a:lnTo>
                <a:lnTo>
                  <a:pt x="91313" y="20751"/>
                </a:lnTo>
                <a:lnTo>
                  <a:pt x="901" y="887387"/>
                </a:lnTo>
                <a:lnTo>
                  <a:pt x="0" y="894981"/>
                </a:lnTo>
                <a:lnTo>
                  <a:pt x="2120" y="901230"/>
                </a:lnTo>
                <a:lnTo>
                  <a:pt x="12395" y="911047"/>
                </a:lnTo>
                <a:lnTo>
                  <a:pt x="18084" y="913498"/>
                </a:lnTo>
                <a:lnTo>
                  <a:pt x="161632" y="913498"/>
                </a:lnTo>
                <a:lnTo>
                  <a:pt x="232119" y="906718"/>
                </a:lnTo>
                <a:lnTo>
                  <a:pt x="297586" y="886383"/>
                </a:lnTo>
                <a:lnTo>
                  <a:pt x="334859" y="866622"/>
                </a:lnTo>
                <a:lnTo>
                  <a:pt x="50457" y="866622"/>
                </a:lnTo>
                <a:lnTo>
                  <a:pt x="134848" y="46875"/>
                </a:lnTo>
                <a:lnTo>
                  <a:pt x="374157" y="46875"/>
                </a:lnTo>
                <a:lnTo>
                  <a:pt x="355193" y="34823"/>
                </a:lnTo>
                <a:lnTo>
                  <a:pt x="322749" y="19588"/>
                </a:lnTo>
                <a:lnTo>
                  <a:pt x="287710" y="8705"/>
                </a:lnTo>
                <a:lnTo>
                  <a:pt x="250078" y="2176"/>
                </a:lnTo>
                <a:lnTo>
                  <a:pt x="209854" y="0"/>
                </a:lnTo>
                <a:close/>
              </a:path>
              <a:path w="524510" h="913764">
                <a:moveTo>
                  <a:pt x="374157" y="46875"/>
                </a:moveTo>
                <a:lnTo>
                  <a:pt x="209854" y="46875"/>
                </a:lnTo>
                <a:lnTo>
                  <a:pt x="226723" y="47358"/>
                </a:lnTo>
                <a:lnTo>
                  <a:pt x="243173" y="48804"/>
                </a:lnTo>
                <a:lnTo>
                  <a:pt x="289926" y="58825"/>
                </a:lnTo>
                <a:lnTo>
                  <a:pt x="331749" y="76339"/>
                </a:lnTo>
                <a:lnTo>
                  <a:pt x="367721" y="100269"/>
                </a:lnTo>
                <a:lnTo>
                  <a:pt x="397127" y="129339"/>
                </a:lnTo>
                <a:lnTo>
                  <a:pt x="428630" y="178621"/>
                </a:lnTo>
                <a:lnTo>
                  <a:pt x="452905" y="239400"/>
                </a:lnTo>
                <a:lnTo>
                  <a:pt x="467635" y="305995"/>
                </a:lnTo>
                <a:lnTo>
                  <a:pt x="474840" y="374146"/>
                </a:lnTo>
                <a:lnTo>
                  <a:pt x="475742" y="408533"/>
                </a:lnTo>
                <a:lnTo>
                  <a:pt x="475301" y="436431"/>
                </a:lnTo>
                <a:lnTo>
                  <a:pt x="471782" y="490847"/>
                </a:lnTo>
                <a:lnTo>
                  <a:pt x="464792" y="543293"/>
                </a:lnTo>
                <a:lnTo>
                  <a:pt x="454577" y="593022"/>
                </a:lnTo>
                <a:lnTo>
                  <a:pt x="441183" y="639816"/>
                </a:lnTo>
                <a:lnTo>
                  <a:pt x="424604" y="683182"/>
                </a:lnTo>
                <a:lnTo>
                  <a:pt x="404890" y="722860"/>
                </a:lnTo>
                <a:lnTo>
                  <a:pt x="382288" y="757855"/>
                </a:lnTo>
                <a:lnTo>
                  <a:pt x="349747" y="795215"/>
                </a:lnTo>
                <a:lnTo>
                  <a:pt x="302861" y="830038"/>
                </a:lnTo>
                <a:lnTo>
                  <a:pt x="248152" y="853437"/>
                </a:lnTo>
                <a:lnTo>
                  <a:pt x="190891" y="865157"/>
                </a:lnTo>
                <a:lnTo>
                  <a:pt x="161632" y="866622"/>
                </a:lnTo>
                <a:lnTo>
                  <a:pt x="334859" y="866622"/>
                </a:lnTo>
                <a:lnTo>
                  <a:pt x="382602" y="830433"/>
                </a:lnTo>
                <a:lnTo>
                  <a:pt x="420732" y="787637"/>
                </a:lnTo>
                <a:lnTo>
                  <a:pt x="446187" y="749132"/>
                </a:lnTo>
                <a:lnTo>
                  <a:pt x="468244" y="705764"/>
                </a:lnTo>
                <a:lnTo>
                  <a:pt x="486657" y="658548"/>
                </a:lnTo>
                <a:lnTo>
                  <a:pt x="501390" y="607732"/>
                </a:lnTo>
                <a:lnTo>
                  <a:pt x="512444" y="553820"/>
                </a:lnTo>
                <a:lnTo>
                  <a:pt x="519816" y="497058"/>
                </a:lnTo>
                <a:lnTo>
                  <a:pt x="523502" y="438461"/>
                </a:lnTo>
                <a:lnTo>
                  <a:pt x="523963" y="408533"/>
                </a:lnTo>
                <a:lnTo>
                  <a:pt x="522999" y="370630"/>
                </a:lnTo>
                <a:lnTo>
                  <a:pt x="515294" y="296458"/>
                </a:lnTo>
                <a:lnTo>
                  <a:pt x="499346" y="224795"/>
                </a:lnTo>
                <a:lnTo>
                  <a:pt x="471886" y="157654"/>
                </a:lnTo>
                <a:lnTo>
                  <a:pt x="433924" y="99118"/>
                </a:lnTo>
                <a:lnTo>
                  <a:pt x="384699" y="53575"/>
                </a:lnTo>
                <a:lnTo>
                  <a:pt x="374157" y="468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91219" y="1305616"/>
            <a:ext cx="852805" cy="1489075"/>
          </a:xfrm>
          <a:custGeom>
            <a:avLst/>
            <a:gdLst/>
            <a:ahLst/>
            <a:cxnLst/>
            <a:rect l="l" t="t" r="r" b="b"/>
            <a:pathLst>
              <a:path w="852805" h="1489075">
                <a:moveTo>
                  <a:pt x="340691" y="0"/>
                </a:moveTo>
                <a:lnTo>
                  <a:pt x="175515" y="0"/>
                </a:lnTo>
                <a:lnTo>
                  <a:pt x="167882" y="2565"/>
                </a:lnTo>
                <a:lnTo>
                  <a:pt x="179" y="1446123"/>
                </a:lnTo>
                <a:lnTo>
                  <a:pt x="0" y="1454991"/>
                </a:lnTo>
                <a:lnTo>
                  <a:pt x="1669" y="1463039"/>
                </a:lnTo>
                <a:lnTo>
                  <a:pt x="30898" y="1487932"/>
                </a:lnTo>
                <a:lnTo>
                  <a:pt x="38368" y="1488681"/>
                </a:lnTo>
                <a:lnTo>
                  <a:pt x="262116" y="1488681"/>
                </a:lnTo>
                <a:lnTo>
                  <a:pt x="309042" y="1486913"/>
                </a:lnTo>
                <a:lnTo>
                  <a:pt x="354660" y="1481609"/>
                </a:lnTo>
                <a:lnTo>
                  <a:pt x="398970" y="1472770"/>
                </a:lnTo>
                <a:lnTo>
                  <a:pt x="441973" y="1460395"/>
                </a:lnTo>
                <a:lnTo>
                  <a:pt x="483668" y="1444485"/>
                </a:lnTo>
                <a:lnTo>
                  <a:pt x="533255" y="1419617"/>
                </a:lnTo>
                <a:lnTo>
                  <a:pt x="544388" y="1412290"/>
                </a:lnTo>
                <a:lnTo>
                  <a:pt x="80938" y="1412290"/>
                </a:lnTo>
                <a:lnTo>
                  <a:pt x="218454" y="76403"/>
                </a:lnTo>
                <a:lnTo>
                  <a:pt x="608438" y="76403"/>
                </a:lnTo>
                <a:lnTo>
                  <a:pt x="577521" y="56756"/>
                </a:lnTo>
                <a:lnTo>
                  <a:pt x="535568" y="36330"/>
                </a:lnTo>
                <a:lnTo>
                  <a:pt x="490909" y="20439"/>
                </a:lnTo>
                <a:lnTo>
                  <a:pt x="443543" y="9085"/>
                </a:lnTo>
                <a:lnTo>
                  <a:pt x="393470" y="2271"/>
                </a:lnTo>
                <a:lnTo>
                  <a:pt x="340691" y="0"/>
                </a:lnTo>
                <a:close/>
              </a:path>
              <a:path w="852805" h="1489075">
                <a:moveTo>
                  <a:pt x="608438" y="76403"/>
                </a:moveTo>
                <a:lnTo>
                  <a:pt x="340691" y="76403"/>
                </a:lnTo>
                <a:lnTo>
                  <a:pt x="368181" y="77188"/>
                </a:lnTo>
                <a:lnTo>
                  <a:pt x="394987" y="79543"/>
                </a:lnTo>
                <a:lnTo>
                  <a:pt x="446558" y="88950"/>
                </a:lnTo>
                <a:lnTo>
                  <a:pt x="494850" y="104095"/>
                </a:lnTo>
                <a:lnTo>
                  <a:pt x="539332" y="124421"/>
                </a:lnTo>
                <a:lnTo>
                  <a:pt x="579569" y="149386"/>
                </a:lnTo>
                <a:lnTo>
                  <a:pt x="615176" y="178447"/>
                </a:lnTo>
                <a:lnTo>
                  <a:pt x="645872" y="210783"/>
                </a:lnTo>
                <a:lnTo>
                  <a:pt x="671386" y="245567"/>
                </a:lnTo>
                <a:lnTo>
                  <a:pt x="697204" y="291101"/>
                </a:lnTo>
                <a:lnTo>
                  <a:pt x="718997" y="339294"/>
                </a:lnTo>
                <a:lnTo>
                  <a:pt x="736768" y="390147"/>
                </a:lnTo>
                <a:lnTo>
                  <a:pt x="750520" y="443661"/>
                </a:lnTo>
                <a:lnTo>
                  <a:pt x="760781" y="498677"/>
                </a:lnTo>
                <a:lnTo>
                  <a:pt x="768111" y="554034"/>
                </a:lnTo>
                <a:lnTo>
                  <a:pt x="772510" y="609728"/>
                </a:lnTo>
                <a:lnTo>
                  <a:pt x="773977" y="665759"/>
                </a:lnTo>
                <a:lnTo>
                  <a:pt x="773260" y="711226"/>
                </a:lnTo>
                <a:lnTo>
                  <a:pt x="771112" y="755942"/>
                </a:lnTo>
                <a:lnTo>
                  <a:pt x="767532" y="799904"/>
                </a:lnTo>
                <a:lnTo>
                  <a:pt x="762522" y="843114"/>
                </a:lnTo>
                <a:lnTo>
                  <a:pt x="756140" y="885377"/>
                </a:lnTo>
                <a:lnTo>
                  <a:pt x="748464" y="926477"/>
                </a:lnTo>
                <a:lnTo>
                  <a:pt x="739495" y="966416"/>
                </a:lnTo>
                <a:lnTo>
                  <a:pt x="729235" y="1005192"/>
                </a:lnTo>
                <a:lnTo>
                  <a:pt x="717664" y="1042680"/>
                </a:lnTo>
                <a:lnTo>
                  <a:pt x="704803" y="1078733"/>
                </a:lnTo>
                <a:lnTo>
                  <a:pt x="675209" y="1146530"/>
                </a:lnTo>
                <a:lnTo>
                  <a:pt x="640687" y="1207511"/>
                </a:lnTo>
                <a:lnTo>
                  <a:pt x="601536" y="1260576"/>
                </a:lnTo>
                <a:lnTo>
                  <a:pt x="568656" y="1295911"/>
                </a:lnTo>
                <a:lnTo>
                  <a:pt x="532231" y="1326610"/>
                </a:lnTo>
                <a:lnTo>
                  <a:pt x="492260" y="1352670"/>
                </a:lnTo>
                <a:lnTo>
                  <a:pt x="448743" y="1374089"/>
                </a:lnTo>
                <a:lnTo>
                  <a:pt x="403103" y="1390805"/>
                </a:lnTo>
                <a:lnTo>
                  <a:pt x="356787" y="1402743"/>
                </a:lnTo>
                <a:lnTo>
                  <a:pt x="309791" y="1409904"/>
                </a:lnTo>
                <a:lnTo>
                  <a:pt x="262116" y="1412290"/>
                </a:lnTo>
                <a:lnTo>
                  <a:pt x="544388" y="1412290"/>
                </a:lnTo>
                <a:lnTo>
                  <a:pt x="579434" y="1389227"/>
                </a:lnTo>
                <a:lnTo>
                  <a:pt x="622205" y="1353313"/>
                </a:lnTo>
                <a:lnTo>
                  <a:pt x="661569" y="1311871"/>
                </a:lnTo>
                <a:lnTo>
                  <a:pt x="705765" y="1253215"/>
                </a:lnTo>
                <a:lnTo>
                  <a:pt x="725820" y="1220812"/>
                </a:lnTo>
                <a:lnTo>
                  <a:pt x="744513" y="1186357"/>
                </a:lnTo>
                <a:lnTo>
                  <a:pt x="761772" y="1150143"/>
                </a:lnTo>
                <a:lnTo>
                  <a:pt x="777528" y="1112424"/>
                </a:lnTo>
                <a:lnTo>
                  <a:pt x="791781" y="1073200"/>
                </a:lnTo>
                <a:lnTo>
                  <a:pt x="804533" y="1032471"/>
                </a:lnTo>
                <a:lnTo>
                  <a:pt x="815787" y="990391"/>
                </a:lnTo>
                <a:lnTo>
                  <a:pt x="825542" y="947075"/>
                </a:lnTo>
                <a:lnTo>
                  <a:pt x="833798" y="902528"/>
                </a:lnTo>
                <a:lnTo>
                  <a:pt x="840550" y="856754"/>
                </a:lnTo>
                <a:lnTo>
                  <a:pt x="845803" y="810034"/>
                </a:lnTo>
                <a:lnTo>
                  <a:pt x="849558" y="762628"/>
                </a:lnTo>
                <a:lnTo>
                  <a:pt x="851813" y="714536"/>
                </a:lnTo>
                <a:lnTo>
                  <a:pt x="852565" y="665759"/>
                </a:lnTo>
                <a:lnTo>
                  <a:pt x="851560" y="616276"/>
                </a:lnTo>
                <a:lnTo>
                  <a:pt x="848547" y="567360"/>
                </a:lnTo>
                <a:lnTo>
                  <a:pt x="843526" y="519011"/>
                </a:lnTo>
                <a:lnTo>
                  <a:pt x="836496" y="471229"/>
                </a:lnTo>
                <a:lnTo>
                  <a:pt x="827457" y="424014"/>
                </a:lnTo>
                <a:lnTo>
                  <a:pt x="815842" y="377722"/>
                </a:lnTo>
                <a:lnTo>
                  <a:pt x="801085" y="332692"/>
                </a:lnTo>
                <a:lnTo>
                  <a:pt x="783186" y="288926"/>
                </a:lnTo>
                <a:lnTo>
                  <a:pt x="762144" y="246427"/>
                </a:lnTo>
                <a:lnTo>
                  <a:pt x="737960" y="205193"/>
                </a:lnTo>
                <a:lnTo>
                  <a:pt x="705837" y="161535"/>
                </a:lnTo>
                <a:lnTo>
                  <a:pt x="668389" y="122245"/>
                </a:lnTo>
                <a:lnTo>
                  <a:pt x="625617" y="87320"/>
                </a:lnTo>
                <a:lnTo>
                  <a:pt x="608438" y="764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5347556" y="1343034"/>
            <a:ext cx="1298575" cy="1298575"/>
            <a:chOff x="5347556" y="1343034"/>
            <a:chExt cx="1298575" cy="1298575"/>
          </a:xfrm>
        </p:grpSpPr>
        <p:sp>
          <p:nvSpPr>
            <p:cNvPr id="47" name="object 47"/>
            <p:cNvSpPr/>
            <p:nvPr/>
          </p:nvSpPr>
          <p:spPr>
            <a:xfrm>
              <a:off x="5359948" y="1355424"/>
              <a:ext cx="1273175" cy="1273175"/>
            </a:xfrm>
            <a:custGeom>
              <a:avLst/>
              <a:gdLst/>
              <a:ahLst/>
              <a:cxnLst/>
              <a:rect l="l" t="t" r="r" b="b"/>
              <a:pathLst>
                <a:path w="1273175" h="1273175">
                  <a:moveTo>
                    <a:pt x="636435" y="0"/>
                  </a:moveTo>
                  <a:lnTo>
                    <a:pt x="592042" y="1540"/>
                  </a:lnTo>
                  <a:lnTo>
                    <a:pt x="547824" y="6162"/>
                  </a:lnTo>
                  <a:lnTo>
                    <a:pt x="503954" y="13864"/>
                  </a:lnTo>
                  <a:lnTo>
                    <a:pt x="460606" y="24648"/>
                  </a:lnTo>
                  <a:lnTo>
                    <a:pt x="417954" y="38513"/>
                  </a:lnTo>
                  <a:lnTo>
                    <a:pt x="376172" y="55459"/>
                  </a:lnTo>
                  <a:lnTo>
                    <a:pt x="335434" y="75486"/>
                  </a:lnTo>
                  <a:lnTo>
                    <a:pt x="295915" y="98593"/>
                  </a:lnTo>
                  <a:lnTo>
                    <a:pt x="257787" y="124783"/>
                  </a:lnTo>
                  <a:lnTo>
                    <a:pt x="221225" y="154053"/>
                  </a:lnTo>
                  <a:lnTo>
                    <a:pt x="186404" y="186404"/>
                  </a:lnTo>
                  <a:lnTo>
                    <a:pt x="154053" y="221225"/>
                  </a:lnTo>
                  <a:lnTo>
                    <a:pt x="124783" y="257787"/>
                  </a:lnTo>
                  <a:lnTo>
                    <a:pt x="98593" y="295914"/>
                  </a:lnTo>
                  <a:lnTo>
                    <a:pt x="75486" y="335434"/>
                  </a:lnTo>
                  <a:lnTo>
                    <a:pt x="55459" y="376172"/>
                  </a:lnTo>
                  <a:lnTo>
                    <a:pt x="38513" y="417954"/>
                  </a:lnTo>
                  <a:lnTo>
                    <a:pt x="24648" y="460606"/>
                  </a:lnTo>
                  <a:lnTo>
                    <a:pt x="13864" y="503954"/>
                  </a:lnTo>
                  <a:lnTo>
                    <a:pt x="6162" y="547823"/>
                  </a:lnTo>
                  <a:lnTo>
                    <a:pt x="1540" y="592041"/>
                  </a:lnTo>
                  <a:lnTo>
                    <a:pt x="0" y="636433"/>
                  </a:lnTo>
                  <a:lnTo>
                    <a:pt x="1540" y="680825"/>
                  </a:lnTo>
                  <a:lnTo>
                    <a:pt x="6162" y="725042"/>
                  </a:lnTo>
                  <a:lnTo>
                    <a:pt x="13864" y="768912"/>
                  </a:lnTo>
                  <a:lnTo>
                    <a:pt x="24648" y="812260"/>
                  </a:lnTo>
                  <a:lnTo>
                    <a:pt x="38514" y="854913"/>
                  </a:lnTo>
                  <a:lnTo>
                    <a:pt x="55461" y="896695"/>
                  </a:lnTo>
                  <a:lnTo>
                    <a:pt x="75489" y="937434"/>
                  </a:lnTo>
                  <a:lnTo>
                    <a:pt x="98599" y="976954"/>
                  </a:lnTo>
                  <a:lnTo>
                    <a:pt x="124790" y="1015082"/>
                  </a:lnTo>
                  <a:lnTo>
                    <a:pt x="154063" y="1051644"/>
                  </a:lnTo>
                  <a:lnTo>
                    <a:pt x="186417" y="1086465"/>
                  </a:lnTo>
                  <a:lnTo>
                    <a:pt x="221239" y="1118817"/>
                  </a:lnTo>
                  <a:lnTo>
                    <a:pt x="257801" y="1148087"/>
                  </a:lnTo>
                  <a:lnTo>
                    <a:pt x="295929" y="1174276"/>
                  </a:lnTo>
                  <a:lnTo>
                    <a:pt x="335449" y="1197384"/>
                  </a:lnTo>
                  <a:lnTo>
                    <a:pt x="376188" y="1217410"/>
                  </a:lnTo>
                  <a:lnTo>
                    <a:pt x="417970" y="1234356"/>
                  </a:lnTo>
                  <a:lnTo>
                    <a:pt x="460623" y="1248221"/>
                  </a:lnTo>
                  <a:lnTo>
                    <a:pt x="503973" y="1259004"/>
                  </a:lnTo>
                  <a:lnTo>
                    <a:pt x="547845" y="1266707"/>
                  </a:lnTo>
                  <a:lnTo>
                    <a:pt x="592072" y="1271328"/>
                  </a:lnTo>
                  <a:lnTo>
                    <a:pt x="636439" y="1272868"/>
                  </a:lnTo>
                  <a:lnTo>
                    <a:pt x="680840" y="1271327"/>
                  </a:lnTo>
                  <a:lnTo>
                    <a:pt x="725060" y="1266705"/>
                  </a:lnTo>
                  <a:lnTo>
                    <a:pt x="768931" y="1259002"/>
                  </a:lnTo>
                  <a:lnTo>
                    <a:pt x="812280" y="1248217"/>
                  </a:lnTo>
                  <a:lnTo>
                    <a:pt x="854932" y="1234352"/>
                  </a:lnTo>
                  <a:lnTo>
                    <a:pt x="896714" y="1217405"/>
                  </a:lnTo>
                  <a:lnTo>
                    <a:pt x="937451" y="1197377"/>
                  </a:lnTo>
                  <a:lnTo>
                    <a:pt x="976970" y="1174268"/>
                  </a:lnTo>
                  <a:lnTo>
                    <a:pt x="1015097" y="1148077"/>
                  </a:lnTo>
                  <a:lnTo>
                    <a:pt x="1051657" y="1118806"/>
                  </a:lnTo>
                  <a:lnTo>
                    <a:pt x="1086477" y="1086453"/>
                  </a:lnTo>
                  <a:lnTo>
                    <a:pt x="1118825" y="1051633"/>
                  </a:lnTo>
                  <a:lnTo>
                    <a:pt x="1148093" y="1015073"/>
                  </a:lnTo>
                  <a:lnTo>
                    <a:pt x="1174280" y="976946"/>
                  </a:lnTo>
                  <a:lnTo>
                    <a:pt x="1197387" y="937428"/>
                  </a:lnTo>
                  <a:lnTo>
                    <a:pt x="1217412" y="896691"/>
                  </a:lnTo>
                  <a:lnTo>
                    <a:pt x="1234357" y="854910"/>
                  </a:lnTo>
                  <a:lnTo>
                    <a:pt x="1234874" y="853320"/>
                  </a:lnTo>
                  <a:lnTo>
                    <a:pt x="612546" y="853320"/>
                  </a:lnTo>
                  <a:lnTo>
                    <a:pt x="565686" y="842886"/>
                  </a:lnTo>
                  <a:lnTo>
                    <a:pt x="521602" y="822020"/>
                  </a:lnTo>
                  <a:lnTo>
                    <a:pt x="482149" y="790721"/>
                  </a:lnTo>
                  <a:lnTo>
                    <a:pt x="450844" y="751267"/>
                  </a:lnTo>
                  <a:lnTo>
                    <a:pt x="429975" y="707184"/>
                  </a:lnTo>
                  <a:lnTo>
                    <a:pt x="419540" y="660323"/>
                  </a:lnTo>
                  <a:lnTo>
                    <a:pt x="419540" y="612537"/>
                  </a:lnTo>
                  <a:lnTo>
                    <a:pt x="429975" y="565678"/>
                  </a:lnTo>
                  <a:lnTo>
                    <a:pt x="450844" y="521598"/>
                  </a:lnTo>
                  <a:lnTo>
                    <a:pt x="482149" y="482149"/>
                  </a:lnTo>
                  <a:lnTo>
                    <a:pt x="521598" y="450844"/>
                  </a:lnTo>
                  <a:lnTo>
                    <a:pt x="565680" y="429975"/>
                  </a:lnTo>
                  <a:lnTo>
                    <a:pt x="612541" y="419540"/>
                  </a:lnTo>
                  <a:lnTo>
                    <a:pt x="1234874" y="419540"/>
                  </a:lnTo>
                  <a:lnTo>
                    <a:pt x="1234356" y="417949"/>
                  </a:lnTo>
                  <a:lnTo>
                    <a:pt x="1217411" y="376167"/>
                  </a:lnTo>
                  <a:lnTo>
                    <a:pt x="1197384" y="335430"/>
                  </a:lnTo>
                  <a:lnTo>
                    <a:pt x="1174276" y="295911"/>
                  </a:lnTo>
                  <a:lnTo>
                    <a:pt x="1148087" y="257784"/>
                  </a:lnTo>
                  <a:lnTo>
                    <a:pt x="1118817" y="221224"/>
                  </a:lnTo>
                  <a:lnTo>
                    <a:pt x="1086465" y="186404"/>
                  </a:lnTo>
                  <a:lnTo>
                    <a:pt x="1051644" y="154053"/>
                  </a:lnTo>
                  <a:lnTo>
                    <a:pt x="1015082" y="124783"/>
                  </a:lnTo>
                  <a:lnTo>
                    <a:pt x="976955" y="98593"/>
                  </a:lnTo>
                  <a:lnTo>
                    <a:pt x="937435" y="75486"/>
                  </a:lnTo>
                  <a:lnTo>
                    <a:pt x="896697" y="55459"/>
                  </a:lnTo>
                  <a:lnTo>
                    <a:pt x="854915" y="38513"/>
                  </a:lnTo>
                  <a:lnTo>
                    <a:pt x="812263" y="24648"/>
                  </a:lnTo>
                  <a:lnTo>
                    <a:pt x="768915" y="13864"/>
                  </a:lnTo>
                  <a:lnTo>
                    <a:pt x="725045" y="6162"/>
                  </a:lnTo>
                  <a:lnTo>
                    <a:pt x="680827" y="1540"/>
                  </a:lnTo>
                  <a:lnTo>
                    <a:pt x="636435" y="0"/>
                  </a:lnTo>
                  <a:close/>
                </a:path>
                <a:path w="1273175" h="1273175">
                  <a:moveTo>
                    <a:pt x="1234874" y="419540"/>
                  </a:moveTo>
                  <a:lnTo>
                    <a:pt x="660328" y="419540"/>
                  </a:lnTo>
                  <a:lnTo>
                    <a:pt x="707189" y="429975"/>
                  </a:lnTo>
                  <a:lnTo>
                    <a:pt x="751271" y="450844"/>
                  </a:lnTo>
                  <a:lnTo>
                    <a:pt x="790721" y="482149"/>
                  </a:lnTo>
                  <a:lnTo>
                    <a:pt x="822025" y="521598"/>
                  </a:lnTo>
                  <a:lnTo>
                    <a:pt x="842894" y="565678"/>
                  </a:lnTo>
                  <a:lnTo>
                    <a:pt x="853329" y="612537"/>
                  </a:lnTo>
                  <a:lnTo>
                    <a:pt x="853329" y="660323"/>
                  </a:lnTo>
                  <a:lnTo>
                    <a:pt x="842894" y="707184"/>
                  </a:lnTo>
                  <a:lnTo>
                    <a:pt x="822025" y="751267"/>
                  </a:lnTo>
                  <a:lnTo>
                    <a:pt x="790721" y="790721"/>
                  </a:lnTo>
                  <a:lnTo>
                    <a:pt x="751271" y="822020"/>
                  </a:lnTo>
                  <a:lnTo>
                    <a:pt x="707191" y="842886"/>
                  </a:lnTo>
                  <a:lnTo>
                    <a:pt x="660332" y="853320"/>
                  </a:lnTo>
                  <a:lnTo>
                    <a:pt x="1234874" y="853320"/>
                  </a:lnTo>
                  <a:lnTo>
                    <a:pt x="1248222" y="812259"/>
                  </a:lnTo>
                  <a:lnTo>
                    <a:pt x="1259005" y="768912"/>
                  </a:lnTo>
                  <a:lnTo>
                    <a:pt x="1266708" y="725041"/>
                  </a:lnTo>
                  <a:lnTo>
                    <a:pt x="1271329" y="680822"/>
                  </a:lnTo>
                  <a:lnTo>
                    <a:pt x="1272870" y="636430"/>
                  </a:lnTo>
                  <a:lnTo>
                    <a:pt x="1271329" y="592037"/>
                  </a:lnTo>
                  <a:lnTo>
                    <a:pt x="1266708" y="547819"/>
                  </a:lnTo>
                  <a:lnTo>
                    <a:pt x="1259005" y="503949"/>
                  </a:lnTo>
                  <a:lnTo>
                    <a:pt x="1248221" y="460601"/>
                  </a:lnTo>
                  <a:lnTo>
                    <a:pt x="1234874" y="41954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47556" y="1343034"/>
              <a:ext cx="1297940" cy="1298575"/>
            </a:xfrm>
            <a:custGeom>
              <a:avLst/>
              <a:gdLst/>
              <a:ahLst/>
              <a:cxnLst/>
              <a:rect l="l" t="t" r="r" b="b"/>
              <a:pathLst>
                <a:path w="1297940" h="1298575">
                  <a:moveTo>
                    <a:pt x="648833" y="0"/>
                  </a:moveTo>
                  <a:lnTo>
                    <a:pt x="603519" y="1569"/>
                  </a:lnTo>
                  <a:lnTo>
                    <a:pt x="558391" y="6275"/>
                  </a:lnTo>
                  <a:lnTo>
                    <a:pt x="513621" y="14119"/>
                  </a:lnTo>
                  <a:lnTo>
                    <a:pt x="469389" y="25101"/>
                  </a:lnTo>
                  <a:lnTo>
                    <a:pt x="425873" y="39220"/>
                  </a:lnTo>
                  <a:lnTo>
                    <a:pt x="383252" y="56476"/>
                  </a:lnTo>
                  <a:lnTo>
                    <a:pt x="341704" y="76870"/>
                  </a:lnTo>
                  <a:lnTo>
                    <a:pt x="301408" y="100401"/>
                  </a:lnTo>
                  <a:lnTo>
                    <a:pt x="262543" y="127070"/>
                  </a:lnTo>
                  <a:lnTo>
                    <a:pt x="225289" y="156875"/>
                  </a:lnTo>
                  <a:lnTo>
                    <a:pt x="189823" y="189818"/>
                  </a:lnTo>
                  <a:lnTo>
                    <a:pt x="156878" y="225284"/>
                  </a:lnTo>
                  <a:lnTo>
                    <a:pt x="127071" y="262539"/>
                  </a:lnTo>
                  <a:lnTo>
                    <a:pt x="100402" y="301404"/>
                  </a:lnTo>
                  <a:lnTo>
                    <a:pt x="76870" y="341700"/>
                  </a:lnTo>
                  <a:lnTo>
                    <a:pt x="56476" y="383248"/>
                  </a:lnTo>
                  <a:lnTo>
                    <a:pt x="39219" y="425869"/>
                  </a:lnTo>
                  <a:lnTo>
                    <a:pt x="25100" y="469385"/>
                  </a:lnTo>
                  <a:lnTo>
                    <a:pt x="14118" y="513617"/>
                  </a:lnTo>
                  <a:lnTo>
                    <a:pt x="6274" y="558386"/>
                  </a:lnTo>
                  <a:lnTo>
                    <a:pt x="1568" y="603512"/>
                  </a:lnTo>
                  <a:lnTo>
                    <a:pt x="0" y="648822"/>
                  </a:lnTo>
                  <a:lnTo>
                    <a:pt x="1568" y="694122"/>
                  </a:lnTo>
                  <a:lnTo>
                    <a:pt x="6274" y="739249"/>
                  </a:lnTo>
                  <a:lnTo>
                    <a:pt x="14118" y="784018"/>
                  </a:lnTo>
                  <a:lnTo>
                    <a:pt x="25100" y="828250"/>
                  </a:lnTo>
                  <a:lnTo>
                    <a:pt x="39219" y="871767"/>
                  </a:lnTo>
                  <a:lnTo>
                    <a:pt x="56476" y="914389"/>
                  </a:lnTo>
                  <a:lnTo>
                    <a:pt x="76870" y="955938"/>
                  </a:lnTo>
                  <a:lnTo>
                    <a:pt x="100402" y="996236"/>
                  </a:lnTo>
                  <a:lnTo>
                    <a:pt x="127071" y="1035102"/>
                  </a:lnTo>
                  <a:lnTo>
                    <a:pt x="156878" y="1072358"/>
                  </a:lnTo>
                  <a:lnTo>
                    <a:pt x="189823" y="1107825"/>
                  </a:lnTo>
                  <a:lnTo>
                    <a:pt x="227787" y="1142942"/>
                  </a:lnTo>
                  <a:lnTo>
                    <a:pt x="267994" y="1174680"/>
                  </a:lnTo>
                  <a:lnTo>
                    <a:pt x="310266" y="1202963"/>
                  </a:lnTo>
                  <a:lnTo>
                    <a:pt x="354421" y="1227717"/>
                  </a:lnTo>
                  <a:lnTo>
                    <a:pt x="400280" y="1248868"/>
                  </a:lnTo>
                  <a:lnTo>
                    <a:pt x="447662" y="1266341"/>
                  </a:lnTo>
                  <a:lnTo>
                    <a:pt x="496388" y="1280061"/>
                  </a:lnTo>
                  <a:lnTo>
                    <a:pt x="546277" y="1289953"/>
                  </a:lnTo>
                  <a:lnTo>
                    <a:pt x="597150" y="1295944"/>
                  </a:lnTo>
                  <a:lnTo>
                    <a:pt x="648826" y="1297957"/>
                  </a:lnTo>
                  <a:lnTo>
                    <a:pt x="700503" y="1295944"/>
                  </a:lnTo>
                  <a:lnTo>
                    <a:pt x="751376" y="1289953"/>
                  </a:lnTo>
                  <a:lnTo>
                    <a:pt x="801265" y="1280061"/>
                  </a:lnTo>
                  <a:lnTo>
                    <a:pt x="827915" y="1272557"/>
                  </a:lnTo>
                  <a:lnTo>
                    <a:pt x="648826" y="1272557"/>
                  </a:lnTo>
                  <a:lnTo>
                    <a:pt x="599171" y="1270622"/>
                  </a:lnTo>
                  <a:lnTo>
                    <a:pt x="550288" y="1264867"/>
                  </a:lnTo>
                  <a:lnTo>
                    <a:pt x="502350" y="1255361"/>
                  </a:lnTo>
                  <a:lnTo>
                    <a:pt x="455530" y="1242178"/>
                  </a:lnTo>
                  <a:lnTo>
                    <a:pt x="410001" y="1225389"/>
                  </a:lnTo>
                  <a:lnTo>
                    <a:pt x="365937" y="1205066"/>
                  </a:lnTo>
                  <a:lnTo>
                    <a:pt x="323509" y="1181280"/>
                  </a:lnTo>
                  <a:lnTo>
                    <a:pt x="282892" y="1154104"/>
                  </a:lnTo>
                  <a:lnTo>
                    <a:pt x="244258" y="1123609"/>
                  </a:lnTo>
                  <a:lnTo>
                    <a:pt x="207781" y="1089867"/>
                  </a:lnTo>
                  <a:lnTo>
                    <a:pt x="174693" y="1054121"/>
                  </a:lnTo>
                  <a:lnTo>
                    <a:pt x="144915" y="1016497"/>
                  </a:lnTo>
                  <a:lnTo>
                    <a:pt x="118445" y="977194"/>
                  </a:lnTo>
                  <a:lnTo>
                    <a:pt x="95284" y="936408"/>
                  </a:lnTo>
                  <a:lnTo>
                    <a:pt x="75431" y="894338"/>
                  </a:lnTo>
                  <a:lnTo>
                    <a:pt x="58888" y="851181"/>
                  </a:lnTo>
                  <a:lnTo>
                    <a:pt x="45653" y="807134"/>
                  </a:lnTo>
                  <a:lnTo>
                    <a:pt x="35726" y="762396"/>
                  </a:lnTo>
                  <a:lnTo>
                    <a:pt x="29109" y="717164"/>
                  </a:lnTo>
                  <a:lnTo>
                    <a:pt x="25800" y="671636"/>
                  </a:lnTo>
                  <a:lnTo>
                    <a:pt x="25800" y="626008"/>
                  </a:lnTo>
                  <a:lnTo>
                    <a:pt x="29109" y="580480"/>
                  </a:lnTo>
                  <a:lnTo>
                    <a:pt x="35726" y="535247"/>
                  </a:lnTo>
                  <a:lnTo>
                    <a:pt x="45653" y="490509"/>
                  </a:lnTo>
                  <a:lnTo>
                    <a:pt x="58888" y="446463"/>
                  </a:lnTo>
                  <a:lnTo>
                    <a:pt x="75431" y="403306"/>
                  </a:lnTo>
                  <a:lnTo>
                    <a:pt x="95284" y="361236"/>
                  </a:lnTo>
                  <a:lnTo>
                    <a:pt x="118445" y="320450"/>
                  </a:lnTo>
                  <a:lnTo>
                    <a:pt x="144915" y="281146"/>
                  </a:lnTo>
                  <a:lnTo>
                    <a:pt x="174693" y="243523"/>
                  </a:lnTo>
                  <a:lnTo>
                    <a:pt x="207781" y="207776"/>
                  </a:lnTo>
                  <a:lnTo>
                    <a:pt x="245367" y="173120"/>
                  </a:lnTo>
                  <a:lnTo>
                    <a:pt x="285011" y="142112"/>
                  </a:lnTo>
                  <a:lnTo>
                    <a:pt x="326485" y="114752"/>
                  </a:lnTo>
                  <a:lnTo>
                    <a:pt x="369560" y="91040"/>
                  </a:lnTo>
                  <a:lnTo>
                    <a:pt x="414007" y="70977"/>
                  </a:lnTo>
                  <a:lnTo>
                    <a:pt x="459597" y="54561"/>
                  </a:lnTo>
                  <a:lnTo>
                    <a:pt x="506103" y="41794"/>
                  </a:lnTo>
                  <a:lnTo>
                    <a:pt x="553296" y="32674"/>
                  </a:lnTo>
                  <a:lnTo>
                    <a:pt x="600947" y="27203"/>
                  </a:lnTo>
                  <a:lnTo>
                    <a:pt x="648826" y="25379"/>
                  </a:lnTo>
                  <a:lnTo>
                    <a:pt x="829123" y="25379"/>
                  </a:lnTo>
                  <a:lnTo>
                    <a:pt x="828255" y="25098"/>
                  </a:lnTo>
                  <a:lnTo>
                    <a:pt x="784021" y="14117"/>
                  </a:lnTo>
                  <a:lnTo>
                    <a:pt x="739249" y="6274"/>
                  </a:lnTo>
                  <a:lnTo>
                    <a:pt x="694114" y="1568"/>
                  </a:lnTo>
                  <a:lnTo>
                    <a:pt x="648833" y="0"/>
                  </a:lnTo>
                  <a:close/>
                </a:path>
                <a:path w="1297940" h="1298575">
                  <a:moveTo>
                    <a:pt x="829123" y="25379"/>
                  </a:moveTo>
                  <a:lnTo>
                    <a:pt x="648826" y="25379"/>
                  </a:lnTo>
                  <a:lnTo>
                    <a:pt x="696707" y="27203"/>
                  </a:lnTo>
                  <a:lnTo>
                    <a:pt x="744358" y="32674"/>
                  </a:lnTo>
                  <a:lnTo>
                    <a:pt x="791552" y="41794"/>
                  </a:lnTo>
                  <a:lnTo>
                    <a:pt x="838060" y="54561"/>
                  </a:lnTo>
                  <a:lnTo>
                    <a:pt x="883653" y="70977"/>
                  </a:lnTo>
                  <a:lnTo>
                    <a:pt x="928102" y="91040"/>
                  </a:lnTo>
                  <a:lnTo>
                    <a:pt x="971178" y="114752"/>
                  </a:lnTo>
                  <a:lnTo>
                    <a:pt x="1012653" y="142112"/>
                  </a:lnTo>
                  <a:lnTo>
                    <a:pt x="1052298" y="173120"/>
                  </a:lnTo>
                  <a:lnTo>
                    <a:pt x="1089885" y="207776"/>
                  </a:lnTo>
                  <a:lnTo>
                    <a:pt x="1122970" y="243523"/>
                  </a:lnTo>
                  <a:lnTo>
                    <a:pt x="1152748" y="281146"/>
                  </a:lnTo>
                  <a:lnTo>
                    <a:pt x="1179216" y="320450"/>
                  </a:lnTo>
                  <a:lnTo>
                    <a:pt x="1202376" y="361236"/>
                  </a:lnTo>
                  <a:lnTo>
                    <a:pt x="1222227" y="403306"/>
                  </a:lnTo>
                  <a:lnTo>
                    <a:pt x="1238770" y="446463"/>
                  </a:lnTo>
                  <a:lnTo>
                    <a:pt x="1252004" y="490509"/>
                  </a:lnTo>
                  <a:lnTo>
                    <a:pt x="1261929" y="535247"/>
                  </a:lnTo>
                  <a:lnTo>
                    <a:pt x="1268546" y="580480"/>
                  </a:lnTo>
                  <a:lnTo>
                    <a:pt x="1271855" y="626008"/>
                  </a:lnTo>
                  <a:lnTo>
                    <a:pt x="1271854" y="671636"/>
                  </a:lnTo>
                  <a:lnTo>
                    <a:pt x="1268545" y="717164"/>
                  </a:lnTo>
                  <a:lnTo>
                    <a:pt x="1261927" y="762396"/>
                  </a:lnTo>
                  <a:lnTo>
                    <a:pt x="1252001" y="807134"/>
                  </a:lnTo>
                  <a:lnTo>
                    <a:pt x="1238766" y="851181"/>
                  </a:lnTo>
                  <a:lnTo>
                    <a:pt x="1222222" y="894338"/>
                  </a:lnTo>
                  <a:lnTo>
                    <a:pt x="1202369" y="936408"/>
                  </a:lnTo>
                  <a:lnTo>
                    <a:pt x="1179208" y="977194"/>
                  </a:lnTo>
                  <a:lnTo>
                    <a:pt x="1152738" y="1016497"/>
                  </a:lnTo>
                  <a:lnTo>
                    <a:pt x="1122959" y="1054121"/>
                  </a:lnTo>
                  <a:lnTo>
                    <a:pt x="1089872" y="1089867"/>
                  </a:lnTo>
                  <a:lnTo>
                    <a:pt x="1053395" y="1123609"/>
                  </a:lnTo>
                  <a:lnTo>
                    <a:pt x="1014761" y="1154104"/>
                  </a:lnTo>
                  <a:lnTo>
                    <a:pt x="974144" y="1181280"/>
                  </a:lnTo>
                  <a:lnTo>
                    <a:pt x="931716" y="1205066"/>
                  </a:lnTo>
                  <a:lnTo>
                    <a:pt x="887652" y="1225389"/>
                  </a:lnTo>
                  <a:lnTo>
                    <a:pt x="842123" y="1242178"/>
                  </a:lnTo>
                  <a:lnTo>
                    <a:pt x="795303" y="1255361"/>
                  </a:lnTo>
                  <a:lnTo>
                    <a:pt x="747365" y="1264867"/>
                  </a:lnTo>
                  <a:lnTo>
                    <a:pt x="698482" y="1270622"/>
                  </a:lnTo>
                  <a:lnTo>
                    <a:pt x="648826" y="1272557"/>
                  </a:lnTo>
                  <a:lnTo>
                    <a:pt x="827915" y="1272557"/>
                  </a:lnTo>
                  <a:lnTo>
                    <a:pt x="897373" y="1248868"/>
                  </a:lnTo>
                  <a:lnTo>
                    <a:pt x="943232" y="1227717"/>
                  </a:lnTo>
                  <a:lnTo>
                    <a:pt x="987387" y="1202963"/>
                  </a:lnTo>
                  <a:lnTo>
                    <a:pt x="1029659" y="1174680"/>
                  </a:lnTo>
                  <a:lnTo>
                    <a:pt x="1069866" y="1142942"/>
                  </a:lnTo>
                  <a:lnTo>
                    <a:pt x="1107830" y="1107825"/>
                  </a:lnTo>
                  <a:lnTo>
                    <a:pt x="1140774" y="1072358"/>
                  </a:lnTo>
                  <a:lnTo>
                    <a:pt x="1170582" y="1035102"/>
                  </a:lnTo>
                  <a:lnTo>
                    <a:pt x="1197251" y="996236"/>
                  </a:lnTo>
                  <a:lnTo>
                    <a:pt x="1220783" y="955938"/>
                  </a:lnTo>
                  <a:lnTo>
                    <a:pt x="1241177" y="914389"/>
                  </a:lnTo>
                  <a:lnTo>
                    <a:pt x="1258434" y="871767"/>
                  </a:lnTo>
                  <a:lnTo>
                    <a:pt x="1272553" y="828250"/>
                  </a:lnTo>
                  <a:lnTo>
                    <a:pt x="1283535" y="784018"/>
                  </a:lnTo>
                  <a:lnTo>
                    <a:pt x="1291379" y="739249"/>
                  </a:lnTo>
                  <a:lnTo>
                    <a:pt x="1296086" y="694122"/>
                  </a:lnTo>
                  <a:lnTo>
                    <a:pt x="1297655" y="648817"/>
                  </a:lnTo>
                  <a:lnTo>
                    <a:pt x="1296087" y="603512"/>
                  </a:lnTo>
                  <a:lnTo>
                    <a:pt x="1291381" y="558386"/>
                  </a:lnTo>
                  <a:lnTo>
                    <a:pt x="1283538" y="513617"/>
                  </a:lnTo>
                  <a:lnTo>
                    <a:pt x="1272557" y="469385"/>
                  </a:lnTo>
                  <a:lnTo>
                    <a:pt x="1258439" y="425869"/>
                  </a:lnTo>
                  <a:lnTo>
                    <a:pt x="1241183" y="383248"/>
                  </a:lnTo>
                  <a:lnTo>
                    <a:pt x="1220790" y="341700"/>
                  </a:lnTo>
                  <a:lnTo>
                    <a:pt x="1197259" y="301404"/>
                  </a:lnTo>
                  <a:lnTo>
                    <a:pt x="1170591" y="262539"/>
                  </a:lnTo>
                  <a:lnTo>
                    <a:pt x="1140786" y="225284"/>
                  </a:lnTo>
                  <a:lnTo>
                    <a:pt x="1107843" y="189818"/>
                  </a:lnTo>
                  <a:lnTo>
                    <a:pt x="1072373" y="156874"/>
                  </a:lnTo>
                  <a:lnTo>
                    <a:pt x="1035115" y="127067"/>
                  </a:lnTo>
                  <a:lnTo>
                    <a:pt x="996247" y="100398"/>
                  </a:lnTo>
                  <a:lnTo>
                    <a:pt x="955948" y="76867"/>
                  </a:lnTo>
                  <a:lnTo>
                    <a:pt x="914397" y="56473"/>
                  </a:lnTo>
                  <a:lnTo>
                    <a:pt x="871773" y="39217"/>
                  </a:lnTo>
                  <a:lnTo>
                    <a:pt x="829123" y="25379"/>
                  </a:lnTo>
                  <a:close/>
                </a:path>
                <a:path w="1297940" h="1298575">
                  <a:moveTo>
                    <a:pt x="648826" y="418037"/>
                  </a:moveTo>
                  <a:lnTo>
                    <a:pt x="604703" y="422257"/>
                  </a:lnTo>
                  <a:lnTo>
                    <a:pt x="561904" y="434916"/>
                  </a:lnTo>
                  <a:lnTo>
                    <a:pt x="521751" y="456014"/>
                  </a:lnTo>
                  <a:lnTo>
                    <a:pt x="485568" y="485551"/>
                  </a:lnTo>
                  <a:lnTo>
                    <a:pt x="456027" y="521738"/>
                  </a:lnTo>
                  <a:lnTo>
                    <a:pt x="434926" y="561894"/>
                  </a:lnTo>
                  <a:lnTo>
                    <a:pt x="422265" y="604696"/>
                  </a:lnTo>
                  <a:lnTo>
                    <a:pt x="418045" y="648822"/>
                  </a:lnTo>
                  <a:lnTo>
                    <a:pt x="422265" y="692947"/>
                  </a:lnTo>
                  <a:lnTo>
                    <a:pt x="434926" y="735750"/>
                  </a:lnTo>
                  <a:lnTo>
                    <a:pt x="456027" y="775906"/>
                  </a:lnTo>
                  <a:lnTo>
                    <a:pt x="485568" y="812093"/>
                  </a:lnTo>
                  <a:lnTo>
                    <a:pt x="521750" y="841630"/>
                  </a:lnTo>
                  <a:lnTo>
                    <a:pt x="561901" y="862728"/>
                  </a:lnTo>
                  <a:lnTo>
                    <a:pt x="604701" y="875387"/>
                  </a:lnTo>
                  <a:lnTo>
                    <a:pt x="648826" y="879606"/>
                  </a:lnTo>
                  <a:lnTo>
                    <a:pt x="692952" y="875387"/>
                  </a:lnTo>
                  <a:lnTo>
                    <a:pt x="735752" y="862728"/>
                  </a:lnTo>
                  <a:lnTo>
                    <a:pt x="754279" y="852993"/>
                  </a:lnTo>
                  <a:lnTo>
                    <a:pt x="626311" y="852993"/>
                  </a:lnTo>
                  <a:lnTo>
                    <a:pt x="582158" y="843183"/>
                  </a:lnTo>
                  <a:lnTo>
                    <a:pt x="540644" y="823564"/>
                  </a:lnTo>
                  <a:lnTo>
                    <a:pt x="503526" y="794135"/>
                  </a:lnTo>
                  <a:lnTo>
                    <a:pt x="474092" y="757013"/>
                  </a:lnTo>
                  <a:lnTo>
                    <a:pt x="454470" y="715497"/>
                  </a:lnTo>
                  <a:lnTo>
                    <a:pt x="444724" y="671636"/>
                  </a:lnTo>
                  <a:lnTo>
                    <a:pt x="444726" y="626008"/>
                  </a:lnTo>
                  <a:lnTo>
                    <a:pt x="454470" y="582155"/>
                  </a:lnTo>
                  <a:lnTo>
                    <a:pt x="474092" y="540635"/>
                  </a:lnTo>
                  <a:lnTo>
                    <a:pt x="503526" y="503508"/>
                  </a:lnTo>
                  <a:lnTo>
                    <a:pt x="535727" y="477222"/>
                  </a:lnTo>
                  <a:lnTo>
                    <a:pt x="571461" y="458446"/>
                  </a:lnTo>
                  <a:lnTo>
                    <a:pt x="609553" y="447180"/>
                  </a:lnTo>
                  <a:lnTo>
                    <a:pt x="648826" y="443425"/>
                  </a:lnTo>
                  <a:lnTo>
                    <a:pt x="751943" y="443425"/>
                  </a:lnTo>
                  <a:lnTo>
                    <a:pt x="735749" y="434916"/>
                  </a:lnTo>
                  <a:lnTo>
                    <a:pt x="692950" y="422257"/>
                  </a:lnTo>
                  <a:lnTo>
                    <a:pt x="648826" y="418037"/>
                  </a:lnTo>
                  <a:close/>
                </a:path>
                <a:path w="1297940" h="1298575">
                  <a:moveTo>
                    <a:pt x="751943" y="443425"/>
                  </a:moveTo>
                  <a:lnTo>
                    <a:pt x="648826" y="443425"/>
                  </a:lnTo>
                  <a:lnTo>
                    <a:pt x="688100" y="447180"/>
                  </a:lnTo>
                  <a:lnTo>
                    <a:pt x="726192" y="458446"/>
                  </a:lnTo>
                  <a:lnTo>
                    <a:pt x="761926" y="477222"/>
                  </a:lnTo>
                  <a:lnTo>
                    <a:pt x="794127" y="503508"/>
                  </a:lnTo>
                  <a:lnTo>
                    <a:pt x="823561" y="540635"/>
                  </a:lnTo>
                  <a:lnTo>
                    <a:pt x="843183" y="582155"/>
                  </a:lnTo>
                  <a:lnTo>
                    <a:pt x="852927" y="626008"/>
                  </a:lnTo>
                  <a:lnTo>
                    <a:pt x="852929" y="671636"/>
                  </a:lnTo>
                  <a:lnTo>
                    <a:pt x="843183" y="715497"/>
                  </a:lnTo>
                  <a:lnTo>
                    <a:pt x="823561" y="757013"/>
                  </a:lnTo>
                  <a:lnTo>
                    <a:pt x="794127" y="794135"/>
                  </a:lnTo>
                  <a:lnTo>
                    <a:pt x="757009" y="823564"/>
                  </a:lnTo>
                  <a:lnTo>
                    <a:pt x="715495" y="843183"/>
                  </a:lnTo>
                  <a:lnTo>
                    <a:pt x="671342" y="852993"/>
                  </a:lnTo>
                  <a:lnTo>
                    <a:pt x="754279" y="852993"/>
                  </a:lnTo>
                  <a:lnTo>
                    <a:pt x="812085" y="812093"/>
                  </a:lnTo>
                  <a:lnTo>
                    <a:pt x="841626" y="775906"/>
                  </a:lnTo>
                  <a:lnTo>
                    <a:pt x="862727" y="735750"/>
                  </a:lnTo>
                  <a:lnTo>
                    <a:pt x="875388" y="692947"/>
                  </a:lnTo>
                  <a:lnTo>
                    <a:pt x="879607" y="648817"/>
                  </a:lnTo>
                  <a:lnTo>
                    <a:pt x="875388" y="604696"/>
                  </a:lnTo>
                  <a:lnTo>
                    <a:pt x="862727" y="561894"/>
                  </a:lnTo>
                  <a:lnTo>
                    <a:pt x="841626" y="521738"/>
                  </a:lnTo>
                  <a:lnTo>
                    <a:pt x="812085" y="485551"/>
                  </a:lnTo>
                  <a:lnTo>
                    <a:pt x="775902" y="456014"/>
                  </a:lnTo>
                  <a:lnTo>
                    <a:pt x="751943" y="443425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37389" y="1355423"/>
              <a:ext cx="1095375" cy="1109345"/>
            </a:xfrm>
            <a:custGeom>
              <a:avLst/>
              <a:gdLst/>
              <a:ahLst/>
              <a:cxnLst/>
              <a:rect l="l" t="t" r="r" b="b"/>
              <a:pathLst>
                <a:path w="1095375" h="1109345">
                  <a:moveTo>
                    <a:pt x="458992" y="0"/>
                  </a:moveTo>
                  <a:lnTo>
                    <a:pt x="414599" y="1540"/>
                  </a:lnTo>
                  <a:lnTo>
                    <a:pt x="370381" y="6163"/>
                  </a:lnTo>
                  <a:lnTo>
                    <a:pt x="326511" y="13866"/>
                  </a:lnTo>
                  <a:lnTo>
                    <a:pt x="283162" y="24650"/>
                  </a:lnTo>
                  <a:lnTo>
                    <a:pt x="240511" y="38515"/>
                  </a:lnTo>
                  <a:lnTo>
                    <a:pt x="198729" y="55462"/>
                  </a:lnTo>
                  <a:lnTo>
                    <a:pt x="157992" y="75489"/>
                  </a:lnTo>
                  <a:lnTo>
                    <a:pt x="118473" y="98598"/>
                  </a:lnTo>
                  <a:lnTo>
                    <a:pt x="80346" y="124787"/>
                  </a:lnTo>
                  <a:lnTo>
                    <a:pt x="43786" y="154057"/>
                  </a:lnTo>
                  <a:lnTo>
                    <a:pt x="8966" y="186409"/>
                  </a:lnTo>
                  <a:lnTo>
                    <a:pt x="0" y="197394"/>
                  </a:lnTo>
                  <a:lnTo>
                    <a:pt x="932" y="218980"/>
                  </a:lnTo>
                  <a:lnTo>
                    <a:pt x="11600" y="250036"/>
                  </a:lnTo>
                  <a:lnTo>
                    <a:pt x="36702" y="278732"/>
                  </a:lnTo>
                  <a:lnTo>
                    <a:pt x="80934" y="293237"/>
                  </a:lnTo>
                  <a:lnTo>
                    <a:pt x="148996" y="281722"/>
                  </a:lnTo>
                  <a:lnTo>
                    <a:pt x="179875" y="274184"/>
                  </a:lnTo>
                  <a:lnTo>
                    <a:pt x="190455" y="279598"/>
                  </a:lnTo>
                  <a:lnTo>
                    <a:pt x="185747" y="295302"/>
                  </a:lnTo>
                  <a:lnTo>
                    <a:pt x="170758" y="318632"/>
                  </a:lnTo>
                  <a:lnTo>
                    <a:pt x="150497" y="346927"/>
                  </a:lnTo>
                  <a:lnTo>
                    <a:pt x="129974" y="377523"/>
                  </a:lnTo>
                  <a:lnTo>
                    <a:pt x="114197" y="407759"/>
                  </a:lnTo>
                  <a:lnTo>
                    <a:pt x="108174" y="434972"/>
                  </a:lnTo>
                  <a:lnTo>
                    <a:pt x="116916" y="456499"/>
                  </a:lnTo>
                  <a:lnTo>
                    <a:pt x="158663" y="473093"/>
                  </a:lnTo>
                  <a:lnTo>
                    <a:pt x="200207" y="459298"/>
                  </a:lnTo>
                  <a:lnTo>
                    <a:pt x="236129" y="439881"/>
                  </a:lnTo>
                  <a:lnTo>
                    <a:pt x="261010" y="439608"/>
                  </a:lnTo>
                  <a:lnTo>
                    <a:pt x="260816" y="466846"/>
                  </a:lnTo>
                  <a:lnTo>
                    <a:pt x="241692" y="507145"/>
                  </a:lnTo>
                  <a:lnTo>
                    <a:pt x="228490" y="551053"/>
                  </a:lnTo>
                  <a:lnTo>
                    <a:pt x="246062" y="589113"/>
                  </a:lnTo>
                  <a:lnTo>
                    <a:pt x="254569" y="560154"/>
                  </a:lnTo>
                  <a:lnTo>
                    <a:pt x="267176" y="532369"/>
                  </a:lnTo>
                  <a:lnTo>
                    <a:pt x="304711" y="482141"/>
                  </a:lnTo>
                  <a:lnTo>
                    <a:pt x="344160" y="450841"/>
                  </a:lnTo>
                  <a:lnTo>
                    <a:pt x="388240" y="429975"/>
                  </a:lnTo>
                  <a:lnTo>
                    <a:pt x="435099" y="419542"/>
                  </a:lnTo>
                  <a:lnTo>
                    <a:pt x="482885" y="419542"/>
                  </a:lnTo>
                  <a:lnTo>
                    <a:pt x="529746" y="429975"/>
                  </a:lnTo>
                  <a:lnTo>
                    <a:pt x="573829" y="450841"/>
                  </a:lnTo>
                  <a:lnTo>
                    <a:pt x="613283" y="482141"/>
                  </a:lnTo>
                  <a:lnTo>
                    <a:pt x="644582" y="521594"/>
                  </a:lnTo>
                  <a:lnTo>
                    <a:pt x="665448" y="565678"/>
                  </a:lnTo>
                  <a:lnTo>
                    <a:pt x="675882" y="612539"/>
                  </a:lnTo>
                  <a:lnTo>
                    <a:pt x="675882" y="660327"/>
                  </a:lnTo>
                  <a:lnTo>
                    <a:pt x="665448" y="707188"/>
                  </a:lnTo>
                  <a:lnTo>
                    <a:pt x="644582" y="751272"/>
                  </a:lnTo>
                  <a:lnTo>
                    <a:pt x="613283" y="790725"/>
                  </a:lnTo>
                  <a:lnTo>
                    <a:pt x="576502" y="820223"/>
                  </a:lnTo>
                  <a:lnTo>
                    <a:pt x="535559" y="840586"/>
                  </a:lnTo>
                  <a:lnTo>
                    <a:pt x="545408" y="840678"/>
                  </a:lnTo>
                  <a:lnTo>
                    <a:pt x="555163" y="839974"/>
                  </a:lnTo>
                  <a:lnTo>
                    <a:pt x="564796" y="838373"/>
                  </a:lnTo>
                  <a:lnTo>
                    <a:pt x="574281" y="835772"/>
                  </a:lnTo>
                  <a:lnTo>
                    <a:pt x="617461" y="830913"/>
                  </a:lnTo>
                  <a:lnTo>
                    <a:pt x="632164" y="850003"/>
                  </a:lnTo>
                  <a:lnTo>
                    <a:pt x="629556" y="882417"/>
                  </a:lnTo>
                  <a:lnTo>
                    <a:pt x="620801" y="917535"/>
                  </a:lnTo>
                  <a:lnTo>
                    <a:pt x="616180" y="939793"/>
                  </a:lnTo>
                  <a:lnTo>
                    <a:pt x="614111" y="962061"/>
                  </a:lnTo>
                  <a:lnTo>
                    <a:pt x="616029" y="983643"/>
                  </a:lnTo>
                  <a:lnTo>
                    <a:pt x="623366" y="1003844"/>
                  </a:lnTo>
                  <a:lnTo>
                    <a:pt x="631265" y="1015029"/>
                  </a:lnTo>
                  <a:lnTo>
                    <a:pt x="641761" y="1024323"/>
                  </a:lnTo>
                  <a:lnTo>
                    <a:pt x="654540" y="1031083"/>
                  </a:lnTo>
                  <a:lnTo>
                    <a:pt x="669290" y="1034667"/>
                  </a:lnTo>
                  <a:lnTo>
                    <a:pt x="685429" y="1034630"/>
                  </a:lnTo>
                  <a:lnTo>
                    <a:pt x="733044" y="1018144"/>
                  </a:lnTo>
                  <a:lnTo>
                    <a:pt x="768207" y="995061"/>
                  </a:lnTo>
                  <a:lnTo>
                    <a:pt x="801031" y="969173"/>
                  </a:lnTo>
                  <a:lnTo>
                    <a:pt x="834044" y="944199"/>
                  </a:lnTo>
                  <a:lnTo>
                    <a:pt x="869772" y="923859"/>
                  </a:lnTo>
                  <a:lnTo>
                    <a:pt x="885951" y="925217"/>
                  </a:lnTo>
                  <a:lnTo>
                    <a:pt x="884907" y="944810"/>
                  </a:lnTo>
                  <a:lnTo>
                    <a:pt x="875390" y="969595"/>
                  </a:lnTo>
                  <a:lnTo>
                    <a:pt x="866152" y="986534"/>
                  </a:lnTo>
                  <a:lnTo>
                    <a:pt x="856299" y="999673"/>
                  </a:lnTo>
                  <a:lnTo>
                    <a:pt x="846127" y="1012686"/>
                  </a:lnTo>
                  <a:lnTo>
                    <a:pt x="836284" y="1025857"/>
                  </a:lnTo>
                  <a:lnTo>
                    <a:pt x="817351" y="1063136"/>
                  </a:lnTo>
                  <a:lnTo>
                    <a:pt x="835797" y="1108656"/>
                  </a:lnTo>
                  <a:lnTo>
                    <a:pt x="863439" y="1109184"/>
                  </a:lnTo>
                  <a:lnTo>
                    <a:pt x="896118" y="1092958"/>
                  </a:lnTo>
                  <a:lnTo>
                    <a:pt x="929386" y="1065033"/>
                  </a:lnTo>
                  <a:lnTo>
                    <a:pt x="960348" y="1028448"/>
                  </a:lnTo>
                  <a:lnTo>
                    <a:pt x="988118" y="990174"/>
                  </a:lnTo>
                  <a:lnTo>
                    <a:pt x="1012696" y="950396"/>
                  </a:lnTo>
                  <a:lnTo>
                    <a:pt x="1034080" y="909297"/>
                  </a:lnTo>
                  <a:lnTo>
                    <a:pt x="1052272" y="867061"/>
                  </a:lnTo>
                  <a:lnTo>
                    <a:pt x="1067270" y="823871"/>
                  </a:lnTo>
                  <a:lnTo>
                    <a:pt x="1079076" y="779911"/>
                  </a:lnTo>
                  <a:lnTo>
                    <a:pt x="1087688" y="735364"/>
                  </a:lnTo>
                  <a:lnTo>
                    <a:pt x="1093107" y="690414"/>
                  </a:lnTo>
                  <a:lnTo>
                    <a:pt x="1095332" y="645244"/>
                  </a:lnTo>
                  <a:lnTo>
                    <a:pt x="1094364" y="600039"/>
                  </a:lnTo>
                  <a:lnTo>
                    <a:pt x="1090203" y="554981"/>
                  </a:lnTo>
                  <a:lnTo>
                    <a:pt x="1082848" y="510255"/>
                  </a:lnTo>
                  <a:lnTo>
                    <a:pt x="1072299" y="466044"/>
                  </a:lnTo>
                  <a:lnTo>
                    <a:pt x="1058557" y="422532"/>
                  </a:lnTo>
                  <a:lnTo>
                    <a:pt x="1041620" y="379901"/>
                  </a:lnTo>
                  <a:lnTo>
                    <a:pt x="1021490" y="338337"/>
                  </a:lnTo>
                  <a:lnTo>
                    <a:pt x="998165" y="298022"/>
                  </a:lnTo>
                  <a:lnTo>
                    <a:pt x="971647" y="259139"/>
                  </a:lnTo>
                  <a:lnTo>
                    <a:pt x="941934" y="221874"/>
                  </a:lnTo>
                  <a:lnTo>
                    <a:pt x="909027" y="186409"/>
                  </a:lnTo>
                  <a:lnTo>
                    <a:pt x="874206" y="154056"/>
                  </a:lnTo>
                  <a:lnTo>
                    <a:pt x="837644" y="124784"/>
                  </a:lnTo>
                  <a:lnTo>
                    <a:pt x="799516" y="98594"/>
                  </a:lnTo>
                  <a:lnTo>
                    <a:pt x="759996" y="75486"/>
                  </a:lnTo>
                  <a:lnTo>
                    <a:pt x="719257" y="55458"/>
                  </a:lnTo>
                  <a:lnTo>
                    <a:pt x="677475" y="38512"/>
                  </a:lnTo>
                  <a:lnTo>
                    <a:pt x="634822" y="24647"/>
                  </a:lnTo>
                  <a:lnTo>
                    <a:pt x="591474" y="13863"/>
                  </a:lnTo>
                  <a:lnTo>
                    <a:pt x="547603" y="6161"/>
                  </a:lnTo>
                  <a:lnTo>
                    <a:pt x="503384" y="1540"/>
                  </a:lnTo>
                  <a:lnTo>
                    <a:pt x="458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524589" y="1344104"/>
              <a:ext cx="1121410" cy="1135380"/>
            </a:xfrm>
            <a:custGeom>
              <a:avLst/>
              <a:gdLst/>
              <a:ahLst/>
              <a:cxnLst/>
              <a:rect l="l" t="t" r="r" b="b"/>
              <a:pathLst>
                <a:path w="1121409" h="1135380">
                  <a:moveTo>
                    <a:pt x="300012" y="110693"/>
                  </a:moveTo>
                  <a:lnTo>
                    <a:pt x="295363" y="104140"/>
                  </a:lnTo>
                  <a:lnTo>
                    <a:pt x="281482" y="101765"/>
                  </a:lnTo>
                  <a:lnTo>
                    <a:pt x="274967" y="106438"/>
                  </a:lnTo>
                  <a:lnTo>
                    <a:pt x="257543" y="208775"/>
                  </a:lnTo>
                  <a:lnTo>
                    <a:pt x="262204" y="215341"/>
                  </a:lnTo>
                  <a:lnTo>
                    <a:pt x="269113" y="216522"/>
                  </a:lnTo>
                  <a:lnTo>
                    <a:pt x="271259" y="216700"/>
                  </a:lnTo>
                  <a:lnTo>
                    <a:pt x="277342" y="216700"/>
                  </a:lnTo>
                  <a:lnTo>
                    <a:pt x="282714" y="212318"/>
                  </a:lnTo>
                  <a:lnTo>
                    <a:pt x="300012" y="110693"/>
                  </a:lnTo>
                  <a:close/>
                </a:path>
                <a:path w="1121409" h="1135380">
                  <a:moveTo>
                    <a:pt x="300139" y="391299"/>
                  </a:moveTo>
                  <a:lnTo>
                    <a:pt x="289280" y="288048"/>
                  </a:lnTo>
                  <a:lnTo>
                    <a:pt x="283044" y="283095"/>
                  </a:lnTo>
                  <a:lnTo>
                    <a:pt x="269074" y="284454"/>
                  </a:lnTo>
                  <a:lnTo>
                    <a:pt x="264020" y="290703"/>
                  </a:lnTo>
                  <a:lnTo>
                    <a:pt x="274828" y="393496"/>
                  </a:lnTo>
                  <a:lnTo>
                    <a:pt x="280339" y="398348"/>
                  </a:lnTo>
                  <a:lnTo>
                    <a:pt x="286753" y="398348"/>
                  </a:lnTo>
                  <a:lnTo>
                    <a:pt x="295071" y="397548"/>
                  </a:lnTo>
                  <a:lnTo>
                    <a:pt x="300139" y="391299"/>
                  </a:lnTo>
                  <a:close/>
                </a:path>
                <a:path w="1121409" h="1135380">
                  <a:moveTo>
                    <a:pt x="703922" y="449249"/>
                  </a:moveTo>
                  <a:lnTo>
                    <a:pt x="693064" y="345998"/>
                  </a:lnTo>
                  <a:lnTo>
                    <a:pt x="686841" y="341007"/>
                  </a:lnTo>
                  <a:lnTo>
                    <a:pt x="672858" y="342404"/>
                  </a:lnTo>
                  <a:lnTo>
                    <a:pt x="667804" y="348653"/>
                  </a:lnTo>
                  <a:lnTo>
                    <a:pt x="678611" y="451446"/>
                  </a:lnTo>
                  <a:lnTo>
                    <a:pt x="684123" y="456298"/>
                  </a:lnTo>
                  <a:lnTo>
                    <a:pt x="690537" y="456298"/>
                  </a:lnTo>
                  <a:lnTo>
                    <a:pt x="698855" y="455498"/>
                  </a:lnTo>
                  <a:lnTo>
                    <a:pt x="703922" y="449249"/>
                  </a:lnTo>
                  <a:close/>
                </a:path>
                <a:path w="1121409" h="1135380">
                  <a:moveTo>
                    <a:pt x="989215" y="941298"/>
                  </a:moveTo>
                  <a:lnTo>
                    <a:pt x="978357" y="838047"/>
                  </a:lnTo>
                  <a:lnTo>
                    <a:pt x="972134" y="833056"/>
                  </a:lnTo>
                  <a:lnTo>
                    <a:pt x="958151" y="834453"/>
                  </a:lnTo>
                  <a:lnTo>
                    <a:pt x="953096" y="840701"/>
                  </a:lnTo>
                  <a:lnTo>
                    <a:pt x="963904" y="943495"/>
                  </a:lnTo>
                  <a:lnTo>
                    <a:pt x="969416" y="948347"/>
                  </a:lnTo>
                  <a:lnTo>
                    <a:pt x="975829" y="948347"/>
                  </a:lnTo>
                  <a:lnTo>
                    <a:pt x="984148" y="947547"/>
                  </a:lnTo>
                  <a:lnTo>
                    <a:pt x="989215" y="941298"/>
                  </a:lnTo>
                  <a:close/>
                </a:path>
                <a:path w="1121409" h="1135380">
                  <a:moveTo>
                    <a:pt x="1121333" y="656590"/>
                  </a:moveTo>
                  <a:lnTo>
                    <a:pt x="1120267" y="610870"/>
                  </a:lnTo>
                  <a:lnTo>
                    <a:pt x="1115936" y="563880"/>
                  </a:lnTo>
                  <a:lnTo>
                    <a:pt x="1108341" y="519430"/>
                  </a:lnTo>
                  <a:lnTo>
                    <a:pt x="1097495" y="473710"/>
                  </a:lnTo>
                  <a:lnTo>
                    <a:pt x="1095984" y="468947"/>
                  </a:lnTo>
                  <a:lnTo>
                    <a:pt x="1095984" y="656590"/>
                  </a:lnTo>
                  <a:lnTo>
                    <a:pt x="1093889" y="699770"/>
                  </a:lnTo>
                  <a:lnTo>
                    <a:pt x="1088644" y="744220"/>
                  </a:lnTo>
                  <a:lnTo>
                    <a:pt x="1080262" y="787400"/>
                  </a:lnTo>
                  <a:lnTo>
                    <a:pt x="1068730" y="830580"/>
                  </a:lnTo>
                  <a:lnTo>
                    <a:pt x="1054049" y="873760"/>
                  </a:lnTo>
                  <a:lnTo>
                    <a:pt x="1036205" y="914400"/>
                  </a:lnTo>
                  <a:lnTo>
                    <a:pt x="1015212" y="955040"/>
                  </a:lnTo>
                  <a:lnTo>
                    <a:pt x="991044" y="994410"/>
                  </a:lnTo>
                  <a:lnTo>
                    <a:pt x="963714" y="1032510"/>
                  </a:lnTo>
                  <a:lnTo>
                    <a:pt x="933208" y="1068070"/>
                  </a:lnTo>
                  <a:lnTo>
                    <a:pt x="890422" y="1101090"/>
                  </a:lnTo>
                  <a:lnTo>
                    <a:pt x="856843" y="1109980"/>
                  </a:lnTo>
                  <a:lnTo>
                    <a:pt x="852665" y="1108710"/>
                  </a:lnTo>
                  <a:lnTo>
                    <a:pt x="846620" y="1106170"/>
                  </a:lnTo>
                  <a:lnTo>
                    <a:pt x="842454" y="1094740"/>
                  </a:lnTo>
                  <a:lnTo>
                    <a:pt x="841336" y="1087120"/>
                  </a:lnTo>
                  <a:lnTo>
                    <a:pt x="842454" y="1078230"/>
                  </a:lnTo>
                  <a:lnTo>
                    <a:pt x="845743" y="1068070"/>
                  </a:lnTo>
                  <a:lnTo>
                    <a:pt x="851154" y="1057910"/>
                  </a:lnTo>
                  <a:lnTo>
                    <a:pt x="856272" y="1050290"/>
                  </a:lnTo>
                  <a:lnTo>
                    <a:pt x="861885" y="1041400"/>
                  </a:lnTo>
                  <a:lnTo>
                    <a:pt x="867905" y="1033780"/>
                  </a:lnTo>
                  <a:lnTo>
                    <a:pt x="874204" y="1026160"/>
                  </a:lnTo>
                  <a:lnTo>
                    <a:pt x="884504" y="1012190"/>
                  </a:lnTo>
                  <a:lnTo>
                    <a:pt x="889279" y="1005840"/>
                  </a:lnTo>
                  <a:lnTo>
                    <a:pt x="894727" y="996950"/>
                  </a:lnTo>
                  <a:lnTo>
                    <a:pt x="905052" y="974090"/>
                  </a:lnTo>
                  <a:lnTo>
                    <a:pt x="912101" y="948690"/>
                  </a:lnTo>
                  <a:lnTo>
                    <a:pt x="911834" y="947420"/>
                  </a:lnTo>
                  <a:lnTo>
                    <a:pt x="907707" y="928370"/>
                  </a:lnTo>
                  <a:lnTo>
                    <a:pt x="905205" y="924560"/>
                  </a:lnTo>
                  <a:lnTo>
                    <a:pt x="900391" y="920750"/>
                  </a:lnTo>
                  <a:lnTo>
                    <a:pt x="888161" y="920750"/>
                  </a:lnTo>
                  <a:lnTo>
                    <a:pt x="836625" y="947420"/>
                  </a:lnTo>
                  <a:lnTo>
                    <a:pt x="799833" y="976630"/>
                  </a:lnTo>
                  <a:lnTo>
                    <a:pt x="785456" y="988060"/>
                  </a:lnTo>
                  <a:lnTo>
                    <a:pt x="770724" y="998220"/>
                  </a:lnTo>
                  <a:lnTo>
                    <a:pt x="755510" y="1009650"/>
                  </a:lnTo>
                  <a:lnTo>
                    <a:pt x="739711" y="1018540"/>
                  </a:lnTo>
                  <a:lnTo>
                    <a:pt x="724217" y="1026160"/>
                  </a:lnTo>
                  <a:lnTo>
                    <a:pt x="709561" y="1031240"/>
                  </a:lnTo>
                  <a:lnTo>
                    <a:pt x="695934" y="1033780"/>
                  </a:lnTo>
                  <a:lnTo>
                    <a:pt x="683526" y="1033780"/>
                  </a:lnTo>
                  <a:lnTo>
                    <a:pt x="647306" y="1009650"/>
                  </a:lnTo>
                  <a:lnTo>
                    <a:pt x="639635" y="971550"/>
                  </a:lnTo>
                  <a:lnTo>
                    <a:pt x="641769" y="952500"/>
                  </a:lnTo>
                  <a:lnTo>
                    <a:pt x="645922" y="932180"/>
                  </a:lnTo>
                  <a:lnTo>
                    <a:pt x="646861" y="928370"/>
                  </a:lnTo>
                  <a:lnTo>
                    <a:pt x="648957" y="920750"/>
                  </a:lnTo>
                  <a:lnTo>
                    <a:pt x="654659" y="897890"/>
                  </a:lnTo>
                  <a:lnTo>
                    <a:pt x="658012" y="875030"/>
                  </a:lnTo>
                  <a:lnTo>
                    <a:pt x="656285" y="854710"/>
                  </a:lnTo>
                  <a:lnTo>
                    <a:pt x="655561" y="853440"/>
                  </a:lnTo>
                  <a:lnTo>
                    <a:pt x="646760" y="838200"/>
                  </a:lnTo>
                  <a:lnTo>
                    <a:pt x="640727" y="833120"/>
                  </a:lnTo>
                  <a:lnTo>
                    <a:pt x="633603" y="830580"/>
                  </a:lnTo>
                  <a:lnTo>
                    <a:pt x="625360" y="829310"/>
                  </a:lnTo>
                  <a:lnTo>
                    <a:pt x="615962" y="829310"/>
                  </a:lnTo>
                  <a:lnTo>
                    <a:pt x="620890" y="824230"/>
                  </a:lnTo>
                  <a:lnTo>
                    <a:pt x="664019" y="775970"/>
                  </a:lnTo>
                  <a:lnTo>
                    <a:pt x="685215" y="736600"/>
                  </a:lnTo>
                  <a:lnTo>
                    <a:pt x="698246" y="693420"/>
                  </a:lnTo>
                  <a:lnTo>
                    <a:pt x="702678" y="648970"/>
                  </a:lnTo>
                  <a:lnTo>
                    <a:pt x="698246" y="603250"/>
                  </a:lnTo>
                  <a:lnTo>
                    <a:pt x="685215" y="560070"/>
                  </a:lnTo>
                  <a:lnTo>
                    <a:pt x="664019" y="520700"/>
                  </a:lnTo>
                  <a:lnTo>
                    <a:pt x="635050" y="485140"/>
                  </a:lnTo>
                  <a:lnTo>
                    <a:pt x="598868" y="455930"/>
                  </a:lnTo>
                  <a:lnTo>
                    <a:pt x="577608" y="444500"/>
                  </a:lnTo>
                  <a:lnTo>
                    <a:pt x="558711" y="434340"/>
                  </a:lnTo>
                  <a:lnTo>
                    <a:pt x="515912" y="421640"/>
                  </a:lnTo>
                  <a:lnTo>
                    <a:pt x="471792" y="417830"/>
                  </a:lnTo>
                  <a:lnTo>
                    <a:pt x="427659" y="421640"/>
                  </a:lnTo>
                  <a:lnTo>
                    <a:pt x="384860" y="434340"/>
                  </a:lnTo>
                  <a:lnTo>
                    <a:pt x="344716" y="455930"/>
                  </a:lnTo>
                  <a:lnTo>
                    <a:pt x="308521" y="485140"/>
                  </a:lnTo>
                  <a:lnTo>
                    <a:pt x="276567" y="524510"/>
                  </a:lnTo>
                  <a:lnTo>
                    <a:pt x="254342" y="570230"/>
                  </a:lnTo>
                  <a:lnTo>
                    <a:pt x="254622" y="557530"/>
                  </a:lnTo>
                  <a:lnTo>
                    <a:pt x="258495" y="542290"/>
                  </a:lnTo>
                  <a:lnTo>
                    <a:pt x="265163" y="527050"/>
                  </a:lnTo>
                  <a:lnTo>
                    <a:pt x="282867" y="488950"/>
                  </a:lnTo>
                  <a:lnTo>
                    <a:pt x="289077" y="472440"/>
                  </a:lnTo>
                  <a:lnTo>
                    <a:pt x="289648" y="461010"/>
                  </a:lnTo>
                  <a:lnTo>
                    <a:pt x="289902" y="455930"/>
                  </a:lnTo>
                  <a:lnTo>
                    <a:pt x="282778" y="441960"/>
                  </a:lnTo>
                  <a:lnTo>
                    <a:pt x="269570" y="435610"/>
                  </a:lnTo>
                  <a:lnTo>
                    <a:pt x="254647" y="436880"/>
                  </a:lnTo>
                  <a:lnTo>
                    <a:pt x="238683" y="443230"/>
                  </a:lnTo>
                  <a:lnTo>
                    <a:pt x="222313" y="452120"/>
                  </a:lnTo>
                  <a:lnTo>
                    <a:pt x="198145" y="464820"/>
                  </a:lnTo>
                  <a:lnTo>
                    <a:pt x="176504" y="471170"/>
                  </a:lnTo>
                  <a:lnTo>
                    <a:pt x="156857" y="471170"/>
                  </a:lnTo>
                  <a:lnTo>
                    <a:pt x="138684" y="459740"/>
                  </a:lnTo>
                  <a:lnTo>
                    <a:pt x="134175" y="439420"/>
                  </a:lnTo>
                  <a:lnTo>
                    <a:pt x="144424" y="412750"/>
                  </a:lnTo>
                  <a:lnTo>
                    <a:pt x="162902" y="382270"/>
                  </a:lnTo>
                  <a:lnTo>
                    <a:pt x="183083" y="353060"/>
                  </a:lnTo>
                  <a:lnTo>
                    <a:pt x="199948" y="328930"/>
                  </a:lnTo>
                  <a:lnTo>
                    <a:pt x="211480" y="309880"/>
                  </a:lnTo>
                  <a:lnTo>
                    <a:pt x="214591" y="299720"/>
                  </a:lnTo>
                  <a:lnTo>
                    <a:pt x="216141" y="294640"/>
                  </a:lnTo>
                  <a:lnTo>
                    <a:pt x="215392" y="292100"/>
                  </a:lnTo>
                  <a:lnTo>
                    <a:pt x="212369" y="281940"/>
                  </a:lnTo>
                  <a:lnTo>
                    <a:pt x="203568" y="275590"/>
                  </a:lnTo>
                  <a:lnTo>
                    <a:pt x="191300" y="273050"/>
                  </a:lnTo>
                  <a:lnTo>
                    <a:pt x="175882" y="275590"/>
                  </a:lnTo>
                  <a:lnTo>
                    <a:pt x="157594" y="281940"/>
                  </a:lnTo>
                  <a:lnTo>
                    <a:pt x="124498" y="290830"/>
                  </a:lnTo>
                  <a:lnTo>
                    <a:pt x="71488" y="288290"/>
                  </a:lnTo>
                  <a:lnTo>
                    <a:pt x="37617" y="259080"/>
                  </a:lnTo>
                  <a:lnTo>
                    <a:pt x="25120" y="213360"/>
                  </a:lnTo>
                  <a:lnTo>
                    <a:pt x="29108" y="209550"/>
                  </a:lnTo>
                  <a:lnTo>
                    <a:pt x="30734" y="207010"/>
                  </a:lnTo>
                  <a:lnTo>
                    <a:pt x="66484" y="173990"/>
                  </a:lnTo>
                  <a:lnTo>
                    <a:pt x="104101" y="144780"/>
                  </a:lnTo>
                  <a:lnTo>
                    <a:pt x="143408" y="118110"/>
                  </a:lnTo>
                  <a:lnTo>
                    <a:pt x="184200" y="95250"/>
                  </a:lnTo>
                  <a:lnTo>
                    <a:pt x="226263" y="74930"/>
                  </a:lnTo>
                  <a:lnTo>
                    <a:pt x="269417" y="58420"/>
                  </a:lnTo>
                  <a:lnTo>
                    <a:pt x="313474" y="45720"/>
                  </a:lnTo>
                  <a:lnTo>
                    <a:pt x="358203" y="35560"/>
                  </a:lnTo>
                  <a:lnTo>
                    <a:pt x="403440" y="29210"/>
                  </a:lnTo>
                  <a:lnTo>
                    <a:pt x="448970" y="25400"/>
                  </a:lnTo>
                  <a:lnTo>
                    <a:pt x="494601" y="25400"/>
                  </a:lnTo>
                  <a:lnTo>
                    <a:pt x="540131" y="29210"/>
                  </a:lnTo>
                  <a:lnTo>
                    <a:pt x="585355" y="35560"/>
                  </a:lnTo>
                  <a:lnTo>
                    <a:pt x="630097" y="45720"/>
                  </a:lnTo>
                  <a:lnTo>
                    <a:pt x="674141" y="58420"/>
                  </a:lnTo>
                  <a:lnTo>
                    <a:pt x="717308" y="74930"/>
                  </a:lnTo>
                  <a:lnTo>
                    <a:pt x="759371" y="95250"/>
                  </a:lnTo>
                  <a:lnTo>
                    <a:pt x="800163" y="118110"/>
                  </a:lnTo>
                  <a:lnTo>
                    <a:pt x="839470" y="144780"/>
                  </a:lnTo>
                  <a:lnTo>
                    <a:pt x="877087" y="173990"/>
                  </a:lnTo>
                  <a:lnTo>
                    <a:pt x="912837" y="207010"/>
                  </a:lnTo>
                  <a:lnTo>
                    <a:pt x="945045" y="242570"/>
                  </a:lnTo>
                  <a:lnTo>
                    <a:pt x="974140" y="278130"/>
                  </a:lnTo>
                  <a:lnTo>
                    <a:pt x="1000137" y="316230"/>
                  </a:lnTo>
                  <a:lnTo>
                    <a:pt x="1023035" y="355600"/>
                  </a:lnTo>
                  <a:lnTo>
                    <a:pt x="1042809" y="396240"/>
                  </a:lnTo>
                  <a:lnTo>
                    <a:pt x="1059484" y="438150"/>
                  </a:lnTo>
                  <a:lnTo>
                    <a:pt x="1073035" y="481330"/>
                  </a:lnTo>
                  <a:lnTo>
                    <a:pt x="1083462" y="524510"/>
                  </a:lnTo>
                  <a:lnTo>
                    <a:pt x="1090764" y="567690"/>
                  </a:lnTo>
                  <a:lnTo>
                    <a:pt x="1094943" y="612140"/>
                  </a:lnTo>
                  <a:lnTo>
                    <a:pt x="1095984" y="656590"/>
                  </a:lnTo>
                  <a:lnTo>
                    <a:pt x="1095984" y="468947"/>
                  </a:lnTo>
                  <a:lnTo>
                    <a:pt x="1083398" y="429260"/>
                  </a:lnTo>
                  <a:lnTo>
                    <a:pt x="1066063" y="386080"/>
                  </a:lnTo>
                  <a:lnTo>
                    <a:pt x="1045476" y="344170"/>
                  </a:lnTo>
                  <a:lnTo>
                    <a:pt x="1021651" y="303530"/>
                  </a:lnTo>
                  <a:lnTo>
                    <a:pt x="994600" y="262890"/>
                  </a:lnTo>
                  <a:lnTo>
                    <a:pt x="964311" y="226060"/>
                  </a:lnTo>
                  <a:lnTo>
                    <a:pt x="930795" y="189230"/>
                  </a:lnTo>
                  <a:lnTo>
                    <a:pt x="895324" y="156210"/>
                  </a:lnTo>
                  <a:lnTo>
                    <a:pt x="858075" y="127000"/>
                  </a:lnTo>
                  <a:lnTo>
                    <a:pt x="819213" y="100330"/>
                  </a:lnTo>
                  <a:lnTo>
                    <a:pt x="778916" y="76200"/>
                  </a:lnTo>
                  <a:lnTo>
                    <a:pt x="737362" y="55880"/>
                  </a:lnTo>
                  <a:lnTo>
                    <a:pt x="694740" y="39370"/>
                  </a:lnTo>
                  <a:lnTo>
                    <a:pt x="654850" y="25400"/>
                  </a:lnTo>
                  <a:lnTo>
                    <a:pt x="606983" y="13970"/>
                  </a:lnTo>
                  <a:lnTo>
                    <a:pt x="562216" y="6350"/>
                  </a:lnTo>
                  <a:lnTo>
                    <a:pt x="517093" y="1270"/>
                  </a:lnTo>
                  <a:lnTo>
                    <a:pt x="471792" y="0"/>
                  </a:lnTo>
                  <a:lnTo>
                    <a:pt x="426478" y="1270"/>
                  </a:lnTo>
                  <a:lnTo>
                    <a:pt x="381355" y="6350"/>
                  </a:lnTo>
                  <a:lnTo>
                    <a:pt x="336588" y="13970"/>
                  </a:lnTo>
                  <a:lnTo>
                    <a:pt x="292354" y="24130"/>
                  </a:lnTo>
                  <a:lnTo>
                    <a:pt x="248831" y="39370"/>
                  </a:lnTo>
                  <a:lnTo>
                    <a:pt x="206209" y="55880"/>
                  </a:lnTo>
                  <a:lnTo>
                    <a:pt x="164655" y="76200"/>
                  </a:lnTo>
                  <a:lnTo>
                    <a:pt x="124358" y="100330"/>
                  </a:lnTo>
                  <a:lnTo>
                    <a:pt x="85496" y="127000"/>
                  </a:lnTo>
                  <a:lnTo>
                    <a:pt x="48234" y="156210"/>
                  </a:lnTo>
                  <a:lnTo>
                    <a:pt x="12763" y="189230"/>
                  </a:lnTo>
                  <a:lnTo>
                    <a:pt x="10934" y="191770"/>
                  </a:lnTo>
                  <a:lnTo>
                    <a:pt x="7416" y="195580"/>
                  </a:lnTo>
                  <a:lnTo>
                    <a:pt x="4191" y="198120"/>
                  </a:lnTo>
                  <a:lnTo>
                    <a:pt x="2743" y="199390"/>
                  </a:lnTo>
                  <a:lnTo>
                    <a:pt x="1460" y="203200"/>
                  </a:lnTo>
                  <a:lnTo>
                    <a:pt x="889" y="204470"/>
                  </a:lnTo>
                  <a:lnTo>
                    <a:pt x="444" y="205740"/>
                  </a:lnTo>
                  <a:lnTo>
                    <a:pt x="304" y="207010"/>
                  </a:lnTo>
                  <a:lnTo>
                    <a:pt x="0" y="224790"/>
                  </a:lnTo>
                  <a:lnTo>
                    <a:pt x="4826" y="247650"/>
                  </a:lnTo>
                  <a:lnTo>
                    <a:pt x="35217" y="295910"/>
                  </a:lnTo>
                  <a:lnTo>
                    <a:pt x="82257" y="316230"/>
                  </a:lnTo>
                  <a:lnTo>
                    <a:pt x="118986" y="317500"/>
                  </a:lnTo>
                  <a:lnTo>
                    <a:pt x="165963" y="306070"/>
                  </a:lnTo>
                  <a:lnTo>
                    <a:pt x="177012" y="302260"/>
                  </a:lnTo>
                  <a:lnTo>
                    <a:pt x="184048" y="299720"/>
                  </a:lnTo>
                  <a:lnTo>
                    <a:pt x="188417" y="299720"/>
                  </a:lnTo>
                  <a:lnTo>
                    <a:pt x="183591" y="307340"/>
                  </a:lnTo>
                  <a:lnTo>
                    <a:pt x="177050" y="317500"/>
                  </a:lnTo>
                  <a:lnTo>
                    <a:pt x="169722" y="327660"/>
                  </a:lnTo>
                  <a:lnTo>
                    <a:pt x="162471" y="337820"/>
                  </a:lnTo>
                  <a:lnTo>
                    <a:pt x="136918" y="374650"/>
                  </a:lnTo>
                  <a:lnTo>
                    <a:pt x="116166" y="412750"/>
                  </a:lnTo>
                  <a:lnTo>
                    <a:pt x="108140" y="448310"/>
                  </a:lnTo>
                  <a:lnTo>
                    <a:pt x="120726" y="477520"/>
                  </a:lnTo>
                  <a:lnTo>
                    <a:pt x="150799" y="495300"/>
                  </a:lnTo>
                  <a:lnTo>
                    <a:pt x="181190" y="496570"/>
                  </a:lnTo>
                  <a:lnTo>
                    <a:pt x="209892" y="486410"/>
                  </a:lnTo>
                  <a:lnTo>
                    <a:pt x="234873" y="473710"/>
                  </a:lnTo>
                  <a:lnTo>
                    <a:pt x="238950" y="471170"/>
                  </a:lnTo>
                  <a:lnTo>
                    <a:pt x="243027" y="468630"/>
                  </a:lnTo>
                  <a:lnTo>
                    <a:pt x="251879" y="464820"/>
                  </a:lnTo>
                  <a:lnTo>
                    <a:pt x="259715" y="461010"/>
                  </a:lnTo>
                  <a:lnTo>
                    <a:pt x="264782" y="461010"/>
                  </a:lnTo>
                  <a:lnTo>
                    <a:pt x="264401" y="466090"/>
                  </a:lnTo>
                  <a:lnTo>
                    <a:pt x="260985" y="476250"/>
                  </a:lnTo>
                  <a:lnTo>
                    <a:pt x="251104" y="496570"/>
                  </a:lnTo>
                  <a:lnTo>
                    <a:pt x="238036" y="524510"/>
                  </a:lnTo>
                  <a:lnTo>
                    <a:pt x="229222" y="554990"/>
                  </a:lnTo>
                  <a:lnTo>
                    <a:pt x="231355" y="584200"/>
                  </a:lnTo>
                  <a:lnTo>
                    <a:pt x="251079" y="610870"/>
                  </a:lnTo>
                  <a:lnTo>
                    <a:pt x="254508" y="613410"/>
                  </a:lnTo>
                  <a:lnTo>
                    <a:pt x="259105" y="614680"/>
                  </a:lnTo>
                  <a:lnTo>
                    <a:pt x="267271" y="612140"/>
                  </a:lnTo>
                  <a:lnTo>
                    <a:pt x="270332" y="608330"/>
                  </a:lnTo>
                  <a:lnTo>
                    <a:pt x="271259" y="603250"/>
                  </a:lnTo>
                  <a:lnTo>
                    <a:pt x="279527" y="575310"/>
                  </a:lnTo>
                  <a:lnTo>
                    <a:pt x="307327" y="525780"/>
                  </a:lnTo>
                  <a:lnTo>
                    <a:pt x="363601" y="473710"/>
                  </a:lnTo>
                  <a:lnTo>
                    <a:pt x="405117" y="454660"/>
                  </a:lnTo>
                  <a:lnTo>
                    <a:pt x="449275" y="444500"/>
                  </a:lnTo>
                  <a:lnTo>
                    <a:pt x="494309" y="444500"/>
                  </a:lnTo>
                  <a:lnTo>
                    <a:pt x="538454" y="454660"/>
                  </a:lnTo>
                  <a:lnTo>
                    <a:pt x="579970" y="473710"/>
                  </a:lnTo>
                  <a:lnTo>
                    <a:pt x="617093" y="502920"/>
                  </a:lnTo>
                  <a:lnTo>
                    <a:pt x="646531" y="539750"/>
                  </a:lnTo>
                  <a:lnTo>
                    <a:pt x="666153" y="581660"/>
                  </a:lnTo>
                  <a:lnTo>
                    <a:pt x="675957" y="626110"/>
                  </a:lnTo>
                  <a:lnTo>
                    <a:pt x="675957" y="670560"/>
                  </a:lnTo>
                  <a:lnTo>
                    <a:pt x="666153" y="715010"/>
                  </a:lnTo>
                  <a:lnTo>
                    <a:pt x="646531" y="756920"/>
                  </a:lnTo>
                  <a:lnTo>
                    <a:pt x="617093" y="793750"/>
                  </a:lnTo>
                  <a:lnTo>
                    <a:pt x="583158" y="820420"/>
                  </a:lnTo>
                  <a:lnTo>
                    <a:pt x="543902" y="840740"/>
                  </a:lnTo>
                  <a:lnTo>
                    <a:pt x="538251" y="843280"/>
                  </a:lnTo>
                  <a:lnTo>
                    <a:pt x="534873" y="848360"/>
                  </a:lnTo>
                  <a:lnTo>
                    <a:pt x="536740" y="861060"/>
                  </a:lnTo>
                  <a:lnTo>
                    <a:pt x="541731" y="864870"/>
                  </a:lnTo>
                  <a:lnTo>
                    <a:pt x="570407" y="864870"/>
                  </a:lnTo>
                  <a:lnTo>
                    <a:pt x="580961" y="862330"/>
                  </a:lnTo>
                  <a:lnTo>
                    <a:pt x="591096" y="859790"/>
                  </a:lnTo>
                  <a:lnTo>
                    <a:pt x="608850" y="854710"/>
                  </a:lnTo>
                  <a:lnTo>
                    <a:pt x="620268" y="853440"/>
                  </a:lnTo>
                  <a:lnTo>
                    <a:pt x="626681" y="854710"/>
                  </a:lnTo>
                  <a:lnTo>
                    <a:pt x="629412" y="857250"/>
                  </a:lnTo>
                  <a:lnTo>
                    <a:pt x="632764" y="866140"/>
                  </a:lnTo>
                  <a:lnTo>
                    <a:pt x="631888" y="881380"/>
                  </a:lnTo>
                  <a:lnTo>
                    <a:pt x="628510" y="897890"/>
                  </a:lnTo>
                  <a:lnTo>
                    <a:pt x="624395" y="914400"/>
                  </a:lnTo>
                  <a:lnTo>
                    <a:pt x="622223" y="922020"/>
                  </a:lnTo>
                  <a:lnTo>
                    <a:pt x="621258" y="925830"/>
                  </a:lnTo>
                  <a:lnTo>
                    <a:pt x="616394" y="949960"/>
                  </a:lnTo>
                  <a:lnTo>
                    <a:pt x="614159" y="974090"/>
                  </a:lnTo>
                  <a:lnTo>
                    <a:pt x="616407" y="998220"/>
                  </a:lnTo>
                  <a:lnTo>
                    <a:pt x="635152" y="1036320"/>
                  </a:lnTo>
                  <a:lnTo>
                    <a:pt x="680631" y="1059180"/>
                  </a:lnTo>
                  <a:lnTo>
                    <a:pt x="697039" y="1059180"/>
                  </a:lnTo>
                  <a:lnTo>
                    <a:pt x="751954" y="1041400"/>
                  </a:lnTo>
                  <a:lnTo>
                    <a:pt x="785215" y="1019810"/>
                  </a:lnTo>
                  <a:lnTo>
                    <a:pt x="815759" y="995680"/>
                  </a:lnTo>
                  <a:lnTo>
                    <a:pt x="833094" y="981710"/>
                  </a:lnTo>
                  <a:lnTo>
                    <a:pt x="850417" y="969010"/>
                  </a:lnTo>
                  <a:lnTo>
                    <a:pt x="868197" y="957580"/>
                  </a:lnTo>
                  <a:lnTo>
                    <a:pt x="886879" y="947420"/>
                  </a:lnTo>
                  <a:lnTo>
                    <a:pt x="883958" y="958850"/>
                  </a:lnTo>
                  <a:lnTo>
                    <a:pt x="864044" y="996950"/>
                  </a:lnTo>
                  <a:lnTo>
                    <a:pt x="859129" y="1003300"/>
                  </a:lnTo>
                  <a:lnTo>
                    <a:pt x="847674" y="1018540"/>
                  </a:lnTo>
                  <a:lnTo>
                    <a:pt x="821474" y="1060450"/>
                  </a:lnTo>
                  <a:lnTo>
                    <a:pt x="816013" y="1089660"/>
                  </a:lnTo>
                  <a:lnTo>
                    <a:pt x="818413" y="1102360"/>
                  </a:lnTo>
                  <a:lnTo>
                    <a:pt x="825233" y="1116330"/>
                  </a:lnTo>
                  <a:lnTo>
                    <a:pt x="833602" y="1126490"/>
                  </a:lnTo>
                  <a:lnTo>
                    <a:pt x="842556" y="1131570"/>
                  </a:lnTo>
                  <a:lnTo>
                    <a:pt x="851103" y="1135380"/>
                  </a:lnTo>
                  <a:lnTo>
                    <a:pt x="862114" y="1135380"/>
                  </a:lnTo>
                  <a:lnTo>
                    <a:pt x="888542" y="1130300"/>
                  </a:lnTo>
                  <a:lnTo>
                    <a:pt x="913853" y="1116330"/>
                  </a:lnTo>
                  <a:lnTo>
                    <a:pt x="922235" y="1109980"/>
                  </a:lnTo>
                  <a:lnTo>
                    <a:pt x="935647" y="1099820"/>
                  </a:lnTo>
                  <a:lnTo>
                    <a:pt x="983361" y="1047750"/>
                  </a:lnTo>
                  <a:lnTo>
                    <a:pt x="1011859" y="1008380"/>
                  </a:lnTo>
                  <a:lnTo>
                    <a:pt x="1037056" y="967740"/>
                  </a:lnTo>
                  <a:lnTo>
                    <a:pt x="1058964" y="925830"/>
                  </a:lnTo>
                  <a:lnTo>
                    <a:pt x="1077569" y="882650"/>
                  </a:lnTo>
                  <a:lnTo>
                    <a:pt x="1092873" y="838200"/>
                  </a:lnTo>
                  <a:lnTo>
                    <a:pt x="1104912" y="793750"/>
                  </a:lnTo>
                  <a:lnTo>
                    <a:pt x="1113663" y="748030"/>
                  </a:lnTo>
                  <a:lnTo>
                    <a:pt x="1119136" y="702310"/>
                  </a:lnTo>
                  <a:lnTo>
                    <a:pt x="1121333" y="65659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2419" y="1714397"/>
              <a:ext cx="68376" cy="10789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54837" y="1572437"/>
              <a:ext cx="181355" cy="15917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5969762" y="1464271"/>
              <a:ext cx="565785" cy="745490"/>
            </a:xfrm>
            <a:custGeom>
              <a:avLst/>
              <a:gdLst/>
              <a:ahLst/>
              <a:cxnLst/>
              <a:rect l="l" t="t" r="r" b="b"/>
              <a:pathLst>
                <a:path w="565784" h="745489">
                  <a:moveTo>
                    <a:pt x="115874" y="12827"/>
                  </a:moveTo>
                  <a:lnTo>
                    <a:pt x="110578" y="6781"/>
                  </a:lnTo>
                  <a:lnTo>
                    <a:pt x="6959" y="0"/>
                  </a:lnTo>
                  <a:lnTo>
                    <a:pt x="914" y="5295"/>
                  </a:lnTo>
                  <a:lnTo>
                    <a:pt x="0" y="19291"/>
                  </a:lnTo>
                  <a:lnTo>
                    <a:pt x="5308" y="25349"/>
                  </a:lnTo>
                  <a:lnTo>
                    <a:pt x="102755" y="31699"/>
                  </a:lnTo>
                  <a:lnTo>
                    <a:pt x="109385" y="31699"/>
                  </a:lnTo>
                  <a:lnTo>
                    <a:pt x="114973" y="26543"/>
                  </a:lnTo>
                  <a:lnTo>
                    <a:pt x="115874" y="12827"/>
                  </a:lnTo>
                  <a:close/>
                </a:path>
                <a:path w="565784" h="745489">
                  <a:moveTo>
                    <a:pt x="162420" y="92125"/>
                  </a:moveTo>
                  <a:lnTo>
                    <a:pt x="157759" y="85572"/>
                  </a:lnTo>
                  <a:lnTo>
                    <a:pt x="143903" y="83223"/>
                  </a:lnTo>
                  <a:lnTo>
                    <a:pt x="137375" y="87871"/>
                  </a:lnTo>
                  <a:lnTo>
                    <a:pt x="119951" y="190233"/>
                  </a:lnTo>
                  <a:lnTo>
                    <a:pt x="124612" y="196786"/>
                  </a:lnTo>
                  <a:lnTo>
                    <a:pt x="131521" y="197967"/>
                  </a:lnTo>
                  <a:lnTo>
                    <a:pt x="133667" y="198145"/>
                  </a:lnTo>
                  <a:lnTo>
                    <a:pt x="139750" y="198145"/>
                  </a:lnTo>
                  <a:lnTo>
                    <a:pt x="145122" y="193763"/>
                  </a:lnTo>
                  <a:lnTo>
                    <a:pt x="162420" y="92125"/>
                  </a:lnTo>
                  <a:close/>
                </a:path>
                <a:path w="565784" h="745489">
                  <a:moveTo>
                    <a:pt x="325285" y="638937"/>
                  </a:moveTo>
                  <a:lnTo>
                    <a:pt x="320636" y="632383"/>
                  </a:lnTo>
                  <a:lnTo>
                    <a:pt x="306743" y="630021"/>
                  </a:lnTo>
                  <a:lnTo>
                    <a:pt x="300240" y="634682"/>
                  </a:lnTo>
                  <a:lnTo>
                    <a:pt x="282816" y="737019"/>
                  </a:lnTo>
                  <a:lnTo>
                    <a:pt x="287477" y="743585"/>
                  </a:lnTo>
                  <a:lnTo>
                    <a:pt x="294386" y="744766"/>
                  </a:lnTo>
                  <a:lnTo>
                    <a:pt x="296532" y="744943"/>
                  </a:lnTo>
                  <a:lnTo>
                    <a:pt x="302615" y="744943"/>
                  </a:lnTo>
                  <a:lnTo>
                    <a:pt x="307987" y="740562"/>
                  </a:lnTo>
                  <a:lnTo>
                    <a:pt x="325285" y="638937"/>
                  </a:lnTo>
                  <a:close/>
                </a:path>
                <a:path w="565784" h="745489">
                  <a:moveTo>
                    <a:pt x="357924" y="75603"/>
                  </a:moveTo>
                  <a:lnTo>
                    <a:pt x="352361" y="62712"/>
                  </a:lnTo>
                  <a:lnTo>
                    <a:pt x="344868" y="59753"/>
                  </a:lnTo>
                  <a:lnTo>
                    <a:pt x="249567" y="100926"/>
                  </a:lnTo>
                  <a:lnTo>
                    <a:pt x="246595" y="108407"/>
                  </a:lnTo>
                  <a:lnTo>
                    <a:pt x="251460" y="119646"/>
                  </a:lnTo>
                  <a:lnTo>
                    <a:pt x="256133" y="122516"/>
                  </a:lnTo>
                  <a:lnTo>
                    <a:pt x="261048" y="122516"/>
                  </a:lnTo>
                  <a:lnTo>
                    <a:pt x="262724" y="122516"/>
                  </a:lnTo>
                  <a:lnTo>
                    <a:pt x="264439" y="122174"/>
                  </a:lnTo>
                  <a:lnTo>
                    <a:pt x="354965" y="83083"/>
                  </a:lnTo>
                  <a:lnTo>
                    <a:pt x="357924" y="75603"/>
                  </a:lnTo>
                  <a:close/>
                </a:path>
                <a:path w="565784" h="745489">
                  <a:moveTo>
                    <a:pt x="375589" y="357098"/>
                  </a:moveTo>
                  <a:lnTo>
                    <a:pt x="370941" y="350532"/>
                  </a:lnTo>
                  <a:lnTo>
                    <a:pt x="357073" y="348183"/>
                  </a:lnTo>
                  <a:lnTo>
                    <a:pt x="350545" y="352831"/>
                  </a:lnTo>
                  <a:lnTo>
                    <a:pt x="333121" y="455180"/>
                  </a:lnTo>
                  <a:lnTo>
                    <a:pt x="337781" y="461746"/>
                  </a:lnTo>
                  <a:lnTo>
                    <a:pt x="344690" y="462927"/>
                  </a:lnTo>
                  <a:lnTo>
                    <a:pt x="346837" y="463105"/>
                  </a:lnTo>
                  <a:lnTo>
                    <a:pt x="352920" y="463105"/>
                  </a:lnTo>
                  <a:lnTo>
                    <a:pt x="358292" y="458724"/>
                  </a:lnTo>
                  <a:lnTo>
                    <a:pt x="375589" y="357098"/>
                  </a:lnTo>
                  <a:close/>
                </a:path>
                <a:path w="565784" h="745489">
                  <a:moveTo>
                    <a:pt x="448868" y="189941"/>
                  </a:moveTo>
                  <a:lnTo>
                    <a:pt x="443560" y="183896"/>
                  </a:lnTo>
                  <a:lnTo>
                    <a:pt x="339928" y="177152"/>
                  </a:lnTo>
                  <a:lnTo>
                    <a:pt x="333908" y="182410"/>
                  </a:lnTo>
                  <a:lnTo>
                    <a:pt x="332994" y="196418"/>
                  </a:lnTo>
                  <a:lnTo>
                    <a:pt x="338302" y="202463"/>
                  </a:lnTo>
                  <a:lnTo>
                    <a:pt x="435749" y="208813"/>
                  </a:lnTo>
                  <a:lnTo>
                    <a:pt x="442379" y="208813"/>
                  </a:lnTo>
                  <a:lnTo>
                    <a:pt x="447967" y="203657"/>
                  </a:lnTo>
                  <a:lnTo>
                    <a:pt x="448868" y="189941"/>
                  </a:lnTo>
                  <a:close/>
                </a:path>
                <a:path w="565784" h="745489">
                  <a:moveTo>
                    <a:pt x="485533" y="645655"/>
                  </a:moveTo>
                  <a:lnTo>
                    <a:pt x="480225" y="639610"/>
                  </a:lnTo>
                  <a:lnTo>
                    <a:pt x="376643" y="632802"/>
                  </a:lnTo>
                  <a:lnTo>
                    <a:pt x="370586" y="638136"/>
                  </a:lnTo>
                  <a:lnTo>
                    <a:pt x="369658" y="652132"/>
                  </a:lnTo>
                  <a:lnTo>
                    <a:pt x="374967" y="658177"/>
                  </a:lnTo>
                  <a:lnTo>
                    <a:pt x="472414" y="664527"/>
                  </a:lnTo>
                  <a:lnTo>
                    <a:pt x="479044" y="664527"/>
                  </a:lnTo>
                  <a:lnTo>
                    <a:pt x="484632" y="659371"/>
                  </a:lnTo>
                  <a:lnTo>
                    <a:pt x="485533" y="645655"/>
                  </a:lnTo>
                  <a:close/>
                </a:path>
                <a:path w="565784" h="745489">
                  <a:moveTo>
                    <a:pt x="523913" y="441617"/>
                  </a:moveTo>
                  <a:lnTo>
                    <a:pt x="518350" y="428739"/>
                  </a:lnTo>
                  <a:lnTo>
                    <a:pt x="510870" y="425780"/>
                  </a:lnTo>
                  <a:lnTo>
                    <a:pt x="415556" y="466940"/>
                  </a:lnTo>
                  <a:lnTo>
                    <a:pt x="412584" y="474421"/>
                  </a:lnTo>
                  <a:lnTo>
                    <a:pt x="417449" y="485660"/>
                  </a:lnTo>
                  <a:lnTo>
                    <a:pt x="422122" y="488530"/>
                  </a:lnTo>
                  <a:lnTo>
                    <a:pt x="427037" y="488530"/>
                  </a:lnTo>
                  <a:lnTo>
                    <a:pt x="428713" y="488530"/>
                  </a:lnTo>
                  <a:lnTo>
                    <a:pt x="430428" y="488188"/>
                  </a:lnTo>
                  <a:lnTo>
                    <a:pt x="520954" y="449097"/>
                  </a:lnTo>
                  <a:lnTo>
                    <a:pt x="523913" y="441617"/>
                  </a:lnTo>
                  <a:close/>
                </a:path>
                <a:path w="565784" h="745489">
                  <a:moveTo>
                    <a:pt x="565353" y="581685"/>
                  </a:moveTo>
                  <a:lnTo>
                    <a:pt x="560692" y="575132"/>
                  </a:lnTo>
                  <a:lnTo>
                    <a:pt x="546836" y="572770"/>
                  </a:lnTo>
                  <a:lnTo>
                    <a:pt x="540308" y="577430"/>
                  </a:lnTo>
                  <a:lnTo>
                    <a:pt x="522884" y="679780"/>
                  </a:lnTo>
                  <a:lnTo>
                    <a:pt x="527545" y="686333"/>
                  </a:lnTo>
                  <a:lnTo>
                    <a:pt x="534454" y="687514"/>
                  </a:lnTo>
                  <a:lnTo>
                    <a:pt x="536600" y="687692"/>
                  </a:lnTo>
                  <a:lnTo>
                    <a:pt x="542683" y="687692"/>
                  </a:lnTo>
                  <a:lnTo>
                    <a:pt x="548055" y="683310"/>
                  </a:lnTo>
                  <a:lnTo>
                    <a:pt x="565353" y="581685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6241434" y="506928"/>
            <a:ext cx="857250" cy="139700"/>
            <a:chOff x="6241434" y="506928"/>
            <a:chExt cx="857250" cy="139700"/>
          </a:xfrm>
        </p:grpSpPr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1434" y="509973"/>
              <a:ext cx="86258" cy="11018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50327" y="539846"/>
              <a:ext cx="64617" cy="8183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40163" y="506928"/>
              <a:ext cx="368966" cy="11475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62" y="0"/>
                  </a:lnTo>
                  <a:lnTo>
                    <a:pt x="65062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5687" y="539083"/>
              <a:ext cx="162692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147" y="522902"/>
            <a:ext cx="1515097" cy="15150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3449" y="436613"/>
            <a:ext cx="1460500" cy="167640"/>
            <a:chOff x="473449" y="436613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49" y="436613"/>
              <a:ext cx="1263912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90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05" y="46977"/>
                  </a:moveTo>
                  <a:lnTo>
                    <a:pt x="215" y="46977"/>
                  </a:lnTo>
                  <a:lnTo>
                    <a:pt x="215" y="165163"/>
                  </a:lnTo>
                  <a:lnTo>
                    <a:pt x="32105" y="165163"/>
                  </a:lnTo>
                  <a:lnTo>
                    <a:pt x="32105" y="46977"/>
                  </a:lnTo>
                  <a:close/>
                </a:path>
                <a:path w="33019" h="165734">
                  <a:moveTo>
                    <a:pt x="32448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48" y="30060"/>
                  </a:lnTo>
                  <a:lnTo>
                    <a:pt x="32448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095" y="481408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3169" y="481411"/>
            <a:ext cx="102869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5561" y="482672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50" y="481411"/>
            <a:ext cx="499109" cy="157480"/>
            <a:chOff x="2259350" y="481411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9350" y="481413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1333" y="481411"/>
              <a:ext cx="236598" cy="12275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4274087" y="485076"/>
            <a:ext cx="684530" cy="1527810"/>
          </a:xfrm>
          <a:custGeom>
            <a:avLst/>
            <a:gdLst/>
            <a:ahLst/>
            <a:cxnLst/>
            <a:rect l="l" t="t" r="r" b="b"/>
            <a:pathLst>
              <a:path w="684529" h="1527810">
                <a:moveTo>
                  <a:pt x="563041" y="1248003"/>
                </a:moveTo>
                <a:lnTo>
                  <a:pt x="550392" y="1248003"/>
                </a:lnTo>
                <a:lnTo>
                  <a:pt x="548106" y="1260703"/>
                </a:lnTo>
                <a:lnTo>
                  <a:pt x="540913" y="1273403"/>
                </a:lnTo>
                <a:lnTo>
                  <a:pt x="533195" y="1298803"/>
                </a:lnTo>
                <a:lnTo>
                  <a:pt x="524941" y="1311503"/>
                </a:lnTo>
                <a:lnTo>
                  <a:pt x="516140" y="1336903"/>
                </a:lnTo>
                <a:lnTo>
                  <a:pt x="506701" y="1349603"/>
                </a:lnTo>
                <a:lnTo>
                  <a:pt x="496501" y="1362303"/>
                </a:lnTo>
                <a:lnTo>
                  <a:pt x="485542" y="1375003"/>
                </a:lnTo>
                <a:lnTo>
                  <a:pt x="473824" y="1387703"/>
                </a:lnTo>
                <a:lnTo>
                  <a:pt x="444083" y="1425803"/>
                </a:lnTo>
                <a:lnTo>
                  <a:pt x="411859" y="1451203"/>
                </a:lnTo>
                <a:lnTo>
                  <a:pt x="377156" y="1463903"/>
                </a:lnTo>
                <a:lnTo>
                  <a:pt x="339979" y="1476603"/>
                </a:lnTo>
                <a:lnTo>
                  <a:pt x="301922" y="1476603"/>
                </a:lnTo>
                <a:lnTo>
                  <a:pt x="264620" y="1489303"/>
                </a:lnTo>
                <a:lnTo>
                  <a:pt x="146227" y="1489303"/>
                </a:lnTo>
                <a:lnTo>
                  <a:pt x="154292" y="1502003"/>
                </a:lnTo>
                <a:lnTo>
                  <a:pt x="213029" y="1527403"/>
                </a:lnTo>
                <a:lnTo>
                  <a:pt x="222796" y="1527403"/>
                </a:lnTo>
                <a:lnTo>
                  <a:pt x="218211" y="1514703"/>
                </a:lnTo>
                <a:lnTo>
                  <a:pt x="192290" y="1502003"/>
                </a:lnTo>
                <a:lnTo>
                  <a:pt x="312121" y="1502003"/>
                </a:lnTo>
                <a:lnTo>
                  <a:pt x="351193" y="1489303"/>
                </a:lnTo>
                <a:lnTo>
                  <a:pt x="388650" y="1476603"/>
                </a:lnTo>
                <a:lnTo>
                  <a:pt x="423300" y="1451203"/>
                </a:lnTo>
                <a:lnTo>
                  <a:pt x="455145" y="1425803"/>
                </a:lnTo>
                <a:lnTo>
                  <a:pt x="484187" y="1400403"/>
                </a:lnTo>
                <a:lnTo>
                  <a:pt x="517545" y="1362303"/>
                </a:lnTo>
                <a:lnTo>
                  <a:pt x="527380" y="1336903"/>
                </a:lnTo>
                <a:lnTo>
                  <a:pt x="536656" y="1324203"/>
                </a:lnTo>
                <a:lnTo>
                  <a:pt x="545509" y="1298803"/>
                </a:lnTo>
                <a:lnTo>
                  <a:pt x="553933" y="1286103"/>
                </a:lnTo>
                <a:lnTo>
                  <a:pt x="561924" y="1260703"/>
                </a:lnTo>
                <a:lnTo>
                  <a:pt x="564210" y="1260703"/>
                </a:lnTo>
                <a:lnTo>
                  <a:pt x="563041" y="1248003"/>
                </a:lnTo>
                <a:close/>
              </a:path>
              <a:path w="684529" h="1527810">
                <a:moveTo>
                  <a:pt x="229692" y="1463903"/>
                </a:moveTo>
                <a:lnTo>
                  <a:pt x="221665" y="1463903"/>
                </a:lnTo>
                <a:lnTo>
                  <a:pt x="157746" y="1476603"/>
                </a:lnTo>
                <a:lnTo>
                  <a:pt x="143637" y="1476603"/>
                </a:lnTo>
                <a:lnTo>
                  <a:pt x="143078" y="1489303"/>
                </a:lnTo>
                <a:lnTo>
                  <a:pt x="192290" y="1489303"/>
                </a:lnTo>
                <a:lnTo>
                  <a:pt x="225107" y="1476603"/>
                </a:lnTo>
                <a:lnTo>
                  <a:pt x="229692" y="1463903"/>
                </a:lnTo>
                <a:close/>
              </a:path>
              <a:path w="684529" h="1527810">
                <a:moveTo>
                  <a:pt x="316860" y="1400403"/>
                </a:moveTo>
                <a:lnTo>
                  <a:pt x="142214" y="1400403"/>
                </a:lnTo>
                <a:lnTo>
                  <a:pt x="152683" y="1413103"/>
                </a:lnTo>
                <a:lnTo>
                  <a:pt x="302886" y="1413103"/>
                </a:lnTo>
                <a:lnTo>
                  <a:pt x="316860" y="1400403"/>
                </a:lnTo>
                <a:close/>
              </a:path>
              <a:path w="684529" h="1527810">
                <a:moveTo>
                  <a:pt x="119151" y="1324203"/>
                </a:moveTo>
                <a:lnTo>
                  <a:pt x="101187" y="1324203"/>
                </a:lnTo>
                <a:lnTo>
                  <a:pt x="98276" y="1336903"/>
                </a:lnTo>
                <a:lnTo>
                  <a:pt x="97307" y="1349603"/>
                </a:lnTo>
                <a:lnTo>
                  <a:pt x="100109" y="1375003"/>
                </a:lnTo>
                <a:lnTo>
                  <a:pt x="108521" y="1387703"/>
                </a:lnTo>
                <a:lnTo>
                  <a:pt x="122553" y="1400403"/>
                </a:lnTo>
                <a:lnTo>
                  <a:pt x="165515" y="1400403"/>
                </a:lnTo>
                <a:lnTo>
                  <a:pt x="155369" y="1387703"/>
                </a:lnTo>
                <a:lnTo>
                  <a:pt x="131297" y="1387703"/>
                </a:lnTo>
                <a:lnTo>
                  <a:pt x="121042" y="1375003"/>
                </a:lnTo>
                <a:lnTo>
                  <a:pt x="114889" y="1362303"/>
                </a:lnTo>
                <a:lnTo>
                  <a:pt x="112839" y="1349603"/>
                </a:lnTo>
                <a:lnTo>
                  <a:pt x="113538" y="1336903"/>
                </a:lnTo>
                <a:lnTo>
                  <a:pt x="115639" y="1336903"/>
                </a:lnTo>
                <a:lnTo>
                  <a:pt x="119151" y="1324203"/>
                </a:lnTo>
                <a:close/>
              </a:path>
              <a:path w="684529" h="1527810">
                <a:moveTo>
                  <a:pt x="570382" y="244703"/>
                </a:moveTo>
                <a:lnTo>
                  <a:pt x="501459" y="244703"/>
                </a:lnTo>
                <a:lnTo>
                  <a:pt x="510201" y="257403"/>
                </a:lnTo>
                <a:lnTo>
                  <a:pt x="550468" y="257403"/>
                </a:lnTo>
                <a:lnTo>
                  <a:pt x="559912" y="270103"/>
                </a:lnTo>
                <a:lnTo>
                  <a:pt x="567956" y="270103"/>
                </a:lnTo>
                <a:lnTo>
                  <a:pt x="574159" y="282803"/>
                </a:lnTo>
                <a:lnTo>
                  <a:pt x="578100" y="282803"/>
                </a:lnTo>
                <a:lnTo>
                  <a:pt x="579779" y="295503"/>
                </a:lnTo>
                <a:lnTo>
                  <a:pt x="579196" y="308203"/>
                </a:lnTo>
                <a:lnTo>
                  <a:pt x="496290" y="1108303"/>
                </a:lnTo>
                <a:lnTo>
                  <a:pt x="493312" y="1133703"/>
                </a:lnTo>
                <a:lnTo>
                  <a:pt x="489581" y="1159103"/>
                </a:lnTo>
                <a:lnTo>
                  <a:pt x="485103" y="1171803"/>
                </a:lnTo>
                <a:lnTo>
                  <a:pt x="479882" y="1197203"/>
                </a:lnTo>
                <a:lnTo>
                  <a:pt x="473555" y="1222603"/>
                </a:lnTo>
                <a:lnTo>
                  <a:pt x="465831" y="1235303"/>
                </a:lnTo>
                <a:lnTo>
                  <a:pt x="456709" y="1260703"/>
                </a:lnTo>
                <a:lnTo>
                  <a:pt x="446189" y="1273403"/>
                </a:lnTo>
                <a:lnTo>
                  <a:pt x="425136" y="1311503"/>
                </a:lnTo>
                <a:lnTo>
                  <a:pt x="399983" y="1336903"/>
                </a:lnTo>
                <a:lnTo>
                  <a:pt x="370729" y="1362303"/>
                </a:lnTo>
                <a:lnTo>
                  <a:pt x="337375" y="1375003"/>
                </a:lnTo>
                <a:lnTo>
                  <a:pt x="325117" y="1387703"/>
                </a:lnTo>
                <a:lnTo>
                  <a:pt x="299638" y="1387703"/>
                </a:lnTo>
                <a:lnTo>
                  <a:pt x="286423" y="1400403"/>
                </a:lnTo>
                <a:lnTo>
                  <a:pt x="342557" y="1400403"/>
                </a:lnTo>
                <a:lnTo>
                  <a:pt x="382927" y="1375003"/>
                </a:lnTo>
                <a:lnTo>
                  <a:pt x="414248" y="1349603"/>
                </a:lnTo>
                <a:lnTo>
                  <a:pt x="450017" y="1298803"/>
                </a:lnTo>
                <a:lnTo>
                  <a:pt x="460006" y="1286103"/>
                </a:lnTo>
                <a:lnTo>
                  <a:pt x="471288" y="1260703"/>
                </a:lnTo>
                <a:lnTo>
                  <a:pt x="480945" y="1248003"/>
                </a:lnTo>
                <a:lnTo>
                  <a:pt x="488988" y="1222603"/>
                </a:lnTo>
                <a:lnTo>
                  <a:pt x="495427" y="1197203"/>
                </a:lnTo>
                <a:lnTo>
                  <a:pt x="500655" y="1184503"/>
                </a:lnTo>
                <a:lnTo>
                  <a:pt x="505134" y="1159103"/>
                </a:lnTo>
                <a:lnTo>
                  <a:pt x="508859" y="1133703"/>
                </a:lnTo>
                <a:lnTo>
                  <a:pt x="511822" y="1108303"/>
                </a:lnTo>
                <a:lnTo>
                  <a:pt x="594728" y="308203"/>
                </a:lnTo>
                <a:lnTo>
                  <a:pt x="595104" y="295503"/>
                </a:lnTo>
                <a:lnTo>
                  <a:pt x="592783" y="282803"/>
                </a:lnTo>
                <a:lnTo>
                  <a:pt x="587764" y="270103"/>
                </a:lnTo>
                <a:lnTo>
                  <a:pt x="580047" y="257403"/>
                </a:lnTo>
                <a:lnTo>
                  <a:pt x="570382" y="244703"/>
                </a:lnTo>
                <a:close/>
              </a:path>
              <a:path w="684529" h="1527810">
                <a:moveTo>
                  <a:pt x="215118" y="1298803"/>
                </a:moveTo>
                <a:lnTo>
                  <a:pt x="121156" y="1298803"/>
                </a:lnTo>
                <a:lnTo>
                  <a:pt x="112839" y="1311503"/>
                </a:lnTo>
                <a:lnTo>
                  <a:pt x="106040" y="1324203"/>
                </a:lnTo>
                <a:lnTo>
                  <a:pt x="124079" y="1324203"/>
                </a:lnTo>
                <a:lnTo>
                  <a:pt x="130060" y="1311503"/>
                </a:lnTo>
                <a:lnTo>
                  <a:pt x="226847" y="1311503"/>
                </a:lnTo>
                <a:lnTo>
                  <a:pt x="215118" y="1298803"/>
                </a:lnTo>
                <a:close/>
              </a:path>
              <a:path w="684529" h="1527810">
                <a:moveTo>
                  <a:pt x="270013" y="1311503"/>
                </a:moveTo>
                <a:lnTo>
                  <a:pt x="193468" y="1311503"/>
                </a:lnTo>
                <a:lnTo>
                  <a:pt x="203936" y="1324203"/>
                </a:lnTo>
                <a:lnTo>
                  <a:pt x="249721" y="1324203"/>
                </a:lnTo>
                <a:lnTo>
                  <a:pt x="270013" y="1311503"/>
                </a:lnTo>
                <a:close/>
              </a:path>
              <a:path w="684529" h="1527810">
                <a:moveTo>
                  <a:pt x="455797" y="727303"/>
                </a:moveTo>
                <a:lnTo>
                  <a:pt x="441007" y="727303"/>
                </a:lnTo>
                <a:lnTo>
                  <a:pt x="434111" y="778103"/>
                </a:lnTo>
                <a:lnTo>
                  <a:pt x="399554" y="1095603"/>
                </a:lnTo>
                <a:lnTo>
                  <a:pt x="395125" y="1133703"/>
                </a:lnTo>
                <a:lnTo>
                  <a:pt x="380443" y="1184503"/>
                </a:lnTo>
                <a:lnTo>
                  <a:pt x="357130" y="1235303"/>
                </a:lnTo>
                <a:lnTo>
                  <a:pt x="320000" y="1273403"/>
                </a:lnTo>
                <a:lnTo>
                  <a:pt x="295922" y="1298803"/>
                </a:lnTo>
                <a:lnTo>
                  <a:pt x="247995" y="1298803"/>
                </a:lnTo>
                <a:lnTo>
                  <a:pt x="226847" y="1311503"/>
                </a:lnTo>
                <a:lnTo>
                  <a:pt x="302844" y="1311503"/>
                </a:lnTo>
                <a:lnTo>
                  <a:pt x="329283" y="1286103"/>
                </a:lnTo>
                <a:lnTo>
                  <a:pt x="351623" y="1273403"/>
                </a:lnTo>
                <a:lnTo>
                  <a:pt x="369865" y="1248003"/>
                </a:lnTo>
                <a:lnTo>
                  <a:pt x="384009" y="1222603"/>
                </a:lnTo>
                <a:lnTo>
                  <a:pt x="395020" y="1197203"/>
                </a:lnTo>
                <a:lnTo>
                  <a:pt x="403875" y="1159103"/>
                </a:lnTo>
                <a:lnTo>
                  <a:pt x="410573" y="1133703"/>
                </a:lnTo>
                <a:lnTo>
                  <a:pt x="415112" y="1095603"/>
                </a:lnTo>
                <a:lnTo>
                  <a:pt x="455797" y="727303"/>
                </a:lnTo>
                <a:close/>
              </a:path>
              <a:path w="684529" h="1527810">
                <a:moveTo>
                  <a:pt x="579196" y="917803"/>
                </a:moveTo>
                <a:lnTo>
                  <a:pt x="564781" y="917803"/>
                </a:lnTo>
                <a:lnTo>
                  <a:pt x="567093" y="930503"/>
                </a:lnTo>
                <a:lnTo>
                  <a:pt x="587832" y="994003"/>
                </a:lnTo>
                <a:lnTo>
                  <a:pt x="590118" y="1006703"/>
                </a:lnTo>
                <a:lnTo>
                  <a:pt x="605091" y="1006703"/>
                </a:lnTo>
                <a:lnTo>
                  <a:pt x="608545" y="994003"/>
                </a:lnTo>
                <a:lnTo>
                  <a:pt x="625817" y="968603"/>
                </a:lnTo>
                <a:lnTo>
                  <a:pt x="608545" y="968603"/>
                </a:lnTo>
                <a:lnTo>
                  <a:pt x="609896" y="955903"/>
                </a:lnTo>
                <a:lnTo>
                  <a:pt x="594728" y="955903"/>
                </a:lnTo>
                <a:lnTo>
                  <a:pt x="579196" y="917803"/>
                </a:lnTo>
                <a:close/>
              </a:path>
              <a:path w="684529" h="1527810">
                <a:moveTo>
                  <a:pt x="638175" y="917803"/>
                </a:moveTo>
                <a:lnTo>
                  <a:pt x="635025" y="917803"/>
                </a:lnTo>
                <a:lnTo>
                  <a:pt x="632726" y="930503"/>
                </a:lnTo>
                <a:lnTo>
                  <a:pt x="608545" y="968603"/>
                </a:lnTo>
                <a:lnTo>
                  <a:pt x="625817" y="968603"/>
                </a:lnTo>
                <a:lnTo>
                  <a:pt x="643089" y="943203"/>
                </a:lnTo>
                <a:lnTo>
                  <a:pt x="646557" y="930503"/>
                </a:lnTo>
                <a:lnTo>
                  <a:pt x="646252" y="930503"/>
                </a:lnTo>
                <a:lnTo>
                  <a:pt x="638175" y="917803"/>
                </a:lnTo>
                <a:close/>
              </a:path>
              <a:path w="684529" h="1527810">
                <a:moveTo>
                  <a:pt x="403009" y="892403"/>
                </a:moveTo>
                <a:lnTo>
                  <a:pt x="363296" y="892403"/>
                </a:lnTo>
                <a:lnTo>
                  <a:pt x="346987" y="905103"/>
                </a:lnTo>
                <a:lnTo>
                  <a:pt x="368477" y="905103"/>
                </a:lnTo>
                <a:lnTo>
                  <a:pt x="347738" y="943203"/>
                </a:lnTo>
                <a:lnTo>
                  <a:pt x="351193" y="955903"/>
                </a:lnTo>
                <a:lnTo>
                  <a:pt x="354063" y="955903"/>
                </a:lnTo>
                <a:lnTo>
                  <a:pt x="356374" y="943203"/>
                </a:lnTo>
                <a:lnTo>
                  <a:pt x="403009" y="892403"/>
                </a:lnTo>
                <a:close/>
              </a:path>
              <a:path w="684529" h="1527810">
                <a:moveTo>
                  <a:pt x="669322" y="397103"/>
                </a:moveTo>
                <a:lnTo>
                  <a:pt x="656907" y="397103"/>
                </a:lnTo>
                <a:lnTo>
                  <a:pt x="594728" y="955903"/>
                </a:lnTo>
                <a:lnTo>
                  <a:pt x="609896" y="955903"/>
                </a:lnTo>
                <a:lnTo>
                  <a:pt x="669322" y="397103"/>
                </a:lnTo>
                <a:close/>
              </a:path>
              <a:path w="684529" h="1527810">
                <a:moveTo>
                  <a:pt x="340624" y="917803"/>
                </a:moveTo>
                <a:lnTo>
                  <a:pt x="239475" y="917803"/>
                </a:lnTo>
                <a:lnTo>
                  <a:pt x="256635" y="930503"/>
                </a:lnTo>
                <a:lnTo>
                  <a:pt x="330479" y="930503"/>
                </a:lnTo>
                <a:lnTo>
                  <a:pt x="340624" y="917803"/>
                </a:lnTo>
                <a:close/>
              </a:path>
              <a:path w="684529" h="1527810">
                <a:moveTo>
                  <a:pt x="175031" y="854303"/>
                </a:moveTo>
                <a:lnTo>
                  <a:pt x="158318" y="854303"/>
                </a:lnTo>
                <a:lnTo>
                  <a:pt x="157746" y="867003"/>
                </a:lnTo>
                <a:lnTo>
                  <a:pt x="161213" y="867003"/>
                </a:lnTo>
                <a:lnTo>
                  <a:pt x="174045" y="879703"/>
                </a:lnTo>
                <a:lnTo>
                  <a:pt x="188401" y="892403"/>
                </a:lnTo>
                <a:lnTo>
                  <a:pt x="204276" y="905103"/>
                </a:lnTo>
                <a:lnTo>
                  <a:pt x="221665" y="917803"/>
                </a:lnTo>
                <a:lnTo>
                  <a:pt x="274166" y="917803"/>
                </a:lnTo>
                <a:lnTo>
                  <a:pt x="259000" y="905103"/>
                </a:lnTo>
                <a:lnTo>
                  <a:pt x="227711" y="905103"/>
                </a:lnTo>
                <a:lnTo>
                  <a:pt x="212421" y="892403"/>
                </a:lnTo>
                <a:lnTo>
                  <a:pt x="198551" y="879703"/>
                </a:lnTo>
                <a:lnTo>
                  <a:pt x="186091" y="867003"/>
                </a:lnTo>
                <a:lnTo>
                  <a:pt x="175031" y="854303"/>
                </a:lnTo>
                <a:close/>
              </a:path>
              <a:path w="684529" h="1527810">
                <a:moveTo>
                  <a:pt x="368477" y="905103"/>
                </a:moveTo>
                <a:lnTo>
                  <a:pt x="329169" y="905103"/>
                </a:lnTo>
                <a:lnTo>
                  <a:pt x="309844" y="917803"/>
                </a:lnTo>
                <a:lnTo>
                  <a:pt x="359618" y="917803"/>
                </a:lnTo>
                <a:lnTo>
                  <a:pt x="368477" y="905103"/>
                </a:lnTo>
                <a:close/>
              </a:path>
              <a:path w="684529" h="1527810">
                <a:moveTo>
                  <a:pt x="409333" y="879703"/>
                </a:moveTo>
                <a:lnTo>
                  <a:pt x="317512" y="879703"/>
                </a:lnTo>
                <a:lnTo>
                  <a:pt x="316915" y="892403"/>
                </a:lnTo>
                <a:lnTo>
                  <a:pt x="407593" y="892403"/>
                </a:lnTo>
                <a:lnTo>
                  <a:pt x="409333" y="879703"/>
                </a:lnTo>
                <a:close/>
              </a:path>
              <a:path w="684529" h="1527810">
                <a:moveTo>
                  <a:pt x="340606" y="828903"/>
                </a:moveTo>
                <a:lnTo>
                  <a:pt x="248422" y="828903"/>
                </a:lnTo>
                <a:lnTo>
                  <a:pt x="263104" y="841603"/>
                </a:lnTo>
                <a:lnTo>
                  <a:pt x="319614" y="841603"/>
                </a:lnTo>
                <a:lnTo>
                  <a:pt x="340606" y="828903"/>
                </a:lnTo>
                <a:close/>
              </a:path>
              <a:path w="684529" h="1527810">
                <a:moveTo>
                  <a:pt x="374621" y="257403"/>
                </a:moveTo>
                <a:lnTo>
                  <a:pt x="332628" y="257403"/>
                </a:lnTo>
                <a:lnTo>
                  <a:pt x="316661" y="270103"/>
                </a:lnTo>
                <a:lnTo>
                  <a:pt x="296790" y="295503"/>
                </a:lnTo>
                <a:lnTo>
                  <a:pt x="278650" y="308203"/>
                </a:lnTo>
                <a:lnTo>
                  <a:pt x="262244" y="320903"/>
                </a:lnTo>
                <a:lnTo>
                  <a:pt x="247573" y="346303"/>
                </a:lnTo>
                <a:lnTo>
                  <a:pt x="234499" y="371703"/>
                </a:lnTo>
                <a:lnTo>
                  <a:pt x="222950" y="397103"/>
                </a:lnTo>
                <a:lnTo>
                  <a:pt x="212917" y="409803"/>
                </a:lnTo>
                <a:lnTo>
                  <a:pt x="197210" y="460603"/>
                </a:lnTo>
                <a:lnTo>
                  <a:pt x="186402" y="511403"/>
                </a:lnTo>
                <a:lnTo>
                  <a:pt x="180142" y="574903"/>
                </a:lnTo>
                <a:lnTo>
                  <a:pt x="178254" y="600303"/>
                </a:lnTo>
                <a:lnTo>
                  <a:pt x="177122" y="625703"/>
                </a:lnTo>
                <a:lnTo>
                  <a:pt x="176745" y="651103"/>
                </a:lnTo>
                <a:lnTo>
                  <a:pt x="177015" y="663803"/>
                </a:lnTo>
                <a:lnTo>
                  <a:pt x="177823" y="676503"/>
                </a:lnTo>
                <a:lnTo>
                  <a:pt x="179172" y="689203"/>
                </a:lnTo>
                <a:lnTo>
                  <a:pt x="181063" y="714603"/>
                </a:lnTo>
                <a:lnTo>
                  <a:pt x="183761" y="727303"/>
                </a:lnTo>
                <a:lnTo>
                  <a:pt x="187544" y="740003"/>
                </a:lnTo>
                <a:lnTo>
                  <a:pt x="192408" y="765403"/>
                </a:lnTo>
                <a:lnTo>
                  <a:pt x="214095" y="803503"/>
                </a:lnTo>
                <a:lnTo>
                  <a:pt x="235470" y="828903"/>
                </a:lnTo>
                <a:lnTo>
                  <a:pt x="281237" y="828903"/>
                </a:lnTo>
                <a:lnTo>
                  <a:pt x="266553" y="816203"/>
                </a:lnTo>
                <a:lnTo>
                  <a:pt x="253603" y="816203"/>
                </a:lnTo>
                <a:lnTo>
                  <a:pt x="242379" y="803503"/>
                </a:lnTo>
                <a:lnTo>
                  <a:pt x="232611" y="803503"/>
                </a:lnTo>
                <a:lnTo>
                  <a:pt x="224031" y="790803"/>
                </a:lnTo>
                <a:lnTo>
                  <a:pt x="205294" y="752703"/>
                </a:lnTo>
                <a:lnTo>
                  <a:pt x="197955" y="714603"/>
                </a:lnTo>
                <a:lnTo>
                  <a:pt x="195745" y="701903"/>
                </a:lnTo>
                <a:lnTo>
                  <a:pt x="194230" y="689203"/>
                </a:lnTo>
                <a:lnTo>
                  <a:pt x="193151" y="676503"/>
                </a:lnTo>
                <a:lnTo>
                  <a:pt x="192505" y="663803"/>
                </a:lnTo>
                <a:lnTo>
                  <a:pt x="192290" y="651103"/>
                </a:lnTo>
                <a:lnTo>
                  <a:pt x="192616" y="625703"/>
                </a:lnTo>
                <a:lnTo>
                  <a:pt x="195210" y="574903"/>
                </a:lnTo>
                <a:lnTo>
                  <a:pt x="200712" y="524103"/>
                </a:lnTo>
                <a:lnTo>
                  <a:pt x="211084" y="473303"/>
                </a:lnTo>
                <a:lnTo>
                  <a:pt x="226677" y="422503"/>
                </a:lnTo>
                <a:lnTo>
                  <a:pt x="247832" y="371703"/>
                </a:lnTo>
                <a:lnTo>
                  <a:pt x="260527" y="359003"/>
                </a:lnTo>
                <a:lnTo>
                  <a:pt x="274712" y="333603"/>
                </a:lnTo>
                <a:lnTo>
                  <a:pt x="290522" y="320903"/>
                </a:lnTo>
                <a:lnTo>
                  <a:pt x="307955" y="295503"/>
                </a:lnTo>
                <a:lnTo>
                  <a:pt x="327012" y="282803"/>
                </a:lnTo>
                <a:lnTo>
                  <a:pt x="342664" y="282803"/>
                </a:lnTo>
                <a:lnTo>
                  <a:pt x="358533" y="270103"/>
                </a:lnTo>
                <a:lnTo>
                  <a:pt x="374621" y="257403"/>
                </a:lnTo>
                <a:close/>
              </a:path>
              <a:path w="684529" h="1527810">
                <a:moveTo>
                  <a:pt x="466928" y="638403"/>
                </a:moveTo>
                <a:lnTo>
                  <a:pt x="462169" y="651103"/>
                </a:lnTo>
                <a:lnTo>
                  <a:pt x="456557" y="663803"/>
                </a:lnTo>
                <a:lnTo>
                  <a:pt x="450085" y="676503"/>
                </a:lnTo>
                <a:lnTo>
                  <a:pt x="442747" y="689203"/>
                </a:lnTo>
                <a:lnTo>
                  <a:pt x="434591" y="714603"/>
                </a:lnTo>
                <a:lnTo>
                  <a:pt x="405612" y="752703"/>
                </a:lnTo>
                <a:lnTo>
                  <a:pt x="370297" y="790803"/>
                </a:lnTo>
                <a:lnTo>
                  <a:pt x="343470" y="816203"/>
                </a:lnTo>
                <a:lnTo>
                  <a:pt x="328950" y="816203"/>
                </a:lnTo>
                <a:lnTo>
                  <a:pt x="313681" y="828903"/>
                </a:lnTo>
                <a:lnTo>
                  <a:pt x="360632" y="828903"/>
                </a:lnTo>
                <a:lnTo>
                  <a:pt x="379691" y="803503"/>
                </a:lnTo>
                <a:lnTo>
                  <a:pt x="397444" y="790803"/>
                </a:lnTo>
                <a:lnTo>
                  <a:pt x="413578" y="765403"/>
                </a:lnTo>
                <a:lnTo>
                  <a:pt x="428097" y="752703"/>
                </a:lnTo>
                <a:lnTo>
                  <a:pt x="441007" y="727303"/>
                </a:lnTo>
                <a:lnTo>
                  <a:pt x="455797" y="727303"/>
                </a:lnTo>
                <a:lnTo>
                  <a:pt x="460006" y="689203"/>
                </a:lnTo>
                <a:lnTo>
                  <a:pt x="466928" y="638403"/>
                </a:lnTo>
                <a:close/>
              </a:path>
              <a:path w="684529" h="1527810">
                <a:moveTo>
                  <a:pt x="411811" y="346303"/>
                </a:moveTo>
                <a:lnTo>
                  <a:pt x="371932" y="346303"/>
                </a:lnTo>
                <a:lnTo>
                  <a:pt x="357080" y="359003"/>
                </a:lnTo>
                <a:lnTo>
                  <a:pt x="343636" y="384403"/>
                </a:lnTo>
                <a:lnTo>
                  <a:pt x="331602" y="397103"/>
                </a:lnTo>
                <a:lnTo>
                  <a:pt x="320979" y="409803"/>
                </a:lnTo>
                <a:lnTo>
                  <a:pt x="311578" y="435203"/>
                </a:lnTo>
                <a:lnTo>
                  <a:pt x="303263" y="447903"/>
                </a:lnTo>
                <a:lnTo>
                  <a:pt x="296033" y="473303"/>
                </a:lnTo>
                <a:lnTo>
                  <a:pt x="289890" y="498703"/>
                </a:lnTo>
                <a:lnTo>
                  <a:pt x="284696" y="511403"/>
                </a:lnTo>
                <a:lnTo>
                  <a:pt x="280374" y="536803"/>
                </a:lnTo>
                <a:lnTo>
                  <a:pt x="276924" y="562203"/>
                </a:lnTo>
                <a:lnTo>
                  <a:pt x="274345" y="574903"/>
                </a:lnTo>
                <a:lnTo>
                  <a:pt x="272443" y="600303"/>
                </a:lnTo>
                <a:lnTo>
                  <a:pt x="271095" y="625703"/>
                </a:lnTo>
                <a:lnTo>
                  <a:pt x="270293" y="638403"/>
                </a:lnTo>
                <a:lnTo>
                  <a:pt x="270400" y="676503"/>
                </a:lnTo>
                <a:lnTo>
                  <a:pt x="276059" y="714603"/>
                </a:lnTo>
                <a:lnTo>
                  <a:pt x="285338" y="740003"/>
                </a:lnTo>
                <a:lnTo>
                  <a:pt x="323554" y="740003"/>
                </a:lnTo>
                <a:lnTo>
                  <a:pt x="334789" y="727303"/>
                </a:lnTo>
                <a:lnTo>
                  <a:pt x="297065" y="727303"/>
                </a:lnTo>
                <a:lnTo>
                  <a:pt x="292747" y="714603"/>
                </a:lnTo>
                <a:lnTo>
                  <a:pt x="286639" y="676503"/>
                </a:lnTo>
                <a:lnTo>
                  <a:pt x="285559" y="651103"/>
                </a:lnTo>
                <a:lnTo>
                  <a:pt x="285774" y="638403"/>
                </a:lnTo>
                <a:lnTo>
                  <a:pt x="286419" y="625703"/>
                </a:lnTo>
                <a:lnTo>
                  <a:pt x="287499" y="600303"/>
                </a:lnTo>
                <a:lnTo>
                  <a:pt x="289013" y="587603"/>
                </a:lnTo>
                <a:lnTo>
                  <a:pt x="291171" y="562203"/>
                </a:lnTo>
                <a:lnTo>
                  <a:pt x="294195" y="549503"/>
                </a:lnTo>
                <a:lnTo>
                  <a:pt x="298086" y="524103"/>
                </a:lnTo>
                <a:lnTo>
                  <a:pt x="302844" y="498703"/>
                </a:lnTo>
                <a:lnTo>
                  <a:pt x="308557" y="486003"/>
                </a:lnTo>
                <a:lnTo>
                  <a:pt x="315353" y="460603"/>
                </a:lnTo>
                <a:lnTo>
                  <a:pt x="323236" y="447903"/>
                </a:lnTo>
                <a:lnTo>
                  <a:pt x="332206" y="422503"/>
                </a:lnTo>
                <a:lnTo>
                  <a:pt x="342347" y="409803"/>
                </a:lnTo>
                <a:lnTo>
                  <a:pt x="353780" y="384403"/>
                </a:lnTo>
                <a:lnTo>
                  <a:pt x="366514" y="371703"/>
                </a:lnTo>
                <a:lnTo>
                  <a:pt x="380555" y="371703"/>
                </a:lnTo>
                <a:lnTo>
                  <a:pt x="391509" y="359003"/>
                </a:lnTo>
                <a:lnTo>
                  <a:pt x="401928" y="359003"/>
                </a:lnTo>
                <a:lnTo>
                  <a:pt x="411811" y="346303"/>
                </a:lnTo>
                <a:close/>
              </a:path>
              <a:path w="684529" h="1527810">
                <a:moveTo>
                  <a:pt x="496290" y="333603"/>
                </a:moveTo>
                <a:lnTo>
                  <a:pt x="391558" y="333603"/>
                </a:lnTo>
                <a:lnTo>
                  <a:pt x="381581" y="346303"/>
                </a:lnTo>
                <a:lnTo>
                  <a:pt x="477278" y="346303"/>
                </a:lnTo>
                <a:lnTo>
                  <a:pt x="472527" y="359003"/>
                </a:lnTo>
                <a:lnTo>
                  <a:pt x="460448" y="409803"/>
                </a:lnTo>
                <a:lnTo>
                  <a:pt x="445014" y="460603"/>
                </a:lnTo>
                <a:lnTo>
                  <a:pt x="426873" y="511403"/>
                </a:lnTo>
                <a:lnTo>
                  <a:pt x="406407" y="562203"/>
                </a:lnTo>
                <a:lnTo>
                  <a:pt x="385249" y="613003"/>
                </a:lnTo>
                <a:lnTo>
                  <a:pt x="374523" y="625703"/>
                </a:lnTo>
                <a:lnTo>
                  <a:pt x="363876" y="651103"/>
                </a:lnTo>
                <a:lnTo>
                  <a:pt x="353560" y="676503"/>
                </a:lnTo>
                <a:lnTo>
                  <a:pt x="343574" y="689203"/>
                </a:lnTo>
                <a:lnTo>
                  <a:pt x="333921" y="701903"/>
                </a:lnTo>
                <a:lnTo>
                  <a:pt x="324848" y="714603"/>
                </a:lnTo>
                <a:lnTo>
                  <a:pt x="316644" y="714603"/>
                </a:lnTo>
                <a:lnTo>
                  <a:pt x="309309" y="727303"/>
                </a:lnTo>
                <a:lnTo>
                  <a:pt x="334789" y="727303"/>
                </a:lnTo>
                <a:lnTo>
                  <a:pt x="346024" y="714603"/>
                </a:lnTo>
                <a:lnTo>
                  <a:pt x="358537" y="689203"/>
                </a:lnTo>
                <a:lnTo>
                  <a:pt x="371921" y="663803"/>
                </a:lnTo>
                <a:lnTo>
                  <a:pt x="386173" y="638403"/>
                </a:lnTo>
                <a:lnTo>
                  <a:pt x="401294" y="613003"/>
                </a:lnTo>
                <a:lnTo>
                  <a:pt x="416397" y="574903"/>
                </a:lnTo>
                <a:lnTo>
                  <a:pt x="430639" y="549503"/>
                </a:lnTo>
                <a:lnTo>
                  <a:pt x="444026" y="511403"/>
                </a:lnTo>
                <a:lnTo>
                  <a:pt x="456565" y="473303"/>
                </a:lnTo>
                <a:lnTo>
                  <a:pt x="463248" y="447903"/>
                </a:lnTo>
                <a:lnTo>
                  <a:pt x="469507" y="435203"/>
                </a:lnTo>
                <a:lnTo>
                  <a:pt x="475340" y="409803"/>
                </a:lnTo>
                <a:lnTo>
                  <a:pt x="480745" y="397103"/>
                </a:lnTo>
                <a:lnTo>
                  <a:pt x="485596" y="371703"/>
                </a:lnTo>
                <a:lnTo>
                  <a:pt x="489804" y="359003"/>
                </a:lnTo>
                <a:lnTo>
                  <a:pt x="493368" y="346303"/>
                </a:lnTo>
                <a:lnTo>
                  <a:pt x="496290" y="333603"/>
                </a:lnTo>
                <a:close/>
              </a:path>
              <a:path w="684529" h="1527810">
                <a:moveTo>
                  <a:pt x="682828" y="270103"/>
                </a:moveTo>
                <a:lnTo>
                  <a:pt x="665556" y="270103"/>
                </a:lnTo>
                <a:lnTo>
                  <a:pt x="659393" y="320903"/>
                </a:lnTo>
                <a:lnTo>
                  <a:pt x="658204" y="320903"/>
                </a:lnTo>
                <a:lnTo>
                  <a:pt x="655180" y="346303"/>
                </a:lnTo>
                <a:lnTo>
                  <a:pt x="650048" y="371703"/>
                </a:lnTo>
                <a:lnTo>
                  <a:pt x="643301" y="397103"/>
                </a:lnTo>
                <a:lnTo>
                  <a:pt x="634936" y="435203"/>
                </a:lnTo>
                <a:lnTo>
                  <a:pt x="624954" y="473303"/>
                </a:lnTo>
                <a:lnTo>
                  <a:pt x="613452" y="498703"/>
                </a:lnTo>
                <a:lnTo>
                  <a:pt x="600551" y="536803"/>
                </a:lnTo>
                <a:lnTo>
                  <a:pt x="586249" y="574903"/>
                </a:lnTo>
                <a:lnTo>
                  <a:pt x="570547" y="613003"/>
                </a:lnTo>
                <a:lnTo>
                  <a:pt x="568236" y="613003"/>
                </a:lnTo>
                <a:lnTo>
                  <a:pt x="569099" y="625703"/>
                </a:lnTo>
                <a:lnTo>
                  <a:pt x="582637" y="625703"/>
                </a:lnTo>
                <a:lnTo>
                  <a:pt x="608553" y="562203"/>
                </a:lnTo>
                <a:lnTo>
                  <a:pt x="613733" y="536803"/>
                </a:lnTo>
                <a:lnTo>
                  <a:pt x="624090" y="511403"/>
                </a:lnTo>
                <a:lnTo>
                  <a:pt x="629166" y="498703"/>
                </a:lnTo>
                <a:lnTo>
                  <a:pt x="634018" y="486003"/>
                </a:lnTo>
                <a:lnTo>
                  <a:pt x="638656" y="473303"/>
                </a:lnTo>
                <a:lnTo>
                  <a:pt x="643089" y="447903"/>
                </a:lnTo>
                <a:lnTo>
                  <a:pt x="647192" y="435203"/>
                </a:lnTo>
                <a:lnTo>
                  <a:pt x="650865" y="422503"/>
                </a:lnTo>
                <a:lnTo>
                  <a:pt x="654105" y="409803"/>
                </a:lnTo>
                <a:lnTo>
                  <a:pt x="656907" y="397103"/>
                </a:lnTo>
                <a:lnTo>
                  <a:pt x="669322" y="397103"/>
                </a:lnTo>
                <a:lnTo>
                  <a:pt x="682828" y="270103"/>
                </a:lnTo>
                <a:close/>
              </a:path>
              <a:path w="684529" h="1527810">
                <a:moveTo>
                  <a:pt x="478142" y="320903"/>
                </a:moveTo>
                <a:lnTo>
                  <a:pt x="446346" y="320903"/>
                </a:lnTo>
                <a:lnTo>
                  <a:pt x="434741" y="333603"/>
                </a:lnTo>
                <a:lnTo>
                  <a:pt x="487429" y="333603"/>
                </a:lnTo>
                <a:lnTo>
                  <a:pt x="478142" y="320903"/>
                </a:lnTo>
                <a:close/>
              </a:path>
              <a:path w="684529" h="1527810">
                <a:moveTo>
                  <a:pt x="555015" y="295503"/>
                </a:moveTo>
                <a:lnTo>
                  <a:pt x="510095" y="295503"/>
                </a:lnTo>
                <a:lnTo>
                  <a:pt x="511498" y="308203"/>
                </a:lnTo>
                <a:lnTo>
                  <a:pt x="515708" y="320903"/>
                </a:lnTo>
                <a:lnTo>
                  <a:pt x="549394" y="320903"/>
                </a:lnTo>
                <a:lnTo>
                  <a:pt x="553609" y="308203"/>
                </a:lnTo>
                <a:lnTo>
                  <a:pt x="555015" y="295503"/>
                </a:lnTo>
                <a:close/>
              </a:path>
              <a:path w="684529" h="1527810">
                <a:moveTo>
                  <a:pt x="549394" y="282803"/>
                </a:moveTo>
                <a:lnTo>
                  <a:pt x="515708" y="282803"/>
                </a:lnTo>
                <a:lnTo>
                  <a:pt x="511498" y="295503"/>
                </a:lnTo>
                <a:lnTo>
                  <a:pt x="553609" y="295503"/>
                </a:lnTo>
                <a:lnTo>
                  <a:pt x="549394" y="282803"/>
                </a:lnTo>
                <a:close/>
              </a:path>
              <a:path w="684529" h="1527810">
                <a:moveTo>
                  <a:pt x="681659" y="257403"/>
                </a:moveTo>
                <a:lnTo>
                  <a:pt x="670128" y="257403"/>
                </a:lnTo>
                <a:lnTo>
                  <a:pt x="666686" y="270103"/>
                </a:lnTo>
                <a:lnTo>
                  <a:pt x="683958" y="270103"/>
                </a:lnTo>
                <a:lnTo>
                  <a:pt x="681659" y="257403"/>
                </a:lnTo>
                <a:close/>
              </a:path>
              <a:path w="684529" h="1527810">
                <a:moveTo>
                  <a:pt x="445973" y="244703"/>
                </a:moveTo>
                <a:lnTo>
                  <a:pt x="367162" y="244703"/>
                </a:lnTo>
                <a:lnTo>
                  <a:pt x="349461" y="257403"/>
                </a:lnTo>
                <a:lnTo>
                  <a:pt x="426319" y="257403"/>
                </a:lnTo>
                <a:lnTo>
                  <a:pt x="445973" y="244703"/>
                </a:lnTo>
                <a:close/>
              </a:path>
              <a:path w="684529" h="1527810">
                <a:moveTo>
                  <a:pt x="534276" y="232003"/>
                </a:moveTo>
                <a:lnTo>
                  <a:pt x="425027" y="232003"/>
                </a:lnTo>
                <a:lnTo>
                  <a:pt x="405056" y="244703"/>
                </a:lnTo>
                <a:lnTo>
                  <a:pt x="547491" y="244703"/>
                </a:lnTo>
                <a:lnTo>
                  <a:pt x="534276" y="232003"/>
                </a:lnTo>
                <a:close/>
              </a:path>
              <a:path w="684529" h="1527810">
                <a:moveTo>
                  <a:pt x="491096" y="0"/>
                </a:moveTo>
                <a:lnTo>
                  <a:pt x="470369" y="0"/>
                </a:lnTo>
                <a:lnTo>
                  <a:pt x="470369" y="5778"/>
                </a:lnTo>
                <a:lnTo>
                  <a:pt x="468642" y="10655"/>
                </a:lnTo>
                <a:lnTo>
                  <a:pt x="465188" y="14681"/>
                </a:lnTo>
                <a:lnTo>
                  <a:pt x="461746" y="18732"/>
                </a:lnTo>
                <a:lnTo>
                  <a:pt x="454228" y="20726"/>
                </a:lnTo>
                <a:lnTo>
                  <a:pt x="441007" y="20726"/>
                </a:lnTo>
                <a:lnTo>
                  <a:pt x="441007" y="34543"/>
                </a:lnTo>
                <a:lnTo>
                  <a:pt x="466928" y="34543"/>
                </a:lnTo>
                <a:lnTo>
                  <a:pt x="466928" y="110540"/>
                </a:lnTo>
                <a:lnTo>
                  <a:pt x="491096" y="110540"/>
                </a:lnTo>
                <a:lnTo>
                  <a:pt x="491096" y="0"/>
                </a:lnTo>
                <a:close/>
              </a:path>
              <a:path w="684529" h="1527810">
                <a:moveTo>
                  <a:pt x="301104" y="141058"/>
                </a:moveTo>
                <a:lnTo>
                  <a:pt x="249288" y="212445"/>
                </a:lnTo>
                <a:lnTo>
                  <a:pt x="246697" y="220814"/>
                </a:lnTo>
                <a:lnTo>
                  <a:pt x="250164" y="226555"/>
                </a:lnTo>
                <a:lnTo>
                  <a:pt x="253885" y="227418"/>
                </a:lnTo>
                <a:lnTo>
                  <a:pt x="259664" y="226263"/>
                </a:lnTo>
                <a:lnTo>
                  <a:pt x="333921" y="215899"/>
                </a:lnTo>
                <a:lnTo>
                  <a:pt x="339674" y="214769"/>
                </a:lnTo>
                <a:lnTo>
                  <a:pt x="342265" y="211874"/>
                </a:lnTo>
                <a:lnTo>
                  <a:pt x="341706" y="207263"/>
                </a:lnTo>
                <a:lnTo>
                  <a:pt x="341109" y="202666"/>
                </a:lnTo>
                <a:lnTo>
                  <a:pt x="340310" y="202082"/>
                </a:lnTo>
                <a:lnTo>
                  <a:pt x="292481" y="202082"/>
                </a:lnTo>
                <a:lnTo>
                  <a:pt x="312548" y="191563"/>
                </a:lnTo>
                <a:lnTo>
                  <a:pt x="316082" y="189991"/>
                </a:lnTo>
                <a:lnTo>
                  <a:pt x="285559" y="189991"/>
                </a:lnTo>
                <a:lnTo>
                  <a:pt x="306298" y="153720"/>
                </a:lnTo>
                <a:lnTo>
                  <a:pt x="308584" y="149136"/>
                </a:lnTo>
                <a:lnTo>
                  <a:pt x="308013" y="145681"/>
                </a:lnTo>
                <a:lnTo>
                  <a:pt x="301104" y="141058"/>
                </a:lnTo>
                <a:close/>
              </a:path>
              <a:path w="684529" h="1527810">
                <a:moveTo>
                  <a:pt x="337947" y="200355"/>
                </a:moveTo>
                <a:lnTo>
                  <a:pt x="332206" y="200355"/>
                </a:lnTo>
                <a:lnTo>
                  <a:pt x="292481" y="202082"/>
                </a:lnTo>
                <a:lnTo>
                  <a:pt x="340310" y="202082"/>
                </a:lnTo>
                <a:lnTo>
                  <a:pt x="337947" y="200355"/>
                </a:lnTo>
                <a:close/>
              </a:path>
              <a:path w="684529" h="1527810">
                <a:moveTo>
                  <a:pt x="496290" y="143357"/>
                </a:moveTo>
                <a:lnTo>
                  <a:pt x="479005" y="143357"/>
                </a:lnTo>
                <a:lnTo>
                  <a:pt x="449640" y="144114"/>
                </a:lnTo>
                <a:lnTo>
                  <a:pt x="396104" y="150162"/>
                </a:lnTo>
                <a:lnTo>
                  <a:pt x="349040" y="162145"/>
                </a:lnTo>
                <a:lnTo>
                  <a:pt x="305857" y="179422"/>
                </a:lnTo>
                <a:lnTo>
                  <a:pt x="285559" y="189991"/>
                </a:lnTo>
                <a:lnTo>
                  <a:pt x="316082" y="189991"/>
                </a:lnTo>
                <a:lnTo>
                  <a:pt x="333051" y="182446"/>
                </a:lnTo>
                <a:lnTo>
                  <a:pt x="353992" y="174727"/>
                </a:lnTo>
                <a:lnTo>
                  <a:pt x="398038" y="163492"/>
                </a:lnTo>
                <a:lnTo>
                  <a:pt x="449854" y="157877"/>
                </a:lnTo>
                <a:lnTo>
                  <a:pt x="479005" y="157175"/>
                </a:lnTo>
                <a:lnTo>
                  <a:pt x="582391" y="157175"/>
                </a:lnTo>
                <a:lnTo>
                  <a:pt x="582637" y="155447"/>
                </a:lnTo>
                <a:lnTo>
                  <a:pt x="581156" y="145084"/>
                </a:lnTo>
                <a:lnTo>
                  <a:pt x="529107" y="145084"/>
                </a:lnTo>
                <a:lnTo>
                  <a:pt x="519914" y="144332"/>
                </a:lnTo>
                <a:lnTo>
                  <a:pt x="511384" y="143792"/>
                </a:lnTo>
                <a:lnTo>
                  <a:pt x="503511" y="143466"/>
                </a:lnTo>
                <a:lnTo>
                  <a:pt x="496290" y="143357"/>
                </a:lnTo>
                <a:close/>
              </a:path>
              <a:path w="684529" h="1527810">
                <a:moveTo>
                  <a:pt x="582391" y="157175"/>
                </a:moveTo>
                <a:lnTo>
                  <a:pt x="495427" y="157175"/>
                </a:lnTo>
                <a:lnTo>
                  <a:pt x="502278" y="157286"/>
                </a:lnTo>
                <a:lnTo>
                  <a:pt x="509884" y="157614"/>
                </a:lnTo>
                <a:lnTo>
                  <a:pt x="518249" y="158155"/>
                </a:lnTo>
                <a:lnTo>
                  <a:pt x="527380" y="158902"/>
                </a:lnTo>
                <a:lnTo>
                  <a:pt x="530385" y="169490"/>
                </a:lnTo>
                <a:lnTo>
                  <a:pt x="535992" y="177045"/>
                </a:lnTo>
                <a:lnTo>
                  <a:pt x="544201" y="181574"/>
                </a:lnTo>
                <a:lnTo>
                  <a:pt x="555015" y="183083"/>
                </a:lnTo>
                <a:lnTo>
                  <a:pt x="567094" y="181356"/>
                </a:lnTo>
                <a:lnTo>
                  <a:pt x="575727" y="176175"/>
                </a:lnTo>
                <a:lnTo>
                  <a:pt x="580909" y="167540"/>
                </a:lnTo>
                <a:lnTo>
                  <a:pt x="582391" y="157175"/>
                </a:lnTo>
                <a:close/>
              </a:path>
              <a:path w="684529" h="1527810">
                <a:moveTo>
                  <a:pt x="555015" y="127812"/>
                </a:moveTo>
                <a:lnTo>
                  <a:pt x="545623" y="128893"/>
                </a:lnTo>
                <a:lnTo>
                  <a:pt x="538175" y="132133"/>
                </a:lnTo>
                <a:lnTo>
                  <a:pt x="532669" y="137531"/>
                </a:lnTo>
                <a:lnTo>
                  <a:pt x="529107" y="145084"/>
                </a:lnTo>
                <a:lnTo>
                  <a:pt x="581156" y="145084"/>
                </a:lnTo>
                <a:lnTo>
                  <a:pt x="580907" y="143357"/>
                </a:lnTo>
                <a:lnTo>
                  <a:pt x="575727" y="134724"/>
                </a:lnTo>
                <a:lnTo>
                  <a:pt x="567094" y="129541"/>
                </a:lnTo>
                <a:lnTo>
                  <a:pt x="555015" y="127812"/>
                </a:lnTo>
                <a:close/>
              </a:path>
              <a:path w="684529" h="1527810">
                <a:moveTo>
                  <a:pt x="12661" y="1291945"/>
                </a:moveTo>
                <a:lnTo>
                  <a:pt x="9207" y="1291945"/>
                </a:lnTo>
                <a:lnTo>
                  <a:pt x="2311" y="1298854"/>
                </a:lnTo>
                <a:lnTo>
                  <a:pt x="2311" y="1302308"/>
                </a:lnTo>
                <a:lnTo>
                  <a:pt x="5765" y="1305763"/>
                </a:lnTo>
                <a:lnTo>
                  <a:pt x="21310" y="1323035"/>
                </a:lnTo>
                <a:lnTo>
                  <a:pt x="2311" y="1342034"/>
                </a:lnTo>
                <a:lnTo>
                  <a:pt x="0" y="1344320"/>
                </a:lnTo>
                <a:lnTo>
                  <a:pt x="304" y="1347482"/>
                </a:lnTo>
                <a:lnTo>
                  <a:pt x="3162" y="1351533"/>
                </a:lnTo>
                <a:lnTo>
                  <a:pt x="6057" y="1355547"/>
                </a:lnTo>
                <a:lnTo>
                  <a:pt x="9804" y="1355255"/>
                </a:lnTo>
                <a:lnTo>
                  <a:pt x="31673" y="1333398"/>
                </a:lnTo>
                <a:lnTo>
                  <a:pt x="51445" y="1333398"/>
                </a:lnTo>
                <a:lnTo>
                  <a:pt x="42024" y="1323035"/>
                </a:lnTo>
                <a:lnTo>
                  <a:pt x="52393" y="1312671"/>
                </a:lnTo>
                <a:lnTo>
                  <a:pt x="31673" y="1312671"/>
                </a:lnTo>
                <a:lnTo>
                  <a:pt x="16129" y="1295399"/>
                </a:lnTo>
                <a:lnTo>
                  <a:pt x="12661" y="1291945"/>
                </a:lnTo>
                <a:close/>
              </a:path>
              <a:path w="684529" h="1527810">
                <a:moveTo>
                  <a:pt x="51445" y="1333398"/>
                </a:moveTo>
                <a:lnTo>
                  <a:pt x="31673" y="1333398"/>
                </a:lnTo>
                <a:lnTo>
                  <a:pt x="47205" y="1350670"/>
                </a:lnTo>
                <a:lnTo>
                  <a:pt x="50673" y="1354124"/>
                </a:lnTo>
                <a:lnTo>
                  <a:pt x="54127" y="1354391"/>
                </a:lnTo>
                <a:lnTo>
                  <a:pt x="57581" y="1351533"/>
                </a:lnTo>
                <a:lnTo>
                  <a:pt x="61023" y="1348638"/>
                </a:lnTo>
                <a:lnTo>
                  <a:pt x="61620" y="1345488"/>
                </a:lnTo>
                <a:lnTo>
                  <a:pt x="59296" y="1342034"/>
                </a:lnTo>
                <a:lnTo>
                  <a:pt x="51445" y="1333398"/>
                </a:lnTo>
                <a:close/>
              </a:path>
              <a:path w="684529" h="1527810">
                <a:moveTo>
                  <a:pt x="55841" y="1291945"/>
                </a:moveTo>
                <a:lnTo>
                  <a:pt x="52387" y="1291945"/>
                </a:lnTo>
                <a:lnTo>
                  <a:pt x="31673" y="1312671"/>
                </a:lnTo>
                <a:lnTo>
                  <a:pt x="52393" y="1312671"/>
                </a:lnTo>
                <a:lnTo>
                  <a:pt x="62763" y="1302308"/>
                </a:lnTo>
                <a:lnTo>
                  <a:pt x="62763" y="1298854"/>
                </a:lnTo>
                <a:lnTo>
                  <a:pt x="55841" y="1291945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6016" y="793002"/>
            <a:ext cx="6828155" cy="8941435"/>
            <a:chOff x="366016" y="793002"/>
            <a:chExt cx="6828155" cy="8941435"/>
          </a:xfrm>
        </p:grpSpPr>
        <p:sp>
          <p:nvSpPr>
            <p:cNvPr id="3" name="object 3"/>
            <p:cNvSpPr/>
            <p:nvPr/>
          </p:nvSpPr>
          <p:spPr>
            <a:xfrm>
              <a:off x="5083689" y="1079154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1668691" y="0"/>
                  </a:moveTo>
                  <a:lnTo>
                    <a:pt x="156692" y="0"/>
                  </a:lnTo>
                  <a:lnTo>
                    <a:pt x="107219" y="8001"/>
                  </a:lnTo>
                  <a:lnTo>
                    <a:pt x="64212" y="30273"/>
                  </a:lnTo>
                  <a:lnTo>
                    <a:pt x="30273" y="64215"/>
                  </a:lnTo>
                  <a:lnTo>
                    <a:pt x="8001" y="107226"/>
                  </a:lnTo>
                  <a:lnTo>
                    <a:pt x="0" y="156705"/>
                  </a:lnTo>
                  <a:lnTo>
                    <a:pt x="0" y="1668703"/>
                  </a:lnTo>
                  <a:lnTo>
                    <a:pt x="8001" y="1718176"/>
                  </a:lnTo>
                  <a:lnTo>
                    <a:pt x="30273" y="1761183"/>
                  </a:lnTo>
                  <a:lnTo>
                    <a:pt x="64212" y="1795123"/>
                  </a:lnTo>
                  <a:lnTo>
                    <a:pt x="107219" y="1817394"/>
                  </a:lnTo>
                  <a:lnTo>
                    <a:pt x="156692" y="1825396"/>
                  </a:lnTo>
                  <a:lnTo>
                    <a:pt x="1668691" y="1825396"/>
                  </a:lnTo>
                  <a:lnTo>
                    <a:pt x="1718170" y="1817394"/>
                  </a:lnTo>
                  <a:lnTo>
                    <a:pt x="1751769" y="1799996"/>
                  </a:lnTo>
                  <a:lnTo>
                    <a:pt x="156692" y="1799996"/>
                  </a:lnTo>
                  <a:lnTo>
                    <a:pt x="105633" y="1789663"/>
                  </a:lnTo>
                  <a:lnTo>
                    <a:pt x="63895" y="1761501"/>
                  </a:lnTo>
                  <a:lnTo>
                    <a:pt x="35732" y="1719763"/>
                  </a:lnTo>
                  <a:lnTo>
                    <a:pt x="25400" y="1668703"/>
                  </a:lnTo>
                  <a:lnTo>
                    <a:pt x="25400" y="156705"/>
                  </a:lnTo>
                  <a:lnTo>
                    <a:pt x="35732" y="105643"/>
                  </a:lnTo>
                  <a:lnTo>
                    <a:pt x="63895" y="63901"/>
                  </a:lnTo>
                  <a:lnTo>
                    <a:pt x="105633" y="35734"/>
                  </a:lnTo>
                  <a:lnTo>
                    <a:pt x="156692" y="25400"/>
                  </a:lnTo>
                  <a:lnTo>
                    <a:pt x="1751768" y="25400"/>
                  </a:lnTo>
                  <a:lnTo>
                    <a:pt x="1718170" y="8001"/>
                  </a:lnTo>
                  <a:lnTo>
                    <a:pt x="1668691" y="0"/>
                  </a:lnTo>
                  <a:close/>
                </a:path>
                <a:path w="1825625" h="1825625">
                  <a:moveTo>
                    <a:pt x="1751768" y="25400"/>
                  </a:moveTo>
                  <a:lnTo>
                    <a:pt x="1668691" y="25400"/>
                  </a:lnTo>
                  <a:lnTo>
                    <a:pt x="1719752" y="35734"/>
                  </a:lnTo>
                  <a:lnTo>
                    <a:pt x="1761494" y="63901"/>
                  </a:lnTo>
                  <a:lnTo>
                    <a:pt x="1789661" y="105643"/>
                  </a:lnTo>
                  <a:lnTo>
                    <a:pt x="1799996" y="156705"/>
                  </a:lnTo>
                  <a:lnTo>
                    <a:pt x="1799996" y="1668703"/>
                  </a:lnTo>
                  <a:lnTo>
                    <a:pt x="1789661" y="1719763"/>
                  </a:lnTo>
                  <a:lnTo>
                    <a:pt x="1761494" y="1761501"/>
                  </a:lnTo>
                  <a:lnTo>
                    <a:pt x="1719752" y="1789663"/>
                  </a:lnTo>
                  <a:lnTo>
                    <a:pt x="1668691" y="1799996"/>
                  </a:lnTo>
                  <a:lnTo>
                    <a:pt x="1751769" y="1799996"/>
                  </a:lnTo>
                  <a:lnTo>
                    <a:pt x="1761180" y="1795123"/>
                  </a:lnTo>
                  <a:lnTo>
                    <a:pt x="1795122" y="1761183"/>
                  </a:lnTo>
                  <a:lnTo>
                    <a:pt x="1817394" y="1718176"/>
                  </a:lnTo>
                  <a:lnTo>
                    <a:pt x="1825396" y="1668703"/>
                  </a:lnTo>
                  <a:lnTo>
                    <a:pt x="1825396" y="156705"/>
                  </a:lnTo>
                  <a:lnTo>
                    <a:pt x="1817394" y="107226"/>
                  </a:lnTo>
                  <a:lnTo>
                    <a:pt x="1795122" y="64215"/>
                  </a:lnTo>
                  <a:lnTo>
                    <a:pt x="1761180" y="30273"/>
                  </a:lnTo>
                  <a:lnTo>
                    <a:pt x="1751768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6016" y="793002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29675" y="1734794"/>
              <a:ext cx="885190" cy="1976755"/>
            </a:xfrm>
            <a:custGeom>
              <a:avLst/>
              <a:gdLst/>
              <a:ahLst/>
              <a:cxnLst/>
              <a:rect l="l" t="t" r="r" b="b"/>
              <a:pathLst>
                <a:path w="885189" h="1976754">
                  <a:moveTo>
                    <a:pt x="730148" y="1621053"/>
                  </a:moveTo>
                  <a:lnTo>
                    <a:pt x="709294" y="1621053"/>
                  </a:lnTo>
                  <a:lnTo>
                    <a:pt x="699997" y="1646453"/>
                  </a:lnTo>
                  <a:lnTo>
                    <a:pt x="690010" y="1671853"/>
                  </a:lnTo>
                  <a:lnTo>
                    <a:pt x="679326" y="1697253"/>
                  </a:lnTo>
                  <a:lnTo>
                    <a:pt x="667943" y="1722653"/>
                  </a:lnTo>
                  <a:lnTo>
                    <a:pt x="655718" y="1748053"/>
                  </a:lnTo>
                  <a:lnTo>
                    <a:pt x="642515" y="1760753"/>
                  </a:lnTo>
                  <a:lnTo>
                    <a:pt x="628335" y="1786153"/>
                  </a:lnTo>
                  <a:lnTo>
                    <a:pt x="613181" y="1798853"/>
                  </a:lnTo>
                  <a:lnTo>
                    <a:pt x="574689" y="1836953"/>
                  </a:lnTo>
                  <a:lnTo>
                    <a:pt x="532982" y="1862353"/>
                  </a:lnTo>
                  <a:lnTo>
                    <a:pt x="488067" y="1887753"/>
                  </a:lnTo>
                  <a:lnTo>
                    <a:pt x="342436" y="1925853"/>
                  </a:lnTo>
                  <a:lnTo>
                    <a:pt x="189229" y="1925853"/>
                  </a:lnTo>
                  <a:lnTo>
                    <a:pt x="199669" y="1938553"/>
                  </a:lnTo>
                  <a:lnTo>
                    <a:pt x="275666" y="1976653"/>
                  </a:lnTo>
                  <a:lnTo>
                    <a:pt x="289813" y="1976653"/>
                  </a:lnTo>
                  <a:lnTo>
                    <a:pt x="288315" y="1963953"/>
                  </a:lnTo>
                  <a:lnTo>
                    <a:pt x="282371" y="1963953"/>
                  </a:lnTo>
                  <a:lnTo>
                    <a:pt x="248843" y="1938553"/>
                  </a:lnTo>
                  <a:lnTo>
                    <a:pt x="403909" y="1938553"/>
                  </a:lnTo>
                  <a:lnTo>
                    <a:pt x="454482" y="1925853"/>
                  </a:lnTo>
                  <a:lnTo>
                    <a:pt x="502955" y="1900453"/>
                  </a:lnTo>
                  <a:lnTo>
                    <a:pt x="547795" y="1875053"/>
                  </a:lnTo>
                  <a:lnTo>
                    <a:pt x="589006" y="1849653"/>
                  </a:lnTo>
                  <a:lnTo>
                    <a:pt x="626592" y="1811553"/>
                  </a:lnTo>
                  <a:lnTo>
                    <a:pt x="641812" y="1798853"/>
                  </a:lnTo>
                  <a:lnTo>
                    <a:pt x="656194" y="1773453"/>
                  </a:lnTo>
                  <a:lnTo>
                    <a:pt x="669746" y="1748053"/>
                  </a:lnTo>
                  <a:lnTo>
                    <a:pt x="682472" y="1735353"/>
                  </a:lnTo>
                  <a:lnTo>
                    <a:pt x="694483" y="1709953"/>
                  </a:lnTo>
                  <a:lnTo>
                    <a:pt x="705939" y="1684553"/>
                  </a:lnTo>
                  <a:lnTo>
                    <a:pt x="716837" y="1659153"/>
                  </a:lnTo>
                  <a:lnTo>
                    <a:pt x="727176" y="1633753"/>
                  </a:lnTo>
                  <a:lnTo>
                    <a:pt x="730148" y="1621053"/>
                  </a:lnTo>
                  <a:close/>
                </a:path>
                <a:path w="885189" h="1976754">
                  <a:moveTo>
                    <a:pt x="298373" y="1887753"/>
                  </a:moveTo>
                  <a:lnTo>
                    <a:pt x="286842" y="1887753"/>
                  </a:lnTo>
                  <a:lnTo>
                    <a:pt x="204139" y="1900453"/>
                  </a:lnTo>
                  <a:lnTo>
                    <a:pt x="192189" y="1913153"/>
                  </a:lnTo>
                  <a:lnTo>
                    <a:pt x="185140" y="1913153"/>
                  </a:lnTo>
                  <a:lnTo>
                    <a:pt x="184378" y="1925853"/>
                  </a:lnTo>
                  <a:lnTo>
                    <a:pt x="295149" y="1925853"/>
                  </a:lnTo>
                  <a:lnTo>
                    <a:pt x="248843" y="1913153"/>
                  </a:lnTo>
                  <a:lnTo>
                    <a:pt x="291312" y="1900453"/>
                  </a:lnTo>
                  <a:lnTo>
                    <a:pt x="299872" y="1900453"/>
                  </a:lnTo>
                  <a:lnTo>
                    <a:pt x="298373" y="1887753"/>
                  </a:lnTo>
                  <a:close/>
                </a:path>
                <a:path w="885189" h="1976754">
                  <a:moveTo>
                    <a:pt x="410044" y="1811553"/>
                  </a:moveTo>
                  <a:lnTo>
                    <a:pt x="184022" y="1811553"/>
                  </a:lnTo>
                  <a:lnTo>
                    <a:pt x="197572" y="1824253"/>
                  </a:lnTo>
                  <a:lnTo>
                    <a:pt x="391956" y="1824253"/>
                  </a:lnTo>
                  <a:lnTo>
                    <a:pt x="410044" y="1811553"/>
                  </a:lnTo>
                  <a:close/>
                </a:path>
                <a:path w="885189" h="1976754">
                  <a:moveTo>
                    <a:pt x="589765" y="935253"/>
                  </a:moveTo>
                  <a:lnTo>
                    <a:pt x="570712" y="935253"/>
                  </a:lnTo>
                  <a:lnTo>
                    <a:pt x="561771" y="1011453"/>
                  </a:lnTo>
                  <a:lnTo>
                    <a:pt x="517067" y="1417853"/>
                  </a:lnTo>
                  <a:lnTo>
                    <a:pt x="511334" y="1455953"/>
                  </a:lnTo>
                  <a:lnTo>
                    <a:pt x="503088" y="1494053"/>
                  </a:lnTo>
                  <a:lnTo>
                    <a:pt x="492332" y="1532153"/>
                  </a:lnTo>
                  <a:lnTo>
                    <a:pt x="479069" y="1570253"/>
                  </a:lnTo>
                  <a:lnTo>
                    <a:pt x="462162" y="1608353"/>
                  </a:lnTo>
                  <a:lnTo>
                    <a:pt x="414107" y="1659153"/>
                  </a:lnTo>
                  <a:lnTo>
                    <a:pt x="382955" y="1671853"/>
                  </a:lnTo>
                  <a:lnTo>
                    <a:pt x="365624" y="1684553"/>
                  </a:lnTo>
                  <a:lnTo>
                    <a:pt x="156777" y="1684553"/>
                  </a:lnTo>
                  <a:lnTo>
                    <a:pt x="146024" y="1697253"/>
                  </a:lnTo>
                  <a:lnTo>
                    <a:pt x="137223" y="1709953"/>
                  </a:lnTo>
                  <a:lnTo>
                    <a:pt x="130936" y="1722653"/>
                  </a:lnTo>
                  <a:lnTo>
                    <a:pt x="127165" y="1735353"/>
                  </a:lnTo>
                  <a:lnTo>
                    <a:pt x="125907" y="1748053"/>
                  </a:lnTo>
                  <a:lnTo>
                    <a:pt x="129537" y="1773453"/>
                  </a:lnTo>
                  <a:lnTo>
                    <a:pt x="140430" y="1786153"/>
                  </a:lnTo>
                  <a:lnTo>
                    <a:pt x="158590" y="1811553"/>
                  </a:lnTo>
                  <a:lnTo>
                    <a:pt x="242138" y="1811553"/>
                  </a:lnTo>
                  <a:lnTo>
                    <a:pt x="227884" y="1798853"/>
                  </a:lnTo>
                  <a:lnTo>
                    <a:pt x="188493" y="1798853"/>
                  </a:lnTo>
                  <a:lnTo>
                    <a:pt x="169909" y="1786153"/>
                  </a:lnTo>
                  <a:lnTo>
                    <a:pt x="156638" y="1773453"/>
                  </a:lnTo>
                  <a:lnTo>
                    <a:pt x="148677" y="1760753"/>
                  </a:lnTo>
                  <a:lnTo>
                    <a:pt x="146024" y="1748053"/>
                  </a:lnTo>
                  <a:lnTo>
                    <a:pt x="146928" y="1735353"/>
                  </a:lnTo>
                  <a:lnTo>
                    <a:pt x="149645" y="1722653"/>
                  </a:lnTo>
                  <a:lnTo>
                    <a:pt x="154184" y="1709953"/>
                  </a:lnTo>
                  <a:lnTo>
                    <a:pt x="160553" y="1709953"/>
                  </a:lnTo>
                  <a:lnTo>
                    <a:pt x="168301" y="1697253"/>
                  </a:lnTo>
                  <a:lnTo>
                    <a:pt x="372330" y="1697253"/>
                  </a:lnTo>
                  <a:lnTo>
                    <a:pt x="391896" y="1684553"/>
                  </a:lnTo>
                  <a:lnTo>
                    <a:pt x="426118" y="1671853"/>
                  </a:lnTo>
                  <a:lnTo>
                    <a:pt x="455029" y="1646453"/>
                  </a:lnTo>
                  <a:lnTo>
                    <a:pt x="478637" y="1608353"/>
                  </a:lnTo>
                  <a:lnTo>
                    <a:pt x="496950" y="1582953"/>
                  </a:lnTo>
                  <a:lnTo>
                    <a:pt x="511195" y="1544853"/>
                  </a:lnTo>
                  <a:lnTo>
                    <a:pt x="522649" y="1506753"/>
                  </a:lnTo>
                  <a:lnTo>
                    <a:pt x="531312" y="1468653"/>
                  </a:lnTo>
                  <a:lnTo>
                    <a:pt x="537184" y="1417853"/>
                  </a:lnTo>
                  <a:lnTo>
                    <a:pt x="589765" y="935253"/>
                  </a:lnTo>
                  <a:close/>
                </a:path>
                <a:path w="885189" h="1976754">
                  <a:moveTo>
                    <a:pt x="750646" y="325653"/>
                  </a:moveTo>
                  <a:lnTo>
                    <a:pt x="698327" y="325653"/>
                  </a:lnTo>
                  <a:lnTo>
                    <a:pt x="712365" y="338353"/>
                  </a:lnTo>
                  <a:lnTo>
                    <a:pt x="724588" y="338353"/>
                  </a:lnTo>
                  <a:lnTo>
                    <a:pt x="734999" y="351053"/>
                  </a:lnTo>
                  <a:lnTo>
                    <a:pt x="743024" y="351053"/>
                  </a:lnTo>
                  <a:lnTo>
                    <a:pt x="748122" y="363753"/>
                  </a:lnTo>
                  <a:lnTo>
                    <a:pt x="750290" y="389153"/>
                  </a:lnTo>
                  <a:lnTo>
                    <a:pt x="749528" y="401853"/>
                  </a:lnTo>
                  <a:lnTo>
                    <a:pt x="642238" y="1430553"/>
                  </a:lnTo>
                  <a:lnTo>
                    <a:pt x="638396" y="1468653"/>
                  </a:lnTo>
                  <a:lnTo>
                    <a:pt x="633574" y="1494053"/>
                  </a:lnTo>
                  <a:lnTo>
                    <a:pt x="627776" y="1519453"/>
                  </a:lnTo>
                  <a:lnTo>
                    <a:pt x="621004" y="1544853"/>
                  </a:lnTo>
                  <a:lnTo>
                    <a:pt x="612817" y="1570253"/>
                  </a:lnTo>
                  <a:lnTo>
                    <a:pt x="602826" y="1608353"/>
                  </a:lnTo>
                  <a:lnTo>
                    <a:pt x="591027" y="1633753"/>
                  </a:lnTo>
                  <a:lnTo>
                    <a:pt x="577418" y="1659153"/>
                  </a:lnTo>
                  <a:lnTo>
                    <a:pt x="550171" y="1697253"/>
                  </a:lnTo>
                  <a:lnTo>
                    <a:pt x="517620" y="1722653"/>
                  </a:lnTo>
                  <a:lnTo>
                    <a:pt x="479763" y="1760753"/>
                  </a:lnTo>
                  <a:lnTo>
                    <a:pt x="436600" y="1786153"/>
                  </a:lnTo>
                  <a:lnTo>
                    <a:pt x="420730" y="1786153"/>
                  </a:lnTo>
                  <a:lnTo>
                    <a:pt x="404455" y="1798853"/>
                  </a:lnTo>
                  <a:lnTo>
                    <a:pt x="370662" y="1798853"/>
                  </a:lnTo>
                  <a:lnTo>
                    <a:pt x="352839" y="1811553"/>
                  </a:lnTo>
                  <a:lnTo>
                    <a:pt x="427161" y="1811553"/>
                  </a:lnTo>
                  <a:lnTo>
                    <a:pt x="443306" y="1798853"/>
                  </a:lnTo>
                  <a:lnTo>
                    <a:pt x="470890" y="1786153"/>
                  </a:lnTo>
                  <a:lnTo>
                    <a:pt x="495544" y="1773453"/>
                  </a:lnTo>
                  <a:lnTo>
                    <a:pt x="517269" y="1760753"/>
                  </a:lnTo>
                  <a:lnTo>
                    <a:pt x="536066" y="1735353"/>
                  </a:lnTo>
                  <a:lnTo>
                    <a:pt x="552755" y="1722653"/>
                  </a:lnTo>
                  <a:lnTo>
                    <a:pt x="568188" y="1709953"/>
                  </a:lnTo>
                  <a:lnTo>
                    <a:pt x="582369" y="1684553"/>
                  </a:lnTo>
                  <a:lnTo>
                    <a:pt x="595299" y="1659153"/>
                  </a:lnTo>
                  <a:lnTo>
                    <a:pt x="609890" y="1633753"/>
                  </a:lnTo>
                  <a:lnTo>
                    <a:pt x="622387" y="1608353"/>
                  </a:lnTo>
                  <a:lnTo>
                    <a:pt x="632795" y="1582953"/>
                  </a:lnTo>
                  <a:lnTo>
                    <a:pt x="641121" y="1557553"/>
                  </a:lnTo>
                  <a:lnTo>
                    <a:pt x="647893" y="1519453"/>
                  </a:lnTo>
                  <a:lnTo>
                    <a:pt x="653691" y="1494053"/>
                  </a:lnTo>
                  <a:lnTo>
                    <a:pt x="658512" y="1468653"/>
                  </a:lnTo>
                  <a:lnTo>
                    <a:pt x="662355" y="1430553"/>
                  </a:lnTo>
                  <a:lnTo>
                    <a:pt x="769645" y="401853"/>
                  </a:lnTo>
                  <a:lnTo>
                    <a:pt x="770130" y="376453"/>
                  </a:lnTo>
                  <a:lnTo>
                    <a:pt x="767127" y="363753"/>
                  </a:lnTo>
                  <a:lnTo>
                    <a:pt x="760633" y="338353"/>
                  </a:lnTo>
                  <a:lnTo>
                    <a:pt x="750646" y="325653"/>
                  </a:lnTo>
                  <a:close/>
                </a:path>
                <a:path w="885189" h="1976754">
                  <a:moveTo>
                    <a:pt x="349413" y="1697253"/>
                  </a:moveTo>
                  <a:lnTo>
                    <a:pt x="250374" y="1697253"/>
                  </a:lnTo>
                  <a:lnTo>
                    <a:pt x="263921" y="1709953"/>
                  </a:lnTo>
                  <a:lnTo>
                    <a:pt x="323150" y="1709953"/>
                  </a:lnTo>
                  <a:lnTo>
                    <a:pt x="349413" y="1697253"/>
                  </a:lnTo>
                  <a:close/>
                </a:path>
                <a:path w="885189" h="1976754">
                  <a:moveTo>
                    <a:pt x="227398" y="1671853"/>
                  </a:moveTo>
                  <a:lnTo>
                    <a:pt x="182473" y="1671853"/>
                  </a:lnTo>
                  <a:lnTo>
                    <a:pt x="168924" y="1684553"/>
                  </a:lnTo>
                  <a:lnTo>
                    <a:pt x="238785" y="1684553"/>
                  </a:lnTo>
                  <a:lnTo>
                    <a:pt x="227398" y="1671853"/>
                  </a:lnTo>
                  <a:close/>
                </a:path>
                <a:path w="885189" h="1976754">
                  <a:moveTo>
                    <a:pt x="783056" y="1290853"/>
                  </a:moveTo>
                  <a:lnTo>
                    <a:pt x="763676" y="1290853"/>
                  </a:lnTo>
                  <a:lnTo>
                    <a:pt x="767765" y="1303553"/>
                  </a:lnTo>
                  <a:lnTo>
                    <a:pt x="778205" y="1303553"/>
                  </a:lnTo>
                  <a:lnTo>
                    <a:pt x="783056" y="1290853"/>
                  </a:lnTo>
                  <a:close/>
                </a:path>
                <a:path w="885189" h="1976754">
                  <a:moveTo>
                    <a:pt x="749528" y="1189253"/>
                  </a:moveTo>
                  <a:lnTo>
                    <a:pt x="730872" y="1189253"/>
                  </a:lnTo>
                  <a:lnTo>
                    <a:pt x="733882" y="1201953"/>
                  </a:lnTo>
                  <a:lnTo>
                    <a:pt x="760704" y="1290853"/>
                  </a:lnTo>
                  <a:lnTo>
                    <a:pt x="787526" y="1290853"/>
                  </a:lnTo>
                  <a:lnTo>
                    <a:pt x="817329" y="1240053"/>
                  </a:lnTo>
                  <a:lnTo>
                    <a:pt x="769645" y="1240053"/>
                  </a:lnTo>
                  <a:lnTo>
                    <a:pt x="749528" y="1189253"/>
                  </a:lnTo>
                  <a:close/>
                </a:path>
                <a:path w="885189" h="1976754">
                  <a:moveTo>
                    <a:pt x="865790" y="516153"/>
                  </a:moveTo>
                  <a:lnTo>
                    <a:pt x="850112" y="516153"/>
                  </a:lnTo>
                  <a:lnTo>
                    <a:pt x="769645" y="1240053"/>
                  </a:lnTo>
                  <a:lnTo>
                    <a:pt x="787526" y="1240053"/>
                  </a:lnTo>
                  <a:lnTo>
                    <a:pt x="865790" y="516153"/>
                  </a:lnTo>
                  <a:close/>
                </a:path>
                <a:path w="885189" h="1976754">
                  <a:moveTo>
                    <a:pt x="825868" y="1189253"/>
                  </a:moveTo>
                  <a:lnTo>
                    <a:pt x="821791" y="1189253"/>
                  </a:lnTo>
                  <a:lnTo>
                    <a:pt x="818819" y="1201953"/>
                  </a:lnTo>
                  <a:lnTo>
                    <a:pt x="787526" y="1240053"/>
                  </a:lnTo>
                  <a:lnTo>
                    <a:pt x="817329" y="1240053"/>
                  </a:lnTo>
                  <a:lnTo>
                    <a:pt x="832230" y="1214653"/>
                  </a:lnTo>
                  <a:lnTo>
                    <a:pt x="836701" y="1201953"/>
                  </a:lnTo>
                  <a:lnTo>
                    <a:pt x="836320" y="1201953"/>
                  </a:lnTo>
                  <a:lnTo>
                    <a:pt x="825868" y="1189253"/>
                  </a:lnTo>
                  <a:close/>
                </a:path>
                <a:path w="885189" h="1976754">
                  <a:moveTo>
                    <a:pt x="521538" y="1151153"/>
                  </a:moveTo>
                  <a:lnTo>
                    <a:pt x="470128" y="1151153"/>
                  </a:lnTo>
                  <a:lnTo>
                    <a:pt x="449029" y="1163853"/>
                  </a:lnTo>
                  <a:lnTo>
                    <a:pt x="425972" y="1176553"/>
                  </a:lnTo>
                  <a:lnTo>
                    <a:pt x="476834" y="1176553"/>
                  </a:lnTo>
                  <a:lnTo>
                    <a:pt x="450011" y="1214653"/>
                  </a:lnTo>
                  <a:lnTo>
                    <a:pt x="445541" y="1214653"/>
                  </a:lnTo>
                  <a:lnTo>
                    <a:pt x="445541" y="1227353"/>
                  </a:lnTo>
                  <a:lnTo>
                    <a:pt x="461187" y="1227353"/>
                  </a:lnTo>
                  <a:lnTo>
                    <a:pt x="521538" y="1151153"/>
                  </a:lnTo>
                  <a:close/>
                </a:path>
                <a:path w="885189" h="1976754">
                  <a:moveTo>
                    <a:pt x="465375" y="1176553"/>
                  </a:moveTo>
                  <a:lnTo>
                    <a:pt x="286842" y="1176553"/>
                  </a:lnTo>
                  <a:lnTo>
                    <a:pt x="309892" y="1189253"/>
                  </a:lnTo>
                  <a:lnTo>
                    <a:pt x="332104" y="1201953"/>
                  </a:lnTo>
                  <a:lnTo>
                    <a:pt x="414248" y="1201953"/>
                  </a:lnTo>
                  <a:lnTo>
                    <a:pt x="427659" y="1189253"/>
                  </a:lnTo>
                  <a:lnTo>
                    <a:pt x="453361" y="1189253"/>
                  </a:lnTo>
                  <a:lnTo>
                    <a:pt x="465375" y="1176553"/>
                  </a:lnTo>
                  <a:close/>
                </a:path>
                <a:path w="885189" h="1976754">
                  <a:moveTo>
                    <a:pt x="222021" y="1100353"/>
                  </a:moveTo>
                  <a:lnTo>
                    <a:pt x="216776" y="1100353"/>
                  </a:lnTo>
                  <a:lnTo>
                    <a:pt x="204876" y="1113053"/>
                  </a:lnTo>
                  <a:lnTo>
                    <a:pt x="204139" y="1113053"/>
                  </a:lnTo>
                  <a:lnTo>
                    <a:pt x="208610" y="1125753"/>
                  </a:lnTo>
                  <a:lnTo>
                    <a:pt x="225230" y="1138453"/>
                  </a:lnTo>
                  <a:lnTo>
                    <a:pt x="243811" y="1151153"/>
                  </a:lnTo>
                  <a:lnTo>
                    <a:pt x="264349" y="1176553"/>
                  </a:lnTo>
                  <a:lnTo>
                    <a:pt x="315125" y="1176553"/>
                  </a:lnTo>
                  <a:lnTo>
                    <a:pt x="294665" y="1163853"/>
                  </a:lnTo>
                  <a:lnTo>
                    <a:pt x="274885" y="1151153"/>
                  </a:lnTo>
                  <a:lnTo>
                    <a:pt x="256935" y="1138453"/>
                  </a:lnTo>
                  <a:lnTo>
                    <a:pt x="240806" y="1125753"/>
                  </a:lnTo>
                  <a:lnTo>
                    <a:pt x="226491" y="1113053"/>
                  </a:lnTo>
                  <a:lnTo>
                    <a:pt x="222021" y="1100353"/>
                  </a:lnTo>
                  <a:close/>
                </a:path>
                <a:path w="885189" h="1976754">
                  <a:moveTo>
                    <a:pt x="529704" y="1138453"/>
                  </a:moveTo>
                  <a:lnTo>
                    <a:pt x="410895" y="1138453"/>
                  </a:lnTo>
                  <a:lnTo>
                    <a:pt x="410121" y="1151153"/>
                  </a:lnTo>
                  <a:lnTo>
                    <a:pt x="527481" y="1151153"/>
                  </a:lnTo>
                  <a:lnTo>
                    <a:pt x="529704" y="1138453"/>
                  </a:lnTo>
                  <a:close/>
                </a:path>
                <a:path w="885189" h="1976754">
                  <a:moveTo>
                    <a:pt x="520763" y="1125753"/>
                  </a:moveTo>
                  <a:lnTo>
                    <a:pt x="510362" y="1125753"/>
                  </a:lnTo>
                  <a:lnTo>
                    <a:pt x="420954" y="1138453"/>
                  </a:lnTo>
                  <a:lnTo>
                    <a:pt x="526745" y="1138453"/>
                  </a:lnTo>
                  <a:lnTo>
                    <a:pt x="520763" y="1125753"/>
                  </a:lnTo>
                  <a:close/>
                </a:path>
                <a:path w="885189" h="1976754">
                  <a:moveTo>
                    <a:pt x="724092" y="312953"/>
                  </a:moveTo>
                  <a:lnTo>
                    <a:pt x="475154" y="312953"/>
                  </a:lnTo>
                  <a:lnTo>
                    <a:pt x="452243" y="325653"/>
                  </a:lnTo>
                  <a:lnTo>
                    <a:pt x="409778" y="351053"/>
                  </a:lnTo>
                  <a:lnTo>
                    <a:pt x="360597" y="401853"/>
                  </a:lnTo>
                  <a:lnTo>
                    <a:pt x="320370" y="452653"/>
                  </a:lnTo>
                  <a:lnTo>
                    <a:pt x="288515" y="503453"/>
                  </a:lnTo>
                  <a:lnTo>
                    <a:pt x="275525" y="541553"/>
                  </a:lnTo>
                  <a:lnTo>
                    <a:pt x="264490" y="566953"/>
                  </a:lnTo>
                  <a:lnTo>
                    <a:pt x="255198" y="605053"/>
                  </a:lnTo>
                  <a:lnTo>
                    <a:pt x="247443" y="630453"/>
                  </a:lnTo>
                  <a:lnTo>
                    <a:pt x="241226" y="668553"/>
                  </a:lnTo>
                  <a:lnTo>
                    <a:pt x="236550" y="706653"/>
                  </a:lnTo>
                  <a:lnTo>
                    <a:pt x="233115" y="732053"/>
                  </a:lnTo>
                  <a:lnTo>
                    <a:pt x="230671" y="770153"/>
                  </a:lnTo>
                  <a:lnTo>
                    <a:pt x="229211" y="808253"/>
                  </a:lnTo>
                  <a:lnTo>
                    <a:pt x="228726" y="833653"/>
                  </a:lnTo>
                  <a:lnTo>
                    <a:pt x="229075" y="859053"/>
                  </a:lnTo>
                  <a:lnTo>
                    <a:pt x="230120" y="871753"/>
                  </a:lnTo>
                  <a:lnTo>
                    <a:pt x="231866" y="897153"/>
                  </a:lnTo>
                  <a:lnTo>
                    <a:pt x="234314" y="922553"/>
                  </a:lnTo>
                  <a:lnTo>
                    <a:pt x="237800" y="935253"/>
                  </a:lnTo>
                  <a:lnTo>
                    <a:pt x="242690" y="960653"/>
                  </a:lnTo>
                  <a:lnTo>
                    <a:pt x="248981" y="986053"/>
                  </a:lnTo>
                  <a:lnTo>
                    <a:pt x="256666" y="998753"/>
                  </a:lnTo>
                  <a:lnTo>
                    <a:pt x="265954" y="1024153"/>
                  </a:lnTo>
                  <a:lnTo>
                    <a:pt x="304723" y="1062253"/>
                  </a:lnTo>
                  <a:lnTo>
                    <a:pt x="340480" y="1087653"/>
                  </a:lnTo>
                  <a:lnTo>
                    <a:pt x="413613" y="1087653"/>
                  </a:lnTo>
                  <a:lnTo>
                    <a:pt x="440782" y="1074953"/>
                  </a:lnTo>
                  <a:lnTo>
                    <a:pt x="466697" y="1062253"/>
                  </a:lnTo>
                  <a:lnTo>
                    <a:pt x="344946" y="1062253"/>
                  </a:lnTo>
                  <a:lnTo>
                    <a:pt x="328189" y="1049553"/>
                  </a:lnTo>
                  <a:lnTo>
                    <a:pt x="289912" y="1011453"/>
                  </a:lnTo>
                  <a:lnTo>
                    <a:pt x="265669" y="960653"/>
                  </a:lnTo>
                  <a:lnTo>
                    <a:pt x="260289" y="947953"/>
                  </a:lnTo>
                  <a:lnTo>
                    <a:pt x="256172" y="935253"/>
                  </a:lnTo>
                  <a:lnTo>
                    <a:pt x="253314" y="909853"/>
                  </a:lnTo>
                  <a:lnTo>
                    <a:pt x="251345" y="884453"/>
                  </a:lnTo>
                  <a:lnTo>
                    <a:pt x="249950" y="871753"/>
                  </a:lnTo>
                  <a:lnTo>
                    <a:pt x="249119" y="859053"/>
                  </a:lnTo>
                  <a:lnTo>
                    <a:pt x="248843" y="833653"/>
                  </a:lnTo>
                  <a:lnTo>
                    <a:pt x="249262" y="808253"/>
                  </a:lnTo>
                  <a:lnTo>
                    <a:pt x="250520" y="770153"/>
                  </a:lnTo>
                  <a:lnTo>
                    <a:pt x="252615" y="744753"/>
                  </a:lnTo>
                  <a:lnTo>
                    <a:pt x="255549" y="706653"/>
                  </a:lnTo>
                  <a:lnTo>
                    <a:pt x="259740" y="668553"/>
                  </a:lnTo>
                  <a:lnTo>
                    <a:pt x="265607" y="643153"/>
                  </a:lnTo>
                  <a:lnTo>
                    <a:pt x="273151" y="605053"/>
                  </a:lnTo>
                  <a:lnTo>
                    <a:pt x="282371" y="579653"/>
                  </a:lnTo>
                  <a:lnTo>
                    <a:pt x="293335" y="541553"/>
                  </a:lnTo>
                  <a:lnTo>
                    <a:pt x="306114" y="516153"/>
                  </a:lnTo>
                  <a:lnTo>
                    <a:pt x="320712" y="490753"/>
                  </a:lnTo>
                  <a:lnTo>
                    <a:pt x="337134" y="452653"/>
                  </a:lnTo>
                  <a:lnTo>
                    <a:pt x="355498" y="427253"/>
                  </a:lnTo>
                  <a:lnTo>
                    <a:pt x="375961" y="414553"/>
                  </a:lnTo>
                  <a:lnTo>
                    <a:pt x="398524" y="389153"/>
                  </a:lnTo>
                  <a:lnTo>
                    <a:pt x="423189" y="363753"/>
                  </a:lnTo>
                  <a:lnTo>
                    <a:pt x="443444" y="351053"/>
                  </a:lnTo>
                  <a:lnTo>
                    <a:pt x="463978" y="351053"/>
                  </a:lnTo>
                  <a:lnTo>
                    <a:pt x="505891" y="325653"/>
                  </a:lnTo>
                  <a:lnTo>
                    <a:pt x="738138" y="325653"/>
                  </a:lnTo>
                  <a:lnTo>
                    <a:pt x="724092" y="312953"/>
                  </a:lnTo>
                  <a:close/>
                </a:path>
                <a:path w="885189" h="1976754">
                  <a:moveTo>
                    <a:pt x="604240" y="820953"/>
                  </a:moveTo>
                  <a:lnTo>
                    <a:pt x="598086" y="833653"/>
                  </a:lnTo>
                  <a:lnTo>
                    <a:pt x="590823" y="859053"/>
                  </a:lnTo>
                  <a:lnTo>
                    <a:pt x="582445" y="871753"/>
                  </a:lnTo>
                  <a:lnTo>
                    <a:pt x="572947" y="897153"/>
                  </a:lnTo>
                  <a:lnTo>
                    <a:pt x="562399" y="922553"/>
                  </a:lnTo>
                  <a:lnTo>
                    <a:pt x="550872" y="935253"/>
                  </a:lnTo>
                  <a:lnTo>
                    <a:pt x="538368" y="960653"/>
                  </a:lnTo>
                  <a:lnTo>
                    <a:pt x="524890" y="973353"/>
                  </a:lnTo>
                  <a:lnTo>
                    <a:pt x="510488" y="998753"/>
                  </a:lnTo>
                  <a:lnTo>
                    <a:pt x="495260" y="1011453"/>
                  </a:lnTo>
                  <a:lnTo>
                    <a:pt x="479201" y="1024153"/>
                  </a:lnTo>
                  <a:lnTo>
                    <a:pt x="462305" y="1036853"/>
                  </a:lnTo>
                  <a:lnTo>
                    <a:pt x="444484" y="1049553"/>
                  </a:lnTo>
                  <a:lnTo>
                    <a:pt x="425691" y="1062253"/>
                  </a:lnTo>
                  <a:lnTo>
                    <a:pt x="466697" y="1062253"/>
                  </a:lnTo>
                  <a:lnTo>
                    <a:pt x="514335" y="1024153"/>
                  </a:lnTo>
                  <a:lnTo>
                    <a:pt x="554004" y="973353"/>
                  </a:lnTo>
                  <a:lnTo>
                    <a:pt x="570712" y="935253"/>
                  </a:lnTo>
                  <a:lnTo>
                    <a:pt x="589765" y="935253"/>
                  </a:lnTo>
                  <a:lnTo>
                    <a:pt x="595299" y="884453"/>
                  </a:lnTo>
                  <a:lnTo>
                    <a:pt x="604240" y="820953"/>
                  </a:lnTo>
                  <a:close/>
                </a:path>
                <a:path w="885189" h="1976754">
                  <a:moveTo>
                    <a:pt x="545007" y="439953"/>
                  </a:moveTo>
                  <a:lnTo>
                    <a:pt x="493800" y="439953"/>
                  </a:lnTo>
                  <a:lnTo>
                    <a:pt x="481304" y="452653"/>
                  </a:lnTo>
                  <a:lnTo>
                    <a:pt x="462093" y="465353"/>
                  </a:lnTo>
                  <a:lnTo>
                    <a:pt x="444696" y="490753"/>
                  </a:lnTo>
                  <a:lnTo>
                    <a:pt x="429119" y="503453"/>
                  </a:lnTo>
                  <a:lnTo>
                    <a:pt x="415366" y="528853"/>
                  </a:lnTo>
                  <a:lnTo>
                    <a:pt x="392449" y="579653"/>
                  </a:lnTo>
                  <a:lnTo>
                    <a:pt x="375132" y="630453"/>
                  </a:lnTo>
                  <a:lnTo>
                    <a:pt x="368412" y="668553"/>
                  </a:lnTo>
                  <a:lnTo>
                    <a:pt x="362821" y="693953"/>
                  </a:lnTo>
                  <a:lnTo>
                    <a:pt x="355015" y="744753"/>
                  </a:lnTo>
                  <a:lnTo>
                    <a:pt x="350821" y="795553"/>
                  </a:lnTo>
                  <a:lnTo>
                    <a:pt x="349427" y="846353"/>
                  </a:lnTo>
                  <a:lnTo>
                    <a:pt x="349912" y="871753"/>
                  </a:lnTo>
                  <a:lnTo>
                    <a:pt x="351372" y="897153"/>
                  </a:lnTo>
                  <a:lnTo>
                    <a:pt x="353815" y="909853"/>
                  </a:lnTo>
                  <a:lnTo>
                    <a:pt x="357250" y="922553"/>
                  </a:lnTo>
                  <a:lnTo>
                    <a:pt x="362204" y="947953"/>
                  </a:lnTo>
                  <a:lnTo>
                    <a:pt x="369255" y="947953"/>
                  </a:lnTo>
                  <a:lnTo>
                    <a:pt x="378407" y="960653"/>
                  </a:lnTo>
                  <a:lnTo>
                    <a:pt x="404181" y="960653"/>
                  </a:lnTo>
                  <a:lnTo>
                    <a:pt x="433245" y="935253"/>
                  </a:lnTo>
                  <a:lnTo>
                    <a:pt x="382104" y="935253"/>
                  </a:lnTo>
                  <a:lnTo>
                    <a:pt x="378266" y="922553"/>
                  </a:lnTo>
                  <a:lnTo>
                    <a:pt x="370938" y="884453"/>
                  </a:lnTo>
                  <a:lnTo>
                    <a:pt x="369544" y="846353"/>
                  </a:lnTo>
                  <a:lnTo>
                    <a:pt x="369819" y="820953"/>
                  </a:lnTo>
                  <a:lnTo>
                    <a:pt x="370651" y="808253"/>
                  </a:lnTo>
                  <a:lnTo>
                    <a:pt x="372046" y="782853"/>
                  </a:lnTo>
                  <a:lnTo>
                    <a:pt x="374014" y="757453"/>
                  </a:lnTo>
                  <a:lnTo>
                    <a:pt x="376805" y="732053"/>
                  </a:lnTo>
                  <a:lnTo>
                    <a:pt x="380717" y="706653"/>
                  </a:lnTo>
                  <a:lnTo>
                    <a:pt x="385748" y="668553"/>
                  </a:lnTo>
                  <a:lnTo>
                    <a:pt x="399298" y="617753"/>
                  </a:lnTo>
                  <a:lnTo>
                    <a:pt x="418292" y="566953"/>
                  </a:lnTo>
                  <a:lnTo>
                    <a:pt x="443020" y="528853"/>
                  </a:lnTo>
                  <a:lnTo>
                    <a:pt x="457825" y="503453"/>
                  </a:lnTo>
                  <a:lnTo>
                    <a:pt x="474311" y="490753"/>
                  </a:lnTo>
                  <a:lnTo>
                    <a:pt x="492480" y="465353"/>
                  </a:lnTo>
                  <a:lnTo>
                    <a:pt x="506653" y="465353"/>
                  </a:lnTo>
                  <a:lnTo>
                    <a:pt x="520134" y="452653"/>
                  </a:lnTo>
                  <a:lnTo>
                    <a:pt x="532921" y="452653"/>
                  </a:lnTo>
                  <a:lnTo>
                    <a:pt x="545007" y="439953"/>
                  </a:lnTo>
                  <a:close/>
                </a:path>
                <a:path w="885189" h="1976754">
                  <a:moveTo>
                    <a:pt x="642238" y="427253"/>
                  </a:moveTo>
                  <a:lnTo>
                    <a:pt x="520057" y="427253"/>
                  </a:lnTo>
                  <a:lnTo>
                    <a:pt x="506715" y="439953"/>
                  </a:lnTo>
                  <a:lnTo>
                    <a:pt x="617651" y="439953"/>
                  </a:lnTo>
                  <a:lnTo>
                    <a:pt x="611492" y="465353"/>
                  </a:lnTo>
                  <a:lnTo>
                    <a:pt x="604229" y="503453"/>
                  </a:lnTo>
                  <a:lnTo>
                    <a:pt x="595854" y="528853"/>
                  </a:lnTo>
                  <a:lnTo>
                    <a:pt x="586358" y="554253"/>
                  </a:lnTo>
                  <a:lnTo>
                    <a:pt x="575881" y="592353"/>
                  </a:lnTo>
                  <a:lnTo>
                    <a:pt x="564565" y="630453"/>
                  </a:lnTo>
                  <a:lnTo>
                    <a:pt x="552411" y="655853"/>
                  </a:lnTo>
                  <a:lnTo>
                    <a:pt x="539419" y="693953"/>
                  </a:lnTo>
                  <a:lnTo>
                    <a:pt x="525937" y="719353"/>
                  </a:lnTo>
                  <a:lnTo>
                    <a:pt x="512314" y="757453"/>
                  </a:lnTo>
                  <a:lnTo>
                    <a:pt x="498553" y="782853"/>
                  </a:lnTo>
                  <a:lnTo>
                    <a:pt x="484657" y="808253"/>
                  </a:lnTo>
                  <a:lnTo>
                    <a:pt x="470883" y="846353"/>
                  </a:lnTo>
                  <a:lnTo>
                    <a:pt x="457541" y="871753"/>
                  </a:lnTo>
                  <a:lnTo>
                    <a:pt x="444625" y="884453"/>
                  </a:lnTo>
                  <a:lnTo>
                    <a:pt x="432130" y="909853"/>
                  </a:lnTo>
                  <a:lnTo>
                    <a:pt x="420380" y="922553"/>
                  </a:lnTo>
                  <a:lnTo>
                    <a:pt x="409760" y="935253"/>
                  </a:lnTo>
                  <a:lnTo>
                    <a:pt x="433245" y="935253"/>
                  </a:lnTo>
                  <a:lnTo>
                    <a:pt x="447776" y="922553"/>
                  </a:lnTo>
                  <a:lnTo>
                    <a:pt x="463978" y="897153"/>
                  </a:lnTo>
                  <a:lnTo>
                    <a:pt x="481301" y="859053"/>
                  </a:lnTo>
                  <a:lnTo>
                    <a:pt x="499743" y="833653"/>
                  </a:lnTo>
                  <a:lnTo>
                    <a:pt x="519302" y="795553"/>
                  </a:lnTo>
                  <a:lnTo>
                    <a:pt x="538856" y="744753"/>
                  </a:lnTo>
                  <a:lnTo>
                    <a:pt x="557290" y="706653"/>
                  </a:lnTo>
                  <a:lnTo>
                    <a:pt x="574611" y="655853"/>
                  </a:lnTo>
                  <a:lnTo>
                    <a:pt x="590829" y="605053"/>
                  </a:lnTo>
                  <a:lnTo>
                    <a:pt x="599487" y="579653"/>
                  </a:lnTo>
                  <a:lnTo>
                    <a:pt x="607590" y="554253"/>
                  </a:lnTo>
                  <a:lnTo>
                    <a:pt x="615136" y="528853"/>
                  </a:lnTo>
                  <a:lnTo>
                    <a:pt x="622122" y="503453"/>
                  </a:lnTo>
                  <a:lnTo>
                    <a:pt x="628408" y="478053"/>
                  </a:lnTo>
                  <a:lnTo>
                    <a:pt x="633856" y="465353"/>
                  </a:lnTo>
                  <a:lnTo>
                    <a:pt x="638467" y="439953"/>
                  </a:lnTo>
                  <a:lnTo>
                    <a:pt x="642238" y="427253"/>
                  </a:lnTo>
                  <a:close/>
                </a:path>
                <a:path w="885189" h="1976754">
                  <a:moveTo>
                    <a:pt x="885101" y="338353"/>
                  </a:moveTo>
                  <a:lnTo>
                    <a:pt x="862761" y="338353"/>
                  </a:lnTo>
                  <a:lnTo>
                    <a:pt x="861288" y="351053"/>
                  </a:lnTo>
                  <a:lnTo>
                    <a:pt x="854582" y="401853"/>
                  </a:lnTo>
                  <a:lnTo>
                    <a:pt x="853320" y="401853"/>
                  </a:lnTo>
                  <a:lnTo>
                    <a:pt x="851782" y="414553"/>
                  </a:lnTo>
                  <a:lnTo>
                    <a:pt x="847877" y="439953"/>
                  </a:lnTo>
                  <a:lnTo>
                    <a:pt x="841227" y="478053"/>
                  </a:lnTo>
                  <a:lnTo>
                    <a:pt x="832496" y="516153"/>
                  </a:lnTo>
                  <a:lnTo>
                    <a:pt x="821675" y="554253"/>
                  </a:lnTo>
                  <a:lnTo>
                    <a:pt x="808761" y="605053"/>
                  </a:lnTo>
                  <a:lnTo>
                    <a:pt x="793868" y="655853"/>
                  </a:lnTo>
                  <a:lnTo>
                    <a:pt x="777171" y="693953"/>
                  </a:lnTo>
                  <a:lnTo>
                    <a:pt x="758667" y="744753"/>
                  </a:lnTo>
                  <a:lnTo>
                    <a:pt x="738352" y="795553"/>
                  </a:lnTo>
                  <a:lnTo>
                    <a:pt x="735342" y="795553"/>
                  </a:lnTo>
                  <a:lnTo>
                    <a:pt x="736472" y="808253"/>
                  </a:lnTo>
                  <a:lnTo>
                    <a:pt x="750989" y="808253"/>
                  </a:lnTo>
                  <a:lnTo>
                    <a:pt x="753998" y="795553"/>
                  </a:lnTo>
                  <a:lnTo>
                    <a:pt x="774115" y="757453"/>
                  </a:lnTo>
                  <a:lnTo>
                    <a:pt x="780821" y="732053"/>
                  </a:lnTo>
                  <a:lnTo>
                    <a:pt x="794232" y="706653"/>
                  </a:lnTo>
                  <a:lnTo>
                    <a:pt x="800938" y="681253"/>
                  </a:lnTo>
                  <a:lnTo>
                    <a:pt x="807643" y="668553"/>
                  </a:lnTo>
                  <a:lnTo>
                    <a:pt x="814205" y="643153"/>
                  </a:lnTo>
                  <a:lnTo>
                    <a:pt x="820485" y="617753"/>
                  </a:lnTo>
                  <a:lnTo>
                    <a:pt x="826490" y="605053"/>
                  </a:lnTo>
                  <a:lnTo>
                    <a:pt x="832230" y="579653"/>
                  </a:lnTo>
                  <a:lnTo>
                    <a:pt x="837536" y="566953"/>
                  </a:lnTo>
                  <a:lnTo>
                    <a:pt x="842286" y="541553"/>
                  </a:lnTo>
                  <a:lnTo>
                    <a:pt x="846479" y="528853"/>
                  </a:lnTo>
                  <a:lnTo>
                    <a:pt x="850112" y="516153"/>
                  </a:lnTo>
                  <a:lnTo>
                    <a:pt x="865790" y="516153"/>
                  </a:lnTo>
                  <a:lnTo>
                    <a:pt x="883640" y="351053"/>
                  </a:lnTo>
                  <a:lnTo>
                    <a:pt x="885101" y="338353"/>
                  </a:lnTo>
                  <a:close/>
                </a:path>
                <a:path w="885189" h="1976754">
                  <a:moveTo>
                    <a:pt x="606195" y="414553"/>
                  </a:moveTo>
                  <a:lnTo>
                    <a:pt x="577619" y="414553"/>
                  </a:lnTo>
                  <a:lnTo>
                    <a:pt x="562600" y="427253"/>
                  </a:lnTo>
                  <a:lnTo>
                    <a:pt x="618766" y="427253"/>
                  </a:lnTo>
                  <a:lnTo>
                    <a:pt x="606195" y="414553"/>
                  </a:lnTo>
                  <a:close/>
                </a:path>
                <a:path w="885189" h="1976754">
                  <a:moveTo>
                    <a:pt x="710965" y="401853"/>
                  </a:moveTo>
                  <a:lnTo>
                    <a:pt x="667381" y="401853"/>
                  </a:lnTo>
                  <a:lnTo>
                    <a:pt x="676461" y="414553"/>
                  </a:lnTo>
                  <a:lnTo>
                    <a:pt x="701883" y="414553"/>
                  </a:lnTo>
                  <a:lnTo>
                    <a:pt x="710965" y="401853"/>
                  </a:lnTo>
                  <a:close/>
                </a:path>
                <a:path w="885189" h="1976754">
                  <a:moveTo>
                    <a:pt x="710965" y="363753"/>
                  </a:moveTo>
                  <a:lnTo>
                    <a:pt x="667381" y="363753"/>
                  </a:lnTo>
                  <a:lnTo>
                    <a:pt x="661935" y="376453"/>
                  </a:lnTo>
                  <a:lnTo>
                    <a:pt x="660120" y="389153"/>
                  </a:lnTo>
                  <a:lnTo>
                    <a:pt x="661935" y="401853"/>
                  </a:lnTo>
                  <a:lnTo>
                    <a:pt x="716417" y="401853"/>
                  </a:lnTo>
                  <a:lnTo>
                    <a:pt x="718235" y="389153"/>
                  </a:lnTo>
                  <a:lnTo>
                    <a:pt x="716417" y="376453"/>
                  </a:lnTo>
                  <a:lnTo>
                    <a:pt x="710965" y="363753"/>
                  </a:lnTo>
                  <a:close/>
                </a:path>
                <a:path w="885189" h="1976754">
                  <a:moveTo>
                    <a:pt x="689178" y="351053"/>
                  </a:moveTo>
                  <a:lnTo>
                    <a:pt x="676461" y="363753"/>
                  </a:lnTo>
                  <a:lnTo>
                    <a:pt x="701883" y="363753"/>
                  </a:lnTo>
                  <a:lnTo>
                    <a:pt x="689178" y="351053"/>
                  </a:lnTo>
                  <a:close/>
                </a:path>
                <a:path w="885189" h="1976754">
                  <a:moveTo>
                    <a:pt x="691413" y="300253"/>
                  </a:moveTo>
                  <a:lnTo>
                    <a:pt x="550027" y="300253"/>
                  </a:lnTo>
                  <a:lnTo>
                    <a:pt x="524184" y="312953"/>
                  </a:lnTo>
                  <a:lnTo>
                    <a:pt x="708514" y="312953"/>
                  </a:lnTo>
                  <a:lnTo>
                    <a:pt x="691413" y="300253"/>
                  </a:lnTo>
                  <a:close/>
                </a:path>
                <a:path w="885189" h="1976754">
                  <a:moveTo>
                    <a:pt x="635533" y="0"/>
                  </a:moveTo>
                  <a:lnTo>
                    <a:pt x="608710" y="0"/>
                  </a:lnTo>
                  <a:lnTo>
                    <a:pt x="608710" y="7480"/>
                  </a:lnTo>
                  <a:lnTo>
                    <a:pt x="606475" y="13792"/>
                  </a:lnTo>
                  <a:lnTo>
                    <a:pt x="572947" y="26822"/>
                  </a:lnTo>
                  <a:lnTo>
                    <a:pt x="570712" y="26822"/>
                  </a:lnTo>
                  <a:lnTo>
                    <a:pt x="570712" y="44703"/>
                  </a:lnTo>
                  <a:lnTo>
                    <a:pt x="604240" y="44703"/>
                  </a:lnTo>
                  <a:lnTo>
                    <a:pt x="604240" y="143052"/>
                  </a:lnTo>
                  <a:lnTo>
                    <a:pt x="635533" y="143052"/>
                  </a:lnTo>
                  <a:lnTo>
                    <a:pt x="635533" y="0"/>
                  </a:lnTo>
                  <a:close/>
                </a:path>
                <a:path w="885189" h="1976754">
                  <a:moveTo>
                    <a:pt x="389661" y="182549"/>
                  </a:moveTo>
                  <a:lnTo>
                    <a:pt x="322605" y="274929"/>
                  </a:lnTo>
                  <a:lnTo>
                    <a:pt x="319252" y="285762"/>
                  </a:lnTo>
                  <a:lnTo>
                    <a:pt x="323722" y="293192"/>
                  </a:lnTo>
                  <a:lnTo>
                    <a:pt x="328548" y="294322"/>
                  </a:lnTo>
                  <a:lnTo>
                    <a:pt x="336016" y="292811"/>
                  </a:lnTo>
                  <a:lnTo>
                    <a:pt x="432130" y="279400"/>
                  </a:lnTo>
                  <a:lnTo>
                    <a:pt x="439572" y="277939"/>
                  </a:lnTo>
                  <a:lnTo>
                    <a:pt x="442925" y="274193"/>
                  </a:lnTo>
                  <a:lnTo>
                    <a:pt x="442188" y="268223"/>
                  </a:lnTo>
                  <a:lnTo>
                    <a:pt x="441413" y="262293"/>
                  </a:lnTo>
                  <a:lnTo>
                    <a:pt x="440364" y="261518"/>
                  </a:lnTo>
                  <a:lnTo>
                    <a:pt x="378485" y="261518"/>
                  </a:lnTo>
                  <a:lnTo>
                    <a:pt x="404464" y="247914"/>
                  </a:lnTo>
                  <a:lnTo>
                    <a:pt x="409058" y="245872"/>
                  </a:lnTo>
                  <a:lnTo>
                    <a:pt x="369544" y="245872"/>
                  </a:lnTo>
                  <a:lnTo>
                    <a:pt x="396366" y="198932"/>
                  </a:lnTo>
                  <a:lnTo>
                    <a:pt x="399338" y="193001"/>
                  </a:lnTo>
                  <a:lnTo>
                    <a:pt x="398602" y="188531"/>
                  </a:lnTo>
                  <a:lnTo>
                    <a:pt x="394131" y="185521"/>
                  </a:lnTo>
                  <a:lnTo>
                    <a:pt x="389661" y="182549"/>
                  </a:lnTo>
                  <a:close/>
                </a:path>
                <a:path w="885189" h="1976754">
                  <a:moveTo>
                    <a:pt x="437337" y="259283"/>
                  </a:moveTo>
                  <a:lnTo>
                    <a:pt x="429894" y="259283"/>
                  </a:lnTo>
                  <a:lnTo>
                    <a:pt x="378485" y="261518"/>
                  </a:lnTo>
                  <a:lnTo>
                    <a:pt x="440364" y="261518"/>
                  </a:lnTo>
                  <a:lnTo>
                    <a:pt x="437337" y="259283"/>
                  </a:lnTo>
                  <a:close/>
                </a:path>
                <a:path w="885189" h="1976754">
                  <a:moveTo>
                    <a:pt x="642238" y="185521"/>
                  </a:moveTo>
                  <a:lnTo>
                    <a:pt x="619886" y="185521"/>
                  </a:lnTo>
                  <a:lnTo>
                    <a:pt x="581881" y="186503"/>
                  </a:lnTo>
                  <a:lnTo>
                    <a:pt x="512595" y="194335"/>
                  </a:lnTo>
                  <a:lnTo>
                    <a:pt x="451687" y="209837"/>
                  </a:lnTo>
                  <a:lnTo>
                    <a:pt x="395804" y="232195"/>
                  </a:lnTo>
                  <a:lnTo>
                    <a:pt x="369544" y="245872"/>
                  </a:lnTo>
                  <a:lnTo>
                    <a:pt x="409058" y="245872"/>
                  </a:lnTo>
                  <a:lnTo>
                    <a:pt x="431006" y="236115"/>
                  </a:lnTo>
                  <a:lnTo>
                    <a:pt x="458109" y="226121"/>
                  </a:lnTo>
                  <a:lnTo>
                    <a:pt x="515102" y="211579"/>
                  </a:lnTo>
                  <a:lnTo>
                    <a:pt x="582158" y="204312"/>
                  </a:lnTo>
                  <a:lnTo>
                    <a:pt x="619886" y="203403"/>
                  </a:lnTo>
                  <a:lnTo>
                    <a:pt x="753679" y="203403"/>
                  </a:lnTo>
                  <a:lnTo>
                    <a:pt x="753998" y="201168"/>
                  </a:lnTo>
                  <a:lnTo>
                    <a:pt x="752079" y="187756"/>
                  </a:lnTo>
                  <a:lnTo>
                    <a:pt x="684707" y="187756"/>
                  </a:lnTo>
                  <a:lnTo>
                    <a:pt x="672824" y="186791"/>
                  </a:lnTo>
                  <a:lnTo>
                    <a:pt x="661787" y="186091"/>
                  </a:lnTo>
                  <a:lnTo>
                    <a:pt x="651592" y="185665"/>
                  </a:lnTo>
                  <a:lnTo>
                    <a:pt x="642238" y="185521"/>
                  </a:lnTo>
                  <a:close/>
                </a:path>
                <a:path w="885189" h="1976754">
                  <a:moveTo>
                    <a:pt x="753679" y="203403"/>
                  </a:moveTo>
                  <a:lnTo>
                    <a:pt x="641121" y="203403"/>
                  </a:lnTo>
                  <a:lnTo>
                    <a:pt x="649988" y="203547"/>
                  </a:lnTo>
                  <a:lnTo>
                    <a:pt x="659830" y="203973"/>
                  </a:lnTo>
                  <a:lnTo>
                    <a:pt x="670655" y="204673"/>
                  </a:lnTo>
                  <a:lnTo>
                    <a:pt x="682472" y="205638"/>
                  </a:lnTo>
                  <a:lnTo>
                    <a:pt x="686378" y="219341"/>
                  </a:lnTo>
                  <a:lnTo>
                    <a:pt x="693639" y="229119"/>
                  </a:lnTo>
                  <a:lnTo>
                    <a:pt x="704257" y="234979"/>
                  </a:lnTo>
                  <a:lnTo>
                    <a:pt x="718235" y="236931"/>
                  </a:lnTo>
                  <a:lnTo>
                    <a:pt x="733875" y="234698"/>
                  </a:lnTo>
                  <a:lnTo>
                    <a:pt x="745051" y="227998"/>
                  </a:lnTo>
                  <a:lnTo>
                    <a:pt x="751761" y="216823"/>
                  </a:lnTo>
                  <a:lnTo>
                    <a:pt x="753679" y="203403"/>
                  </a:lnTo>
                  <a:close/>
                </a:path>
                <a:path w="885189" h="1976754">
                  <a:moveTo>
                    <a:pt x="718235" y="165404"/>
                  </a:moveTo>
                  <a:lnTo>
                    <a:pt x="706081" y="166805"/>
                  </a:lnTo>
                  <a:lnTo>
                    <a:pt x="696442" y="171003"/>
                  </a:lnTo>
                  <a:lnTo>
                    <a:pt x="689317" y="177990"/>
                  </a:lnTo>
                  <a:lnTo>
                    <a:pt x="684707" y="187756"/>
                  </a:lnTo>
                  <a:lnTo>
                    <a:pt x="752079" y="187756"/>
                  </a:lnTo>
                  <a:lnTo>
                    <a:pt x="751753" y="185521"/>
                  </a:lnTo>
                  <a:lnTo>
                    <a:pt x="745051" y="174356"/>
                  </a:lnTo>
                  <a:lnTo>
                    <a:pt x="733875" y="167644"/>
                  </a:lnTo>
                  <a:lnTo>
                    <a:pt x="718235" y="165404"/>
                  </a:lnTo>
                  <a:close/>
                </a:path>
                <a:path w="885189" h="1976754">
                  <a:moveTo>
                    <a:pt x="16382" y="1671929"/>
                  </a:moveTo>
                  <a:lnTo>
                    <a:pt x="11912" y="1671929"/>
                  </a:lnTo>
                  <a:lnTo>
                    <a:pt x="2971" y="1680870"/>
                  </a:lnTo>
                  <a:lnTo>
                    <a:pt x="2971" y="1685340"/>
                  </a:lnTo>
                  <a:lnTo>
                    <a:pt x="7442" y="1689811"/>
                  </a:lnTo>
                  <a:lnTo>
                    <a:pt x="27558" y="1712163"/>
                  </a:lnTo>
                  <a:lnTo>
                    <a:pt x="0" y="1739722"/>
                  </a:lnTo>
                  <a:lnTo>
                    <a:pt x="393" y="1743798"/>
                  </a:lnTo>
                  <a:lnTo>
                    <a:pt x="4089" y="1749044"/>
                  </a:lnTo>
                  <a:lnTo>
                    <a:pt x="7823" y="1754251"/>
                  </a:lnTo>
                  <a:lnTo>
                    <a:pt x="12687" y="1753857"/>
                  </a:lnTo>
                  <a:lnTo>
                    <a:pt x="40970" y="1725574"/>
                  </a:lnTo>
                  <a:lnTo>
                    <a:pt x="66573" y="1725574"/>
                  </a:lnTo>
                  <a:lnTo>
                    <a:pt x="54381" y="1712163"/>
                  </a:lnTo>
                  <a:lnTo>
                    <a:pt x="67792" y="1698752"/>
                  </a:lnTo>
                  <a:lnTo>
                    <a:pt x="40970" y="1698752"/>
                  </a:lnTo>
                  <a:lnTo>
                    <a:pt x="20853" y="1676400"/>
                  </a:lnTo>
                  <a:lnTo>
                    <a:pt x="16382" y="1671929"/>
                  </a:lnTo>
                  <a:close/>
                </a:path>
                <a:path w="885189" h="1976754">
                  <a:moveTo>
                    <a:pt x="66573" y="1725574"/>
                  </a:moveTo>
                  <a:lnTo>
                    <a:pt x="40970" y="1725574"/>
                  </a:lnTo>
                  <a:lnTo>
                    <a:pt x="61086" y="1747926"/>
                  </a:lnTo>
                  <a:lnTo>
                    <a:pt x="65557" y="1752396"/>
                  </a:lnTo>
                  <a:lnTo>
                    <a:pt x="70027" y="1752752"/>
                  </a:lnTo>
                  <a:lnTo>
                    <a:pt x="78968" y="1745310"/>
                  </a:lnTo>
                  <a:lnTo>
                    <a:pt x="79730" y="1741220"/>
                  </a:lnTo>
                  <a:lnTo>
                    <a:pt x="76733" y="1736750"/>
                  </a:lnTo>
                  <a:lnTo>
                    <a:pt x="66573" y="1725574"/>
                  </a:lnTo>
                  <a:close/>
                </a:path>
                <a:path w="885189" h="1976754">
                  <a:moveTo>
                    <a:pt x="72262" y="1671929"/>
                  </a:moveTo>
                  <a:lnTo>
                    <a:pt x="67792" y="1671929"/>
                  </a:lnTo>
                  <a:lnTo>
                    <a:pt x="40970" y="1698752"/>
                  </a:lnTo>
                  <a:lnTo>
                    <a:pt x="67792" y="1698752"/>
                  </a:lnTo>
                  <a:lnTo>
                    <a:pt x="81203" y="1685340"/>
                  </a:lnTo>
                  <a:lnTo>
                    <a:pt x="81203" y="1680870"/>
                  </a:lnTo>
                  <a:lnTo>
                    <a:pt x="72262" y="1671929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29" y="436614"/>
            <a:ext cx="1176252" cy="16756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720668" y="432040"/>
            <a:ext cx="706120" cy="172720"/>
            <a:chOff x="1720668" y="432040"/>
            <a:chExt cx="706120" cy="1727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0668" y="432040"/>
              <a:ext cx="493767" cy="17213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7651" y="481411"/>
              <a:ext cx="189048" cy="122758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1674384" y="4288541"/>
            <a:ext cx="360045" cy="913765"/>
          </a:xfrm>
          <a:custGeom>
            <a:avLst/>
            <a:gdLst/>
            <a:ahLst/>
            <a:cxnLst/>
            <a:rect l="l" t="t" r="r" b="b"/>
            <a:pathLst>
              <a:path w="360044" h="913764">
                <a:moveTo>
                  <a:pt x="27025" y="857250"/>
                </a:moveTo>
                <a:lnTo>
                  <a:pt x="17208" y="857250"/>
                </a:lnTo>
                <a:lnTo>
                  <a:pt x="11175" y="859701"/>
                </a:lnTo>
                <a:lnTo>
                  <a:pt x="2247" y="869518"/>
                </a:lnTo>
                <a:lnTo>
                  <a:pt x="0" y="875106"/>
                </a:lnTo>
                <a:lnTo>
                  <a:pt x="0" y="886269"/>
                </a:lnTo>
                <a:lnTo>
                  <a:pt x="34326" y="908986"/>
                </a:lnTo>
                <a:lnTo>
                  <a:pt x="75888" y="913384"/>
                </a:lnTo>
                <a:lnTo>
                  <a:pt x="83718" y="913510"/>
                </a:lnTo>
                <a:lnTo>
                  <a:pt x="123439" y="910077"/>
                </a:lnTo>
                <a:lnTo>
                  <a:pt x="159562" y="899777"/>
                </a:lnTo>
                <a:lnTo>
                  <a:pt x="192085" y="882612"/>
                </a:lnTo>
                <a:lnTo>
                  <a:pt x="211330" y="866622"/>
                </a:lnTo>
                <a:lnTo>
                  <a:pt x="88404" y="866622"/>
                </a:lnTo>
                <a:lnTo>
                  <a:pt x="80534" y="866475"/>
                </a:lnTo>
                <a:lnTo>
                  <a:pt x="39602" y="860196"/>
                </a:lnTo>
                <a:lnTo>
                  <a:pt x="33489" y="858583"/>
                </a:lnTo>
                <a:lnTo>
                  <a:pt x="29933" y="857694"/>
                </a:lnTo>
                <a:lnTo>
                  <a:pt x="27025" y="857250"/>
                </a:lnTo>
                <a:close/>
              </a:path>
              <a:path w="360044" h="913764">
                <a:moveTo>
                  <a:pt x="337041" y="253161"/>
                </a:moveTo>
                <a:lnTo>
                  <a:pt x="290664" y="253161"/>
                </a:lnTo>
                <a:lnTo>
                  <a:pt x="292671" y="253822"/>
                </a:lnTo>
                <a:lnTo>
                  <a:pt x="291769" y="257848"/>
                </a:lnTo>
                <a:lnTo>
                  <a:pt x="284995" y="298361"/>
                </a:lnTo>
                <a:lnTo>
                  <a:pt x="283298" y="310083"/>
                </a:lnTo>
                <a:lnTo>
                  <a:pt x="282384" y="316344"/>
                </a:lnTo>
                <a:lnTo>
                  <a:pt x="281724" y="321462"/>
                </a:lnTo>
                <a:lnTo>
                  <a:pt x="281292" y="325488"/>
                </a:lnTo>
                <a:lnTo>
                  <a:pt x="246456" y="673747"/>
                </a:lnTo>
                <a:lnTo>
                  <a:pt x="243562" y="696157"/>
                </a:lnTo>
                <a:lnTo>
                  <a:pt x="234527" y="738848"/>
                </a:lnTo>
                <a:lnTo>
                  <a:pt x="220629" y="778406"/>
                </a:lnTo>
                <a:lnTo>
                  <a:pt x="198867" y="813063"/>
                </a:lnTo>
                <a:lnTo>
                  <a:pt x="163998" y="845353"/>
                </a:lnTo>
                <a:lnTo>
                  <a:pt x="116736" y="864285"/>
                </a:lnTo>
                <a:lnTo>
                  <a:pt x="88404" y="866622"/>
                </a:lnTo>
                <a:lnTo>
                  <a:pt x="211330" y="866622"/>
                </a:lnTo>
                <a:lnTo>
                  <a:pt x="244931" y="829142"/>
                </a:lnTo>
                <a:lnTo>
                  <a:pt x="267614" y="786530"/>
                </a:lnTo>
                <a:lnTo>
                  <a:pt x="282074" y="742010"/>
                </a:lnTo>
                <a:lnTo>
                  <a:pt x="290529" y="696134"/>
                </a:lnTo>
                <a:lnTo>
                  <a:pt x="291998" y="684466"/>
                </a:lnTo>
                <a:lnTo>
                  <a:pt x="337041" y="253161"/>
                </a:lnTo>
                <a:close/>
              </a:path>
              <a:path w="360044" h="913764">
                <a:moveTo>
                  <a:pt x="257848" y="0"/>
                </a:moveTo>
                <a:lnTo>
                  <a:pt x="210451" y="7200"/>
                </a:lnTo>
                <a:lnTo>
                  <a:pt x="167436" y="28803"/>
                </a:lnTo>
                <a:lnTo>
                  <a:pt x="136956" y="55918"/>
                </a:lnTo>
                <a:lnTo>
                  <a:pt x="112522" y="89077"/>
                </a:lnTo>
                <a:lnTo>
                  <a:pt x="87420" y="144094"/>
                </a:lnTo>
                <a:lnTo>
                  <a:pt x="73523" y="193820"/>
                </a:lnTo>
                <a:lnTo>
                  <a:pt x="64983" y="246184"/>
                </a:lnTo>
                <a:lnTo>
                  <a:pt x="60840" y="295249"/>
                </a:lnTo>
                <a:lnTo>
                  <a:pt x="60375" y="324815"/>
                </a:lnTo>
                <a:lnTo>
                  <a:pt x="60462" y="329442"/>
                </a:lnTo>
                <a:lnTo>
                  <a:pt x="65137" y="374360"/>
                </a:lnTo>
                <a:lnTo>
                  <a:pt x="79298" y="417179"/>
                </a:lnTo>
                <a:lnTo>
                  <a:pt x="106739" y="448654"/>
                </a:lnTo>
                <a:lnTo>
                  <a:pt x="138633" y="456755"/>
                </a:lnTo>
                <a:lnTo>
                  <a:pt x="150501" y="455855"/>
                </a:lnTo>
                <a:lnTo>
                  <a:pt x="194220" y="434405"/>
                </a:lnTo>
                <a:lnTo>
                  <a:pt x="141312" y="408533"/>
                </a:lnTo>
                <a:lnTo>
                  <a:pt x="133171" y="407047"/>
                </a:lnTo>
                <a:lnTo>
                  <a:pt x="111866" y="372097"/>
                </a:lnTo>
                <a:lnTo>
                  <a:pt x="107182" y="325488"/>
                </a:lnTo>
                <a:lnTo>
                  <a:pt x="107245" y="315504"/>
                </a:lnTo>
                <a:lnTo>
                  <a:pt x="109289" y="272977"/>
                </a:lnTo>
                <a:lnTo>
                  <a:pt x="115025" y="225657"/>
                </a:lnTo>
                <a:lnTo>
                  <a:pt x="125829" y="176603"/>
                </a:lnTo>
                <a:lnTo>
                  <a:pt x="143800" y="130180"/>
                </a:lnTo>
                <a:lnTo>
                  <a:pt x="167824" y="90626"/>
                </a:lnTo>
                <a:lnTo>
                  <a:pt x="203676" y="60149"/>
                </a:lnTo>
                <a:lnTo>
                  <a:pt x="240429" y="48767"/>
                </a:lnTo>
                <a:lnTo>
                  <a:pt x="268566" y="46875"/>
                </a:lnTo>
                <a:lnTo>
                  <a:pt x="358676" y="46875"/>
                </a:lnTo>
                <a:lnTo>
                  <a:pt x="359079" y="43319"/>
                </a:lnTo>
                <a:lnTo>
                  <a:pt x="359524" y="37058"/>
                </a:lnTo>
                <a:lnTo>
                  <a:pt x="359651" y="22771"/>
                </a:lnTo>
                <a:lnTo>
                  <a:pt x="356628" y="15519"/>
                </a:lnTo>
                <a:lnTo>
                  <a:pt x="312921" y="1843"/>
                </a:lnTo>
                <a:lnTo>
                  <a:pt x="275753" y="169"/>
                </a:lnTo>
                <a:lnTo>
                  <a:pt x="257848" y="0"/>
                </a:lnTo>
                <a:close/>
              </a:path>
              <a:path w="360044" h="913764">
                <a:moveTo>
                  <a:pt x="358676" y="46875"/>
                </a:moveTo>
                <a:lnTo>
                  <a:pt x="275691" y="46875"/>
                </a:lnTo>
                <a:lnTo>
                  <a:pt x="282841" y="47104"/>
                </a:lnTo>
                <a:lnTo>
                  <a:pt x="297129" y="48005"/>
                </a:lnTo>
                <a:lnTo>
                  <a:pt x="303822" y="48666"/>
                </a:lnTo>
                <a:lnTo>
                  <a:pt x="310083" y="49555"/>
                </a:lnTo>
                <a:lnTo>
                  <a:pt x="307926" y="60423"/>
                </a:lnTo>
                <a:lnTo>
                  <a:pt x="296415" y="106697"/>
                </a:lnTo>
                <a:lnTo>
                  <a:pt x="281262" y="155147"/>
                </a:lnTo>
                <a:lnTo>
                  <a:pt x="264729" y="202382"/>
                </a:lnTo>
                <a:lnTo>
                  <a:pt x="252488" y="234403"/>
                </a:lnTo>
                <a:lnTo>
                  <a:pt x="250310" y="240161"/>
                </a:lnTo>
                <a:lnTo>
                  <a:pt x="234648" y="279776"/>
                </a:lnTo>
                <a:lnTo>
                  <a:pt x="217909" y="317619"/>
                </a:lnTo>
                <a:lnTo>
                  <a:pt x="197986" y="355963"/>
                </a:lnTo>
                <a:lnTo>
                  <a:pt x="170231" y="393111"/>
                </a:lnTo>
                <a:lnTo>
                  <a:pt x="148907" y="408533"/>
                </a:lnTo>
                <a:lnTo>
                  <a:pt x="218064" y="408533"/>
                </a:lnTo>
                <a:lnTo>
                  <a:pt x="241445" y="372097"/>
                </a:lnTo>
                <a:lnTo>
                  <a:pt x="258521" y="337540"/>
                </a:lnTo>
                <a:lnTo>
                  <a:pt x="274916" y="297699"/>
                </a:lnTo>
                <a:lnTo>
                  <a:pt x="290664" y="253161"/>
                </a:lnTo>
                <a:lnTo>
                  <a:pt x="337041" y="253161"/>
                </a:lnTo>
                <a:lnTo>
                  <a:pt x="358305" y="49555"/>
                </a:lnTo>
                <a:lnTo>
                  <a:pt x="358676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73759" y="4288541"/>
            <a:ext cx="360045" cy="913765"/>
          </a:xfrm>
          <a:custGeom>
            <a:avLst/>
            <a:gdLst/>
            <a:ahLst/>
            <a:cxnLst/>
            <a:rect l="l" t="t" r="r" b="b"/>
            <a:pathLst>
              <a:path w="360044" h="913764">
                <a:moveTo>
                  <a:pt x="27012" y="857250"/>
                </a:moveTo>
                <a:lnTo>
                  <a:pt x="17195" y="857250"/>
                </a:lnTo>
                <a:lnTo>
                  <a:pt x="11163" y="859701"/>
                </a:lnTo>
                <a:lnTo>
                  <a:pt x="2235" y="869518"/>
                </a:lnTo>
                <a:lnTo>
                  <a:pt x="0" y="875106"/>
                </a:lnTo>
                <a:lnTo>
                  <a:pt x="0" y="886269"/>
                </a:lnTo>
                <a:lnTo>
                  <a:pt x="34315" y="908986"/>
                </a:lnTo>
                <a:lnTo>
                  <a:pt x="75875" y="913384"/>
                </a:lnTo>
                <a:lnTo>
                  <a:pt x="83705" y="913510"/>
                </a:lnTo>
                <a:lnTo>
                  <a:pt x="123426" y="910077"/>
                </a:lnTo>
                <a:lnTo>
                  <a:pt x="159550" y="899777"/>
                </a:lnTo>
                <a:lnTo>
                  <a:pt x="192072" y="882612"/>
                </a:lnTo>
                <a:lnTo>
                  <a:pt x="211317" y="866622"/>
                </a:lnTo>
                <a:lnTo>
                  <a:pt x="88404" y="866622"/>
                </a:lnTo>
                <a:lnTo>
                  <a:pt x="80532" y="866475"/>
                </a:lnTo>
                <a:lnTo>
                  <a:pt x="39589" y="860196"/>
                </a:lnTo>
                <a:lnTo>
                  <a:pt x="33477" y="858583"/>
                </a:lnTo>
                <a:lnTo>
                  <a:pt x="29921" y="857694"/>
                </a:lnTo>
                <a:lnTo>
                  <a:pt x="27012" y="857250"/>
                </a:lnTo>
                <a:close/>
              </a:path>
              <a:path w="360044" h="913764">
                <a:moveTo>
                  <a:pt x="337028" y="253161"/>
                </a:moveTo>
                <a:lnTo>
                  <a:pt x="290652" y="253161"/>
                </a:lnTo>
                <a:lnTo>
                  <a:pt x="292658" y="253822"/>
                </a:lnTo>
                <a:lnTo>
                  <a:pt x="291757" y="257848"/>
                </a:lnTo>
                <a:lnTo>
                  <a:pt x="284995" y="298361"/>
                </a:lnTo>
                <a:lnTo>
                  <a:pt x="246443" y="673747"/>
                </a:lnTo>
                <a:lnTo>
                  <a:pt x="243555" y="696157"/>
                </a:lnTo>
                <a:lnTo>
                  <a:pt x="234517" y="738848"/>
                </a:lnTo>
                <a:lnTo>
                  <a:pt x="220622" y="778406"/>
                </a:lnTo>
                <a:lnTo>
                  <a:pt x="198856" y="813063"/>
                </a:lnTo>
                <a:lnTo>
                  <a:pt x="163991" y="845353"/>
                </a:lnTo>
                <a:lnTo>
                  <a:pt x="116731" y="864285"/>
                </a:lnTo>
                <a:lnTo>
                  <a:pt x="88404" y="866622"/>
                </a:lnTo>
                <a:lnTo>
                  <a:pt x="211317" y="866622"/>
                </a:lnTo>
                <a:lnTo>
                  <a:pt x="244918" y="829142"/>
                </a:lnTo>
                <a:lnTo>
                  <a:pt x="267603" y="786530"/>
                </a:lnTo>
                <a:lnTo>
                  <a:pt x="282066" y="742010"/>
                </a:lnTo>
                <a:lnTo>
                  <a:pt x="290518" y="696134"/>
                </a:lnTo>
                <a:lnTo>
                  <a:pt x="291985" y="684466"/>
                </a:lnTo>
                <a:lnTo>
                  <a:pt x="337028" y="253161"/>
                </a:lnTo>
                <a:close/>
              </a:path>
              <a:path w="360044" h="913764">
                <a:moveTo>
                  <a:pt x="257835" y="0"/>
                </a:moveTo>
                <a:lnTo>
                  <a:pt x="210448" y="7200"/>
                </a:lnTo>
                <a:lnTo>
                  <a:pt x="167424" y="28803"/>
                </a:lnTo>
                <a:lnTo>
                  <a:pt x="136956" y="55918"/>
                </a:lnTo>
                <a:lnTo>
                  <a:pt x="112509" y="89077"/>
                </a:lnTo>
                <a:lnTo>
                  <a:pt x="87408" y="144094"/>
                </a:lnTo>
                <a:lnTo>
                  <a:pt x="73515" y="193820"/>
                </a:lnTo>
                <a:lnTo>
                  <a:pt x="64978" y="246184"/>
                </a:lnTo>
                <a:lnTo>
                  <a:pt x="60838" y="295249"/>
                </a:lnTo>
                <a:lnTo>
                  <a:pt x="60361" y="315504"/>
                </a:lnTo>
                <a:lnTo>
                  <a:pt x="60375" y="324815"/>
                </a:lnTo>
                <a:lnTo>
                  <a:pt x="65124" y="374360"/>
                </a:lnTo>
                <a:lnTo>
                  <a:pt x="79290" y="417179"/>
                </a:lnTo>
                <a:lnTo>
                  <a:pt x="106732" y="448654"/>
                </a:lnTo>
                <a:lnTo>
                  <a:pt x="138633" y="456755"/>
                </a:lnTo>
                <a:lnTo>
                  <a:pt x="150494" y="455855"/>
                </a:lnTo>
                <a:lnTo>
                  <a:pt x="194209" y="434405"/>
                </a:lnTo>
                <a:lnTo>
                  <a:pt x="141312" y="408533"/>
                </a:lnTo>
                <a:lnTo>
                  <a:pt x="133164" y="407047"/>
                </a:lnTo>
                <a:lnTo>
                  <a:pt x="111854" y="372097"/>
                </a:lnTo>
                <a:lnTo>
                  <a:pt x="107170" y="325488"/>
                </a:lnTo>
                <a:lnTo>
                  <a:pt x="107233" y="315504"/>
                </a:lnTo>
                <a:lnTo>
                  <a:pt x="109281" y="272977"/>
                </a:lnTo>
                <a:lnTo>
                  <a:pt x="115020" y="225657"/>
                </a:lnTo>
                <a:lnTo>
                  <a:pt x="125817" y="176603"/>
                </a:lnTo>
                <a:lnTo>
                  <a:pt x="143798" y="130180"/>
                </a:lnTo>
                <a:lnTo>
                  <a:pt x="167817" y="90626"/>
                </a:lnTo>
                <a:lnTo>
                  <a:pt x="203665" y="60149"/>
                </a:lnTo>
                <a:lnTo>
                  <a:pt x="240418" y="48767"/>
                </a:lnTo>
                <a:lnTo>
                  <a:pt x="268554" y="46875"/>
                </a:lnTo>
                <a:lnTo>
                  <a:pt x="358675" y="46875"/>
                </a:lnTo>
                <a:lnTo>
                  <a:pt x="358736" y="46443"/>
                </a:lnTo>
                <a:lnTo>
                  <a:pt x="359067" y="43319"/>
                </a:lnTo>
                <a:lnTo>
                  <a:pt x="359511" y="37058"/>
                </a:lnTo>
                <a:lnTo>
                  <a:pt x="359638" y="22771"/>
                </a:lnTo>
                <a:lnTo>
                  <a:pt x="356615" y="15519"/>
                </a:lnTo>
                <a:lnTo>
                  <a:pt x="312913" y="1843"/>
                </a:lnTo>
                <a:lnTo>
                  <a:pt x="275740" y="169"/>
                </a:lnTo>
                <a:lnTo>
                  <a:pt x="257835" y="0"/>
                </a:lnTo>
                <a:close/>
              </a:path>
              <a:path w="360044" h="913764">
                <a:moveTo>
                  <a:pt x="358675" y="46875"/>
                </a:moveTo>
                <a:lnTo>
                  <a:pt x="275691" y="46875"/>
                </a:lnTo>
                <a:lnTo>
                  <a:pt x="282828" y="47104"/>
                </a:lnTo>
                <a:lnTo>
                  <a:pt x="297116" y="48005"/>
                </a:lnTo>
                <a:lnTo>
                  <a:pt x="303809" y="48666"/>
                </a:lnTo>
                <a:lnTo>
                  <a:pt x="310070" y="49555"/>
                </a:lnTo>
                <a:lnTo>
                  <a:pt x="307913" y="60423"/>
                </a:lnTo>
                <a:lnTo>
                  <a:pt x="296403" y="106697"/>
                </a:lnTo>
                <a:lnTo>
                  <a:pt x="281252" y="155147"/>
                </a:lnTo>
                <a:lnTo>
                  <a:pt x="264716" y="202382"/>
                </a:lnTo>
                <a:lnTo>
                  <a:pt x="252475" y="234403"/>
                </a:lnTo>
                <a:lnTo>
                  <a:pt x="250297" y="240161"/>
                </a:lnTo>
                <a:lnTo>
                  <a:pt x="234640" y="279776"/>
                </a:lnTo>
                <a:lnTo>
                  <a:pt x="217901" y="317619"/>
                </a:lnTo>
                <a:lnTo>
                  <a:pt x="197973" y="355963"/>
                </a:lnTo>
                <a:lnTo>
                  <a:pt x="170224" y="393111"/>
                </a:lnTo>
                <a:lnTo>
                  <a:pt x="148894" y="408533"/>
                </a:lnTo>
                <a:lnTo>
                  <a:pt x="218054" y="408533"/>
                </a:lnTo>
                <a:lnTo>
                  <a:pt x="241433" y="372097"/>
                </a:lnTo>
                <a:lnTo>
                  <a:pt x="258508" y="337540"/>
                </a:lnTo>
                <a:lnTo>
                  <a:pt x="274908" y="297699"/>
                </a:lnTo>
                <a:lnTo>
                  <a:pt x="290652" y="253161"/>
                </a:lnTo>
                <a:lnTo>
                  <a:pt x="337028" y="253161"/>
                </a:lnTo>
                <a:lnTo>
                  <a:pt x="358292" y="49555"/>
                </a:lnTo>
                <a:lnTo>
                  <a:pt x="358675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73127" y="4288541"/>
            <a:ext cx="360045" cy="913765"/>
          </a:xfrm>
          <a:custGeom>
            <a:avLst/>
            <a:gdLst/>
            <a:ahLst/>
            <a:cxnLst/>
            <a:rect l="l" t="t" r="r" b="b"/>
            <a:pathLst>
              <a:path w="360045" h="913764">
                <a:moveTo>
                  <a:pt x="27012" y="857250"/>
                </a:moveTo>
                <a:lnTo>
                  <a:pt x="17195" y="857250"/>
                </a:lnTo>
                <a:lnTo>
                  <a:pt x="11163" y="859701"/>
                </a:lnTo>
                <a:lnTo>
                  <a:pt x="2235" y="869518"/>
                </a:lnTo>
                <a:lnTo>
                  <a:pt x="0" y="875106"/>
                </a:lnTo>
                <a:lnTo>
                  <a:pt x="0" y="886269"/>
                </a:lnTo>
                <a:lnTo>
                  <a:pt x="34315" y="908986"/>
                </a:lnTo>
                <a:lnTo>
                  <a:pt x="75875" y="913384"/>
                </a:lnTo>
                <a:lnTo>
                  <a:pt x="83705" y="913510"/>
                </a:lnTo>
                <a:lnTo>
                  <a:pt x="123426" y="910077"/>
                </a:lnTo>
                <a:lnTo>
                  <a:pt x="159550" y="899777"/>
                </a:lnTo>
                <a:lnTo>
                  <a:pt x="192072" y="882612"/>
                </a:lnTo>
                <a:lnTo>
                  <a:pt x="211317" y="866622"/>
                </a:lnTo>
                <a:lnTo>
                  <a:pt x="88404" y="866622"/>
                </a:lnTo>
                <a:lnTo>
                  <a:pt x="80532" y="866475"/>
                </a:lnTo>
                <a:lnTo>
                  <a:pt x="39589" y="860196"/>
                </a:lnTo>
                <a:lnTo>
                  <a:pt x="33477" y="858583"/>
                </a:lnTo>
                <a:lnTo>
                  <a:pt x="29921" y="857694"/>
                </a:lnTo>
                <a:lnTo>
                  <a:pt x="27012" y="857250"/>
                </a:lnTo>
                <a:close/>
              </a:path>
              <a:path w="360045" h="913764">
                <a:moveTo>
                  <a:pt x="337028" y="253161"/>
                </a:moveTo>
                <a:lnTo>
                  <a:pt x="290652" y="253161"/>
                </a:lnTo>
                <a:lnTo>
                  <a:pt x="292658" y="253822"/>
                </a:lnTo>
                <a:lnTo>
                  <a:pt x="291757" y="257848"/>
                </a:lnTo>
                <a:lnTo>
                  <a:pt x="284995" y="298361"/>
                </a:lnTo>
                <a:lnTo>
                  <a:pt x="246443" y="673747"/>
                </a:lnTo>
                <a:lnTo>
                  <a:pt x="243555" y="696157"/>
                </a:lnTo>
                <a:lnTo>
                  <a:pt x="234517" y="738848"/>
                </a:lnTo>
                <a:lnTo>
                  <a:pt x="220622" y="778406"/>
                </a:lnTo>
                <a:lnTo>
                  <a:pt x="198856" y="813063"/>
                </a:lnTo>
                <a:lnTo>
                  <a:pt x="163991" y="845353"/>
                </a:lnTo>
                <a:lnTo>
                  <a:pt x="116731" y="864285"/>
                </a:lnTo>
                <a:lnTo>
                  <a:pt x="88404" y="866622"/>
                </a:lnTo>
                <a:lnTo>
                  <a:pt x="211317" y="866622"/>
                </a:lnTo>
                <a:lnTo>
                  <a:pt x="244918" y="829142"/>
                </a:lnTo>
                <a:lnTo>
                  <a:pt x="267603" y="786530"/>
                </a:lnTo>
                <a:lnTo>
                  <a:pt x="282066" y="742010"/>
                </a:lnTo>
                <a:lnTo>
                  <a:pt x="290518" y="696134"/>
                </a:lnTo>
                <a:lnTo>
                  <a:pt x="291985" y="684466"/>
                </a:lnTo>
                <a:lnTo>
                  <a:pt x="337028" y="253161"/>
                </a:lnTo>
                <a:close/>
              </a:path>
              <a:path w="360045" h="913764">
                <a:moveTo>
                  <a:pt x="257835" y="0"/>
                </a:moveTo>
                <a:lnTo>
                  <a:pt x="210448" y="7200"/>
                </a:lnTo>
                <a:lnTo>
                  <a:pt x="167424" y="28803"/>
                </a:lnTo>
                <a:lnTo>
                  <a:pt x="136956" y="55918"/>
                </a:lnTo>
                <a:lnTo>
                  <a:pt x="112509" y="89077"/>
                </a:lnTo>
                <a:lnTo>
                  <a:pt x="87408" y="144094"/>
                </a:lnTo>
                <a:lnTo>
                  <a:pt x="73515" y="193820"/>
                </a:lnTo>
                <a:lnTo>
                  <a:pt x="64978" y="246184"/>
                </a:lnTo>
                <a:lnTo>
                  <a:pt x="60838" y="295249"/>
                </a:lnTo>
                <a:lnTo>
                  <a:pt x="60361" y="315504"/>
                </a:lnTo>
                <a:lnTo>
                  <a:pt x="60375" y="324815"/>
                </a:lnTo>
                <a:lnTo>
                  <a:pt x="65124" y="374360"/>
                </a:lnTo>
                <a:lnTo>
                  <a:pt x="79290" y="417179"/>
                </a:lnTo>
                <a:lnTo>
                  <a:pt x="106732" y="448654"/>
                </a:lnTo>
                <a:lnTo>
                  <a:pt x="138633" y="456755"/>
                </a:lnTo>
                <a:lnTo>
                  <a:pt x="150494" y="455855"/>
                </a:lnTo>
                <a:lnTo>
                  <a:pt x="194209" y="434405"/>
                </a:lnTo>
                <a:lnTo>
                  <a:pt x="141312" y="408533"/>
                </a:lnTo>
                <a:lnTo>
                  <a:pt x="133164" y="407047"/>
                </a:lnTo>
                <a:lnTo>
                  <a:pt x="111854" y="372097"/>
                </a:lnTo>
                <a:lnTo>
                  <a:pt x="107170" y="325488"/>
                </a:lnTo>
                <a:lnTo>
                  <a:pt x="107233" y="315504"/>
                </a:lnTo>
                <a:lnTo>
                  <a:pt x="109281" y="272977"/>
                </a:lnTo>
                <a:lnTo>
                  <a:pt x="115020" y="225657"/>
                </a:lnTo>
                <a:lnTo>
                  <a:pt x="125817" y="176603"/>
                </a:lnTo>
                <a:lnTo>
                  <a:pt x="143798" y="130180"/>
                </a:lnTo>
                <a:lnTo>
                  <a:pt x="167817" y="90626"/>
                </a:lnTo>
                <a:lnTo>
                  <a:pt x="203665" y="60149"/>
                </a:lnTo>
                <a:lnTo>
                  <a:pt x="240418" y="48767"/>
                </a:lnTo>
                <a:lnTo>
                  <a:pt x="268554" y="46875"/>
                </a:lnTo>
                <a:lnTo>
                  <a:pt x="358675" y="46875"/>
                </a:lnTo>
                <a:lnTo>
                  <a:pt x="358736" y="46443"/>
                </a:lnTo>
                <a:lnTo>
                  <a:pt x="359067" y="43319"/>
                </a:lnTo>
                <a:lnTo>
                  <a:pt x="359511" y="37058"/>
                </a:lnTo>
                <a:lnTo>
                  <a:pt x="359638" y="22771"/>
                </a:lnTo>
                <a:lnTo>
                  <a:pt x="356615" y="15519"/>
                </a:lnTo>
                <a:lnTo>
                  <a:pt x="312913" y="1843"/>
                </a:lnTo>
                <a:lnTo>
                  <a:pt x="275740" y="169"/>
                </a:lnTo>
                <a:lnTo>
                  <a:pt x="257835" y="0"/>
                </a:lnTo>
                <a:close/>
              </a:path>
              <a:path w="360045" h="913764">
                <a:moveTo>
                  <a:pt x="358675" y="46875"/>
                </a:moveTo>
                <a:lnTo>
                  <a:pt x="275691" y="46875"/>
                </a:lnTo>
                <a:lnTo>
                  <a:pt x="282828" y="47104"/>
                </a:lnTo>
                <a:lnTo>
                  <a:pt x="297116" y="48005"/>
                </a:lnTo>
                <a:lnTo>
                  <a:pt x="303809" y="48666"/>
                </a:lnTo>
                <a:lnTo>
                  <a:pt x="310070" y="49555"/>
                </a:lnTo>
                <a:lnTo>
                  <a:pt x="307913" y="60423"/>
                </a:lnTo>
                <a:lnTo>
                  <a:pt x="296403" y="106697"/>
                </a:lnTo>
                <a:lnTo>
                  <a:pt x="281252" y="155147"/>
                </a:lnTo>
                <a:lnTo>
                  <a:pt x="264716" y="202382"/>
                </a:lnTo>
                <a:lnTo>
                  <a:pt x="252475" y="234403"/>
                </a:lnTo>
                <a:lnTo>
                  <a:pt x="250297" y="240161"/>
                </a:lnTo>
                <a:lnTo>
                  <a:pt x="234640" y="279776"/>
                </a:lnTo>
                <a:lnTo>
                  <a:pt x="217901" y="317619"/>
                </a:lnTo>
                <a:lnTo>
                  <a:pt x="197973" y="355963"/>
                </a:lnTo>
                <a:lnTo>
                  <a:pt x="170224" y="393111"/>
                </a:lnTo>
                <a:lnTo>
                  <a:pt x="148894" y="408533"/>
                </a:lnTo>
                <a:lnTo>
                  <a:pt x="218054" y="408533"/>
                </a:lnTo>
                <a:lnTo>
                  <a:pt x="241433" y="372097"/>
                </a:lnTo>
                <a:lnTo>
                  <a:pt x="258508" y="337540"/>
                </a:lnTo>
                <a:lnTo>
                  <a:pt x="274908" y="297699"/>
                </a:lnTo>
                <a:lnTo>
                  <a:pt x="290652" y="253161"/>
                </a:lnTo>
                <a:lnTo>
                  <a:pt x="337028" y="253161"/>
                </a:lnTo>
                <a:lnTo>
                  <a:pt x="358292" y="49555"/>
                </a:lnTo>
                <a:lnTo>
                  <a:pt x="358675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72489" y="4288541"/>
            <a:ext cx="360045" cy="913765"/>
          </a:xfrm>
          <a:custGeom>
            <a:avLst/>
            <a:gdLst/>
            <a:ahLst/>
            <a:cxnLst/>
            <a:rect l="l" t="t" r="r" b="b"/>
            <a:pathLst>
              <a:path w="360045" h="913764">
                <a:moveTo>
                  <a:pt x="27012" y="857250"/>
                </a:moveTo>
                <a:lnTo>
                  <a:pt x="17195" y="857250"/>
                </a:lnTo>
                <a:lnTo>
                  <a:pt x="11163" y="859701"/>
                </a:lnTo>
                <a:lnTo>
                  <a:pt x="2235" y="869518"/>
                </a:lnTo>
                <a:lnTo>
                  <a:pt x="0" y="875106"/>
                </a:lnTo>
                <a:lnTo>
                  <a:pt x="0" y="886269"/>
                </a:lnTo>
                <a:lnTo>
                  <a:pt x="34315" y="908986"/>
                </a:lnTo>
                <a:lnTo>
                  <a:pt x="75875" y="913384"/>
                </a:lnTo>
                <a:lnTo>
                  <a:pt x="83705" y="913510"/>
                </a:lnTo>
                <a:lnTo>
                  <a:pt x="123426" y="910077"/>
                </a:lnTo>
                <a:lnTo>
                  <a:pt x="159550" y="899777"/>
                </a:lnTo>
                <a:lnTo>
                  <a:pt x="192072" y="882612"/>
                </a:lnTo>
                <a:lnTo>
                  <a:pt x="211317" y="866622"/>
                </a:lnTo>
                <a:lnTo>
                  <a:pt x="88404" y="866622"/>
                </a:lnTo>
                <a:lnTo>
                  <a:pt x="80532" y="866475"/>
                </a:lnTo>
                <a:lnTo>
                  <a:pt x="39589" y="860196"/>
                </a:lnTo>
                <a:lnTo>
                  <a:pt x="33477" y="858583"/>
                </a:lnTo>
                <a:lnTo>
                  <a:pt x="29921" y="857694"/>
                </a:lnTo>
                <a:lnTo>
                  <a:pt x="27012" y="857250"/>
                </a:lnTo>
                <a:close/>
              </a:path>
              <a:path w="360045" h="913764">
                <a:moveTo>
                  <a:pt x="337028" y="253161"/>
                </a:moveTo>
                <a:lnTo>
                  <a:pt x="290652" y="253161"/>
                </a:lnTo>
                <a:lnTo>
                  <a:pt x="292658" y="253822"/>
                </a:lnTo>
                <a:lnTo>
                  <a:pt x="291757" y="257848"/>
                </a:lnTo>
                <a:lnTo>
                  <a:pt x="284995" y="298361"/>
                </a:lnTo>
                <a:lnTo>
                  <a:pt x="246443" y="673747"/>
                </a:lnTo>
                <a:lnTo>
                  <a:pt x="243555" y="696157"/>
                </a:lnTo>
                <a:lnTo>
                  <a:pt x="234517" y="738848"/>
                </a:lnTo>
                <a:lnTo>
                  <a:pt x="220622" y="778406"/>
                </a:lnTo>
                <a:lnTo>
                  <a:pt x="198856" y="813063"/>
                </a:lnTo>
                <a:lnTo>
                  <a:pt x="163991" y="845353"/>
                </a:lnTo>
                <a:lnTo>
                  <a:pt x="116731" y="864285"/>
                </a:lnTo>
                <a:lnTo>
                  <a:pt x="88404" y="866622"/>
                </a:lnTo>
                <a:lnTo>
                  <a:pt x="211317" y="866622"/>
                </a:lnTo>
                <a:lnTo>
                  <a:pt x="244918" y="829142"/>
                </a:lnTo>
                <a:lnTo>
                  <a:pt x="267603" y="786530"/>
                </a:lnTo>
                <a:lnTo>
                  <a:pt x="282066" y="742010"/>
                </a:lnTo>
                <a:lnTo>
                  <a:pt x="290518" y="696134"/>
                </a:lnTo>
                <a:lnTo>
                  <a:pt x="291985" y="684466"/>
                </a:lnTo>
                <a:lnTo>
                  <a:pt x="337028" y="253161"/>
                </a:lnTo>
                <a:close/>
              </a:path>
              <a:path w="360045" h="913764">
                <a:moveTo>
                  <a:pt x="257835" y="0"/>
                </a:moveTo>
                <a:lnTo>
                  <a:pt x="210448" y="7200"/>
                </a:lnTo>
                <a:lnTo>
                  <a:pt x="167424" y="28803"/>
                </a:lnTo>
                <a:lnTo>
                  <a:pt x="136956" y="55918"/>
                </a:lnTo>
                <a:lnTo>
                  <a:pt x="112509" y="89077"/>
                </a:lnTo>
                <a:lnTo>
                  <a:pt x="87408" y="144094"/>
                </a:lnTo>
                <a:lnTo>
                  <a:pt x="73515" y="193820"/>
                </a:lnTo>
                <a:lnTo>
                  <a:pt x="64978" y="246184"/>
                </a:lnTo>
                <a:lnTo>
                  <a:pt x="60838" y="295249"/>
                </a:lnTo>
                <a:lnTo>
                  <a:pt x="60361" y="315504"/>
                </a:lnTo>
                <a:lnTo>
                  <a:pt x="60375" y="324815"/>
                </a:lnTo>
                <a:lnTo>
                  <a:pt x="65124" y="374360"/>
                </a:lnTo>
                <a:lnTo>
                  <a:pt x="79290" y="417179"/>
                </a:lnTo>
                <a:lnTo>
                  <a:pt x="106732" y="448654"/>
                </a:lnTo>
                <a:lnTo>
                  <a:pt x="138633" y="456755"/>
                </a:lnTo>
                <a:lnTo>
                  <a:pt x="150494" y="455855"/>
                </a:lnTo>
                <a:lnTo>
                  <a:pt x="194209" y="434405"/>
                </a:lnTo>
                <a:lnTo>
                  <a:pt x="141312" y="408533"/>
                </a:lnTo>
                <a:lnTo>
                  <a:pt x="133164" y="407047"/>
                </a:lnTo>
                <a:lnTo>
                  <a:pt x="111854" y="372097"/>
                </a:lnTo>
                <a:lnTo>
                  <a:pt x="107170" y="325488"/>
                </a:lnTo>
                <a:lnTo>
                  <a:pt x="107233" y="315504"/>
                </a:lnTo>
                <a:lnTo>
                  <a:pt x="109281" y="272977"/>
                </a:lnTo>
                <a:lnTo>
                  <a:pt x="115020" y="225657"/>
                </a:lnTo>
                <a:lnTo>
                  <a:pt x="125817" y="176603"/>
                </a:lnTo>
                <a:lnTo>
                  <a:pt x="143798" y="130180"/>
                </a:lnTo>
                <a:lnTo>
                  <a:pt x="167817" y="90626"/>
                </a:lnTo>
                <a:lnTo>
                  <a:pt x="203665" y="60149"/>
                </a:lnTo>
                <a:lnTo>
                  <a:pt x="240418" y="48767"/>
                </a:lnTo>
                <a:lnTo>
                  <a:pt x="268554" y="46875"/>
                </a:lnTo>
                <a:lnTo>
                  <a:pt x="358675" y="46875"/>
                </a:lnTo>
                <a:lnTo>
                  <a:pt x="358736" y="46443"/>
                </a:lnTo>
                <a:lnTo>
                  <a:pt x="359067" y="43319"/>
                </a:lnTo>
                <a:lnTo>
                  <a:pt x="359511" y="37058"/>
                </a:lnTo>
                <a:lnTo>
                  <a:pt x="359638" y="22771"/>
                </a:lnTo>
                <a:lnTo>
                  <a:pt x="356615" y="15519"/>
                </a:lnTo>
                <a:lnTo>
                  <a:pt x="312913" y="1843"/>
                </a:lnTo>
                <a:lnTo>
                  <a:pt x="275740" y="169"/>
                </a:lnTo>
                <a:lnTo>
                  <a:pt x="257835" y="0"/>
                </a:lnTo>
                <a:close/>
              </a:path>
              <a:path w="360045" h="913764">
                <a:moveTo>
                  <a:pt x="358675" y="46875"/>
                </a:moveTo>
                <a:lnTo>
                  <a:pt x="275691" y="46875"/>
                </a:lnTo>
                <a:lnTo>
                  <a:pt x="282828" y="47104"/>
                </a:lnTo>
                <a:lnTo>
                  <a:pt x="297116" y="48005"/>
                </a:lnTo>
                <a:lnTo>
                  <a:pt x="303809" y="48666"/>
                </a:lnTo>
                <a:lnTo>
                  <a:pt x="310070" y="49555"/>
                </a:lnTo>
                <a:lnTo>
                  <a:pt x="307913" y="60423"/>
                </a:lnTo>
                <a:lnTo>
                  <a:pt x="296403" y="106697"/>
                </a:lnTo>
                <a:lnTo>
                  <a:pt x="281252" y="155147"/>
                </a:lnTo>
                <a:lnTo>
                  <a:pt x="264716" y="202382"/>
                </a:lnTo>
                <a:lnTo>
                  <a:pt x="252475" y="234403"/>
                </a:lnTo>
                <a:lnTo>
                  <a:pt x="250297" y="240161"/>
                </a:lnTo>
                <a:lnTo>
                  <a:pt x="234640" y="279776"/>
                </a:lnTo>
                <a:lnTo>
                  <a:pt x="217901" y="317619"/>
                </a:lnTo>
                <a:lnTo>
                  <a:pt x="197973" y="355963"/>
                </a:lnTo>
                <a:lnTo>
                  <a:pt x="170224" y="393111"/>
                </a:lnTo>
                <a:lnTo>
                  <a:pt x="148894" y="408533"/>
                </a:lnTo>
                <a:lnTo>
                  <a:pt x="218054" y="408533"/>
                </a:lnTo>
                <a:lnTo>
                  <a:pt x="241433" y="372097"/>
                </a:lnTo>
                <a:lnTo>
                  <a:pt x="258508" y="337540"/>
                </a:lnTo>
                <a:lnTo>
                  <a:pt x="274908" y="297699"/>
                </a:lnTo>
                <a:lnTo>
                  <a:pt x="290652" y="253161"/>
                </a:lnTo>
                <a:lnTo>
                  <a:pt x="337028" y="253161"/>
                </a:lnTo>
                <a:lnTo>
                  <a:pt x="358292" y="49555"/>
                </a:lnTo>
                <a:lnTo>
                  <a:pt x="358675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71857" y="4288541"/>
            <a:ext cx="360045" cy="913765"/>
          </a:xfrm>
          <a:custGeom>
            <a:avLst/>
            <a:gdLst/>
            <a:ahLst/>
            <a:cxnLst/>
            <a:rect l="l" t="t" r="r" b="b"/>
            <a:pathLst>
              <a:path w="360045" h="913764">
                <a:moveTo>
                  <a:pt x="27012" y="857250"/>
                </a:moveTo>
                <a:lnTo>
                  <a:pt x="17195" y="857250"/>
                </a:lnTo>
                <a:lnTo>
                  <a:pt x="11163" y="859701"/>
                </a:lnTo>
                <a:lnTo>
                  <a:pt x="2235" y="869518"/>
                </a:lnTo>
                <a:lnTo>
                  <a:pt x="0" y="875106"/>
                </a:lnTo>
                <a:lnTo>
                  <a:pt x="0" y="886269"/>
                </a:lnTo>
                <a:lnTo>
                  <a:pt x="34315" y="908986"/>
                </a:lnTo>
                <a:lnTo>
                  <a:pt x="75875" y="913384"/>
                </a:lnTo>
                <a:lnTo>
                  <a:pt x="83705" y="913510"/>
                </a:lnTo>
                <a:lnTo>
                  <a:pt x="123426" y="910077"/>
                </a:lnTo>
                <a:lnTo>
                  <a:pt x="159550" y="899777"/>
                </a:lnTo>
                <a:lnTo>
                  <a:pt x="192072" y="882612"/>
                </a:lnTo>
                <a:lnTo>
                  <a:pt x="211317" y="866622"/>
                </a:lnTo>
                <a:lnTo>
                  <a:pt x="88404" y="866622"/>
                </a:lnTo>
                <a:lnTo>
                  <a:pt x="80532" y="866475"/>
                </a:lnTo>
                <a:lnTo>
                  <a:pt x="39589" y="860196"/>
                </a:lnTo>
                <a:lnTo>
                  <a:pt x="33477" y="858583"/>
                </a:lnTo>
                <a:lnTo>
                  <a:pt x="29921" y="857694"/>
                </a:lnTo>
                <a:lnTo>
                  <a:pt x="27012" y="857250"/>
                </a:lnTo>
                <a:close/>
              </a:path>
              <a:path w="360045" h="913764">
                <a:moveTo>
                  <a:pt x="337028" y="253161"/>
                </a:moveTo>
                <a:lnTo>
                  <a:pt x="290652" y="253161"/>
                </a:lnTo>
                <a:lnTo>
                  <a:pt x="292658" y="253822"/>
                </a:lnTo>
                <a:lnTo>
                  <a:pt x="291757" y="257848"/>
                </a:lnTo>
                <a:lnTo>
                  <a:pt x="284995" y="298361"/>
                </a:lnTo>
                <a:lnTo>
                  <a:pt x="246443" y="673747"/>
                </a:lnTo>
                <a:lnTo>
                  <a:pt x="243555" y="696157"/>
                </a:lnTo>
                <a:lnTo>
                  <a:pt x="234517" y="738848"/>
                </a:lnTo>
                <a:lnTo>
                  <a:pt x="220622" y="778406"/>
                </a:lnTo>
                <a:lnTo>
                  <a:pt x="198856" y="813063"/>
                </a:lnTo>
                <a:lnTo>
                  <a:pt x="163991" y="845353"/>
                </a:lnTo>
                <a:lnTo>
                  <a:pt x="116731" y="864285"/>
                </a:lnTo>
                <a:lnTo>
                  <a:pt x="88404" y="866622"/>
                </a:lnTo>
                <a:lnTo>
                  <a:pt x="211317" y="866622"/>
                </a:lnTo>
                <a:lnTo>
                  <a:pt x="244918" y="829142"/>
                </a:lnTo>
                <a:lnTo>
                  <a:pt x="267603" y="786530"/>
                </a:lnTo>
                <a:lnTo>
                  <a:pt x="282066" y="742010"/>
                </a:lnTo>
                <a:lnTo>
                  <a:pt x="290518" y="696134"/>
                </a:lnTo>
                <a:lnTo>
                  <a:pt x="291985" y="684466"/>
                </a:lnTo>
                <a:lnTo>
                  <a:pt x="337028" y="253161"/>
                </a:lnTo>
                <a:close/>
              </a:path>
              <a:path w="360045" h="913764">
                <a:moveTo>
                  <a:pt x="257835" y="0"/>
                </a:moveTo>
                <a:lnTo>
                  <a:pt x="210448" y="7200"/>
                </a:lnTo>
                <a:lnTo>
                  <a:pt x="167424" y="28803"/>
                </a:lnTo>
                <a:lnTo>
                  <a:pt x="136956" y="55918"/>
                </a:lnTo>
                <a:lnTo>
                  <a:pt x="112509" y="89077"/>
                </a:lnTo>
                <a:lnTo>
                  <a:pt x="87408" y="144094"/>
                </a:lnTo>
                <a:lnTo>
                  <a:pt x="73515" y="193820"/>
                </a:lnTo>
                <a:lnTo>
                  <a:pt x="64978" y="246184"/>
                </a:lnTo>
                <a:lnTo>
                  <a:pt x="60838" y="295249"/>
                </a:lnTo>
                <a:lnTo>
                  <a:pt x="60361" y="315504"/>
                </a:lnTo>
                <a:lnTo>
                  <a:pt x="60375" y="324815"/>
                </a:lnTo>
                <a:lnTo>
                  <a:pt x="65124" y="374360"/>
                </a:lnTo>
                <a:lnTo>
                  <a:pt x="79290" y="417179"/>
                </a:lnTo>
                <a:lnTo>
                  <a:pt x="106732" y="448654"/>
                </a:lnTo>
                <a:lnTo>
                  <a:pt x="138633" y="456755"/>
                </a:lnTo>
                <a:lnTo>
                  <a:pt x="150494" y="455855"/>
                </a:lnTo>
                <a:lnTo>
                  <a:pt x="194209" y="434405"/>
                </a:lnTo>
                <a:lnTo>
                  <a:pt x="141312" y="408533"/>
                </a:lnTo>
                <a:lnTo>
                  <a:pt x="133164" y="407047"/>
                </a:lnTo>
                <a:lnTo>
                  <a:pt x="111854" y="372097"/>
                </a:lnTo>
                <a:lnTo>
                  <a:pt x="107170" y="325488"/>
                </a:lnTo>
                <a:lnTo>
                  <a:pt x="107233" y="315504"/>
                </a:lnTo>
                <a:lnTo>
                  <a:pt x="109281" y="272977"/>
                </a:lnTo>
                <a:lnTo>
                  <a:pt x="115020" y="225657"/>
                </a:lnTo>
                <a:lnTo>
                  <a:pt x="125817" y="176603"/>
                </a:lnTo>
                <a:lnTo>
                  <a:pt x="143798" y="130180"/>
                </a:lnTo>
                <a:lnTo>
                  <a:pt x="167817" y="90626"/>
                </a:lnTo>
                <a:lnTo>
                  <a:pt x="203665" y="60149"/>
                </a:lnTo>
                <a:lnTo>
                  <a:pt x="240418" y="48767"/>
                </a:lnTo>
                <a:lnTo>
                  <a:pt x="268554" y="46875"/>
                </a:lnTo>
                <a:lnTo>
                  <a:pt x="358675" y="46875"/>
                </a:lnTo>
                <a:lnTo>
                  <a:pt x="358736" y="46443"/>
                </a:lnTo>
                <a:lnTo>
                  <a:pt x="359067" y="43319"/>
                </a:lnTo>
                <a:lnTo>
                  <a:pt x="359511" y="37058"/>
                </a:lnTo>
                <a:lnTo>
                  <a:pt x="359638" y="22771"/>
                </a:lnTo>
                <a:lnTo>
                  <a:pt x="356615" y="15519"/>
                </a:lnTo>
                <a:lnTo>
                  <a:pt x="312913" y="1843"/>
                </a:lnTo>
                <a:lnTo>
                  <a:pt x="275740" y="169"/>
                </a:lnTo>
                <a:lnTo>
                  <a:pt x="257835" y="0"/>
                </a:lnTo>
                <a:close/>
              </a:path>
              <a:path w="360045" h="913764">
                <a:moveTo>
                  <a:pt x="358675" y="46875"/>
                </a:moveTo>
                <a:lnTo>
                  <a:pt x="275691" y="46875"/>
                </a:lnTo>
                <a:lnTo>
                  <a:pt x="282828" y="47104"/>
                </a:lnTo>
                <a:lnTo>
                  <a:pt x="297116" y="48005"/>
                </a:lnTo>
                <a:lnTo>
                  <a:pt x="303809" y="48666"/>
                </a:lnTo>
                <a:lnTo>
                  <a:pt x="310070" y="49555"/>
                </a:lnTo>
                <a:lnTo>
                  <a:pt x="307913" y="60423"/>
                </a:lnTo>
                <a:lnTo>
                  <a:pt x="296403" y="106697"/>
                </a:lnTo>
                <a:lnTo>
                  <a:pt x="281252" y="155147"/>
                </a:lnTo>
                <a:lnTo>
                  <a:pt x="264716" y="202382"/>
                </a:lnTo>
                <a:lnTo>
                  <a:pt x="252475" y="234403"/>
                </a:lnTo>
                <a:lnTo>
                  <a:pt x="250297" y="240161"/>
                </a:lnTo>
                <a:lnTo>
                  <a:pt x="234640" y="279776"/>
                </a:lnTo>
                <a:lnTo>
                  <a:pt x="217901" y="317619"/>
                </a:lnTo>
                <a:lnTo>
                  <a:pt x="197973" y="355963"/>
                </a:lnTo>
                <a:lnTo>
                  <a:pt x="170224" y="393111"/>
                </a:lnTo>
                <a:lnTo>
                  <a:pt x="148894" y="408533"/>
                </a:lnTo>
                <a:lnTo>
                  <a:pt x="218054" y="408533"/>
                </a:lnTo>
                <a:lnTo>
                  <a:pt x="241433" y="372097"/>
                </a:lnTo>
                <a:lnTo>
                  <a:pt x="258508" y="337540"/>
                </a:lnTo>
                <a:lnTo>
                  <a:pt x="274908" y="297699"/>
                </a:lnTo>
                <a:lnTo>
                  <a:pt x="290652" y="253161"/>
                </a:lnTo>
                <a:lnTo>
                  <a:pt x="337028" y="253161"/>
                </a:lnTo>
                <a:lnTo>
                  <a:pt x="358292" y="49555"/>
                </a:lnTo>
                <a:lnTo>
                  <a:pt x="358675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71219" y="4288541"/>
            <a:ext cx="360045" cy="913765"/>
          </a:xfrm>
          <a:custGeom>
            <a:avLst/>
            <a:gdLst/>
            <a:ahLst/>
            <a:cxnLst/>
            <a:rect l="l" t="t" r="r" b="b"/>
            <a:pathLst>
              <a:path w="360045" h="913764">
                <a:moveTo>
                  <a:pt x="27012" y="857250"/>
                </a:moveTo>
                <a:lnTo>
                  <a:pt x="17195" y="857250"/>
                </a:lnTo>
                <a:lnTo>
                  <a:pt x="11163" y="859701"/>
                </a:lnTo>
                <a:lnTo>
                  <a:pt x="2235" y="869518"/>
                </a:lnTo>
                <a:lnTo>
                  <a:pt x="0" y="875106"/>
                </a:lnTo>
                <a:lnTo>
                  <a:pt x="0" y="886269"/>
                </a:lnTo>
                <a:lnTo>
                  <a:pt x="34315" y="908986"/>
                </a:lnTo>
                <a:lnTo>
                  <a:pt x="75875" y="913384"/>
                </a:lnTo>
                <a:lnTo>
                  <a:pt x="83705" y="913510"/>
                </a:lnTo>
                <a:lnTo>
                  <a:pt x="123426" y="910077"/>
                </a:lnTo>
                <a:lnTo>
                  <a:pt x="159550" y="899777"/>
                </a:lnTo>
                <a:lnTo>
                  <a:pt x="192072" y="882612"/>
                </a:lnTo>
                <a:lnTo>
                  <a:pt x="211317" y="866622"/>
                </a:lnTo>
                <a:lnTo>
                  <a:pt x="88404" y="866622"/>
                </a:lnTo>
                <a:lnTo>
                  <a:pt x="80532" y="866475"/>
                </a:lnTo>
                <a:lnTo>
                  <a:pt x="39589" y="860196"/>
                </a:lnTo>
                <a:lnTo>
                  <a:pt x="33477" y="858583"/>
                </a:lnTo>
                <a:lnTo>
                  <a:pt x="29921" y="857694"/>
                </a:lnTo>
                <a:lnTo>
                  <a:pt x="27012" y="857250"/>
                </a:lnTo>
                <a:close/>
              </a:path>
              <a:path w="360045" h="913764">
                <a:moveTo>
                  <a:pt x="337028" y="253161"/>
                </a:moveTo>
                <a:lnTo>
                  <a:pt x="290652" y="253161"/>
                </a:lnTo>
                <a:lnTo>
                  <a:pt x="292658" y="253822"/>
                </a:lnTo>
                <a:lnTo>
                  <a:pt x="291757" y="257848"/>
                </a:lnTo>
                <a:lnTo>
                  <a:pt x="284995" y="298361"/>
                </a:lnTo>
                <a:lnTo>
                  <a:pt x="246443" y="673747"/>
                </a:lnTo>
                <a:lnTo>
                  <a:pt x="243555" y="696157"/>
                </a:lnTo>
                <a:lnTo>
                  <a:pt x="234517" y="738848"/>
                </a:lnTo>
                <a:lnTo>
                  <a:pt x="220622" y="778406"/>
                </a:lnTo>
                <a:lnTo>
                  <a:pt x="198856" y="813063"/>
                </a:lnTo>
                <a:lnTo>
                  <a:pt x="163991" y="845353"/>
                </a:lnTo>
                <a:lnTo>
                  <a:pt x="116731" y="864285"/>
                </a:lnTo>
                <a:lnTo>
                  <a:pt x="88404" y="866622"/>
                </a:lnTo>
                <a:lnTo>
                  <a:pt x="211317" y="866622"/>
                </a:lnTo>
                <a:lnTo>
                  <a:pt x="244918" y="829142"/>
                </a:lnTo>
                <a:lnTo>
                  <a:pt x="267603" y="786530"/>
                </a:lnTo>
                <a:lnTo>
                  <a:pt x="282066" y="742010"/>
                </a:lnTo>
                <a:lnTo>
                  <a:pt x="290518" y="696134"/>
                </a:lnTo>
                <a:lnTo>
                  <a:pt x="291985" y="684466"/>
                </a:lnTo>
                <a:lnTo>
                  <a:pt x="337028" y="253161"/>
                </a:lnTo>
                <a:close/>
              </a:path>
              <a:path w="360045" h="913764">
                <a:moveTo>
                  <a:pt x="257835" y="0"/>
                </a:moveTo>
                <a:lnTo>
                  <a:pt x="210448" y="7200"/>
                </a:lnTo>
                <a:lnTo>
                  <a:pt x="167424" y="28803"/>
                </a:lnTo>
                <a:lnTo>
                  <a:pt x="136956" y="55918"/>
                </a:lnTo>
                <a:lnTo>
                  <a:pt x="112509" y="89077"/>
                </a:lnTo>
                <a:lnTo>
                  <a:pt x="87408" y="144094"/>
                </a:lnTo>
                <a:lnTo>
                  <a:pt x="73515" y="193820"/>
                </a:lnTo>
                <a:lnTo>
                  <a:pt x="64978" y="246184"/>
                </a:lnTo>
                <a:lnTo>
                  <a:pt x="60838" y="295249"/>
                </a:lnTo>
                <a:lnTo>
                  <a:pt x="60361" y="315504"/>
                </a:lnTo>
                <a:lnTo>
                  <a:pt x="60375" y="324815"/>
                </a:lnTo>
                <a:lnTo>
                  <a:pt x="65124" y="374360"/>
                </a:lnTo>
                <a:lnTo>
                  <a:pt x="79290" y="417179"/>
                </a:lnTo>
                <a:lnTo>
                  <a:pt x="106732" y="448654"/>
                </a:lnTo>
                <a:lnTo>
                  <a:pt x="138633" y="456755"/>
                </a:lnTo>
                <a:lnTo>
                  <a:pt x="150494" y="455855"/>
                </a:lnTo>
                <a:lnTo>
                  <a:pt x="194209" y="434405"/>
                </a:lnTo>
                <a:lnTo>
                  <a:pt x="141312" y="408533"/>
                </a:lnTo>
                <a:lnTo>
                  <a:pt x="133164" y="407047"/>
                </a:lnTo>
                <a:lnTo>
                  <a:pt x="111854" y="372097"/>
                </a:lnTo>
                <a:lnTo>
                  <a:pt x="107170" y="325488"/>
                </a:lnTo>
                <a:lnTo>
                  <a:pt x="107233" y="315504"/>
                </a:lnTo>
                <a:lnTo>
                  <a:pt x="109281" y="272977"/>
                </a:lnTo>
                <a:lnTo>
                  <a:pt x="115020" y="225657"/>
                </a:lnTo>
                <a:lnTo>
                  <a:pt x="125817" y="176603"/>
                </a:lnTo>
                <a:lnTo>
                  <a:pt x="143798" y="130180"/>
                </a:lnTo>
                <a:lnTo>
                  <a:pt x="167817" y="90626"/>
                </a:lnTo>
                <a:lnTo>
                  <a:pt x="203665" y="60149"/>
                </a:lnTo>
                <a:lnTo>
                  <a:pt x="240418" y="48767"/>
                </a:lnTo>
                <a:lnTo>
                  <a:pt x="268554" y="46875"/>
                </a:lnTo>
                <a:lnTo>
                  <a:pt x="358675" y="46875"/>
                </a:lnTo>
                <a:lnTo>
                  <a:pt x="358736" y="46443"/>
                </a:lnTo>
                <a:lnTo>
                  <a:pt x="359067" y="43319"/>
                </a:lnTo>
                <a:lnTo>
                  <a:pt x="359511" y="37058"/>
                </a:lnTo>
                <a:lnTo>
                  <a:pt x="359638" y="22771"/>
                </a:lnTo>
                <a:lnTo>
                  <a:pt x="356615" y="15519"/>
                </a:lnTo>
                <a:lnTo>
                  <a:pt x="312913" y="1843"/>
                </a:lnTo>
                <a:lnTo>
                  <a:pt x="275740" y="169"/>
                </a:lnTo>
                <a:lnTo>
                  <a:pt x="257835" y="0"/>
                </a:lnTo>
                <a:close/>
              </a:path>
              <a:path w="360045" h="913764">
                <a:moveTo>
                  <a:pt x="358675" y="46875"/>
                </a:moveTo>
                <a:lnTo>
                  <a:pt x="275691" y="46875"/>
                </a:lnTo>
                <a:lnTo>
                  <a:pt x="282828" y="47104"/>
                </a:lnTo>
                <a:lnTo>
                  <a:pt x="297116" y="48005"/>
                </a:lnTo>
                <a:lnTo>
                  <a:pt x="303809" y="48666"/>
                </a:lnTo>
                <a:lnTo>
                  <a:pt x="310070" y="49555"/>
                </a:lnTo>
                <a:lnTo>
                  <a:pt x="307913" y="60423"/>
                </a:lnTo>
                <a:lnTo>
                  <a:pt x="296403" y="106697"/>
                </a:lnTo>
                <a:lnTo>
                  <a:pt x="281252" y="155147"/>
                </a:lnTo>
                <a:lnTo>
                  <a:pt x="264716" y="202382"/>
                </a:lnTo>
                <a:lnTo>
                  <a:pt x="252475" y="234403"/>
                </a:lnTo>
                <a:lnTo>
                  <a:pt x="250297" y="240161"/>
                </a:lnTo>
                <a:lnTo>
                  <a:pt x="234640" y="279776"/>
                </a:lnTo>
                <a:lnTo>
                  <a:pt x="217901" y="317619"/>
                </a:lnTo>
                <a:lnTo>
                  <a:pt x="197973" y="355963"/>
                </a:lnTo>
                <a:lnTo>
                  <a:pt x="170224" y="393111"/>
                </a:lnTo>
                <a:lnTo>
                  <a:pt x="148894" y="408533"/>
                </a:lnTo>
                <a:lnTo>
                  <a:pt x="218054" y="408533"/>
                </a:lnTo>
                <a:lnTo>
                  <a:pt x="241433" y="372097"/>
                </a:lnTo>
                <a:lnTo>
                  <a:pt x="258508" y="337540"/>
                </a:lnTo>
                <a:lnTo>
                  <a:pt x="274908" y="297699"/>
                </a:lnTo>
                <a:lnTo>
                  <a:pt x="290652" y="253161"/>
                </a:lnTo>
                <a:lnTo>
                  <a:pt x="337028" y="253161"/>
                </a:lnTo>
                <a:lnTo>
                  <a:pt x="358292" y="49555"/>
                </a:lnTo>
                <a:lnTo>
                  <a:pt x="358675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1017" y="3818153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1017" y="4279150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017" y="4736960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17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85" y="0"/>
                </a:moveTo>
                <a:lnTo>
                  <a:pt x="0" y="0"/>
                </a:lnTo>
                <a:lnTo>
                  <a:pt x="0" y="9525"/>
                </a:lnTo>
                <a:lnTo>
                  <a:pt x="3208985" y="9525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017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85" y="0"/>
                </a:moveTo>
                <a:lnTo>
                  <a:pt x="0" y="0"/>
                </a:lnTo>
                <a:lnTo>
                  <a:pt x="0" y="25400"/>
                </a:lnTo>
                <a:lnTo>
                  <a:pt x="3208985" y="25400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017" y="6816521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399"/>
                </a:lnTo>
                <a:lnTo>
                  <a:pt x="6365608" y="25399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1017" y="7294981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017" y="7977276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1017" y="8438274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1017" y="8896083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1017" y="9374543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1990044" y="43031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89408" y="43031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88773" y="43031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88139" y="43031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87503" y="43031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86868" y="43031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90044" y="63839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89408" y="63839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90679" y="63839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88773" y="63839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88139" y="63839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87503" y="63839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86868" y="63839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45505" y="2052725"/>
            <a:ext cx="586105" cy="1485900"/>
          </a:xfrm>
          <a:custGeom>
            <a:avLst/>
            <a:gdLst/>
            <a:ahLst/>
            <a:cxnLst/>
            <a:rect l="l" t="t" r="r" b="b"/>
            <a:pathLst>
              <a:path w="586105" h="1485900">
                <a:moveTo>
                  <a:pt x="549211" y="419100"/>
                </a:moveTo>
                <a:lnTo>
                  <a:pt x="475807" y="419100"/>
                </a:lnTo>
                <a:lnTo>
                  <a:pt x="474613" y="431800"/>
                </a:lnTo>
                <a:lnTo>
                  <a:pt x="473354" y="431800"/>
                </a:lnTo>
                <a:lnTo>
                  <a:pt x="472033" y="444500"/>
                </a:lnTo>
                <a:lnTo>
                  <a:pt x="470662" y="457200"/>
                </a:lnTo>
                <a:lnTo>
                  <a:pt x="469293" y="457200"/>
                </a:lnTo>
                <a:lnTo>
                  <a:pt x="467929" y="469900"/>
                </a:lnTo>
                <a:lnTo>
                  <a:pt x="465236" y="482600"/>
                </a:lnTo>
                <a:lnTo>
                  <a:pt x="463972" y="495300"/>
                </a:lnTo>
                <a:lnTo>
                  <a:pt x="462779" y="495300"/>
                </a:lnTo>
                <a:lnTo>
                  <a:pt x="460197" y="520700"/>
                </a:lnTo>
                <a:lnTo>
                  <a:pt x="459105" y="533400"/>
                </a:lnTo>
                <a:lnTo>
                  <a:pt x="458381" y="533400"/>
                </a:lnTo>
                <a:lnTo>
                  <a:pt x="401637" y="1104900"/>
                </a:lnTo>
                <a:lnTo>
                  <a:pt x="396924" y="1143000"/>
                </a:lnTo>
                <a:lnTo>
                  <a:pt x="390442" y="1168400"/>
                </a:lnTo>
                <a:lnTo>
                  <a:pt x="382188" y="1206500"/>
                </a:lnTo>
                <a:lnTo>
                  <a:pt x="372160" y="1244600"/>
                </a:lnTo>
                <a:lnTo>
                  <a:pt x="359540" y="1270000"/>
                </a:lnTo>
                <a:lnTo>
                  <a:pt x="343509" y="1295400"/>
                </a:lnTo>
                <a:lnTo>
                  <a:pt x="324069" y="1333500"/>
                </a:lnTo>
                <a:lnTo>
                  <a:pt x="301218" y="1358900"/>
                </a:lnTo>
                <a:lnTo>
                  <a:pt x="284545" y="1371600"/>
                </a:lnTo>
                <a:lnTo>
                  <a:pt x="267254" y="1384300"/>
                </a:lnTo>
                <a:lnTo>
                  <a:pt x="249346" y="1397000"/>
                </a:lnTo>
                <a:lnTo>
                  <a:pt x="230822" y="1397000"/>
                </a:lnTo>
                <a:lnTo>
                  <a:pt x="211282" y="1409700"/>
                </a:lnTo>
                <a:lnTo>
                  <a:pt x="10909" y="1409700"/>
                </a:lnTo>
                <a:lnTo>
                  <a:pt x="6140" y="1422400"/>
                </a:lnTo>
                <a:lnTo>
                  <a:pt x="2730" y="1422400"/>
                </a:lnTo>
                <a:lnTo>
                  <a:pt x="683" y="1435100"/>
                </a:lnTo>
                <a:lnTo>
                  <a:pt x="0" y="1435100"/>
                </a:lnTo>
                <a:lnTo>
                  <a:pt x="0" y="1447800"/>
                </a:lnTo>
                <a:lnTo>
                  <a:pt x="2171" y="1460500"/>
                </a:lnTo>
                <a:lnTo>
                  <a:pt x="6540" y="1460500"/>
                </a:lnTo>
                <a:lnTo>
                  <a:pt x="10567" y="1473200"/>
                </a:lnTo>
                <a:lnTo>
                  <a:pt x="31648" y="1473200"/>
                </a:lnTo>
                <a:lnTo>
                  <a:pt x="43447" y="1485900"/>
                </a:lnTo>
                <a:lnTo>
                  <a:pt x="188673" y="1485900"/>
                </a:lnTo>
                <a:lnTo>
                  <a:pt x="237173" y="1473200"/>
                </a:lnTo>
                <a:lnTo>
                  <a:pt x="281921" y="1460500"/>
                </a:lnTo>
                <a:lnTo>
                  <a:pt x="322917" y="1435100"/>
                </a:lnTo>
                <a:lnTo>
                  <a:pt x="360159" y="1397000"/>
                </a:lnTo>
                <a:lnTo>
                  <a:pt x="374313" y="1384300"/>
                </a:lnTo>
                <a:lnTo>
                  <a:pt x="387307" y="1371600"/>
                </a:lnTo>
                <a:lnTo>
                  <a:pt x="399140" y="1358900"/>
                </a:lnTo>
                <a:lnTo>
                  <a:pt x="409816" y="1333500"/>
                </a:lnTo>
                <a:lnTo>
                  <a:pt x="419469" y="1320800"/>
                </a:lnTo>
                <a:lnTo>
                  <a:pt x="428236" y="1308100"/>
                </a:lnTo>
                <a:lnTo>
                  <a:pt x="436114" y="1282700"/>
                </a:lnTo>
                <a:lnTo>
                  <a:pt x="443103" y="1270000"/>
                </a:lnTo>
                <a:lnTo>
                  <a:pt x="449313" y="1244600"/>
                </a:lnTo>
                <a:lnTo>
                  <a:pt x="454839" y="1231900"/>
                </a:lnTo>
                <a:lnTo>
                  <a:pt x="459681" y="1206500"/>
                </a:lnTo>
                <a:lnTo>
                  <a:pt x="463842" y="1193800"/>
                </a:lnTo>
                <a:lnTo>
                  <a:pt x="467451" y="1181100"/>
                </a:lnTo>
                <a:lnTo>
                  <a:pt x="470657" y="1155700"/>
                </a:lnTo>
                <a:lnTo>
                  <a:pt x="473455" y="1143000"/>
                </a:lnTo>
                <a:lnTo>
                  <a:pt x="475843" y="1117600"/>
                </a:lnTo>
                <a:lnTo>
                  <a:pt x="549211" y="419100"/>
                </a:lnTo>
                <a:close/>
              </a:path>
              <a:path w="586105" h="1485900">
                <a:moveTo>
                  <a:pt x="54559" y="1397000"/>
                </a:moveTo>
                <a:lnTo>
                  <a:pt x="31579" y="1397000"/>
                </a:lnTo>
                <a:lnTo>
                  <a:pt x="23736" y="1409700"/>
                </a:lnTo>
                <a:lnTo>
                  <a:pt x="64522" y="1409700"/>
                </a:lnTo>
                <a:lnTo>
                  <a:pt x="54559" y="1397000"/>
                </a:lnTo>
                <a:close/>
              </a:path>
              <a:path w="586105" h="1485900">
                <a:moveTo>
                  <a:pt x="263979" y="736600"/>
                </a:moveTo>
                <a:lnTo>
                  <a:pt x="189353" y="736600"/>
                </a:lnTo>
                <a:lnTo>
                  <a:pt x="206682" y="749300"/>
                </a:lnTo>
                <a:lnTo>
                  <a:pt x="245255" y="749300"/>
                </a:lnTo>
                <a:lnTo>
                  <a:pt x="263979" y="736600"/>
                </a:lnTo>
                <a:close/>
              </a:path>
              <a:path w="586105" h="1485900">
                <a:moveTo>
                  <a:pt x="346516" y="88900"/>
                </a:moveTo>
                <a:lnTo>
                  <a:pt x="223189" y="88900"/>
                </a:lnTo>
                <a:lnTo>
                  <a:pt x="212719" y="101600"/>
                </a:lnTo>
                <a:lnTo>
                  <a:pt x="202588" y="114300"/>
                </a:lnTo>
                <a:lnTo>
                  <a:pt x="192798" y="139700"/>
                </a:lnTo>
                <a:lnTo>
                  <a:pt x="183349" y="152400"/>
                </a:lnTo>
                <a:lnTo>
                  <a:pt x="180480" y="152400"/>
                </a:lnTo>
                <a:lnTo>
                  <a:pt x="177341" y="165100"/>
                </a:lnTo>
                <a:lnTo>
                  <a:pt x="173932" y="165100"/>
                </a:lnTo>
                <a:lnTo>
                  <a:pt x="170256" y="177800"/>
                </a:lnTo>
                <a:lnTo>
                  <a:pt x="166567" y="177800"/>
                </a:lnTo>
                <a:lnTo>
                  <a:pt x="163156" y="190500"/>
                </a:lnTo>
                <a:lnTo>
                  <a:pt x="160022" y="190500"/>
                </a:lnTo>
                <a:lnTo>
                  <a:pt x="157162" y="203200"/>
                </a:lnTo>
                <a:lnTo>
                  <a:pt x="142452" y="241300"/>
                </a:lnTo>
                <a:lnTo>
                  <a:pt x="130001" y="279400"/>
                </a:lnTo>
                <a:lnTo>
                  <a:pt x="119806" y="317500"/>
                </a:lnTo>
                <a:lnTo>
                  <a:pt x="105888" y="406400"/>
                </a:lnTo>
                <a:lnTo>
                  <a:pt x="101626" y="444500"/>
                </a:lnTo>
                <a:lnTo>
                  <a:pt x="99072" y="482600"/>
                </a:lnTo>
                <a:lnTo>
                  <a:pt x="98221" y="520700"/>
                </a:lnTo>
                <a:lnTo>
                  <a:pt x="98528" y="546100"/>
                </a:lnTo>
                <a:lnTo>
                  <a:pt x="99450" y="558800"/>
                </a:lnTo>
                <a:lnTo>
                  <a:pt x="100986" y="571500"/>
                </a:lnTo>
                <a:lnTo>
                  <a:pt x="103136" y="596900"/>
                </a:lnTo>
                <a:lnTo>
                  <a:pt x="106132" y="609600"/>
                </a:lnTo>
                <a:lnTo>
                  <a:pt x="110223" y="635000"/>
                </a:lnTo>
                <a:lnTo>
                  <a:pt x="115409" y="647700"/>
                </a:lnTo>
                <a:lnTo>
                  <a:pt x="129220" y="685800"/>
                </a:lnTo>
                <a:lnTo>
                  <a:pt x="160426" y="723900"/>
                </a:lnTo>
                <a:lnTo>
                  <a:pt x="173935" y="736600"/>
                </a:lnTo>
                <a:lnTo>
                  <a:pt x="282088" y="736600"/>
                </a:lnTo>
                <a:lnTo>
                  <a:pt x="299580" y="723900"/>
                </a:lnTo>
                <a:lnTo>
                  <a:pt x="316499" y="711200"/>
                </a:lnTo>
                <a:lnTo>
                  <a:pt x="332871" y="698500"/>
                </a:lnTo>
                <a:lnTo>
                  <a:pt x="348698" y="673100"/>
                </a:lnTo>
                <a:lnTo>
                  <a:pt x="217007" y="673100"/>
                </a:lnTo>
                <a:lnTo>
                  <a:pt x="205584" y="660400"/>
                </a:lnTo>
                <a:lnTo>
                  <a:pt x="182292" y="609600"/>
                </a:lnTo>
                <a:lnTo>
                  <a:pt x="175475" y="558800"/>
                </a:lnTo>
                <a:lnTo>
                  <a:pt x="174625" y="533400"/>
                </a:lnTo>
                <a:lnTo>
                  <a:pt x="174758" y="520700"/>
                </a:lnTo>
                <a:lnTo>
                  <a:pt x="175163" y="508000"/>
                </a:lnTo>
                <a:lnTo>
                  <a:pt x="175841" y="482600"/>
                </a:lnTo>
                <a:lnTo>
                  <a:pt x="176796" y="469900"/>
                </a:lnTo>
                <a:lnTo>
                  <a:pt x="178094" y="444500"/>
                </a:lnTo>
                <a:lnTo>
                  <a:pt x="179800" y="431800"/>
                </a:lnTo>
                <a:lnTo>
                  <a:pt x="181915" y="406400"/>
                </a:lnTo>
                <a:lnTo>
                  <a:pt x="184442" y="393700"/>
                </a:lnTo>
                <a:lnTo>
                  <a:pt x="187441" y="368300"/>
                </a:lnTo>
                <a:lnTo>
                  <a:pt x="190990" y="355600"/>
                </a:lnTo>
                <a:lnTo>
                  <a:pt x="195084" y="330200"/>
                </a:lnTo>
                <a:lnTo>
                  <a:pt x="199720" y="317500"/>
                </a:lnTo>
                <a:lnTo>
                  <a:pt x="205042" y="292100"/>
                </a:lnTo>
                <a:lnTo>
                  <a:pt x="211181" y="266700"/>
                </a:lnTo>
                <a:lnTo>
                  <a:pt x="218140" y="254000"/>
                </a:lnTo>
                <a:lnTo>
                  <a:pt x="225920" y="228600"/>
                </a:lnTo>
                <a:lnTo>
                  <a:pt x="234340" y="215900"/>
                </a:lnTo>
                <a:lnTo>
                  <a:pt x="243239" y="203200"/>
                </a:lnTo>
                <a:lnTo>
                  <a:pt x="252620" y="177800"/>
                </a:lnTo>
                <a:lnTo>
                  <a:pt x="286345" y="139700"/>
                </a:lnTo>
                <a:lnTo>
                  <a:pt x="317588" y="114300"/>
                </a:lnTo>
                <a:lnTo>
                  <a:pt x="331916" y="101600"/>
                </a:lnTo>
                <a:lnTo>
                  <a:pt x="346516" y="88900"/>
                </a:lnTo>
                <a:close/>
              </a:path>
              <a:path w="586105" h="1485900">
                <a:moveTo>
                  <a:pt x="584619" y="76200"/>
                </a:moveTo>
                <a:lnTo>
                  <a:pt x="489486" y="76200"/>
                </a:lnTo>
                <a:lnTo>
                  <a:pt x="497537" y="88900"/>
                </a:lnTo>
                <a:lnTo>
                  <a:pt x="505320" y="88900"/>
                </a:lnTo>
                <a:lnTo>
                  <a:pt x="501805" y="101600"/>
                </a:lnTo>
                <a:lnTo>
                  <a:pt x="497814" y="114300"/>
                </a:lnTo>
                <a:lnTo>
                  <a:pt x="493347" y="139700"/>
                </a:lnTo>
                <a:lnTo>
                  <a:pt x="488403" y="152400"/>
                </a:lnTo>
                <a:lnTo>
                  <a:pt x="483043" y="177800"/>
                </a:lnTo>
                <a:lnTo>
                  <a:pt x="477345" y="203200"/>
                </a:lnTo>
                <a:lnTo>
                  <a:pt x="471308" y="215900"/>
                </a:lnTo>
                <a:lnTo>
                  <a:pt x="464934" y="241300"/>
                </a:lnTo>
                <a:lnTo>
                  <a:pt x="458347" y="254000"/>
                </a:lnTo>
                <a:lnTo>
                  <a:pt x="451694" y="279400"/>
                </a:lnTo>
                <a:lnTo>
                  <a:pt x="444974" y="292100"/>
                </a:lnTo>
                <a:lnTo>
                  <a:pt x="438188" y="317500"/>
                </a:lnTo>
                <a:lnTo>
                  <a:pt x="431401" y="330200"/>
                </a:lnTo>
                <a:lnTo>
                  <a:pt x="424683" y="355600"/>
                </a:lnTo>
                <a:lnTo>
                  <a:pt x="418033" y="368300"/>
                </a:lnTo>
                <a:lnTo>
                  <a:pt x="411454" y="381000"/>
                </a:lnTo>
                <a:lnTo>
                  <a:pt x="407904" y="393700"/>
                </a:lnTo>
                <a:lnTo>
                  <a:pt x="403809" y="406400"/>
                </a:lnTo>
                <a:lnTo>
                  <a:pt x="388363" y="444500"/>
                </a:lnTo>
                <a:lnTo>
                  <a:pt x="376080" y="469900"/>
                </a:lnTo>
                <a:lnTo>
                  <a:pt x="369430" y="495300"/>
                </a:lnTo>
                <a:lnTo>
                  <a:pt x="362440" y="508000"/>
                </a:lnTo>
                <a:lnTo>
                  <a:pt x="355111" y="520700"/>
                </a:lnTo>
                <a:lnTo>
                  <a:pt x="347438" y="533400"/>
                </a:lnTo>
                <a:lnTo>
                  <a:pt x="339420" y="558800"/>
                </a:lnTo>
                <a:lnTo>
                  <a:pt x="313942" y="596900"/>
                </a:lnTo>
                <a:lnTo>
                  <a:pt x="286758" y="635000"/>
                </a:lnTo>
                <a:lnTo>
                  <a:pt x="277411" y="647700"/>
                </a:lnTo>
                <a:lnTo>
                  <a:pt x="267931" y="647700"/>
                </a:lnTo>
                <a:lnTo>
                  <a:pt x="258413" y="660400"/>
                </a:lnTo>
                <a:lnTo>
                  <a:pt x="248966" y="660400"/>
                </a:lnTo>
                <a:lnTo>
                  <a:pt x="239587" y="673100"/>
                </a:lnTo>
                <a:lnTo>
                  <a:pt x="348698" y="673100"/>
                </a:lnTo>
                <a:lnTo>
                  <a:pt x="378814" y="635000"/>
                </a:lnTo>
                <a:lnTo>
                  <a:pt x="407460" y="584200"/>
                </a:lnTo>
                <a:lnTo>
                  <a:pt x="434775" y="520700"/>
                </a:lnTo>
                <a:lnTo>
                  <a:pt x="448008" y="482600"/>
                </a:lnTo>
                <a:lnTo>
                  <a:pt x="460969" y="457200"/>
                </a:lnTo>
                <a:lnTo>
                  <a:pt x="473659" y="419100"/>
                </a:lnTo>
                <a:lnTo>
                  <a:pt x="549211" y="419100"/>
                </a:lnTo>
                <a:lnTo>
                  <a:pt x="583895" y="88900"/>
                </a:lnTo>
                <a:lnTo>
                  <a:pt x="584619" y="76200"/>
                </a:lnTo>
                <a:close/>
              </a:path>
              <a:path w="586105" h="1485900">
                <a:moveTo>
                  <a:pt x="563601" y="12700"/>
                </a:moveTo>
                <a:lnTo>
                  <a:pt x="342960" y="12700"/>
                </a:lnTo>
                <a:lnTo>
                  <a:pt x="307015" y="25400"/>
                </a:lnTo>
                <a:lnTo>
                  <a:pt x="272846" y="50800"/>
                </a:lnTo>
                <a:lnTo>
                  <a:pt x="259099" y="63500"/>
                </a:lnTo>
                <a:lnTo>
                  <a:pt x="246241" y="76200"/>
                </a:lnTo>
                <a:lnTo>
                  <a:pt x="234272" y="88900"/>
                </a:lnTo>
                <a:lnTo>
                  <a:pt x="391807" y="88900"/>
                </a:lnTo>
                <a:lnTo>
                  <a:pt x="407087" y="76200"/>
                </a:lnTo>
                <a:lnTo>
                  <a:pt x="585165" y="76200"/>
                </a:lnTo>
                <a:lnTo>
                  <a:pt x="585889" y="63500"/>
                </a:lnTo>
                <a:lnTo>
                  <a:pt x="586079" y="63500"/>
                </a:lnTo>
                <a:lnTo>
                  <a:pt x="585158" y="50800"/>
                </a:lnTo>
                <a:lnTo>
                  <a:pt x="582395" y="38100"/>
                </a:lnTo>
                <a:lnTo>
                  <a:pt x="577791" y="25400"/>
                </a:lnTo>
                <a:lnTo>
                  <a:pt x="571347" y="25400"/>
                </a:lnTo>
                <a:lnTo>
                  <a:pt x="563601" y="12700"/>
                </a:lnTo>
                <a:close/>
              </a:path>
              <a:path w="586105" h="1485900">
                <a:moveTo>
                  <a:pt x="495557" y="0"/>
                </a:moveTo>
                <a:lnTo>
                  <a:pt x="420179" y="0"/>
                </a:lnTo>
                <a:lnTo>
                  <a:pt x="380681" y="12700"/>
                </a:lnTo>
                <a:lnTo>
                  <a:pt x="509949" y="12700"/>
                </a:lnTo>
                <a:lnTo>
                  <a:pt x="4955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5028" y="4288541"/>
            <a:ext cx="360045" cy="913765"/>
          </a:xfrm>
          <a:custGeom>
            <a:avLst/>
            <a:gdLst/>
            <a:ahLst/>
            <a:cxnLst/>
            <a:rect l="l" t="t" r="r" b="b"/>
            <a:pathLst>
              <a:path w="360044" h="913764">
                <a:moveTo>
                  <a:pt x="27012" y="857250"/>
                </a:moveTo>
                <a:lnTo>
                  <a:pt x="17195" y="857250"/>
                </a:lnTo>
                <a:lnTo>
                  <a:pt x="11163" y="859701"/>
                </a:lnTo>
                <a:lnTo>
                  <a:pt x="2235" y="869518"/>
                </a:lnTo>
                <a:lnTo>
                  <a:pt x="0" y="875106"/>
                </a:lnTo>
                <a:lnTo>
                  <a:pt x="0" y="886269"/>
                </a:lnTo>
                <a:lnTo>
                  <a:pt x="34315" y="908986"/>
                </a:lnTo>
                <a:lnTo>
                  <a:pt x="75875" y="913384"/>
                </a:lnTo>
                <a:lnTo>
                  <a:pt x="83705" y="913510"/>
                </a:lnTo>
                <a:lnTo>
                  <a:pt x="123426" y="910077"/>
                </a:lnTo>
                <a:lnTo>
                  <a:pt x="159550" y="899777"/>
                </a:lnTo>
                <a:lnTo>
                  <a:pt x="192072" y="882612"/>
                </a:lnTo>
                <a:lnTo>
                  <a:pt x="211317" y="866622"/>
                </a:lnTo>
                <a:lnTo>
                  <a:pt x="88404" y="866622"/>
                </a:lnTo>
                <a:lnTo>
                  <a:pt x="80532" y="866475"/>
                </a:lnTo>
                <a:lnTo>
                  <a:pt x="39589" y="860196"/>
                </a:lnTo>
                <a:lnTo>
                  <a:pt x="33477" y="858583"/>
                </a:lnTo>
                <a:lnTo>
                  <a:pt x="29921" y="857694"/>
                </a:lnTo>
                <a:lnTo>
                  <a:pt x="27012" y="857250"/>
                </a:lnTo>
                <a:close/>
              </a:path>
              <a:path w="360044" h="913764">
                <a:moveTo>
                  <a:pt x="337028" y="253161"/>
                </a:moveTo>
                <a:lnTo>
                  <a:pt x="290652" y="253161"/>
                </a:lnTo>
                <a:lnTo>
                  <a:pt x="292658" y="253822"/>
                </a:lnTo>
                <a:lnTo>
                  <a:pt x="291757" y="257848"/>
                </a:lnTo>
                <a:lnTo>
                  <a:pt x="284995" y="298361"/>
                </a:lnTo>
                <a:lnTo>
                  <a:pt x="246443" y="673747"/>
                </a:lnTo>
                <a:lnTo>
                  <a:pt x="243555" y="696157"/>
                </a:lnTo>
                <a:lnTo>
                  <a:pt x="234517" y="738848"/>
                </a:lnTo>
                <a:lnTo>
                  <a:pt x="220622" y="778406"/>
                </a:lnTo>
                <a:lnTo>
                  <a:pt x="198856" y="813063"/>
                </a:lnTo>
                <a:lnTo>
                  <a:pt x="163991" y="845353"/>
                </a:lnTo>
                <a:lnTo>
                  <a:pt x="116731" y="864285"/>
                </a:lnTo>
                <a:lnTo>
                  <a:pt x="88404" y="866622"/>
                </a:lnTo>
                <a:lnTo>
                  <a:pt x="211317" y="866622"/>
                </a:lnTo>
                <a:lnTo>
                  <a:pt x="244918" y="829142"/>
                </a:lnTo>
                <a:lnTo>
                  <a:pt x="267603" y="786530"/>
                </a:lnTo>
                <a:lnTo>
                  <a:pt x="282066" y="742010"/>
                </a:lnTo>
                <a:lnTo>
                  <a:pt x="290518" y="696134"/>
                </a:lnTo>
                <a:lnTo>
                  <a:pt x="291985" y="684466"/>
                </a:lnTo>
                <a:lnTo>
                  <a:pt x="337028" y="253161"/>
                </a:lnTo>
                <a:close/>
              </a:path>
              <a:path w="360044" h="913764">
                <a:moveTo>
                  <a:pt x="257835" y="0"/>
                </a:moveTo>
                <a:lnTo>
                  <a:pt x="210448" y="7200"/>
                </a:lnTo>
                <a:lnTo>
                  <a:pt x="167424" y="28803"/>
                </a:lnTo>
                <a:lnTo>
                  <a:pt x="136956" y="55918"/>
                </a:lnTo>
                <a:lnTo>
                  <a:pt x="112509" y="89077"/>
                </a:lnTo>
                <a:lnTo>
                  <a:pt x="87408" y="144094"/>
                </a:lnTo>
                <a:lnTo>
                  <a:pt x="73515" y="193820"/>
                </a:lnTo>
                <a:lnTo>
                  <a:pt x="64978" y="246184"/>
                </a:lnTo>
                <a:lnTo>
                  <a:pt x="60838" y="295249"/>
                </a:lnTo>
                <a:lnTo>
                  <a:pt x="60361" y="315504"/>
                </a:lnTo>
                <a:lnTo>
                  <a:pt x="60375" y="324815"/>
                </a:lnTo>
                <a:lnTo>
                  <a:pt x="65124" y="374360"/>
                </a:lnTo>
                <a:lnTo>
                  <a:pt x="79290" y="417179"/>
                </a:lnTo>
                <a:lnTo>
                  <a:pt x="106732" y="448654"/>
                </a:lnTo>
                <a:lnTo>
                  <a:pt x="138633" y="456755"/>
                </a:lnTo>
                <a:lnTo>
                  <a:pt x="150494" y="455855"/>
                </a:lnTo>
                <a:lnTo>
                  <a:pt x="194209" y="434405"/>
                </a:lnTo>
                <a:lnTo>
                  <a:pt x="141312" y="408533"/>
                </a:lnTo>
                <a:lnTo>
                  <a:pt x="133164" y="407047"/>
                </a:lnTo>
                <a:lnTo>
                  <a:pt x="111854" y="372097"/>
                </a:lnTo>
                <a:lnTo>
                  <a:pt x="107170" y="325488"/>
                </a:lnTo>
                <a:lnTo>
                  <a:pt x="107233" y="315504"/>
                </a:lnTo>
                <a:lnTo>
                  <a:pt x="109281" y="272977"/>
                </a:lnTo>
                <a:lnTo>
                  <a:pt x="115020" y="225657"/>
                </a:lnTo>
                <a:lnTo>
                  <a:pt x="125817" y="176603"/>
                </a:lnTo>
                <a:lnTo>
                  <a:pt x="143798" y="130180"/>
                </a:lnTo>
                <a:lnTo>
                  <a:pt x="167817" y="90626"/>
                </a:lnTo>
                <a:lnTo>
                  <a:pt x="203665" y="60149"/>
                </a:lnTo>
                <a:lnTo>
                  <a:pt x="240418" y="48767"/>
                </a:lnTo>
                <a:lnTo>
                  <a:pt x="268554" y="46875"/>
                </a:lnTo>
                <a:lnTo>
                  <a:pt x="358675" y="46875"/>
                </a:lnTo>
                <a:lnTo>
                  <a:pt x="358736" y="46443"/>
                </a:lnTo>
                <a:lnTo>
                  <a:pt x="359067" y="43319"/>
                </a:lnTo>
                <a:lnTo>
                  <a:pt x="359511" y="37058"/>
                </a:lnTo>
                <a:lnTo>
                  <a:pt x="359638" y="22771"/>
                </a:lnTo>
                <a:lnTo>
                  <a:pt x="356615" y="15519"/>
                </a:lnTo>
                <a:lnTo>
                  <a:pt x="312913" y="1843"/>
                </a:lnTo>
                <a:lnTo>
                  <a:pt x="275740" y="169"/>
                </a:lnTo>
                <a:lnTo>
                  <a:pt x="257835" y="0"/>
                </a:lnTo>
                <a:close/>
              </a:path>
              <a:path w="360044" h="913764">
                <a:moveTo>
                  <a:pt x="358675" y="46875"/>
                </a:moveTo>
                <a:lnTo>
                  <a:pt x="275691" y="46875"/>
                </a:lnTo>
                <a:lnTo>
                  <a:pt x="282828" y="47104"/>
                </a:lnTo>
                <a:lnTo>
                  <a:pt x="297116" y="48005"/>
                </a:lnTo>
                <a:lnTo>
                  <a:pt x="303809" y="48666"/>
                </a:lnTo>
                <a:lnTo>
                  <a:pt x="310070" y="49555"/>
                </a:lnTo>
                <a:lnTo>
                  <a:pt x="307913" y="60423"/>
                </a:lnTo>
                <a:lnTo>
                  <a:pt x="296403" y="106697"/>
                </a:lnTo>
                <a:lnTo>
                  <a:pt x="281252" y="155147"/>
                </a:lnTo>
                <a:lnTo>
                  <a:pt x="264716" y="202382"/>
                </a:lnTo>
                <a:lnTo>
                  <a:pt x="252475" y="234403"/>
                </a:lnTo>
                <a:lnTo>
                  <a:pt x="250297" y="240161"/>
                </a:lnTo>
                <a:lnTo>
                  <a:pt x="234640" y="279776"/>
                </a:lnTo>
                <a:lnTo>
                  <a:pt x="217901" y="317619"/>
                </a:lnTo>
                <a:lnTo>
                  <a:pt x="197973" y="355963"/>
                </a:lnTo>
                <a:lnTo>
                  <a:pt x="170224" y="393111"/>
                </a:lnTo>
                <a:lnTo>
                  <a:pt x="148894" y="408533"/>
                </a:lnTo>
                <a:lnTo>
                  <a:pt x="218054" y="408533"/>
                </a:lnTo>
                <a:lnTo>
                  <a:pt x="241433" y="372097"/>
                </a:lnTo>
                <a:lnTo>
                  <a:pt x="258508" y="337540"/>
                </a:lnTo>
                <a:lnTo>
                  <a:pt x="274908" y="297699"/>
                </a:lnTo>
                <a:lnTo>
                  <a:pt x="290652" y="253161"/>
                </a:lnTo>
                <a:lnTo>
                  <a:pt x="337028" y="253161"/>
                </a:lnTo>
                <a:lnTo>
                  <a:pt x="358292" y="49555"/>
                </a:lnTo>
                <a:lnTo>
                  <a:pt x="358675" y="468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object 4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03153" y="1259193"/>
            <a:ext cx="1185773" cy="1465359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6241436" y="506935"/>
            <a:ext cx="857250" cy="139700"/>
            <a:chOff x="6241436" y="506935"/>
            <a:chExt cx="857250" cy="139700"/>
          </a:xfrm>
        </p:grpSpPr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1436" y="509981"/>
              <a:ext cx="86258" cy="11018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0330" y="539854"/>
              <a:ext cx="64617" cy="8183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0166" y="506935"/>
              <a:ext cx="368964" cy="11475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831368" y="510069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05"/>
                  </a:moveTo>
                  <a:lnTo>
                    <a:pt x="65608" y="31305"/>
                  </a:lnTo>
                  <a:lnTo>
                    <a:pt x="65608" y="110096"/>
                  </a:lnTo>
                  <a:lnTo>
                    <a:pt x="77190" y="110096"/>
                  </a:lnTo>
                  <a:lnTo>
                    <a:pt x="77190" y="31305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62" y="0"/>
                  </a:lnTo>
                  <a:lnTo>
                    <a:pt x="65062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5689" y="539091"/>
              <a:ext cx="162690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3434" y="432027"/>
            <a:ext cx="534035" cy="207645"/>
            <a:chOff x="473434" y="432027"/>
            <a:chExt cx="534035" cy="2076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34" y="436609"/>
              <a:ext cx="127673" cy="1652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875" y="432027"/>
              <a:ext cx="386101" cy="20756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71101" y="436715"/>
            <a:ext cx="1202055" cy="204470"/>
            <a:chOff x="1071101" y="436715"/>
            <a:chExt cx="1202055" cy="20447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1101" y="481398"/>
              <a:ext cx="364150" cy="15729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60055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64"/>
                  </a:moveTo>
                  <a:lnTo>
                    <a:pt x="228" y="46964"/>
                  </a:lnTo>
                  <a:lnTo>
                    <a:pt x="228" y="165150"/>
                  </a:lnTo>
                  <a:lnTo>
                    <a:pt x="32118" y="165150"/>
                  </a:lnTo>
                  <a:lnTo>
                    <a:pt x="32118" y="46964"/>
                  </a:lnTo>
                  <a:close/>
                </a:path>
                <a:path w="33019" h="165734">
                  <a:moveTo>
                    <a:pt x="32461" y="0"/>
                  </a:moveTo>
                  <a:lnTo>
                    <a:pt x="0" y="0"/>
                  </a:lnTo>
                  <a:lnTo>
                    <a:pt x="0" y="30048"/>
                  </a:lnTo>
                  <a:lnTo>
                    <a:pt x="32461" y="30048"/>
                  </a:lnTo>
                  <a:lnTo>
                    <a:pt x="3246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5714" y="448021"/>
              <a:ext cx="79095" cy="15510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20532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64"/>
                  </a:moveTo>
                  <a:lnTo>
                    <a:pt x="228" y="46964"/>
                  </a:lnTo>
                  <a:lnTo>
                    <a:pt x="228" y="165150"/>
                  </a:lnTo>
                  <a:lnTo>
                    <a:pt x="32118" y="165150"/>
                  </a:lnTo>
                  <a:lnTo>
                    <a:pt x="32118" y="46964"/>
                  </a:lnTo>
                  <a:close/>
                </a:path>
                <a:path w="33019" h="165734">
                  <a:moveTo>
                    <a:pt x="32461" y="0"/>
                  </a:moveTo>
                  <a:lnTo>
                    <a:pt x="0" y="0"/>
                  </a:lnTo>
                  <a:lnTo>
                    <a:pt x="0" y="30048"/>
                  </a:lnTo>
                  <a:lnTo>
                    <a:pt x="32461" y="30048"/>
                  </a:lnTo>
                  <a:lnTo>
                    <a:pt x="3246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6530" y="481398"/>
              <a:ext cx="114300" cy="12275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13003" y="482661"/>
              <a:ext cx="108470" cy="11921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950046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64"/>
                  </a:moveTo>
                  <a:lnTo>
                    <a:pt x="228" y="46964"/>
                  </a:lnTo>
                  <a:lnTo>
                    <a:pt x="228" y="165150"/>
                  </a:lnTo>
                  <a:lnTo>
                    <a:pt x="32118" y="165150"/>
                  </a:lnTo>
                  <a:lnTo>
                    <a:pt x="32118" y="46964"/>
                  </a:lnTo>
                  <a:close/>
                </a:path>
                <a:path w="33019" h="165734">
                  <a:moveTo>
                    <a:pt x="32461" y="0"/>
                  </a:moveTo>
                  <a:lnTo>
                    <a:pt x="0" y="0"/>
                  </a:lnTo>
                  <a:lnTo>
                    <a:pt x="0" y="30048"/>
                  </a:lnTo>
                  <a:lnTo>
                    <a:pt x="32461" y="30048"/>
                  </a:lnTo>
                  <a:lnTo>
                    <a:pt x="3246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13134" y="477167"/>
              <a:ext cx="259913" cy="163804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2332711" y="436603"/>
            <a:ext cx="304165" cy="167640"/>
            <a:chOff x="2332711" y="436603"/>
            <a:chExt cx="304165" cy="167640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32711" y="436603"/>
              <a:ext cx="206880" cy="16755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61764" y="481403"/>
              <a:ext cx="74752" cy="120472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2703150" y="432026"/>
            <a:ext cx="795655" cy="172720"/>
            <a:chOff x="2703150" y="432026"/>
            <a:chExt cx="795655" cy="172720"/>
          </a:xfrm>
        </p:grpSpPr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03150" y="432026"/>
              <a:ext cx="108356" cy="1698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32196" y="481406"/>
              <a:ext cx="107099" cy="12275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68895" y="482661"/>
              <a:ext cx="108470" cy="11921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98055" y="432027"/>
              <a:ext cx="400385" cy="172135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66012" y="793000"/>
            <a:ext cx="6827964" cy="8940901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3518103" y="436715"/>
            <a:ext cx="483870" cy="204470"/>
            <a:chOff x="3518103" y="436715"/>
            <a:chExt cx="483870" cy="204470"/>
          </a:xfrm>
        </p:grpSpPr>
        <p:sp>
          <p:nvSpPr>
            <p:cNvPr id="25" name="object 25"/>
            <p:cNvSpPr/>
            <p:nvPr/>
          </p:nvSpPr>
          <p:spPr>
            <a:xfrm>
              <a:off x="3518103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20" h="165734">
                  <a:moveTo>
                    <a:pt x="32118" y="46964"/>
                  </a:moveTo>
                  <a:lnTo>
                    <a:pt x="228" y="46964"/>
                  </a:lnTo>
                  <a:lnTo>
                    <a:pt x="228" y="165150"/>
                  </a:lnTo>
                  <a:lnTo>
                    <a:pt x="32118" y="165150"/>
                  </a:lnTo>
                  <a:lnTo>
                    <a:pt x="32118" y="46964"/>
                  </a:lnTo>
                  <a:close/>
                </a:path>
                <a:path w="33020" h="165734">
                  <a:moveTo>
                    <a:pt x="32461" y="0"/>
                  </a:moveTo>
                  <a:lnTo>
                    <a:pt x="0" y="0"/>
                  </a:lnTo>
                  <a:lnTo>
                    <a:pt x="0" y="30048"/>
                  </a:lnTo>
                  <a:lnTo>
                    <a:pt x="32461" y="30048"/>
                  </a:lnTo>
                  <a:lnTo>
                    <a:pt x="3246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73759" y="448021"/>
              <a:ext cx="79095" cy="15510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678567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20" h="165734">
                  <a:moveTo>
                    <a:pt x="32118" y="46964"/>
                  </a:moveTo>
                  <a:lnTo>
                    <a:pt x="228" y="46964"/>
                  </a:lnTo>
                  <a:lnTo>
                    <a:pt x="228" y="165150"/>
                  </a:lnTo>
                  <a:lnTo>
                    <a:pt x="32118" y="165150"/>
                  </a:lnTo>
                  <a:lnTo>
                    <a:pt x="32118" y="46964"/>
                  </a:lnTo>
                  <a:close/>
                </a:path>
                <a:path w="33020" h="165734">
                  <a:moveTo>
                    <a:pt x="32461" y="0"/>
                  </a:moveTo>
                  <a:lnTo>
                    <a:pt x="0" y="0"/>
                  </a:lnTo>
                  <a:lnTo>
                    <a:pt x="0" y="30048"/>
                  </a:lnTo>
                  <a:lnTo>
                    <a:pt x="32461" y="30048"/>
                  </a:lnTo>
                  <a:lnTo>
                    <a:pt x="3246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41661" y="477167"/>
              <a:ext cx="259913" cy="163804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2847314" y="7212228"/>
            <a:ext cx="153035" cy="2235200"/>
          </a:xfrm>
          <a:custGeom>
            <a:avLst/>
            <a:gdLst/>
            <a:ahLst/>
            <a:cxnLst/>
            <a:rect l="l" t="t" r="r" b="b"/>
            <a:pathLst>
              <a:path w="153035" h="2235200">
                <a:moveTo>
                  <a:pt x="152590" y="19050"/>
                </a:moveTo>
                <a:lnTo>
                  <a:pt x="151091" y="11645"/>
                </a:lnTo>
                <a:lnTo>
                  <a:pt x="147015" y="5588"/>
                </a:lnTo>
                <a:lnTo>
                  <a:pt x="140957" y="1498"/>
                </a:lnTo>
                <a:lnTo>
                  <a:pt x="133540" y="0"/>
                </a:lnTo>
                <a:lnTo>
                  <a:pt x="19050" y="0"/>
                </a:lnTo>
                <a:lnTo>
                  <a:pt x="11633" y="1498"/>
                </a:lnTo>
                <a:lnTo>
                  <a:pt x="5575" y="5588"/>
                </a:lnTo>
                <a:lnTo>
                  <a:pt x="1498" y="11645"/>
                </a:lnTo>
                <a:lnTo>
                  <a:pt x="0" y="19050"/>
                </a:lnTo>
                <a:lnTo>
                  <a:pt x="0" y="2159812"/>
                </a:lnTo>
                <a:lnTo>
                  <a:pt x="5892" y="2188959"/>
                </a:lnTo>
                <a:lnTo>
                  <a:pt x="21971" y="2212784"/>
                </a:lnTo>
                <a:lnTo>
                  <a:pt x="45808" y="2228862"/>
                </a:lnTo>
                <a:lnTo>
                  <a:pt x="74955" y="2234755"/>
                </a:lnTo>
                <a:lnTo>
                  <a:pt x="77635" y="2234755"/>
                </a:lnTo>
                <a:lnTo>
                  <a:pt x="106781" y="2228862"/>
                </a:lnTo>
                <a:lnTo>
                  <a:pt x="130619" y="2212784"/>
                </a:lnTo>
                <a:lnTo>
                  <a:pt x="141490" y="2196655"/>
                </a:lnTo>
                <a:lnTo>
                  <a:pt x="146697" y="2188959"/>
                </a:lnTo>
                <a:lnTo>
                  <a:pt x="152590" y="2159812"/>
                </a:lnTo>
                <a:lnTo>
                  <a:pt x="152590" y="38100"/>
                </a:lnTo>
                <a:lnTo>
                  <a:pt x="152590" y="19050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25035" y="7212228"/>
            <a:ext cx="153035" cy="2235200"/>
          </a:xfrm>
          <a:custGeom>
            <a:avLst/>
            <a:gdLst/>
            <a:ahLst/>
            <a:cxnLst/>
            <a:rect l="l" t="t" r="r" b="b"/>
            <a:pathLst>
              <a:path w="153035" h="2235200">
                <a:moveTo>
                  <a:pt x="152590" y="19050"/>
                </a:moveTo>
                <a:lnTo>
                  <a:pt x="151091" y="11645"/>
                </a:lnTo>
                <a:lnTo>
                  <a:pt x="147002" y="5588"/>
                </a:lnTo>
                <a:lnTo>
                  <a:pt x="140957" y="1498"/>
                </a:lnTo>
                <a:lnTo>
                  <a:pt x="133540" y="0"/>
                </a:lnTo>
                <a:lnTo>
                  <a:pt x="19050" y="0"/>
                </a:lnTo>
                <a:lnTo>
                  <a:pt x="11620" y="1498"/>
                </a:lnTo>
                <a:lnTo>
                  <a:pt x="5575" y="5588"/>
                </a:lnTo>
                <a:lnTo>
                  <a:pt x="1485" y="11645"/>
                </a:lnTo>
                <a:lnTo>
                  <a:pt x="0" y="19050"/>
                </a:lnTo>
                <a:lnTo>
                  <a:pt x="0" y="2162975"/>
                </a:lnTo>
                <a:lnTo>
                  <a:pt x="5651" y="2190889"/>
                </a:lnTo>
                <a:lnTo>
                  <a:pt x="21043" y="2213711"/>
                </a:lnTo>
                <a:lnTo>
                  <a:pt x="43865" y="2229104"/>
                </a:lnTo>
                <a:lnTo>
                  <a:pt x="71780" y="2234755"/>
                </a:lnTo>
                <a:lnTo>
                  <a:pt x="80810" y="2234755"/>
                </a:lnTo>
                <a:lnTo>
                  <a:pt x="108712" y="2229104"/>
                </a:lnTo>
                <a:lnTo>
                  <a:pt x="131533" y="2213711"/>
                </a:lnTo>
                <a:lnTo>
                  <a:pt x="143040" y="2196655"/>
                </a:lnTo>
                <a:lnTo>
                  <a:pt x="146939" y="2190889"/>
                </a:lnTo>
                <a:lnTo>
                  <a:pt x="152590" y="2162975"/>
                </a:lnTo>
                <a:lnTo>
                  <a:pt x="152590" y="38100"/>
                </a:lnTo>
                <a:lnTo>
                  <a:pt x="152590" y="19050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34501" y="8080921"/>
            <a:ext cx="153035" cy="1366520"/>
          </a:xfrm>
          <a:custGeom>
            <a:avLst/>
            <a:gdLst/>
            <a:ahLst/>
            <a:cxnLst/>
            <a:rect l="l" t="t" r="r" b="b"/>
            <a:pathLst>
              <a:path w="153035" h="1366520">
                <a:moveTo>
                  <a:pt x="152590" y="19050"/>
                </a:moveTo>
                <a:lnTo>
                  <a:pt x="151091" y="11633"/>
                </a:lnTo>
                <a:lnTo>
                  <a:pt x="147015" y="5588"/>
                </a:lnTo>
                <a:lnTo>
                  <a:pt x="140957" y="1498"/>
                </a:lnTo>
                <a:lnTo>
                  <a:pt x="133540" y="0"/>
                </a:lnTo>
                <a:lnTo>
                  <a:pt x="19050" y="0"/>
                </a:lnTo>
                <a:lnTo>
                  <a:pt x="11633" y="1498"/>
                </a:lnTo>
                <a:lnTo>
                  <a:pt x="5575" y="5588"/>
                </a:lnTo>
                <a:lnTo>
                  <a:pt x="1498" y="11633"/>
                </a:lnTo>
                <a:lnTo>
                  <a:pt x="0" y="19050"/>
                </a:lnTo>
                <a:lnTo>
                  <a:pt x="0" y="1293025"/>
                </a:lnTo>
                <a:lnTo>
                  <a:pt x="5753" y="1321422"/>
                </a:lnTo>
                <a:lnTo>
                  <a:pt x="21424" y="1344650"/>
                </a:lnTo>
                <a:lnTo>
                  <a:pt x="44640" y="1360309"/>
                </a:lnTo>
                <a:lnTo>
                  <a:pt x="73050" y="1366062"/>
                </a:lnTo>
                <a:lnTo>
                  <a:pt x="79540" y="1366062"/>
                </a:lnTo>
                <a:lnTo>
                  <a:pt x="107950" y="1360309"/>
                </a:lnTo>
                <a:lnTo>
                  <a:pt x="131178" y="1344650"/>
                </a:lnTo>
                <a:lnTo>
                  <a:pt x="142430" y="1327962"/>
                </a:lnTo>
                <a:lnTo>
                  <a:pt x="146850" y="1321422"/>
                </a:lnTo>
                <a:lnTo>
                  <a:pt x="152590" y="1293025"/>
                </a:lnTo>
                <a:lnTo>
                  <a:pt x="152590" y="38100"/>
                </a:lnTo>
                <a:lnTo>
                  <a:pt x="152590" y="19050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963129" y="6514234"/>
            <a:ext cx="1794510" cy="2933065"/>
            <a:chOff x="963129" y="6514234"/>
            <a:chExt cx="1794510" cy="2933065"/>
          </a:xfrm>
        </p:grpSpPr>
        <p:sp>
          <p:nvSpPr>
            <p:cNvPr id="33" name="object 33"/>
            <p:cNvSpPr/>
            <p:nvPr/>
          </p:nvSpPr>
          <p:spPr>
            <a:xfrm>
              <a:off x="1012583" y="6835253"/>
              <a:ext cx="153035" cy="2611755"/>
            </a:xfrm>
            <a:custGeom>
              <a:avLst/>
              <a:gdLst/>
              <a:ahLst/>
              <a:cxnLst/>
              <a:rect l="l" t="t" r="r" b="b"/>
              <a:pathLst>
                <a:path w="153034" h="2611754">
                  <a:moveTo>
                    <a:pt x="152590" y="19050"/>
                  </a:moveTo>
                  <a:lnTo>
                    <a:pt x="151104" y="11645"/>
                  </a:lnTo>
                  <a:lnTo>
                    <a:pt x="147015" y="5588"/>
                  </a:lnTo>
                  <a:lnTo>
                    <a:pt x="140957" y="1498"/>
                  </a:lnTo>
                  <a:lnTo>
                    <a:pt x="133540" y="0"/>
                  </a:lnTo>
                  <a:lnTo>
                    <a:pt x="19050" y="0"/>
                  </a:lnTo>
                  <a:lnTo>
                    <a:pt x="11633" y="1498"/>
                  </a:lnTo>
                  <a:lnTo>
                    <a:pt x="5575" y="5588"/>
                  </a:lnTo>
                  <a:lnTo>
                    <a:pt x="1498" y="11645"/>
                  </a:lnTo>
                  <a:lnTo>
                    <a:pt x="0" y="19050"/>
                  </a:lnTo>
                  <a:lnTo>
                    <a:pt x="0" y="2538679"/>
                  </a:lnTo>
                  <a:lnTo>
                    <a:pt x="5753" y="2567089"/>
                  </a:lnTo>
                  <a:lnTo>
                    <a:pt x="21424" y="2590317"/>
                  </a:lnTo>
                  <a:lnTo>
                    <a:pt x="44653" y="2605989"/>
                  </a:lnTo>
                  <a:lnTo>
                    <a:pt x="73050" y="2611729"/>
                  </a:lnTo>
                  <a:lnTo>
                    <a:pt x="79540" y="2611729"/>
                  </a:lnTo>
                  <a:lnTo>
                    <a:pt x="107950" y="2605989"/>
                  </a:lnTo>
                  <a:lnTo>
                    <a:pt x="131178" y="2590317"/>
                  </a:lnTo>
                  <a:lnTo>
                    <a:pt x="142430" y="2573629"/>
                  </a:lnTo>
                  <a:lnTo>
                    <a:pt x="146850" y="2567089"/>
                  </a:lnTo>
                  <a:lnTo>
                    <a:pt x="152590" y="2538679"/>
                  </a:lnTo>
                  <a:lnTo>
                    <a:pt x="152590" y="38100"/>
                  </a:lnTo>
                  <a:lnTo>
                    <a:pt x="152590" y="1905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93330" y="8068783"/>
              <a:ext cx="1745614" cy="213995"/>
            </a:xfrm>
            <a:custGeom>
              <a:avLst/>
              <a:gdLst/>
              <a:ahLst/>
              <a:cxnLst/>
              <a:rect l="l" t="t" r="r" b="b"/>
              <a:pathLst>
                <a:path w="1745614" h="213995">
                  <a:moveTo>
                    <a:pt x="1644535" y="0"/>
                  </a:moveTo>
                  <a:lnTo>
                    <a:pt x="100672" y="0"/>
                  </a:lnTo>
                  <a:lnTo>
                    <a:pt x="61486" y="7911"/>
                  </a:lnTo>
                  <a:lnTo>
                    <a:pt x="29486" y="29486"/>
                  </a:lnTo>
                  <a:lnTo>
                    <a:pt x="7911" y="61486"/>
                  </a:lnTo>
                  <a:lnTo>
                    <a:pt x="0" y="100672"/>
                  </a:lnTo>
                  <a:lnTo>
                    <a:pt x="0" y="112775"/>
                  </a:lnTo>
                  <a:lnTo>
                    <a:pt x="7911" y="151955"/>
                  </a:lnTo>
                  <a:lnTo>
                    <a:pt x="29486" y="183951"/>
                  </a:lnTo>
                  <a:lnTo>
                    <a:pt x="61486" y="205525"/>
                  </a:lnTo>
                  <a:lnTo>
                    <a:pt x="100672" y="213436"/>
                  </a:lnTo>
                  <a:lnTo>
                    <a:pt x="1644535" y="213436"/>
                  </a:lnTo>
                  <a:lnTo>
                    <a:pt x="1683625" y="205492"/>
                  </a:lnTo>
                  <a:lnTo>
                    <a:pt x="1715636" y="183865"/>
                  </a:lnTo>
                  <a:lnTo>
                    <a:pt x="1737265" y="151858"/>
                  </a:lnTo>
                  <a:lnTo>
                    <a:pt x="1745208" y="112775"/>
                  </a:lnTo>
                  <a:lnTo>
                    <a:pt x="1745208" y="100672"/>
                  </a:lnTo>
                  <a:lnTo>
                    <a:pt x="1737265" y="61582"/>
                  </a:lnTo>
                  <a:lnTo>
                    <a:pt x="1715636" y="29571"/>
                  </a:lnTo>
                  <a:lnTo>
                    <a:pt x="1683625" y="7943"/>
                  </a:lnTo>
                  <a:lnTo>
                    <a:pt x="16445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74291" y="8049737"/>
              <a:ext cx="1783714" cy="252095"/>
            </a:xfrm>
            <a:custGeom>
              <a:avLst/>
              <a:gdLst/>
              <a:ahLst/>
              <a:cxnLst/>
              <a:rect l="l" t="t" r="r" b="b"/>
              <a:pathLst>
                <a:path w="1783714" h="252095">
                  <a:moveTo>
                    <a:pt x="1663573" y="0"/>
                  </a:moveTo>
                  <a:lnTo>
                    <a:pt x="119710" y="0"/>
                  </a:lnTo>
                  <a:lnTo>
                    <a:pt x="73155" y="9423"/>
                  </a:lnTo>
                  <a:lnTo>
                    <a:pt x="35099" y="35105"/>
                  </a:lnTo>
                  <a:lnTo>
                    <a:pt x="9421" y="73166"/>
                  </a:lnTo>
                  <a:lnTo>
                    <a:pt x="0" y="119722"/>
                  </a:lnTo>
                  <a:lnTo>
                    <a:pt x="2" y="131826"/>
                  </a:lnTo>
                  <a:lnTo>
                    <a:pt x="9425" y="178375"/>
                  </a:lnTo>
                  <a:lnTo>
                    <a:pt x="35101" y="216431"/>
                  </a:lnTo>
                  <a:lnTo>
                    <a:pt x="73156" y="242112"/>
                  </a:lnTo>
                  <a:lnTo>
                    <a:pt x="119710" y="251536"/>
                  </a:lnTo>
                  <a:lnTo>
                    <a:pt x="1663573" y="251536"/>
                  </a:lnTo>
                  <a:lnTo>
                    <a:pt x="1710129" y="242112"/>
                  </a:lnTo>
                  <a:lnTo>
                    <a:pt x="1748190" y="216430"/>
                  </a:lnTo>
                  <a:lnTo>
                    <a:pt x="1750211" y="213436"/>
                  </a:lnTo>
                  <a:lnTo>
                    <a:pt x="119710" y="213436"/>
                  </a:lnTo>
                  <a:lnTo>
                    <a:pt x="87975" y="207011"/>
                  </a:lnTo>
                  <a:lnTo>
                    <a:pt x="62031" y="189503"/>
                  </a:lnTo>
                  <a:lnTo>
                    <a:pt x="44524" y="163554"/>
                  </a:lnTo>
                  <a:lnTo>
                    <a:pt x="38102" y="131826"/>
                  </a:lnTo>
                  <a:lnTo>
                    <a:pt x="38100" y="119722"/>
                  </a:lnTo>
                  <a:lnTo>
                    <a:pt x="44524" y="87981"/>
                  </a:lnTo>
                  <a:lnTo>
                    <a:pt x="62031" y="62033"/>
                  </a:lnTo>
                  <a:lnTo>
                    <a:pt x="87975" y="44524"/>
                  </a:lnTo>
                  <a:lnTo>
                    <a:pt x="119710" y="38100"/>
                  </a:lnTo>
                  <a:lnTo>
                    <a:pt x="1750210" y="38100"/>
                  </a:lnTo>
                  <a:lnTo>
                    <a:pt x="1748189" y="35105"/>
                  </a:lnTo>
                  <a:lnTo>
                    <a:pt x="1710129" y="9423"/>
                  </a:lnTo>
                  <a:lnTo>
                    <a:pt x="1663573" y="0"/>
                  </a:lnTo>
                  <a:close/>
                </a:path>
                <a:path w="1783714" h="252095">
                  <a:moveTo>
                    <a:pt x="1750210" y="38100"/>
                  </a:moveTo>
                  <a:lnTo>
                    <a:pt x="1663573" y="38100"/>
                  </a:lnTo>
                  <a:lnTo>
                    <a:pt x="1695314" y="44524"/>
                  </a:lnTo>
                  <a:lnTo>
                    <a:pt x="1721262" y="62033"/>
                  </a:lnTo>
                  <a:lnTo>
                    <a:pt x="1738771" y="87981"/>
                  </a:lnTo>
                  <a:lnTo>
                    <a:pt x="1745195" y="119722"/>
                  </a:lnTo>
                  <a:lnTo>
                    <a:pt x="1745195" y="131826"/>
                  </a:lnTo>
                  <a:lnTo>
                    <a:pt x="1738771" y="163560"/>
                  </a:lnTo>
                  <a:lnTo>
                    <a:pt x="1721262" y="189504"/>
                  </a:lnTo>
                  <a:lnTo>
                    <a:pt x="1695314" y="207012"/>
                  </a:lnTo>
                  <a:lnTo>
                    <a:pt x="1663573" y="213436"/>
                  </a:lnTo>
                  <a:lnTo>
                    <a:pt x="1750211" y="213436"/>
                  </a:lnTo>
                  <a:lnTo>
                    <a:pt x="1773873" y="178369"/>
                  </a:lnTo>
                  <a:lnTo>
                    <a:pt x="1783295" y="131826"/>
                  </a:lnTo>
                  <a:lnTo>
                    <a:pt x="1783295" y="119722"/>
                  </a:lnTo>
                  <a:lnTo>
                    <a:pt x="1773872" y="73166"/>
                  </a:lnTo>
                  <a:lnTo>
                    <a:pt x="1750210" y="3810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82181" y="6533288"/>
              <a:ext cx="213995" cy="1129665"/>
            </a:xfrm>
            <a:custGeom>
              <a:avLst/>
              <a:gdLst/>
              <a:ahLst/>
              <a:cxnLst/>
              <a:rect l="l" t="t" r="r" b="b"/>
              <a:pathLst>
                <a:path w="213994" h="1129665">
                  <a:moveTo>
                    <a:pt x="112788" y="0"/>
                  </a:moveTo>
                  <a:lnTo>
                    <a:pt x="100660" y="0"/>
                  </a:lnTo>
                  <a:lnTo>
                    <a:pt x="61480" y="7909"/>
                  </a:lnTo>
                  <a:lnTo>
                    <a:pt x="29484" y="29478"/>
                  </a:lnTo>
                  <a:lnTo>
                    <a:pt x="7911" y="61470"/>
                  </a:lnTo>
                  <a:lnTo>
                    <a:pt x="0" y="100647"/>
                  </a:lnTo>
                  <a:lnTo>
                    <a:pt x="0" y="1028407"/>
                  </a:lnTo>
                  <a:lnTo>
                    <a:pt x="7943" y="1067490"/>
                  </a:lnTo>
                  <a:lnTo>
                    <a:pt x="29570" y="1099497"/>
                  </a:lnTo>
                  <a:lnTo>
                    <a:pt x="61577" y="1121124"/>
                  </a:lnTo>
                  <a:lnTo>
                    <a:pt x="100660" y="1129068"/>
                  </a:lnTo>
                  <a:lnTo>
                    <a:pt x="112788" y="1129068"/>
                  </a:lnTo>
                  <a:lnTo>
                    <a:pt x="151871" y="1121124"/>
                  </a:lnTo>
                  <a:lnTo>
                    <a:pt x="183878" y="1099497"/>
                  </a:lnTo>
                  <a:lnTo>
                    <a:pt x="205505" y="1067490"/>
                  </a:lnTo>
                  <a:lnTo>
                    <a:pt x="213448" y="1028407"/>
                  </a:lnTo>
                  <a:lnTo>
                    <a:pt x="213448" y="100647"/>
                  </a:lnTo>
                  <a:lnTo>
                    <a:pt x="205537" y="61470"/>
                  </a:lnTo>
                  <a:lnTo>
                    <a:pt x="183964" y="29478"/>
                  </a:lnTo>
                  <a:lnTo>
                    <a:pt x="151968" y="7909"/>
                  </a:lnTo>
                  <a:lnTo>
                    <a:pt x="1127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63129" y="6514234"/>
              <a:ext cx="252095" cy="1167765"/>
            </a:xfrm>
            <a:custGeom>
              <a:avLst/>
              <a:gdLst/>
              <a:ahLst/>
              <a:cxnLst/>
              <a:rect l="l" t="t" r="r" b="b"/>
              <a:pathLst>
                <a:path w="252094" h="1167765">
                  <a:moveTo>
                    <a:pt x="131838" y="0"/>
                  </a:moveTo>
                  <a:lnTo>
                    <a:pt x="119710" y="0"/>
                  </a:lnTo>
                  <a:lnTo>
                    <a:pt x="73160" y="9423"/>
                  </a:lnTo>
                  <a:lnTo>
                    <a:pt x="35104" y="35104"/>
                  </a:lnTo>
                  <a:lnTo>
                    <a:pt x="9423" y="73160"/>
                  </a:lnTo>
                  <a:lnTo>
                    <a:pt x="0" y="119710"/>
                  </a:lnTo>
                  <a:lnTo>
                    <a:pt x="0" y="1047470"/>
                  </a:lnTo>
                  <a:lnTo>
                    <a:pt x="9075" y="1093196"/>
                  </a:lnTo>
                  <a:lnTo>
                    <a:pt x="35153" y="1132027"/>
                  </a:lnTo>
                  <a:lnTo>
                    <a:pt x="73979" y="1158098"/>
                  </a:lnTo>
                  <a:lnTo>
                    <a:pt x="119710" y="1167168"/>
                  </a:lnTo>
                  <a:lnTo>
                    <a:pt x="131838" y="1167168"/>
                  </a:lnTo>
                  <a:lnTo>
                    <a:pt x="178387" y="1157746"/>
                  </a:lnTo>
                  <a:lnTo>
                    <a:pt x="216444" y="1132070"/>
                  </a:lnTo>
                  <a:lnTo>
                    <a:pt x="218470" y="1129068"/>
                  </a:lnTo>
                  <a:lnTo>
                    <a:pt x="119710" y="1129068"/>
                  </a:lnTo>
                  <a:lnTo>
                    <a:pt x="103731" y="1127496"/>
                  </a:lnTo>
                  <a:lnTo>
                    <a:pt x="62090" y="1105090"/>
                  </a:lnTo>
                  <a:lnTo>
                    <a:pt x="39673" y="1063444"/>
                  </a:lnTo>
                  <a:lnTo>
                    <a:pt x="38100" y="1047470"/>
                  </a:lnTo>
                  <a:lnTo>
                    <a:pt x="38100" y="119710"/>
                  </a:lnTo>
                  <a:lnTo>
                    <a:pt x="44524" y="87975"/>
                  </a:lnTo>
                  <a:lnTo>
                    <a:pt x="62031" y="62031"/>
                  </a:lnTo>
                  <a:lnTo>
                    <a:pt x="87975" y="44524"/>
                  </a:lnTo>
                  <a:lnTo>
                    <a:pt x="119710" y="38100"/>
                  </a:lnTo>
                  <a:lnTo>
                    <a:pt x="218469" y="38100"/>
                  </a:lnTo>
                  <a:lnTo>
                    <a:pt x="216444" y="35099"/>
                  </a:lnTo>
                  <a:lnTo>
                    <a:pt x="178387" y="9421"/>
                  </a:lnTo>
                  <a:lnTo>
                    <a:pt x="131838" y="0"/>
                  </a:lnTo>
                  <a:close/>
                </a:path>
                <a:path w="252094" h="1167765">
                  <a:moveTo>
                    <a:pt x="218469" y="38100"/>
                  </a:moveTo>
                  <a:lnTo>
                    <a:pt x="131838" y="38100"/>
                  </a:lnTo>
                  <a:lnTo>
                    <a:pt x="163573" y="44524"/>
                  </a:lnTo>
                  <a:lnTo>
                    <a:pt x="189517" y="62031"/>
                  </a:lnTo>
                  <a:lnTo>
                    <a:pt x="207024" y="87975"/>
                  </a:lnTo>
                  <a:lnTo>
                    <a:pt x="213448" y="119710"/>
                  </a:lnTo>
                  <a:lnTo>
                    <a:pt x="213448" y="1047470"/>
                  </a:lnTo>
                  <a:lnTo>
                    <a:pt x="207024" y="1079202"/>
                  </a:lnTo>
                  <a:lnTo>
                    <a:pt x="189517" y="1105142"/>
                  </a:lnTo>
                  <a:lnTo>
                    <a:pt x="163573" y="1122646"/>
                  </a:lnTo>
                  <a:lnTo>
                    <a:pt x="131838" y="1129068"/>
                  </a:lnTo>
                  <a:lnTo>
                    <a:pt x="218470" y="1129068"/>
                  </a:lnTo>
                  <a:lnTo>
                    <a:pt x="242125" y="1094017"/>
                  </a:lnTo>
                  <a:lnTo>
                    <a:pt x="251548" y="1047470"/>
                  </a:lnTo>
                  <a:lnTo>
                    <a:pt x="251548" y="119710"/>
                  </a:lnTo>
                  <a:lnTo>
                    <a:pt x="242125" y="73155"/>
                  </a:lnTo>
                  <a:lnTo>
                    <a:pt x="218469" y="3810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870487" y="3104751"/>
            <a:ext cx="2842895" cy="2387600"/>
          </a:xfrm>
          <a:custGeom>
            <a:avLst/>
            <a:gdLst/>
            <a:ahLst/>
            <a:cxnLst/>
            <a:rect l="l" t="t" r="r" b="b"/>
            <a:pathLst>
              <a:path w="2842895" h="2387600">
                <a:moveTo>
                  <a:pt x="626656" y="2082800"/>
                </a:moveTo>
                <a:lnTo>
                  <a:pt x="588505" y="2082800"/>
                </a:lnTo>
                <a:lnTo>
                  <a:pt x="594900" y="2146300"/>
                </a:lnTo>
                <a:lnTo>
                  <a:pt x="613700" y="2209800"/>
                </a:lnTo>
                <a:lnTo>
                  <a:pt x="641842" y="2260600"/>
                </a:lnTo>
                <a:lnTo>
                  <a:pt x="676267" y="2298700"/>
                </a:lnTo>
                <a:lnTo>
                  <a:pt x="751719" y="2349500"/>
                </a:lnTo>
                <a:lnTo>
                  <a:pt x="786625" y="2374900"/>
                </a:lnTo>
                <a:lnTo>
                  <a:pt x="815569" y="2387600"/>
                </a:lnTo>
                <a:lnTo>
                  <a:pt x="866571" y="2387600"/>
                </a:lnTo>
                <a:lnTo>
                  <a:pt x="870088" y="2349500"/>
                </a:lnTo>
                <a:lnTo>
                  <a:pt x="831405" y="2349500"/>
                </a:lnTo>
                <a:lnTo>
                  <a:pt x="812182" y="2336800"/>
                </a:lnTo>
                <a:lnTo>
                  <a:pt x="789000" y="2336800"/>
                </a:lnTo>
                <a:lnTo>
                  <a:pt x="763264" y="2311400"/>
                </a:lnTo>
                <a:lnTo>
                  <a:pt x="736384" y="2298700"/>
                </a:lnTo>
                <a:lnTo>
                  <a:pt x="696123" y="2260600"/>
                </a:lnTo>
                <a:lnTo>
                  <a:pt x="664971" y="2222500"/>
                </a:lnTo>
                <a:lnTo>
                  <a:pt x="642976" y="2184400"/>
                </a:lnTo>
                <a:lnTo>
                  <a:pt x="630188" y="2133600"/>
                </a:lnTo>
                <a:lnTo>
                  <a:pt x="626656" y="2082800"/>
                </a:lnTo>
                <a:close/>
              </a:path>
              <a:path w="2842895" h="2387600">
                <a:moveTo>
                  <a:pt x="787909" y="1485900"/>
                </a:moveTo>
                <a:lnTo>
                  <a:pt x="747314" y="1498600"/>
                </a:lnTo>
                <a:lnTo>
                  <a:pt x="711092" y="1511300"/>
                </a:lnTo>
                <a:lnTo>
                  <a:pt x="679780" y="1536700"/>
                </a:lnTo>
                <a:lnTo>
                  <a:pt x="634010" y="1612900"/>
                </a:lnTo>
                <a:lnTo>
                  <a:pt x="624446" y="1651000"/>
                </a:lnTo>
                <a:lnTo>
                  <a:pt x="624217" y="1701800"/>
                </a:lnTo>
                <a:lnTo>
                  <a:pt x="634151" y="1765300"/>
                </a:lnTo>
                <a:lnTo>
                  <a:pt x="652365" y="1816100"/>
                </a:lnTo>
                <a:lnTo>
                  <a:pt x="676754" y="1854200"/>
                </a:lnTo>
                <a:lnTo>
                  <a:pt x="705213" y="1879600"/>
                </a:lnTo>
                <a:lnTo>
                  <a:pt x="735638" y="1905000"/>
                </a:lnTo>
                <a:lnTo>
                  <a:pt x="796060" y="1930400"/>
                </a:lnTo>
                <a:lnTo>
                  <a:pt x="824326" y="1930400"/>
                </a:lnTo>
                <a:lnTo>
                  <a:pt x="849318" y="1943100"/>
                </a:lnTo>
                <a:lnTo>
                  <a:pt x="869632" y="1943100"/>
                </a:lnTo>
                <a:lnTo>
                  <a:pt x="831405" y="2349500"/>
                </a:lnTo>
                <a:lnTo>
                  <a:pt x="870088" y="2349500"/>
                </a:lnTo>
                <a:lnTo>
                  <a:pt x="909942" y="1917700"/>
                </a:lnTo>
                <a:lnTo>
                  <a:pt x="908113" y="1917700"/>
                </a:lnTo>
                <a:lnTo>
                  <a:pt x="900722" y="1905000"/>
                </a:lnTo>
                <a:lnTo>
                  <a:pt x="853180" y="1905000"/>
                </a:lnTo>
                <a:lnTo>
                  <a:pt x="818569" y="1892300"/>
                </a:lnTo>
                <a:lnTo>
                  <a:pt x="779124" y="1879600"/>
                </a:lnTo>
                <a:lnTo>
                  <a:pt x="739305" y="1854200"/>
                </a:lnTo>
                <a:lnTo>
                  <a:pt x="703570" y="1816100"/>
                </a:lnTo>
                <a:lnTo>
                  <a:pt x="676379" y="1765300"/>
                </a:lnTo>
                <a:lnTo>
                  <a:pt x="662190" y="1701800"/>
                </a:lnTo>
                <a:lnTo>
                  <a:pt x="662170" y="1663700"/>
                </a:lnTo>
                <a:lnTo>
                  <a:pt x="669569" y="1625600"/>
                </a:lnTo>
                <a:lnTo>
                  <a:pt x="684122" y="1587500"/>
                </a:lnTo>
                <a:lnTo>
                  <a:pt x="729765" y="1549400"/>
                </a:lnTo>
                <a:lnTo>
                  <a:pt x="790428" y="1524000"/>
                </a:lnTo>
                <a:lnTo>
                  <a:pt x="927857" y="1524000"/>
                </a:lnTo>
                <a:lnTo>
                  <a:pt x="902465" y="1511300"/>
                </a:lnTo>
                <a:lnTo>
                  <a:pt x="832345" y="1498600"/>
                </a:lnTo>
                <a:lnTo>
                  <a:pt x="787909" y="1485900"/>
                </a:lnTo>
                <a:close/>
              </a:path>
              <a:path w="2842895" h="2387600">
                <a:moveTo>
                  <a:pt x="625805" y="2070100"/>
                </a:moveTo>
                <a:lnTo>
                  <a:pt x="583450" y="2070100"/>
                </a:lnTo>
                <a:lnTo>
                  <a:pt x="585025" y="2082800"/>
                </a:lnTo>
                <a:lnTo>
                  <a:pt x="626414" y="2082800"/>
                </a:lnTo>
                <a:lnTo>
                  <a:pt x="625805" y="2070100"/>
                </a:lnTo>
                <a:close/>
              </a:path>
              <a:path w="2842895" h="2387600">
                <a:moveTo>
                  <a:pt x="1189612" y="0"/>
                </a:moveTo>
                <a:lnTo>
                  <a:pt x="1103012" y="0"/>
                </a:lnTo>
                <a:lnTo>
                  <a:pt x="1060440" y="12700"/>
                </a:lnTo>
                <a:lnTo>
                  <a:pt x="1019265" y="38100"/>
                </a:lnTo>
                <a:lnTo>
                  <a:pt x="980170" y="50800"/>
                </a:lnTo>
                <a:lnTo>
                  <a:pt x="943840" y="88900"/>
                </a:lnTo>
                <a:lnTo>
                  <a:pt x="910958" y="114300"/>
                </a:lnTo>
                <a:lnTo>
                  <a:pt x="897322" y="139700"/>
                </a:lnTo>
                <a:lnTo>
                  <a:pt x="884508" y="152400"/>
                </a:lnTo>
                <a:lnTo>
                  <a:pt x="872312" y="165100"/>
                </a:lnTo>
                <a:lnTo>
                  <a:pt x="860526" y="190500"/>
                </a:lnTo>
                <a:lnTo>
                  <a:pt x="839440" y="215900"/>
                </a:lnTo>
                <a:lnTo>
                  <a:pt x="793223" y="266700"/>
                </a:lnTo>
                <a:lnTo>
                  <a:pt x="731005" y="304800"/>
                </a:lnTo>
                <a:lnTo>
                  <a:pt x="694312" y="317500"/>
                </a:lnTo>
                <a:lnTo>
                  <a:pt x="655575" y="330200"/>
                </a:lnTo>
                <a:lnTo>
                  <a:pt x="541807" y="330200"/>
                </a:lnTo>
                <a:lnTo>
                  <a:pt x="493068" y="342900"/>
                </a:lnTo>
                <a:lnTo>
                  <a:pt x="446363" y="368300"/>
                </a:lnTo>
                <a:lnTo>
                  <a:pt x="402520" y="381000"/>
                </a:lnTo>
                <a:lnTo>
                  <a:pt x="362368" y="419100"/>
                </a:lnTo>
                <a:lnTo>
                  <a:pt x="326737" y="444500"/>
                </a:lnTo>
                <a:lnTo>
                  <a:pt x="296456" y="482600"/>
                </a:lnTo>
                <a:lnTo>
                  <a:pt x="266553" y="533400"/>
                </a:lnTo>
                <a:lnTo>
                  <a:pt x="251928" y="584200"/>
                </a:lnTo>
                <a:lnTo>
                  <a:pt x="248731" y="635000"/>
                </a:lnTo>
                <a:lnTo>
                  <a:pt x="253113" y="685800"/>
                </a:lnTo>
                <a:lnTo>
                  <a:pt x="261226" y="723900"/>
                </a:lnTo>
                <a:lnTo>
                  <a:pt x="268253" y="762000"/>
                </a:lnTo>
                <a:lnTo>
                  <a:pt x="272867" y="800100"/>
                </a:lnTo>
                <a:lnTo>
                  <a:pt x="272854" y="838200"/>
                </a:lnTo>
                <a:lnTo>
                  <a:pt x="266001" y="876300"/>
                </a:lnTo>
                <a:lnTo>
                  <a:pt x="250559" y="914400"/>
                </a:lnTo>
                <a:lnTo>
                  <a:pt x="226806" y="952500"/>
                </a:lnTo>
                <a:lnTo>
                  <a:pt x="197200" y="977900"/>
                </a:lnTo>
                <a:lnTo>
                  <a:pt x="164198" y="1016000"/>
                </a:lnTo>
                <a:lnTo>
                  <a:pt x="138112" y="1041400"/>
                </a:lnTo>
                <a:lnTo>
                  <a:pt x="125275" y="1054100"/>
                </a:lnTo>
                <a:lnTo>
                  <a:pt x="112864" y="1066800"/>
                </a:lnTo>
                <a:lnTo>
                  <a:pt x="82329" y="1092200"/>
                </a:lnTo>
                <a:lnTo>
                  <a:pt x="56197" y="1143000"/>
                </a:lnTo>
                <a:lnTo>
                  <a:pt x="34708" y="1181100"/>
                </a:lnTo>
                <a:lnTo>
                  <a:pt x="18104" y="1219200"/>
                </a:lnTo>
                <a:lnTo>
                  <a:pt x="6624" y="1270000"/>
                </a:lnTo>
                <a:lnTo>
                  <a:pt x="509" y="1308100"/>
                </a:lnTo>
                <a:lnTo>
                  <a:pt x="0" y="1358900"/>
                </a:lnTo>
                <a:lnTo>
                  <a:pt x="5668" y="1397000"/>
                </a:lnTo>
                <a:lnTo>
                  <a:pt x="17440" y="1447800"/>
                </a:lnTo>
                <a:lnTo>
                  <a:pt x="34913" y="1485900"/>
                </a:lnTo>
                <a:lnTo>
                  <a:pt x="57686" y="1524000"/>
                </a:lnTo>
                <a:lnTo>
                  <a:pt x="85355" y="1562100"/>
                </a:lnTo>
                <a:lnTo>
                  <a:pt x="117517" y="1600200"/>
                </a:lnTo>
                <a:lnTo>
                  <a:pt x="153771" y="1625600"/>
                </a:lnTo>
                <a:lnTo>
                  <a:pt x="160464" y="1625600"/>
                </a:lnTo>
                <a:lnTo>
                  <a:pt x="174548" y="1638300"/>
                </a:lnTo>
                <a:lnTo>
                  <a:pt x="200298" y="1651000"/>
                </a:lnTo>
                <a:lnTo>
                  <a:pt x="222796" y="1663700"/>
                </a:lnTo>
                <a:lnTo>
                  <a:pt x="239521" y="1689100"/>
                </a:lnTo>
                <a:lnTo>
                  <a:pt x="247954" y="1701800"/>
                </a:lnTo>
                <a:lnTo>
                  <a:pt x="248081" y="1714500"/>
                </a:lnTo>
                <a:lnTo>
                  <a:pt x="245516" y="1727200"/>
                </a:lnTo>
                <a:lnTo>
                  <a:pt x="240850" y="1765300"/>
                </a:lnTo>
                <a:lnTo>
                  <a:pt x="238529" y="1803400"/>
                </a:lnTo>
                <a:lnTo>
                  <a:pt x="242807" y="1854200"/>
                </a:lnTo>
                <a:lnTo>
                  <a:pt x="257942" y="1905000"/>
                </a:lnTo>
                <a:lnTo>
                  <a:pt x="288188" y="1955800"/>
                </a:lnTo>
                <a:lnTo>
                  <a:pt x="318373" y="1993900"/>
                </a:lnTo>
                <a:lnTo>
                  <a:pt x="355527" y="2019300"/>
                </a:lnTo>
                <a:lnTo>
                  <a:pt x="399575" y="2032000"/>
                </a:lnTo>
                <a:lnTo>
                  <a:pt x="450444" y="2057400"/>
                </a:lnTo>
                <a:lnTo>
                  <a:pt x="508060" y="2070100"/>
                </a:lnTo>
                <a:lnTo>
                  <a:pt x="623376" y="2070100"/>
                </a:lnTo>
                <a:lnTo>
                  <a:pt x="619790" y="2057400"/>
                </a:lnTo>
                <a:lnTo>
                  <a:pt x="614419" y="2057400"/>
                </a:lnTo>
                <a:lnTo>
                  <a:pt x="606640" y="2044700"/>
                </a:lnTo>
                <a:lnTo>
                  <a:pt x="591851" y="2044700"/>
                </a:lnTo>
                <a:lnTo>
                  <a:pt x="584663" y="2032000"/>
                </a:lnTo>
                <a:lnTo>
                  <a:pt x="515862" y="2032000"/>
                </a:lnTo>
                <a:lnTo>
                  <a:pt x="463435" y="2019300"/>
                </a:lnTo>
                <a:lnTo>
                  <a:pt x="417382" y="2006600"/>
                </a:lnTo>
                <a:lnTo>
                  <a:pt x="377770" y="1981200"/>
                </a:lnTo>
                <a:lnTo>
                  <a:pt x="344665" y="1955800"/>
                </a:lnTo>
                <a:lnTo>
                  <a:pt x="288481" y="1879600"/>
                </a:lnTo>
                <a:lnTo>
                  <a:pt x="277512" y="1816100"/>
                </a:lnTo>
                <a:lnTo>
                  <a:pt x="278113" y="1765300"/>
                </a:lnTo>
                <a:lnTo>
                  <a:pt x="283171" y="1727200"/>
                </a:lnTo>
                <a:lnTo>
                  <a:pt x="284642" y="1727200"/>
                </a:lnTo>
                <a:lnTo>
                  <a:pt x="285648" y="1714500"/>
                </a:lnTo>
                <a:lnTo>
                  <a:pt x="286054" y="1701800"/>
                </a:lnTo>
                <a:lnTo>
                  <a:pt x="285724" y="1701800"/>
                </a:lnTo>
                <a:lnTo>
                  <a:pt x="273856" y="1663700"/>
                </a:lnTo>
                <a:lnTo>
                  <a:pt x="251845" y="1638300"/>
                </a:lnTo>
                <a:lnTo>
                  <a:pt x="223736" y="1612900"/>
                </a:lnTo>
                <a:lnTo>
                  <a:pt x="193573" y="1600200"/>
                </a:lnTo>
                <a:lnTo>
                  <a:pt x="180098" y="1587500"/>
                </a:lnTo>
                <a:lnTo>
                  <a:pt x="173685" y="1587500"/>
                </a:lnTo>
                <a:lnTo>
                  <a:pt x="136729" y="1562100"/>
                </a:lnTo>
                <a:lnTo>
                  <a:pt x="104760" y="1524000"/>
                </a:lnTo>
                <a:lnTo>
                  <a:pt x="78344" y="1485900"/>
                </a:lnTo>
                <a:lnTo>
                  <a:pt x="58044" y="1447800"/>
                </a:lnTo>
                <a:lnTo>
                  <a:pt x="44424" y="1397000"/>
                </a:lnTo>
                <a:lnTo>
                  <a:pt x="38049" y="1358900"/>
                </a:lnTo>
                <a:lnTo>
                  <a:pt x="39106" y="1308100"/>
                </a:lnTo>
                <a:lnTo>
                  <a:pt x="47037" y="1257300"/>
                </a:lnTo>
                <a:lnTo>
                  <a:pt x="61498" y="1219200"/>
                </a:lnTo>
                <a:lnTo>
                  <a:pt x="82142" y="1168400"/>
                </a:lnTo>
                <a:lnTo>
                  <a:pt x="108625" y="1130300"/>
                </a:lnTo>
                <a:lnTo>
                  <a:pt x="140601" y="1092200"/>
                </a:lnTo>
                <a:lnTo>
                  <a:pt x="189903" y="1041400"/>
                </a:lnTo>
                <a:lnTo>
                  <a:pt x="225094" y="1003300"/>
                </a:lnTo>
                <a:lnTo>
                  <a:pt x="257740" y="977900"/>
                </a:lnTo>
                <a:lnTo>
                  <a:pt x="284689" y="939800"/>
                </a:lnTo>
                <a:lnTo>
                  <a:pt x="302793" y="889000"/>
                </a:lnTo>
                <a:lnTo>
                  <a:pt x="310761" y="838200"/>
                </a:lnTo>
                <a:lnTo>
                  <a:pt x="310969" y="800100"/>
                </a:lnTo>
                <a:lnTo>
                  <a:pt x="306047" y="762000"/>
                </a:lnTo>
                <a:lnTo>
                  <a:pt x="298627" y="723900"/>
                </a:lnTo>
                <a:lnTo>
                  <a:pt x="290901" y="673100"/>
                </a:lnTo>
                <a:lnTo>
                  <a:pt x="286779" y="635000"/>
                </a:lnTo>
                <a:lnTo>
                  <a:pt x="289402" y="596900"/>
                </a:lnTo>
                <a:lnTo>
                  <a:pt x="301910" y="546100"/>
                </a:lnTo>
                <a:lnTo>
                  <a:pt x="327444" y="508000"/>
                </a:lnTo>
                <a:lnTo>
                  <a:pt x="360599" y="469900"/>
                </a:lnTo>
                <a:lnTo>
                  <a:pt x="400517" y="431800"/>
                </a:lnTo>
                <a:lnTo>
                  <a:pt x="445913" y="406400"/>
                </a:lnTo>
                <a:lnTo>
                  <a:pt x="495500" y="381000"/>
                </a:lnTo>
                <a:lnTo>
                  <a:pt x="547992" y="368300"/>
                </a:lnTo>
                <a:lnTo>
                  <a:pt x="660879" y="368300"/>
                </a:lnTo>
                <a:lnTo>
                  <a:pt x="745180" y="342900"/>
                </a:lnTo>
                <a:lnTo>
                  <a:pt x="785037" y="330200"/>
                </a:lnTo>
                <a:lnTo>
                  <a:pt x="817811" y="304800"/>
                </a:lnTo>
                <a:lnTo>
                  <a:pt x="845573" y="266700"/>
                </a:lnTo>
                <a:lnTo>
                  <a:pt x="869871" y="241300"/>
                </a:lnTo>
                <a:lnTo>
                  <a:pt x="892251" y="203200"/>
                </a:lnTo>
                <a:lnTo>
                  <a:pt x="903540" y="190500"/>
                </a:lnTo>
                <a:lnTo>
                  <a:pt x="915147" y="177800"/>
                </a:lnTo>
                <a:lnTo>
                  <a:pt x="927200" y="152400"/>
                </a:lnTo>
                <a:lnTo>
                  <a:pt x="939825" y="139700"/>
                </a:lnTo>
                <a:lnTo>
                  <a:pt x="975734" y="101600"/>
                </a:lnTo>
                <a:lnTo>
                  <a:pt x="1015946" y="76200"/>
                </a:lnTo>
                <a:lnTo>
                  <a:pt x="1059361" y="63500"/>
                </a:lnTo>
                <a:lnTo>
                  <a:pt x="1104881" y="38100"/>
                </a:lnTo>
                <a:lnTo>
                  <a:pt x="1312894" y="38100"/>
                </a:lnTo>
                <a:lnTo>
                  <a:pt x="1273594" y="25400"/>
                </a:lnTo>
                <a:lnTo>
                  <a:pt x="1189612" y="0"/>
                </a:lnTo>
                <a:close/>
              </a:path>
              <a:path w="2842895" h="2387600">
                <a:moveTo>
                  <a:pt x="927857" y="1524000"/>
                </a:moveTo>
                <a:lnTo>
                  <a:pt x="790428" y="1524000"/>
                </a:lnTo>
                <a:lnTo>
                  <a:pt x="826020" y="1536700"/>
                </a:lnTo>
                <a:lnTo>
                  <a:pt x="895417" y="1549400"/>
                </a:lnTo>
                <a:lnTo>
                  <a:pt x="941689" y="1574800"/>
                </a:lnTo>
                <a:lnTo>
                  <a:pt x="970148" y="1612900"/>
                </a:lnTo>
                <a:lnTo>
                  <a:pt x="986107" y="1638300"/>
                </a:lnTo>
                <a:lnTo>
                  <a:pt x="994879" y="1663700"/>
                </a:lnTo>
                <a:lnTo>
                  <a:pt x="998481" y="1676400"/>
                </a:lnTo>
                <a:lnTo>
                  <a:pt x="1002691" y="1689100"/>
                </a:lnTo>
                <a:lnTo>
                  <a:pt x="1008504" y="1701800"/>
                </a:lnTo>
                <a:lnTo>
                  <a:pt x="1016914" y="1701800"/>
                </a:lnTo>
                <a:lnTo>
                  <a:pt x="1099953" y="1727200"/>
                </a:lnTo>
                <a:lnTo>
                  <a:pt x="1180761" y="1701800"/>
                </a:lnTo>
                <a:lnTo>
                  <a:pt x="1220427" y="1676400"/>
                </a:lnTo>
                <a:lnTo>
                  <a:pt x="1035913" y="1676400"/>
                </a:lnTo>
                <a:lnTo>
                  <a:pt x="1034656" y="1663700"/>
                </a:lnTo>
                <a:lnTo>
                  <a:pt x="1031621" y="1663700"/>
                </a:lnTo>
                <a:lnTo>
                  <a:pt x="1023884" y="1638300"/>
                </a:lnTo>
                <a:lnTo>
                  <a:pt x="1010530" y="1600200"/>
                </a:lnTo>
                <a:lnTo>
                  <a:pt x="988128" y="1574800"/>
                </a:lnTo>
                <a:lnTo>
                  <a:pt x="953249" y="1536700"/>
                </a:lnTo>
                <a:lnTo>
                  <a:pt x="927857" y="1524000"/>
                </a:lnTo>
                <a:close/>
              </a:path>
              <a:path w="2842895" h="2387600">
                <a:moveTo>
                  <a:pt x="2576062" y="1308100"/>
                </a:moveTo>
                <a:lnTo>
                  <a:pt x="2535986" y="1308100"/>
                </a:lnTo>
                <a:lnTo>
                  <a:pt x="2542239" y="1346200"/>
                </a:lnTo>
                <a:lnTo>
                  <a:pt x="2544313" y="1397000"/>
                </a:lnTo>
                <a:lnTo>
                  <a:pt x="2543334" y="1435100"/>
                </a:lnTo>
                <a:lnTo>
                  <a:pt x="2540424" y="1485900"/>
                </a:lnTo>
                <a:lnTo>
                  <a:pt x="2536710" y="1524000"/>
                </a:lnTo>
                <a:lnTo>
                  <a:pt x="2535059" y="1549400"/>
                </a:lnTo>
                <a:lnTo>
                  <a:pt x="2533765" y="1562100"/>
                </a:lnTo>
                <a:lnTo>
                  <a:pt x="2532103" y="1574800"/>
                </a:lnTo>
                <a:lnTo>
                  <a:pt x="2530209" y="1587500"/>
                </a:lnTo>
                <a:lnTo>
                  <a:pt x="2528214" y="1600200"/>
                </a:lnTo>
                <a:lnTo>
                  <a:pt x="2525037" y="1625600"/>
                </a:lnTo>
                <a:lnTo>
                  <a:pt x="2522324" y="1638300"/>
                </a:lnTo>
                <a:lnTo>
                  <a:pt x="2520588" y="1663700"/>
                </a:lnTo>
                <a:lnTo>
                  <a:pt x="2520340" y="1676400"/>
                </a:lnTo>
                <a:lnTo>
                  <a:pt x="2520543" y="1689100"/>
                </a:lnTo>
                <a:lnTo>
                  <a:pt x="2524163" y="1689100"/>
                </a:lnTo>
                <a:lnTo>
                  <a:pt x="2535656" y="1701800"/>
                </a:lnTo>
                <a:lnTo>
                  <a:pt x="2548483" y="1701800"/>
                </a:lnTo>
                <a:lnTo>
                  <a:pt x="2627247" y="1651000"/>
                </a:lnTo>
                <a:lnTo>
                  <a:pt x="2559900" y="1651000"/>
                </a:lnTo>
                <a:lnTo>
                  <a:pt x="2561111" y="1638300"/>
                </a:lnTo>
                <a:lnTo>
                  <a:pt x="2562547" y="1625600"/>
                </a:lnTo>
                <a:lnTo>
                  <a:pt x="2564142" y="1612900"/>
                </a:lnTo>
                <a:lnTo>
                  <a:pt x="2567905" y="1587500"/>
                </a:lnTo>
                <a:lnTo>
                  <a:pt x="2569883" y="1574800"/>
                </a:lnTo>
                <a:lnTo>
                  <a:pt x="2571632" y="1562100"/>
                </a:lnTo>
                <a:lnTo>
                  <a:pt x="2573020" y="1549400"/>
                </a:lnTo>
                <a:lnTo>
                  <a:pt x="2574658" y="1536700"/>
                </a:lnTo>
                <a:lnTo>
                  <a:pt x="2578401" y="1485900"/>
                </a:lnTo>
                <a:lnTo>
                  <a:pt x="2581357" y="1447800"/>
                </a:lnTo>
                <a:lnTo>
                  <a:pt x="2582433" y="1397000"/>
                </a:lnTo>
                <a:lnTo>
                  <a:pt x="2580536" y="1346200"/>
                </a:lnTo>
                <a:lnTo>
                  <a:pt x="2576062" y="1308100"/>
                </a:lnTo>
                <a:close/>
              </a:path>
              <a:path w="2842895" h="2387600">
                <a:moveTo>
                  <a:pt x="1725080" y="1447800"/>
                </a:moveTo>
                <a:lnTo>
                  <a:pt x="1508633" y="1447800"/>
                </a:lnTo>
                <a:lnTo>
                  <a:pt x="1469327" y="1460500"/>
                </a:lnTo>
                <a:lnTo>
                  <a:pt x="1352154" y="1536700"/>
                </a:lnTo>
                <a:lnTo>
                  <a:pt x="1272760" y="1600200"/>
                </a:lnTo>
                <a:lnTo>
                  <a:pt x="1232349" y="1625600"/>
                </a:lnTo>
                <a:lnTo>
                  <a:pt x="1152899" y="1676400"/>
                </a:lnTo>
                <a:lnTo>
                  <a:pt x="1220427" y="1676400"/>
                </a:lnTo>
                <a:lnTo>
                  <a:pt x="1336941" y="1600200"/>
                </a:lnTo>
                <a:lnTo>
                  <a:pt x="1383633" y="1562100"/>
                </a:lnTo>
                <a:lnTo>
                  <a:pt x="1429118" y="1524000"/>
                </a:lnTo>
                <a:lnTo>
                  <a:pt x="1473498" y="1511300"/>
                </a:lnTo>
                <a:lnTo>
                  <a:pt x="1516875" y="1485900"/>
                </a:lnTo>
                <a:lnTo>
                  <a:pt x="1567458" y="1485900"/>
                </a:lnTo>
                <a:lnTo>
                  <a:pt x="1618167" y="1473200"/>
                </a:lnTo>
                <a:lnTo>
                  <a:pt x="1880867" y="1473200"/>
                </a:lnTo>
                <a:lnTo>
                  <a:pt x="1831721" y="1460500"/>
                </a:lnTo>
                <a:lnTo>
                  <a:pt x="1778639" y="1460500"/>
                </a:lnTo>
                <a:lnTo>
                  <a:pt x="1725080" y="1447800"/>
                </a:lnTo>
                <a:close/>
              </a:path>
              <a:path w="2842895" h="2387600">
                <a:moveTo>
                  <a:pt x="1959432" y="139700"/>
                </a:moveTo>
                <a:lnTo>
                  <a:pt x="1825796" y="139700"/>
                </a:lnTo>
                <a:lnTo>
                  <a:pt x="1880338" y="152400"/>
                </a:lnTo>
                <a:lnTo>
                  <a:pt x="1939259" y="165100"/>
                </a:lnTo>
                <a:lnTo>
                  <a:pt x="2002764" y="203200"/>
                </a:lnTo>
                <a:lnTo>
                  <a:pt x="2047031" y="228600"/>
                </a:lnTo>
                <a:lnTo>
                  <a:pt x="2081337" y="266700"/>
                </a:lnTo>
                <a:lnTo>
                  <a:pt x="2108110" y="304800"/>
                </a:lnTo>
                <a:lnTo>
                  <a:pt x="2129777" y="342900"/>
                </a:lnTo>
                <a:lnTo>
                  <a:pt x="2167754" y="419100"/>
                </a:lnTo>
                <a:lnTo>
                  <a:pt x="2188797" y="457200"/>
                </a:lnTo>
                <a:lnTo>
                  <a:pt x="2214464" y="482600"/>
                </a:lnTo>
                <a:lnTo>
                  <a:pt x="2247328" y="508000"/>
                </a:lnTo>
                <a:lnTo>
                  <a:pt x="2275637" y="520700"/>
                </a:lnTo>
                <a:lnTo>
                  <a:pt x="2308953" y="533400"/>
                </a:lnTo>
                <a:lnTo>
                  <a:pt x="2387828" y="533400"/>
                </a:lnTo>
                <a:lnTo>
                  <a:pt x="2431112" y="546100"/>
                </a:lnTo>
                <a:lnTo>
                  <a:pt x="2474742" y="546100"/>
                </a:lnTo>
                <a:lnTo>
                  <a:pt x="2517792" y="558800"/>
                </a:lnTo>
                <a:lnTo>
                  <a:pt x="2559339" y="571500"/>
                </a:lnTo>
                <a:lnTo>
                  <a:pt x="2598458" y="584200"/>
                </a:lnTo>
                <a:lnTo>
                  <a:pt x="2634224" y="609600"/>
                </a:lnTo>
                <a:lnTo>
                  <a:pt x="2665713" y="647700"/>
                </a:lnTo>
                <a:lnTo>
                  <a:pt x="2692000" y="685800"/>
                </a:lnTo>
                <a:lnTo>
                  <a:pt x="2712161" y="749300"/>
                </a:lnTo>
                <a:lnTo>
                  <a:pt x="2724638" y="812800"/>
                </a:lnTo>
                <a:lnTo>
                  <a:pt x="2724530" y="863600"/>
                </a:lnTo>
                <a:lnTo>
                  <a:pt x="2716308" y="901700"/>
                </a:lnTo>
                <a:lnTo>
                  <a:pt x="2704439" y="939800"/>
                </a:lnTo>
                <a:lnTo>
                  <a:pt x="2695996" y="965200"/>
                </a:lnTo>
                <a:lnTo>
                  <a:pt x="2689374" y="990600"/>
                </a:lnTo>
                <a:lnTo>
                  <a:pt x="2686148" y="1016000"/>
                </a:lnTo>
                <a:lnTo>
                  <a:pt x="2687891" y="1041400"/>
                </a:lnTo>
                <a:lnTo>
                  <a:pt x="2697171" y="1079500"/>
                </a:lnTo>
                <a:lnTo>
                  <a:pt x="2711942" y="1117600"/>
                </a:lnTo>
                <a:lnTo>
                  <a:pt x="2730261" y="1143000"/>
                </a:lnTo>
                <a:lnTo>
                  <a:pt x="2750185" y="1168400"/>
                </a:lnTo>
                <a:lnTo>
                  <a:pt x="2771653" y="1206500"/>
                </a:lnTo>
                <a:lnTo>
                  <a:pt x="2789720" y="1231900"/>
                </a:lnTo>
                <a:lnTo>
                  <a:pt x="2801594" y="1270000"/>
                </a:lnTo>
                <a:lnTo>
                  <a:pt x="2804490" y="1308100"/>
                </a:lnTo>
                <a:lnTo>
                  <a:pt x="2797255" y="1358900"/>
                </a:lnTo>
                <a:lnTo>
                  <a:pt x="2782696" y="1397000"/>
                </a:lnTo>
                <a:lnTo>
                  <a:pt x="2761815" y="1447800"/>
                </a:lnTo>
                <a:lnTo>
                  <a:pt x="2735615" y="1485900"/>
                </a:lnTo>
                <a:lnTo>
                  <a:pt x="2705097" y="1524000"/>
                </a:lnTo>
                <a:lnTo>
                  <a:pt x="2671265" y="1562100"/>
                </a:lnTo>
                <a:lnTo>
                  <a:pt x="2635120" y="1587500"/>
                </a:lnTo>
                <a:lnTo>
                  <a:pt x="2597664" y="1625600"/>
                </a:lnTo>
                <a:lnTo>
                  <a:pt x="2559900" y="1651000"/>
                </a:lnTo>
                <a:lnTo>
                  <a:pt x="2627247" y="1651000"/>
                </a:lnTo>
                <a:lnTo>
                  <a:pt x="2666417" y="1612900"/>
                </a:lnTo>
                <a:lnTo>
                  <a:pt x="2704100" y="1587500"/>
                </a:lnTo>
                <a:lnTo>
                  <a:pt x="2739288" y="1536700"/>
                </a:lnTo>
                <a:lnTo>
                  <a:pt x="2770972" y="1498600"/>
                </a:lnTo>
                <a:lnTo>
                  <a:pt x="2798144" y="1460500"/>
                </a:lnTo>
                <a:lnTo>
                  <a:pt x="2819795" y="1409700"/>
                </a:lnTo>
                <a:lnTo>
                  <a:pt x="2834917" y="1358900"/>
                </a:lnTo>
                <a:lnTo>
                  <a:pt x="2842501" y="1308100"/>
                </a:lnTo>
                <a:lnTo>
                  <a:pt x="2839278" y="1270000"/>
                </a:lnTo>
                <a:lnTo>
                  <a:pt x="2825649" y="1219200"/>
                </a:lnTo>
                <a:lnTo>
                  <a:pt x="2805223" y="1181100"/>
                </a:lnTo>
                <a:lnTo>
                  <a:pt x="2781604" y="1155700"/>
                </a:lnTo>
                <a:lnTo>
                  <a:pt x="2763021" y="1117600"/>
                </a:lnTo>
                <a:lnTo>
                  <a:pt x="2746475" y="1092200"/>
                </a:lnTo>
                <a:lnTo>
                  <a:pt x="2733479" y="1066800"/>
                </a:lnTo>
                <a:lnTo>
                  <a:pt x="2725547" y="1041400"/>
                </a:lnTo>
                <a:lnTo>
                  <a:pt x="2724268" y="1016000"/>
                </a:lnTo>
                <a:lnTo>
                  <a:pt x="2726974" y="990600"/>
                </a:lnTo>
                <a:lnTo>
                  <a:pt x="2732621" y="977900"/>
                </a:lnTo>
                <a:lnTo>
                  <a:pt x="2740164" y="952500"/>
                </a:lnTo>
                <a:lnTo>
                  <a:pt x="2753106" y="914400"/>
                </a:lnTo>
                <a:lnTo>
                  <a:pt x="2762384" y="863600"/>
                </a:lnTo>
                <a:lnTo>
                  <a:pt x="2762740" y="812800"/>
                </a:lnTo>
                <a:lnTo>
                  <a:pt x="2748915" y="736600"/>
                </a:lnTo>
                <a:lnTo>
                  <a:pt x="2728370" y="673100"/>
                </a:lnTo>
                <a:lnTo>
                  <a:pt x="2701823" y="635000"/>
                </a:lnTo>
                <a:lnTo>
                  <a:pt x="2670253" y="596900"/>
                </a:lnTo>
                <a:lnTo>
                  <a:pt x="2634640" y="571500"/>
                </a:lnTo>
                <a:lnTo>
                  <a:pt x="2595964" y="546100"/>
                </a:lnTo>
                <a:lnTo>
                  <a:pt x="2471345" y="508000"/>
                </a:lnTo>
                <a:lnTo>
                  <a:pt x="2430206" y="508000"/>
                </a:lnTo>
                <a:lnTo>
                  <a:pt x="2353077" y="495300"/>
                </a:lnTo>
                <a:lnTo>
                  <a:pt x="2319018" y="495300"/>
                </a:lnTo>
                <a:lnTo>
                  <a:pt x="2289805" y="482600"/>
                </a:lnTo>
                <a:lnTo>
                  <a:pt x="2266518" y="482600"/>
                </a:lnTo>
                <a:lnTo>
                  <a:pt x="2240120" y="457200"/>
                </a:lnTo>
                <a:lnTo>
                  <a:pt x="2218843" y="431800"/>
                </a:lnTo>
                <a:lnTo>
                  <a:pt x="2200579" y="393700"/>
                </a:lnTo>
                <a:lnTo>
                  <a:pt x="2183218" y="368300"/>
                </a:lnTo>
                <a:lnTo>
                  <a:pt x="2163205" y="317500"/>
                </a:lnTo>
                <a:lnTo>
                  <a:pt x="2139587" y="279400"/>
                </a:lnTo>
                <a:lnTo>
                  <a:pt x="2109777" y="241300"/>
                </a:lnTo>
                <a:lnTo>
                  <a:pt x="2071187" y="203200"/>
                </a:lnTo>
                <a:lnTo>
                  <a:pt x="2021230" y="165100"/>
                </a:lnTo>
                <a:lnTo>
                  <a:pt x="1959432" y="139700"/>
                </a:lnTo>
                <a:close/>
              </a:path>
              <a:path w="2842895" h="2387600">
                <a:moveTo>
                  <a:pt x="2555875" y="1244600"/>
                </a:moveTo>
                <a:lnTo>
                  <a:pt x="2535986" y="1244600"/>
                </a:lnTo>
                <a:lnTo>
                  <a:pt x="2531452" y="1257300"/>
                </a:lnTo>
                <a:lnTo>
                  <a:pt x="2499365" y="1282700"/>
                </a:lnTo>
                <a:lnTo>
                  <a:pt x="2465279" y="1320800"/>
                </a:lnTo>
                <a:lnTo>
                  <a:pt x="2429139" y="1346200"/>
                </a:lnTo>
                <a:lnTo>
                  <a:pt x="2390888" y="1371600"/>
                </a:lnTo>
                <a:lnTo>
                  <a:pt x="2350470" y="1397000"/>
                </a:lnTo>
                <a:lnTo>
                  <a:pt x="2307829" y="1409700"/>
                </a:lnTo>
                <a:lnTo>
                  <a:pt x="2262909" y="1435100"/>
                </a:lnTo>
                <a:lnTo>
                  <a:pt x="2215655" y="1447800"/>
                </a:lnTo>
                <a:lnTo>
                  <a:pt x="2166010" y="1473200"/>
                </a:lnTo>
                <a:lnTo>
                  <a:pt x="2119042" y="1473200"/>
                </a:lnTo>
                <a:lnTo>
                  <a:pt x="2072013" y="1485900"/>
                </a:lnTo>
                <a:lnTo>
                  <a:pt x="1720650" y="1485900"/>
                </a:lnTo>
                <a:lnTo>
                  <a:pt x="1772768" y="1498600"/>
                </a:lnTo>
                <a:lnTo>
                  <a:pt x="1875026" y="1511300"/>
                </a:lnTo>
                <a:lnTo>
                  <a:pt x="1924747" y="1511300"/>
                </a:lnTo>
                <a:lnTo>
                  <a:pt x="1974784" y="1524000"/>
                </a:lnTo>
                <a:lnTo>
                  <a:pt x="2075479" y="1524000"/>
                </a:lnTo>
                <a:lnTo>
                  <a:pt x="2176462" y="1498600"/>
                </a:lnTo>
                <a:lnTo>
                  <a:pt x="2230259" y="1485900"/>
                </a:lnTo>
                <a:lnTo>
                  <a:pt x="2281394" y="1473200"/>
                </a:lnTo>
                <a:lnTo>
                  <a:pt x="2329933" y="1447800"/>
                </a:lnTo>
                <a:lnTo>
                  <a:pt x="2375941" y="1422400"/>
                </a:lnTo>
                <a:lnTo>
                  <a:pt x="2419485" y="1397000"/>
                </a:lnTo>
                <a:lnTo>
                  <a:pt x="2460630" y="1371600"/>
                </a:lnTo>
                <a:lnTo>
                  <a:pt x="2499442" y="1333500"/>
                </a:lnTo>
                <a:lnTo>
                  <a:pt x="2535986" y="1308100"/>
                </a:lnTo>
                <a:lnTo>
                  <a:pt x="2576062" y="1308100"/>
                </a:lnTo>
                <a:lnTo>
                  <a:pt x="2574570" y="1295400"/>
                </a:lnTo>
                <a:lnTo>
                  <a:pt x="2563444" y="1257300"/>
                </a:lnTo>
                <a:lnTo>
                  <a:pt x="2561247" y="1257300"/>
                </a:lnTo>
                <a:lnTo>
                  <a:pt x="2555875" y="1244600"/>
                </a:lnTo>
                <a:close/>
              </a:path>
              <a:path w="2842895" h="2387600">
                <a:moveTo>
                  <a:pt x="1929349" y="1473200"/>
                </a:moveTo>
                <a:lnTo>
                  <a:pt x="1618167" y="1473200"/>
                </a:lnTo>
                <a:lnTo>
                  <a:pt x="1669173" y="1485900"/>
                </a:lnTo>
                <a:lnTo>
                  <a:pt x="1977287" y="1485900"/>
                </a:lnTo>
                <a:lnTo>
                  <a:pt x="1929349" y="1473200"/>
                </a:lnTo>
                <a:close/>
              </a:path>
              <a:path w="2842895" h="2387600">
                <a:moveTo>
                  <a:pt x="1617043" y="1435100"/>
                </a:moveTo>
                <a:lnTo>
                  <a:pt x="1562820" y="1447800"/>
                </a:lnTo>
                <a:lnTo>
                  <a:pt x="1671172" y="1447800"/>
                </a:lnTo>
                <a:lnTo>
                  <a:pt x="1617043" y="1435100"/>
                </a:lnTo>
                <a:close/>
              </a:path>
              <a:path w="2842895" h="2387600">
                <a:moveTo>
                  <a:pt x="1312894" y="38100"/>
                </a:moveTo>
                <a:lnTo>
                  <a:pt x="1197848" y="38100"/>
                </a:lnTo>
                <a:lnTo>
                  <a:pt x="1243097" y="50800"/>
                </a:lnTo>
                <a:lnTo>
                  <a:pt x="1286060" y="63500"/>
                </a:lnTo>
                <a:lnTo>
                  <a:pt x="1325638" y="88900"/>
                </a:lnTo>
                <a:lnTo>
                  <a:pt x="1333170" y="101600"/>
                </a:lnTo>
                <a:lnTo>
                  <a:pt x="1340894" y="114300"/>
                </a:lnTo>
                <a:lnTo>
                  <a:pt x="1348823" y="114300"/>
                </a:lnTo>
                <a:lnTo>
                  <a:pt x="1356969" y="127000"/>
                </a:lnTo>
                <a:lnTo>
                  <a:pt x="1385633" y="152400"/>
                </a:lnTo>
                <a:lnTo>
                  <a:pt x="1419728" y="177800"/>
                </a:lnTo>
                <a:lnTo>
                  <a:pt x="1461416" y="203200"/>
                </a:lnTo>
                <a:lnTo>
                  <a:pt x="1512862" y="215900"/>
                </a:lnTo>
                <a:lnTo>
                  <a:pt x="1535302" y="203200"/>
                </a:lnTo>
                <a:lnTo>
                  <a:pt x="1559118" y="203200"/>
                </a:lnTo>
                <a:lnTo>
                  <a:pt x="1584492" y="190500"/>
                </a:lnTo>
                <a:lnTo>
                  <a:pt x="1611604" y="177800"/>
                </a:lnTo>
                <a:lnTo>
                  <a:pt x="1513382" y="177800"/>
                </a:lnTo>
                <a:lnTo>
                  <a:pt x="1472684" y="165100"/>
                </a:lnTo>
                <a:lnTo>
                  <a:pt x="1410519" y="127000"/>
                </a:lnTo>
                <a:lnTo>
                  <a:pt x="1375735" y="88900"/>
                </a:lnTo>
                <a:lnTo>
                  <a:pt x="1367028" y="76200"/>
                </a:lnTo>
                <a:lnTo>
                  <a:pt x="1358320" y="76200"/>
                </a:lnTo>
                <a:lnTo>
                  <a:pt x="1349489" y="63500"/>
                </a:lnTo>
                <a:lnTo>
                  <a:pt x="1312894" y="38100"/>
                </a:lnTo>
                <a:close/>
              </a:path>
              <a:path w="2842895" h="2387600">
                <a:moveTo>
                  <a:pt x="1686396" y="152400"/>
                </a:moveTo>
                <a:lnTo>
                  <a:pt x="1573704" y="152400"/>
                </a:lnTo>
                <a:lnTo>
                  <a:pt x="1551273" y="165100"/>
                </a:lnTo>
                <a:lnTo>
                  <a:pt x="1531080" y="165100"/>
                </a:lnTo>
                <a:lnTo>
                  <a:pt x="1513382" y="177800"/>
                </a:lnTo>
                <a:lnTo>
                  <a:pt x="1611604" y="177800"/>
                </a:lnTo>
                <a:lnTo>
                  <a:pt x="1647322" y="165100"/>
                </a:lnTo>
                <a:lnTo>
                  <a:pt x="1686396" y="152400"/>
                </a:lnTo>
                <a:close/>
              </a:path>
              <a:path w="2842895" h="2387600">
                <a:moveTo>
                  <a:pt x="1847136" y="101600"/>
                </a:moveTo>
                <a:lnTo>
                  <a:pt x="1749673" y="101600"/>
                </a:lnTo>
                <a:lnTo>
                  <a:pt x="1706416" y="114300"/>
                </a:lnTo>
                <a:lnTo>
                  <a:pt x="1666761" y="127000"/>
                </a:lnTo>
                <a:lnTo>
                  <a:pt x="1630673" y="139700"/>
                </a:lnTo>
                <a:lnTo>
                  <a:pt x="1598117" y="152400"/>
                </a:lnTo>
                <a:lnTo>
                  <a:pt x="1729029" y="152400"/>
                </a:lnTo>
                <a:lnTo>
                  <a:pt x="1775428" y="139700"/>
                </a:lnTo>
                <a:lnTo>
                  <a:pt x="1959432" y="139700"/>
                </a:lnTo>
                <a:lnTo>
                  <a:pt x="1901413" y="114300"/>
                </a:lnTo>
                <a:lnTo>
                  <a:pt x="1847136" y="101600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696167" y="1711882"/>
            <a:ext cx="790376" cy="255774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700900" y="1711882"/>
            <a:ext cx="717289" cy="255021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2480445" y="6998789"/>
            <a:ext cx="2664460" cy="252095"/>
            <a:chOff x="2480445" y="6998789"/>
            <a:chExt cx="2664460" cy="252095"/>
          </a:xfrm>
        </p:grpSpPr>
        <p:sp>
          <p:nvSpPr>
            <p:cNvPr id="42" name="object 42"/>
            <p:cNvSpPr/>
            <p:nvPr/>
          </p:nvSpPr>
          <p:spPr>
            <a:xfrm>
              <a:off x="2499503" y="7017839"/>
              <a:ext cx="2626360" cy="213995"/>
            </a:xfrm>
            <a:custGeom>
              <a:avLst/>
              <a:gdLst/>
              <a:ahLst/>
              <a:cxnLst/>
              <a:rect l="l" t="t" r="r" b="b"/>
              <a:pathLst>
                <a:path w="2626360" h="213995">
                  <a:moveTo>
                    <a:pt x="2519235" y="0"/>
                  </a:moveTo>
                  <a:lnTo>
                    <a:pt x="106705" y="0"/>
                  </a:lnTo>
                  <a:lnTo>
                    <a:pt x="65172" y="8386"/>
                  </a:lnTo>
                  <a:lnTo>
                    <a:pt x="31254" y="31256"/>
                  </a:lnTo>
                  <a:lnTo>
                    <a:pt x="8385" y="65177"/>
                  </a:lnTo>
                  <a:lnTo>
                    <a:pt x="0" y="106718"/>
                  </a:lnTo>
                  <a:lnTo>
                    <a:pt x="8385" y="148258"/>
                  </a:lnTo>
                  <a:lnTo>
                    <a:pt x="31254" y="182179"/>
                  </a:lnTo>
                  <a:lnTo>
                    <a:pt x="65172" y="205050"/>
                  </a:lnTo>
                  <a:lnTo>
                    <a:pt x="106705" y="213436"/>
                  </a:lnTo>
                  <a:lnTo>
                    <a:pt x="2519235" y="213436"/>
                  </a:lnTo>
                  <a:lnTo>
                    <a:pt x="2560674" y="205016"/>
                  </a:lnTo>
                  <a:lnTo>
                    <a:pt x="2594606" y="182089"/>
                  </a:lnTo>
                  <a:lnTo>
                    <a:pt x="2617533" y="148156"/>
                  </a:lnTo>
                  <a:lnTo>
                    <a:pt x="2625953" y="106718"/>
                  </a:lnTo>
                  <a:lnTo>
                    <a:pt x="2617533" y="65279"/>
                  </a:lnTo>
                  <a:lnTo>
                    <a:pt x="2594606" y="31346"/>
                  </a:lnTo>
                  <a:lnTo>
                    <a:pt x="2560674" y="8420"/>
                  </a:lnTo>
                  <a:lnTo>
                    <a:pt x="25192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480445" y="6998789"/>
              <a:ext cx="2664460" cy="252095"/>
            </a:xfrm>
            <a:custGeom>
              <a:avLst/>
              <a:gdLst/>
              <a:ahLst/>
              <a:cxnLst/>
              <a:rect l="l" t="t" r="r" b="b"/>
              <a:pathLst>
                <a:path w="2664460" h="252095">
                  <a:moveTo>
                    <a:pt x="2538285" y="0"/>
                  </a:moveTo>
                  <a:lnTo>
                    <a:pt x="125768" y="0"/>
                  </a:lnTo>
                  <a:lnTo>
                    <a:pt x="76863" y="9900"/>
                  </a:lnTo>
                  <a:lnTo>
                    <a:pt x="36880" y="36880"/>
                  </a:lnTo>
                  <a:lnTo>
                    <a:pt x="9900" y="76863"/>
                  </a:lnTo>
                  <a:lnTo>
                    <a:pt x="0" y="125768"/>
                  </a:lnTo>
                  <a:lnTo>
                    <a:pt x="9903" y="174678"/>
                  </a:lnTo>
                  <a:lnTo>
                    <a:pt x="36887" y="214660"/>
                  </a:lnTo>
                  <a:lnTo>
                    <a:pt x="76872" y="241637"/>
                  </a:lnTo>
                  <a:lnTo>
                    <a:pt x="125768" y="251536"/>
                  </a:lnTo>
                  <a:lnTo>
                    <a:pt x="2538285" y="251536"/>
                  </a:lnTo>
                  <a:lnTo>
                    <a:pt x="2587200" y="241636"/>
                  </a:lnTo>
                  <a:lnTo>
                    <a:pt x="2627187" y="214655"/>
                  </a:lnTo>
                  <a:lnTo>
                    <a:pt x="2628009" y="213436"/>
                  </a:lnTo>
                  <a:lnTo>
                    <a:pt x="125768" y="213436"/>
                  </a:lnTo>
                  <a:lnTo>
                    <a:pt x="91678" y="206535"/>
                  </a:lnTo>
                  <a:lnTo>
                    <a:pt x="63807" y="187728"/>
                  </a:lnTo>
                  <a:lnTo>
                    <a:pt x="45000" y="159858"/>
                  </a:lnTo>
                  <a:lnTo>
                    <a:pt x="38099" y="125768"/>
                  </a:lnTo>
                  <a:lnTo>
                    <a:pt x="45000" y="91678"/>
                  </a:lnTo>
                  <a:lnTo>
                    <a:pt x="63807" y="63807"/>
                  </a:lnTo>
                  <a:lnTo>
                    <a:pt x="91678" y="45000"/>
                  </a:lnTo>
                  <a:lnTo>
                    <a:pt x="125768" y="38100"/>
                  </a:lnTo>
                  <a:lnTo>
                    <a:pt x="2628006" y="38100"/>
                  </a:lnTo>
                  <a:lnTo>
                    <a:pt x="2627183" y="36880"/>
                  </a:lnTo>
                  <a:lnTo>
                    <a:pt x="2587197" y="9900"/>
                  </a:lnTo>
                  <a:lnTo>
                    <a:pt x="2538285" y="0"/>
                  </a:lnTo>
                  <a:close/>
                </a:path>
                <a:path w="2664460" h="252095">
                  <a:moveTo>
                    <a:pt x="2628006" y="38100"/>
                  </a:moveTo>
                  <a:lnTo>
                    <a:pt x="2538285" y="38100"/>
                  </a:lnTo>
                  <a:lnTo>
                    <a:pt x="2572382" y="45000"/>
                  </a:lnTo>
                  <a:lnTo>
                    <a:pt x="2600256" y="63807"/>
                  </a:lnTo>
                  <a:lnTo>
                    <a:pt x="2619065" y="91678"/>
                  </a:lnTo>
                  <a:lnTo>
                    <a:pt x="2625966" y="125768"/>
                  </a:lnTo>
                  <a:lnTo>
                    <a:pt x="2619065" y="159858"/>
                  </a:lnTo>
                  <a:lnTo>
                    <a:pt x="2600256" y="187728"/>
                  </a:lnTo>
                  <a:lnTo>
                    <a:pt x="2572382" y="206535"/>
                  </a:lnTo>
                  <a:lnTo>
                    <a:pt x="2538285" y="213436"/>
                  </a:lnTo>
                  <a:lnTo>
                    <a:pt x="2628009" y="213436"/>
                  </a:lnTo>
                  <a:lnTo>
                    <a:pt x="2654167" y="174673"/>
                  </a:lnTo>
                  <a:lnTo>
                    <a:pt x="2664066" y="125768"/>
                  </a:lnTo>
                  <a:lnTo>
                    <a:pt x="2654166" y="76863"/>
                  </a:lnTo>
                  <a:lnTo>
                    <a:pt x="2628006" y="3810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1214405" y="5806619"/>
            <a:ext cx="2780030" cy="1769745"/>
            <a:chOff x="1214405" y="5806619"/>
            <a:chExt cx="2780030" cy="1769745"/>
          </a:xfrm>
        </p:grpSpPr>
        <p:sp>
          <p:nvSpPr>
            <p:cNvPr id="45" name="object 45"/>
            <p:cNvSpPr/>
            <p:nvPr/>
          </p:nvSpPr>
          <p:spPr>
            <a:xfrm>
              <a:off x="1214399" y="5806630"/>
              <a:ext cx="2251710" cy="1769745"/>
            </a:xfrm>
            <a:custGeom>
              <a:avLst/>
              <a:gdLst/>
              <a:ahLst/>
              <a:cxnLst/>
              <a:rect l="l" t="t" r="r" b="b"/>
              <a:pathLst>
                <a:path w="2251710" h="1769745">
                  <a:moveTo>
                    <a:pt x="1251991" y="1193571"/>
                  </a:moveTo>
                  <a:lnTo>
                    <a:pt x="1213904" y="1192809"/>
                  </a:lnTo>
                  <a:lnTo>
                    <a:pt x="1211846" y="1273149"/>
                  </a:lnTo>
                  <a:lnTo>
                    <a:pt x="1209179" y="1346454"/>
                  </a:lnTo>
                  <a:lnTo>
                    <a:pt x="1206157" y="1411592"/>
                  </a:lnTo>
                  <a:lnTo>
                    <a:pt x="1203058" y="1467497"/>
                  </a:lnTo>
                  <a:lnTo>
                    <a:pt x="1200162" y="1513065"/>
                  </a:lnTo>
                  <a:lnTo>
                    <a:pt x="1196060" y="1568754"/>
                  </a:lnTo>
                  <a:lnTo>
                    <a:pt x="1149261" y="1600669"/>
                  </a:lnTo>
                  <a:lnTo>
                    <a:pt x="1108075" y="1623783"/>
                  </a:lnTo>
                  <a:lnTo>
                    <a:pt x="1055027" y="1648879"/>
                  </a:lnTo>
                  <a:lnTo>
                    <a:pt x="990079" y="1673860"/>
                  </a:lnTo>
                  <a:lnTo>
                    <a:pt x="953135" y="1685658"/>
                  </a:lnTo>
                  <a:lnTo>
                    <a:pt x="913206" y="1696643"/>
                  </a:lnTo>
                  <a:lnTo>
                    <a:pt x="870305" y="1706549"/>
                  </a:lnTo>
                  <a:lnTo>
                    <a:pt x="824420" y="1715122"/>
                  </a:lnTo>
                  <a:lnTo>
                    <a:pt x="775550" y="1722107"/>
                  </a:lnTo>
                  <a:lnTo>
                    <a:pt x="723696" y="1727225"/>
                  </a:lnTo>
                  <a:lnTo>
                    <a:pt x="668845" y="1730222"/>
                  </a:lnTo>
                  <a:lnTo>
                    <a:pt x="610997" y="1730844"/>
                  </a:lnTo>
                  <a:lnTo>
                    <a:pt x="550164" y="1728825"/>
                  </a:lnTo>
                  <a:lnTo>
                    <a:pt x="486333" y="1723898"/>
                  </a:lnTo>
                  <a:lnTo>
                    <a:pt x="419506" y="1715808"/>
                  </a:lnTo>
                  <a:lnTo>
                    <a:pt x="349669" y="1704289"/>
                  </a:lnTo>
                  <a:lnTo>
                    <a:pt x="276834" y="1689074"/>
                  </a:lnTo>
                  <a:lnTo>
                    <a:pt x="201002" y="1669923"/>
                  </a:lnTo>
                  <a:lnTo>
                    <a:pt x="122148" y="1646555"/>
                  </a:lnTo>
                  <a:lnTo>
                    <a:pt x="40297" y="1618716"/>
                  </a:lnTo>
                  <a:lnTo>
                    <a:pt x="44183" y="1581670"/>
                  </a:lnTo>
                  <a:lnTo>
                    <a:pt x="53225" y="1500136"/>
                  </a:lnTo>
                  <a:lnTo>
                    <a:pt x="64008" y="1409890"/>
                  </a:lnTo>
                  <a:lnTo>
                    <a:pt x="76581" y="1312392"/>
                  </a:lnTo>
                  <a:lnTo>
                    <a:pt x="83553" y="1261389"/>
                  </a:lnTo>
                  <a:lnTo>
                    <a:pt x="91008" y="1209116"/>
                  </a:lnTo>
                  <a:lnTo>
                    <a:pt x="98933" y="1155763"/>
                  </a:lnTo>
                  <a:lnTo>
                    <a:pt x="107340" y="1101509"/>
                  </a:lnTo>
                  <a:lnTo>
                    <a:pt x="116243" y="1046530"/>
                  </a:lnTo>
                  <a:lnTo>
                    <a:pt x="125653" y="991031"/>
                  </a:lnTo>
                  <a:lnTo>
                    <a:pt x="135559" y="935189"/>
                  </a:lnTo>
                  <a:lnTo>
                    <a:pt x="145986" y="879170"/>
                  </a:lnTo>
                  <a:lnTo>
                    <a:pt x="156933" y="823163"/>
                  </a:lnTo>
                  <a:lnTo>
                    <a:pt x="168414" y="767372"/>
                  </a:lnTo>
                  <a:lnTo>
                    <a:pt x="180428" y="711949"/>
                  </a:lnTo>
                  <a:lnTo>
                    <a:pt x="192989" y="657098"/>
                  </a:lnTo>
                  <a:lnTo>
                    <a:pt x="206095" y="602983"/>
                  </a:lnTo>
                  <a:lnTo>
                    <a:pt x="219773" y="549808"/>
                  </a:lnTo>
                  <a:lnTo>
                    <a:pt x="234010" y="497751"/>
                  </a:lnTo>
                  <a:lnTo>
                    <a:pt x="248818" y="446989"/>
                  </a:lnTo>
                  <a:lnTo>
                    <a:pt x="264210" y="397700"/>
                  </a:lnTo>
                  <a:lnTo>
                    <a:pt x="280200" y="350075"/>
                  </a:lnTo>
                  <a:lnTo>
                    <a:pt x="296773" y="304304"/>
                  </a:lnTo>
                  <a:lnTo>
                    <a:pt x="313956" y="260553"/>
                  </a:lnTo>
                  <a:lnTo>
                    <a:pt x="331749" y="219024"/>
                  </a:lnTo>
                  <a:lnTo>
                    <a:pt x="350164" y="179870"/>
                  </a:lnTo>
                  <a:lnTo>
                    <a:pt x="369201" y="143306"/>
                  </a:lnTo>
                  <a:lnTo>
                    <a:pt x="388861" y="109499"/>
                  </a:lnTo>
                  <a:lnTo>
                    <a:pt x="430136" y="50901"/>
                  </a:lnTo>
                  <a:lnTo>
                    <a:pt x="451751" y="26479"/>
                  </a:lnTo>
                  <a:lnTo>
                    <a:pt x="424357" y="0"/>
                  </a:lnTo>
                  <a:lnTo>
                    <a:pt x="393877" y="35661"/>
                  </a:lnTo>
                  <a:lnTo>
                    <a:pt x="371551" y="67005"/>
                  </a:lnTo>
                  <a:lnTo>
                    <a:pt x="347878" y="105181"/>
                  </a:lnTo>
                  <a:lnTo>
                    <a:pt x="323049" y="150876"/>
                  </a:lnTo>
                  <a:lnTo>
                    <a:pt x="297281" y="204736"/>
                  </a:lnTo>
                  <a:lnTo>
                    <a:pt x="270789" y="267462"/>
                  </a:lnTo>
                  <a:lnTo>
                    <a:pt x="243763" y="339712"/>
                  </a:lnTo>
                  <a:lnTo>
                    <a:pt x="230124" y="379615"/>
                  </a:lnTo>
                  <a:lnTo>
                    <a:pt x="216433" y="422160"/>
                  </a:lnTo>
                  <a:lnTo>
                    <a:pt x="202704" y="467410"/>
                  </a:lnTo>
                  <a:lnTo>
                    <a:pt x="188988" y="515467"/>
                  </a:lnTo>
                  <a:lnTo>
                    <a:pt x="175298" y="566420"/>
                  </a:lnTo>
                  <a:lnTo>
                    <a:pt x="161645" y="620331"/>
                  </a:lnTo>
                  <a:lnTo>
                    <a:pt x="148082" y="677291"/>
                  </a:lnTo>
                  <a:lnTo>
                    <a:pt x="134620" y="737400"/>
                  </a:lnTo>
                  <a:lnTo>
                    <a:pt x="121297" y="800722"/>
                  </a:lnTo>
                  <a:lnTo>
                    <a:pt x="108127" y="867346"/>
                  </a:lnTo>
                  <a:lnTo>
                    <a:pt x="95135" y="937361"/>
                  </a:lnTo>
                  <a:lnTo>
                    <a:pt x="82346" y="1010856"/>
                  </a:lnTo>
                  <a:lnTo>
                    <a:pt x="69799" y="1087894"/>
                  </a:lnTo>
                  <a:lnTo>
                    <a:pt x="57505" y="1168590"/>
                  </a:lnTo>
                  <a:lnTo>
                    <a:pt x="45504" y="1253007"/>
                  </a:lnTo>
                  <a:lnTo>
                    <a:pt x="33820" y="1341221"/>
                  </a:lnTo>
                  <a:lnTo>
                    <a:pt x="22466" y="1433334"/>
                  </a:lnTo>
                  <a:lnTo>
                    <a:pt x="11480" y="1529435"/>
                  </a:lnTo>
                  <a:lnTo>
                    <a:pt x="0" y="1638236"/>
                  </a:lnTo>
                  <a:lnTo>
                    <a:pt x="5092" y="1646377"/>
                  </a:lnTo>
                  <a:lnTo>
                    <a:pt x="73558" y="1670697"/>
                  </a:lnTo>
                  <a:lnTo>
                    <a:pt x="132270" y="1689608"/>
                  </a:lnTo>
                  <a:lnTo>
                    <a:pt x="189369" y="1706219"/>
                  </a:lnTo>
                  <a:lnTo>
                    <a:pt x="244856" y="1720634"/>
                  </a:lnTo>
                  <a:lnTo>
                    <a:pt x="298716" y="1732940"/>
                  </a:lnTo>
                  <a:lnTo>
                    <a:pt x="350939" y="1743278"/>
                  </a:lnTo>
                  <a:lnTo>
                    <a:pt x="401523" y="1751723"/>
                  </a:lnTo>
                  <a:lnTo>
                    <a:pt x="450469" y="1758403"/>
                  </a:lnTo>
                  <a:lnTo>
                    <a:pt x="497751" y="1763407"/>
                  </a:lnTo>
                  <a:lnTo>
                    <a:pt x="543369" y="1766862"/>
                  </a:lnTo>
                  <a:lnTo>
                    <a:pt x="587336" y="1768843"/>
                  </a:lnTo>
                  <a:lnTo>
                    <a:pt x="629615" y="1769491"/>
                  </a:lnTo>
                  <a:lnTo>
                    <a:pt x="687324" y="1768259"/>
                  </a:lnTo>
                  <a:lnTo>
                    <a:pt x="741540" y="1764779"/>
                  </a:lnTo>
                  <a:lnTo>
                    <a:pt x="792264" y="1759369"/>
                  </a:lnTo>
                  <a:lnTo>
                    <a:pt x="839470" y="1752346"/>
                  </a:lnTo>
                  <a:lnTo>
                    <a:pt x="883119" y="1743989"/>
                  </a:lnTo>
                  <a:lnTo>
                    <a:pt x="923213" y="1734654"/>
                  </a:lnTo>
                  <a:lnTo>
                    <a:pt x="1002919" y="1710944"/>
                  </a:lnTo>
                  <a:lnTo>
                    <a:pt x="1070356" y="1684858"/>
                  </a:lnTo>
                  <a:lnTo>
                    <a:pt x="1125639" y="1658505"/>
                  </a:lnTo>
                  <a:lnTo>
                    <a:pt x="1168844" y="1634007"/>
                  </a:lnTo>
                  <a:lnTo>
                    <a:pt x="1219454" y="1598930"/>
                  </a:lnTo>
                  <a:lnTo>
                    <a:pt x="1238135" y="1516214"/>
                  </a:lnTo>
                  <a:lnTo>
                    <a:pt x="1241056" y="1470342"/>
                  </a:lnTo>
                  <a:lnTo>
                    <a:pt x="1244180" y="1414018"/>
                  </a:lnTo>
                  <a:lnTo>
                    <a:pt x="1247228" y="1348371"/>
                  </a:lnTo>
                  <a:lnTo>
                    <a:pt x="1249921" y="1274521"/>
                  </a:lnTo>
                  <a:lnTo>
                    <a:pt x="1251991" y="1193571"/>
                  </a:lnTo>
                  <a:close/>
                </a:path>
                <a:path w="2251710" h="1769745">
                  <a:moveTo>
                    <a:pt x="2251240" y="934529"/>
                  </a:moveTo>
                  <a:lnTo>
                    <a:pt x="2223490" y="895781"/>
                  </a:lnTo>
                  <a:lnTo>
                    <a:pt x="2153882" y="861263"/>
                  </a:lnTo>
                  <a:lnTo>
                    <a:pt x="2105520" y="850061"/>
                  </a:lnTo>
                  <a:lnTo>
                    <a:pt x="2052243" y="846074"/>
                  </a:lnTo>
                  <a:lnTo>
                    <a:pt x="1998865" y="849388"/>
                  </a:lnTo>
                  <a:lnTo>
                    <a:pt x="1953425" y="856030"/>
                  </a:lnTo>
                  <a:lnTo>
                    <a:pt x="1923923" y="861974"/>
                  </a:lnTo>
                  <a:lnTo>
                    <a:pt x="1904847" y="853681"/>
                  </a:lnTo>
                  <a:lnTo>
                    <a:pt x="1818081" y="820115"/>
                  </a:lnTo>
                  <a:lnTo>
                    <a:pt x="1744941" y="794207"/>
                  </a:lnTo>
                  <a:lnTo>
                    <a:pt x="1672945" y="770496"/>
                  </a:lnTo>
                  <a:lnTo>
                    <a:pt x="1612087" y="752373"/>
                  </a:lnTo>
                  <a:lnTo>
                    <a:pt x="1562150" y="738974"/>
                  </a:lnTo>
                  <a:lnTo>
                    <a:pt x="1522895" y="729488"/>
                  </a:lnTo>
                  <a:lnTo>
                    <a:pt x="1484160" y="720890"/>
                  </a:lnTo>
                  <a:lnTo>
                    <a:pt x="1468132" y="711187"/>
                  </a:lnTo>
                  <a:lnTo>
                    <a:pt x="1445209" y="690067"/>
                  </a:lnTo>
                  <a:lnTo>
                    <a:pt x="1419199" y="661987"/>
                  </a:lnTo>
                  <a:lnTo>
                    <a:pt x="1407083" y="647319"/>
                  </a:lnTo>
                  <a:lnTo>
                    <a:pt x="1414805" y="642175"/>
                  </a:lnTo>
                  <a:lnTo>
                    <a:pt x="1433537" y="630174"/>
                  </a:lnTo>
                  <a:lnTo>
                    <a:pt x="1436763" y="625017"/>
                  </a:lnTo>
                  <a:lnTo>
                    <a:pt x="1438046" y="613498"/>
                  </a:lnTo>
                  <a:lnTo>
                    <a:pt x="1436039" y="607758"/>
                  </a:lnTo>
                  <a:lnTo>
                    <a:pt x="1388287" y="560349"/>
                  </a:lnTo>
                  <a:lnTo>
                    <a:pt x="1388287" y="613956"/>
                  </a:lnTo>
                  <a:lnTo>
                    <a:pt x="1367409" y="627938"/>
                  </a:lnTo>
                  <a:lnTo>
                    <a:pt x="1367243" y="628015"/>
                  </a:lnTo>
                  <a:lnTo>
                    <a:pt x="1352092" y="638187"/>
                  </a:lnTo>
                  <a:lnTo>
                    <a:pt x="1305636" y="670877"/>
                  </a:lnTo>
                  <a:lnTo>
                    <a:pt x="1255941" y="708469"/>
                  </a:lnTo>
                  <a:lnTo>
                    <a:pt x="1242555" y="719823"/>
                  </a:lnTo>
                  <a:lnTo>
                    <a:pt x="1237564" y="676808"/>
                  </a:lnTo>
                  <a:lnTo>
                    <a:pt x="1229423" y="627240"/>
                  </a:lnTo>
                  <a:lnTo>
                    <a:pt x="1218984" y="578434"/>
                  </a:lnTo>
                  <a:lnTo>
                    <a:pt x="1206220" y="530364"/>
                  </a:lnTo>
                  <a:lnTo>
                    <a:pt x="1191145" y="482993"/>
                  </a:lnTo>
                  <a:lnTo>
                    <a:pt x="1173734" y="436283"/>
                  </a:lnTo>
                  <a:lnTo>
                    <a:pt x="1153972" y="390194"/>
                  </a:lnTo>
                  <a:lnTo>
                    <a:pt x="1149858" y="381762"/>
                  </a:lnTo>
                  <a:lnTo>
                    <a:pt x="1219365" y="448449"/>
                  </a:lnTo>
                  <a:lnTo>
                    <a:pt x="1271676" y="499211"/>
                  </a:lnTo>
                  <a:lnTo>
                    <a:pt x="1328496" y="554812"/>
                  </a:lnTo>
                  <a:lnTo>
                    <a:pt x="1388287" y="613956"/>
                  </a:lnTo>
                  <a:lnTo>
                    <a:pt x="1388287" y="560349"/>
                  </a:lnTo>
                  <a:lnTo>
                    <a:pt x="1322603" y="495681"/>
                  </a:lnTo>
                  <a:lnTo>
                    <a:pt x="1272222" y="446608"/>
                  </a:lnTo>
                  <a:lnTo>
                    <a:pt x="1185938" y="363461"/>
                  </a:lnTo>
                  <a:lnTo>
                    <a:pt x="1104328" y="285902"/>
                  </a:lnTo>
                  <a:lnTo>
                    <a:pt x="1101051" y="289382"/>
                  </a:lnTo>
                  <a:lnTo>
                    <a:pt x="1080452" y="255320"/>
                  </a:lnTo>
                  <a:lnTo>
                    <a:pt x="1051153" y="211366"/>
                  </a:lnTo>
                  <a:lnTo>
                    <a:pt x="1019898" y="233159"/>
                  </a:lnTo>
                  <a:lnTo>
                    <a:pt x="1048181" y="275577"/>
                  </a:lnTo>
                  <a:lnTo>
                    <a:pt x="1074140" y="318465"/>
                  </a:lnTo>
                  <a:lnTo>
                    <a:pt x="1097788" y="361848"/>
                  </a:lnTo>
                  <a:lnTo>
                    <a:pt x="1119149" y="405752"/>
                  </a:lnTo>
                  <a:lnTo>
                    <a:pt x="1138224" y="450215"/>
                  </a:lnTo>
                  <a:lnTo>
                    <a:pt x="1155039" y="495287"/>
                  </a:lnTo>
                  <a:lnTo>
                    <a:pt x="1169593" y="540981"/>
                  </a:lnTo>
                  <a:lnTo>
                    <a:pt x="1181900" y="587349"/>
                  </a:lnTo>
                  <a:lnTo>
                    <a:pt x="1191983" y="634428"/>
                  </a:lnTo>
                  <a:lnTo>
                    <a:pt x="1199832" y="682244"/>
                  </a:lnTo>
                  <a:lnTo>
                    <a:pt x="1205484" y="730834"/>
                  </a:lnTo>
                  <a:lnTo>
                    <a:pt x="1208938" y="780237"/>
                  </a:lnTo>
                  <a:lnTo>
                    <a:pt x="1247000" y="778433"/>
                  </a:lnTo>
                  <a:lnTo>
                    <a:pt x="1246174" y="766711"/>
                  </a:lnTo>
                  <a:lnTo>
                    <a:pt x="1282547" y="736028"/>
                  </a:lnTo>
                  <a:lnTo>
                    <a:pt x="1333461" y="697839"/>
                  </a:lnTo>
                  <a:lnTo>
                    <a:pt x="1375168" y="668731"/>
                  </a:lnTo>
                  <a:lnTo>
                    <a:pt x="1383588" y="679132"/>
                  </a:lnTo>
                  <a:lnTo>
                    <a:pt x="1412887" y="711733"/>
                  </a:lnTo>
                  <a:lnTo>
                    <a:pt x="1445666" y="741667"/>
                  </a:lnTo>
                  <a:lnTo>
                    <a:pt x="1475841" y="758063"/>
                  </a:lnTo>
                  <a:lnTo>
                    <a:pt x="1514246" y="766597"/>
                  </a:lnTo>
                  <a:lnTo>
                    <a:pt x="1552803" y="775919"/>
                  </a:lnTo>
                  <a:lnTo>
                    <a:pt x="1601889" y="789076"/>
                  </a:lnTo>
                  <a:lnTo>
                    <a:pt x="1661706" y="806907"/>
                  </a:lnTo>
                  <a:lnTo>
                    <a:pt x="1732508" y="830224"/>
                  </a:lnTo>
                  <a:lnTo>
                    <a:pt x="1818640" y="860945"/>
                  </a:lnTo>
                  <a:lnTo>
                    <a:pt x="1874240" y="882332"/>
                  </a:lnTo>
                  <a:lnTo>
                    <a:pt x="1917331" y="901115"/>
                  </a:lnTo>
                  <a:lnTo>
                    <a:pt x="1922005" y="901636"/>
                  </a:lnTo>
                  <a:lnTo>
                    <a:pt x="1944014" y="896658"/>
                  </a:lnTo>
                  <a:lnTo>
                    <a:pt x="1986915" y="889317"/>
                  </a:lnTo>
                  <a:lnTo>
                    <a:pt x="2042668" y="884351"/>
                  </a:lnTo>
                  <a:lnTo>
                    <a:pt x="2098852" y="887577"/>
                  </a:lnTo>
                  <a:lnTo>
                    <a:pt x="2147659" y="899287"/>
                  </a:lnTo>
                  <a:lnTo>
                    <a:pt x="2203081" y="928331"/>
                  </a:lnTo>
                  <a:lnTo>
                    <a:pt x="2220988" y="948512"/>
                  </a:lnTo>
                  <a:lnTo>
                    <a:pt x="2226640" y="951077"/>
                  </a:lnTo>
                  <a:lnTo>
                    <a:pt x="2232368" y="951077"/>
                  </a:lnTo>
                  <a:lnTo>
                    <a:pt x="2236406" y="951077"/>
                  </a:lnTo>
                  <a:lnTo>
                    <a:pt x="2240483" y="949794"/>
                  </a:lnTo>
                  <a:lnTo>
                    <a:pt x="2243950" y="947153"/>
                  </a:lnTo>
                  <a:lnTo>
                    <a:pt x="2248916" y="941451"/>
                  </a:lnTo>
                  <a:lnTo>
                    <a:pt x="2251240" y="934529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505751" y="6352399"/>
              <a:ext cx="379730" cy="588645"/>
            </a:xfrm>
            <a:custGeom>
              <a:avLst/>
              <a:gdLst/>
              <a:ahLst/>
              <a:cxnLst/>
              <a:rect l="l" t="t" r="r" b="b"/>
              <a:pathLst>
                <a:path w="379729" h="588645">
                  <a:moveTo>
                    <a:pt x="62623" y="0"/>
                  </a:moveTo>
                  <a:lnTo>
                    <a:pt x="0" y="36601"/>
                  </a:lnTo>
                  <a:lnTo>
                    <a:pt x="312204" y="570712"/>
                  </a:lnTo>
                  <a:lnTo>
                    <a:pt x="348210" y="588350"/>
                  </a:lnTo>
                  <a:lnTo>
                    <a:pt x="361810" y="583717"/>
                  </a:lnTo>
                  <a:lnTo>
                    <a:pt x="372531" y="574137"/>
                  </a:lnTo>
                  <a:lnTo>
                    <a:pt x="378558" y="561589"/>
                  </a:lnTo>
                  <a:lnTo>
                    <a:pt x="379466" y="547700"/>
                  </a:lnTo>
                  <a:lnTo>
                    <a:pt x="374827" y="534098"/>
                  </a:lnTo>
                  <a:lnTo>
                    <a:pt x="62623" y="0"/>
                  </a:lnTo>
                  <a:close/>
                </a:path>
              </a:pathLst>
            </a:custGeom>
            <a:solidFill>
              <a:srgbClr val="95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492606" y="6337895"/>
              <a:ext cx="405765" cy="615950"/>
            </a:xfrm>
            <a:custGeom>
              <a:avLst/>
              <a:gdLst/>
              <a:ahLst/>
              <a:cxnLst/>
              <a:rect l="l" t="t" r="r" b="b"/>
              <a:pathLst>
                <a:path w="405764" h="615950">
                  <a:moveTo>
                    <a:pt x="75412" y="0"/>
                  </a:moveTo>
                  <a:lnTo>
                    <a:pt x="3822" y="41846"/>
                  </a:lnTo>
                  <a:lnTo>
                    <a:pt x="1714" y="44627"/>
                  </a:lnTo>
                  <a:lnTo>
                    <a:pt x="0" y="51142"/>
                  </a:lnTo>
                  <a:lnTo>
                    <a:pt x="482" y="54609"/>
                  </a:lnTo>
                  <a:lnTo>
                    <a:pt x="314388" y="591616"/>
                  </a:lnTo>
                  <a:lnTo>
                    <a:pt x="348411" y="615327"/>
                  </a:lnTo>
                  <a:lnTo>
                    <a:pt x="352628" y="615861"/>
                  </a:lnTo>
                  <a:lnTo>
                    <a:pt x="356806" y="615861"/>
                  </a:lnTo>
                  <a:lnTo>
                    <a:pt x="395860" y="596243"/>
                  </a:lnTo>
                  <a:lnTo>
                    <a:pt x="398250" y="591273"/>
                  </a:lnTo>
                  <a:lnTo>
                    <a:pt x="356819" y="591273"/>
                  </a:lnTo>
                  <a:lnTo>
                    <a:pt x="344576" y="588060"/>
                  </a:lnTo>
                  <a:lnTo>
                    <a:pt x="339471" y="584199"/>
                  </a:lnTo>
                  <a:lnTo>
                    <a:pt x="30518" y="55664"/>
                  </a:lnTo>
                  <a:lnTo>
                    <a:pt x="71208" y="31876"/>
                  </a:lnTo>
                  <a:lnTo>
                    <a:pt x="100642" y="31876"/>
                  </a:lnTo>
                  <a:lnTo>
                    <a:pt x="83197" y="2031"/>
                  </a:lnTo>
                  <a:lnTo>
                    <a:pt x="75412" y="0"/>
                  </a:lnTo>
                  <a:close/>
                </a:path>
                <a:path w="405764" h="615950">
                  <a:moveTo>
                    <a:pt x="100642" y="31876"/>
                  </a:moveTo>
                  <a:lnTo>
                    <a:pt x="71208" y="31876"/>
                  </a:lnTo>
                  <a:lnTo>
                    <a:pt x="377012" y="555015"/>
                  </a:lnTo>
                  <a:lnTo>
                    <a:pt x="380032" y="563861"/>
                  </a:lnTo>
                  <a:lnTo>
                    <a:pt x="356819" y="591273"/>
                  </a:lnTo>
                  <a:lnTo>
                    <a:pt x="398250" y="591273"/>
                  </a:lnTo>
                  <a:lnTo>
                    <a:pt x="403999" y="579320"/>
                  </a:lnTo>
                  <a:lnTo>
                    <a:pt x="405214" y="560581"/>
                  </a:lnTo>
                  <a:lnTo>
                    <a:pt x="398932" y="542201"/>
                  </a:lnTo>
                  <a:lnTo>
                    <a:pt x="100642" y="31876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25055" y="6395727"/>
              <a:ext cx="91630" cy="6381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989733" y="6486810"/>
              <a:ext cx="1985645" cy="531495"/>
            </a:xfrm>
            <a:custGeom>
              <a:avLst/>
              <a:gdLst/>
              <a:ahLst/>
              <a:cxnLst/>
              <a:rect l="l" t="t" r="r" b="b"/>
              <a:pathLst>
                <a:path w="1985645" h="531495">
                  <a:moveTo>
                    <a:pt x="278523" y="0"/>
                  </a:moveTo>
                  <a:lnTo>
                    <a:pt x="0" y="323646"/>
                  </a:lnTo>
                  <a:lnTo>
                    <a:pt x="109923" y="390623"/>
                  </a:lnTo>
                  <a:lnTo>
                    <a:pt x="174255" y="428742"/>
                  </a:lnTo>
                  <a:lnTo>
                    <a:pt x="217914" y="452216"/>
                  </a:lnTo>
                  <a:lnTo>
                    <a:pt x="265823" y="475259"/>
                  </a:lnTo>
                  <a:lnTo>
                    <a:pt x="339599" y="495762"/>
                  </a:lnTo>
                  <a:lnTo>
                    <a:pt x="392066" y="504556"/>
                  </a:lnTo>
                  <a:lnTo>
                    <a:pt x="450998" y="512254"/>
                  </a:lnTo>
                  <a:lnTo>
                    <a:pt x="513450" y="518762"/>
                  </a:lnTo>
                  <a:lnTo>
                    <a:pt x="576481" y="523986"/>
                  </a:lnTo>
                  <a:lnTo>
                    <a:pt x="637149" y="527834"/>
                  </a:lnTo>
                  <a:lnTo>
                    <a:pt x="692510" y="530211"/>
                  </a:lnTo>
                  <a:lnTo>
                    <a:pt x="739622" y="531025"/>
                  </a:lnTo>
                  <a:lnTo>
                    <a:pt x="841144" y="530210"/>
                  </a:lnTo>
                  <a:lnTo>
                    <a:pt x="932046" y="527929"/>
                  </a:lnTo>
                  <a:lnTo>
                    <a:pt x="1013035" y="524427"/>
                  </a:lnTo>
                  <a:lnTo>
                    <a:pt x="1084823" y="519946"/>
                  </a:lnTo>
                  <a:lnTo>
                    <a:pt x="1148119" y="514733"/>
                  </a:lnTo>
                  <a:lnTo>
                    <a:pt x="1203631" y="509031"/>
                  </a:lnTo>
                  <a:lnTo>
                    <a:pt x="1252070" y="503085"/>
                  </a:lnTo>
                  <a:lnTo>
                    <a:pt x="1294146" y="497138"/>
                  </a:lnTo>
                  <a:lnTo>
                    <a:pt x="1389283" y="481743"/>
                  </a:lnTo>
                  <a:lnTo>
                    <a:pt x="1412998" y="478240"/>
                  </a:lnTo>
                  <a:lnTo>
                    <a:pt x="1433897" y="475959"/>
                  </a:lnTo>
                  <a:lnTo>
                    <a:pt x="1452689" y="475145"/>
                  </a:lnTo>
                  <a:lnTo>
                    <a:pt x="1490748" y="477707"/>
                  </a:lnTo>
                  <a:lnTo>
                    <a:pt x="1533221" y="484314"/>
                  </a:lnTo>
                  <a:lnTo>
                    <a:pt x="1632662" y="503193"/>
                  </a:lnTo>
                  <a:lnTo>
                    <a:pt x="1690253" y="512228"/>
                  </a:lnTo>
                  <a:lnTo>
                    <a:pt x="1753509" y="518836"/>
                  </a:lnTo>
                  <a:lnTo>
                    <a:pt x="1822742" y="521398"/>
                  </a:lnTo>
                  <a:lnTo>
                    <a:pt x="1860300" y="512547"/>
                  </a:lnTo>
                  <a:lnTo>
                    <a:pt x="1890087" y="492378"/>
                  </a:lnTo>
                  <a:lnTo>
                    <a:pt x="1910610" y="470467"/>
                  </a:lnTo>
                  <a:lnTo>
                    <a:pt x="1920379" y="456387"/>
                  </a:lnTo>
                  <a:lnTo>
                    <a:pt x="1931005" y="453517"/>
                  </a:lnTo>
                  <a:lnTo>
                    <a:pt x="1950246" y="452210"/>
                  </a:lnTo>
                  <a:lnTo>
                    <a:pt x="1970807" y="442505"/>
                  </a:lnTo>
                  <a:lnTo>
                    <a:pt x="1985391" y="414439"/>
                  </a:lnTo>
                  <a:lnTo>
                    <a:pt x="1983486" y="374832"/>
                  </a:lnTo>
                  <a:lnTo>
                    <a:pt x="1962600" y="335967"/>
                  </a:lnTo>
                  <a:lnTo>
                    <a:pt x="1926402" y="300757"/>
                  </a:lnTo>
                  <a:lnTo>
                    <a:pt x="1878559" y="272112"/>
                  </a:lnTo>
                  <a:lnTo>
                    <a:pt x="1822742" y="252945"/>
                  </a:lnTo>
                  <a:lnTo>
                    <a:pt x="1778881" y="244560"/>
                  </a:lnTo>
                  <a:lnTo>
                    <a:pt x="1719895" y="236266"/>
                  </a:lnTo>
                  <a:lnTo>
                    <a:pt x="1657555" y="231069"/>
                  </a:lnTo>
                  <a:lnTo>
                    <a:pt x="1603629" y="231978"/>
                  </a:lnTo>
                  <a:lnTo>
                    <a:pt x="1560477" y="238055"/>
                  </a:lnTo>
                  <a:lnTo>
                    <a:pt x="1522137" y="244876"/>
                  </a:lnTo>
                  <a:lnTo>
                    <a:pt x="1487891" y="250214"/>
                  </a:lnTo>
                  <a:lnTo>
                    <a:pt x="1238931" y="230703"/>
                  </a:lnTo>
                  <a:lnTo>
                    <a:pt x="921099" y="189525"/>
                  </a:lnTo>
                  <a:lnTo>
                    <a:pt x="634413" y="149371"/>
                  </a:lnTo>
                  <a:lnTo>
                    <a:pt x="509765" y="131305"/>
                  </a:lnTo>
                  <a:lnTo>
                    <a:pt x="455133" y="100555"/>
                  </a:lnTo>
                  <a:lnTo>
                    <a:pt x="2785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54149" y="6116040"/>
              <a:ext cx="2340610" cy="921385"/>
            </a:xfrm>
            <a:custGeom>
              <a:avLst/>
              <a:gdLst/>
              <a:ahLst/>
              <a:cxnLst/>
              <a:rect l="l" t="t" r="r" b="b"/>
              <a:pathLst>
                <a:path w="2340610" h="921384">
                  <a:moveTo>
                    <a:pt x="2340064" y="751852"/>
                  </a:moveTo>
                  <a:lnTo>
                    <a:pt x="2326132" y="714489"/>
                  </a:lnTo>
                  <a:lnTo>
                    <a:pt x="2302383" y="682967"/>
                  </a:lnTo>
                  <a:lnTo>
                    <a:pt x="2302383" y="781024"/>
                  </a:lnTo>
                  <a:lnTo>
                    <a:pt x="2297544" y="794283"/>
                  </a:lnTo>
                  <a:lnTo>
                    <a:pt x="2290521" y="801458"/>
                  </a:lnTo>
                  <a:lnTo>
                    <a:pt x="2281123" y="804456"/>
                  </a:lnTo>
                  <a:lnTo>
                    <a:pt x="2269121" y="805180"/>
                  </a:lnTo>
                  <a:lnTo>
                    <a:pt x="2261349" y="805510"/>
                  </a:lnTo>
                  <a:lnTo>
                    <a:pt x="2253157" y="806983"/>
                  </a:lnTo>
                  <a:lnTo>
                    <a:pt x="2245512" y="810729"/>
                  </a:lnTo>
                  <a:lnTo>
                    <a:pt x="2239327" y="817880"/>
                  </a:lnTo>
                  <a:lnTo>
                    <a:pt x="2233168" y="826744"/>
                  </a:lnTo>
                  <a:lnTo>
                    <a:pt x="2216404" y="845705"/>
                  </a:lnTo>
                  <a:lnTo>
                    <a:pt x="2190851" y="864565"/>
                  </a:lnTo>
                  <a:lnTo>
                    <a:pt x="2158327" y="873125"/>
                  </a:lnTo>
                  <a:lnTo>
                    <a:pt x="2101938" y="871359"/>
                  </a:lnTo>
                  <a:lnTo>
                    <a:pt x="2049348" y="866698"/>
                  </a:lnTo>
                  <a:lnTo>
                    <a:pt x="2000554" y="860044"/>
                  </a:lnTo>
                  <a:lnTo>
                    <a:pt x="1955584" y="852309"/>
                  </a:lnTo>
                  <a:lnTo>
                    <a:pt x="1879574" y="837692"/>
                  </a:lnTo>
                  <a:lnTo>
                    <a:pt x="1847024" y="832104"/>
                  </a:lnTo>
                  <a:lnTo>
                    <a:pt x="1816633" y="828281"/>
                  </a:lnTo>
                  <a:lnTo>
                    <a:pt x="1788274" y="826871"/>
                  </a:lnTo>
                  <a:lnTo>
                    <a:pt x="1768043" y="827735"/>
                  </a:lnTo>
                  <a:lnTo>
                    <a:pt x="1745830" y="830173"/>
                  </a:lnTo>
                  <a:lnTo>
                    <a:pt x="1720875" y="833869"/>
                  </a:lnTo>
                  <a:lnTo>
                    <a:pt x="1663776" y="843292"/>
                  </a:lnTo>
                  <a:lnTo>
                    <a:pt x="1636890" y="847572"/>
                  </a:lnTo>
                  <a:lnTo>
                    <a:pt x="1566875" y="857364"/>
                  </a:lnTo>
                  <a:lnTo>
                    <a:pt x="1525397" y="862215"/>
                  </a:lnTo>
                  <a:lnTo>
                    <a:pt x="1479054" y="866851"/>
                  </a:lnTo>
                  <a:lnTo>
                    <a:pt x="1427416" y="871143"/>
                  </a:lnTo>
                  <a:lnTo>
                    <a:pt x="1370076" y="874966"/>
                  </a:lnTo>
                  <a:lnTo>
                    <a:pt x="1306601" y="878166"/>
                  </a:lnTo>
                  <a:lnTo>
                    <a:pt x="1236573" y="880618"/>
                  </a:lnTo>
                  <a:lnTo>
                    <a:pt x="1159586" y="882192"/>
                  </a:lnTo>
                  <a:lnTo>
                    <a:pt x="1075207" y="882751"/>
                  </a:lnTo>
                  <a:lnTo>
                    <a:pt x="1028928" y="881938"/>
                  </a:lnTo>
                  <a:lnTo>
                    <a:pt x="974382" y="879589"/>
                  </a:lnTo>
                  <a:lnTo>
                    <a:pt x="914514" y="875804"/>
                  </a:lnTo>
                  <a:lnTo>
                    <a:pt x="852297" y="870686"/>
                  </a:lnTo>
                  <a:lnTo>
                    <a:pt x="790689" y="864349"/>
                  </a:lnTo>
                  <a:lnTo>
                    <a:pt x="732650" y="856881"/>
                  </a:lnTo>
                  <a:lnTo>
                    <a:pt x="681139" y="848398"/>
                  </a:lnTo>
                  <a:lnTo>
                    <a:pt x="639114" y="839012"/>
                  </a:lnTo>
                  <a:lnTo>
                    <a:pt x="563727" y="805268"/>
                  </a:lnTo>
                  <a:lnTo>
                    <a:pt x="507733" y="774052"/>
                  </a:lnTo>
                  <a:lnTo>
                    <a:pt x="449732" y="740460"/>
                  </a:lnTo>
                  <a:lnTo>
                    <a:pt x="361962" y="688136"/>
                  </a:lnTo>
                  <a:lnTo>
                    <a:pt x="368515" y="677367"/>
                  </a:lnTo>
                  <a:lnTo>
                    <a:pt x="395579" y="636206"/>
                  </a:lnTo>
                  <a:lnTo>
                    <a:pt x="428294" y="590511"/>
                  </a:lnTo>
                  <a:lnTo>
                    <a:pt x="466572" y="541947"/>
                  </a:lnTo>
                  <a:lnTo>
                    <a:pt x="510324" y="492137"/>
                  </a:lnTo>
                  <a:lnTo>
                    <a:pt x="559422" y="442709"/>
                  </a:lnTo>
                  <a:lnTo>
                    <a:pt x="613791" y="395300"/>
                  </a:lnTo>
                  <a:lnTo>
                    <a:pt x="615924" y="393725"/>
                  </a:lnTo>
                  <a:lnTo>
                    <a:pt x="838123" y="519861"/>
                  </a:lnTo>
                  <a:lnTo>
                    <a:pt x="840308" y="520598"/>
                  </a:lnTo>
                  <a:lnTo>
                    <a:pt x="1500962" y="611695"/>
                  </a:lnTo>
                  <a:lnTo>
                    <a:pt x="1674926" y="632053"/>
                  </a:lnTo>
                  <a:lnTo>
                    <a:pt x="1721789" y="636689"/>
                  </a:lnTo>
                  <a:lnTo>
                    <a:pt x="1761197" y="639953"/>
                  </a:lnTo>
                  <a:lnTo>
                    <a:pt x="1791982" y="641654"/>
                  </a:lnTo>
                  <a:lnTo>
                    <a:pt x="1810766" y="641311"/>
                  </a:lnTo>
                  <a:lnTo>
                    <a:pt x="1830298" y="639343"/>
                  </a:lnTo>
                  <a:lnTo>
                    <a:pt x="1850834" y="636193"/>
                  </a:lnTo>
                  <a:lnTo>
                    <a:pt x="1905203" y="626630"/>
                  </a:lnTo>
                  <a:lnTo>
                    <a:pt x="1922830" y="623976"/>
                  </a:lnTo>
                  <a:lnTo>
                    <a:pt x="1941271" y="621690"/>
                  </a:lnTo>
                  <a:lnTo>
                    <a:pt x="1991487" y="620864"/>
                  </a:lnTo>
                  <a:lnTo>
                    <a:pt x="2051164" y="625729"/>
                  </a:lnTo>
                  <a:lnTo>
                    <a:pt x="2109089" y="633730"/>
                  </a:lnTo>
                  <a:lnTo>
                    <a:pt x="2154059" y="642289"/>
                  </a:lnTo>
                  <a:lnTo>
                    <a:pt x="2204936" y="659599"/>
                  </a:lnTo>
                  <a:lnTo>
                    <a:pt x="2248268" y="684999"/>
                  </a:lnTo>
                  <a:lnTo>
                    <a:pt x="2280996" y="715606"/>
                  </a:lnTo>
                  <a:lnTo>
                    <a:pt x="2302383" y="781024"/>
                  </a:lnTo>
                  <a:lnTo>
                    <a:pt x="2302383" y="682967"/>
                  </a:lnTo>
                  <a:lnTo>
                    <a:pt x="2262238" y="647979"/>
                  </a:lnTo>
                  <a:lnTo>
                    <a:pt x="2215972" y="622655"/>
                  </a:lnTo>
                  <a:lnTo>
                    <a:pt x="2162594" y="605167"/>
                  </a:lnTo>
                  <a:lnTo>
                    <a:pt x="2154275" y="603580"/>
                  </a:lnTo>
                  <a:lnTo>
                    <a:pt x="2116899" y="596442"/>
                  </a:lnTo>
                  <a:lnTo>
                    <a:pt x="2056282" y="588010"/>
                  </a:lnTo>
                  <a:lnTo>
                    <a:pt x="1992464" y="582803"/>
                  </a:lnTo>
                  <a:lnTo>
                    <a:pt x="1937156" y="583819"/>
                  </a:lnTo>
                  <a:lnTo>
                    <a:pt x="1917814" y="586206"/>
                  </a:lnTo>
                  <a:lnTo>
                    <a:pt x="1899475" y="588962"/>
                  </a:lnTo>
                  <a:lnTo>
                    <a:pt x="1845652" y="598424"/>
                  </a:lnTo>
                  <a:lnTo>
                    <a:pt x="1826856" y="601357"/>
                  </a:lnTo>
                  <a:lnTo>
                    <a:pt x="1809394" y="603211"/>
                  </a:lnTo>
                  <a:lnTo>
                    <a:pt x="1793227" y="603580"/>
                  </a:lnTo>
                  <a:lnTo>
                    <a:pt x="1763788" y="601954"/>
                  </a:lnTo>
                  <a:lnTo>
                    <a:pt x="1680845" y="594347"/>
                  </a:lnTo>
                  <a:lnTo>
                    <a:pt x="1512506" y="574687"/>
                  </a:lnTo>
                  <a:lnTo>
                    <a:pt x="851547" y="483743"/>
                  </a:lnTo>
                  <a:lnTo>
                    <a:pt x="649554" y="369011"/>
                  </a:lnTo>
                  <a:lnTo>
                    <a:pt x="673315" y="351548"/>
                  </a:lnTo>
                  <a:lnTo>
                    <a:pt x="678522" y="348081"/>
                  </a:lnTo>
                  <a:lnTo>
                    <a:pt x="681697" y="342252"/>
                  </a:lnTo>
                  <a:lnTo>
                    <a:pt x="681888" y="329717"/>
                  </a:lnTo>
                  <a:lnTo>
                    <a:pt x="678891" y="323799"/>
                  </a:lnTo>
                  <a:lnTo>
                    <a:pt x="222808" y="0"/>
                  </a:lnTo>
                  <a:lnTo>
                    <a:pt x="200748" y="31064"/>
                  </a:lnTo>
                  <a:lnTo>
                    <a:pt x="629539" y="335483"/>
                  </a:lnTo>
                  <a:lnTo>
                    <a:pt x="574573" y="378091"/>
                  </a:lnTo>
                  <a:lnTo>
                    <a:pt x="524256" y="423240"/>
                  </a:lnTo>
                  <a:lnTo>
                    <a:pt x="478624" y="469722"/>
                  </a:lnTo>
                  <a:lnTo>
                    <a:pt x="437718" y="516331"/>
                  </a:lnTo>
                  <a:lnTo>
                    <a:pt x="401548" y="561835"/>
                  </a:lnTo>
                  <a:lnTo>
                    <a:pt x="370179" y="605040"/>
                  </a:lnTo>
                  <a:lnTo>
                    <a:pt x="343636" y="644728"/>
                  </a:lnTo>
                  <a:lnTo>
                    <a:pt x="321932" y="679704"/>
                  </a:lnTo>
                  <a:lnTo>
                    <a:pt x="293255" y="730605"/>
                  </a:lnTo>
                  <a:lnTo>
                    <a:pt x="16814" y="594626"/>
                  </a:lnTo>
                  <a:lnTo>
                    <a:pt x="0" y="628815"/>
                  </a:lnTo>
                  <a:lnTo>
                    <a:pt x="295960" y="774395"/>
                  </a:lnTo>
                  <a:lnTo>
                    <a:pt x="298843" y="775055"/>
                  </a:lnTo>
                  <a:lnTo>
                    <a:pt x="301726" y="775055"/>
                  </a:lnTo>
                  <a:lnTo>
                    <a:pt x="303834" y="775055"/>
                  </a:lnTo>
                  <a:lnTo>
                    <a:pt x="305943" y="774712"/>
                  </a:lnTo>
                  <a:lnTo>
                    <a:pt x="312775" y="772337"/>
                  </a:lnTo>
                  <a:lnTo>
                    <a:pt x="316725" y="768819"/>
                  </a:lnTo>
                  <a:lnTo>
                    <a:pt x="318922" y="764235"/>
                  </a:lnTo>
                  <a:lnTo>
                    <a:pt x="331787" y="739635"/>
                  </a:lnTo>
                  <a:lnTo>
                    <a:pt x="342417" y="720877"/>
                  </a:lnTo>
                  <a:lnTo>
                    <a:pt x="342747" y="721067"/>
                  </a:lnTo>
                  <a:lnTo>
                    <a:pt x="433158" y="774954"/>
                  </a:lnTo>
                  <a:lnTo>
                    <a:pt x="491007" y="808405"/>
                  </a:lnTo>
                  <a:lnTo>
                    <a:pt x="546950" y="839520"/>
                  </a:lnTo>
                  <a:lnTo>
                    <a:pt x="593267" y="863257"/>
                  </a:lnTo>
                  <a:lnTo>
                    <a:pt x="660247" y="882967"/>
                  </a:lnTo>
                  <a:lnTo>
                    <a:pt x="706729" y="891451"/>
                  </a:lnTo>
                  <a:lnTo>
                    <a:pt x="759028" y="898969"/>
                  </a:lnTo>
                  <a:lnTo>
                    <a:pt x="814997" y="905459"/>
                  </a:lnTo>
                  <a:lnTo>
                    <a:pt x="872515" y="910869"/>
                  </a:lnTo>
                  <a:lnTo>
                    <a:pt x="929424" y="915162"/>
                  </a:lnTo>
                  <a:lnTo>
                    <a:pt x="983602" y="918286"/>
                  </a:lnTo>
                  <a:lnTo>
                    <a:pt x="1032903" y="920203"/>
                  </a:lnTo>
                  <a:lnTo>
                    <a:pt x="1075207" y="920851"/>
                  </a:lnTo>
                  <a:lnTo>
                    <a:pt x="1160348" y="920292"/>
                  </a:lnTo>
                  <a:lnTo>
                    <a:pt x="1238059" y="918692"/>
                  </a:lnTo>
                  <a:lnTo>
                    <a:pt x="1308747" y="916216"/>
                  </a:lnTo>
                  <a:lnTo>
                    <a:pt x="1372844" y="912977"/>
                  </a:lnTo>
                  <a:lnTo>
                    <a:pt x="1430769" y="909104"/>
                  </a:lnTo>
                  <a:lnTo>
                    <a:pt x="1482940" y="904760"/>
                  </a:lnTo>
                  <a:lnTo>
                    <a:pt x="1529791" y="900061"/>
                  </a:lnTo>
                  <a:lnTo>
                    <a:pt x="1571713" y="895159"/>
                  </a:lnTo>
                  <a:lnTo>
                    <a:pt x="1642516" y="885253"/>
                  </a:lnTo>
                  <a:lnTo>
                    <a:pt x="1725853" y="871651"/>
                  </a:lnTo>
                  <a:lnTo>
                    <a:pt x="1749475" y="868121"/>
                  </a:lnTo>
                  <a:lnTo>
                    <a:pt x="1770100" y="865797"/>
                  </a:lnTo>
                  <a:lnTo>
                    <a:pt x="1788274" y="864971"/>
                  </a:lnTo>
                  <a:lnTo>
                    <a:pt x="1814207" y="866330"/>
                  </a:lnTo>
                  <a:lnTo>
                    <a:pt x="1842706" y="870000"/>
                  </a:lnTo>
                  <a:lnTo>
                    <a:pt x="1873694" y="875360"/>
                  </a:lnTo>
                  <a:lnTo>
                    <a:pt x="1949297" y="889889"/>
                  </a:lnTo>
                  <a:lnTo>
                    <a:pt x="1995449" y="897813"/>
                  </a:lnTo>
                  <a:lnTo>
                    <a:pt x="2045639" y="904633"/>
                  </a:lnTo>
                  <a:lnTo>
                    <a:pt x="2099919" y="909421"/>
                  </a:lnTo>
                  <a:lnTo>
                    <a:pt x="2158327" y="911225"/>
                  </a:lnTo>
                  <a:lnTo>
                    <a:pt x="2198014" y="903211"/>
                  </a:lnTo>
                  <a:lnTo>
                    <a:pt x="2230094" y="884186"/>
                  </a:lnTo>
                  <a:lnTo>
                    <a:pt x="2241727" y="873125"/>
                  </a:lnTo>
                  <a:lnTo>
                    <a:pt x="2253742" y="861707"/>
                  </a:lnTo>
                  <a:lnTo>
                    <a:pt x="2268156" y="843292"/>
                  </a:lnTo>
                  <a:lnTo>
                    <a:pt x="2269782" y="843280"/>
                  </a:lnTo>
                  <a:lnTo>
                    <a:pt x="2286304" y="842162"/>
                  </a:lnTo>
                  <a:lnTo>
                    <a:pt x="2326043" y="820089"/>
                  </a:lnTo>
                  <a:lnTo>
                    <a:pt x="2339556" y="789406"/>
                  </a:lnTo>
                  <a:lnTo>
                    <a:pt x="2340064" y="751852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6241426" y="506935"/>
            <a:ext cx="857250" cy="139700"/>
            <a:chOff x="6241426" y="506935"/>
            <a:chExt cx="857250" cy="139700"/>
          </a:xfrm>
        </p:grpSpPr>
        <p:pic>
          <p:nvPicPr>
            <p:cNvPr id="52" name="object 5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41426" y="509981"/>
              <a:ext cx="86258" cy="11018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50320" y="539854"/>
              <a:ext cx="64617" cy="8183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40155" y="506935"/>
              <a:ext cx="368961" cy="11475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831355" y="510069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05"/>
                  </a:moveTo>
                  <a:lnTo>
                    <a:pt x="65608" y="31305"/>
                  </a:lnTo>
                  <a:lnTo>
                    <a:pt x="65608" y="110096"/>
                  </a:lnTo>
                  <a:lnTo>
                    <a:pt x="77190" y="110096"/>
                  </a:lnTo>
                  <a:lnTo>
                    <a:pt x="77190" y="31305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074" y="0"/>
                  </a:lnTo>
                  <a:lnTo>
                    <a:pt x="65074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35679" y="539091"/>
              <a:ext cx="162692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150" y="522902"/>
            <a:ext cx="1515110" cy="1515110"/>
          </a:xfrm>
          <a:custGeom>
            <a:avLst/>
            <a:gdLst/>
            <a:ahLst/>
            <a:cxnLst/>
            <a:rect l="l" t="t" r="r" b="b"/>
            <a:pathLst>
              <a:path w="1515109" h="1515110">
                <a:moveTo>
                  <a:pt x="1358392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2"/>
                </a:lnTo>
                <a:lnTo>
                  <a:pt x="8001" y="107219"/>
                </a:lnTo>
                <a:lnTo>
                  <a:pt x="0" y="156692"/>
                </a:lnTo>
                <a:lnTo>
                  <a:pt x="0" y="1358392"/>
                </a:lnTo>
                <a:lnTo>
                  <a:pt x="8001" y="1407871"/>
                </a:lnTo>
                <a:lnTo>
                  <a:pt x="30273" y="1450881"/>
                </a:lnTo>
                <a:lnTo>
                  <a:pt x="64215" y="1484823"/>
                </a:lnTo>
                <a:lnTo>
                  <a:pt x="107226" y="1507095"/>
                </a:lnTo>
                <a:lnTo>
                  <a:pt x="156705" y="1515097"/>
                </a:lnTo>
                <a:lnTo>
                  <a:pt x="1358392" y="1515097"/>
                </a:lnTo>
                <a:lnTo>
                  <a:pt x="1407871" y="1507095"/>
                </a:lnTo>
                <a:lnTo>
                  <a:pt x="1441469" y="1489697"/>
                </a:lnTo>
                <a:lnTo>
                  <a:pt x="156705" y="1489697"/>
                </a:lnTo>
                <a:lnTo>
                  <a:pt x="105643" y="1479362"/>
                </a:lnTo>
                <a:lnTo>
                  <a:pt x="63901" y="1451195"/>
                </a:lnTo>
                <a:lnTo>
                  <a:pt x="35734" y="1409453"/>
                </a:lnTo>
                <a:lnTo>
                  <a:pt x="25399" y="1358392"/>
                </a:lnTo>
                <a:lnTo>
                  <a:pt x="25399" y="156692"/>
                </a:lnTo>
                <a:lnTo>
                  <a:pt x="35734" y="105638"/>
                </a:lnTo>
                <a:lnTo>
                  <a:pt x="63901" y="63900"/>
                </a:lnTo>
                <a:lnTo>
                  <a:pt x="105643" y="35734"/>
                </a:lnTo>
                <a:lnTo>
                  <a:pt x="156705" y="25400"/>
                </a:lnTo>
                <a:lnTo>
                  <a:pt x="1441470" y="25400"/>
                </a:lnTo>
                <a:lnTo>
                  <a:pt x="1407871" y="8001"/>
                </a:lnTo>
                <a:lnTo>
                  <a:pt x="1358392" y="0"/>
                </a:lnTo>
                <a:close/>
              </a:path>
              <a:path w="1515109" h="1515110">
                <a:moveTo>
                  <a:pt x="1441470" y="25400"/>
                </a:moveTo>
                <a:lnTo>
                  <a:pt x="1358392" y="25400"/>
                </a:lnTo>
                <a:lnTo>
                  <a:pt x="1409453" y="35734"/>
                </a:lnTo>
                <a:lnTo>
                  <a:pt x="1451195" y="63900"/>
                </a:lnTo>
                <a:lnTo>
                  <a:pt x="1479362" y="105638"/>
                </a:lnTo>
                <a:lnTo>
                  <a:pt x="1489697" y="156692"/>
                </a:lnTo>
                <a:lnTo>
                  <a:pt x="1489697" y="1358392"/>
                </a:lnTo>
                <a:lnTo>
                  <a:pt x="1479362" y="1409453"/>
                </a:lnTo>
                <a:lnTo>
                  <a:pt x="1451195" y="1451195"/>
                </a:lnTo>
                <a:lnTo>
                  <a:pt x="1409453" y="1479362"/>
                </a:lnTo>
                <a:lnTo>
                  <a:pt x="1358392" y="1489697"/>
                </a:lnTo>
                <a:lnTo>
                  <a:pt x="1441469" y="1489697"/>
                </a:lnTo>
                <a:lnTo>
                  <a:pt x="1450881" y="1484823"/>
                </a:lnTo>
                <a:lnTo>
                  <a:pt x="1484823" y="1450881"/>
                </a:lnTo>
                <a:lnTo>
                  <a:pt x="1507095" y="1407871"/>
                </a:lnTo>
                <a:lnTo>
                  <a:pt x="1515097" y="1358392"/>
                </a:lnTo>
                <a:lnTo>
                  <a:pt x="1515097" y="156692"/>
                </a:lnTo>
                <a:lnTo>
                  <a:pt x="1507095" y="107219"/>
                </a:lnTo>
                <a:lnTo>
                  <a:pt x="1484823" y="64212"/>
                </a:lnTo>
                <a:lnTo>
                  <a:pt x="1450881" y="30273"/>
                </a:lnTo>
                <a:lnTo>
                  <a:pt x="1441470" y="25400"/>
                </a:lnTo>
                <a:close/>
              </a:path>
            </a:pathLst>
          </a:custGeom>
          <a:solidFill>
            <a:srgbClr val="95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3428" y="436613"/>
            <a:ext cx="1460500" cy="167640"/>
            <a:chOff x="473428" y="436613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28" y="436613"/>
              <a:ext cx="1263911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52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77"/>
                  </a:moveTo>
                  <a:lnTo>
                    <a:pt x="228" y="46977"/>
                  </a:lnTo>
                  <a:lnTo>
                    <a:pt x="228" y="165163"/>
                  </a:lnTo>
                  <a:lnTo>
                    <a:pt x="32118" y="165163"/>
                  </a:lnTo>
                  <a:lnTo>
                    <a:pt x="32118" y="46977"/>
                  </a:lnTo>
                  <a:close/>
                </a:path>
                <a:path w="33019" h="165734">
                  <a:moveTo>
                    <a:pt x="32461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61" y="30060"/>
                  </a:lnTo>
                  <a:lnTo>
                    <a:pt x="3246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73" y="481408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146" y="481411"/>
            <a:ext cx="102869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5538" y="482672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28" y="481411"/>
            <a:ext cx="499109" cy="157480"/>
            <a:chOff x="2259328" y="481411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328" y="481413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311" y="481411"/>
              <a:ext cx="236598" cy="122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012781" y="1101996"/>
            <a:ext cx="626110" cy="154940"/>
            <a:chOff x="6012781" y="1101996"/>
            <a:chExt cx="626110" cy="15494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2781" y="1105560"/>
              <a:ext cx="111569" cy="1285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45236" y="1140408"/>
              <a:ext cx="241373" cy="955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13449" y="1140852"/>
              <a:ext cx="76898" cy="932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10362" y="1101996"/>
              <a:ext cx="84264" cy="13388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615954" y="1214371"/>
              <a:ext cx="22860" cy="42545"/>
            </a:xfrm>
            <a:custGeom>
              <a:avLst/>
              <a:gdLst/>
              <a:ahLst/>
              <a:cxnLst/>
              <a:rect l="l" t="t" r="r" b="b"/>
              <a:pathLst>
                <a:path w="22859" h="42544">
                  <a:moveTo>
                    <a:pt x="22771" y="0"/>
                  </a:moveTo>
                  <a:lnTo>
                    <a:pt x="2235" y="0"/>
                  </a:lnTo>
                  <a:lnTo>
                    <a:pt x="2235" y="19646"/>
                  </a:lnTo>
                  <a:lnTo>
                    <a:pt x="9969" y="20091"/>
                  </a:lnTo>
                  <a:lnTo>
                    <a:pt x="0" y="42049"/>
                  </a:lnTo>
                  <a:lnTo>
                    <a:pt x="7658" y="42049"/>
                  </a:lnTo>
                  <a:lnTo>
                    <a:pt x="22771" y="17068"/>
                  </a:lnTo>
                  <a:lnTo>
                    <a:pt x="2277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972972" y="1343606"/>
            <a:ext cx="227329" cy="122555"/>
            <a:chOff x="5972972" y="1343606"/>
            <a:chExt cx="227329" cy="122555"/>
          </a:xfrm>
        </p:grpSpPr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72972" y="1345382"/>
              <a:ext cx="77597" cy="9376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077407" y="1343608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5">
                  <a:moveTo>
                    <a:pt x="84010" y="46494"/>
                  </a:moveTo>
                  <a:lnTo>
                    <a:pt x="71793" y="8369"/>
                  </a:lnTo>
                  <a:lnTo>
                    <a:pt x="68097" y="6172"/>
                  </a:lnTo>
                  <a:lnTo>
                    <a:pt x="68097" y="47028"/>
                  </a:lnTo>
                  <a:lnTo>
                    <a:pt x="67640" y="55587"/>
                  </a:lnTo>
                  <a:lnTo>
                    <a:pt x="49911" y="82677"/>
                  </a:lnTo>
                  <a:lnTo>
                    <a:pt x="36626" y="82677"/>
                  </a:lnTo>
                  <a:lnTo>
                    <a:pt x="16383" y="46494"/>
                  </a:lnTo>
                  <a:lnTo>
                    <a:pt x="16764" y="39751"/>
                  </a:lnTo>
                  <a:lnTo>
                    <a:pt x="33782" y="12801"/>
                  </a:lnTo>
                  <a:lnTo>
                    <a:pt x="50736" y="12801"/>
                  </a:lnTo>
                  <a:lnTo>
                    <a:pt x="68097" y="47028"/>
                  </a:lnTo>
                  <a:lnTo>
                    <a:pt x="68097" y="6172"/>
                  </a:lnTo>
                  <a:lnTo>
                    <a:pt x="60579" y="1676"/>
                  </a:lnTo>
                  <a:lnTo>
                    <a:pt x="54114" y="0"/>
                  </a:lnTo>
                  <a:lnTo>
                    <a:pt x="42557" y="0"/>
                  </a:lnTo>
                  <a:lnTo>
                    <a:pt x="16535" y="17792"/>
                  </a:lnTo>
                  <a:lnTo>
                    <a:pt x="16357" y="1778"/>
                  </a:lnTo>
                  <a:lnTo>
                    <a:pt x="0" y="1778"/>
                  </a:lnTo>
                  <a:lnTo>
                    <a:pt x="0" y="122326"/>
                  </a:lnTo>
                  <a:lnTo>
                    <a:pt x="16535" y="122326"/>
                  </a:lnTo>
                  <a:lnTo>
                    <a:pt x="16535" y="77089"/>
                  </a:lnTo>
                  <a:lnTo>
                    <a:pt x="17551" y="79032"/>
                  </a:lnTo>
                  <a:lnTo>
                    <a:pt x="41338" y="95478"/>
                  </a:lnTo>
                  <a:lnTo>
                    <a:pt x="53543" y="95478"/>
                  </a:lnTo>
                  <a:lnTo>
                    <a:pt x="60490" y="93573"/>
                  </a:lnTo>
                  <a:lnTo>
                    <a:pt x="71983" y="86004"/>
                  </a:lnTo>
                  <a:lnTo>
                    <a:pt x="74625" y="82677"/>
                  </a:lnTo>
                  <a:lnTo>
                    <a:pt x="76390" y="80467"/>
                  </a:lnTo>
                  <a:lnTo>
                    <a:pt x="79438" y="73215"/>
                  </a:lnTo>
                  <a:lnTo>
                    <a:pt x="81432" y="67462"/>
                  </a:lnTo>
                  <a:lnTo>
                    <a:pt x="82867" y="61087"/>
                  </a:lnTo>
                  <a:lnTo>
                    <a:pt x="83718" y="54102"/>
                  </a:lnTo>
                  <a:lnTo>
                    <a:pt x="84010" y="46494"/>
                  </a:lnTo>
                  <a:close/>
                </a:path>
                <a:path w="122554" h="122555">
                  <a:moveTo>
                    <a:pt x="122504" y="73964"/>
                  </a:moveTo>
                  <a:lnTo>
                    <a:pt x="101981" y="73964"/>
                  </a:lnTo>
                  <a:lnTo>
                    <a:pt x="101981" y="93611"/>
                  </a:lnTo>
                  <a:lnTo>
                    <a:pt x="109702" y="94056"/>
                  </a:lnTo>
                  <a:lnTo>
                    <a:pt x="99745" y="116014"/>
                  </a:lnTo>
                  <a:lnTo>
                    <a:pt x="107391" y="116014"/>
                  </a:lnTo>
                  <a:lnTo>
                    <a:pt x="122504" y="91033"/>
                  </a:lnTo>
                  <a:lnTo>
                    <a:pt x="122504" y="73964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257800" y="1305196"/>
            <a:ext cx="424815" cy="133985"/>
            <a:chOff x="6257800" y="1305196"/>
            <a:chExt cx="424815" cy="133985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57800" y="1305196"/>
              <a:ext cx="84264" cy="13388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63582" y="1343610"/>
              <a:ext cx="318877" cy="95465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309216" y="417914"/>
            <a:ext cx="757643" cy="151273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6013" y="793002"/>
            <a:ext cx="6828155" cy="8941435"/>
            <a:chOff x="366013" y="793002"/>
            <a:chExt cx="6828155" cy="8941435"/>
          </a:xfrm>
        </p:grpSpPr>
        <p:sp>
          <p:nvSpPr>
            <p:cNvPr id="3" name="object 3"/>
            <p:cNvSpPr/>
            <p:nvPr/>
          </p:nvSpPr>
          <p:spPr>
            <a:xfrm>
              <a:off x="5083680" y="1079154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1668703" y="0"/>
                  </a:moveTo>
                  <a:lnTo>
                    <a:pt x="156705" y="0"/>
                  </a:lnTo>
                  <a:lnTo>
                    <a:pt x="107226" y="8001"/>
                  </a:lnTo>
                  <a:lnTo>
                    <a:pt x="64215" y="30273"/>
                  </a:lnTo>
                  <a:lnTo>
                    <a:pt x="30273" y="64215"/>
                  </a:lnTo>
                  <a:lnTo>
                    <a:pt x="8001" y="107226"/>
                  </a:lnTo>
                  <a:lnTo>
                    <a:pt x="0" y="156705"/>
                  </a:lnTo>
                  <a:lnTo>
                    <a:pt x="0" y="1668703"/>
                  </a:lnTo>
                  <a:lnTo>
                    <a:pt x="8001" y="1718176"/>
                  </a:lnTo>
                  <a:lnTo>
                    <a:pt x="30273" y="1761183"/>
                  </a:lnTo>
                  <a:lnTo>
                    <a:pt x="64215" y="1795123"/>
                  </a:lnTo>
                  <a:lnTo>
                    <a:pt x="107226" y="1817394"/>
                  </a:lnTo>
                  <a:lnTo>
                    <a:pt x="156705" y="1825396"/>
                  </a:lnTo>
                  <a:lnTo>
                    <a:pt x="1668703" y="1825396"/>
                  </a:lnTo>
                  <a:lnTo>
                    <a:pt x="1718178" y="1817394"/>
                  </a:lnTo>
                  <a:lnTo>
                    <a:pt x="1751777" y="1799996"/>
                  </a:lnTo>
                  <a:lnTo>
                    <a:pt x="156705" y="1799996"/>
                  </a:lnTo>
                  <a:lnTo>
                    <a:pt x="105643" y="1789663"/>
                  </a:lnTo>
                  <a:lnTo>
                    <a:pt x="63901" y="1761501"/>
                  </a:lnTo>
                  <a:lnTo>
                    <a:pt x="35734" y="1719763"/>
                  </a:lnTo>
                  <a:lnTo>
                    <a:pt x="25399" y="1668703"/>
                  </a:lnTo>
                  <a:lnTo>
                    <a:pt x="25399" y="156705"/>
                  </a:lnTo>
                  <a:lnTo>
                    <a:pt x="35734" y="105643"/>
                  </a:lnTo>
                  <a:lnTo>
                    <a:pt x="63901" y="63901"/>
                  </a:lnTo>
                  <a:lnTo>
                    <a:pt x="105643" y="35734"/>
                  </a:lnTo>
                  <a:lnTo>
                    <a:pt x="156705" y="25400"/>
                  </a:lnTo>
                  <a:lnTo>
                    <a:pt x="1751775" y="25399"/>
                  </a:lnTo>
                  <a:lnTo>
                    <a:pt x="1718178" y="8001"/>
                  </a:lnTo>
                  <a:lnTo>
                    <a:pt x="1668703" y="0"/>
                  </a:lnTo>
                  <a:close/>
                </a:path>
                <a:path w="1825625" h="1825625">
                  <a:moveTo>
                    <a:pt x="1751775" y="25399"/>
                  </a:moveTo>
                  <a:lnTo>
                    <a:pt x="1668703" y="25400"/>
                  </a:lnTo>
                  <a:lnTo>
                    <a:pt x="1719765" y="35734"/>
                  </a:lnTo>
                  <a:lnTo>
                    <a:pt x="1761507" y="63901"/>
                  </a:lnTo>
                  <a:lnTo>
                    <a:pt x="1789674" y="105643"/>
                  </a:lnTo>
                  <a:lnTo>
                    <a:pt x="1800009" y="156705"/>
                  </a:lnTo>
                  <a:lnTo>
                    <a:pt x="1800009" y="1668703"/>
                  </a:lnTo>
                  <a:lnTo>
                    <a:pt x="1789674" y="1719763"/>
                  </a:lnTo>
                  <a:lnTo>
                    <a:pt x="1761507" y="1761501"/>
                  </a:lnTo>
                  <a:lnTo>
                    <a:pt x="1719765" y="1789663"/>
                  </a:lnTo>
                  <a:lnTo>
                    <a:pt x="1668703" y="1799996"/>
                  </a:lnTo>
                  <a:lnTo>
                    <a:pt x="1751777" y="1799996"/>
                  </a:lnTo>
                  <a:lnTo>
                    <a:pt x="1761188" y="1795123"/>
                  </a:lnTo>
                  <a:lnTo>
                    <a:pt x="1795131" y="1761183"/>
                  </a:lnTo>
                  <a:lnTo>
                    <a:pt x="1817405" y="1718176"/>
                  </a:lnTo>
                  <a:lnTo>
                    <a:pt x="1825409" y="1668703"/>
                  </a:lnTo>
                  <a:lnTo>
                    <a:pt x="1825409" y="156705"/>
                  </a:lnTo>
                  <a:lnTo>
                    <a:pt x="1817405" y="107226"/>
                  </a:lnTo>
                  <a:lnTo>
                    <a:pt x="1795131" y="64215"/>
                  </a:lnTo>
                  <a:lnTo>
                    <a:pt x="1761188" y="30273"/>
                  </a:lnTo>
                  <a:lnTo>
                    <a:pt x="1751775" y="2539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6013" y="793002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75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75" y="8940901"/>
                  </a:lnTo>
                  <a:lnTo>
                    <a:pt x="6645306" y="8936247"/>
                  </a:lnTo>
                  <a:lnTo>
                    <a:pt x="6688205" y="8922901"/>
                  </a:lnTo>
                  <a:lnTo>
                    <a:pt x="6701821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21" y="25400"/>
                  </a:lnTo>
                  <a:lnTo>
                    <a:pt x="6688205" y="18000"/>
                  </a:lnTo>
                  <a:lnTo>
                    <a:pt x="6645306" y="4654"/>
                  </a:lnTo>
                  <a:lnTo>
                    <a:pt x="6599275" y="0"/>
                  </a:lnTo>
                  <a:close/>
                </a:path>
                <a:path w="6828155" h="8941435">
                  <a:moveTo>
                    <a:pt x="6701821" y="25400"/>
                  </a:moveTo>
                  <a:lnTo>
                    <a:pt x="6599275" y="25400"/>
                  </a:lnTo>
                  <a:lnTo>
                    <a:pt x="6645830" y="30778"/>
                  </a:lnTo>
                  <a:lnTo>
                    <a:pt x="6688596" y="46094"/>
                  </a:lnTo>
                  <a:lnTo>
                    <a:pt x="6726345" y="70118"/>
                  </a:lnTo>
                  <a:lnTo>
                    <a:pt x="6757846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6" y="8839280"/>
                  </a:lnTo>
                  <a:lnTo>
                    <a:pt x="6726345" y="8870782"/>
                  </a:lnTo>
                  <a:lnTo>
                    <a:pt x="6688596" y="8894806"/>
                  </a:lnTo>
                  <a:lnTo>
                    <a:pt x="6645830" y="8910122"/>
                  </a:lnTo>
                  <a:lnTo>
                    <a:pt x="6599275" y="8915501"/>
                  </a:lnTo>
                  <a:lnTo>
                    <a:pt x="6701821" y="8915501"/>
                  </a:lnTo>
                  <a:lnTo>
                    <a:pt x="6760906" y="8873842"/>
                  </a:lnTo>
                  <a:lnTo>
                    <a:pt x="6788854" y="8839982"/>
                  </a:lnTo>
                  <a:lnTo>
                    <a:pt x="6809964" y="8801137"/>
                  </a:lnTo>
                  <a:lnTo>
                    <a:pt x="6823310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10" y="182666"/>
                  </a:lnTo>
                  <a:lnTo>
                    <a:pt x="6809964" y="139763"/>
                  </a:lnTo>
                  <a:lnTo>
                    <a:pt x="6788854" y="100919"/>
                  </a:lnTo>
                  <a:lnTo>
                    <a:pt x="6760906" y="67059"/>
                  </a:lnTo>
                  <a:lnTo>
                    <a:pt x="6727048" y="39110"/>
                  </a:lnTo>
                  <a:lnTo>
                    <a:pt x="6701821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75373" y="990478"/>
              <a:ext cx="981075" cy="1957705"/>
            </a:xfrm>
            <a:custGeom>
              <a:avLst/>
              <a:gdLst/>
              <a:ahLst/>
              <a:cxnLst/>
              <a:rect l="l" t="t" r="r" b="b"/>
              <a:pathLst>
                <a:path w="981075" h="1957705">
                  <a:moveTo>
                    <a:pt x="840007" y="314858"/>
                  </a:moveTo>
                  <a:lnTo>
                    <a:pt x="504586" y="314858"/>
                  </a:lnTo>
                  <a:lnTo>
                    <a:pt x="473849" y="327558"/>
                  </a:lnTo>
                  <a:lnTo>
                    <a:pt x="415747" y="352958"/>
                  </a:lnTo>
                  <a:lnTo>
                    <a:pt x="371667" y="378358"/>
                  </a:lnTo>
                  <a:lnTo>
                    <a:pt x="330625" y="403758"/>
                  </a:lnTo>
                  <a:lnTo>
                    <a:pt x="292625" y="429158"/>
                  </a:lnTo>
                  <a:lnTo>
                    <a:pt x="257667" y="467258"/>
                  </a:lnTo>
                  <a:lnTo>
                    <a:pt x="225755" y="505358"/>
                  </a:lnTo>
                  <a:lnTo>
                    <a:pt x="201102" y="543458"/>
                  </a:lnTo>
                  <a:lnTo>
                    <a:pt x="177816" y="581558"/>
                  </a:lnTo>
                  <a:lnTo>
                    <a:pt x="155898" y="619658"/>
                  </a:lnTo>
                  <a:lnTo>
                    <a:pt x="135348" y="657758"/>
                  </a:lnTo>
                  <a:lnTo>
                    <a:pt x="116164" y="708558"/>
                  </a:lnTo>
                  <a:lnTo>
                    <a:pt x="98348" y="746658"/>
                  </a:lnTo>
                  <a:lnTo>
                    <a:pt x="81219" y="810158"/>
                  </a:lnTo>
                  <a:lnTo>
                    <a:pt x="65613" y="860958"/>
                  </a:lnTo>
                  <a:lnTo>
                    <a:pt x="51531" y="911758"/>
                  </a:lnTo>
                  <a:lnTo>
                    <a:pt x="38973" y="962558"/>
                  </a:lnTo>
                  <a:lnTo>
                    <a:pt x="27939" y="1026058"/>
                  </a:lnTo>
                  <a:lnTo>
                    <a:pt x="20082" y="1064158"/>
                  </a:lnTo>
                  <a:lnTo>
                    <a:pt x="13655" y="1114958"/>
                  </a:lnTo>
                  <a:lnTo>
                    <a:pt x="8658" y="1165758"/>
                  </a:lnTo>
                  <a:lnTo>
                    <a:pt x="5089" y="1203858"/>
                  </a:lnTo>
                  <a:lnTo>
                    <a:pt x="2948" y="1254658"/>
                  </a:lnTo>
                  <a:lnTo>
                    <a:pt x="2235" y="1305458"/>
                  </a:lnTo>
                  <a:lnTo>
                    <a:pt x="2444" y="1318158"/>
                  </a:lnTo>
                  <a:lnTo>
                    <a:pt x="4121" y="1368958"/>
                  </a:lnTo>
                  <a:lnTo>
                    <a:pt x="7612" y="1419758"/>
                  </a:lnTo>
                  <a:lnTo>
                    <a:pt x="10334" y="1445158"/>
                  </a:lnTo>
                  <a:lnTo>
                    <a:pt x="13756" y="1483258"/>
                  </a:lnTo>
                  <a:lnTo>
                    <a:pt x="22833" y="1534058"/>
                  </a:lnTo>
                  <a:lnTo>
                    <a:pt x="35690" y="1584858"/>
                  </a:lnTo>
                  <a:lnTo>
                    <a:pt x="52454" y="1635658"/>
                  </a:lnTo>
                  <a:lnTo>
                    <a:pt x="73125" y="1686458"/>
                  </a:lnTo>
                  <a:lnTo>
                    <a:pt x="103787" y="1737258"/>
                  </a:lnTo>
                  <a:lnTo>
                    <a:pt x="147373" y="1775358"/>
                  </a:lnTo>
                  <a:lnTo>
                    <a:pt x="172110" y="1800758"/>
                  </a:lnTo>
                  <a:lnTo>
                    <a:pt x="198789" y="1813458"/>
                  </a:lnTo>
                  <a:lnTo>
                    <a:pt x="227428" y="1826158"/>
                  </a:lnTo>
                  <a:lnTo>
                    <a:pt x="355117" y="1826158"/>
                  </a:lnTo>
                  <a:lnTo>
                    <a:pt x="385502" y="1813458"/>
                  </a:lnTo>
                  <a:lnTo>
                    <a:pt x="259343" y="1813458"/>
                  </a:lnTo>
                  <a:lnTo>
                    <a:pt x="230492" y="1800758"/>
                  </a:lnTo>
                  <a:lnTo>
                    <a:pt x="204022" y="1788058"/>
                  </a:lnTo>
                  <a:lnTo>
                    <a:pt x="179933" y="1775358"/>
                  </a:lnTo>
                  <a:lnTo>
                    <a:pt x="157926" y="1762658"/>
                  </a:lnTo>
                  <a:lnTo>
                    <a:pt x="137737" y="1737258"/>
                  </a:lnTo>
                  <a:lnTo>
                    <a:pt x="119368" y="1724558"/>
                  </a:lnTo>
                  <a:lnTo>
                    <a:pt x="102819" y="1699158"/>
                  </a:lnTo>
                  <a:lnTo>
                    <a:pt x="91074" y="1673758"/>
                  </a:lnTo>
                  <a:lnTo>
                    <a:pt x="80454" y="1648358"/>
                  </a:lnTo>
                  <a:lnTo>
                    <a:pt x="70958" y="1635658"/>
                  </a:lnTo>
                  <a:lnTo>
                    <a:pt x="62585" y="1610258"/>
                  </a:lnTo>
                  <a:lnTo>
                    <a:pt x="55175" y="1584858"/>
                  </a:lnTo>
                  <a:lnTo>
                    <a:pt x="48606" y="1546758"/>
                  </a:lnTo>
                  <a:lnTo>
                    <a:pt x="42879" y="1521358"/>
                  </a:lnTo>
                  <a:lnTo>
                    <a:pt x="33873" y="1470558"/>
                  </a:lnTo>
                  <a:lnTo>
                    <a:pt x="27729" y="1419758"/>
                  </a:lnTo>
                  <a:lnTo>
                    <a:pt x="24237" y="1368958"/>
                  </a:lnTo>
                  <a:lnTo>
                    <a:pt x="22561" y="1318158"/>
                  </a:lnTo>
                  <a:lnTo>
                    <a:pt x="22351" y="1305458"/>
                  </a:lnTo>
                  <a:lnTo>
                    <a:pt x="23065" y="1254658"/>
                  </a:lnTo>
                  <a:lnTo>
                    <a:pt x="25206" y="1203858"/>
                  </a:lnTo>
                  <a:lnTo>
                    <a:pt x="28775" y="1165758"/>
                  </a:lnTo>
                  <a:lnTo>
                    <a:pt x="33772" y="1114958"/>
                  </a:lnTo>
                  <a:lnTo>
                    <a:pt x="40199" y="1064158"/>
                  </a:lnTo>
                  <a:lnTo>
                    <a:pt x="48056" y="1026058"/>
                  </a:lnTo>
                  <a:lnTo>
                    <a:pt x="59090" y="962558"/>
                  </a:lnTo>
                  <a:lnTo>
                    <a:pt x="71648" y="911758"/>
                  </a:lnTo>
                  <a:lnTo>
                    <a:pt x="85730" y="860958"/>
                  </a:lnTo>
                  <a:lnTo>
                    <a:pt x="101335" y="810158"/>
                  </a:lnTo>
                  <a:lnTo>
                    <a:pt x="118465" y="759358"/>
                  </a:lnTo>
                  <a:lnTo>
                    <a:pt x="139112" y="708558"/>
                  </a:lnTo>
                  <a:lnTo>
                    <a:pt x="161731" y="657758"/>
                  </a:lnTo>
                  <a:lnTo>
                    <a:pt x="186321" y="606958"/>
                  </a:lnTo>
                  <a:lnTo>
                    <a:pt x="212878" y="556158"/>
                  </a:lnTo>
                  <a:lnTo>
                    <a:pt x="241401" y="518058"/>
                  </a:lnTo>
                  <a:lnTo>
                    <a:pt x="272335" y="479958"/>
                  </a:lnTo>
                  <a:lnTo>
                    <a:pt x="306130" y="441858"/>
                  </a:lnTo>
                  <a:lnTo>
                    <a:pt x="342786" y="416458"/>
                  </a:lnTo>
                  <a:lnTo>
                    <a:pt x="382305" y="391058"/>
                  </a:lnTo>
                  <a:lnTo>
                    <a:pt x="424688" y="365658"/>
                  </a:lnTo>
                  <a:lnTo>
                    <a:pt x="451157" y="352958"/>
                  </a:lnTo>
                  <a:lnTo>
                    <a:pt x="479167" y="352958"/>
                  </a:lnTo>
                  <a:lnTo>
                    <a:pt x="508716" y="340258"/>
                  </a:lnTo>
                  <a:lnTo>
                    <a:pt x="539800" y="327558"/>
                  </a:lnTo>
                  <a:lnTo>
                    <a:pt x="862787" y="327558"/>
                  </a:lnTo>
                  <a:lnTo>
                    <a:pt x="840007" y="314858"/>
                  </a:lnTo>
                  <a:close/>
                </a:path>
                <a:path w="981075" h="1957705">
                  <a:moveTo>
                    <a:pt x="695655" y="1508658"/>
                  </a:moveTo>
                  <a:lnTo>
                    <a:pt x="675030" y="1508658"/>
                  </a:lnTo>
                  <a:lnTo>
                    <a:pt x="650443" y="1737258"/>
                  </a:lnTo>
                  <a:lnTo>
                    <a:pt x="649805" y="1762658"/>
                  </a:lnTo>
                  <a:lnTo>
                    <a:pt x="652386" y="1788058"/>
                  </a:lnTo>
                  <a:lnTo>
                    <a:pt x="658187" y="1800758"/>
                  </a:lnTo>
                  <a:lnTo>
                    <a:pt x="667207" y="1813458"/>
                  </a:lnTo>
                  <a:lnTo>
                    <a:pt x="678308" y="1826158"/>
                  </a:lnTo>
                  <a:lnTo>
                    <a:pt x="762551" y="1826158"/>
                  </a:lnTo>
                  <a:lnTo>
                    <a:pt x="772261" y="1813458"/>
                  </a:lnTo>
                  <a:lnTo>
                    <a:pt x="711139" y="1813458"/>
                  </a:lnTo>
                  <a:lnTo>
                    <a:pt x="701011" y="1800758"/>
                  </a:lnTo>
                  <a:lnTo>
                    <a:pt x="691583" y="1800758"/>
                  </a:lnTo>
                  <a:lnTo>
                    <a:pt x="682853" y="1788058"/>
                  </a:lnTo>
                  <a:lnTo>
                    <a:pt x="675796" y="1788058"/>
                  </a:lnTo>
                  <a:lnTo>
                    <a:pt x="671391" y="1775358"/>
                  </a:lnTo>
                  <a:lnTo>
                    <a:pt x="669644" y="1762658"/>
                  </a:lnTo>
                  <a:lnTo>
                    <a:pt x="670560" y="1749958"/>
                  </a:lnTo>
                  <a:lnTo>
                    <a:pt x="695655" y="1508658"/>
                  </a:lnTo>
                  <a:close/>
                </a:path>
                <a:path w="981075" h="1957705">
                  <a:moveTo>
                    <a:pt x="715263" y="1368958"/>
                  </a:moveTo>
                  <a:lnTo>
                    <a:pt x="708625" y="1394358"/>
                  </a:lnTo>
                  <a:lnTo>
                    <a:pt x="702125" y="1407058"/>
                  </a:lnTo>
                  <a:lnTo>
                    <a:pt x="695768" y="1419758"/>
                  </a:lnTo>
                  <a:lnTo>
                    <a:pt x="689559" y="1432458"/>
                  </a:lnTo>
                  <a:lnTo>
                    <a:pt x="683896" y="1445158"/>
                  </a:lnTo>
                  <a:lnTo>
                    <a:pt x="679215" y="1457858"/>
                  </a:lnTo>
                  <a:lnTo>
                    <a:pt x="675514" y="1457858"/>
                  </a:lnTo>
                  <a:lnTo>
                    <a:pt x="672795" y="1470558"/>
                  </a:lnTo>
                  <a:lnTo>
                    <a:pt x="658613" y="1495958"/>
                  </a:lnTo>
                  <a:lnTo>
                    <a:pt x="642893" y="1521358"/>
                  </a:lnTo>
                  <a:lnTo>
                    <a:pt x="625639" y="1546758"/>
                  </a:lnTo>
                  <a:lnTo>
                    <a:pt x="606856" y="1584858"/>
                  </a:lnTo>
                  <a:lnTo>
                    <a:pt x="565499" y="1635658"/>
                  </a:lnTo>
                  <a:lnTo>
                    <a:pt x="519683" y="1686458"/>
                  </a:lnTo>
                  <a:lnTo>
                    <a:pt x="469103" y="1737258"/>
                  </a:lnTo>
                  <a:lnTo>
                    <a:pt x="413511" y="1775358"/>
                  </a:lnTo>
                  <a:lnTo>
                    <a:pt x="353710" y="1800758"/>
                  </a:lnTo>
                  <a:lnTo>
                    <a:pt x="322561" y="1813458"/>
                  </a:lnTo>
                  <a:lnTo>
                    <a:pt x="385502" y="1813458"/>
                  </a:lnTo>
                  <a:lnTo>
                    <a:pt x="414629" y="1800758"/>
                  </a:lnTo>
                  <a:lnTo>
                    <a:pt x="442567" y="1788058"/>
                  </a:lnTo>
                  <a:lnTo>
                    <a:pt x="469385" y="1762658"/>
                  </a:lnTo>
                  <a:lnTo>
                    <a:pt x="495089" y="1749958"/>
                  </a:lnTo>
                  <a:lnTo>
                    <a:pt x="543148" y="1699158"/>
                  </a:lnTo>
                  <a:lnTo>
                    <a:pt x="586735" y="1648358"/>
                  </a:lnTo>
                  <a:lnTo>
                    <a:pt x="625777" y="1597558"/>
                  </a:lnTo>
                  <a:lnTo>
                    <a:pt x="643448" y="1559458"/>
                  </a:lnTo>
                  <a:lnTo>
                    <a:pt x="659866" y="1534058"/>
                  </a:lnTo>
                  <a:lnTo>
                    <a:pt x="675030" y="1508658"/>
                  </a:lnTo>
                  <a:lnTo>
                    <a:pt x="695655" y="1508658"/>
                  </a:lnTo>
                  <a:lnTo>
                    <a:pt x="699617" y="1470558"/>
                  </a:lnTo>
                  <a:lnTo>
                    <a:pt x="700726" y="1470558"/>
                  </a:lnTo>
                  <a:lnTo>
                    <a:pt x="704088" y="1432458"/>
                  </a:lnTo>
                  <a:lnTo>
                    <a:pt x="705616" y="1419758"/>
                  </a:lnTo>
                  <a:lnTo>
                    <a:pt x="707990" y="1407058"/>
                  </a:lnTo>
                  <a:lnTo>
                    <a:pt x="711206" y="1394358"/>
                  </a:lnTo>
                  <a:lnTo>
                    <a:pt x="715263" y="1368958"/>
                  </a:lnTo>
                  <a:close/>
                </a:path>
                <a:path w="981075" h="1957705">
                  <a:moveTo>
                    <a:pt x="842670" y="1051458"/>
                  </a:moveTo>
                  <a:lnTo>
                    <a:pt x="799012" y="1051458"/>
                  </a:lnTo>
                  <a:lnTo>
                    <a:pt x="808859" y="1064158"/>
                  </a:lnTo>
                  <a:lnTo>
                    <a:pt x="828141" y="1064158"/>
                  </a:lnTo>
                  <a:lnTo>
                    <a:pt x="836166" y="1076858"/>
                  </a:lnTo>
                  <a:lnTo>
                    <a:pt x="841263" y="1089558"/>
                  </a:lnTo>
                  <a:lnTo>
                    <a:pt x="843432" y="1102258"/>
                  </a:lnTo>
                  <a:lnTo>
                    <a:pt x="842670" y="1114958"/>
                  </a:lnTo>
                  <a:lnTo>
                    <a:pt x="773379" y="1762658"/>
                  </a:lnTo>
                  <a:lnTo>
                    <a:pt x="771488" y="1775358"/>
                  </a:lnTo>
                  <a:lnTo>
                    <a:pt x="768064" y="1788058"/>
                  </a:lnTo>
                  <a:lnTo>
                    <a:pt x="763106" y="1788058"/>
                  </a:lnTo>
                  <a:lnTo>
                    <a:pt x="756615" y="1800758"/>
                  </a:lnTo>
                  <a:lnTo>
                    <a:pt x="740683" y="1800758"/>
                  </a:lnTo>
                  <a:lnTo>
                    <a:pt x="731676" y="1813458"/>
                  </a:lnTo>
                  <a:lnTo>
                    <a:pt x="772261" y="1813458"/>
                  </a:lnTo>
                  <a:lnTo>
                    <a:pt x="790485" y="1775358"/>
                  </a:lnTo>
                  <a:lnTo>
                    <a:pt x="862787" y="1114958"/>
                  </a:lnTo>
                  <a:lnTo>
                    <a:pt x="863201" y="1102258"/>
                  </a:lnTo>
                  <a:lnTo>
                    <a:pt x="859986" y="1076858"/>
                  </a:lnTo>
                  <a:lnTo>
                    <a:pt x="853143" y="1064158"/>
                  </a:lnTo>
                  <a:lnTo>
                    <a:pt x="842670" y="1051458"/>
                  </a:lnTo>
                  <a:close/>
                </a:path>
                <a:path w="981075" h="1957705">
                  <a:moveTo>
                    <a:pt x="877671" y="1597558"/>
                  </a:moveTo>
                  <a:lnTo>
                    <a:pt x="873201" y="1597558"/>
                  </a:lnTo>
                  <a:lnTo>
                    <a:pt x="861288" y="1610258"/>
                  </a:lnTo>
                  <a:lnTo>
                    <a:pt x="859789" y="1610258"/>
                  </a:lnTo>
                  <a:lnTo>
                    <a:pt x="862787" y="1622958"/>
                  </a:lnTo>
                  <a:lnTo>
                    <a:pt x="891844" y="1711858"/>
                  </a:lnTo>
                  <a:lnTo>
                    <a:pt x="894816" y="1724558"/>
                  </a:lnTo>
                  <a:lnTo>
                    <a:pt x="916432" y="1724558"/>
                  </a:lnTo>
                  <a:lnTo>
                    <a:pt x="920902" y="1711858"/>
                  </a:lnTo>
                  <a:lnTo>
                    <a:pt x="947724" y="1661058"/>
                  </a:lnTo>
                  <a:lnTo>
                    <a:pt x="900785" y="1661058"/>
                  </a:lnTo>
                  <a:lnTo>
                    <a:pt x="880668" y="1610258"/>
                  </a:lnTo>
                  <a:lnTo>
                    <a:pt x="877671" y="1597558"/>
                  </a:lnTo>
                  <a:close/>
                </a:path>
                <a:path w="981075" h="1957705">
                  <a:moveTo>
                    <a:pt x="613835" y="441858"/>
                  </a:moveTo>
                  <a:lnTo>
                    <a:pt x="511019" y="441858"/>
                  </a:lnTo>
                  <a:lnTo>
                    <a:pt x="487619" y="454558"/>
                  </a:lnTo>
                  <a:lnTo>
                    <a:pt x="464921" y="467258"/>
                  </a:lnTo>
                  <a:lnTo>
                    <a:pt x="421325" y="479958"/>
                  </a:lnTo>
                  <a:lnTo>
                    <a:pt x="382206" y="518058"/>
                  </a:lnTo>
                  <a:lnTo>
                    <a:pt x="347564" y="543458"/>
                  </a:lnTo>
                  <a:lnTo>
                    <a:pt x="317398" y="581558"/>
                  </a:lnTo>
                  <a:lnTo>
                    <a:pt x="290152" y="632358"/>
                  </a:lnTo>
                  <a:lnTo>
                    <a:pt x="264306" y="683158"/>
                  </a:lnTo>
                  <a:lnTo>
                    <a:pt x="239860" y="733958"/>
                  </a:lnTo>
                  <a:lnTo>
                    <a:pt x="216814" y="784758"/>
                  </a:lnTo>
                  <a:lnTo>
                    <a:pt x="201346" y="835558"/>
                  </a:lnTo>
                  <a:lnTo>
                    <a:pt x="187128" y="873658"/>
                  </a:lnTo>
                  <a:lnTo>
                    <a:pt x="174163" y="924458"/>
                  </a:lnTo>
                  <a:lnTo>
                    <a:pt x="162451" y="975258"/>
                  </a:lnTo>
                  <a:lnTo>
                    <a:pt x="151993" y="1026058"/>
                  </a:lnTo>
                  <a:lnTo>
                    <a:pt x="143135" y="1089558"/>
                  </a:lnTo>
                  <a:lnTo>
                    <a:pt x="136250" y="1140358"/>
                  </a:lnTo>
                  <a:lnTo>
                    <a:pt x="131335" y="1191158"/>
                  </a:lnTo>
                  <a:lnTo>
                    <a:pt x="128388" y="1241958"/>
                  </a:lnTo>
                  <a:lnTo>
                    <a:pt x="127406" y="1292758"/>
                  </a:lnTo>
                  <a:lnTo>
                    <a:pt x="127892" y="1330858"/>
                  </a:lnTo>
                  <a:lnTo>
                    <a:pt x="129355" y="1368958"/>
                  </a:lnTo>
                  <a:lnTo>
                    <a:pt x="131799" y="1419758"/>
                  </a:lnTo>
                  <a:lnTo>
                    <a:pt x="135229" y="1457858"/>
                  </a:lnTo>
                  <a:lnTo>
                    <a:pt x="140325" y="1495958"/>
                  </a:lnTo>
                  <a:lnTo>
                    <a:pt x="147799" y="1534058"/>
                  </a:lnTo>
                  <a:lnTo>
                    <a:pt x="157650" y="1572158"/>
                  </a:lnTo>
                  <a:lnTo>
                    <a:pt x="169875" y="1597558"/>
                  </a:lnTo>
                  <a:lnTo>
                    <a:pt x="179648" y="1622958"/>
                  </a:lnTo>
                  <a:lnTo>
                    <a:pt x="204233" y="1661058"/>
                  </a:lnTo>
                  <a:lnTo>
                    <a:pt x="235526" y="1686458"/>
                  </a:lnTo>
                  <a:lnTo>
                    <a:pt x="273518" y="1711858"/>
                  </a:lnTo>
                  <a:lnTo>
                    <a:pt x="295046" y="1711858"/>
                  </a:lnTo>
                  <a:lnTo>
                    <a:pt x="319696" y="1699158"/>
                  </a:lnTo>
                  <a:lnTo>
                    <a:pt x="344493" y="1699158"/>
                  </a:lnTo>
                  <a:lnTo>
                    <a:pt x="369434" y="1686458"/>
                  </a:lnTo>
                  <a:lnTo>
                    <a:pt x="260108" y="1686458"/>
                  </a:lnTo>
                  <a:lnTo>
                    <a:pt x="244954" y="1673758"/>
                  </a:lnTo>
                  <a:lnTo>
                    <a:pt x="231343" y="1661058"/>
                  </a:lnTo>
                  <a:lnTo>
                    <a:pt x="219111" y="1648358"/>
                  </a:lnTo>
                  <a:lnTo>
                    <a:pt x="208138" y="1635658"/>
                  </a:lnTo>
                  <a:lnTo>
                    <a:pt x="198430" y="1610258"/>
                  </a:lnTo>
                  <a:lnTo>
                    <a:pt x="189991" y="1597558"/>
                  </a:lnTo>
                  <a:lnTo>
                    <a:pt x="177767" y="1559458"/>
                  </a:lnTo>
                  <a:lnTo>
                    <a:pt x="167916" y="1521358"/>
                  </a:lnTo>
                  <a:lnTo>
                    <a:pt x="160441" y="1483258"/>
                  </a:lnTo>
                  <a:lnTo>
                    <a:pt x="155346" y="1445158"/>
                  </a:lnTo>
                  <a:lnTo>
                    <a:pt x="151916" y="1407058"/>
                  </a:lnTo>
                  <a:lnTo>
                    <a:pt x="149472" y="1368958"/>
                  </a:lnTo>
                  <a:lnTo>
                    <a:pt x="148009" y="1330858"/>
                  </a:lnTo>
                  <a:lnTo>
                    <a:pt x="147523" y="1292758"/>
                  </a:lnTo>
                  <a:lnTo>
                    <a:pt x="148461" y="1241958"/>
                  </a:lnTo>
                  <a:lnTo>
                    <a:pt x="151278" y="1191158"/>
                  </a:lnTo>
                  <a:lnTo>
                    <a:pt x="155972" y="1140358"/>
                  </a:lnTo>
                  <a:lnTo>
                    <a:pt x="162543" y="1089558"/>
                  </a:lnTo>
                  <a:lnTo>
                    <a:pt x="170992" y="1038758"/>
                  </a:lnTo>
                  <a:lnTo>
                    <a:pt x="181139" y="987958"/>
                  </a:lnTo>
                  <a:lnTo>
                    <a:pt x="192805" y="937158"/>
                  </a:lnTo>
                  <a:lnTo>
                    <a:pt x="205992" y="886358"/>
                  </a:lnTo>
                  <a:lnTo>
                    <a:pt x="220700" y="835558"/>
                  </a:lnTo>
                  <a:lnTo>
                    <a:pt x="236931" y="797458"/>
                  </a:lnTo>
                  <a:lnTo>
                    <a:pt x="258851" y="746658"/>
                  </a:lnTo>
                  <a:lnTo>
                    <a:pt x="282182" y="695858"/>
                  </a:lnTo>
                  <a:lnTo>
                    <a:pt x="306916" y="645058"/>
                  </a:lnTo>
                  <a:lnTo>
                    <a:pt x="333044" y="606958"/>
                  </a:lnTo>
                  <a:lnTo>
                    <a:pt x="361962" y="568858"/>
                  </a:lnTo>
                  <a:lnTo>
                    <a:pt x="395071" y="530758"/>
                  </a:lnTo>
                  <a:lnTo>
                    <a:pt x="432371" y="505358"/>
                  </a:lnTo>
                  <a:lnTo>
                    <a:pt x="473862" y="479958"/>
                  </a:lnTo>
                  <a:lnTo>
                    <a:pt x="494465" y="479958"/>
                  </a:lnTo>
                  <a:lnTo>
                    <a:pt x="516045" y="467258"/>
                  </a:lnTo>
                  <a:lnTo>
                    <a:pt x="538606" y="454558"/>
                  </a:lnTo>
                  <a:lnTo>
                    <a:pt x="587084" y="454558"/>
                  </a:lnTo>
                  <a:lnTo>
                    <a:pt x="613835" y="441858"/>
                  </a:lnTo>
                  <a:close/>
                </a:path>
                <a:path w="981075" h="1957705">
                  <a:moveTo>
                    <a:pt x="789025" y="1026058"/>
                  </a:moveTo>
                  <a:lnTo>
                    <a:pt x="765127" y="1038758"/>
                  </a:lnTo>
                  <a:lnTo>
                    <a:pt x="744867" y="1051458"/>
                  </a:lnTo>
                  <a:lnTo>
                    <a:pt x="728246" y="1064158"/>
                  </a:lnTo>
                  <a:lnTo>
                    <a:pt x="715263" y="1089558"/>
                  </a:lnTo>
                  <a:lnTo>
                    <a:pt x="707434" y="1102258"/>
                  </a:lnTo>
                  <a:lnTo>
                    <a:pt x="691786" y="1153058"/>
                  </a:lnTo>
                  <a:lnTo>
                    <a:pt x="683971" y="1165758"/>
                  </a:lnTo>
                  <a:lnTo>
                    <a:pt x="675584" y="1191158"/>
                  </a:lnTo>
                  <a:lnTo>
                    <a:pt x="666083" y="1216558"/>
                  </a:lnTo>
                  <a:lnTo>
                    <a:pt x="655467" y="1229258"/>
                  </a:lnTo>
                  <a:lnTo>
                    <a:pt x="643737" y="1254658"/>
                  </a:lnTo>
                  <a:lnTo>
                    <a:pt x="626412" y="1292758"/>
                  </a:lnTo>
                  <a:lnTo>
                    <a:pt x="607968" y="1330858"/>
                  </a:lnTo>
                  <a:lnTo>
                    <a:pt x="588409" y="1368958"/>
                  </a:lnTo>
                  <a:lnTo>
                    <a:pt x="567740" y="1407058"/>
                  </a:lnTo>
                  <a:lnTo>
                    <a:pt x="546290" y="1445158"/>
                  </a:lnTo>
                  <a:lnTo>
                    <a:pt x="524424" y="1483258"/>
                  </a:lnTo>
                  <a:lnTo>
                    <a:pt x="502143" y="1521358"/>
                  </a:lnTo>
                  <a:lnTo>
                    <a:pt x="479450" y="1546758"/>
                  </a:lnTo>
                  <a:lnTo>
                    <a:pt x="456466" y="1584858"/>
                  </a:lnTo>
                  <a:lnTo>
                    <a:pt x="433346" y="1610258"/>
                  </a:lnTo>
                  <a:lnTo>
                    <a:pt x="410088" y="1622958"/>
                  </a:lnTo>
                  <a:lnTo>
                    <a:pt x="386689" y="1648358"/>
                  </a:lnTo>
                  <a:lnTo>
                    <a:pt x="317534" y="1686458"/>
                  </a:lnTo>
                  <a:lnTo>
                    <a:pt x="369434" y="1686458"/>
                  </a:lnTo>
                  <a:lnTo>
                    <a:pt x="419516" y="1648358"/>
                  </a:lnTo>
                  <a:lnTo>
                    <a:pt x="468686" y="1597558"/>
                  </a:lnTo>
                  <a:lnTo>
                    <a:pt x="516535" y="1534058"/>
                  </a:lnTo>
                  <a:lnTo>
                    <a:pt x="539515" y="1495958"/>
                  </a:lnTo>
                  <a:lnTo>
                    <a:pt x="561798" y="1457858"/>
                  </a:lnTo>
                  <a:lnTo>
                    <a:pt x="583387" y="1419758"/>
                  </a:lnTo>
                  <a:lnTo>
                    <a:pt x="604194" y="1381658"/>
                  </a:lnTo>
                  <a:lnTo>
                    <a:pt x="624170" y="1343558"/>
                  </a:lnTo>
                  <a:lnTo>
                    <a:pt x="643312" y="1305458"/>
                  </a:lnTo>
                  <a:lnTo>
                    <a:pt x="661619" y="1267358"/>
                  </a:lnTo>
                  <a:lnTo>
                    <a:pt x="684247" y="1216558"/>
                  </a:lnTo>
                  <a:lnTo>
                    <a:pt x="694098" y="1191158"/>
                  </a:lnTo>
                  <a:lnTo>
                    <a:pt x="702970" y="1178458"/>
                  </a:lnTo>
                  <a:lnTo>
                    <a:pt x="719451" y="1140358"/>
                  </a:lnTo>
                  <a:lnTo>
                    <a:pt x="735380" y="1102258"/>
                  </a:lnTo>
                  <a:lnTo>
                    <a:pt x="744591" y="1076858"/>
                  </a:lnTo>
                  <a:lnTo>
                    <a:pt x="756602" y="1064158"/>
                  </a:lnTo>
                  <a:lnTo>
                    <a:pt x="771413" y="1051458"/>
                  </a:lnTo>
                  <a:lnTo>
                    <a:pt x="842670" y="1051458"/>
                  </a:lnTo>
                  <a:lnTo>
                    <a:pt x="830087" y="1038758"/>
                  </a:lnTo>
                  <a:lnTo>
                    <a:pt x="803265" y="1038758"/>
                  </a:lnTo>
                  <a:lnTo>
                    <a:pt x="789025" y="1026058"/>
                  </a:lnTo>
                  <a:close/>
                </a:path>
                <a:path w="981075" h="1957705">
                  <a:moveTo>
                    <a:pt x="961847" y="1267358"/>
                  </a:moveTo>
                  <a:lnTo>
                    <a:pt x="943254" y="1267358"/>
                  </a:lnTo>
                  <a:lnTo>
                    <a:pt x="900785" y="1661058"/>
                  </a:lnTo>
                  <a:lnTo>
                    <a:pt x="920902" y="1661058"/>
                  </a:lnTo>
                  <a:lnTo>
                    <a:pt x="961847" y="1267358"/>
                  </a:lnTo>
                  <a:close/>
                </a:path>
                <a:path w="981075" h="1957705">
                  <a:moveTo>
                    <a:pt x="969695" y="1610258"/>
                  </a:moveTo>
                  <a:lnTo>
                    <a:pt x="952195" y="1610258"/>
                  </a:lnTo>
                  <a:lnTo>
                    <a:pt x="920902" y="1661058"/>
                  </a:lnTo>
                  <a:lnTo>
                    <a:pt x="947724" y="1661058"/>
                  </a:lnTo>
                  <a:lnTo>
                    <a:pt x="967841" y="1622958"/>
                  </a:lnTo>
                  <a:lnTo>
                    <a:pt x="970813" y="1622958"/>
                  </a:lnTo>
                  <a:lnTo>
                    <a:pt x="969695" y="1610258"/>
                  </a:lnTo>
                  <a:close/>
                </a:path>
                <a:path w="981075" h="1957705">
                  <a:moveTo>
                    <a:pt x="980490" y="1089558"/>
                  </a:moveTo>
                  <a:lnTo>
                    <a:pt x="958900" y="1089558"/>
                  </a:lnTo>
                  <a:lnTo>
                    <a:pt x="953447" y="1127658"/>
                  </a:lnTo>
                  <a:lnTo>
                    <a:pt x="946042" y="1165758"/>
                  </a:lnTo>
                  <a:lnTo>
                    <a:pt x="936683" y="1203858"/>
                  </a:lnTo>
                  <a:lnTo>
                    <a:pt x="925372" y="1254658"/>
                  </a:lnTo>
                  <a:lnTo>
                    <a:pt x="912369" y="1305458"/>
                  </a:lnTo>
                  <a:lnTo>
                    <a:pt x="897974" y="1356258"/>
                  </a:lnTo>
                  <a:lnTo>
                    <a:pt x="882190" y="1394358"/>
                  </a:lnTo>
                  <a:lnTo>
                    <a:pt x="865022" y="1445158"/>
                  </a:lnTo>
                  <a:lnTo>
                    <a:pt x="862025" y="1445158"/>
                  </a:lnTo>
                  <a:lnTo>
                    <a:pt x="863523" y="1457858"/>
                  </a:lnTo>
                  <a:lnTo>
                    <a:pt x="882904" y="1457858"/>
                  </a:lnTo>
                  <a:lnTo>
                    <a:pt x="891629" y="1432458"/>
                  </a:lnTo>
                  <a:lnTo>
                    <a:pt x="899937" y="1407058"/>
                  </a:lnTo>
                  <a:lnTo>
                    <a:pt x="907832" y="1381658"/>
                  </a:lnTo>
                  <a:lnTo>
                    <a:pt x="915314" y="1368958"/>
                  </a:lnTo>
                  <a:lnTo>
                    <a:pt x="922505" y="1343558"/>
                  </a:lnTo>
                  <a:lnTo>
                    <a:pt x="929560" y="1318158"/>
                  </a:lnTo>
                  <a:lnTo>
                    <a:pt x="936477" y="1292758"/>
                  </a:lnTo>
                  <a:lnTo>
                    <a:pt x="943254" y="1267358"/>
                  </a:lnTo>
                  <a:lnTo>
                    <a:pt x="961847" y="1267358"/>
                  </a:lnTo>
                  <a:lnTo>
                    <a:pt x="979017" y="1102258"/>
                  </a:lnTo>
                  <a:lnTo>
                    <a:pt x="980490" y="1089558"/>
                  </a:lnTo>
                  <a:close/>
                </a:path>
                <a:path w="981075" h="1957705">
                  <a:moveTo>
                    <a:pt x="16382" y="556158"/>
                  </a:moveTo>
                  <a:lnTo>
                    <a:pt x="2590" y="556158"/>
                  </a:lnTo>
                  <a:lnTo>
                    <a:pt x="0" y="568858"/>
                  </a:lnTo>
                  <a:lnTo>
                    <a:pt x="0" y="670458"/>
                  </a:lnTo>
                  <a:lnTo>
                    <a:pt x="2235" y="670458"/>
                  </a:lnTo>
                  <a:lnTo>
                    <a:pt x="11175" y="683158"/>
                  </a:lnTo>
                  <a:lnTo>
                    <a:pt x="17119" y="683158"/>
                  </a:lnTo>
                  <a:lnTo>
                    <a:pt x="69782" y="632358"/>
                  </a:lnTo>
                  <a:lnTo>
                    <a:pt x="37998" y="632358"/>
                  </a:lnTo>
                  <a:lnTo>
                    <a:pt x="42833" y="619658"/>
                  </a:lnTo>
                  <a:lnTo>
                    <a:pt x="22351" y="619658"/>
                  </a:lnTo>
                  <a:lnTo>
                    <a:pt x="17881" y="568858"/>
                  </a:lnTo>
                  <a:lnTo>
                    <a:pt x="16382" y="556158"/>
                  </a:lnTo>
                  <a:close/>
                </a:path>
                <a:path w="981075" h="1957705">
                  <a:moveTo>
                    <a:pt x="90881" y="581558"/>
                  </a:moveTo>
                  <a:lnTo>
                    <a:pt x="85674" y="581558"/>
                  </a:lnTo>
                  <a:lnTo>
                    <a:pt x="78231" y="594258"/>
                  </a:lnTo>
                  <a:lnTo>
                    <a:pt x="37998" y="632358"/>
                  </a:lnTo>
                  <a:lnTo>
                    <a:pt x="69782" y="632358"/>
                  </a:lnTo>
                  <a:lnTo>
                    <a:pt x="96113" y="606958"/>
                  </a:lnTo>
                  <a:lnTo>
                    <a:pt x="96850" y="594258"/>
                  </a:lnTo>
                  <a:lnTo>
                    <a:pt x="90881" y="581558"/>
                  </a:lnTo>
                  <a:close/>
                </a:path>
                <a:path w="981075" h="1957705">
                  <a:moveTo>
                    <a:pt x="726152" y="187858"/>
                  </a:moveTo>
                  <a:lnTo>
                    <a:pt x="605388" y="187858"/>
                  </a:lnTo>
                  <a:lnTo>
                    <a:pt x="497537" y="213258"/>
                  </a:lnTo>
                  <a:lnTo>
                    <a:pt x="396320" y="238658"/>
                  </a:lnTo>
                  <a:lnTo>
                    <a:pt x="349240" y="264058"/>
                  </a:lnTo>
                  <a:lnTo>
                    <a:pt x="304679" y="289458"/>
                  </a:lnTo>
                  <a:lnTo>
                    <a:pt x="262635" y="314858"/>
                  </a:lnTo>
                  <a:lnTo>
                    <a:pt x="223092" y="340258"/>
                  </a:lnTo>
                  <a:lnTo>
                    <a:pt x="186070" y="378358"/>
                  </a:lnTo>
                  <a:lnTo>
                    <a:pt x="151568" y="416458"/>
                  </a:lnTo>
                  <a:lnTo>
                    <a:pt x="119583" y="454558"/>
                  </a:lnTo>
                  <a:lnTo>
                    <a:pt x="90446" y="492658"/>
                  </a:lnTo>
                  <a:lnTo>
                    <a:pt x="64528" y="530758"/>
                  </a:lnTo>
                  <a:lnTo>
                    <a:pt x="41830" y="581558"/>
                  </a:lnTo>
                  <a:lnTo>
                    <a:pt x="22351" y="619658"/>
                  </a:lnTo>
                  <a:lnTo>
                    <a:pt x="42833" y="619658"/>
                  </a:lnTo>
                  <a:lnTo>
                    <a:pt x="57338" y="581558"/>
                  </a:lnTo>
                  <a:lnTo>
                    <a:pt x="79619" y="543458"/>
                  </a:lnTo>
                  <a:lnTo>
                    <a:pt x="104838" y="505358"/>
                  </a:lnTo>
                  <a:lnTo>
                    <a:pt x="132994" y="467258"/>
                  </a:lnTo>
                  <a:lnTo>
                    <a:pt x="163930" y="429158"/>
                  </a:lnTo>
                  <a:lnTo>
                    <a:pt x="197529" y="391058"/>
                  </a:lnTo>
                  <a:lnTo>
                    <a:pt x="233785" y="365658"/>
                  </a:lnTo>
                  <a:lnTo>
                    <a:pt x="272694" y="327558"/>
                  </a:lnTo>
                  <a:lnTo>
                    <a:pt x="314043" y="302158"/>
                  </a:lnTo>
                  <a:lnTo>
                    <a:pt x="357625" y="276758"/>
                  </a:lnTo>
                  <a:lnTo>
                    <a:pt x="403446" y="264058"/>
                  </a:lnTo>
                  <a:lnTo>
                    <a:pt x="451510" y="238658"/>
                  </a:lnTo>
                  <a:lnTo>
                    <a:pt x="553202" y="213258"/>
                  </a:lnTo>
                  <a:lnTo>
                    <a:pt x="858316" y="213258"/>
                  </a:lnTo>
                  <a:lnTo>
                    <a:pt x="830651" y="200558"/>
                  </a:lnTo>
                  <a:lnTo>
                    <a:pt x="751027" y="200558"/>
                  </a:lnTo>
                  <a:lnTo>
                    <a:pt x="726152" y="187858"/>
                  </a:lnTo>
                  <a:close/>
                </a:path>
                <a:path w="981075" h="1957705">
                  <a:moveTo>
                    <a:pt x="904138" y="441858"/>
                  </a:moveTo>
                  <a:lnTo>
                    <a:pt x="729784" y="441858"/>
                  </a:lnTo>
                  <a:lnTo>
                    <a:pt x="748791" y="454558"/>
                  </a:lnTo>
                  <a:lnTo>
                    <a:pt x="798237" y="454558"/>
                  </a:lnTo>
                  <a:lnTo>
                    <a:pt x="811377" y="467258"/>
                  </a:lnTo>
                  <a:lnTo>
                    <a:pt x="882059" y="467258"/>
                  </a:lnTo>
                  <a:lnTo>
                    <a:pt x="893865" y="454558"/>
                  </a:lnTo>
                  <a:lnTo>
                    <a:pt x="904138" y="441858"/>
                  </a:lnTo>
                  <a:close/>
                </a:path>
                <a:path w="981075" h="1957705">
                  <a:moveTo>
                    <a:pt x="780913" y="429158"/>
                  </a:moveTo>
                  <a:lnTo>
                    <a:pt x="559917" y="429158"/>
                  </a:lnTo>
                  <a:lnTo>
                    <a:pt x="535119" y="441858"/>
                  </a:lnTo>
                  <a:lnTo>
                    <a:pt x="799285" y="441858"/>
                  </a:lnTo>
                  <a:lnTo>
                    <a:pt x="780913" y="429158"/>
                  </a:lnTo>
                  <a:close/>
                </a:path>
                <a:path w="981075" h="1957705">
                  <a:moveTo>
                    <a:pt x="900282" y="340258"/>
                  </a:moveTo>
                  <a:lnTo>
                    <a:pt x="858316" y="340258"/>
                  </a:lnTo>
                  <a:lnTo>
                    <a:pt x="868717" y="352958"/>
                  </a:lnTo>
                  <a:lnTo>
                    <a:pt x="884927" y="352958"/>
                  </a:lnTo>
                  <a:lnTo>
                    <a:pt x="890727" y="365658"/>
                  </a:lnTo>
                  <a:lnTo>
                    <a:pt x="895127" y="365658"/>
                  </a:lnTo>
                  <a:lnTo>
                    <a:pt x="898270" y="378358"/>
                  </a:lnTo>
                  <a:lnTo>
                    <a:pt x="900156" y="391058"/>
                  </a:lnTo>
                  <a:lnTo>
                    <a:pt x="900785" y="391058"/>
                  </a:lnTo>
                  <a:lnTo>
                    <a:pt x="900014" y="403758"/>
                  </a:lnTo>
                  <a:lnTo>
                    <a:pt x="897705" y="416458"/>
                  </a:lnTo>
                  <a:lnTo>
                    <a:pt x="893863" y="429158"/>
                  </a:lnTo>
                  <a:lnTo>
                    <a:pt x="888491" y="429158"/>
                  </a:lnTo>
                  <a:lnTo>
                    <a:pt x="881572" y="441858"/>
                  </a:lnTo>
                  <a:lnTo>
                    <a:pt x="912443" y="441858"/>
                  </a:lnTo>
                  <a:lnTo>
                    <a:pt x="918381" y="429158"/>
                  </a:lnTo>
                  <a:lnTo>
                    <a:pt x="921947" y="416458"/>
                  </a:lnTo>
                  <a:lnTo>
                    <a:pt x="923137" y="391058"/>
                  </a:lnTo>
                  <a:lnTo>
                    <a:pt x="922228" y="378358"/>
                  </a:lnTo>
                  <a:lnTo>
                    <a:pt x="919502" y="378358"/>
                  </a:lnTo>
                  <a:lnTo>
                    <a:pt x="914961" y="365658"/>
                  </a:lnTo>
                  <a:lnTo>
                    <a:pt x="908608" y="352958"/>
                  </a:lnTo>
                  <a:lnTo>
                    <a:pt x="900282" y="340258"/>
                  </a:lnTo>
                  <a:close/>
                </a:path>
                <a:path w="981075" h="1957705">
                  <a:moveTo>
                    <a:pt x="691578" y="416458"/>
                  </a:moveTo>
                  <a:lnTo>
                    <a:pt x="642267" y="416458"/>
                  </a:lnTo>
                  <a:lnTo>
                    <a:pt x="613279" y="429158"/>
                  </a:lnTo>
                  <a:lnTo>
                    <a:pt x="709945" y="429158"/>
                  </a:lnTo>
                  <a:lnTo>
                    <a:pt x="691578" y="416458"/>
                  </a:lnTo>
                  <a:close/>
                </a:path>
                <a:path w="981075" h="1957705">
                  <a:moveTo>
                    <a:pt x="864457" y="365658"/>
                  </a:moveTo>
                  <a:lnTo>
                    <a:pt x="820874" y="365658"/>
                  </a:lnTo>
                  <a:lnTo>
                    <a:pt x="815427" y="378358"/>
                  </a:lnTo>
                  <a:lnTo>
                    <a:pt x="813612" y="391058"/>
                  </a:lnTo>
                  <a:lnTo>
                    <a:pt x="815427" y="403758"/>
                  </a:lnTo>
                  <a:lnTo>
                    <a:pt x="820874" y="416458"/>
                  </a:lnTo>
                  <a:lnTo>
                    <a:pt x="864457" y="416458"/>
                  </a:lnTo>
                  <a:lnTo>
                    <a:pt x="869909" y="403758"/>
                  </a:lnTo>
                  <a:lnTo>
                    <a:pt x="871728" y="391058"/>
                  </a:lnTo>
                  <a:lnTo>
                    <a:pt x="869909" y="378358"/>
                  </a:lnTo>
                  <a:lnTo>
                    <a:pt x="864457" y="365658"/>
                  </a:lnTo>
                  <a:close/>
                </a:path>
                <a:path w="981075" h="1957705">
                  <a:moveTo>
                    <a:pt x="877378" y="327558"/>
                  </a:moveTo>
                  <a:lnTo>
                    <a:pt x="788736" y="327558"/>
                  </a:lnTo>
                  <a:lnTo>
                    <a:pt x="812482" y="340258"/>
                  </a:lnTo>
                  <a:lnTo>
                    <a:pt x="889874" y="340258"/>
                  </a:lnTo>
                  <a:lnTo>
                    <a:pt x="877378" y="327558"/>
                  </a:lnTo>
                  <a:close/>
                </a:path>
                <a:path w="981075" h="1957705">
                  <a:moveTo>
                    <a:pt x="766673" y="302158"/>
                  </a:moveTo>
                  <a:lnTo>
                    <a:pt x="569271" y="302158"/>
                  </a:lnTo>
                  <a:lnTo>
                    <a:pt x="536447" y="314858"/>
                  </a:lnTo>
                  <a:lnTo>
                    <a:pt x="791953" y="314858"/>
                  </a:lnTo>
                  <a:lnTo>
                    <a:pt x="766673" y="302158"/>
                  </a:lnTo>
                  <a:close/>
                </a:path>
                <a:path w="981075" h="1957705">
                  <a:moveTo>
                    <a:pt x="905248" y="187858"/>
                  </a:moveTo>
                  <a:lnTo>
                    <a:pt x="878426" y="187858"/>
                  </a:lnTo>
                  <a:lnTo>
                    <a:pt x="869486" y="200558"/>
                  </a:lnTo>
                  <a:lnTo>
                    <a:pt x="862784" y="200558"/>
                  </a:lnTo>
                  <a:lnTo>
                    <a:pt x="858316" y="213258"/>
                  </a:lnTo>
                  <a:lnTo>
                    <a:pt x="776726" y="213258"/>
                  </a:lnTo>
                  <a:lnTo>
                    <a:pt x="802427" y="225958"/>
                  </a:lnTo>
                  <a:lnTo>
                    <a:pt x="853846" y="225958"/>
                  </a:lnTo>
                  <a:lnTo>
                    <a:pt x="856080" y="238658"/>
                  </a:lnTo>
                  <a:lnTo>
                    <a:pt x="862784" y="251358"/>
                  </a:lnTo>
                  <a:lnTo>
                    <a:pt x="873959" y="264058"/>
                  </a:lnTo>
                  <a:lnTo>
                    <a:pt x="905248" y="264058"/>
                  </a:lnTo>
                  <a:lnTo>
                    <a:pt x="916425" y="251358"/>
                  </a:lnTo>
                  <a:lnTo>
                    <a:pt x="923135" y="238658"/>
                  </a:lnTo>
                  <a:lnTo>
                    <a:pt x="925372" y="225958"/>
                  </a:lnTo>
                  <a:lnTo>
                    <a:pt x="923135" y="213258"/>
                  </a:lnTo>
                  <a:lnTo>
                    <a:pt x="916425" y="200558"/>
                  </a:lnTo>
                  <a:lnTo>
                    <a:pt x="905248" y="187858"/>
                  </a:lnTo>
                  <a:close/>
                </a:path>
                <a:path w="981075" h="1957705">
                  <a:moveTo>
                    <a:pt x="809142" y="0"/>
                  </a:moveTo>
                  <a:lnTo>
                    <a:pt x="782319" y="0"/>
                  </a:lnTo>
                  <a:lnTo>
                    <a:pt x="782319" y="7467"/>
                  </a:lnTo>
                  <a:lnTo>
                    <a:pt x="780084" y="13792"/>
                  </a:lnTo>
                  <a:lnTo>
                    <a:pt x="746556" y="26822"/>
                  </a:lnTo>
                  <a:lnTo>
                    <a:pt x="744321" y="26822"/>
                  </a:lnTo>
                  <a:lnTo>
                    <a:pt x="744321" y="44704"/>
                  </a:lnTo>
                  <a:lnTo>
                    <a:pt x="777849" y="44704"/>
                  </a:lnTo>
                  <a:lnTo>
                    <a:pt x="777849" y="143052"/>
                  </a:lnTo>
                  <a:lnTo>
                    <a:pt x="809142" y="143052"/>
                  </a:lnTo>
                  <a:lnTo>
                    <a:pt x="809142" y="0"/>
                  </a:lnTo>
                  <a:close/>
                </a:path>
                <a:path w="981075" h="1957705">
                  <a:moveTo>
                    <a:pt x="686206" y="1875332"/>
                  </a:moveTo>
                  <a:lnTo>
                    <a:pt x="681735" y="1875332"/>
                  </a:lnTo>
                  <a:lnTo>
                    <a:pt x="672795" y="1884273"/>
                  </a:lnTo>
                  <a:lnTo>
                    <a:pt x="672795" y="1888744"/>
                  </a:lnTo>
                  <a:lnTo>
                    <a:pt x="677265" y="1893214"/>
                  </a:lnTo>
                  <a:lnTo>
                    <a:pt x="697382" y="1915566"/>
                  </a:lnTo>
                  <a:lnTo>
                    <a:pt x="672795" y="1940153"/>
                  </a:lnTo>
                  <a:lnTo>
                    <a:pt x="669797" y="1943112"/>
                  </a:lnTo>
                  <a:lnTo>
                    <a:pt x="670179" y="1947202"/>
                  </a:lnTo>
                  <a:lnTo>
                    <a:pt x="677621" y="1957654"/>
                  </a:lnTo>
                  <a:lnTo>
                    <a:pt x="682472" y="1957260"/>
                  </a:lnTo>
                  <a:lnTo>
                    <a:pt x="710793" y="1928977"/>
                  </a:lnTo>
                  <a:lnTo>
                    <a:pt x="736396" y="1928977"/>
                  </a:lnTo>
                  <a:lnTo>
                    <a:pt x="724204" y="1915566"/>
                  </a:lnTo>
                  <a:lnTo>
                    <a:pt x="737616" y="1902155"/>
                  </a:lnTo>
                  <a:lnTo>
                    <a:pt x="710793" y="1902155"/>
                  </a:lnTo>
                  <a:lnTo>
                    <a:pt x="690676" y="1879803"/>
                  </a:lnTo>
                  <a:lnTo>
                    <a:pt x="686206" y="1875332"/>
                  </a:lnTo>
                  <a:close/>
                </a:path>
                <a:path w="981075" h="1957705">
                  <a:moveTo>
                    <a:pt x="736396" y="1928977"/>
                  </a:moveTo>
                  <a:lnTo>
                    <a:pt x="710793" y="1928977"/>
                  </a:lnTo>
                  <a:lnTo>
                    <a:pt x="730910" y="1951329"/>
                  </a:lnTo>
                  <a:lnTo>
                    <a:pt x="735380" y="1955800"/>
                  </a:lnTo>
                  <a:lnTo>
                    <a:pt x="739851" y="1956142"/>
                  </a:lnTo>
                  <a:lnTo>
                    <a:pt x="744321" y="1952447"/>
                  </a:lnTo>
                  <a:lnTo>
                    <a:pt x="748791" y="1948700"/>
                  </a:lnTo>
                  <a:lnTo>
                    <a:pt x="749528" y="1944624"/>
                  </a:lnTo>
                  <a:lnTo>
                    <a:pt x="746556" y="1940153"/>
                  </a:lnTo>
                  <a:lnTo>
                    <a:pt x="736396" y="1928977"/>
                  </a:lnTo>
                  <a:close/>
                </a:path>
                <a:path w="981075" h="1957705">
                  <a:moveTo>
                    <a:pt x="742086" y="1875332"/>
                  </a:moveTo>
                  <a:lnTo>
                    <a:pt x="737616" y="1875332"/>
                  </a:lnTo>
                  <a:lnTo>
                    <a:pt x="710793" y="1902155"/>
                  </a:lnTo>
                  <a:lnTo>
                    <a:pt x="737616" y="1902155"/>
                  </a:lnTo>
                  <a:lnTo>
                    <a:pt x="751027" y="1888744"/>
                  </a:lnTo>
                  <a:lnTo>
                    <a:pt x="751027" y="1884273"/>
                  </a:lnTo>
                  <a:lnTo>
                    <a:pt x="742086" y="1875332"/>
                  </a:lnTo>
                  <a:close/>
                </a:path>
                <a:path w="981075" h="1957705">
                  <a:moveTo>
                    <a:pt x="78231" y="1832864"/>
                  </a:moveTo>
                  <a:lnTo>
                    <a:pt x="73380" y="1833206"/>
                  </a:lnTo>
                  <a:lnTo>
                    <a:pt x="68173" y="1838452"/>
                  </a:lnTo>
                  <a:lnTo>
                    <a:pt x="62941" y="1843646"/>
                  </a:lnTo>
                  <a:lnTo>
                    <a:pt x="93808" y="1878040"/>
                  </a:lnTo>
                  <a:lnTo>
                    <a:pt x="149129" y="1913244"/>
                  </a:lnTo>
                  <a:lnTo>
                    <a:pt x="211433" y="1934905"/>
                  </a:lnTo>
                  <a:lnTo>
                    <a:pt x="272338" y="1945529"/>
                  </a:lnTo>
                  <a:lnTo>
                    <a:pt x="301752" y="1946859"/>
                  </a:lnTo>
                  <a:lnTo>
                    <a:pt x="326678" y="1945811"/>
                  </a:lnTo>
                  <a:lnTo>
                    <a:pt x="352310" y="1942668"/>
                  </a:lnTo>
                  <a:lnTo>
                    <a:pt x="378647" y="1937429"/>
                  </a:lnTo>
                  <a:lnTo>
                    <a:pt x="405688" y="1930095"/>
                  </a:lnTo>
                  <a:lnTo>
                    <a:pt x="415198" y="1926742"/>
                  </a:lnTo>
                  <a:lnTo>
                    <a:pt x="301752" y="1926742"/>
                  </a:lnTo>
                  <a:lnTo>
                    <a:pt x="273596" y="1925485"/>
                  </a:lnTo>
                  <a:lnTo>
                    <a:pt x="216037" y="1915426"/>
                  </a:lnTo>
                  <a:lnTo>
                    <a:pt x="157926" y="1894746"/>
                  </a:lnTo>
                  <a:lnTo>
                    <a:pt x="105957" y="1860092"/>
                  </a:lnTo>
                  <a:lnTo>
                    <a:pt x="82702" y="1837334"/>
                  </a:lnTo>
                  <a:lnTo>
                    <a:pt x="78231" y="1832864"/>
                  </a:lnTo>
                  <a:close/>
                </a:path>
                <a:path w="981075" h="1957705">
                  <a:moveTo>
                    <a:pt x="530720" y="1879803"/>
                  </a:moveTo>
                  <a:lnTo>
                    <a:pt x="505155" y="1879803"/>
                  </a:lnTo>
                  <a:lnTo>
                    <a:pt x="482803" y="1917801"/>
                  </a:lnTo>
                  <a:lnTo>
                    <a:pt x="479793" y="1923732"/>
                  </a:lnTo>
                  <a:lnTo>
                    <a:pt x="480923" y="1928202"/>
                  </a:lnTo>
                  <a:lnTo>
                    <a:pt x="491363" y="1934171"/>
                  </a:lnTo>
                  <a:lnTo>
                    <a:pt x="495452" y="1932673"/>
                  </a:lnTo>
                  <a:lnTo>
                    <a:pt x="498449" y="1926742"/>
                  </a:lnTo>
                  <a:lnTo>
                    <a:pt x="530720" y="1879803"/>
                  </a:lnTo>
                  <a:close/>
                </a:path>
                <a:path w="981075" h="1957705">
                  <a:moveTo>
                    <a:pt x="543890" y="1831365"/>
                  </a:moveTo>
                  <a:lnTo>
                    <a:pt x="536447" y="1832864"/>
                  </a:lnTo>
                  <a:lnTo>
                    <a:pt x="451510" y="1846275"/>
                  </a:lnTo>
                  <a:lnTo>
                    <a:pt x="444042" y="1847735"/>
                  </a:lnTo>
                  <a:lnTo>
                    <a:pt x="440334" y="1851088"/>
                  </a:lnTo>
                  <a:lnTo>
                    <a:pt x="440334" y="1861540"/>
                  </a:lnTo>
                  <a:lnTo>
                    <a:pt x="444042" y="1864156"/>
                  </a:lnTo>
                  <a:lnTo>
                    <a:pt x="493979" y="1864156"/>
                  </a:lnTo>
                  <a:lnTo>
                    <a:pt x="449274" y="1891525"/>
                  </a:lnTo>
                  <a:lnTo>
                    <a:pt x="402332" y="1911084"/>
                  </a:lnTo>
                  <a:lnTo>
                    <a:pt x="353158" y="1922826"/>
                  </a:lnTo>
                  <a:lnTo>
                    <a:pt x="301752" y="1926742"/>
                  </a:lnTo>
                  <a:lnTo>
                    <a:pt x="415198" y="1926742"/>
                  </a:lnTo>
                  <a:lnTo>
                    <a:pt x="432435" y="1920665"/>
                  </a:lnTo>
                  <a:lnTo>
                    <a:pt x="457927" y="1909140"/>
                  </a:lnTo>
                  <a:lnTo>
                    <a:pt x="482166" y="1895519"/>
                  </a:lnTo>
                  <a:lnTo>
                    <a:pt x="505155" y="1879803"/>
                  </a:lnTo>
                  <a:lnTo>
                    <a:pt x="530720" y="1879803"/>
                  </a:lnTo>
                  <a:lnTo>
                    <a:pt x="547623" y="1855216"/>
                  </a:lnTo>
                  <a:lnTo>
                    <a:pt x="550595" y="1849234"/>
                  </a:lnTo>
                  <a:lnTo>
                    <a:pt x="551332" y="1843646"/>
                  </a:lnTo>
                  <a:lnTo>
                    <a:pt x="548360" y="1833206"/>
                  </a:lnTo>
                  <a:lnTo>
                    <a:pt x="543890" y="1831365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6495" y="1318812"/>
              <a:ext cx="574040" cy="383540"/>
            </a:xfrm>
            <a:custGeom>
              <a:avLst/>
              <a:gdLst/>
              <a:ahLst/>
              <a:cxnLst/>
              <a:rect l="l" t="t" r="r" b="b"/>
              <a:pathLst>
                <a:path w="574039" h="383539">
                  <a:moveTo>
                    <a:pt x="468502" y="0"/>
                  </a:moveTo>
                  <a:lnTo>
                    <a:pt x="466915" y="228"/>
                  </a:lnTo>
                  <a:lnTo>
                    <a:pt x="466255" y="749"/>
                  </a:lnTo>
                  <a:lnTo>
                    <a:pt x="457188" y="25879"/>
                  </a:lnTo>
                  <a:lnTo>
                    <a:pt x="447241" y="45194"/>
                  </a:lnTo>
                  <a:lnTo>
                    <a:pt x="430596" y="54424"/>
                  </a:lnTo>
                  <a:lnTo>
                    <a:pt x="401726" y="48552"/>
                  </a:lnTo>
                  <a:lnTo>
                    <a:pt x="363469" y="34136"/>
                  </a:lnTo>
                  <a:lnTo>
                    <a:pt x="324553" y="21980"/>
                  </a:lnTo>
                  <a:lnTo>
                    <a:pt x="284977" y="12086"/>
                  </a:lnTo>
                  <a:lnTo>
                    <a:pt x="244741" y="4457"/>
                  </a:lnTo>
                  <a:lnTo>
                    <a:pt x="244106" y="4521"/>
                  </a:lnTo>
                  <a:lnTo>
                    <a:pt x="243573" y="5308"/>
                  </a:lnTo>
                  <a:lnTo>
                    <a:pt x="247016" y="25321"/>
                  </a:lnTo>
                  <a:lnTo>
                    <a:pt x="246084" y="41697"/>
                  </a:lnTo>
                  <a:lnTo>
                    <a:pt x="237118" y="53372"/>
                  </a:lnTo>
                  <a:lnTo>
                    <a:pt x="216395" y="58978"/>
                  </a:lnTo>
                  <a:lnTo>
                    <a:pt x="160587" y="65061"/>
                  </a:lnTo>
                  <a:lnTo>
                    <a:pt x="106216" y="75087"/>
                  </a:lnTo>
                  <a:lnTo>
                    <a:pt x="53007" y="89605"/>
                  </a:lnTo>
                  <a:lnTo>
                    <a:pt x="368" y="109308"/>
                  </a:lnTo>
                  <a:lnTo>
                    <a:pt x="0" y="110286"/>
                  </a:lnTo>
                  <a:lnTo>
                    <a:pt x="368" y="110896"/>
                  </a:lnTo>
                  <a:lnTo>
                    <a:pt x="34522" y="141822"/>
                  </a:lnTo>
                  <a:lnTo>
                    <a:pt x="70310" y="170059"/>
                  </a:lnTo>
                  <a:lnTo>
                    <a:pt x="107731" y="195610"/>
                  </a:lnTo>
                  <a:lnTo>
                    <a:pt x="146786" y="218478"/>
                  </a:lnTo>
                  <a:lnTo>
                    <a:pt x="159365" y="227718"/>
                  </a:lnTo>
                  <a:lnTo>
                    <a:pt x="165049" y="238286"/>
                  </a:lnTo>
                  <a:lnTo>
                    <a:pt x="163788" y="250346"/>
                  </a:lnTo>
                  <a:lnTo>
                    <a:pt x="155536" y="264058"/>
                  </a:lnTo>
                  <a:lnTo>
                    <a:pt x="123101" y="303542"/>
                  </a:lnTo>
                  <a:lnTo>
                    <a:pt x="122897" y="304622"/>
                  </a:lnTo>
                  <a:lnTo>
                    <a:pt x="123558" y="306616"/>
                  </a:lnTo>
                  <a:lnTo>
                    <a:pt x="124371" y="307365"/>
                  </a:lnTo>
                  <a:lnTo>
                    <a:pt x="178959" y="317103"/>
                  </a:lnTo>
                  <a:lnTo>
                    <a:pt x="232541" y="321243"/>
                  </a:lnTo>
                  <a:lnTo>
                    <a:pt x="286455" y="320577"/>
                  </a:lnTo>
                  <a:lnTo>
                    <a:pt x="341020" y="315671"/>
                  </a:lnTo>
                  <a:lnTo>
                    <a:pt x="366396" y="319292"/>
                  </a:lnTo>
                  <a:lnTo>
                    <a:pt x="376688" y="335052"/>
                  </a:lnTo>
                  <a:lnTo>
                    <a:pt x="377235" y="357263"/>
                  </a:lnTo>
                  <a:lnTo>
                    <a:pt x="373214" y="381025"/>
                  </a:lnTo>
                  <a:lnTo>
                    <a:pt x="373481" y="381838"/>
                  </a:lnTo>
                  <a:lnTo>
                    <a:pt x="374649" y="382930"/>
                  </a:lnTo>
                  <a:lnTo>
                    <a:pt x="375462" y="383146"/>
                  </a:lnTo>
                  <a:lnTo>
                    <a:pt x="557771" y="332943"/>
                  </a:lnTo>
                  <a:lnTo>
                    <a:pt x="568617" y="272287"/>
                  </a:lnTo>
                  <a:lnTo>
                    <a:pt x="570720" y="263724"/>
                  </a:lnTo>
                  <a:lnTo>
                    <a:pt x="573627" y="240158"/>
                  </a:lnTo>
                  <a:lnTo>
                    <a:pt x="572999" y="204431"/>
                  </a:lnTo>
                  <a:lnTo>
                    <a:pt x="564502" y="159384"/>
                  </a:lnTo>
                  <a:lnTo>
                    <a:pt x="564781" y="157111"/>
                  </a:lnTo>
                  <a:lnTo>
                    <a:pt x="542966" y="111382"/>
                  </a:lnTo>
                  <a:lnTo>
                    <a:pt x="520687" y="73329"/>
                  </a:lnTo>
                  <a:lnTo>
                    <a:pt x="496293" y="36515"/>
                  </a:lnTo>
                  <a:lnTo>
                    <a:pt x="469290" y="304"/>
                  </a:lnTo>
                  <a:lnTo>
                    <a:pt x="4685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3139" y="1259192"/>
              <a:ext cx="942340" cy="662305"/>
            </a:xfrm>
            <a:custGeom>
              <a:avLst/>
              <a:gdLst/>
              <a:ahLst/>
              <a:cxnLst/>
              <a:rect l="l" t="t" r="r" b="b"/>
              <a:pathLst>
                <a:path w="942339" h="662305">
                  <a:moveTo>
                    <a:pt x="942289" y="25349"/>
                  </a:moveTo>
                  <a:lnTo>
                    <a:pt x="940447" y="0"/>
                  </a:lnTo>
                  <a:lnTo>
                    <a:pt x="913333" y="2527"/>
                  </a:lnTo>
                  <a:lnTo>
                    <a:pt x="887158" y="6083"/>
                  </a:lnTo>
                  <a:lnTo>
                    <a:pt x="837984" y="16230"/>
                  </a:lnTo>
                  <a:lnTo>
                    <a:pt x="794842" y="29781"/>
                  </a:lnTo>
                  <a:lnTo>
                    <a:pt x="755523" y="47040"/>
                  </a:lnTo>
                  <a:lnTo>
                    <a:pt x="693534" y="88379"/>
                  </a:lnTo>
                  <a:lnTo>
                    <a:pt x="645223" y="141808"/>
                  </a:lnTo>
                  <a:lnTo>
                    <a:pt x="616610" y="193408"/>
                  </a:lnTo>
                  <a:lnTo>
                    <a:pt x="597662" y="251891"/>
                  </a:lnTo>
                  <a:lnTo>
                    <a:pt x="597192" y="254317"/>
                  </a:lnTo>
                  <a:lnTo>
                    <a:pt x="596607" y="247764"/>
                  </a:lnTo>
                  <a:lnTo>
                    <a:pt x="590613" y="217500"/>
                  </a:lnTo>
                  <a:lnTo>
                    <a:pt x="590575" y="213182"/>
                  </a:lnTo>
                  <a:lnTo>
                    <a:pt x="589546" y="208153"/>
                  </a:lnTo>
                  <a:lnTo>
                    <a:pt x="588899" y="206819"/>
                  </a:lnTo>
                  <a:lnTo>
                    <a:pt x="588899" y="368109"/>
                  </a:lnTo>
                  <a:lnTo>
                    <a:pt x="588505" y="367436"/>
                  </a:lnTo>
                  <a:lnTo>
                    <a:pt x="588759" y="366064"/>
                  </a:lnTo>
                  <a:lnTo>
                    <a:pt x="588899" y="368109"/>
                  </a:lnTo>
                  <a:lnTo>
                    <a:pt x="588899" y="206819"/>
                  </a:lnTo>
                  <a:lnTo>
                    <a:pt x="587933" y="204812"/>
                  </a:lnTo>
                  <a:lnTo>
                    <a:pt x="574344" y="178346"/>
                  </a:lnTo>
                  <a:lnTo>
                    <a:pt x="574344" y="297548"/>
                  </a:lnTo>
                  <a:lnTo>
                    <a:pt x="571842" y="319481"/>
                  </a:lnTo>
                  <a:lnTo>
                    <a:pt x="570052" y="327583"/>
                  </a:lnTo>
                  <a:lnTo>
                    <a:pt x="570318" y="327685"/>
                  </a:lnTo>
                  <a:lnTo>
                    <a:pt x="569175" y="332105"/>
                  </a:lnTo>
                  <a:lnTo>
                    <a:pt x="568223" y="336753"/>
                  </a:lnTo>
                  <a:lnTo>
                    <a:pt x="564324" y="331304"/>
                  </a:lnTo>
                  <a:lnTo>
                    <a:pt x="540118" y="304673"/>
                  </a:lnTo>
                  <a:lnTo>
                    <a:pt x="481863" y="260934"/>
                  </a:lnTo>
                  <a:lnTo>
                    <a:pt x="428320" y="236207"/>
                  </a:lnTo>
                  <a:lnTo>
                    <a:pt x="386092" y="223532"/>
                  </a:lnTo>
                  <a:lnTo>
                    <a:pt x="339369" y="214731"/>
                  </a:lnTo>
                  <a:lnTo>
                    <a:pt x="287629" y="209994"/>
                  </a:lnTo>
                  <a:lnTo>
                    <a:pt x="260400" y="209257"/>
                  </a:lnTo>
                  <a:lnTo>
                    <a:pt x="260235" y="234657"/>
                  </a:lnTo>
                  <a:lnTo>
                    <a:pt x="286308" y="235356"/>
                  </a:lnTo>
                  <a:lnTo>
                    <a:pt x="311518" y="237096"/>
                  </a:lnTo>
                  <a:lnTo>
                    <a:pt x="358978" y="243649"/>
                  </a:lnTo>
                  <a:lnTo>
                    <a:pt x="400215" y="253669"/>
                  </a:lnTo>
                  <a:lnTo>
                    <a:pt x="437959" y="267335"/>
                  </a:lnTo>
                  <a:lnTo>
                    <a:pt x="497179" y="301383"/>
                  </a:lnTo>
                  <a:lnTo>
                    <a:pt x="544474" y="347154"/>
                  </a:lnTo>
                  <a:lnTo>
                    <a:pt x="561962" y="372160"/>
                  </a:lnTo>
                  <a:lnTo>
                    <a:pt x="561225" y="376402"/>
                  </a:lnTo>
                  <a:lnTo>
                    <a:pt x="560146" y="382409"/>
                  </a:lnTo>
                  <a:lnTo>
                    <a:pt x="402196" y="425907"/>
                  </a:lnTo>
                  <a:lnTo>
                    <a:pt x="403733" y="411734"/>
                  </a:lnTo>
                  <a:lnTo>
                    <a:pt x="403415" y="397840"/>
                  </a:lnTo>
                  <a:lnTo>
                    <a:pt x="400761" y="386969"/>
                  </a:lnTo>
                  <a:lnTo>
                    <a:pt x="400253" y="384873"/>
                  </a:lnTo>
                  <a:lnTo>
                    <a:pt x="393255" y="373735"/>
                  </a:lnTo>
                  <a:lnTo>
                    <a:pt x="389496" y="370535"/>
                  </a:lnTo>
                  <a:lnTo>
                    <a:pt x="389229" y="370306"/>
                  </a:lnTo>
                  <a:lnTo>
                    <a:pt x="387261" y="368630"/>
                  </a:lnTo>
                  <a:lnTo>
                    <a:pt x="386702" y="368350"/>
                  </a:lnTo>
                  <a:lnTo>
                    <a:pt x="380123" y="364985"/>
                  </a:lnTo>
                  <a:lnTo>
                    <a:pt x="371856" y="362788"/>
                  </a:lnTo>
                  <a:lnTo>
                    <a:pt x="362483" y="362051"/>
                  </a:lnTo>
                  <a:lnTo>
                    <a:pt x="359410" y="362051"/>
                  </a:lnTo>
                  <a:lnTo>
                    <a:pt x="356184" y="362254"/>
                  </a:lnTo>
                  <a:lnTo>
                    <a:pt x="352793" y="362686"/>
                  </a:lnTo>
                  <a:lnTo>
                    <a:pt x="300228" y="367487"/>
                  </a:lnTo>
                  <a:lnTo>
                    <a:pt x="250583" y="368350"/>
                  </a:lnTo>
                  <a:lnTo>
                    <a:pt x="203123" y="365264"/>
                  </a:lnTo>
                  <a:lnTo>
                    <a:pt x="157137" y="358190"/>
                  </a:lnTo>
                  <a:lnTo>
                    <a:pt x="168046" y="344893"/>
                  </a:lnTo>
                  <a:lnTo>
                    <a:pt x="178765" y="331647"/>
                  </a:lnTo>
                  <a:lnTo>
                    <a:pt x="185318" y="322186"/>
                  </a:lnTo>
                  <a:lnTo>
                    <a:pt x="189509" y="312953"/>
                  </a:lnTo>
                  <a:lnTo>
                    <a:pt x="191363" y="303987"/>
                  </a:lnTo>
                  <a:lnTo>
                    <a:pt x="190830" y="295313"/>
                  </a:lnTo>
                  <a:lnTo>
                    <a:pt x="131648" y="246862"/>
                  </a:lnTo>
                  <a:lnTo>
                    <a:pt x="98323" y="224586"/>
                  </a:lnTo>
                  <a:lnTo>
                    <a:pt x="66268" y="200177"/>
                  </a:lnTo>
                  <a:lnTo>
                    <a:pt x="35585" y="173672"/>
                  </a:lnTo>
                  <a:lnTo>
                    <a:pt x="71120" y="161404"/>
                  </a:lnTo>
                  <a:lnTo>
                    <a:pt x="80683" y="158115"/>
                  </a:lnTo>
                  <a:lnTo>
                    <a:pt x="128041" y="145897"/>
                  </a:lnTo>
                  <a:lnTo>
                    <a:pt x="177965" y="136969"/>
                  </a:lnTo>
                  <a:lnTo>
                    <a:pt x="230708" y="131267"/>
                  </a:lnTo>
                  <a:lnTo>
                    <a:pt x="242430" y="129578"/>
                  </a:lnTo>
                  <a:lnTo>
                    <a:pt x="272986" y="98577"/>
                  </a:lnTo>
                  <a:lnTo>
                    <a:pt x="273367" y="88823"/>
                  </a:lnTo>
                  <a:lnTo>
                    <a:pt x="272503" y="79451"/>
                  </a:lnTo>
                  <a:lnTo>
                    <a:pt x="307708" y="86906"/>
                  </a:lnTo>
                  <a:lnTo>
                    <a:pt x="342455" y="96151"/>
                  </a:lnTo>
                  <a:lnTo>
                    <a:pt x="376682" y="107162"/>
                  </a:lnTo>
                  <a:lnTo>
                    <a:pt x="410260" y="119926"/>
                  </a:lnTo>
                  <a:lnTo>
                    <a:pt x="424040" y="124650"/>
                  </a:lnTo>
                  <a:lnTo>
                    <a:pt x="436232" y="126822"/>
                  </a:lnTo>
                  <a:lnTo>
                    <a:pt x="447052" y="126466"/>
                  </a:lnTo>
                  <a:lnTo>
                    <a:pt x="456692" y="123596"/>
                  </a:lnTo>
                  <a:lnTo>
                    <a:pt x="466902" y="116662"/>
                  </a:lnTo>
                  <a:lnTo>
                    <a:pt x="474459" y="107086"/>
                  </a:lnTo>
                  <a:lnTo>
                    <a:pt x="477253" y="101498"/>
                  </a:lnTo>
                  <a:lnTo>
                    <a:pt x="480136" y="95745"/>
                  </a:lnTo>
                  <a:lnTo>
                    <a:pt x="528180" y="147688"/>
                  </a:lnTo>
                  <a:lnTo>
                    <a:pt x="547395" y="181152"/>
                  </a:lnTo>
                  <a:lnTo>
                    <a:pt x="564845" y="215353"/>
                  </a:lnTo>
                  <a:lnTo>
                    <a:pt x="565238" y="217500"/>
                  </a:lnTo>
                  <a:lnTo>
                    <a:pt x="564934" y="220014"/>
                  </a:lnTo>
                  <a:lnTo>
                    <a:pt x="565632" y="222491"/>
                  </a:lnTo>
                  <a:lnTo>
                    <a:pt x="573608" y="264363"/>
                  </a:lnTo>
                  <a:lnTo>
                    <a:pt x="574344" y="297548"/>
                  </a:lnTo>
                  <a:lnTo>
                    <a:pt x="574344" y="178346"/>
                  </a:lnTo>
                  <a:lnTo>
                    <a:pt x="567486" y="164985"/>
                  </a:lnTo>
                  <a:lnTo>
                    <a:pt x="544804" y="126276"/>
                  </a:lnTo>
                  <a:lnTo>
                    <a:pt x="520014" y="88823"/>
                  </a:lnTo>
                  <a:lnTo>
                    <a:pt x="516039" y="83489"/>
                  </a:lnTo>
                  <a:lnTo>
                    <a:pt x="504926" y="68567"/>
                  </a:lnTo>
                  <a:lnTo>
                    <a:pt x="504825" y="68427"/>
                  </a:lnTo>
                  <a:lnTo>
                    <a:pt x="502894" y="65836"/>
                  </a:lnTo>
                  <a:lnTo>
                    <a:pt x="493166" y="52781"/>
                  </a:lnTo>
                  <a:lnTo>
                    <a:pt x="489864" y="48526"/>
                  </a:lnTo>
                  <a:lnTo>
                    <a:pt x="484492" y="46342"/>
                  </a:lnTo>
                  <a:lnTo>
                    <a:pt x="479285" y="47155"/>
                  </a:lnTo>
                  <a:lnTo>
                    <a:pt x="473964" y="47904"/>
                  </a:lnTo>
                  <a:lnTo>
                    <a:pt x="469442" y="51485"/>
                  </a:lnTo>
                  <a:lnTo>
                    <a:pt x="467512" y="56426"/>
                  </a:lnTo>
                  <a:lnTo>
                    <a:pt x="465442" y="61633"/>
                  </a:lnTo>
                  <a:lnTo>
                    <a:pt x="446239" y="100444"/>
                  </a:lnTo>
                  <a:lnTo>
                    <a:pt x="441655" y="101498"/>
                  </a:lnTo>
                  <a:lnTo>
                    <a:pt x="435673" y="101168"/>
                  </a:lnTo>
                  <a:lnTo>
                    <a:pt x="428383" y="99466"/>
                  </a:lnTo>
                  <a:lnTo>
                    <a:pt x="419900" y="96418"/>
                  </a:lnTo>
                  <a:lnTo>
                    <a:pt x="381012" y="81788"/>
                  </a:lnTo>
                  <a:lnTo>
                    <a:pt x="373557" y="79451"/>
                  </a:lnTo>
                  <a:lnTo>
                    <a:pt x="341287" y="69392"/>
                  </a:lnTo>
                  <a:lnTo>
                    <a:pt x="300850" y="59283"/>
                  </a:lnTo>
                  <a:lnTo>
                    <a:pt x="259727" y="51473"/>
                  </a:lnTo>
                  <a:lnTo>
                    <a:pt x="255549" y="50914"/>
                  </a:lnTo>
                  <a:lnTo>
                    <a:pt x="251155" y="52400"/>
                  </a:lnTo>
                  <a:lnTo>
                    <a:pt x="247891" y="55765"/>
                  </a:lnTo>
                  <a:lnTo>
                    <a:pt x="243243" y="61417"/>
                  </a:lnTo>
                  <a:lnTo>
                    <a:pt x="244703" y="68567"/>
                  </a:lnTo>
                  <a:lnTo>
                    <a:pt x="246456" y="77444"/>
                  </a:lnTo>
                  <a:lnTo>
                    <a:pt x="247789" y="86728"/>
                  </a:lnTo>
                  <a:lnTo>
                    <a:pt x="247878" y="94653"/>
                  </a:lnTo>
                  <a:lnTo>
                    <a:pt x="246024" y="100215"/>
                  </a:lnTo>
                  <a:lnTo>
                    <a:pt x="243751" y="103238"/>
                  </a:lnTo>
                  <a:lnTo>
                    <a:pt x="237629" y="105270"/>
                  </a:lnTo>
                  <a:lnTo>
                    <a:pt x="228777" y="105943"/>
                  </a:lnTo>
                  <a:lnTo>
                    <a:pt x="169100" y="112598"/>
                  </a:lnTo>
                  <a:lnTo>
                    <a:pt x="112826" y="123291"/>
                  </a:lnTo>
                  <a:lnTo>
                    <a:pt x="59563" y="138112"/>
                  </a:lnTo>
                  <a:lnTo>
                    <a:pt x="8902" y="157175"/>
                  </a:lnTo>
                  <a:lnTo>
                    <a:pt x="0" y="174993"/>
                  </a:lnTo>
                  <a:lnTo>
                    <a:pt x="4927" y="179679"/>
                  </a:lnTo>
                  <a:lnTo>
                    <a:pt x="39662" y="211112"/>
                  </a:lnTo>
                  <a:lnTo>
                    <a:pt x="76187" y="239915"/>
                  </a:lnTo>
                  <a:lnTo>
                    <a:pt x="114376" y="266014"/>
                  </a:lnTo>
                  <a:lnTo>
                    <a:pt x="154101" y="289280"/>
                  </a:lnTo>
                  <a:lnTo>
                    <a:pt x="161048" y="293014"/>
                  </a:lnTo>
                  <a:lnTo>
                    <a:pt x="165252" y="296951"/>
                  </a:lnTo>
                  <a:lnTo>
                    <a:pt x="142976" y="335432"/>
                  </a:lnTo>
                  <a:lnTo>
                    <a:pt x="123952" y="358190"/>
                  </a:lnTo>
                  <a:lnTo>
                    <a:pt x="122796" y="363994"/>
                  </a:lnTo>
                  <a:lnTo>
                    <a:pt x="187477" y="388886"/>
                  </a:lnTo>
                  <a:lnTo>
                    <a:pt x="241096" y="393357"/>
                  </a:lnTo>
                  <a:lnTo>
                    <a:pt x="297129" y="393014"/>
                  </a:lnTo>
                  <a:lnTo>
                    <a:pt x="355942" y="387883"/>
                  </a:lnTo>
                  <a:lnTo>
                    <a:pt x="362407" y="387070"/>
                  </a:lnTo>
                  <a:lnTo>
                    <a:pt x="370890" y="386969"/>
                  </a:lnTo>
                  <a:lnTo>
                    <a:pt x="374662" y="391033"/>
                  </a:lnTo>
                  <a:lnTo>
                    <a:pt x="378079" y="399554"/>
                  </a:lnTo>
                  <a:lnTo>
                    <a:pt x="378269" y="411810"/>
                  </a:lnTo>
                  <a:lnTo>
                    <a:pt x="376567" y="425132"/>
                  </a:lnTo>
                  <a:lnTo>
                    <a:pt x="374281" y="437311"/>
                  </a:lnTo>
                  <a:lnTo>
                    <a:pt x="373227" y="442468"/>
                  </a:lnTo>
                  <a:lnTo>
                    <a:pt x="374891" y="447687"/>
                  </a:lnTo>
                  <a:lnTo>
                    <a:pt x="381482" y="453885"/>
                  </a:lnTo>
                  <a:lnTo>
                    <a:pt x="385216" y="455320"/>
                  </a:lnTo>
                  <a:lnTo>
                    <a:pt x="390334" y="455320"/>
                  </a:lnTo>
                  <a:lnTo>
                    <a:pt x="391668" y="455155"/>
                  </a:lnTo>
                  <a:lnTo>
                    <a:pt x="438200" y="442341"/>
                  </a:lnTo>
                  <a:lnTo>
                    <a:pt x="438518" y="442252"/>
                  </a:lnTo>
                  <a:lnTo>
                    <a:pt x="497878" y="425907"/>
                  </a:lnTo>
                  <a:lnTo>
                    <a:pt x="574103" y="404914"/>
                  </a:lnTo>
                  <a:lnTo>
                    <a:pt x="578561" y="403301"/>
                  </a:lnTo>
                  <a:lnTo>
                    <a:pt x="585292" y="418134"/>
                  </a:lnTo>
                  <a:lnTo>
                    <a:pt x="600608" y="467995"/>
                  </a:lnTo>
                  <a:lnTo>
                    <a:pt x="608330" y="516191"/>
                  </a:lnTo>
                  <a:lnTo>
                    <a:pt x="610374" y="570217"/>
                  </a:lnTo>
                  <a:lnTo>
                    <a:pt x="609206" y="595388"/>
                  </a:lnTo>
                  <a:lnTo>
                    <a:pt x="607237" y="616204"/>
                  </a:lnTo>
                  <a:lnTo>
                    <a:pt x="605078" y="631850"/>
                  </a:lnTo>
                  <a:lnTo>
                    <a:pt x="563753" y="622769"/>
                  </a:lnTo>
                  <a:lnTo>
                    <a:pt x="560743" y="634758"/>
                  </a:lnTo>
                  <a:lnTo>
                    <a:pt x="573074" y="637832"/>
                  </a:lnTo>
                  <a:lnTo>
                    <a:pt x="570344" y="650227"/>
                  </a:lnTo>
                  <a:lnTo>
                    <a:pt x="624903" y="662216"/>
                  </a:lnTo>
                  <a:lnTo>
                    <a:pt x="632637" y="617397"/>
                  </a:lnTo>
                  <a:lnTo>
                    <a:pt x="635469" y="540461"/>
                  </a:lnTo>
                  <a:lnTo>
                    <a:pt x="633590" y="513575"/>
                  </a:lnTo>
                  <a:lnTo>
                    <a:pt x="630212" y="487476"/>
                  </a:lnTo>
                  <a:lnTo>
                    <a:pt x="626859" y="470103"/>
                  </a:lnTo>
                  <a:lnTo>
                    <a:pt x="660222" y="460425"/>
                  </a:lnTo>
                  <a:lnTo>
                    <a:pt x="656691" y="448246"/>
                  </a:lnTo>
                  <a:lnTo>
                    <a:pt x="669010" y="445147"/>
                  </a:lnTo>
                  <a:lnTo>
                    <a:pt x="665810" y="432358"/>
                  </a:lnTo>
                  <a:lnTo>
                    <a:pt x="624344" y="444385"/>
                  </a:lnTo>
                  <a:lnTo>
                    <a:pt x="615010" y="383260"/>
                  </a:lnTo>
                  <a:lnTo>
                    <a:pt x="613410" y="354558"/>
                  </a:lnTo>
                  <a:lnTo>
                    <a:pt x="613498" y="329184"/>
                  </a:lnTo>
                  <a:lnTo>
                    <a:pt x="618020" y="280568"/>
                  </a:lnTo>
                  <a:lnTo>
                    <a:pt x="630021" y="229819"/>
                  </a:lnTo>
                  <a:lnTo>
                    <a:pt x="651878" y="179133"/>
                  </a:lnTo>
                  <a:lnTo>
                    <a:pt x="686523" y="130581"/>
                  </a:lnTo>
                  <a:lnTo>
                    <a:pt x="737133" y="87172"/>
                  </a:lnTo>
                  <a:lnTo>
                    <a:pt x="784974" y="61163"/>
                  </a:lnTo>
                  <a:lnTo>
                    <a:pt x="823671" y="46723"/>
                  </a:lnTo>
                  <a:lnTo>
                    <a:pt x="867257" y="35496"/>
                  </a:lnTo>
                  <a:lnTo>
                    <a:pt x="916317" y="27749"/>
                  </a:lnTo>
                  <a:lnTo>
                    <a:pt x="942289" y="2534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30247" y="1614697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5">
                  <a:moveTo>
                    <a:pt x="155651" y="0"/>
                  </a:moveTo>
                  <a:lnTo>
                    <a:pt x="106457" y="7934"/>
                  </a:lnTo>
                  <a:lnTo>
                    <a:pt x="63730" y="30030"/>
                  </a:lnTo>
                  <a:lnTo>
                    <a:pt x="30034" y="63724"/>
                  </a:lnTo>
                  <a:lnTo>
                    <a:pt x="7936" y="106452"/>
                  </a:lnTo>
                  <a:lnTo>
                    <a:pt x="0" y="155651"/>
                  </a:lnTo>
                  <a:lnTo>
                    <a:pt x="7936" y="204849"/>
                  </a:lnTo>
                  <a:lnTo>
                    <a:pt x="30034" y="247577"/>
                  </a:lnTo>
                  <a:lnTo>
                    <a:pt x="63730" y="281271"/>
                  </a:lnTo>
                  <a:lnTo>
                    <a:pt x="106457" y="303367"/>
                  </a:lnTo>
                  <a:lnTo>
                    <a:pt x="155651" y="311302"/>
                  </a:lnTo>
                  <a:lnTo>
                    <a:pt x="204849" y="303367"/>
                  </a:lnTo>
                  <a:lnTo>
                    <a:pt x="247577" y="281271"/>
                  </a:lnTo>
                  <a:lnTo>
                    <a:pt x="281271" y="247577"/>
                  </a:lnTo>
                  <a:lnTo>
                    <a:pt x="303367" y="204849"/>
                  </a:lnTo>
                  <a:lnTo>
                    <a:pt x="311302" y="155651"/>
                  </a:lnTo>
                  <a:lnTo>
                    <a:pt x="303367" y="106452"/>
                  </a:lnTo>
                  <a:lnTo>
                    <a:pt x="281271" y="63724"/>
                  </a:lnTo>
                  <a:lnTo>
                    <a:pt x="247577" y="30030"/>
                  </a:lnTo>
                  <a:lnTo>
                    <a:pt x="204849" y="7934"/>
                  </a:lnTo>
                  <a:lnTo>
                    <a:pt x="155651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17551" y="1602001"/>
              <a:ext cx="337185" cy="337185"/>
            </a:xfrm>
            <a:custGeom>
              <a:avLst/>
              <a:gdLst/>
              <a:ahLst/>
              <a:cxnLst/>
              <a:rect l="l" t="t" r="r" b="b"/>
              <a:pathLst>
                <a:path w="337185" h="337185">
                  <a:moveTo>
                    <a:pt x="168351" y="0"/>
                  </a:moveTo>
                  <a:lnTo>
                    <a:pt x="123650" y="6024"/>
                  </a:lnTo>
                  <a:lnTo>
                    <a:pt x="83449" y="23018"/>
                  </a:lnTo>
                  <a:lnTo>
                    <a:pt x="49366" y="49366"/>
                  </a:lnTo>
                  <a:lnTo>
                    <a:pt x="23018" y="83449"/>
                  </a:lnTo>
                  <a:lnTo>
                    <a:pt x="6024" y="123650"/>
                  </a:lnTo>
                  <a:lnTo>
                    <a:pt x="0" y="168351"/>
                  </a:lnTo>
                  <a:lnTo>
                    <a:pt x="6024" y="213052"/>
                  </a:lnTo>
                  <a:lnTo>
                    <a:pt x="23018" y="253253"/>
                  </a:lnTo>
                  <a:lnTo>
                    <a:pt x="49366" y="287335"/>
                  </a:lnTo>
                  <a:lnTo>
                    <a:pt x="83449" y="313683"/>
                  </a:lnTo>
                  <a:lnTo>
                    <a:pt x="123650" y="330678"/>
                  </a:lnTo>
                  <a:lnTo>
                    <a:pt x="168351" y="336702"/>
                  </a:lnTo>
                  <a:lnTo>
                    <a:pt x="213052" y="330678"/>
                  </a:lnTo>
                  <a:lnTo>
                    <a:pt x="253253" y="313683"/>
                  </a:lnTo>
                  <a:lnTo>
                    <a:pt x="256333" y="311302"/>
                  </a:lnTo>
                  <a:lnTo>
                    <a:pt x="168351" y="311302"/>
                  </a:lnTo>
                  <a:lnTo>
                    <a:pt x="123213" y="304001"/>
                  </a:lnTo>
                  <a:lnTo>
                    <a:pt x="83978" y="283682"/>
                  </a:lnTo>
                  <a:lnTo>
                    <a:pt x="53016" y="252718"/>
                  </a:lnTo>
                  <a:lnTo>
                    <a:pt x="32699" y="213483"/>
                  </a:lnTo>
                  <a:lnTo>
                    <a:pt x="25399" y="168351"/>
                  </a:lnTo>
                  <a:lnTo>
                    <a:pt x="32699" y="123213"/>
                  </a:lnTo>
                  <a:lnTo>
                    <a:pt x="53016" y="83978"/>
                  </a:lnTo>
                  <a:lnTo>
                    <a:pt x="83978" y="53016"/>
                  </a:lnTo>
                  <a:lnTo>
                    <a:pt x="123213" y="32699"/>
                  </a:lnTo>
                  <a:lnTo>
                    <a:pt x="168351" y="25400"/>
                  </a:lnTo>
                  <a:lnTo>
                    <a:pt x="256333" y="25400"/>
                  </a:lnTo>
                  <a:lnTo>
                    <a:pt x="253253" y="23018"/>
                  </a:lnTo>
                  <a:lnTo>
                    <a:pt x="213052" y="6024"/>
                  </a:lnTo>
                  <a:lnTo>
                    <a:pt x="168351" y="0"/>
                  </a:lnTo>
                  <a:close/>
                </a:path>
                <a:path w="337185" h="337185">
                  <a:moveTo>
                    <a:pt x="256333" y="25400"/>
                  </a:moveTo>
                  <a:lnTo>
                    <a:pt x="168351" y="25400"/>
                  </a:lnTo>
                  <a:lnTo>
                    <a:pt x="213488" y="32699"/>
                  </a:lnTo>
                  <a:lnTo>
                    <a:pt x="252724" y="53016"/>
                  </a:lnTo>
                  <a:lnTo>
                    <a:pt x="283686" y="83978"/>
                  </a:lnTo>
                  <a:lnTo>
                    <a:pt x="304003" y="123213"/>
                  </a:lnTo>
                  <a:lnTo>
                    <a:pt x="311302" y="168351"/>
                  </a:lnTo>
                  <a:lnTo>
                    <a:pt x="304003" y="213483"/>
                  </a:lnTo>
                  <a:lnTo>
                    <a:pt x="283686" y="252718"/>
                  </a:lnTo>
                  <a:lnTo>
                    <a:pt x="252724" y="283682"/>
                  </a:lnTo>
                  <a:lnTo>
                    <a:pt x="213488" y="304001"/>
                  </a:lnTo>
                  <a:lnTo>
                    <a:pt x="168351" y="311302"/>
                  </a:lnTo>
                  <a:lnTo>
                    <a:pt x="256333" y="311302"/>
                  </a:lnTo>
                  <a:lnTo>
                    <a:pt x="287335" y="287335"/>
                  </a:lnTo>
                  <a:lnTo>
                    <a:pt x="313683" y="253253"/>
                  </a:lnTo>
                  <a:lnTo>
                    <a:pt x="330678" y="213052"/>
                  </a:lnTo>
                  <a:lnTo>
                    <a:pt x="336702" y="168351"/>
                  </a:lnTo>
                  <a:lnTo>
                    <a:pt x="330678" y="123650"/>
                  </a:lnTo>
                  <a:lnTo>
                    <a:pt x="313683" y="83449"/>
                  </a:lnTo>
                  <a:lnTo>
                    <a:pt x="287335" y="49366"/>
                  </a:lnTo>
                  <a:lnTo>
                    <a:pt x="25633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84117" y="1614697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5">
                  <a:moveTo>
                    <a:pt x="155651" y="0"/>
                  </a:moveTo>
                  <a:lnTo>
                    <a:pt x="106457" y="7934"/>
                  </a:lnTo>
                  <a:lnTo>
                    <a:pt x="63730" y="30030"/>
                  </a:lnTo>
                  <a:lnTo>
                    <a:pt x="30034" y="63724"/>
                  </a:lnTo>
                  <a:lnTo>
                    <a:pt x="7936" y="106452"/>
                  </a:lnTo>
                  <a:lnTo>
                    <a:pt x="0" y="155651"/>
                  </a:lnTo>
                  <a:lnTo>
                    <a:pt x="7936" y="204849"/>
                  </a:lnTo>
                  <a:lnTo>
                    <a:pt x="30034" y="247577"/>
                  </a:lnTo>
                  <a:lnTo>
                    <a:pt x="63730" y="281271"/>
                  </a:lnTo>
                  <a:lnTo>
                    <a:pt x="106457" y="303367"/>
                  </a:lnTo>
                  <a:lnTo>
                    <a:pt x="155651" y="311302"/>
                  </a:lnTo>
                  <a:lnTo>
                    <a:pt x="204849" y="303367"/>
                  </a:lnTo>
                  <a:lnTo>
                    <a:pt x="247577" y="281271"/>
                  </a:lnTo>
                  <a:lnTo>
                    <a:pt x="281271" y="247577"/>
                  </a:lnTo>
                  <a:lnTo>
                    <a:pt x="303367" y="204849"/>
                  </a:lnTo>
                  <a:lnTo>
                    <a:pt x="311302" y="155651"/>
                  </a:lnTo>
                  <a:lnTo>
                    <a:pt x="303367" y="106452"/>
                  </a:lnTo>
                  <a:lnTo>
                    <a:pt x="281271" y="63724"/>
                  </a:lnTo>
                  <a:lnTo>
                    <a:pt x="247577" y="30030"/>
                  </a:lnTo>
                  <a:lnTo>
                    <a:pt x="204849" y="7934"/>
                  </a:lnTo>
                  <a:lnTo>
                    <a:pt x="155651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71422" y="1602001"/>
              <a:ext cx="337185" cy="337185"/>
            </a:xfrm>
            <a:custGeom>
              <a:avLst/>
              <a:gdLst/>
              <a:ahLst/>
              <a:cxnLst/>
              <a:rect l="l" t="t" r="r" b="b"/>
              <a:pathLst>
                <a:path w="337185" h="337185">
                  <a:moveTo>
                    <a:pt x="168351" y="0"/>
                  </a:moveTo>
                  <a:lnTo>
                    <a:pt x="123650" y="6024"/>
                  </a:lnTo>
                  <a:lnTo>
                    <a:pt x="83449" y="23018"/>
                  </a:lnTo>
                  <a:lnTo>
                    <a:pt x="49366" y="49366"/>
                  </a:lnTo>
                  <a:lnTo>
                    <a:pt x="23018" y="83449"/>
                  </a:lnTo>
                  <a:lnTo>
                    <a:pt x="6024" y="123650"/>
                  </a:lnTo>
                  <a:lnTo>
                    <a:pt x="0" y="168351"/>
                  </a:lnTo>
                  <a:lnTo>
                    <a:pt x="6024" y="213052"/>
                  </a:lnTo>
                  <a:lnTo>
                    <a:pt x="23018" y="253253"/>
                  </a:lnTo>
                  <a:lnTo>
                    <a:pt x="49366" y="287335"/>
                  </a:lnTo>
                  <a:lnTo>
                    <a:pt x="83449" y="313683"/>
                  </a:lnTo>
                  <a:lnTo>
                    <a:pt x="123650" y="330678"/>
                  </a:lnTo>
                  <a:lnTo>
                    <a:pt x="168351" y="336702"/>
                  </a:lnTo>
                  <a:lnTo>
                    <a:pt x="213052" y="330678"/>
                  </a:lnTo>
                  <a:lnTo>
                    <a:pt x="253253" y="313683"/>
                  </a:lnTo>
                  <a:lnTo>
                    <a:pt x="256333" y="311302"/>
                  </a:lnTo>
                  <a:lnTo>
                    <a:pt x="168351" y="311302"/>
                  </a:lnTo>
                  <a:lnTo>
                    <a:pt x="123213" y="304001"/>
                  </a:lnTo>
                  <a:lnTo>
                    <a:pt x="83978" y="283682"/>
                  </a:lnTo>
                  <a:lnTo>
                    <a:pt x="53016" y="252718"/>
                  </a:lnTo>
                  <a:lnTo>
                    <a:pt x="32699" y="213483"/>
                  </a:lnTo>
                  <a:lnTo>
                    <a:pt x="25400" y="168351"/>
                  </a:lnTo>
                  <a:lnTo>
                    <a:pt x="32699" y="123213"/>
                  </a:lnTo>
                  <a:lnTo>
                    <a:pt x="53016" y="83978"/>
                  </a:lnTo>
                  <a:lnTo>
                    <a:pt x="83978" y="53016"/>
                  </a:lnTo>
                  <a:lnTo>
                    <a:pt x="123213" y="32699"/>
                  </a:lnTo>
                  <a:lnTo>
                    <a:pt x="168351" y="25400"/>
                  </a:lnTo>
                  <a:lnTo>
                    <a:pt x="256333" y="25400"/>
                  </a:lnTo>
                  <a:lnTo>
                    <a:pt x="253253" y="23018"/>
                  </a:lnTo>
                  <a:lnTo>
                    <a:pt x="213052" y="6024"/>
                  </a:lnTo>
                  <a:lnTo>
                    <a:pt x="168351" y="0"/>
                  </a:lnTo>
                  <a:close/>
                </a:path>
                <a:path w="337185" h="337185">
                  <a:moveTo>
                    <a:pt x="256333" y="25400"/>
                  </a:moveTo>
                  <a:lnTo>
                    <a:pt x="168351" y="25400"/>
                  </a:lnTo>
                  <a:lnTo>
                    <a:pt x="213488" y="32699"/>
                  </a:lnTo>
                  <a:lnTo>
                    <a:pt x="252724" y="53016"/>
                  </a:lnTo>
                  <a:lnTo>
                    <a:pt x="283686" y="83978"/>
                  </a:lnTo>
                  <a:lnTo>
                    <a:pt x="304003" y="123213"/>
                  </a:lnTo>
                  <a:lnTo>
                    <a:pt x="311302" y="168351"/>
                  </a:lnTo>
                  <a:lnTo>
                    <a:pt x="304003" y="213483"/>
                  </a:lnTo>
                  <a:lnTo>
                    <a:pt x="283686" y="252718"/>
                  </a:lnTo>
                  <a:lnTo>
                    <a:pt x="252724" y="283682"/>
                  </a:lnTo>
                  <a:lnTo>
                    <a:pt x="213488" y="304001"/>
                  </a:lnTo>
                  <a:lnTo>
                    <a:pt x="168351" y="311302"/>
                  </a:lnTo>
                  <a:lnTo>
                    <a:pt x="256333" y="311302"/>
                  </a:lnTo>
                  <a:lnTo>
                    <a:pt x="287335" y="287335"/>
                  </a:lnTo>
                  <a:lnTo>
                    <a:pt x="313683" y="253253"/>
                  </a:lnTo>
                  <a:lnTo>
                    <a:pt x="330678" y="213052"/>
                  </a:lnTo>
                  <a:lnTo>
                    <a:pt x="336702" y="168351"/>
                  </a:lnTo>
                  <a:lnTo>
                    <a:pt x="330678" y="123650"/>
                  </a:lnTo>
                  <a:lnTo>
                    <a:pt x="313683" y="83449"/>
                  </a:lnTo>
                  <a:lnTo>
                    <a:pt x="287335" y="49366"/>
                  </a:lnTo>
                  <a:lnTo>
                    <a:pt x="25633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37987" y="1614697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5">
                  <a:moveTo>
                    <a:pt x="155651" y="0"/>
                  </a:moveTo>
                  <a:lnTo>
                    <a:pt x="106457" y="7934"/>
                  </a:lnTo>
                  <a:lnTo>
                    <a:pt x="63730" y="30030"/>
                  </a:lnTo>
                  <a:lnTo>
                    <a:pt x="30034" y="63724"/>
                  </a:lnTo>
                  <a:lnTo>
                    <a:pt x="7936" y="106452"/>
                  </a:lnTo>
                  <a:lnTo>
                    <a:pt x="0" y="155651"/>
                  </a:lnTo>
                  <a:lnTo>
                    <a:pt x="7936" y="204849"/>
                  </a:lnTo>
                  <a:lnTo>
                    <a:pt x="30034" y="247577"/>
                  </a:lnTo>
                  <a:lnTo>
                    <a:pt x="63730" y="281271"/>
                  </a:lnTo>
                  <a:lnTo>
                    <a:pt x="106457" y="303367"/>
                  </a:lnTo>
                  <a:lnTo>
                    <a:pt x="155651" y="311302"/>
                  </a:lnTo>
                  <a:lnTo>
                    <a:pt x="204849" y="303367"/>
                  </a:lnTo>
                  <a:lnTo>
                    <a:pt x="247577" y="281271"/>
                  </a:lnTo>
                  <a:lnTo>
                    <a:pt x="281271" y="247577"/>
                  </a:lnTo>
                  <a:lnTo>
                    <a:pt x="303367" y="204849"/>
                  </a:lnTo>
                  <a:lnTo>
                    <a:pt x="311302" y="155651"/>
                  </a:lnTo>
                  <a:lnTo>
                    <a:pt x="303367" y="106452"/>
                  </a:lnTo>
                  <a:lnTo>
                    <a:pt x="281271" y="63724"/>
                  </a:lnTo>
                  <a:lnTo>
                    <a:pt x="247577" y="30030"/>
                  </a:lnTo>
                  <a:lnTo>
                    <a:pt x="204849" y="7934"/>
                  </a:lnTo>
                  <a:lnTo>
                    <a:pt x="155651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25291" y="1602001"/>
              <a:ext cx="337185" cy="337185"/>
            </a:xfrm>
            <a:custGeom>
              <a:avLst/>
              <a:gdLst/>
              <a:ahLst/>
              <a:cxnLst/>
              <a:rect l="l" t="t" r="r" b="b"/>
              <a:pathLst>
                <a:path w="337185" h="337185">
                  <a:moveTo>
                    <a:pt x="168351" y="0"/>
                  </a:moveTo>
                  <a:lnTo>
                    <a:pt x="123650" y="6024"/>
                  </a:lnTo>
                  <a:lnTo>
                    <a:pt x="83449" y="23018"/>
                  </a:lnTo>
                  <a:lnTo>
                    <a:pt x="49366" y="49366"/>
                  </a:lnTo>
                  <a:lnTo>
                    <a:pt x="23018" y="83449"/>
                  </a:lnTo>
                  <a:lnTo>
                    <a:pt x="6024" y="123650"/>
                  </a:lnTo>
                  <a:lnTo>
                    <a:pt x="0" y="168351"/>
                  </a:lnTo>
                  <a:lnTo>
                    <a:pt x="6024" y="213052"/>
                  </a:lnTo>
                  <a:lnTo>
                    <a:pt x="23018" y="253253"/>
                  </a:lnTo>
                  <a:lnTo>
                    <a:pt x="49366" y="287335"/>
                  </a:lnTo>
                  <a:lnTo>
                    <a:pt x="83449" y="313683"/>
                  </a:lnTo>
                  <a:lnTo>
                    <a:pt x="123650" y="330678"/>
                  </a:lnTo>
                  <a:lnTo>
                    <a:pt x="168351" y="336702"/>
                  </a:lnTo>
                  <a:lnTo>
                    <a:pt x="213052" y="330678"/>
                  </a:lnTo>
                  <a:lnTo>
                    <a:pt x="253253" y="313683"/>
                  </a:lnTo>
                  <a:lnTo>
                    <a:pt x="256333" y="311302"/>
                  </a:lnTo>
                  <a:lnTo>
                    <a:pt x="168351" y="311302"/>
                  </a:lnTo>
                  <a:lnTo>
                    <a:pt x="123213" y="304001"/>
                  </a:lnTo>
                  <a:lnTo>
                    <a:pt x="83978" y="283682"/>
                  </a:lnTo>
                  <a:lnTo>
                    <a:pt x="53016" y="252718"/>
                  </a:lnTo>
                  <a:lnTo>
                    <a:pt x="32699" y="213483"/>
                  </a:lnTo>
                  <a:lnTo>
                    <a:pt x="25399" y="168351"/>
                  </a:lnTo>
                  <a:lnTo>
                    <a:pt x="32699" y="123213"/>
                  </a:lnTo>
                  <a:lnTo>
                    <a:pt x="53016" y="83978"/>
                  </a:lnTo>
                  <a:lnTo>
                    <a:pt x="83978" y="53016"/>
                  </a:lnTo>
                  <a:lnTo>
                    <a:pt x="123213" y="32699"/>
                  </a:lnTo>
                  <a:lnTo>
                    <a:pt x="168351" y="25400"/>
                  </a:lnTo>
                  <a:lnTo>
                    <a:pt x="256333" y="25400"/>
                  </a:lnTo>
                  <a:lnTo>
                    <a:pt x="253253" y="23018"/>
                  </a:lnTo>
                  <a:lnTo>
                    <a:pt x="213052" y="6024"/>
                  </a:lnTo>
                  <a:lnTo>
                    <a:pt x="168351" y="0"/>
                  </a:lnTo>
                  <a:close/>
                </a:path>
                <a:path w="337185" h="337185">
                  <a:moveTo>
                    <a:pt x="256333" y="25400"/>
                  </a:moveTo>
                  <a:lnTo>
                    <a:pt x="168351" y="25400"/>
                  </a:lnTo>
                  <a:lnTo>
                    <a:pt x="213488" y="32699"/>
                  </a:lnTo>
                  <a:lnTo>
                    <a:pt x="252724" y="53016"/>
                  </a:lnTo>
                  <a:lnTo>
                    <a:pt x="283686" y="83978"/>
                  </a:lnTo>
                  <a:lnTo>
                    <a:pt x="304003" y="123213"/>
                  </a:lnTo>
                  <a:lnTo>
                    <a:pt x="311302" y="168351"/>
                  </a:lnTo>
                  <a:lnTo>
                    <a:pt x="304003" y="213483"/>
                  </a:lnTo>
                  <a:lnTo>
                    <a:pt x="283686" y="252718"/>
                  </a:lnTo>
                  <a:lnTo>
                    <a:pt x="252724" y="283682"/>
                  </a:lnTo>
                  <a:lnTo>
                    <a:pt x="213488" y="304001"/>
                  </a:lnTo>
                  <a:lnTo>
                    <a:pt x="168351" y="311302"/>
                  </a:lnTo>
                  <a:lnTo>
                    <a:pt x="256333" y="311302"/>
                  </a:lnTo>
                  <a:lnTo>
                    <a:pt x="287335" y="287335"/>
                  </a:lnTo>
                  <a:lnTo>
                    <a:pt x="313683" y="253253"/>
                  </a:lnTo>
                  <a:lnTo>
                    <a:pt x="330678" y="213052"/>
                  </a:lnTo>
                  <a:lnTo>
                    <a:pt x="336702" y="168351"/>
                  </a:lnTo>
                  <a:lnTo>
                    <a:pt x="330678" y="123650"/>
                  </a:lnTo>
                  <a:lnTo>
                    <a:pt x="313683" y="83449"/>
                  </a:lnTo>
                  <a:lnTo>
                    <a:pt x="287335" y="49366"/>
                  </a:lnTo>
                  <a:lnTo>
                    <a:pt x="25633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72557" y="2400558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5">
                  <a:moveTo>
                    <a:pt x="155651" y="0"/>
                  </a:moveTo>
                  <a:lnTo>
                    <a:pt x="106457" y="7934"/>
                  </a:lnTo>
                  <a:lnTo>
                    <a:pt x="63730" y="30030"/>
                  </a:lnTo>
                  <a:lnTo>
                    <a:pt x="30034" y="63724"/>
                  </a:lnTo>
                  <a:lnTo>
                    <a:pt x="7936" y="106452"/>
                  </a:lnTo>
                  <a:lnTo>
                    <a:pt x="0" y="155651"/>
                  </a:lnTo>
                  <a:lnTo>
                    <a:pt x="7936" y="204849"/>
                  </a:lnTo>
                  <a:lnTo>
                    <a:pt x="30034" y="247577"/>
                  </a:lnTo>
                  <a:lnTo>
                    <a:pt x="63730" y="281271"/>
                  </a:lnTo>
                  <a:lnTo>
                    <a:pt x="106457" y="303367"/>
                  </a:lnTo>
                  <a:lnTo>
                    <a:pt x="155651" y="311302"/>
                  </a:lnTo>
                  <a:lnTo>
                    <a:pt x="204849" y="303367"/>
                  </a:lnTo>
                  <a:lnTo>
                    <a:pt x="247577" y="281271"/>
                  </a:lnTo>
                  <a:lnTo>
                    <a:pt x="281271" y="247577"/>
                  </a:lnTo>
                  <a:lnTo>
                    <a:pt x="303367" y="204849"/>
                  </a:lnTo>
                  <a:lnTo>
                    <a:pt x="311302" y="155651"/>
                  </a:lnTo>
                  <a:lnTo>
                    <a:pt x="303367" y="106452"/>
                  </a:lnTo>
                  <a:lnTo>
                    <a:pt x="281271" y="63724"/>
                  </a:lnTo>
                  <a:lnTo>
                    <a:pt x="247577" y="30030"/>
                  </a:lnTo>
                  <a:lnTo>
                    <a:pt x="204849" y="7934"/>
                  </a:lnTo>
                  <a:lnTo>
                    <a:pt x="155651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59862" y="2387863"/>
              <a:ext cx="337185" cy="337185"/>
            </a:xfrm>
            <a:custGeom>
              <a:avLst/>
              <a:gdLst/>
              <a:ahLst/>
              <a:cxnLst/>
              <a:rect l="l" t="t" r="r" b="b"/>
              <a:pathLst>
                <a:path w="337185" h="337185">
                  <a:moveTo>
                    <a:pt x="168351" y="0"/>
                  </a:moveTo>
                  <a:lnTo>
                    <a:pt x="123650" y="6023"/>
                  </a:lnTo>
                  <a:lnTo>
                    <a:pt x="83449" y="23015"/>
                  </a:lnTo>
                  <a:lnTo>
                    <a:pt x="49366" y="49360"/>
                  </a:lnTo>
                  <a:lnTo>
                    <a:pt x="23018" y="83439"/>
                  </a:lnTo>
                  <a:lnTo>
                    <a:pt x="6024" y="123638"/>
                  </a:lnTo>
                  <a:lnTo>
                    <a:pt x="0" y="168338"/>
                  </a:lnTo>
                  <a:lnTo>
                    <a:pt x="6024" y="213039"/>
                  </a:lnTo>
                  <a:lnTo>
                    <a:pt x="23018" y="253240"/>
                  </a:lnTo>
                  <a:lnTo>
                    <a:pt x="49366" y="287323"/>
                  </a:lnTo>
                  <a:lnTo>
                    <a:pt x="83449" y="313670"/>
                  </a:lnTo>
                  <a:lnTo>
                    <a:pt x="123650" y="330665"/>
                  </a:lnTo>
                  <a:lnTo>
                    <a:pt x="168351" y="336689"/>
                  </a:lnTo>
                  <a:lnTo>
                    <a:pt x="213051" y="330665"/>
                  </a:lnTo>
                  <a:lnTo>
                    <a:pt x="253249" y="313670"/>
                  </a:lnTo>
                  <a:lnTo>
                    <a:pt x="256329" y="311289"/>
                  </a:lnTo>
                  <a:lnTo>
                    <a:pt x="168351" y="311289"/>
                  </a:lnTo>
                  <a:lnTo>
                    <a:pt x="123213" y="303990"/>
                  </a:lnTo>
                  <a:lnTo>
                    <a:pt x="83978" y="283673"/>
                  </a:lnTo>
                  <a:lnTo>
                    <a:pt x="53016" y="252711"/>
                  </a:lnTo>
                  <a:lnTo>
                    <a:pt x="32699" y="213475"/>
                  </a:lnTo>
                  <a:lnTo>
                    <a:pt x="25399" y="168338"/>
                  </a:lnTo>
                  <a:lnTo>
                    <a:pt x="32699" y="123207"/>
                  </a:lnTo>
                  <a:lnTo>
                    <a:pt x="53016" y="83975"/>
                  </a:lnTo>
                  <a:lnTo>
                    <a:pt x="83978" y="53015"/>
                  </a:lnTo>
                  <a:lnTo>
                    <a:pt x="123213" y="32699"/>
                  </a:lnTo>
                  <a:lnTo>
                    <a:pt x="168351" y="25400"/>
                  </a:lnTo>
                  <a:lnTo>
                    <a:pt x="256334" y="25400"/>
                  </a:lnTo>
                  <a:lnTo>
                    <a:pt x="253249" y="23015"/>
                  </a:lnTo>
                  <a:lnTo>
                    <a:pt x="213051" y="6023"/>
                  </a:lnTo>
                  <a:lnTo>
                    <a:pt x="168351" y="0"/>
                  </a:lnTo>
                  <a:close/>
                </a:path>
                <a:path w="337185" h="337185">
                  <a:moveTo>
                    <a:pt x="256334" y="25400"/>
                  </a:moveTo>
                  <a:lnTo>
                    <a:pt x="168351" y="25400"/>
                  </a:lnTo>
                  <a:lnTo>
                    <a:pt x="213482" y="32699"/>
                  </a:lnTo>
                  <a:lnTo>
                    <a:pt x="252714" y="53015"/>
                  </a:lnTo>
                  <a:lnTo>
                    <a:pt x="283674" y="83975"/>
                  </a:lnTo>
                  <a:lnTo>
                    <a:pt x="303990" y="123207"/>
                  </a:lnTo>
                  <a:lnTo>
                    <a:pt x="311289" y="168338"/>
                  </a:lnTo>
                  <a:lnTo>
                    <a:pt x="303990" y="213475"/>
                  </a:lnTo>
                  <a:lnTo>
                    <a:pt x="283674" y="252711"/>
                  </a:lnTo>
                  <a:lnTo>
                    <a:pt x="252714" y="283673"/>
                  </a:lnTo>
                  <a:lnTo>
                    <a:pt x="213482" y="303990"/>
                  </a:lnTo>
                  <a:lnTo>
                    <a:pt x="168351" y="311289"/>
                  </a:lnTo>
                  <a:lnTo>
                    <a:pt x="256329" y="311289"/>
                  </a:lnTo>
                  <a:lnTo>
                    <a:pt x="287329" y="287323"/>
                  </a:lnTo>
                  <a:lnTo>
                    <a:pt x="313674" y="253240"/>
                  </a:lnTo>
                  <a:lnTo>
                    <a:pt x="330666" y="213039"/>
                  </a:lnTo>
                  <a:lnTo>
                    <a:pt x="336689" y="168338"/>
                  </a:lnTo>
                  <a:lnTo>
                    <a:pt x="330666" y="123638"/>
                  </a:lnTo>
                  <a:lnTo>
                    <a:pt x="313674" y="83439"/>
                  </a:lnTo>
                  <a:lnTo>
                    <a:pt x="287329" y="49360"/>
                  </a:lnTo>
                  <a:lnTo>
                    <a:pt x="256334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45623" y="2204636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5">
                  <a:moveTo>
                    <a:pt x="155651" y="0"/>
                  </a:moveTo>
                  <a:lnTo>
                    <a:pt x="106457" y="7934"/>
                  </a:lnTo>
                  <a:lnTo>
                    <a:pt x="63730" y="30030"/>
                  </a:lnTo>
                  <a:lnTo>
                    <a:pt x="30034" y="63724"/>
                  </a:lnTo>
                  <a:lnTo>
                    <a:pt x="7936" y="106452"/>
                  </a:lnTo>
                  <a:lnTo>
                    <a:pt x="0" y="155651"/>
                  </a:lnTo>
                  <a:lnTo>
                    <a:pt x="7936" y="204849"/>
                  </a:lnTo>
                  <a:lnTo>
                    <a:pt x="30034" y="247577"/>
                  </a:lnTo>
                  <a:lnTo>
                    <a:pt x="63730" y="281271"/>
                  </a:lnTo>
                  <a:lnTo>
                    <a:pt x="106457" y="303367"/>
                  </a:lnTo>
                  <a:lnTo>
                    <a:pt x="155651" y="311302"/>
                  </a:lnTo>
                  <a:lnTo>
                    <a:pt x="204849" y="303367"/>
                  </a:lnTo>
                  <a:lnTo>
                    <a:pt x="247577" y="281271"/>
                  </a:lnTo>
                  <a:lnTo>
                    <a:pt x="281271" y="247577"/>
                  </a:lnTo>
                  <a:lnTo>
                    <a:pt x="303367" y="204849"/>
                  </a:lnTo>
                  <a:lnTo>
                    <a:pt x="311302" y="155651"/>
                  </a:lnTo>
                  <a:lnTo>
                    <a:pt x="303367" y="106452"/>
                  </a:lnTo>
                  <a:lnTo>
                    <a:pt x="281271" y="63724"/>
                  </a:lnTo>
                  <a:lnTo>
                    <a:pt x="247577" y="30030"/>
                  </a:lnTo>
                  <a:lnTo>
                    <a:pt x="204849" y="7934"/>
                  </a:lnTo>
                  <a:lnTo>
                    <a:pt x="155651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32924" y="2191936"/>
              <a:ext cx="337185" cy="337185"/>
            </a:xfrm>
            <a:custGeom>
              <a:avLst/>
              <a:gdLst/>
              <a:ahLst/>
              <a:cxnLst/>
              <a:rect l="l" t="t" r="r" b="b"/>
              <a:pathLst>
                <a:path w="337185" h="337185">
                  <a:moveTo>
                    <a:pt x="168351" y="0"/>
                  </a:moveTo>
                  <a:lnTo>
                    <a:pt x="123650" y="6024"/>
                  </a:lnTo>
                  <a:lnTo>
                    <a:pt x="83449" y="23018"/>
                  </a:lnTo>
                  <a:lnTo>
                    <a:pt x="49366" y="49366"/>
                  </a:lnTo>
                  <a:lnTo>
                    <a:pt x="23018" y="83449"/>
                  </a:lnTo>
                  <a:lnTo>
                    <a:pt x="6024" y="123650"/>
                  </a:lnTo>
                  <a:lnTo>
                    <a:pt x="0" y="168351"/>
                  </a:lnTo>
                  <a:lnTo>
                    <a:pt x="6024" y="213052"/>
                  </a:lnTo>
                  <a:lnTo>
                    <a:pt x="23018" y="253253"/>
                  </a:lnTo>
                  <a:lnTo>
                    <a:pt x="49366" y="287335"/>
                  </a:lnTo>
                  <a:lnTo>
                    <a:pt x="83449" y="313683"/>
                  </a:lnTo>
                  <a:lnTo>
                    <a:pt x="123650" y="330678"/>
                  </a:lnTo>
                  <a:lnTo>
                    <a:pt x="168351" y="336702"/>
                  </a:lnTo>
                  <a:lnTo>
                    <a:pt x="213052" y="330678"/>
                  </a:lnTo>
                  <a:lnTo>
                    <a:pt x="253253" y="313683"/>
                  </a:lnTo>
                  <a:lnTo>
                    <a:pt x="256333" y="311302"/>
                  </a:lnTo>
                  <a:lnTo>
                    <a:pt x="168351" y="311302"/>
                  </a:lnTo>
                  <a:lnTo>
                    <a:pt x="123213" y="304001"/>
                  </a:lnTo>
                  <a:lnTo>
                    <a:pt x="83978" y="283682"/>
                  </a:lnTo>
                  <a:lnTo>
                    <a:pt x="53016" y="252718"/>
                  </a:lnTo>
                  <a:lnTo>
                    <a:pt x="32699" y="213483"/>
                  </a:lnTo>
                  <a:lnTo>
                    <a:pt x="25400" y="168351"/>
                  </a:lnTo>
                  <a:lnTo>
                    <a:pt x="32699" y="123213"/>
                  </a:lnTo>
                  <a:lnTo>
                    <a:pt x="53016" y="83978"/>
                  </a:lnTo>
                  <a:lnTo>
                    <a:pt x="83978" y="53016"/>
                  </a:lnTo>
                  <a:lnTo>
                    <a:pt x="123213" y="32699"/>
                  </a:lnTo>
                  <a:lnTo>
                    <a:pt x="168351" y="25400"/>
                  </a:lnTo>
                  <a:lnTo>
                    <a:pt x="256333" y="25400"/>
                  </a:lnTo>
                  <a:lnTo>
                    <a:pt x="253253" y="23018"/>
                  </a:lnTo>
                  <a:lnTo>
                    <a:pt x="213052" y="6024"/>
                  </a:lnTo>
                  <a:lnTo>
                    <a:pt x="168351" y="0"/>
                  </a:lnTo>
                  <a:close/>
                </a:path>
                <a:path w="337185" h="337185">
                  <a:moveTo>
                    <a:pt x="256333" y="25400"/>
                  </a:moveTo>
                  <a:lnTo>
                    <a:pt x="168351" y="25400"/>
                  </a:lnTo>
                  <a:lnTo>
                    <a:pt x="213488" y="32699"/>
                  </a:lnTo>
                  <a:lnTo>
                    <a:pt x="252724" y="53016"/>
                  </a:lnTo>
                  <a:lnTo>
                    <a:pt x="283686" y="83978"/>
                  </a:lnTo>
                  <a:lnTo>
                    <a:pt x="304003" y="123213"/>
                  </a:lnTo>
                  <a:lnTo>
                    <a:pt x="311302" y="168351"/>
                  </a:lnTo>
                  <a:lnTo>
                    <a:pt x="304003" y="213483"/>
                  </a:lnTo>
                  <a:lnTo>
                    <a:pt x="283686" y="252718"/>
                  </a:lnTo>
                  <a:lnTo>
                    <a:pt x="252724" y="283682"/>
                  </a:lnTo>
                  <a:lnTo>
                    <a:pt x="213488" y="304001"/>
                  </a:lnTo>
                  <a:lnTo>
                    <a:pt x="168351" y="311302"/>
                  </a:lnTo>
                  <a:lnTo>
                    <a:pt x="256333" y="311302"/>
                  </a:lnTo>
                  <a:lnTo>
                    <a:pt x="287335" y="287335"/>
                  </a:lnTo>
                  <a:lnTo>
                    <a:pt x="313683" y="253253"/>
                  </a:lnTo>
                  <a:lnTo>
                    <a:pt x="330678" y="213052"/>
                  </a:lnTo>
                  <a:lnTo>
                    <a:pt x="336702" y="168351"/>
                  </a:lnTo>
                  <a:lnTo>
                    <a:pt x="330678" y="123650"/>
                  </a:lnTo>
                  <a:lnTo>
                    <a:pt x="313683" y="83449"/>
                  </a:lnTo>
                  <a:lnTo>
                    <a:pt x="287335" y="49366"/>
                  </a:lnTo>
                  <a:lnTo>
                    <a:pt x="25633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99492" y="2204636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5">
                  <a:moveTo>
                    <a:pt x="155651" y="0"/>
                  </a:moveTo>
                  <a:lnTo>
                    <a:pt x="106457" y="7934"/>
                  </a:lnTo>
                  <a:lnTo>
                    <a:pt x="63730" y="30030"/>
                  </a:lnTo>
                  <a:lnTo>
                    <a:pt x="30034" y="63724"/>
                  </a:lnTo>
                  <a:lnTo>
                    <a:pt x="7936" y="106452"/>
                  </a:lnTo>
                  <a:lnTo>
                    <a:pt x="0" y="155651"/>
                  </a:lnTo>
                  <a:lnTo>
                    <a:pt x="7936" y="204849"/>
                  </a:lnTo>
                  <a:lnTo>
                    <a:pt x="30034" y="247577"/>
                  </a:lnTo>
                  <a:lnTo>
                    <a:pt x="63730" y="281271"/>
                  </a:lnTo>
                  <a:lnTo>
                    <a:pt x="106457" y="303367"/>
                  </a:lnTo>
                  <a:lnTo>
                    <a:pt x="155651" y="311302"/>
                  </a:lnTo>
                  <a:lnTo>
                    <a:pt x="204849" y="303367"/>
                  </a:lnTo>
                  <a:lnTo>
                    <a:pt x="247577" y="281271"/>
                  </a:lnTo>
                  <a:lnTo>
                    <a:pt x="281271" y="247577"/>
                  </a:lnTo>
                  <a:lnTo>
                    <a:pt x="303367" y="204849"/>
                  </a:lnTo>
                  <a:lnTo>
                    <a:pt x="311302" y="155651"/>
                  </a:lnTo>
                  <a:lnTo>
                    <a:pt x="303367" y="106452"/>
                  </a:lnTo>
                  <a:lnTo>
                    <a:pt x="281271" y="63724"/>
                  </a:lnTo>
                  <a:lnTo>
                    <a:pt x="247577" y="30030"/>
                  </a:lnTo>
                  <a:lnTo>
                    <a:pt x="204849" y="7934"/>
                  </a:lnTo>
                  <a:lnTo>
                    <a:pt x="155651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86793" y="2191936"/>
              <a:ext cx="337185" cy="337185"/>
            </a:xfrm>
            <a:custGeom>
              <a:avLst/>
              <a:gdLst/>
              <a:ahLst/>
              <a:cxnLst/>
              <a:rect l="l" t="t" r="r" b="b"/>
              <a:pathLst>
                <a:path w="337185" h="337185">
                  <a:moveTo>
                    <a:pt x="168351" y="0"/>
                  </a:moveTo>
                  <a:lnTo>
                    <a:pt x="123650" y="6024"/>
                  </a:lnTo>
                  <a:lnTo>
                    <a:pt x="83449" y="23018"/>
                  </a:lnTo>
                  <a:lnTo>
                    <a:pt x="49366" y="49366"/>
                  </a:lnTo>
                  <a:lnTo>
                    <a:pt x="23018" y="83449"/>
                  </a:lnTo>
                  <a:lnTo>
                    <a:pt x="6024" y="123650"/>
                  </a:lnTo>
                  <a:lnTo>
                    <a:pt x="0" y="168351"/>
                  </a:lnTo>
                  <a:lnTo>
                    <a:pt x="6024" y="213052"/>
                  </a:lnTo>
                  <a:lnTo>
                    <a:pt x="23018" y="253253"/>
                  </a:lnTo>
                  <a:lnTo>
                    <a:pt x="49366" y="287335"/>
                  </a:lnTo>
                  <a:lnTo>
                    <a:pt x="83449" y="313683"/>
                  </a:lnTo>
                  <a:lnTo>
                    <a:pt x="123650" y="330678"/>
                  </a:lnTo>
                  <a:lnTo>
                    <a:pt x="168351" y="336702"/>
                  </a:lnTo>
                  <a:lnTo>
                    <a:pt x="213052" y="330678"/>
                  </a:lnTo>
                  <a:lnTo>
                    <a:pt x="253253" y="313683"/>
                  </a:lnTo>
                  <a:lnTo>
                    <a:pt x="256333" y="311302"/>
                  </a:lnTo>
                  <a:lnTo>
                    <a:pt x="168351" y="311302"/>
                  </a:lnTo>
                  <a:lnTo>
                    <a:pt x="123213" y="304001"/>
                  </a:lnTo>
                  <a:lnTo>
                    <a:pt x="83978" y="283682"/>
                  </a:lnTo>
                  <a:lnTo>
                    <a:pt x="53016" y="252718"/>
                  </a:lnTo>
                  <a:lnTo>
                    <a:pt x="32699" y="213483"/>
                  </a:lnTo>
                  <a:lnTo>
                    <a:pt x="25399" y="168351"/>
                  </a:lnTo>
                  <a:lnTo>
                    <a:pt x="32699" y="123213"/>
                  </a:lnTo>
                  <a:lnTo>
                    <a:pt x="53016" y="83978"/>
                  </a:lnTo>
                  <a:lnTo>
                    <a:pt x="83978" y="53016"/>
                  </a:lnTo>
                  <a:lnTo>
                    <a:pt x="123213" y="32699"/>
                  </a:lnTo>
                  <a:lnTo>
                    <a:pt x="168351" y="25400"/>
                  </a:lnTo>
                  <a:lnTo>
                    <a:pt x="256333" y="25400"/>
                  </a:lnTo>
                  <a:lnTo>
                    <a:pt x="253253" y="23018"/>
                  </a:lnTo>
                  <a:lnTo>
                    <a:pt x="213052" y="6024"/>
                  </a:lnTo>
                  <a:lnTo>
                    <a:pt x="168351" y="0"/>
                  </a:lnTo>
                  <a:close/>
                </a:path>
                <a:path w="337185" h="337185">
                  <a:moveTo>
                    <a:pt x="256333" y="25400"/>
                  </a:moveTo>
                  <a:lnTo>
                    <a:pt x="168351" y="25400"/>
                  </a:lnTo>
                  <a:lnTo>
                    <a:pt x="213488" y="32699"/>
                  </a:lnTo>
                  <a:lnTo>
                    <a:pt x="252724" y="53016"/>
                  </a:lnTo>
                  <a:lnTo>
                    <a:pt x="283686" y="83978"/>
                  </a:lnTo>
                  <a:lnTo>
                    <a:pt x="304003" y="123213"/>
                  </a:lnTo>
                  <a:lnTo>
                    <a:pt x="311302" y="168351"/>
                  </a:lnTo>
                  <a:lnTo>
                    <a:pt x="304003" y="213483"/>
                  </a:lnTo>
                  <a:lnTo>
                    <a:pt x="283686" y="252718"/>
                  </a:lnTo>
                  <a:lnTo>
                    <a:pt x="252724" y="283682"/>
                  </a:lnTo>
                  <a:lnTo>
                    <a:pt x="213488" y="304001"/>
                  </a:lnTo>
                  <a:lnTo>
                    <a:pt x="168351" y="311302"/>
                  </a:lnTo>
                  <a:lnTo>
                    <a:pt x="256333" y="311302"/>
                  </a:lnTo>
                  <a:lnTo>
                    <a:pt x="287335" y="287335"/>
                  </a:lnTo>
                  <a:lnTo>
                    <a:pt x="313683" y="253253"/>
                  </a:lnTo>
                  <a:lnTo>
                    <a:pt x="330678" y="213052"/>
                  </a:lnTo>
                  <a:lnTo>
                    <a:pt x="336702" y="168351"/>
                  </a:lnTo>
                  <a:lnTo>
                    <a:pt x="330678" y="123650"/>
                  </a:lnTo>
                  <a:lnTo>
                    <a:pt x="313683" y="83449"/>
                  </a:lnTo>
                  <a:lnTo>
                    <a:pt x="287335" y="49366"/>
                  </a:lnTo>
                  <a:lnTo>
                    <a:pt x="25633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18688" y="1995655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5">
                  <a:moveTo>
                    <a:pt x="155651" y="0"/>
                  </a:moveTo>
                  <a:lnTo>
                    <a:pt x="106457" y="7934"/>
                  </a:lnTo>
                  <a:lnTo>
                    <a:pt x="63730" y="30030"/>
                  </a:lnTo>
                  <a:lnTo>
                    <a:pt x="30034" y="63724"/>
                  </a:lnTo>
                  <a:lnTo>
                    <a:pt x="7936" y="106452"/>
                  </a:lnTo>
                  <a:lnTo>
                    <a:pt x="0" y="155651"/>
                  </a:lnTo>
                  <a:lnTo>
                    <a:pt x="7936" y="204849"/>
                  </a:lnTo>
                  <a:lnTo>
                    <a:pt x="30034" y="247577"/>
                  </a:lnTo>
                  <a:lnTo>
                    <a:pt x="63730" y="281271"/>
                  </a:lnTo>
                  <a:lnTo>
                    <a:pt x="106457" y="303367"/>
                  </a:lnTo>
                  <a:lnTo>
                    <a:pt x="155651" y="311302"/>
                  </a:lnTo>
                  <a:lnTo>
                    <a:pt x="204849" y="303367"/>
                  </a:lnTo>
                  <a:lnTo>
                    <a:pt x="247577" y="281271"/>
                  </a:lnTo>
                  <a:lnTo>
                    <a:pt x="281271" y="247577"/>
                  </a:lnTo>
                  <a:lnTo>
                    <a:pt x="303367" y="204849"/>
                  </a:lnTo>
                  <a:lnTo>
                    <a:pt x="311302" y="155651"/>
                  </a:lnTo>
                  <a:lnTo>
                    <a:pt x="303367" y="106452"/>
                  </a:lnTo>
                  <a:lnTo>
                    <a:pt x="281271" y="63724"/>
                  </a:lnTo>
                  <a:lnTo>
                    <a:pt x="247577" y="30030"/>
                  </a:lnTo>
                  <a:lnTo>
                    <a:pt x="204849" y="7934"/>
                  </a:lnTo>
                  <a:lnTo>
                    <a:pt x="155651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05993" y="1982957"/>
              <a:ext cx="337185" cy="337185"/>
            </a:xfrm>
            <a:custGeom>
              <a:avLst/>
              <a:gdLst/>
              <a:ahLst/>
              <a:cxnLst/>
              <a:rect l="l" t="t" r="r" b="b"/>
              <a:pathLst>
                <a:path w="337185" h="337185">
                  <a:moveTo>
                    <a:pt x="168351" y="0"/>
                  </a:moveTo>
                  <a:lnTo>
                    <a:pt x="123650" y="6024"/>
                  </a:lnTo>
                  <a:lnTo>
                    <a:pt x="83449" y="23018"/>
                  </a:lnTo>
                  <a:lnTo>
                    <a:pt x="49366" y="49366"/>
                  </a:lnTo>
                  <a:lnTo>
                    <a:pt x="23018" y="83449"/>
                  </a:lnTo>
                  <a:lnTo>
                    <a:pt x="6024" y="123650"/>
                  </a:lnTo>
                  <a:lnTo>
                    <a:pt x="0" y="168351"/>
                  </a:lnTo>
                  <a:lnTo>
                    <a:pt x="6024" y="213052"/>
                  </a:lnTo>
                  <a:lnTo>
                    <a:pt x="23018" y="253253"/>
                  </a:lnTo>
                  <a:lnTo>
                    <a:pt x="49366" y="287335"/>
                  </a:lnTo>
                  <a:lnTo>
                    <a:pt x="83449" y="313683"/>
                  </a:lnTo>
                  <a:lnTo>
                    <a:pt x="123650" y="330678"/>
                  </a:lnTo>
                  <a:lnTo>
                    <a:pt x="168351" y="336702"/>
                  </a:lnTo>
                  <a:lnTo>
                    <a:pt x="213051" y="330678"/>
                  </a:lnTo>
                  <a:lnTo>
                    <a:pt x="253249" y="313683"/>
                  </a:lnTo>
                  <a:lnTo>
                    <a:pt x="256329" y="311302"/>
                  </a:lnTo>
                  <a:lnTo>
                    <a:pt x="168351" y="311302"/>
                  </a:lnTo>
                  <a:lnTo>
                    <a:pt x="123213" y="304001"/>
                  </a:lnTo>
                  <a:lnTo>
                    <a:pt x="83978" y="283682"/>
                  </a:lnTo>
                  <a:lnTo>
                    <a:pt x="53016" y="252718"/>
                  </a:lnTo>
                  <a:lnTo>
                    <a:pt x="32699" y="213483"/>
                  </a:lnTo>
                  <a:lnTo>
                    <a:pt x="25400" y="168351"/>
                  </a:lnTo>
                  <a:lnTo>
                    <a:pt x="32699" y="123213"/>
                  </a:lnTo>
                  <a:lnTo>
                    <a:pt x="53016" y="83978"/>
                  </a:lnTo>
                  <a:lnTo>
                    <a:pt x="83978" y="53016"/>
                  </a:lnTo>
                  <a:lnTo>
                    <a:pt x="123213" y="32699"/>
                  </a:lnTo>
                  <a:lnTo>
                    <a:pt x="168351" y="25400"/>
                  </a:lnTo>
                  <a:lnTo>
                    <a:pt x="256329" y="25400"/>
                  </a:lnTo>
                  <a:lnTo>
                    <a:pt x="253249" y="23018"/>
                  </a:lnTo>
                  <a:lnTo>
                    <a:pt x="213051" y="6024"/>
                  </a:lnTo>
                  <a:lnTo>
                    <a:pt x="168351" y="0"/>
                  </a:lnTo>
                  <a:close/>
                </a:path>
                <a:path w="337185" h="337185">
                  <a:moveTo>
                    <a:pt x="256329" y="25400"/>
                  </a:moveTo>
                  <a:lnTo>
                    <a:pt x="168351" y="25400"/>
                  </a:lnTo>
                  <a:lnTo>
                    <a:pt x="213482" y="32699"/>
                  </a:lnTo>
                  <a:lnTo>
                    <a:pt x="252714" y="53016"/>
                  </a:lnTo>
                  <a:lnTo>
                    <a:pt x="283674" y="83978"/>
                  </a:lnTo>
                  <a:lnTo>
                    <a:pt x="303990" y="123213"/>
                  </a:lnTo>
                  <a:lnTo>
                    <a:pt x="311289" y="168351"/>
                  </a:lnTo>
                  <a:lnTo>
                    <a:pt x="303990" y="213483"/>
                  </a:lnTo>
                  <a:lnTo>
                    <a:pt x="283674" y="252718"/>
                  </a:lnTo>
                  <a:lnTo>
                    <a:pt x="252714" y="283682"/>
                  </a:lnTo>
                  <a:lnTo>
                    <a:pt x="213482" y="304001"/>
                  </a:lnTo>
                  <a:lnTo>
                    <a:pt x="168351" y="311302"/>
                  </a:lnTo>
                  <a:lnTo>
                    <a:pt x="256329" y="311302"/>
                  </a:lnTo>
                  <a:lnTo>
                    <a:pt x="287329" y="287335"/>
                  </a:lnTo>
                  <a:lnTo>
                    <a:pt x="313674" y="253253"/>
                  </a:lnTo>
                  <a:lnTo>
                    <a:pt x="330666" y="213052"/>
                  </a:lnTo>
                  <a:lnTo>
                    <a:pt x="336689" y="168351"/>
                  </a:lnTo>
                  <a:lnTo>
                    <a:pt x="330666" y="123650"/>
                  </a:lnTo>
                  <a:lnTo>
                    <a:pt x="313674" y="83449"/>
                  </a:lnTo>
                  <a:lnTo>
                    <a:pt x="287329" y="49366"/>
                  </a:lnTo>
                  <a:lnTo>
                    <a:pt x="256329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72557" y="1995655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5">
                  <a:moveTo>
                    <a:pt x="155651" y="0"/>
                  </a:moveTo>
                  <a:lnTo>
                    <a:pt x="106457" y="7934"/>
                  </a:lnTo>
                  <a:lnTo>
                    <a:pt x="63730" y="30030"/>
                  </a:lnTo>
                  <a:lnTo>
                    <a:pt x="30034" y="63724"/>
                  </a:lnTo>
                  <a:lnTo>
                    <a:pt x="7936" y="106452"/>
                  </a:lnTo>
                  <a:lnTo>
                    <a:pt x="0" y="155651"/>
                  </a:lnTo>
                  <a:lnTo>
                    <a:pt x="7936" y="204849"/>
                  </a:lnTo>
                  <a:lnTo>
                    <a:pt x="30034" y="247577"/>
                  </a:lnTo>
                  <a:lnTo>
                    <a:pt x="63730" y="281271"/>
                  </a:lnTo>
                  <a:lnTo>
                    <a:pt x="106457" y="303367"/>
                  </a:lnTo>
                  <a:lnTo>
                    <a:pt x="155651" y="311302"/>
                  </a:lnTo>
                  <a:lnTo>
                    <a:pt x="204849" y="303367"/>
                  </a:lnTo>
                  <a:lnTo>
                    <a:pt x="247577" y="281271"/>
                  </a:lnTo>
                  <a:lnTo>
                    <a:pt x="281271" y="247577"/>
                  </a:lnTo>
                  <a:lnTo>
                    <a:pt x="303367" y="204849"/>
                  </a:lnTo>
                  <a:lnTo>
                    <a:pt x="311302" y="155651"/>
                  </a:lnTo>
                  <a:lnTo>
                    <a:pt x="303367" y="106452"/>
                  </a:lnTo>
                  <a:lnTo>
                    <a:pt x="281271" y="63724"/>
                  </a:lnTo>
                  <a:lnTo>
                    <a:pt x="247577" y="30030"/>
                  </a:lnTo>
                  <a:lnTo>
                    <a:pt x="204849" y="7934"/>
                  </a:lnTo>
                  <a:lnTo>
                    <a:pt x="155651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59862" y="1982957"/>
              <a:ext cx="337185" cy="337185"/>
            </a:xfrm>
            <a:custGeom>
              <a:avLst/>
              <a:gdLst/>
              <a:ahLst/>
              <a:cxnLst/>
              <a:rect l="l" t="t" r="r" b="b"/>
              <a:pathLst>
                <a:path w="337185" h="337185">
                  <a:moveTo>
                    <a:pt x="168351" y="0"/>
                  </a:moveTo>
                  <a:lnTo>
                    <a:pt x="123650" y="6024"/>
                  </a:lnTo>
                  <a:lnTo>
                    <a:pt x="83449" y="23018"/>
                  </a:lnTo>
                  <a:lnTo>
                    <a:pt x="49366" y="49366"/>
                  </a:lnTo>
                  <a:lnTo>
                    <a:pt x="23018" y="83449"/>
                  </a:lnTo>
                  <a:lnTo>
                    <a:pt x="6024" y="123650"/>
                  </a:lnTo>
                  <a:lnTo>
                    <a:pt x="0" y="168351"/>
                  </a:lnTo>
                  <a:lnTo>
                    <a:pt x="6024" y="213052"/>
                  </a:lnTo>
                  <a:lnTo>
                    <a:pt x="23018" y="253253"/>
                  </a:lnTo>
                  <a:lnTo>
                    <a:pt x="49366" y="287335"/>
                  </a:lnTo>
                  <a:lnTo>
                    <a:pt x="83449" y="313683"/>
                  </a:lnTo>
                  <a:lnTo>
                    <a:pt x="123650" y="330678"/>
                  </a:lnTo>
                  <a:lnTo>
                    <a:pt x="168351" y="336702"/>
                  </a:lnTo>
                  <a:lnTo>
                    <a:pt x="213051" y="330678"/>
                  </a:lnTo>
                  <a:lnTo>
                    <a:pt x="253249" y="313683"/>
                  </a:lnTo>
                  <a:lnTo>
                    <a:pt x="256329" y="311302"/>
                  </a:lnTo>
                  <a:lnTo>
                    <a:pt x="168351" y="311302"/>
                  </a:lnTo>
                  <a:lnTo>
                    <a:pt x="123213" y="304001"/>
                  </a:lnTo>
                  <a:lnTo>
                    <a:pt x="83978" y="283682"/>
                  </a:lnTo>
                  <a:lnTo>
                    <a:pt x="53016" y="252718"/>
                  </a:lnTo>
                  <a:lnTo>
                    <a:pt x="32699" y="213483"/>
                  </a:lnTo>
                  <a:lnTo>
                    <a:pt x="25399" y="168351"/>
                  </a:lnTo>
                  <a:lnTo>
                    <a:pt x="32699" y="123213"/>
                  </a:lnTo>
                  <a:lnTo>
                    <a:pt x="53016" y="83978"/>
                  </a:lnTo>
                  <a:lnTo>
                    <a:pt x="83978" y="53016"/>
                  </a:lnTo>
                  <a:lnTo>
                    <a:pt x="123213" y="32699"/>
                  </a:lnTo>
                  <a:lnTo>
                    <a:pt x="168351" y="25400"/>
                  </a:lnTo>
                  <a:lnTo>
                    <a:pt x="256329" y="25400"/>
                  </a:lnTo>
                  <a:lnTo>
                    <a:pt x="253249" y="23018"/>
                  </a:lnTo>
                  <a:lnTo>
                    <a:pt x="213051" y="6024"/>
                  </a:lnTo>
                  <a:lnTo>
                    <a:pt x="168351" y="0"/>
                  </a:lnTo>
                  <a:close/>
                </a:path>
                <a:path w="337185" h="337185">
                  <a:moveTo>
                    <a:pt x="256329" y="25400"/>
                  </a:moveTo>
                  <a:lnTo>
                    <a:pt x="168351" y="25400"/>
                  </a:lnTo>
                  <a:lnTo>
                    <a:pt x="213482" y="32699"/>
                  </a:lnTo>
                  <a:lnTo>
                    <a:pt x="252714" y="53016"/>
                  </a:lnTo>
                  <a:lnTo>
                    <a:pt x="283674" y="83978"/>
                  </a:lnTo>
                  <a:lnTo>
                    <a:pt x="303990" y="123213"/>
                  </a:lnTo>
                  <a:lnTo>
                    <a:pt x="311289" y="168351"/>
                  </a:lnTo>
                  <a:lnTo>
                    <a:pt x="303990" y="213483"/>
                  </a:lnTo>
                  <a:lnTo>
                    <a:pt x="283674" y="252718"/>
                  </a:lnTo>
                  <a:lnTo>
                    <a:pt x="252714" y="283682"/>
                  </a:lnTo>
                  <a:lnTo>
                    <a:pt x="213482" y="304001"/>
                  </a:lnTo>
                  <a:lnTo>
                    <a:pt x="168351" y="311302"/>
                  </a:lnTo>
                  <a:lnTo>
                    <a:pt x="256329" y="311302"/>
                  </a:lnTo>
                  <a:lnTo>
                    <a:pt x="287329" y="287335"/>
                  </a:lnTo>
                  <a:lnTo>
                    <a:pt x="313674" y="253253"/>
                  </a:lnTo>
                  <a:lnTo>
                    <a:pt x="330666" y="213052"/>
                  </a:lnTo>
                  <a:lnTo>
                    <a:pt x="336689" y="168351"/>
                  </a:lnTo>
                  <a:lnTo>
                    <a:pt x="330666" y="123650"/>
                  </a:lnTo>
                  <a:lnTo>
                    <a:pt x="313674" y="83449"/>
                  </a:lnTo>
                  <a:lnTo>
                    <a:pt x="287329" y="49366"/>
                  </a:lnTo>
                  <a:lnTo>
                    <a:pt x="256329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26427" y="1995655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5">
                  <a:moveTo>
                    <a:pt x="155651" y="0"/>
                  </a:moveTo>
                  <a:lnTo>
                    <a:pt x="106457" y="7934"/>
                  </a:lnTo>
                  <a:lnTo>
                    <a:pt x="63730" y="30030"/>
                  </a:lnTo>
                  <a:lnTo>
                    <a:pt x="30034" y="63724"/>
                  </a:lnTo>
                  <a:lnTo>
                    <a:pt x="7936" y="106452"/>
                  </a:lnTo>
                  <a:lnTo>
                    <a:pt x="0" y="155651"/>
                  </a:lnTo>
                  <a:lnTo>
                    <a:pt x="7936" y="204849"/>
                  </a:lnTo>
                  <a:lnTo>
                    <a:pt x="30034" y="247577"/>
                  </a:lnTo>
                  <a:lnTo>
                    <a:pt x="63730" y="281271"/>
                  </a:lnTo>
                  <a:lnTo>
                    <a:pt x="106457" y="303367"/>
                  </a:lnTo>
                  <a:lnTo>
                    <a:pt x="155651" y="311302"/>
                  </a:lnTo>
                  <a:lnTo>
                    <a:pt x="204849" y="303367"/>
                  </a:lnTo>
                  <a:lnTo>
                    <a:pt x="247577" y="281271"/>
                  </a:lnTo>
                  <a:lnTo>
                    <a:pt x="281271" y="247577"/>
                  </a:lnTo>
                  <a:lnTo>
                    <a:pt x="303367" y="204849"/>
                  </a:lnTo>
                  <a:lnTo>
                    <a:pt x="311302" y="155651"/>
                  </a:lnTo>
                  <a:lnTo>
                    <a:pt x="303367" y="106452"/>
                  </a:lnTo>
                  <a:lnTo>
                    <a:pt x="281271" y="63724"/>
                  </a:lnTo>
                  <a:lnTo>
                    <a:pt x="247577" y="30030"/>
                  </a:lnTo>
                  <a:lnTo>
                    <a:pt x="204849" y="7934"/>
                  </a:lnTo>
                  <a:lnTo>
                    <a:pt x="155651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13732" y="1982957"/>
              <a:ext cx="337185" cy="337185"/>
            </a:xfrm>
            <a:custGeom>
              <a:avLst/>
              <a:gdLst/>
              <a:ahLst/>
              <a:cxnLst/>
              <a:rect l="l" t="t" r="r" b="b"/>
              <a:pathLst>
                <a:path w="337185" h="337185">
                  <a:moveTo>
                    <a:pt x="168351" y="0"/>
                  </a:moveTo>
                  <a:lnTo>
                    <a:pt x="123650" y="6024"/>
                  </a:lnTo>
                  <a:lnTo>
                    <a:pt x="83449" y="23018"/>
                  </a:lnTo>
                  <a:lnTo>
                    <a:pt x="49366" y="49366"/>
                  </a:lnTo>
                  <a:lnTo>
                    <a:pt x="23018" y="83449"/>
                  </a:lnTo>
                  <a:lnTo>
                    <a:pt x="6024" y="123650"/>
                  </a:lnTo>
                  <a:lnTo>
                    <a:pt x="0" y="168351"/>
                  </a:lnTo>
                  <a:lnTo>
                    <a:pt x="6024" y="213052"/>
                  </a:lnTo>
                  <a:lnTo>
                    <a:pt x="23018" y="253253"/>
                  </a:lnTo>
                  <a:lnTo>
                    <a:pt x="49366" y="287335"/>
                  </a:lnTo>
                  <a:lnTo>
                    <a:pt x="83449" y="313683"/>
                  </a:lnTo>
                  <a:lnTo>
                    <a:pt x="123650" y="330678"/>
                  </a:lnTo>
                  <a:lnTo>
                    <a:pt x="168351" y="336702"/>
                  </a:lnTo>
                  <a:lnTo>
                    <a:pt x="213052" y="330678"/>
                  </a:lnTo>
                  <a:lnTo>
                    <a:pt x="253253" y="313683"/>
                  </a:lnTo>
                  <a:lnTo>
                    <a:pt x="256333" y="311302"/>
                  </a:lnTo>
                  <a:lnTo>
                    <a:pt x="168351" y="311302"/>
                  </a:lnTo>
                  <a:lnTo>
                    <a:pt x="123213" y="304001"/>
                  </a:lnTo>
                  <a:lnTo>
                    <a:pt x="83978" y="283682"/>
                  </a:lnTo>
                  <a:lnTo>
                    <a:pt x="53016" y="252718"/>
                  </a:lnTo>
                  <a:lnTo>
                    <a:pt x="32699" y="213483"/>
                  </a:lnTo>
                  <a:lnTo>
                    <a:pt x="25400" y="168351"/>
                  </a:lnTo>
                  <a:lnTo>
                    <a:pt x="32699" y="123213"/>
                  </a:lnTo>
                  <a:lnTo>
                    <a:pt x="53016" y="83978"/>
                  </a:lnTo>
                  <a:lnTo>
                    <a:pt x="83978" y="53016"/>
                  </a:lnTo>
                  <a:lnTo>
                    <a:pt x="123213" y="32699"/>
                  </a:lnTo>
                  <a:lnTo>
                    <a:pt x="168351" y="25400"/>
                  </a:lnTo>
                  <a:lnTo>
                    <a:pt x="256333" y="25400"/>
                  </a:lnTo>
                  <a:lnTo>
                    <a:pt x="253253" y="23018"/>
                  </a:lnTo>
                  <a:lnTo>
                    <a:pt x="213052" y="6024"/>
                  </a:lnTo>
                  <a:lnTo>
                    <a:pt x="168351" y="0"/>
                  </a:lnTo>
                  <a:close/>
                </a:path>
                <a:path w="337185" h="337185">
                  <a:moveTo>
                    <a:pt x="256333" y="25400"/>
                  </a:moveTo>
                  <a:lnTo>
                    <a:pt x="168351" y="25400"/>
                  </a:lnTo>
                  <a:lnTo>
                    <a:pt x="213488" y="32699"/>
                  </a:lnTo>
                  <a:lnTo>
                    <a:pt x="252724" y="53016"/>
                  </a:lnTo>
                  <a:lnTo>
                    <a:pt x="283686" y="83978"/>
                  </a:lnTo>
                  <a:lnTo>
                    <a:pt x="304003" y="123213"/>
                  </a:lnTo>
                  <a:lnTo>
                    <a:pt x="311302" y="168351"/>
                  </a:lnTo>
                  <a:lnTo>
                    <a:pt x="304003" y="213483"/>
                  </a:lnTo>
                  <a:lnTo>
                    <a:pt x="283686" y="252718"/>
                  </a:lnTo>
                  <a:lnTo>
                    <a:pt x="252724" y="283682"/>
                  </a:lnTo>
                  <a:lnTo>
                    <a:pt x="213488" y="304001"/>
                  </a:lnTo>
                  <a:lnTo>
                    <a:pt x="168351" y="311302"/>
                  </a:lnTo>
                  <a:lnTo>
                    <a:pt x="256333" y="311302"/>
                  </a:lnTo>
                  <a:lnTo>
                    <a:pt x="287335" y="287335"/>
                  </a:lnTo>
                  <a:lnTo>
                    <a:pt x="313683" y="253253"/>
                  </a:lnTo>
                  <a:lnTo>
                    <a:pt x="330678" y="213052"/>
                  </a:lnTo>
                  <a:lnTo>
                    <a:pt x="336702" y="168351"/>
                  </a:lnTo>
                  <a:lnTo>
                    <a:pt x="330678" y="123650"/>
                  </a:lnTo>
                  <a:lnTo>
                    <a:pt x="313683" y="83449"/>
                  </a:lnTo>
                  <a:lnTo>
                    <a:pt x="287335" y="49366"/>
                  </a:lnTo>
                  <a:lnTo>
                    <a:pt x="25633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03312" y="1795380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5">
                  <a:moveTo>
                    <a:pt x="155651" y="0"/>
                  </a:moveTo>
                  <a:lnTo>
                    <a:pt x="106457" y="7934"/>
                  </a:lnTo>
                  <a:lnTo>
                    <a:pt x="63730" y="30030"/>
                  </a:lnTo>
                  <a:lnTo>
                    <a:pt x="30034" y="63724"/>
                  </a:lnTo>
                  <a:lnTo>
                    <a:pt x="7936" y="106452"/>
                  </a:lnTo>
                  <a:lnTo>
                    <a:pt x="0" y="155651"/>
                  </a:lnTo>
                  <a:lnTo>
                    <a:pt x="7936" y="204849"/>
                  </a:lnTo>
                  <a:lnTo>
                    <a:pt x="30034" y="247577"/>
                  </a:lnTo>
                  <a:lnTo>
                    <a:pt x="63730" y="281271"/>
                  </a:lnTo>
                  <a:lnTo>
                    <a:pt x="106457" y="303367"/>
                  </a:lnTo>
                  <a:lnTo>
                    <a:pt x="155651" y="311302"/>
                  </a:lnTo>
                  <a:lnTo>
                    <a:pt x="204849" y="303367"/>
                  </a:lnTo>
                  <a:lnTo>
                    <a:pt x="247577" y="281271"/>
                  </a:lnTo>
                  <a:lnTo>
                    <a:pt x="281271" y="247577"/>
                  </a:lnTo>
                  <a:lnTo>
                    <a:pt x="303367" y="204849"/>
                  </a:lnTo>
                  <a:lnTo>
                    <a:pt x="311302" y="155651"/>
                  </a:lnTo>
                  <a:lnTo>
                    <a:pt x="303367" y="106452"/>
                  </a:lnTo>
                  <a:lnTo>
                    <a:pt x="281271" y="63724"/>
                  </a:lnTo>
                  <a:lnTo>
                    <a:pt x="247577" y="30030"/>
                  </a:lnTo>
                  <a:lnTo>
                    <a:pt x="204849" y="7934"/>
                  </a:lnTo>
                  <a:lnTo>
                    <a:pt x="155651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90613" y="1782683"/>
              <a:ext cx="337185" cy="337185"/>
            </a:xfrm>
            <a:custGeom>
              <a:avLst/>
              <a:gdLst/>
              <a:ahLst/>
              <a:cxnLst/>
              <a:rect l="l" t="t" r="r" b="b"/>
              <a:pathLst>
                <a:path w="337185" h="337185">
                  <a:moveTo>
                    <a:pt x="168351" y="0"/>
                  </a:moveTo>
                  <a:lnTo>
                    <a:pt x="123650" y="6024"/>
                  </a:lnTo>
                  <a:lnTo>
                    <a:pt x="83449" y="23018"/>
                  </a:lnTo>
                  <a:lnTo>
                    <a:pt x="49366" y="49366"/>
                  </a:lnTo>
                  <a:lnTo>
                    <a:pt x="23018" y="83449"/>
                  </a:lnTo>
                  <a:lnTo>
                    <a:pt x="6024" y="123650"/>
                  </a:lnTo>
                  <a:lnTo>
                    <a:pt x="0" y="168351"/>
                  </a:lnTo>
                  <a:lnTo>
                    <a:pt x="6024" y="213051"/>
                  </a:lnTo>
                  <a:lnTo>
                    <a:pt x="23018" y="253249"/>
                  </a:lnTo>
                  <a:lnTo>
                    <a:pt x="49366" y="287329"/>
                  </a:lnTo>
                  <a:lnTo>
                    <a:pt x="83449" y="313674"/>
                  </a:lnTo>
                  <a:lnTo>
                    <a:pt x="123650" y="330666"/>
                  </a:lnTo>
                  <a:lnTo>
                    <a:pt x="168351" y="336689"/>
                  </a:lnTo>
                  <a:lnTo>
                    <a:pt x="213052" y="330666"/>
                  </a:lnTo>
                  <a:lnTo>
                    <a:pt x="253253" y="313674"/>
                  </a:lnTo>
                  <a:lnTo>
                    <a:pt x="256337" y="311289"/>
                  </a:lnTo>
                  <a:lnTo>
                    <a:pt x="168351" y="311289"/>
                  </a:lnTo>
                  <a:lnTo>
                    <a:pt x="123213" y="303990"/>
                  </a:lnTo>
                  <a:lnTo>
                    <a:pt x="83978" y="283674"/>
                  </a:lnTo>
                  <a:lnTo>
                    <a:pt x="53016" y="252714"/>
                  </a:lnTo>
                  <a:lnTo>
                    <a:pt x="32699" y="213482"/>
                  </a:lnTo>
                  <a:lnTo>
                    <a:pt x="25399" y="168351"/>
                  </a:lnTo>
                  <a:lnTo>
                    <a:pt x="32699" y="123213"/>
                  </a:lnTo>
                  <a:lnTo>
                    <a:pt x="53016" y="83978"/>
                  </a:lnTo>
                  <a:lnTo>
                    <a:pt x="83978" y="53016"/>
                  </a:lnTo>
                  <a:lnTo>
                    <a:pt x="123213" y="32699"/>
                  </a:lnTo>
                  <a:lnTo>
                    <a:pt x="168351" y="25400"/>
                  </a:lnTo>
                  <a:lnTo>
                    <a:pt x="256333" y="25400"/>
                  </a:lnTo>
                  <a:lnTo>
                    <a:pt x="253253" y="23018"/>
                  </a:lnTo>
                  <a:lnTo>
                    <a:pt x="213052" y="6024"/>
                  </a:lnTo>
                  <a:lnTo>
                    <a:pt x="168351" y="0"/>
                  </a:lnTo>
                  <a:close/>
                </a:path>
                <a:path w="337185" h="337185">
                  <a:moveTo>
                    <a:pt x="256333" y="25400"/>
                  </a:moveTo>
                  <a:lnTo>
                    <a:pt x="168351" y="25400"/>
                  </a:lnTo>
                  <a:lnTo>
                    <a:pt x="213488" y="32699"/>
                  </a:lnTo>
                  <a:lnTo>
                    <a:pt x="252724" y="53016"/>
                  </a:lnTo>
                  <a:lnTo>
                    <a:pt x="283686" y="83978"/>
                  </a:lnTo>
                  <a:lnTo>
                    <a:pt x="304003" y="123213"/>
                  </a:lnTo>
                  <a:lnTo>
                    <a:pt x="311302" y="168351"/>
                  </a:lnTo>
                  <a:lnTo>
                    <a:pt x="304003" y="213482"/>
                  </a:lnTo>
                  <a:lnTo>
                    <a:pt x="283686" y="252714"/>
                  </a:lnTo>
                  <a:lnTo>
                    <a:pt x="252724" y="283674"/>
                  </a:lnTo>
                  <a:lnTo>
                    <a:pt x="213488" y="303990"/>
                  </a:lnTo>
                  <a:lnTo>
                    <a:pt x="168351" y="311289"/>
                  </a:lnTo>
                  <a:lnTo>
                    <a:pt x="256337" y="311289"/>
                  </a:lnTo>
                  <a:lnTo>
                    <a:pt x="287335" y="287329"/>
                  </a:lnTo>
                  <a:lnTo>
                    <a:pt x="313683" y="253249"/>
                  </a:lnTo>
                  <a:lnTo>
                    <a:pt x="330678" y="213051"/>
                  </a:lnTo>
                  <a:lnTo>
                    <a:pt x="336702" y="168351"/>
                  </a:lnTo>
                  <a:lnTo>
                    <a:pt x="330678" y="123650"/>
                  </a:lnTo>
                  <a:lnTo>
                    <a:pt x="313683" y="83449"/>
                  </a:lnTo>
                  <a:lnTo>
                    <a:pt x="287335" y="49366"/>
                  </a:lnTo>
                  <a:lnTo>
                    <a:pt x="25633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57182" y="1795380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5">
                  <a:moveTo>
                    <a:pt x="155651" y="0"/>
                  </a:moveTo>
                  <a:lnTo>
                    <a:pt x="106457" y="7934"/>
                  </a:lnTo>
                  <a:lnTo>
                    <a:pt x="63730" y="30030"/>
                  </a:lnTo>
                  <a:lnTo>
                    <a:pt x="30034" y="63724"/>
                  </a:lnTo>
                  <a:lnTo>
                    <a:pt x="7936" y="106452"/>
                  </a:lnTo>
                  <a:lnTo>
                    <a:pt x="0" y="155651"/>
                  </a:lnTo>
                  <a:lnTo>
                    <a:pt x="7936" y="204849"/>
                  </a:lnTo>
                  <a:lnTo>
                    <a:pt x="30034" y="247577"/>
                  </a:lnTo>
                  <a:lnTo>
                    <a:pt x="63730" y="281271"/>
                  </a:lnTo>
                  <a:lnTo>
                    <a:pt x="106457" y="303367"/>
                  </a:lnTo>
                  <a:lnTo>
                    <a:pt x="155651" y="311302"/>
                  </a:lnTo>
                  <a:lnTo>
                    <a:pt x="204849" y="303367"/>
                  </a:lnTo>
                  <a:lnTo>
                    <a:pt x="247577" y="281271"/>
                  </a:lnTo>
                  <a:lnTo>
                    <a:pt x="281271" y="247577"/>
                  </a:lnTo>
                  <a:lnTo>
                    <a:pt x="303367" y="204849"/>
                  </a:lnTo>
                  <a:lnTo>
                    <a:pt x="311302" y="155651"/>
                  </a:lnTo>
                  <a:lnTo>
                    <a:pt x="303367" y="106452"/>
                  </a:lnTo>
                  <a:lnTo>
                    <a:pt x="281271" y="63724"/>
                  </a:lnTo>
                  <a:lnTo>
                    <a:pt x="247577" y="30030"/>
                  </a:lnTo>
                  <a:lnTo>
                    <a:pt x="204849" y="7934"/>
                  </a:lnTo>
                  <a:lnTo>
                    <a:pt x="155651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44482" y="1782683"/>
              <a:ext cx="337185" cy="337185"/>
            </a:xfrm>
            <a:custGeom>
              <a:avLst/>
              <a:gdLst/>
              <a:ahLst/>
              <a:cxnLst/>
              <a:rect l="l" t="t" r="r" b="b"/>
              <a:pathLst>
                <a:path w="337185" h="337185">
                  <a:moveTo>
                    <a:pt x="168351" y="0"/>
                  </a:moveTo>
                  <a:lnTo>
                    <a:pt x="123650" y="6024"/>
                  </a:lnTo>
                  <a:lnTo>
                    <a:pt x="83449" y="23018"/>
                  </a:lnTo>
                  <a:lnTo>
                    <a:pt x="49366" y="49366"/>
                  </a:lnTo>
                  <a:lnTo>
                    <a:pt x="23018" y="83449"/>
                  </a:lnTo>
                  <a:lnTo>
                    <a:pt x="6024" y="123650"/>
                  </a:lnTo>
                  <a:lnTo>
                    <a:pt x="0" y="168351"/>
                  </a:lnTo>
                  <a:lnTo>
                    <a:pt x="6024" y="213051"/>
                  </a:lnTo>
                  <a:lnTo>
                    <a:pt x="23018" y="253249"/>
                  </a:lnTo>
                  <a:lnTo>
                    <a:pt x="49366" y="287329"/>
                  </a:lnTo>
                  <a:lnTo>
                    <a:pt x="83449" y="313674"/>
                  </a:lnTo>
                  <a:lnTo>
                    <a:pt x="123650" y="330666"/>
                  </a:lnTo>
                  <a:lnTo>
                    <a:pt x="168351" y="336689"/>
                  </a:lnTo>
                  <a:lnTo>
                    <a:pt x="213052" y="330666"/>
                  </a:lnTo>
                  <a:lnTo>
                    <a:pt x="253253" y="313674"/>
                  </a:lnTo>
                  <a:lnTo>
                    <a:pt x="256337" y="311289"/>
                  </a:lnTo>
                  <a:lnTo>
                    <a:pt x="168351" y="311289"/>
                  </a:lnTo>
                  <a:lnTo>
                    <a:pt x="123213" y="303990"/>
                  </a:lnTo>
                  <a:lnTo>
                    <a:pt x="83978" y="283674"/>
                  </a:lnTo>
                  <a:lnTo>
                    <a:pt x="53016" y="252714"/>
                  </a:lnTo>
                  <a:lnTo>
                    <a:pt x="32699" y="213482"/>
                  </a:lnTo>
                  <a:lnTo>
                    <a:pt x="25399" y="168351"/>
                  </a:lnTo>
                  <a:lnTo>
                    <a:pt x="32699" y="123213"/>
                  </a:lnTo>
                  <a:lnTo>
                    <a:pt x="53016" y="83978"/>
                  </a:lnTo>
                  <a:lnTo>
                    <a:pt x="83978" y="53016"/>
                  </a:lnTo>
                  <a:lnTo>
                    <a:pt x="123213" y="32699"/>
                  </a:lnTo>
                  <a:lnTo>
                    <a:pt x="168351" y="25400"/>
                  </a:lnTo>
                  <a:lnTo>
                    <a:pt x="256333" y="25400"/>
                  </a:lnTo>
                  <a:lnTo>
                    <a:pt x="253253" y="23018"/>
                  </a:lnTo>
                  <a:lnTo>
                    <a:pt x="213052" y="6024"/>
                  </a:lnTo>
                  <a:lnTo>
                    <a:pt x="168351" y="0"/>
                  </a:lnTo>
                  <a:close/>
                </a:path>
                <a:path w="337185" h="337185">
                  <a:moveTo>
                    <a:pt x="256333" y="25400"/>
                  </a:moveTo>
                  <a:lnTo>
                    <a:pt x="168351" y="25400"/>
                  </a:lnTo>
                  <a:lnTo>
                    <a:pt x="213488" y="32699"/>
                  </a:lnTo>
                  <a:lnTo>
                    <a:pt x="252724" y="53016"/>
                  </a:lnTo>
                  <a:lnTo>
                    <a:pt x="283686" y="83978"/>
                  </a:lnTo>
                  <a:lnTo>
                    <a:pt x="304003" y="123213"/>
                  </a:lnTo>
                  <a:lnTo>
                    <a:pt x="311302" y="168351"/>
                  </a:lnTo>
                  <a:lnTo>
                    <a:pt x="304003" y="213482"/>
                  </a:lnTo>
                  <a:lnTo>
                    <a:pt x="283686" y="252714"/>
                  </a:lnTo>
                  <a:lnTo>
                    <a:pt x="252724" y="283674"/>
                  </a:lnTo>
                  <a:lnTo>
                    <a:pt x="213488" y="303990"/>
                  </a:lnTo>
                  <a:lnTo>
                    <a:pt x="168351" y="311289"/>
                  </a:lnTo>
                  <a:lnTo>
                    <a:pt x="256337" y="311289"/>
                  </a:lnTo>
                  <a:lnTo>
                    <a:pt x="287335" y="287329"/>
                  </a:lnTo>
                  <a:lnTo>
                    <a:pt x="313683" y="253249"/>
                  </a:lnTo>
                  <a:lnTo>
                    <a:pt x="330678" y="213051"/>
                  </a:lnTo>
                  <a:lnTo>
                    <a:pt x="336702" y="168351"/>
                  </a:lnTo>
                  <a:lnTo>
                    <a:pt x="330678" y="123650"/>
                  </a:lnTo>
                  <a:lnTo>
                    <a:pt x="313683" y="83449"/>
                  </a:lnTo>
                  <a:lnTo>
                    <a:pt x="287335" y="49366"/>
                  </a:lnTo>
                  <a:lnTo>
                    <a:pt x="25633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11052" y="1795380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5">
                  <a:moveTo>
                    <a:pt x="155651" y="0"/>
                  </a:moveTo>
                  <a:lnTo>
                    <a:pt x="106457" y="7934"/>
                  </a:lnTo>
                  <a:lnTo>
                    <a:pt x="63730" y="30030"/>
                  </a:lnTo>
                  <a:lnTo>
                    <a:pt x="30034" y="63724"/>
                  </a:lnTo>
                  <a:lnTo>
                    <a:pt x="7936" y="106452"/>
                  </a:lnTo>
                  <a:lnTo>
                    <a:pt x="0" y="155651"/>
                  </a:lnTo>
                  <a:lnTo>
                    <a:pt x="7936" y="204849"/>
                  </a:lnTo>
                  <a:lnTo>
                    <a:pt x="30034" y="247577"/>
                  </a:lnTo>
                  <a:lnTo>
                    <a:pt x="63730" y="281271"/>
                  </a:lnTo>
                  <a:lnTo>
                    <a:pt x="106457" y="303367"/>
                  </a:lnTo>
                  <a:lnTo>
                    <a:pt x="155651" y="311302"/>
                  </a:lnTo>
                  <a:lnTo>
                    <a:pt x="204849" y="303367"/>
                  </a:lnTo>
                  <a:lnTo>
                    <a:pt x="247577" y="281271"/>
                  </a:lnTo>
                  <a:lnTo>
                    <a:pt x="281271" y="247577"/>
                  </a:lnTo>
                  <a:lnTo>
                    <a:pt x="303367" y="204849"/>
                  </a:lnTo>
                  <a:lnTo>
                    <a:pt x="311302" y="155651"/>
                  </a:lnTo>
                  <a:lnTo>
                    <a:pt x="303367" y="106452"/>
                  </a:lnTo>
                  <a:lnTo>
                    <a:pt x="281271" y="63724"/>
                  </a:lnTo>
                  <a:lnTo>
                    <a:pt x="247577" y="30030"/>
                  </a:lnTo>
                  <a:lnTo>
                    <a:pt x="204849" y="7934"/>
                  </a:lnTo>
                  <a:lnTo>
                    <a:pt x="155651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98353" y="1782683"/>
              <a:ext cx="337185" cy="337185"/>
            </a:xfrm>
            <a:custGeom>
              <a:avLst/>
              <a:gdLst/>
              <a:ahLst/>
              <a:cxnLst/>
              <a:rect l="l" t="t" r="r" b="b"/>
              <a:pathLst>
                <a:path w="337185" h="337185">
                  <a:moveTo>
                    <a:pt x="168351" y="0"/>
                  </a:moveTo>
                  <a:lnTo>
                    <a:pt x="123650" y="6024"/>
                  </a:lnTo>
                  <a:lnTo>
                    <a:pt x="83449" y="23018"/>
                  </a:lnTo>
                  <a:lnTo>
                    <a:pt x="49366" y="49366"/>
                  </a:lnTo>
                  <a:lnTo>
                    <a:pt x="23018" y="83449"/>
                  </a:lnTo>
                  <a:lnTo>
                    <a:pt x="6024" y="123650"/>
                  </a:lnTo>
                  <a:lnTo>
                    <a:pt x="0" y="168351"/>
                  </a:lnTo>
                  <a:lnTo>
                    <a:pt x="6024" y="213051"/>
                  </a:lnTo>
                  <a:lnTo>
                    <a:pt x="23018" y="253249"/>
                  </a:lnTo>
                  <a:lnTo>
                    <a:pt x="49366" y="287329"/>
                  </a:lnTo>
                  <a:lnTo>
                    <a:pt x="83449" y="313674"/>
                  </a:lnTo>
                  <a:lnTo>
                    <a:pt x="123650" y="330666"/>
                  </a:lnTo>
                  <a:lnTo>
                    <a:pt x="168351" y="336689"/>
                  </a:lnTo>
                  <a:lnTo>
                    <a:pt x="213052" y="330666"/>
                  </a:lnTo>
                  <a:lnTo>
                    <a:pt x="253253" y="313674"/>
                  </a:lnTo>
                  <a:lnTo>
                    <a:pt x="256337" y="311289"/>
                  </a:lnTo>
                  <a:lnTo>
                    <a:pt x="168351" y="311289"/>
                  </a:lnTo>
                  <a:lnTo>
                    <a:pt x="123213" y="303990"/>
                  </a:lnTo>
                  <a:lnTo>
                    <a:pt x="83978" y="283674"/>
                  </a:lnTo>
                  <a:lnTo>
                    <a:pt x="53016" y="252714"/>
                  </a:lnTo>
                  <a:lnTo>
                    <a:pt x="32699" y="213482"/>
                  </a:lnTo>
                  <a:lnTo>
                    <a:pt x="25400" y="168351"/>
                  </a:lnTo>
                  <a:lnTo>
                    <a:pt x="32699" y="123213"/>
                  </a:lnTo>
                  <a:lnTo>
                    <a:pt x="53016" y="83978"/>
                  </a:lnTo>
                  <a:lnTo>
                    <a:pt x="83978" y="53016"/>
                  </a:lnTo>
                  <a:lnTo>
                    <a:pt x="123213" y="32699"/>
                  </a:lnTo>
                  <a:lnTo>
                    <a:pt x="168351" y="25400"/>
                  </a:lnTo>
                  <a:lnTo>
                    <a:pt x="256333" y="25400"/>
                  </a:lnTo>
                  <a:lnTo>
                    <a:pt x="253253" y="23018"/>
                  </a:lnTo>
                  <a:lnTo>
                    <a:pt x="213052" y="6024"/>
                  </a:lnTo>
                  <a:lnTo>
                    <a:pt x="168351" y="0"/>
                  </a:lnTo>
                  <a:close/>
                </a:path>
                <a:path w="337185" h="337185">
                  <a:moveTo>
                    <a:pt x="256333" y="25400"/>
                  </a:moveTo>
                  <a:lnTo>
                    <a:pt x="168351" y="25400"/>
                  </a:lnTo>
                  <a:lnTo>
                    <a:pt x="213488" y="32699"/>
                  </a:lnTo>
                  <a:lnTo>
                    <a:pt x="252724" y="53016"/>
                  </a:lnTo>
                  <a:lnTo>
                    <a:pt x="283686" y="83978"/>
                  </a:lnTo>
                  <a:lnTo>
                    <a:pt x="304003" y="123213"/>
                  </a:lnTo>
                  <a:lnTo>
                    <a:pt x="311302" y="168351"/>
                  </a:lnTo>
                  <a:lnTo>
                    <a:pt x="304003" y="213482"/>
                  </a:lnTo>
                  <a:lnTo>
                    <a:pt x="283686" y="252714"/>
                  </a:lnTo>
                  <a:lnTo>
                    <a:pt x="252724" y="283674"/>
                  </a:lnTo>
                  <a:lnTo>
                    <a:pt x="213488" y="303990"/>
                  </a:lnTo>
                  <a:lnTo>
                    <a:pt x="168351" y="311289"/>
                  </a:lnTo>
                  <a:lnTo>
                    <a:pt x="256337" y="311289"/>
                  </a:lnTo>
                  <a:lnTo>
                    <a:pt x="287335" y="287329"/>
                  </a:lnTo>
                  <a:lnTo>
                    <a:pt x="313683" y="253249"/>
                  </a:lnTo>
                  <a:lnTo>
                    <a:pt x="330678" y="213051"/>
                  </a:lnTo>
                  <a:lnTo>
                    <a:pt x="336702" y="168351"/>
                  </a:lnTo>
                  <a:lnTo>
                    <a:pt x="330678" y="123650"/>
                  </a:lnTo>
                  <a:lnTo>
                    <a:pt x="313683" y="83449"/>
                  </a:lnTo>
                  <a:lnTo>
                    <a:pt x="287335" y="49366"/>
                  </a:lnTo>
                  <a:lnTo>
                    <a:pt x="25633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64921" y="1795380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4" h="311785">
                  <a:moveTo>
                    <a:pt x="155651" y="0"/>
                  </a:moveTo>
                  <a:lnTo>
                    <a:pt x="106457" y="7934"/>
                  </a:lnTo>
                  <a:lnTo>
                    <a:pt x="63730" y="30030"/>
                  </a:lnTo>
                  <a:lnTo>
                    <a:pt x="30034" y="63724"/>
                  </a:lnTo>
                  <a:lnTo>
                    <a:pt x="7936" y="106452"/>
                  </a:lnTo>
                  <a:lnTo>
                    <a:pt x="0" y="155651"/>
                  </a:lnTo>
                  <a:lnTo>
                    <a:pt x="7936" y="204849"/>
                  </a:lnTo>
                  <a:lnTo>
                    <a:pt x="30034" y="247577"/>
                  </a:lnTo>
                  <a:lnTo>
                    <a:pt x="63730" y="281271"/>
                  </a:lnTo>
                  <a:lnTo>
                    <a:pt x="106457" y="303367"/>
                  </a:lnTo>
                  <a:lnTo>
                    <a:pt x="155651" y="311302"/>
                  </a:lnTo>
                  <a:lnTo>
                    <a:pt x="204849" y="303367"/>
                  </a:lnTo>
                  <a:lnTo>
                    <a:pt x="247577" y="281271"/>
                  </a:lnTo>
                  <a:lnTo>
                    <a:pt x="281271" y="247577"/>
                  </a:lnTo>
                  <a:lnTo>
                    <a:pt x="303367" y="204849"/>
                  </a:lnTo>
                  <a:lnTo>
                    <a:pt x="311302" y="155651"/>
                  </a:lnTo>
                  <a:lnTo>
                    <a:pt x="303367" y="106452"/>
                  </a:lnTo>
                  <a:lnTo>
                    <a:pt x="281271" y="63724"/>
                  </a:lnTo>
                  <a:lnTo>
                    <a:pt x="247577" y="30030"/>
                  </a:lnTo>
                  <a:lnTo>
                    <a:pt x="204849" y="7934"/>
                  </a:lnTo>
                  <a:lnTo>
                    <a:pt x="155651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52222" y="1782683"/>
              <a:ext cx="337185" cy="337185"/>
            </a:xfrm>
            <a:custGeom>
              <a:avLst/>
              <a:gdLst/>
              <a:ahLst/>
              <a:cxnLst/>
              <a:rect l="l" t="t" r="r" b="b"/>
              <a:pathLst>
                <a:path w="337184" h="337185">
                  <a:moveTo>
                    <a:pt x="168351" y="0"/>
                  </a:moveTo>
                  <a:lnTo>
                    <a:pt x="123650" y="6024"/>
                  </a:lnTo>
                  <a:lnTo>
                    <a:pt x="83449" y="23018"/>
                  </a:lnTo>
                  <a:lnTo>
                    <a:pt x="49366" y="49366"/>
                  </a:lnTo>
                  <a:lnTo>
                    <a:pt x="23018" y="83449"/>
                  </a:lnTo>
                  <a:lnTo>
                    <a:pt x="6024" y="123650"/>
                  </a:lnTo>
                  <a:lnTo>
                    <a:pt x="0" y="168351"/>
                  </a:lnTo>
                  <a:lnTo>
                    <a:pt x="6024" y="213051"/>
                  </a:lnTo>
                  <a:lnTo>
                    <a:pt x="23018" y="253249"/>
                  </a:lnTo>
                  <a:lnTo>
                    <a:pt x="49366" y="287329"/>
                  </a:lnTo>
                  <a:lnTo>
                    <a:pt x="83449" y="313674"/>
                  </a:lnTo>
                  <a:lnTo>
                    <a:pt x="123650" y="330666"/>
                  </a:lnTo>
                  <a:lnTo>
                    <a:pt x="168351" y="336689"/>
                  </a:lnTo>
                  <a:lnTo>
                    <a:pt x="213052" y="330666"/>
                  </a:lnTo>
                  <a:lnTo>
                    <a:pt x="253253" y="313674"/>
                  </a:lnTo>
                  <a:lnTo>
                    <a:pt x="256337" y="311289"/>
                  </a:lnTo>
                  <a:lnTo>
                    <a:pt x="168351" y="311289"/>
                  </a:lnTo>
                  <a:lnTo>
                    <a:pt x="123213" y="303990"/>
                  </a:lnTo>
                  <a:lnTo>
                    <a:pt x="83978" y="283674"/>
                  </a:lnTo>
                  <a:lnTo>
                    <a:pt x="53016" y="252714"/>
                  </a:lnTo>
                  <a:lnTo>
                    <a:pt x="32699" y="213482"/>
                  </a:lnTo>
                  <a:lnTo>
                    <a:pt x="25399" y="168351"/>
                  </a:lnTo>
                  <a:lnTo>
                    <a:pt x="32699" y="123213"/>
                  </a:lnTo>
                  <a:lnTo>
                    <a:pt x="53016" y="83978"/>
                  </a:lnTo>
                  <a:lnTo>
                    <a:pt x="83978" y="53016"/>
                  </a:lnTo>
                  <a:lnTo>
                    <a:pt x="123213" y="32699"/>
                  </a:lnTo>
                  <a:lnTo>
                    <a:pt x="168351" y="25400"/>
                  </a:lnTo>
                  <a:lnTo>
                    <a:pt x="256333" y="25400"/>
                  </a:lnTo>
                  <a:lnTo>
                    <a:pt x="253253" y="23018"/>
                  </a:lnTo>
                  <a:lnTo>
                    <a:pt x="213052" y="6024"/>
                  </a:lnTo>
                  <a:lnTo>
                    <a:pt x="168351" y="0"/>
                  </a:lnTo>
                  <a:close/>
                </a:path>
                <a:path w="337184" h="337185">
                  <a:moveTo>
                    <a:pt x="256333" y="25400"/>
                  </a:moveTo>
                  <a:lnTo>
                    <a:pt x="168351" y="25400"/>
                  </a:lnTo>
                  <a:lnTo>
                    <a:pt x="213488" y="32699"/>
                  </a:lnTo>
                  <a:lnTo>
                    <a:pt x="252724" y="53016"/>
                  </a:lnTo>
                  <a:lnTo>
                    <a:pt x="283686" y="83978"/>
                  </a:lnTo>
                  <a:lnTo>
                    <a:pt x="304003" y="123213"/>
                  </a:lnTo>
                  <a:lnTo>
                    <a:pt x="311302" y="168351"/>
                  </a:lnTo>
                  <a:lnTo>
                    <a:pt x="304003" y="213482"/>
                  </a:lnTo>
                  <a:lnTo>
                    <a:pt x="283686" y="252714"/>
                  </a:lnTo>
                  <a:lnTo>
                    <a:pt x="252724" y="283674"/>
                  </a:lnTo>
                  <a:lnTo>
                    <a:pt x="213488" y="303990"/>
                  </a:lnTo>
                  <a:lnTo>
                    <a:pt x="168351" y="311289"/>
                  </a:lnTo>
                  <a:lnTo>
                    <a:pt x="256337" y="311289"/>
                  </a:lnTo>
                  <a:lnTo>
                    <a:pt x="287335" y="287329"/>
                  </a:lnTo>
                  <a:lnTo>
                    <a:pt x="313683" y="253249"/>
                  </a:lnTo>
                  <a:lnTo>
                    <a:pt x="330678" y="213051"/>
                  </a:lnTo>
                  <a:lnTo>
                    <a:pt x="336702" y="168351"/>
                  </a:lnTo>
                  <a:lnTo>
                    <a:pt x="330678" y="123650"/>
                  </a:lnTo>
                  <a:lnTo>
                    <a:pt x="313683" y="83449"/>
                  </a:lnTo>
                  <a:lnTo>
                    <a:pt x="287335" y="49366"/>
                  </a:lnTo>
                  <a:lnTo>
                    <a:pt x="25633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34" y="436610"/>
            <a:ext cx="1186074" cy="202093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1730494" y="432040"/>
            <a:ext cx="706120" cy="172720"/>
            <a:chOff x="1730494" y="432040"/>
            <a:chExt cx="706120" cy="172720"/>
          </a:xfrm>
        </p:grpSpPr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0494" y="432040"/>
              <a:ext cx="493767" cy="17213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7470" y="481411"/>
              <a:ext cx="189048" cy="122758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1649812" y="3823417"/>
            <a:ext cx="532765" cy="913765"/>
          </a:xfrm>
          <a:custGeom>
            <a:avLst/>
            <a:gdLst/>
            <a:ahLst/>
            <a:cxnLst/>
            <a:rect l="l" t="t" r="r" b="b"/>
            <a:pathLst>
              <a:path w="532764" h="913764">
                <a:moveTo>
                  <a:pt x="399161" y="0"/>
                </a:moveTo>
                <a:lnTo>
                  <a:pt x="359306" y="1924"/>
                </a:lnTo>
                <a:lnTo>
                  <a:pt x="318795" y="7696"/>
                </a:lnTo>
                <a:lnTo>
                  <a:pt x="280447" y="16829"/>
                </a:lnTo>
                <a:lnTo>
                  <a:pt x="231351" y="36415"/>
                </a:lnTo>
                <a:lnTo>
                  <a:pt x="187528" y="66306"/>
                </a:lnTo>
                <a:lnTo>
                  <a:pt x="148407" y="105608"/>
                </a:lnTo>
                <a:lnTo>
                  <a:pt x="124673" y="136353"/>
                </a:lnTo>
                <a:lnTo>
                  <a:pt x="103070" y="170340"/>
                </a:lnTo>
                <a:lnTo>
                  <a:pt x="83670" y="207388"/>
                </a:lnTo>
                <a:lnTo>
                  <a:pt x="66596" y="246735"/>
                </a:lnTo>
                <a:lnTo>
                  <a:pt x="45667" y="306544"/>
                </a:lnTo>
                <a:lnTo>
                  <a:pt x="33986" y="346832"/>
                </a:lnTo>
                <a:lnTo>
                  <a:pt x="23898" y="388084"/>
                </a:lnTo>
                <a:lnTo>
                  <a:pt x="15405" y="430301"/>
                </a:lnTo>
                <a:lnTo>
                  <a:pt x="8663" y="473141"/>
                </a:lnTo>
                <a:lnTo>
                  <a:pt x="3849" y="516278"/>
                </a:lnTo>
                <a:lnTo>
                  <a:pt x="962" y="559708"/>
                </a:lnTo>
                <a:lnTo>
                  <a:pt x="0" y="603427"/>
                </a:lnTo>
                <a:lnTo>
                  <a:pt x="567" y="639653"/>
                </a:lnTo>
                <a:lnTo>
                  <a:pt x="2595" y="679445"/>
                </a:lnTo>
                <a:lnTo>
                  <a:pt x="7216" y="720791"/>
                </a:lnTo>
                <a:lnTo>
                  <a:pt x="15074" y="762482"/>
                </a:lnTo>
                <a:lnTo>
                  <a:pt x="26685" y="802480"/>
                </a:lnTo>
                <a:lnTo>
                  <a:pt x="46167" y="844058"/>
                </a:lnTo>
                <a:lnTo>
                  <a:pt x="73396" y="877718"/>
                </a:lnTo>
                <a:lnTo>
                  <a:pt x="107863" y="901598"/>
                </a:lnTo>
                <a:lnTo>
                  <a:pt x="149238" y="913029"/>
                </a:lnTo>
                <a:lnTo>
                  <a:pt x="160731" y="913510"/>
                </a:lnTo>
                <a:lnTo>
                  <a:pt x="179881" y="912317"/>
                </a:lnTo>
                <a:lnTo>
                  <a:pt x="234073" y="894422"/>
                </a:lnTo>
                <a:lnTo>
                  <a:pt x="267220" y="872572"/>
                </a:lnTo>
                <a:lnTo>
                  <a:pt x="297700" y="845197"/>
                </a:lnTo>
                <a:lnTo>
                  <a:pt x="325488" y="813384"/>
                </a:lnTo>
                <a:lnTo>
                  <a:pt x="350608" y="778217"/>
                </a:lnTo>
                <a:lnTo>
                  <a:pt x="372951" y="741891"/>
                </a:lnTo>
                <a:lnTo>
                  <a:pt x="392455" y="706564"/>
                </a:lnTo>
                <a:lnTo>
                  <a:pt x="415063" y="661291"/>
                </a:lnTo>
                <a:lnTo>
                  <a:pt x="436664" y="610120"/>
                </a:lnTo>
                <a:lnTo>
                  <a:pt x="423938" y="713257"/>
                </a:lnTo>
                <a:lnTo>
                  <a:pt x="404520" y="879347"/>
                </a:lnTo>
                <a:lnTo>
                  <a:pt x="404063" y="880249"/>
                </a:lnTo>
                <a:lnTo>
                  <a:pt x="403847" y="881354"/>
                </a:lnTo>
                <a:lnTo>
                  <a:pt x="403847" y="895870"/>
                </a:lnTo>
                <a:lnTo>
                  <a:pt x="405853" y="901788"/>
                </a:lnTo>
                <a:lnTo>
                  <a:pt x="413893" y="911161"/>
                </a:lnTo>
                <a:lnTo>
                  <a:pt x="419696" y="913510"/>
                </a:lnTo>
                <a:lnTo>
                  <a:pt x="432650" y="913510"/>
                </a:lnTo>
                <a:lnTo>
                  <a:pt x="437883" y="911834"/>
                </a:lnTo>
                <a:lnTo>
                  <a:pt x="448157" y="905128"/>
                </a:lnTo>
                <a:lnTo>
                  <a:pt x="451167" y="898550"/>
                </a:lnTo>
                <a:lnTo>
                  <a:pt x="491578" y="493585"/>
                </a:lnTo>
                <a:lnTo>
                  <a:pt x="492467" y="490016"/>
                </a:lnTo>
                <a:lnTo>
                  <a:pt x="492925" y="487006"/>
                </a:lnTo>
                <a:lnTo>
                  <a:pt x="492925" y="470369"/>
                </a:lnTo>
                <a:lnTo>
                  <a:pt x="490677" y="463905"/>
                </a:lnTo>
                <a:lnTo>
                  <a:pt x="481749" y="454977"/>
                </a:lnTo>
                <a:lnTo>
                  <a:pt x="476173" y="452729"/>
                </a:lnTo>
                <a:lnTo>
                  <a:pt x="464566" y="452729"/>
                </a:lnTo>
                <a:lnTo>
                  <a:pt x="424942" y="525729"/>
                </a:lnTo>
                <a:lnTo>
                  <a:pt x="413304" y="555205"/>
                </a:lnTo>
                <a:lnTo>
                  <a:pt x="387164" y="614974"/>
                </a:lnTo>
                <a:lnTo>
                  <a:pt x="361547" y="666548"/>
                </a:lnTo>
                <a:lnTo>
                  <a:pt x="333858" y="716232"/>
                </a:lnTo>
                <a:lnTo>
                  <a:pt x="304725" y="760769"/>
                </a:lnTo>
                <a:lnTo>
                  <a:pt x="274295" y="799362"/>
                </a:lnTo>
                <a:lnTo>
                  <a:pt x="242816" y="830500"/>
                </a:lnTo>
                <a:lnTo>
                  <a:pt x="210481" y="853437"/>
                </a:lnTo>
                <a:lnTo>
                  <a:pt x="162077" y="866622"/>
                </a:lnTo>
                <a:lnTo>
                  <a:pt x="147254" y="865367"/>
                </a:lnTo>
                <a:lnTo>
                  <a:pt x="109842" y="846531"/>
                </a:lnTo>
                <a:lnTo>
                  <a:pt x="82585" y="810367"/>
                </a:lnTo>
                <a:lnTo>
                  <a:pt x="67747" y="773410"/>
                </a:lnTo>
                <a:lnTo>
                  <a:pt x="56532" y="726195"/>
                </a:lnTo>
                <a:lnTo>
                  <a:pt x="51050" y="675587"/>
                </a:lnTo>
                <a:lnTo>
                  <a:pt x="48536" y="623347"/>
                </a:lnTo>
                <a:lnTo>
                  <a:pt x="48221" y="596722"/>
                </a:lnTo>
                <a:lnTo>
                  <a:pt x="48472" y="577469"/>
                </a:lnTo>
                <a:lnTo>
                  <a:pt x="50477" y="537963"/>
                </a:lnTo>
                <a:lnTo>
                  <a:pt x="54454" y="497279"/>
                </a:lnTo>
                <a:lnTo>
                  <a:pt x="60150" y="456421"/>
                </a:lnTo>
                <a:lnTo>
                  <a:pt x="67493" y="415652"/>
                </a:lnTo>
                <a:lnTo>
                  <a:pt x="76366" y="375470"/>
                </a:lnTo>
                <a:lnTo>
                  <a:pt x="86705" y="336163"/>
                </a:lnTo>
                <a:lnTo>
                  <a:pt x="98260" y="298991"/>
                </a:lnTo>
                <a:lnTo>
                  <a:pt x="118121" y="246122"/>
                </a:lnTo>
                <a:lnTo>
                  <a:pt x="142043" y="197232"/>
                </a:lnTo>
                <a:lnTo>
                  <a:pt x="170116" y="154038"/>
                </a:lnTo>
                <a:lnTo>
                  <a:pt x="202125" y="117247"/>
                </a:lnTo>
                <a:lnTo>
                  <a:pt x="238250" y="87734"/>
                </a:lnTo>
                <a:lnTo>
                  <a:pt x="279594" y="66972"/>
                </a:lnTo>
                <a:lnTo>
                  <a:pt x="326491" y="52908"/>
                </a:lnTo>
                <a:lnTo>
                  <a:pt x="379796" y="46003"/>
                </a:lnTo>
                <a:lnTo>
                  <a:pt x="399161" y="45542"/>
                </a:lnTo>
                <a:lnTo>
                  <a:pt x="408362" y="45730"/>
                </a:lnTo>
                <a:lnTo>
                  <a:pt x="454700" y="50247"/>
                </a:lnTo>
                <a:lnTo>
                  <a:pt x="492252" y="57594"/>
                </a:lnTo>
                <a:lnTo>
                  <a:pt x="497713" y="59169"/>
                </a:lnTo>
                <a:lnTo>
                  <a:pt x="506310" y="60274"/>
                </a:lnTo>
                <a:lnTo>
                  <a:pt x="515696" y="60274"/>
                </a:lnTo>
                <a:lnTo>
                  <a:pt x="521271" y="58153"/>
                </a:lnTo>
                <a:lnTo>
                  <a:pt x="530199" y="49669"/>
                </a:lnTo>
                <a:lnTo>
                  <a:pt x="532434" y="43980"/>
                </a:lnTo>
                <a:lnTo>
                  <a:pt x="532434" y="31927"/>
                </a:lnTo>
                <a:lnTo>
                  <a:pt x="497524" y="10632"/>
                </a:lnTo>
                <a:lnTo>
                  <a:pt x="454075" y="3352"/>
                </a:lnTo>
                <a:lnTo>
                  <a:pt x="412131" y="209"/>
                </a:lnTo>
                <a:lnTo>
                  <a:pt x="39916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40083" y="3823417"/>
            <a:ext cx="532765" cy="913765"/>
          </a:xfrm>
          <a:custGeom>
            <a:avLst/>
            <a:gdLst/>
            <a:ahLst/>
            <a:cxnLst/>
            <a:rect l="l" t="t" r="r" b="b"/>
            <a:pathLst>
              <a:path w="532764" h="913764">
                <a:moveTo>
                  <a:pt x="399161" y="0"/>
                </a:moveTo>
                <a:lnTo>
                  <a:pt x="359306" y="1924"/>
                </a:lnTo>
                <a:lnTo>
                  <a:pt x="318795" y="7696"/>
                </a:lnTo>
                <a:lnTo>
                  <a:pt x="280447" y="16829"/>
                </a:lnTo>
                <a:lnTo>
                  <a:pt x="231351" y="36415"/>
                </a:lnTo>
                <a:lnTo>
                  <a:pt x="187528" y="66306"/>
                </a:lnTo>
                <a:lnTo>
                  <a:pt x="148407" y="105608"/>
                </a:lnTo>
                <a:lnTo>
                  <a:pt x="124673" y="136353"/>
                </a:lnTo>
                <a:lnTo>
                  <a:pt x="103070" y="170340"/>
                </a:lnTo>
                <a:lnTo>
                  <a:pt x="83670" y="207388"/>
                </a:lnTo>
                <a:lnTo>
                  <a:pt x="66596" y="246735"/>
                </a:lnTo>
                <a:lnTo>
                  <a:pt x="45667" y="306544"/>
                </a:lnTo>
                <a:lnTo>
                  <a:pt x="33986" y="346832"/>
                </a:lnTo>
                <a:lnTo>
                  <a:pt x="23898" y="388084"/>
                </a:lnTo>
                <a:lnTo>
                  <a:pt x="15405" y="430301"/>
                </a:lnTo>
                <a:lnTo>
                  <a:pt x="8663" y="473141"/>
                </a:lnTo>
                <a:lnTo>
                  <a:pt x="3849" y="516278"/>
                </a:lnTo>
                <a:lnTo>
                  <a:pt x="962" y="559708"/>
                </a:lnTo>
                <a:lnTo>
                  <a:pt x="0" y="603427"/>
                </a:lnTo>
                <a:lnTo>
                  <a:pt x="567" y="639653"/>
                </a:lnTo>
                <a:lnTo>
                  <a:pt x="2595" y="679445"/>
                </a:lnTo>
                <a:lnTo>
                  <a:pt x="7216" y="720791"/>
                </a:lnTo>
                <a:lnTo>
                  <a:pt x="15074" y="762482"/>
                </a:lnTo>
                <a:lnTo>
                  <a:pt x="26685" y="802480"/>
                </a:lnTo>
                <a:lnTo>
                  <a:pt x="46167" y="844058"/>
                </a:lnTo>
                <a:lnTo>
                  <a:pt x="73396" y="877718"/>
                </a:lnTo>
                <a:lnTo>
                  <a:pt x="107863" y="901598"/>
                </a:lnTo>
                <a:lnTo>
                  <a:pt x="149238" y="913029"/>
                </a:lnTo>
                <a:lnTo>
                  <a:pt x="160731" y="913510"/>
                </a:lnTo>
                <a:lnTo>
                  <a:pt x="179881" y="912317"/>
                </a:lnTo>
                <a:lnTo>
                  <a:pt x="234073" y="894422"/>
                </a:lnTo>
                <a:lnTo>
                  <a:pt x="267220" y="872572"/>
                </a:lnTo>
                <a:lnTo>
                  <a:pt x="297700" y="845197"/>
                </a:lnTo>
                <a:lnTo>
                  <a:pt x="325488" y="813384"/>
                </a:lnTo>
                <a:lnTo>
                  <a:pt x="350608" y="778217"/>
                </a:lnTo>
                <a:lnTo>
                  <a:pt x="372951" y="741891"/>
                </a:lnTo>
                <a:lnTo>
                  <a:pt x="392455" y="706564"/>
                </a:lnTo>
                <a:lnTo>
                  <a:pt x="415063" y="661291"/>
                </a:lnTo>
                <a:lnTo>
                  <a:pt x="436664" y="610120"/>
                </a:lnTo>
                <a:lnTo>
                  <a:pt x="423938" y="713257"/>
                </a:lnTo>
                <a:lnTo>
                  <a:pt x="404520" y="879347"/>
                </a:lnTo>
                <a:lnTo>
                  <a:pt x="404063" y="880249"/>
                </a:lnTo>
                <a:lnTo>
                  <a:pt x="403847" y="881354"/>
                </a:lnTo>
                <a:lnTo>
                  <a:pt x="403847" y="895870"/>
                </a:lnTo>
                <a:lnTo>
                  <a:pt x="405853" y="901788"/>
                </a:lnTo>
                <a:lnTo>
                  <a:pt x="413893" y="911161"/>
                </a:lnTo>
                <a:lnTo>
                  <a:pt x="419696" y="913510"/>
                </a:lnTo>
                <a:lnTo>
                  <a:pt x="432650" y="913510"/>
                </a:lnTo>
                <a:lnTo>
                  <a:pt x="437883" y="911834"/>
                </a:lnTo>
                <a:lnTo>
                  <a:pt x="448157" y="905128"/>
                </a:lnTo>
                <a:lnTo>
                  <a:pt x="451167" y="898550"/>
                </a:lnTo>
                <a:lnTo>
                  <a:pt x="491578" y="493585"/>
                </a:lnTo>
                <a:lnTo>
                  <a:pt x="492467" y="490016"/>
                </a:lnTo>
                <a:lnTo>
                  <a:pt x="492925" y="487006"/>
                </a:lnTo>
                <a:lnTo>
                  <a:pt x="492925" y="470369"/>
                </a:lnTo>
                <a:lnTo>
                  <a:pt x="490677" y="463905"/>
                </a:lnTo>
                <a:lnTo>
                  <a:pt x="481749" y="454977"/>
                </a:lnTo>
                <a:lnTo>
                  <a:pt x="476173" y="452729"/>
                </a:lnTo>
                <a:lnTo>
                  <a:pt x="464566" y="452729"/>
                </a:lnTo>
                <a:lnTo>
                  <a:pt x="424942" y="525729"/>
                </a:lnTo>
                <a:lnTo>
                  <a:pt x="413304" y="555205"/>
                </a:lnTo>
                <a:lnTo>
                  <a:pt x="387164" y="614974"/>
                </a:lnTo>
                <a:lnTo>
                  <a:pt x="361547" y="666548"/>
                </a:lnTo>
                <a:lnTo>
                  <a:pt x="333858" y="716232"/>
                </a:lnTo>
                <a:lnTo>
                  <a:pt x="304725" y="760769"/>
                </a:lnTo>
                <a:lnTo>
                  <a:pt x="274295" y="799362"/>
                </a:lnTo>
                <a:lnTo>
                  <a:pt x="242816" y="830500"/>
                </a:lnTo>
                <a:lnTo>
                  <a:pt x="210481" y="853437"/>
                </a:lnTo>
                <a:lnTo>
                  <a:pt x="162077" y="866622"/>
                </a:lnTo>
                <a:lnTo>
                  <a:pt x="147254" y="865367"/>
                </a:lnTo>
                <a:lnTo>
                  <a:pt x="109842" y="846531"/>
                </a:lnTo>
                <a:lnTo>
                  <a:pt x="82585" y="810367"/>
                </a:lnTo>
                <a:lnTo>
                  <a:pt x="67747" y="773410"/>
                </a:lnTo>
                <a:lnTo>
                  <a:pt x="56532" y="726195"/>
                </a:lnTo>
                <a:lnTo>
                  <a:pt x="51050" y="675587"/>
                </a:lnTo>
                <a:lnTo>
                  <a:pt x="48536" y="623347"/>
                </a:lnTo>
                <a:lnTo>
                  <a:pt x="48221" y="596722"/>
                </a:lnTo>
                <a:lnTo>
                  <a:pt x="48472" y="577469"/>
                </a:lnTo>
                <a:lnTo>
                  <a:pt x="50477" y="537963"/>
                </a:lnTo>
                <a:lnTo>
                  <a:pt x="54454" y="497279"/>
                </a:lnTo>
                <a:lnTo>
                  <a:pt x="60150" y="456421"/>
                </a:lnTo>
                <a:lnTo>
                  <a:pt x="67493" y="415652"/>
                </a:lnTo>
                <a:lnTo>
                  <a:pt x="76366" y="375470"/>
                </a:lnTo>
                <a:lnTo>
                  <a:pt x="86705" y="336163"/>
                </a:lnTo>
                <a:lnTo>
                  <a:pt x="98260" y="298991"/>
                </a:lnTo>
                <a:lnTo>
                  <a:pt x="118121" y="246122"/>
                </a:lnTo>
                <a:lnTo>
                  <a:pt x="142043" y="197232"/>
                </a:lnTo>
                <a:lnTo>
                  <a:pt x="170116" y="154038"/>
                </a:lnTo>
                <a:lnTo>
                  <a:pt x="202125" y="117247"/>
                </a:lnTo>
                <a:lnTo>
                  <a:pt x="238250" y="87734"/>
                </a:lnTo>
                <a:lnTo>
                  <a:pt x="279594" y="66972"/>
                </a:lnTo>
                <a:lnTo>
                  <a:pt x="326491" y="52908"/>
                </a:lnTo>
                <a:lnTo>
                  <a:pt x="379796" y="46003"/>
                </a:lnTo>
                <a:lnTo>
                  <a:pt x="399161" y="45542"/>
                </a:lnTo>
                <a:lnTo>
                  <a:pt x="408362" y="45730"/>
                </a:lnTo>
                <a:lnTo>
                  <a:pt x="454700" y="50247"/>
                </a:lnTo>
                <a:lnTo>
                  <a:pt x="492252" y="57594"/>
                </a:lnTo>
                <a:lnTo>
                  <a:pt x="497713" y="59169"/>
                </a:lnTo>
                <a:lnTo>
                  <a:pt x="506310" y="60274"/>
                </a:lnTo>
                <a:lnTo>
                  <a:pt x="515696" y="60274"/>
                </a:lnTo>
                <a:lnTo>
                  <a:pt x="521271" y="58153"/>
                </a:lnTo>
                <a:lnTo>
                  <a:pt x="530199" y="49669"/>
                </a:lnTo>
                <a:lnTo>
                  <a:pt x="532434" y="43980"/>
                </a:lnTo>
                <a:lnTo>
                  <a:pt x="532434" y="31927"/>
                </a:lnTo>
                <a:lnTo>
                  <a:pt x="497524" y="10632"/>
                </a:lnTo>
                <a:lnTo>
                  <a:pt x="454075" y="3352"/>
                </a:lnTo>
                <a:lnTo>
                  <a:pt x="412131" y="209"/>
                </a:lnTo>
                <a:lnTo>
                  <a:pt x="39916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43054" y="3823417"/>
            <a:ext cx="532765" cy="913765"/>
          </a:xfrm>
          <a:custGeom>
            <a:avLst/>
            <a:gdLst/>
            <a:ahLst/>
            <a:cxnLst/>
            <a:rect l="l" t="t" r="r" b="b"/>
            <a:pathLst>
              <a:path w="532764" h="913764">
                <a:moveTo>
                  <a:pt x="399160" y="0"/>
                </a:moveTo>
                <a:lnTo>
                  <a:pt x="359306" y="1924"/>
                </a:lnTo>
                <a:lnTo>
                  <a:pt x="318795" y="7696"/>
                </a:lnTo>
                <a:lnTo>
                  <a:pt x="280447" y="16829"/>
                </a:lnTo>
                <a:lnTo>
                  <a:pt x="231351" y="36415"/>
                </a:lnTo>
                <a:lnTo>
                  <a:pt x="187528" y="66306"/>
                </a:lnTo>
                <a:lnTo>
                  <a:pt x="148407" y="105608"/>
                </a:lnTo>
                <a:lnTo>
                  <a:pt x="124673" y="136353"/>
                </a:lnTo>
                <a:lnTo>
                  <a:pt x="103070" y="170340"/>
                </a:lnTo>
                <a:lnTo>
                  <a:pt x="83670" y="207388"/>
                </a:lnTo>
                <a:lnTo>
                  <a:pt x="66596" y="246735"/>
                </a:lnTo>
                <a:lnTo>
                  <a:pt x="45667" y="306544"/>
                </a:lnTo>
                <a:lnTo>
                  <a:pt x="33986" y="346832"/>
                </a:lnTo>
                <a:lnTo>
                  <a:pt x="23898" y="388084"/>
                </a:lnTo>
                <a:lnTo>
                  <a:pt x="15405" y="430301"/>
                </a:lnTo>
                <a:lnTo>
                  <a:pt x="8663" y="473141"/>
                </a:lnTo>
                <a:lnTo>
                  <a:pt x="3849" y="516278"/>
                </a:lnTo>
                <a:lnTo>
                  <a:pt x="962" y="559708"/>
                </a:lnTo>
                <a:lnTo>
                  <a:pt x="0" y="603427"/>
                </a:lnTo>
                <a:lnTo>
                  <a:pt x="567" y="639653"/>
                </a:lnTo>
                <a:lnTo>
                  <a:pt x="2595" y="679445"/>
                </a:lnTo>
                <a:lnTo>
                  <a:pt x="7216" y="720791"/>
                </a:lnTo>
                <a:lnTo>
                  <a:pt x="15074" y="762482"/>
                </a:lnTo>
                <a:lnTo>
                  <a:pt x="26685" y="802480"/>
                </a:lnTo>
                <a:lnTo>
                  <a:pt x="46167" y="844058"/>
                </a:lnTo>
                <a:lnTo>
                  <a:pt x="73396" y="877718"/>
                </a:lnTo>
                <a:lnTo>
                  <a:pt x="107863" y="901598"/>
                </a:lnTo>
                <a:lnTo>
                  <a:pt x="149238" y="913029"/>
                </a:lnTo>
                <a:lnTo>
                  <a:pt x="160731" y="913510"/>
                </a:lnTo>
                <a:lnTo>
                  <a:pt x="179881" y="912317"/>
                </a:lnTo>
                <a:lnTo>
                  <a:pt x="234073" y="894422"/>
                </a:lnTo>
                <a:lnTo>
                  <a:pt x="267220" y="872572"/>
                </a:lnTo>
                <a:lnTo>
                  <a:pt x="297700" y="845197"/>
                </a:lnTo>
                <a:lnTo>
                  <a:pt x="325488" y="813384"/>
                </a:lnTo>
                <a:lnTo>
                  <a:pt x="350608" y="778217"/>
                </a:lnTo>
                <a:lnTo>
                  <a:pt x="372951" y="741891"/>
                </a:lnTo>
                <a:lnTo>
                  <a:pt x="392455" y="706564"/>
                </a:lnTo>
                <a:lnTo>
                  <a:pt x="415063" y="661291"/>
                </a:lnTo>
                <a:lnTo>
                  <a:pt x="436664" y="610120"/>
                </a:lnTo>
                <a:lnTo>
                  <a:pt x="423938" y="713257"/>
                </a:lnTo>
                <a:lnTo>
                  <a:pt x="404520" y="879347"/>
                </a:lnTo>
                <a:lnTo>
                  <a:pt x="404063" y="880249"/>
                </a:lnTo>
                <a:lnTo>
                  <a:pt x="403847" y="881354"/>
                </a:lnTo>
                <a:lnTo>
                  <a:pt x="403847" y="895870"/>
                </a:lnTo>
                <a:lnTo>
                  <a:pt x="405853" y="901788"/>
                </a:lnTo>
                <a:lnTo>
                  <a:pt x="413892" y="911161"/>
                </a:lnTo>
                <a:lnTo>
                  <a:pt x="419696" y="913510"/>
                </a:lnTo>
                <a:lnTo>
                  <a:pt x="432650" y="913510"/>
                </a:lnTo>
                <a:lnTo>
                  <a:pt x="437883" y="911834"/>
                </a:lnTo>
                <a:lnTo>
                  <a:pt x="448157" y="905128"/>
                </a:lnTo>
                <a:lnTo>
                  <a:pt x="451167" y="898550"/>
                </a:lnTo>
                <a:lnTo>
                  <a:pt x="491578" y="493585"/>
                </a:lnTo>
                <a:lnTo>
                  <a:pt x="492467" y="490016"/>
                </a:lnTo>
                <a:lnTo>
                  <a:pt x="492925" y="487006"/>
                </a:lnTo>
                <a:lnTo>
                  <a:pt x="492925" y="470369"/>
                </a:lnTo>
                <a:lnTo>
                  <a:pt x="490677" y="463905"/>
                </a:lnTo>
                <a:lnTo>
                  <a:pt x="481749" y="454977"/>
                </a:lnTo>
                <a:lnTo>
                  <a:pt x="476173" y="452729"/>
                </a:lnTo>
                <a:lnTo>
                  <a:pt x="464565" y="452729"/>
                </a:lnTo>
                <a:lnTo>
                  <a:pt x="424941" y="525729"/>
                </a:lnTo>
                <a:lnTo>
                  <a:pt x="413304" y="555205"/>
                </a:lnTo>
                <a:lnTo>
                  <a:pt x="387164" y="614974"/>
                </a:lnTo>
                <a:lnTo>
                  <a:pt x="361547" y="666548"/>
                </a:lnTo>
                <a:lnTo>
                  <a:pt x="333858" y="716232"/>
                </a:lnTo>
                <a:lnTo>
                  <a:pt x="304725" y="760769"/>
                </a:lnTo>
                <a:lnTo>
                  <a:pt x="274295" y="799362"/>
                </a:lnTo>
                <a:lnTo>
                  <a:pt x="242816" y="830500"/>
                </a:lnTo>
                <a:lnTo>
                  <a:pt x="210481" y="853437"/>
                </a:lnTo>
                <a:lnTo>
                  <a:pt x="162077" y="866622"/>
                </a:lnTo>
                <a:lnTo>
                  <a:pt x="147254" y="865367"/>
                </a:lnTo>
                <a:lnTo>
                  <a:pt x="109842" y="846531"/>
                </a:lnTo>
                <a:lnTo>
                  <a:pt x="82585" y="810367"/>
                </a:lnTo>
                <a:lnTo>
                  <a:pt x="67747" y="773410"/>
                </a:lnTo>
                <a:lnTo>
                  <a:pt x="56532" y="726195"/>
                </a:lnTo>
                <a:lnTo>
                  <a:pt x="51050" y="675587"/>
                </a:lnTo>
                <a:lnTo>
                  <a:pt x="48536" y="623347"/>
                </a:lnTo>
                <a:lnTo>
                  <a:pt x="48221" y="596722"/>
                </a:lnTo>
                <a:lnTo>
                  <a:pt x="48472" y="577469"/>
                </a:lnTo>
                <a:lnTo>
                  <a:pt x="50477" y="537963"/>
                </a:lnTo>
                <a:lnTo>
                  <a:pt x="54454" y="497279"/>
                </a:lnTo>
                <a:lnTo>
                  <a:pt x="60150" y="456421"/>
                </a:lnTo>
                <a:lnTo>
                  <a:pt x="67493" y="415652"/>
                </a:lnTo>
                <a:lnTo>
                  <a:pt x="76366" y="375470"/>
                </a:lnTo>
                <a:lnTo>
                  <a:pt x="86705" y="336163"/>
                </a:lnTo>
                <a:lnTo>
                  <a:pt x="98260" y="298991"/>
                </a:lnTo>
                <a:lnTo>
                  <a:pt x="118121" y="246122"/>
                </a:lnTo>
                <a:lnTo>
                  <a:pt x="142043" y="197232"/>
                </a:lnTo>
                <a:lnTo>
                  <a:pt x="170116" y="154038"/>
                </a:lnTo>
                <a:lnTo>
                  <a:pt x="202125" y="117247"/>
                </a:lnTo>
                <a:lnTo>
                  <a:pt x="238250" y="87734"/>
                </a:lnTo>
                <a:lnTo>
                  <a:pt x="279594" y="66972"/>
                </a:lnTo>
                <a:lnTo>
                  <a:pt x="326491" y="52908"/>
                </a:lnTo>
                <a:lnTo>
                  <a:pt x="379796" y="46003"/>
                </a:lnTo>
                <a:lnTo>
                  <a:pt x="399160" y="45542"/>
                </a:lnTo>
                <a:lnTo>
                  <a:pt x="408362" y="45730"/>
                </a:lnTo>
                <a:lnTo>
                  <a:pt x="454700" y="50247"/>
                </a:lnTo>
                <a:lnTo>
                  <a:pt x="492251" y="57594"/>
                </a:lnTo>
                <a:lnTo>
                  <a:pt x="497712" y="59169"/>
                </a:lnTo>
                <a:lnTo>
                  <a:pt x="506310" y="60274"/>
                </a:lnTo>
                <a:lnTo>
                  <a:pt x="515696" y="60274"/>
                </a:lnTo>
                <a:lnTo>
                  <a:pt x="521271" y="58153"/>
                </a:lnTo>
                <a:lnTo>
                  <a:pt x="530199" y="49669"/>
                </a:lnTo>
                <a:lnTo>
                  <a:pt x="532434" y="43980"/>
                </a:lnTo>
                <a:lnTo>
                  <a:pt x="532434" y="31927"/>
                </a:lnTo>
                <a:lnTo>
                  <a:pt x="497524" y="10632"/>
                </a:lnTo>
                <a:lnTo>
                  <a:pt x="454075" y="3352"/>
                </a:lnTo>
                <a:lnTo>
                  <a:pt x="412131" y="209"/>
                </a:lnTo>
                <a:lnTo>
                  <a:pt x="39916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46019" y="3823417"/>
            <a:ext cx="532765" cy="913765"/>
          </a:xfrm>
          <a:custGeom>
            <a:avLst/>
            <a:gdLst/>
            <a:ahLst/>
            <a:cxnLst/>
            <a:rect l="l" t="t" r="r" b="b"/>
            <a:pathLst>
              <a:path w="532764" h="913764">
                <a:moveTo>
                  <a:pt x="399160" y="0"/>
                </a:moveTo>
                <a:lnTo>
                  <a:pt x="359311" y="1924"/>
                </a:lnTo>
                <a:lnTo>
                  <a:pt x="318795" y="7696"/>
                </a:lnTo>
                <a:lnTo>
                  <a:pt x="280447" y="16829"/>
                </a:lnTo>
                <a:lnTo>
                  <a:pt x="231351" y="36415"/>
                </a:lnTo>
                <a:lnTo>
                  <a:pt x="187528" y="66306"/>
                </a:lnTo>
                <a:lnTo>
                  <a:pt x="148412" y="105608"/>
                </a:lnTo>
                <a:lnTo>
                  <a:pt x="124680" y="136353"/>
                </a:lnTo>
                <a:lnTo>
                  <a:pt x="103077" y="170340"/>
                </a:lnTo>
                <a:lnTo>
                  <a:pt x="83675" y="207388"/>
                </a:lnTo>
                <a:lnTo>
                  <a:pt x="66598" y="246735"/>
                </a:lnTo>
                <a:lnTo>
                  <a:pt x="45669" y="306544"/>
                </a:lnTo>
                <a:lnTo>
                  <a:pt x="33991" y="346832"/>
                </a:lnTo>
                <a:lnTo>
                  <a:pt x="23904" y="388084"/>
                </a:lnTo>
                <a:lnTo>
                  <a:pt x="15405" y="430301"/>
                </a:lnTo>
                <a:lnTo>
                  <a:pt x="8663" y="473141"/>
                </a:lnTo>
                <a:lnTo>
                  <a:pt x="3849" y="516278"/>
                </a:lnTo>
                <a:lnTo>
                  <a:pt x="962" y="559708"/>
                </a:lnTo>
                <a:lnTo>
                  <a:pt x="0" y="603427"/>
                </a:lnTo>
                <a:lnTo>
                  <a:pt x="567" y="639653"/>
                </a:lnTo>
                <a:lnTo>
                  <a:pt x="2595" y="679445"/>
                </a:lnTo>
                <a:lnTo>
                  <a:pt x="7223" y="720791"/>
                </a:lnTo>
                <a:lnTo>
                  <a:pt x="15074" y="762482"/>
                </a:lnTo>
                <a:lnTo>
                  <a:pt x="26687" y="802480"/>
                </a:lnTo>
                <a:lnTo>
                  <a:pt x="46167" y="844058"/>
                </a:lnTo>
                <a:lnTo>
                  <a:pt x="73396" y="877718"/>
                </a:lnTo>
                <a:lnTo>
                  <a:pt x="107870" y="901598"/>
                </a:lnTo>
                <a:lnTo>
                  <a:pt x="149244" y="913029"/>
                </a:lnTo>
                <a:lnTo>
                  <a:pt x="160731" y="913510"/>
                </a:lnTo>
                <a:lnTo>
                  <a:pt x="179881" y="912317"/>
                </a:lnTo>
                <a:lnTo>
                  <a:pt x="234073" y="894422"/>
                </a:lnTo>
                <a:lnTo>
                  <a:pt x="267220" y="872572"/>
                </a:lnTo>
                <a:lnTo>
                  <a:pt x="297700" y="845197"/>
                </a:lnTo>
                <a:lnTo>
                  <a:pt x="325493" y="813384"/>
                </a:lnTo>
                <a:lnTo>
                  <a:pt x="350608" y="778217"/>
                </a:lnTo>
                <a:lnTo>
                  <a:pt x="372956" y="741891"/>
                </a:lnTo>
                <a:lnTo>
                  <a:pt x="392455" y="706564"/>
                </a:lnTo>
                <a:lnTo>
                  <a:pt x="415063" y="661291"/>
                </a:lnTo>
                <a:lnTo>
                  <a:pt x="436664" y="610120"/>
                </a:lnTo>
                <a:lnTo>
                  <a:pt x="423938" y="713257"/>
                </a:lnTo>
                <a:lnTo>
                  <a:pt x="404520" y="879347"/>
                </a:lnTo>
                <a:lnTo>
                  <a:pt x="404075" y="880249"/>
                </a:lnTo>
                <a:lnTo>
                  <a:pt x="403847" y="881354"/>
                </a:lnTo>
                <a:lnTo>
                  <a:pt x="403847" y="895870"/>
                </a:lnTo>
                <a:lnTo>
                  <a:pt x="405853" y="901788"/>
                </a:lnTo>
                <a:lnTo>
                  <a:pt x="413892" y="911161"/>
                </a:lnTo>
                <a:lnTo>
                  <a:pt x="419696" y="913510"/>
                </a:lnTo>
                <a:lnTo>
                  <a:pt x="432650" y="913510"/>
                </a:lnTo>
                <a:lnTo>
                  <a:pt x="437895" y="911834"/>
                </a:lnTo>
                <a:lnTo>
                  <a:pt x="448157" y="905128"/>
                </a:lnTo>
                <a:lnTo>
                  <a:pt x="451180" y="898550"/>
                </a:lnTo>
                <a:lnTo>
                  <a:pt x="491578" y="493585"/>
                </a:lnTo>
                <a:lnTo>
                  <a:pt x="492467" y="490016"/>
                </a:lnTo>
                <a:lnTo>
                  <a:pt x="492925" y="487006"/>
                </a:lnTo>
                <a:lnTo>
                  <a:pt x="492925" y="470369"/>
                </a:lnTo>
                <a:lnTo>
                  <a:pt x="490689" y="463905"/>
                </a:lnTo>
                <a:lnTo>
                  <a:pt x="481761" y="454977"/>
                </a:lnTo>
                <a:lnTo>
                  <a:pt x="476173" y="452729"/>
                </a:lnTo>
                <a:lnTo>
                  <a:pt x="464565" y="452729"/>
                </a:lnTo>
                <a:lnTo>
                  <a:pt x="424941" y="525729"/>
                </a:lnTo>
                <a:lnTo>
                  <a:pt x="413304" y="555205"/>
                </a:lnTo>
                <a:lnTo>
                  <a:pt x="387166" y="614974"/>
                </a:lnTo>
                <a:lnTo>
                  <a:pt x="361552" y="666548"/>
                </a:lnTo>
                <a:lnTo>
                  <a:pt x="333863" y="716232"/>
                </a:lnTo>
                <a:lnTo>
                  <a:pt x="304727" y="760769"/>
                </a:lnTo>
                <a:lnTo>
                  <a:pt x="274297" y="799362"/>
                </a:lnTo>
                <a:lnTo>
                  <a:pt x="242821" y="830500"/>
                </a:lnTo>
                <a:lnTo>
                  <a:pt x="210487" y="853437"/>
                </a:lnTo>
                <a:lnTo>
                  <a:pt x="162077" y="866622"/>
                </a:lnTo>
                <a:lnTo>
                  <a:pt x="147261" y="865367"/>
                </a:lnTo>
                <a:lnTo>
                  <a:pt x="109842" y="846531"/>
                </a:lnTo>
                <a:lnTo>
                  <a:pt x="82587" y="810367"/>
                </a:lnTo>
                <a:lnTo>
                  <a:pt x="67747" y="773410"/>
                </a:lnTo>
                <a:lnTo>
                  <a:pt x="56532" y="726195"/>
                </a:lnTo>
                <a:lnTo>
                  <a:pt x="51050" y="675587"/>
                </a:lnTo>
                <a:lnTo>
                  <a:pt x="48536" y="623347"/>
                </a:lnTo>
                <a:lnTo>
                  <a:pt x="48221" y="596722"/>
                </a:lnTo>
                <a:lnTo>
                  <a:pt x="48472" y="577469"/>
                </a:lnTo>
                <a:lnTo>
                  <a:pt x="50477" y="537963"/>
                </a:lnTo>
                <a:lnTo>
                  <a:pt x="54454" y="497279"/>
                </a:lnTo>
                <a:lnTo>
                  <a:pt x="60150" y="456421"/>
                </a:lnTo>
                <a:lnTo>
                  <a:pt x="67499" y="415652"/>
                </a:lnTo>
                <a:lnTo>
                  <a:pt x="76367" y="375470"/>
                </a:lnTo>
                <a:lnTo>
                  <a:pt x="86707" y="336163"/>
                </a:lnTo>
                <a:lnTo>
                  <a:pt x="98265" y="298991"/>
                </a:lnTo>
                <a:lnTo>
                  <a:pt x="118125" y="246122"/>
                </a:lnTo>
                <a:lnTo>
                  <a:pt x="142048" y="197232"/>
                </a:lnTo>
                <a:lnTo>
                  <a:pt x="170116" y="154038"/>
                </a:lnTo>
                <a:lnTo>
                  <a:pt x="202131" y="117247"/>
                </a:lnTo>
                <a:lnTo>
                  <a:pt x="238255" y="87734"/>
                </a:lnTo>
                <a:lnTo>
                  <a:pt x="279594" y="66972"/>
                </a:lnTo>
                <a:lnTo>
                  <a:pt x="326491" y="52908"/>
                </a:lnTo>
                <a:lnTo>
                  <a:pt x="379801" y="46003"/>
                </a:lnTo>
                <a:lnTo>
                  <a:pt x="399160" y="45542"/>
                </a:lnTo>
                <a:lnTo>
                  <a:pt x="408369" y="45730"/>
                </a:lnTo>
                <a:lnTo>
                  <a:pt x="454706" y="50247"/>
                </a:lnTo>
                <a:lnTo>
                  <a:pt x="492251" y="57594"/>
                </a:lnTo>
                <a:lnTo>
                  <a:pt x="497725" y="59169"/>
                </a:lnTo>
                <a:lnTo>
                  <a:pt x="506310" y="60274"/>
                </a:lnTo>
                <a:lnTo>
                  <a:pt x="515696" y="60274"/>
                </a:lnTo>
                <a:lnTo>
                  <a:pt x="521271" y="58153"/>
                </a:lnTo>
                <a:lnTo>
                  <a:pt x="530199" y="49669"/>
                </a:lnTo>
                <a:lnTo>
                  <a:pt x="532434" y="43980"/>
                </a:lnTo>
                <a:lnTo>
                  <a:pt x="532434" y="31927"/>
                </a:lnTo>
                <a:lnTo>
                  <a:pt x="497525" y="10632"/>
                </a:lnTo>
                <a:lnTo>
                  <a:pt x="454075" y="3352"/>
                </a:lnTo>
                <a:lnTo>
                  <a:pt x="412136" y="209"/>
                </a:lnTo>
                <a:lnTo>
                  <a:pt x="39916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48991" y="3823417"/>
            <a:ext cx="532765" cy="913765"/>
          </a:xfrm>
          <a:custGeom>
            <a:avLst/>
            <a:gdLst/>
            <a:ahLst/>
            <a:cxnLst/>
            <a:rect l="l" t="t" r="r" b="b"/>
            <a:pathLst>
              <a:path w="532764" h="913764">
                <a:moveTo>
                  <a:pt x="399160" y="0"/>
                </a:moveTo>
                <a:lnTo>
                  <a:pt x="359306" y="1924"/>
                </a:lnTo>
                <a:lnTo>
                  <a:pt x="318795" y="7696"/>
                </a:lnTo>
                <a:lnTo>
                  <a:pt x="280447" y="16829"/>
                </a:lnTo>
                <a:lnTo>
                  <a:pt x="231351" y="36415"/>
                </a:lnTo>
                <a:lnTo>
                  <a:pt x="187528" y="66306"/>
                </a:lnTo>
                <a:lnTo>
                  <a:pt x="148407" y="105608"/>
                </a:lnTo>
                <a:lnTo>
                  <a:pt x="124673" y="136353"/>
                </a:lnTo>
                <a:lnTo>
                  <a:pt x="103070" y="170340"/>
                </a:lnTo>
                <a:lnTo>
                  <a:pt x="83670" y="207388"/>
                </a:lnTo>
                <a:lnTo>
                  <a:pt x="66596" y="246735"/>
                </a:lnTo>
                <a:lnTo>
                  <a:pt x="45667" y="306544"/>
                </a:lnTo>
                <a:lnTo>
                  <a:pt x="33986" y="346832"/>
                </a:lnTo>
                <a:lnTo>
                  <a:pt x="23898" y="388084"/>
                </a:lnTo>
                <a:lnTo>
                  <a:pt x="15405" y="430301"/>
                </a:lnTo>
                <a:lnTo>
                  <a:pt x="8663" y="473141"/>
                </a:lnTo>
                <a:lnTo>
                  <a:pt x="3849" y="516278"/>
                </a:lnTo>
                <a:lnTo>
                  <a:pt x="962" y="559708"/>
                </a:lnTo>
                <a:lnTo>
                  <a:pt x="0" y="603427"/>
                </a:lnTo>
                <a:lnTo>
                  <a:pt x="567" y="639653"/>
                </a:lnTo>
                <a:lnTo>
                  <a:pt x="2595" y="679445"/>
                </a:lnTo>
                <a:lnTo>
                  <a:pt x="7216" y="720791"/>
                </a:lnTo>
                <a:lnTo>
                  <a:pt x="15074" y="762482"/>
                </a:lnTo>
                <a:lnTo>
                  <a:pt x="26685" y="802480"/>
                </a:lnTo>
                <a:lnTo>
                  <a:pt x="46167" y="844058"/>
                </a:lnTo>
                <a:lnTo>
                  <a:pt x="73396" y="877718"/>
                </a:lnTo>
                <a:lnTo>
                  <a:pt x="107863" y="901598"/>
                </a:lnTo>
                <a:lnTo>
                  <a:pt x="149238" y="913029"/>
                </a:lnTo>
                <a:lnTo>
                  <a:pt x="160731" y="913510"/>
                </a:lnTo>
                <a:lnTo>
                  <a:pt x="179881" y="912317"/>
                </a:lnTo>
                <a:lnTo>
                  <a:pt x="234073" y="894422"/>
                </a:lnTo>
                <a:lnTo>
                  <a:pt x="267220" y="872572"/>
                </a:lnTo>
                <a:lnTo>
                  <a:pt x="297700" y="845197"/>
                </a:lnTo>
                <a:lnTo>
                  <a:pt x="325488" y="813384"/>
                </a:lnTo>
                <a:lnTo>
                  <a:pt x="350608" y="778217"/>
                </a:lnTo>
                <a:lnTo>
                  <a:pt x="372951" y="741891"/>
                </a:lnTo>
                <a:lnTo>
                  <a:pt x="392455" y="706564"/>
                </a:lnTo>
                <a:lnTo>
                  <a:pt x="415063" y="661291"/>
                </a:lnTo>
                <a:lnTo>
                  <a:pt x="436664" y="610120"/>
                </a:lnTo>
                <a:lnTo>
                  <a:pt x="423938" y="713257"/>
                </a:lnTo>
                <a:lnTo>
                  <a:pt x="404520" y="879347"/>
                </a:lnTo>
                <a:lnTo>
                  <a:pt x="404063" y="880249"/>
                </a:lnTo>
                <a:lnTo>
                  <a:pt x="403847" y="881354"/>
                </a:lnTo>
                <a:lnTo>
                  <a:pt x="403847" y="895870"/>
                </a:lnTo>
                <a:lnTo>
                  <a:pt x="405853" y="901788"/>
                </a:lnTo>
                <a:lnTo>
                  <a:pt x="413892" y="911161"/>
                </a:lnTo>
                <a:lnTo>
                  <a:pt x="419696" y="913510"/>
                </a:lnTo>
                <a:lnTo>
                  <a:pt x="432650" y="913510"/>
                </a:lnTo>
                <a:lnTo>
                  <a:pt x="437883" y="911834"/>
                </a:lnTo>
                <a:lnTo>
                  <a:pt x="448157" y="905128"/>
                </a:lnTo>
                <a:lnTo>
                  <a:pt x="451167" y="898550"/>
                </a:lnTo>
                <a:lnTo>
                  <a:pt x="491578" y="493585"/>
                </a:lnTo>
                <a:lnTo>
                  <a:pt x="492467" y="490016"/>
                </a:lnTo>
                <a:lnTo>
                  <a:pt x="492925" y="487006"/>
                </a:lnTo>
                <a:lnTo>
                  <a:pt x="492925" y="470369"/>
                </a:lnTo>
                <a:lnTo>
                  <a:pt x="490677" y="463905"/>
                </a:lnTo>
                <a:lnTo>
                  <a:pt x="481749" y="454977"/>
                </a:lnTo>
                <a:lnTo>
                  <a:pt x="476173" y="452729"/>
                </a:lnTo>
                <a:lnTo>
                  <a:pt x="464565" y="452729"/>
                </a:lnTo>
                <a:lnTo>
                  <a:pt x="424941" y="525729"/>
                </a:lnTo>
                <a:lnTo>
                  <a:pt x="413304" y="555205"/>
                </a:lnTo>
                <a:lnTo>
                  <a:pt x="387164" y="614974"/>
                </a:lnTo>
                <a:lnTo>
                  <a:pt x="361547" y="666548"/>
                </a:lnTo>
                <a:lnTo>
                  <a:pt x="333858" y="716232"/>
                </a:lnTo>
                <a:lnTo>
                  <a:pt x="304725" y="760769"/>
                </a:lnTo>
                <a:lnTo>
                  <a:pt x="274295" y="799362"/>
                </a:lnTo>
                <a:lnTo>
                  <a:pt x="242816" y="830500"/>
                </a:lnTo>
                <a:lnTo>
                  <a:pt x="210481" y="853437"/>
                </a:lnTo>
                <a:lnTo>
                  <a:pt x="162077" y="866622"/>
                </a:lnTo>
                <a:lnTo>
                  <a:pt x="147254" y="865367"/>
                </a:lnTo>
                <a:lnTo>
                  <a:pt x="109842" y="846531"/>
                </a:lnTo>
                <a:lnTo>
                  <a:pt x="82585" y="810367"/>
                </a:lnTo>
                <a:lnTo>
                  <a:pt x="67747" y="773410"/>
                </a:lnTo>
                <a:lnTo>
                  <a:pt x="56532" y="726195"/>
                </a:lnTo>
                <a:lnTo>
                  <a:pt x="51050" y="675587"/>
                </a:lnTo>
                <a:lnTo>
                  <a:pt x="48536" y="623347"/>
                </a:lnTo>
                <a:lnTo>
                  <a:pt x="48221" y="596722"/>
                </a:lnTo>
                <a:lnTo>
                  <a:pt x="48472" y="577469"/>
                </a:lnTo>
                <a:lnTo>
                  <a:pt x="50477" y="537963"/>
                </a:lnTo>
                <a:lnTo>
                  <a:pt x="54454" y="497279"/>
                </a:lnTo>
                <a:lnTo>
                  <a:pt x="60150" y="456421"/>
                </a:lnTo>
                <a:lnTo>
                  <a:pt x="67493" y="415652"/>
                </a:lnTo>
                <a:lnTo>
                  <a:pt x="76366" y="375470"/>
                </a:lnTo>
                <a:lnTo>
                  <a:pt x="86705" y="336163"/>
                </a:lnTo>
                <a:lnTo>
                  <a:pt x="98260" y="298991"/>
                </a:lnTo>
                <a:lnTo>
                  <a:pt x="118121" y="246122"/>
                </a:lnTo>
                <a:lnTo>
                  <a:pt x="142043" y="197232"/>
                </a:lnTo>
                <a:lnTo>
                  <a:pt x="170116" y="154038"/>
                </a:lnTo>
                <a:lnTo>
                  <a:pt x="202125" y="117247"/>
                </a:lnTo>
                <a:lnTo>
                  <a:pt x="238250" y="87734"/>
                </a:lnTo>
                <a:lnTo>
                  <a:pt x="279594" y="66972"/>
                </a:lnTo>
                <a:lnTo>
                  <a:pt x="326491" y="52908"/>
                </a:lnTo>
                <a:lnTo>
                  <a:pt x="379796" y="46003"/>
                </a:lnTo>
                <a:lnTo>
                  <a:pt x="399160" y="45542"/>
                </a:lnTo>
                <a:lnTo>
                  <a:pt x="408362" y="45730"/>
                </a:lnTo>
                <a:lnTo>
                  <a:pt x="454700" y="50247"/>
                </a:lnTo>
                <a:lnTo>
                  <a:pt x="492251" y="57594"/>
                </a:lnTo>
                <a:lnTo>
                  <a:pt x="497712" y="59169"/>
                </a:lnTo>
                <a:lnTo>
                  <a:pt x="506310" y="60274"/>
                </a:lnTo>
                <a:lnTo>
                  <a:pt x="515696" y="60274"/>
                </a:lnTo>
                <a:lnTo>
                  <a:pt x="521271" y="58153"/>
                </a:lnTo>
                <a:lnTo>
                  <a:pt x="530199" y="49669"/>
                </a:lnTo>
                <a:lnTo>
                  <a:pt x="532434" y="43980"/>
                </a:lnTo>
                <a:lnTo>
                  <a:pt x="532434" y="31927"/>
                </a:lnTo>
                <a:lnTo>
                  <a:pt x="497524" y="10632"/>
                </a:lnTo>
                <a:lnTo>
                  <a:pt x="454075" y="3352"/>
                </a:lnTo>
                <a:lnTo>
                  <a:pt x="412131" y="209"/>
                </a:lnTo>
                <a:lnTo>
                  <a:pt x="39916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571017" y="3814978"/>
            <a:ext cx="6365875" cy="947419"/>
            <a:chOff x="571017" y="3814978"/>
            <a:chExt cx="6365875" cy="947419"/>
          </a:xfrm>
        </p:grpSpPr>
        <p:sp>
          <p:nvSpPr>
            <p:cNvPr id="44" name="object 44"/>
            <p:cNvSpPr/>
            <p:nvPr/>
          </p:nvSpPr>
          <p:spPr>
            <a:xfrm>
              <a:off x="6151962" y="3823417"/>
              <a:ext cx="532765" cy="913765"/>
            </a:xfrm>
            <a:custGeom>
              <a:avLst/>
              <a:gdLst/>
              <a:ahLst/>
              <a:cxnLst/>
              <a:rect l="l" t="t" r="r" b="b"/>
              <a:pathLst>
                <a:path w="532765" h="913764">
                  <a:moveTo>
                    <a:pt x="399160" y="0"/>
                  </a:moveTo>
                  <a:lnTo>
                    <a:pt x="359306" y="1924"/>
                  </a:lnTo>
                  <a:lnTo>
                    <a:pt x="318795" y="7696"/>
                  </a:lnTo>
                  <a:lnTo>
                    <a:pt x="280447" y="16829"/>
                  </a:lnTo>
                  <a:lnTo>
                    <a:pt x="231351" y="36415"/>
                  </a:lnTo>
                  <a:lnTo>
                    <a:pt x="187528" y="66306"/>
                  </a:lnTo>
                  <a:lnTo>
                    <a:pt x="148407" y="105608"/>
                  </a:lnTo>
                  <a:lnTo>
                    <a:pt x="124673" y="136353"/>
                  </a:lnTo>
                  <a:lnTo>
                    <a:pt x="103070" y="170340"/>
                  </a:lnTo>
                  <a:lnTo>
                    <a:pt x="83670" y="207388"/>
                  </a:lnTo>
                  <a:lnTo>
                    <a:pt x="66596" y="246735"/>
                  </a:lnTo>
                  <a:lnTo>
                    <a:pt x="45667" y="306544"/>
                  </a:lnTo>
                  <a:lnTo>
                    <a:pt x="33986" y="346832"/>
                  </a:lnTo>
                  <a:lnTo>
                    <a:pt x="23898" y="388084"/>
                  </a:lnTo>
                  <a:lnTo>
                    <a:pt x="15405" y="430301"/>
                  </a:lnTo>
                  <a:lnTo>
                    <a:pt x="8663" y="473141"/>
                  </a:lnTo>
                  <a:lnTo>
                    <a:pt x="3849" y="516278"/>
                  </a:lnTo>
                  <a:lnTo>
                    <a:pt x="962" y="559708"/>
                  </a:lnTo>
                  <a:lnTo>
                    <a:pt x="0" y="603427"/>
                  </a:lnTo>
                  <a:lnTo>
                    <a:pt x="562" y="639653"/>
                  </a:lnTo>
                  <a:lnTo>
                    <a:pt x="2595" y="679445"/>
                  </a:lnTo>
                  <a:lnTo>
                    <a:pt x="7216" y="720791"/>
                  </a:lnTo>
                  <a:lnTo>
                    <a:pt x="15074" y="762482"/>
                  </a:lnTo>
                  <a:lnTo>
                    <a:pt x="26685" y="802480"/>
                  </a:lnTo>
                  <a:lnTo>
                    <a:pt x="46167" y="844058"/>
                  </a:lnTo>
                  <a:lnTo>
                    <a:pt x="73396" y="877718"/>
                  </a:lnTo>
                  <a:lnTo>
                    <a:pt x="107863" y="901598"/>
                  </a:lnTo>
                  <a:lnTo>
                    <a:pt x="149238" y="913029"/>
                  </a:lnTo>
                  <a:lnTo>
                    <a:pt x="160731" y="913510"/>
                  </a:lnTo>
                  <a:lnTo>
                    <a:pt x="179881" y="912317"/>
                  </a:lnTo>
                  <a:lnTo>
                    <a:pt x="234073" y="894422"/>
                  </a:lnTo>
                  <a:lnTo>
                    <a:pt x="267220" y="872572"/>
                  </a:lnTo>
                  <a:lnTo>
                    <a:pt x="297700" y="845197"/>
                  </a:lnTo>
                  <a:lnTo>
                    <a:pt x="325488" y="813384"/>
                  </a:lnTo>
                  <a:lnTo>
                    <a:pt x="350608" y="778217"/>
                  </a:lnTo>
                  <a:lnTo>
                    <a:pt x="372951" y="741891"/>
                  </a:lnTo>
                  <a:lnTo>
                    <a:pt x="392455" y="706564"/>
                  </a:lnTo>
                  <a:lnTo>
                    <a:pt x="415063" y="661291"/>
                  </a:lnTo>
                  <a:lnTo>
                    <a:pt x="436664" y="610120"/>
                  </a:lnTo>
                  <a:lnTo>
                    <a:pt x="423938" y="713257"/>
                  </a:lnTo>
                  <a:lnTo>
                    <a:pt x="404520" y="879347"/>
                  </a:lnTo>
                  <a:lnTo>
                    <a:pt x="404063" y="880249"/>
                  </a:lnTo>
                  <a:lnTo>
                    <a:pt x="403847" y="881354"/>
                  </a:lnTo>
                  <a:lnTo>
                    <a:pt x="403847" y="895870"/>
                  </a:lnTo>
                  <a:lnTo>
                    <a:pt x="405853" y="901788"/>
                  </a:lnTo>
                  <a:lnTo>
                    <a:pt x="413892" y="911161"/>
                  </a:lnTo>
                  <a:lnTo>
                    <a:pt x="419696" y="913510"/>
                  </a:lnTo>
                  <a:lnTo>
                    <a:pt x="432650" y="913510"/>
                  </a:lnTo>
                  <a:lnTo>
                    <a:pt x="437883" y="911834"/>
                  </a:lnTo>
                  <a:lnTo>
                    <a:pt x="448157" y="905128"/>
                  </a:lnTo>
                  <a:lnTo>
                    <a:pt x="451167" y="898550"/>
                  </a:lnTo>
                  <a:lnTo>
                    <a:pt x="491578" y="493585"/>
                  </a:lnTo>
                  <a:lnTo>
                    <a:pt x="492467" y="490016"/>
                  </a:lnTo>
                  <a:lnTo>
                    <a:pt x="492925" y="487006"/>
                  </a:lnTo>
                  <a:lnTo>
                    <a:pt x="492925" y="470369"/>
                  </a:lnTo>
                  <a:lnTo>
                    <a:pt x="490677" y="463905"/>
                  </a:lnTo>
                  <a:lnTo>
                    <a:pt x="481749" y="454977"/>
                  </a:lnTo>
                  <a:lnTo>
                    <a:pt x="476173" y="452729"/>
                  </a:lnTo>
                  <a:lnTo>
                    <a:pt x="464565" y="452729"/>
                  </a:lnTo>
                  <a:lnTo>
                    <a:pt x="424941" y="525729"/>
                  </a:lnTo>
                  <a:lnTo>
                    <a:pt x="413304" y="555205"/>
                  </a:lnTo>
                  <a:lnTo>
                    <a:pt x="387164" y="614974"/>
                  </a:lnTo>
                  <a:lnTo>
                    <a:pt x="361547" y="666548"/>
                  </a:lnTo>
                  <a:lnTo>
                    <a:pt x="333858" y="716232"/>
                  </a:lnTo>
                  <a:lnTo>
                    <a:pt x="304725" y="760769"/>
                  </a:lnTo>
                  <a:lnTo>
                    <a:pt x="274295" y="799362"/>
                  </a:lnTo>
                  <a:lnTo>
                    <a:pt x="242816" y="830500"/>
                  </a:lnTo>
                  <a:lnTo>
                    <a:pt x="210481" y="853437"/>
                  </a:lnTo>
                  <a:lnTo>
                    <a:pt x="162077" y="866622"/>
                  </a:lnTo>
                  <a:lnTo>
                    <a:pt x="147254" y="865367"/>
                  </a:lnTo>
                  <a:lnTo>
                    <a:pt x="109842" y="846531"/>
                  </a:lnTo>
                  <a:lnTo>
                    <a:pt x="82585" y="810367"/>
                  </a:lnTo>
                  <a:lnTo>
                    <a:pt x="67747" y="773410"/>
                  </a:lnTo>
                  <a:lnTo>
                    <a:pt x="56526" y="726195"/>
                  </a:lnTo>
                  <a:lnTo>
                    <a:pt x="51045" y="675587"/>
                  </a:lnTo>
                  <a:lnTo>
                    <a:pt x="48536" y="623347"/>
                  </a:lnTo>
                  <a:lnTo>
                    <a:pt x="48221" y="596722"/>
                  </a:lnTo>
                  <a:lnTo>
                    <a:pt x="48472" y="577469"/>
                  </a:lnTo>
                  <a:lnTo>
                    <a:pt x="50477" y="537963"/>
                  </a:lnTo>
                  <a:lnTo>
                    <a:pt x="54454" y="497279"/>
                  </a:lnTo>
                  <a:lnTo>
                    <a:pt x="60150" y="456421"/>
                  </a:lnTo>
                  <a:lnTo>
                    <a:pt x="67493" y="415652"/>
                  </a:lnTo>
                  <a:lnTo>
                    <a:pt x="76366" y="375470"/>
                  </a:lnTo>
                  <a:lnTo>
                    <a:pt x="86705" y="336163"/>
                  </a:lnTo>
                  <a:lnTo>
                    <a:pt x="98260" y="298991"/>
                  </a:lnTo>
                  <a:lnTo>
                    <a:pt x="118121" y="246122"/>
                  </a:lnTo>
                  <a:lnTo>
                    <a:pt x="142043" y="197232"/>
                  </a:lnTo>
                  <a:lnTo>
                    <a:pt x="170116" y="154038"/>
                  </a:lnTo>
                  <a:lnTo>
                    <a:pt x="202125" y="117247"/>
                  </a:lnTo>
                  <a:lnTo>
                    <a:pt x="238250" y="87734"/>
                  </a:lnTo>
                  <a:lnTo>
                    <a:pt x="279589" y="66972"/>
                  </a:lnTo>
                  <a:lnTo>
                    <a:pt x="326491" y="52908"/>
                  </a:lnTo>
                  <a:lnTo>
                    <a:pt x="379796" y="46003"/>
                  </a:lnTo>
                  <a:lnTo>
                    <a:pt x="399160" y="45542"/>
                  </a:lnTo>
                  <a:lnTo>
                    <a:pt x="408362" y="45730"/>
                  </a:lnTo>
                  <a:lnTo>
                    <a:pt x="454700" y="50247"/>
                  </a:lnTo>
                  <a:lnTo>
                    <a:pt x="492251" y="57594"/>
                  </a:lnTo>
                  <a:lnTo>
                    <a:pt x="497712" y="59169"/>
                  </a:lnTo>
                  <a:lnTo>
                    <a:pt x="506310" y="60274"/>
                  </a:lnTo>
                  <a:lnTo>
                    <a:pt x="515696" y="60274"/>
                  </a:lnTo>
                  <a:lnTo>
                    <a:pt x="521271" y="58153"/>
                  </a:lnTo>
                  <a:lnTo>
                    <a:pt x="530199" y="49669"/>
                  </a:lnTo>
                  <a:lnTo>
                    <a:pt x="532434" y="43980"/>
                  </a:lnTo>
                  <a:lnTo>
                    <a:pt x="532434" y="31927"/>
                  </a:lnTo>
                  <a:lnTo>
                    <a:pt x="497524" y="10632"/>
                  </a:lnTo>
                  <a:lnTo>
                    <a:pt x="454075" y="3352"/>
                  </a:lnTo>
                  <a:lnTo>
                    <a:pt x="412131" y="209"/>
                  </a:lnTo>
                  <a:lnTo>
                    <a:pt x="399160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71017" y="381815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1030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72" y="0"/>
                </a:moveTo>
                <a:lnTo>
                  <a:pt x="0" y="0"/>
                </a:lnTo>
                <a:lnTo>
                  <a:pt x="0" y="9525"/>
                </a:lnTo>
                <a:lnTo>
                  <a:pt x="3208972" y="9525"/>
                </a:lnTo>
                <a:lnTo>
                  <a:pt x="3208972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1030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72" y="0"/>
                </a:moveTo>
                <a:lnTo>
                  <a:pt x="0" y="0"/>
                </a:lnTo>
                <a:lnTo>
                  <a:pt x="0" y="25400"/>
                </a:lnTo>
                <a:lnTo>
                  <a:pt x="3208972" y="25400"/>
                </a:lnTo>
                <a:lnTo>
                  <a:pt x="3208972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1017" y="6816521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399"/>
                </a:lnTo>
                <a:lnTo>
                  <a:pt x="6365608" y="25399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1017" y="7294981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1017" y="7977276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1017" y="8438274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1017" y="8896083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1017" y="9374543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object 5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59" name="object 59"/>
          <p:cNvSpPr/>
          <p:nvPr/>
        </p:nvSpPr>
        <p:spPr>
          <a:xfrm>
            <a:off x="2139053" y="384172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029323" y="384172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32293" y="384172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35263" y="384172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38233" y="384172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41203" y="384172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39053" y="592218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41432" y="592218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029323" y="592218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32293" y="592218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35263" y="592218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38233" y="592218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41203" y="592218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50444" y="3823417"/>
            <a:ext cx="532765" cy="913765"/>
          </a:xfrm>
          <a:custGeom>
            <a:avLst/>
            <a:gdLst/>
            <a:ahLst/>
            <a:cxnLst/>
            <a:rect l="l" t="t" r="r" b="b"/>
            <a:pathLst>
              <a:path w="532765" h="913764">
                <a:moveTo>
                  <a:pt x="399161" y="0"/>
                </a:moveTo>
                <a:lnTo>
                  <a:pt x="359306" y="1924"/>
                </a:lnTo>
                <a:lnTo>
                  <a:pt x="318795" y="7696"/>
                </a:lnTo>
                <a:lnTo>
                  <a:pt x="280447" y="16829"/>
                </a:lnTo>
                <a:lnTo>
                  <a:pt x="231351" y="36415"/>
                </a:lnTo>
                <a:lnTo>
                  <a:pt x="187528" y="66306"/>
                </a:lnTo>
                <a:lnTo>
                  <a:pt x="148407" y="105608"/>
                </a:lnTo>
                <a:lnTo>
                  <a:pt x="124673" y="136353"/>
                </a:lnTo>
                <a:lnTo>
                  <a:pt x="103070" y="170340"/>
                </a:lnTo>
                <a:lnTo>
                  <a:pt x="83670" y="207388"/>
                </a:lnTo>
                <a:lnTo>
                  <a:pt x="66596" y="246735"/>
                </a:lnTo>
                <a:lnTo>
                  <a:pt x="45667" y="306544"/>
                </a:lnTo>
                <a:lnTo>
                  <a:pt x="33986" y="346832"/>
                </a:lnTo>
                <a:lnTo>
                  <a:pt x="23898" y="388084"/>
                </a:lnTo>
                <a:lnTo>
                  <a:pt x="15405" y="430301"/>
                </a:lnTo>
                <a:lnTo>
                  <a:pt x="8663" y="473141"/>
                </a:lnTo>
                <a:lnTo>
                  <a:pt x="3849" y="516278"/>
                </a:lnTo>
                <a:lnTo>
                  <a:pt x="962" y="559708"/>
                </a:lnTo>
                <a:lnTo>
                  <a:pt x="0" y="603427"/>
                </a:lnTo>
                <a:lnTo>
                  <a:pt x="567" y="639653"/>
                </a:lnTo>
                <a:lnTo>
                  <a:pt x="2595" y="679445"/>
                </a:lnTo>
                <a:lnTo>
                  <a:pt x="7216" y="720791"/>
                </a:lnTo>
                <a:lnTo>
                  <a:pt x="15074" y="762482"/>
                </a:lnTo>
                <a:lnTo>
                  <a:pt x="26685" y="802480"/>
                </a:lnTo>
                <a:lnTo>
                  <a:pt x="46167" y="844058"/>
                </a:lnTo>
                <a:lnTo>
                  <a:pt x="73396" y="877718"/>
                </a:lnTo>
                <a:lnTo>
                  <a:pt x="107863" y="901598"/>
                </a:lnTo>
                <a:lnTo>
                  <a:pt x="149238" y="913029"/>
                </a:lnTo>
                <a:lnTo>
                  <a:pt x="160731" y="913510"/>
                </a:lnTo>
                <a:lnTo>
                  <a:pt x="179881" y="912317"/>
                </a:lnTo>
                <a:lnTo>
                  <a:pt x="234073" y="894422"/>
                </a:lnTo>
                <a:lnTo>
                  <a:pt x="267220" y="872572"/>
                </a:lnTo>
                <a:lnTo>
                  <a:pt x="297700" y="845197"/>
                </a:lnTo>
                <a:lnTo>
                  <a:pt x="325488" y="813384"/>
                </a:lnTo>
                <a:lnTo>
                  <a:pt x="350608" y="778217"/>
                </a:lnTo>
                <a:lnTo>
                  <a:pt x="372951" y="741891"/>
                </a:lnTo>
                <a:lnTo>
                  <a:pt x="392455" y="706564"/>
                </a:lnTo>
                <a:lnTo>
                  <a:pt x="415063" y="661291"/>
                </a:lnTo>
                <a:lnTo>
                  <a:pt x="436664" y="610120"/>
                </a:lnTo>
                <a:lnTo>
                  <a:pt x="423938" y="713257"/>
                </a:lnTo>
                <a:lnTo>
                  <a:pt x="404520" y="879347"/>
                </a:lnTo>
                <a:lnTo>
                  <a:pt x="404063" y="880249"/>
                </a:lnTo>
                <a:lnTo>
                  <a:pt x="403847" y="881354"/>
                </a:lnTo>
                <a:lnTo>
                  <a:pt x="403847" y="895870"/>
                </a:lnTo>
                <a:lnTo>
                  <a:pt x="405853" y="901788"/>
                </a:lnTo>
                <a:lnTo>
                  <a:pt x="413893" y="911161"/>
                </a:lnTo>
                <a:lnTo>
                  <a:pt x="419696" y="913510"/>
                </a:lnTo>
                <a:lnTo>
                  <a:pt x="432650" y="913510"/>
                </a:lnTo>
                <a:lnTo>
                  <a:pt x="437883" y="911834"/>
                </a:lnTo>
                <a:lnTo>
                  <a:pt x="448157" y="905128"/>
                </a:lnTo>
                <a:lnTo>
                  <a:pt x="451167" y="898550"/>
                </a:lnTo>
                <a:lnTo>
                  <a:pt x="491578" y="493585"/>
                </a:lnTo>
                <a:lnTo>
                  <a:pt x="492467" y="490016"/>
                </a:lnTo>
                <a:lnTo>
                  <a:pt x="492925" y="487006"/>
                </a:lnTo>
                <a:lnTo>
                  <a:pt x="492925" y="470369"/>
                </a:lnTo>
                <a:lnTo>
                  <a:pt x="490677" y="463905"/>
                </a:lnTo>
                <a:lnTo>
                  <a:pt x="481749" y="454977"/>
                </a:lnTo>
                <a:lnTo>
                  <a:pt x="476173" y="452729"/>
                </a:lnTo>
                <a:lnTo>
                  <a:pt x="464566" y="452729"/>
                </a:lnTo>
                <a:lnTo>
                  <a:pt x="424942" y="525729"/>
                </a:lnTo>
                <a:lnTo>
                  <a:pt x="413304" y="555205"/>
                </a:lnTo>
                <a:lnTo>
                  <a:pt x="387164" y="614974"/>
                </a:lnTo>
                <a:lnTo>
                  <a:pt x="361547" y="666548"/>
                </a:lnTo>
                <a:lnTo>
                  <a:pt x="333858" y="716232"/>
                </a:lnTo>
                <a:lnTo>
                  <a:pt x="304725" y="760769"/>
                </a:lnTo>
                <a:lnTo>
                  <a:pt x="274295" y="799362"/>
                </a:lnTo>
                <a:lnTo>
                  <a:pt x="242816" y="830500"/>
                </a:lnTo>
                <a:lnTo>
                  <a:pt x="210481" y="853437"/>
                </a:lnTo>
                <a:lnTo>
                  <a:pt x="162077" y="866622"/>
                </a:lnTo>
                <a:lnTo>
                  <a:pt x="147254" y="865367"/>
                </a:lnTo>
                <a:lnTo>
                  <a:pt x="109842" y="846531"/>
                </a:lnTo>
                <a:lnTo>
                  <a:pt x="82585" y="810367"/>
                </a:lnTo>
                <a:lnTo>
                  <a:pt x="67747" y="773410"/>
                </a:lnTo>
                <a:lnTo>
                  <a:pt x="56532" y="726195"/>
                </a:lnTo>
                <a:lnTo>
                  <a:pt x="51050" y="675587"/>
                </a:lnTo>
                <a:lnTo>
                  <a:pt x="48536" y="623347"/>
                </a:lnTo>
                <a:lnTo>
                  <a:pt x="48221" y="596722"/>
                </a:lnTo>
                <a:lnTo>
                  <a:pt x="48472" y="577469"/>
                </a:lnTo>
                <a:lnTo>
                  <a:pt x="50477" y="537963"/>
                </a:lnTo>
                <a:lnTo>
                  <a:pt x="54454" y="497279"/>
                </a:lnTo>
                <a:lnTo>
                  <a:pt x="60150" y="456421"/>
                </a:lnTo>
                <a:lnTo>
                  <a:pt x="67493" y="415652"/>
                </a:lnTo>
                <a:lnTo>
                  <a:pt x="76366" y="375470"/>
                </a:lnTo>
                <a:lnTo>
                  <a:pt x="86705" y="336163"/>
                </a:lnTo>
                <a:lnTo>
                  <a:pt x="98260" y="298991"/>
                </a:lnTo>
                <a:lnTo>
                  <a:pt x="118121" y="246122"/>
                </a:lnTo>
                <a:lnTo>
                  <a:pt x="142043" y="197232"/>
                </a:lnTo>
                <a:lnTo>
                  <a:pt x="170116" y="154038"/>
                </a:lnTo>
                <a:lnTo>
                  <a:pt x="202125" y="117247"/>
                </a:lnTo>
                <a:lnTo>
                  <a:pt x="238250" y="87734"/>
                </a:lnTo>
                <a:lnTo>
                  <a:pt x="279594" y="66972"/>
                </a:lnTo>
                <a:lnTo>
                  <a:pt x="326491" y="52908"/>
                </a:lnTo>
                <a:lnTo>
                  <a:pt x="379796" y="46003"/>
                </a:lnTo>
                <a:lnTo>
                  <a:pt x="399161" y="45542"/>
                </a:lnTo>
                <a:lnTo>
                  <a:pt x="408362" y="45730"/>
                </a:lnTo>
                <a:lnTo>
                  <a:pt x="454700" y="50247"/>
                </a:lnTo>
                <a:lnTo>
                  <a:pt x="492252" y="57594"/>
                </a:lnTo>
                <a:lnTo>
                  <a:pt x="497713" y="59169"/>
                </a:lnTo>
                <a:lnTo>
                  <a:pt x="506310" y="60274"/>
                </a:lnTo>
                <a:lnTo>
                  <a:pt x="515696" y="60274"/>
                </a:lnTo>
                <a:lnTo>
                  <a:pt x="521271" y="58153"/>
                </a:lnTo>
                <a:lnTo>
                  <a:pt x="530199" y="49669"/>
                </a:lnTo>
                <a:lnTo>
                  <a:pt x="532434" y="43980"/>
                </a:lnTo>
                <a:lnTo>
                  <a:pt x="532434" y="31927"/>
                </a:lnTo>
                <a:lnTo>
                  <a:pt x="497524" y="10632"/>
                </a:lnTo>
                <a:lnTo>
                  <a:pt x="454075" y="3352"/>
                </a:lnTo>
                <a:lnTo>
                  <a:pt x="412131" y="209"/>
                </a:lnTo>
                <a:lnTo>
                  <a:pt x="3991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7599" y="1305608"/>
            <a:ext cx="868044" cy="1489075"/>
          </a:xfrm>
          <a:custGeom>
            <a:avLst/>
            <a:gdLst/>
            <a:ahLst/>
            <a:cxnLst/>
            <a:rect l="l" t="t" r="r" b="b"/>
            <a:pathLst>
              <a:path w="868044" h="1489075">
                <a:moveTo>
                  <a:pt x="650468" y="0"/>
                </a:moveTo>
                <a:lnTo>
                  <a:pt x="585525" y="3140"/>
                </a:lnTo>
                <a:lnTo>
                  <a:pt x="519506" y="12547"/>
                </a:lnTo>
                <a:lnTo>
                  <a:pt x="457017" y="27417"/>
                </a:lnTo>
                <a:lnTo>
                  <a:pt x="402729" y="46926"/>
                </a:lnTo>
                <a:lnTo>
                  <a:pt x="352248" y="73663"/>
                </a:lnTo>
                <a:lnTo>
                  <a:pt x="305587" y="108038"/>
                </a:lnTo>
                <a:lnTo>
                  <a:pt x="262332" y="149250"/>
                </a:lnTo>
                <a:lnTo>
                  <a:pt x="222097" y="196443"/>
                </a:lnTo>
                <a:lnTo>
                  <a:pt x="185123" y="249243"/>
                </a:lnTo>
                <a:lnTo>
                  <a:pt x="151701" y="307225"/>
                </a:lnTo>
                <a:lnTo>
                  <a:pt x="121954" y="369576"/>
                </a:lnTo>
                <a:lnTo>
                  <a:pt x="96037" y="435470"/>
                </a:lnTo>
                <a:lnTo>
                  <a:pt x="78532" y="486614"/>
                </a:lnTo>
                <a:lnTo>
                  <a:pt x="62686" y="538760"/>
                </a:lnTo>
                <a:lnTo>
                  <a:pt x="48497" y="591910"/>
                </a:lnTo>
                <a:lnTo>
                  <a:pt x="35967" y="646062"/>
                </a:lnTo>
                <a:lnTo>
                  <a:pt x="25095" y="701217"/>
                </a:lnTo>
                <a:lnTo>
                  <a:pt x="17424" y="747710"/>
                </a:lnTo>
                <a:lnTo>
                  <a:pt x="11149" y="794414"/>
                </a:lnTo>
                <a:lnTo>
                  <a:pt x="6270" y="841330"/>
                </a:lnTo>
                <a:lnTo>
                  <a:pt x="2786" y="888458"/>
                </a:lnTo>
                <a:lnTo>
                  <a:pt x="696" y="935797"/>
                </a:lnTo>
                <a:lnTo>
                  <a:pt x="0" y="983348"/>
                </a:lnTo>
                <a:lnTo>
                  <a:pt x="407" y="1021961"/>
                </a:lnTo>
                <a:lnTo>
                  <a:pt x="1625" y="1063574"/>
                </a:lnTo>
                <a:lnTo>
                  <a:pt x="4217" y="1107233"/>
                </a:lnTo>
                <a:lnTo>
                  <a:pt x="8724" y="1151978"/>
                </a:lnTo>
                <a:lnTo>
                  <a:pt x="15403" y="1197271"/>
                </a:lnTo>
                <a:lnTo>
                  <a:pt x="24549" y="1242555"/>
                </a:lnTo>
                <a:lnTo>
                  <a:pt x="36417" y="1286627"/>
                </a:lnTo>
                <a:lnTo>
                  <a:pt x="51295" y="1328242"/>
                </a:lnTo>
                <a:lnTo>
                  <a:pt x="75234" y="1375507"/>
                </a:lnTo>
                <a:lnTo>
                  <a:pt x="107359" y="1418004"/>
                </a:lnTo>
                <a:lnTo>
                  <a:pt x="146307" y="1452078"/>
                </a:lnTo>
                <a:lnTo>
                  <a:pt x="191541" y="1476121"/>
                </a:lnTo>
                <a:lnTo>
                  <a:pt x="243206" y="1487884"/>
                </a:lnTo>
                <a:lnTo>
                  <a:pt x="261937" y="1488668"/>
                </a:lnTo>
                <a:lnTo>
                  <a:pt x="293138" y="1486725"/>
                </a:lnTo>
                <a:lnTo>
                  <a:pt x="352893" y="1471175"/>
                </a:lnTo>
                <a:lnTo>
                  <a:pt x="408999" y="1440887"/>
                </a:lnTo>
                <a:lnTo>
                  <a:pt x="460843" y="1400782"/>
                </a:lnTo>
                <a:lnTo>
                  <a:pt x="508318" y="1352114"/>
                </a:lnTo>
                <a:lnTo>
                  <a:pt x="551428" y="1297541"/>
                </a:lnTo>
                <a:lnTo>
                  <a:pt x="590135" y="1238406"/>
                </a:lnTo>
                <a:lnTo>
                  <a:pt x="624243" y="1180014"/>
                </a:lnTo>
                <a:lnTo>
                  <a:pt x="665746" y="1099591"/>
                </a:lnTo>
                <a:lnTo>
                  <a:pt x="687570" y="1052793"/>
                </a:lnTo>
                <a:lnTo>
                  <a:pt x="711593" y="994270"/>
                </a:lnTo>
                <a:lnTo>
                  <a:pt x="690854" y="1162342"/>
                </a:lnTo>
                <a:lnTo>
                  <a:pt x="659206" y="1433004"/>
                </a:lnTo>
                <a:lnTo>
                  <a:pt x="658469" y="1434477"/>
                </a:lnTo>
                <a:lnTo>
                  <a:pt x="658114" y="1436281"/>
                </a:lnTo>
                <a:lnTo>
                  <a:pt x="658114" y="1448295"/>
                </a:lnTo>
                <a:lnTo>
                  <a:pt x="658728" y="1456651"/>
                </a:lnTo>
                <a:lnTo>
                  <a:pt x="687578" y="1487953"/>
                </a:lnTo>
                <a:lnTo>
                  <a:pt x="696315" y="1488668"/>
                </a:lnTo>
                <a:lnTo>
                  <a:pt x="702825" y="1488156"/>
                </a:lnTo>
                <a:lnTo>
                  <a:pt x="734946" y="1459308"/>
                </a:lnTo>
                <a:lnTo>
                  <a:pt x="801090" y="804367"/>
                </a:lnTo>
                <a:lnTo>
                  <a:pt x="802538" y="798537"/>
                </a:lnTo>
                <a:lnTo>
                  <a:pt x="803275" y="793635"/>
                </a:lnTo>
                <a:lnTo>
                  <a:pt x="803275" y="780351"/>
                </a:lnTo>
                <a:lnTo>
                  <a:pt x="786554" y="743926"/>
                </a:lnTo>
                <a:lnTo>
                  <a:pt x="765073" y="737781"/>
                </a:lnTo>
                <a:lnTo>
                  <a:pt x="757059" y="737781"/>
                </a:lnTo>
                <a:lnTo>
                  <a:pt x="724687" y="771613"/>
                </a:lnTo>
                <a:lnTo>
                  <a:pt x="683517" y="879946"/>
                </a:lnTo>
                <a:lnTo>
                  <a:pt x="673523" y="904773"/>
                </a:lnTo>
                <a:lnTo>
                  <a:pt x="650468" y="959345"/>
                </a:lnTo>
                <a:lnTo>
                  <a:pt x="630920" y="1002181"/>
                </a:lnTo>
                <a:lnTo>
                  <a:pt x="610490" y="1044471"/>
                </a:lnTo>
                <a:lnTo>
                  <a:pt x="589177" y="1086216"/>
                </a:lnTo>
                <a:lnTo>
                  <a:pt x="566978" y="1127417"/>
                </a:lnTo>
                <a:lnTo>
                  <a:pt x="544056" y="1167186"/>
                </a:lnTo>
                <a:lnTo>
                  <a:pt x="520592" y="1204636"/>
                </a:lnTo>
                <a:lnTo>
                  <a:pt x="496584" y="1239766"/>
                </a:lnTo>
                <a:lnTo>
                  <a:pt x="472033" y="1272578"/>
                </a:lnTo>
                <a:lnTo>
                  <a:pt x="446991" y="1302660"/>
                </a:lnTo>
                <a:lnTo>
                  <a:pt x="395693" y="1353409"/>
                </a:lnTo>
                <a:lnTo>
                  <a:pt x="342995" y="1390793"/>
                </a:lnTo>
                <a:lnTo>
                  <a:pt x="290336" y="1409891"/>
                </a:lnTo>
                <a:lnTo>
                  <a:pt x="264109" y="1412278"/>
                </a:lnTo>
                <a:lnTo>
                  <a:pt x="239963" y="1410230"/>
                </a:lnTo>
                <a:lnTo>
                  <a:pt x="197397" y="1393857"/>
                </a:lnTo>
                <a:lnTo>
                  <a:pt x="162400" y="1362073"/>
                </a:lnTo>
                <a:lnTo>
                  <a:pt x="134568" y="1320596"/>
                </a:lnTo>
                <a:lnTo>
                  <a:pt x="110388" y="1260367"/>
                </a:lnTo>
                <a:lnTo>
                  <a:pt x="99988" y="1222648"/>
                </a:lnTo>
                <a:lnTo>
                  <a:pt x="92114" y="1183424"/>
                </a:lnTo>
                <a:lnTo>
                  <a:pt x="86766" y="1142695"/>
                </a:lnTo>
                <a:lnTo>
                  <a:pt x="83182" y="1100956"/>
                </a:lnTo>
                <a:lnTo>
                  <a:pt x="80622" y="1058667"/>
                </a:lnTo>
                <a:lnTo>
                  <a:pt x="79086" y="1015827"/>
                </a:lnTo>
                <a:lnTo>
                  <a:pt x="78574" y="972439"/>
                </a:lnTo>
                <a:lnTo>
                  <a:pt x="78984" y="941058"/>
                </a:lnTo>
                <a:lnTo>
                  <a:pt x="82261" y="876664"/>
                </a:lnTo>
                <a:lnTo>
                  <a:pt x="88738" y="810365"/>
                </a:lnTo>
                <a:lnTo>
                  <a:pt x="98015" y="743791"/>
                </a:lnTo>
                <a:lnTo>
                  <a:pt x="109988" y="677354"/>
                </a:lnTo>
                <a:lnTo>
                  <a:pt x="124444" y="611865"/>
                </a:lnTo>
                <a:lnTo>
                  <a:pt x="141297" y="547810"/>
                </a:lnTo>
                <a:lnTo>
                  <a:pt x="160123" y="487239"/>
                </a:lnTo>
                <a:lnTo>
                  <a:pt x="180995" y="429327"/>
                </a:lnTo>
                <a:lnTo>
                  <a:pt x="204731" y="373668"/>
                </a:lnTo>
                <a:lnTo>
                  <a:pt x="231470" y="321417"/>
                </a:lnTo>
                <a:lnTo>
                  <a:pt x="261216" y="273392"/>
                </a:lnTo>
                <a:lnTo>
                  <a:pt x="293922" y="229805"/>
                </a:lnTo>
                <a:lnTo>
                  <a:pt x="329393" y="191063"/>
                </a:lnTo>
                <a:lnTo>
                  <a:pt x="367733" y="157435"/>
                </a:lnTo>
                <a:lnTo>
                  <a:pt x="409752" y="130150"/>
                </a:lnTo>
                <a:lnTo>
                  <a:pt x="455622" y="109141"/>
                </a:lnTo>
                <a:lnTo>
                  <a:pt x="505552" y="92768"/>
                </a:lnTo>
                <a:lnTo>
                  <a:pt x="559712" y="80967"/>
                </a:lnTo>
                <a:lnTo>
                  <a:pt x="618916" y="74958"/>
                </a:lnTo>
                <a:lnTo>
                  <a:pt x="650468" y="74206"/>
                </a:lnTo>
                <a:lnTo>
                  <a:pt x="665477" y="74513"/>
                </a:lnTo>
                <a:lnTo>
                  <a:pt x="720318" y="79121"/>
                </a:lnTo>
                <a:lnTo>
                  <a:pt x="761522" y="85263"/>
                </a:lnTo>
                <a:lnTo>
                  <a:pt x="802182" y="93853"/>
                </a:lnTo>
                <a:lnTo>
                  <a:pt x="806538" y="95313"/>
                </a:lnTo>
                <a:lnTo>
                  <a:pt x="811085" y="96405"/>
                </a:lnTo>
                <a:lnTo>
                  <a:pt x="820547" y="97866"/>
                </a:lnTo>
                <a:lnTo>
                  <a:pt x="825093" y="98221"/>
                </a:lnTo>
                <a:lnTo>
                  <a:pt x="829462" y="98221"/>
                </a:lnTo>
                <a:lnTo>
                  <a:pt x="864933" y="75715"/>
                </a:lnTo>
                <a:lnTo>
                  <a:pt x="867664" y="60020"/>
                </a:lnTo>
                <a:lnTo>
                  <a:pt x="867664" y="52019"/>
                </a:lnTo>
                <a:lnTo>
                  <a:pt x="833831" y="22910"/>
                </a:lnTo>
                <a:lnTo>
                  <a:pt x="787446" y="12546"/>
                </a:lnTo>
                <a:lnTo>
                  <a:pt x="739965" y="5448"/>
                </a:lnTo>
                <a:lnTo>
                  <a:pt x="693578" y="1362"/>
                </a:lnTo>
                <a:lnTo>
                  <a:pt x="671614" y="340"/>
                </a:lnTo>
                <a:lnTo>
                  <a:pt x="6504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object 74"/>
          <p:cNvGrpSpPr/>
          <p:nvPr/>
        </p:nvGrpSpPr>
        <p:grpSpPr>
          <a:xfrm>
            <a:off x="6241434" y="506935"/>
            <a:ext cx="857250" cy="139700"/>
            <a:chOff x="6241434" y="506935"/>
            <a:chExt cx="857250" cy="139700"/>
          </a:xfrm>
        </p:grpSpPr>
        <p:pic>
          <p:nvPicPr>
            <p:cNvPr id="75" name="object 7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1434" y="509981"/>
              <a:ext cx="86258" cy="11018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0327" y="539854"/>
              <a:ext cx="64617" cy="8183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0163" y="506935"/>
              <a:ext cx="368966" cy="114757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6831368" y="510069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05"/>
                  </a:moveTo>
                  <a:lnTo>
                    <a:pt x="65608" y="31305"/>
                  </a:lnTo>
                  <a:lnTo>
                    <a:pt x="65608" y="110096"/>
                  </a:lnTo>
                  <a:lnTo>
                    <a:pt x="77190" y="110096"/>
                  </a:lnTo>
                  <a:lnTo>
                    <a:pt x="77190" y="31305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62" y="0"/>
                  </a:lnTo>
                  <a:lnTo>
                    <a:pt x="65062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5687" y="539091"/>
              <a:ext cx="162692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143" y="522902"/>
            <a:ext cx="1515110" cy="1515110"/>
          </a:xfrm>
          <a:custGeom>
            <a:avLst/>
            <a:gdLst/>
            <a:ahLst/>
            <a:cxnLst/>
            <a:rect l="l" t="t" r="r" b="b"/>
            <a:pathLst>
              <a:path w="1515109" h="1515110">
                <a:moveTo>
                  <a:pt x="1358404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358392"/>
                </a:lnTo>
                <a:lnTo>
                  <a:pt x="8001" y="1407871"/>
                </a:lnTo>
                <a:lnTo>
                  <a:pt x="30273" y="1450881"/>
                </a:lnTo>
                <a:lnTo>
                  <a:pt x="64215" y="1484823"/>
                </a:lnTo>
                <a:lnTo>
                  <a:pt x="107226" y="1507095"/>
                </a:lnTo>
                <a:lnTo>
                  <a:pt x="156705" y="1515097"/>
                </a:lnTo>
                <a:lnTo>
                  <a:pt x="1358404" y="1515097"/>
                </a:lnTo>
                <a:lnTo>
                  <a:pt x="1407877" y="1507095"/>
                </a:lnTo>
                <a:lnTo>
                  <a:pt x="1441472" y="1489697"/>
                </a:lnTo>
                <a:lnTo>
                  <a:pt x="156705" y="1489697"/>
                </a:lnTo>
                <a:lnTo>
                  <a:pt x="105643" y="1479362"/>
                </a:lnTo>
                <a:lnTo>
                  <a:pt x="63901" y="1451195"/>
                </a:lnTo>
                <a:lnTo>
                  <a:pt x="35734" y="1409453"/>
                </a:lnTo>
                <a:lnTo>
                  <a:pt x="25399" y="1358392"/>
                </a:lnTo>
                <a:lnTo>
                  <a:pt x="25399" y="156705"/>
                </a:lnTo>
                <a:lnTo>
                  <a:pt x="35734" y="105643"/>
                </a:lnTo>
                <a:lnTo>
                  <a:pt x="63901" y="63901"/>
                </a:lnTo>
                <a:lnTo>
                  <a:pt x="105643" y="35734"/>
                </a:lnTo>
                <a:lnTo>
                  <a:pt x="156705" y="25400"/>
                </a:lnTo>
                <a:lnTo>
                  <a:pt x="1441472" y="25399"/>
                </a:lnTo>
                <a:lnTo>
                  <a:pt x="1407877" y="8001"/>
                </a:lnTo>
                <a:lnTo>
                  <a:pt x="1358404" y="0"/>
                </a:lnTo>
                <a:close/>
              </a:path>
              <a:path w="1515109" h="1515110">
                <a:moveTo>
                  <a:pt x="1441472" y="25399"/>
                </a:moveTo>
                <a:lnTo>
                  <a:pt x="1358404" y="25400"/>
                </a:lnTo>
                <a:lnTo>
                  <a:pt x="1409458" y="35734"/>
                </a:lnTo>
                <a:lnTo>
                  <a:pt x="1451197" y="63901"/>
                </a:lnTo>
                <a:lnTo>
                  <a:pt x="1479362" y="105643"/>
                </a:lnTo>
                <a:lnTo>
                  <a:pt x="1489697" y="156705"/>
                </a:lnTo>
                <a:lnTo>
                  <a:pt x="1489697" y="1358392"/>
                </a:lnTo>
                <a:lnTo>
                  <a:pt x="1479362" y="1409453"/>
                </a:lnTo>
                <a:lnTo>
                  <a:pt x="1451197" y="1451195"/>
                </a:lnTo>
                <a:lnTo>
                  <a:pt x="1409458" y="1479362"/>
                </a:lnTo>
                <a:lnTo>
                  <a:pt x="1358404" y="1489697"/>
                </a:lnTo>
                <a:lnTo>
                  <a:pt x="1441472" y="1489697"/>
                </a:lnTo>
                <a:lnTo>
                  <a:pt x="1450884" y="1484823"/>
                </a:lnTo>
                <a:lnTo>
                  <a:pt x="1484824" y="1450881"/>
                </a:lnTo>
                <a:lnTo>
                  <a:pt x="1507095" y="1407871"/>
                </a:lnTo>
                <a:lnTo>
                  <a:pt x="1515097" y="1358392"/>
                </a:lnTo>
                <a:lnTo>
                  <a:pt x="1515097" y="156705"/>
                </a:lnTo>
                <a:lnTo>
                  <a:pt x="1507095" y="107226"/>
                </a:lnTo>
                <a:lnTo>
                  <a:pt x="1484824" y="64215"/>
                </a:lnTo>
                <a:lnTo>
                  <a:pt x="1450884" y="30273"/>
                </a:lnTo>
                <a:lnTo>
                  <a:pt x="1441472" y="25399"/>
                </a:lnTo>
                <a:close/>
              </a:path>
            </a:pathLst>
          </a:custGeom>
          <a:solidFill>
            <a:srgbClr val="95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3458" y="436609"/>
            <a:ext cx="1590675" cy="167640"/>
            <a:chOff x="473458" y="436609"/>
            <a:chExt cx="1590675" cy="167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58" y="436609"/>
              <a:ext cx="1263900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64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31" y="46964"/>
                  </a:moveTo>
                  <a:lnTo>
                    <a:pt x="228" y="46964"/>
                  </a:lnTo>
                  <a:lnTo>
                    <a:pt x="228" y="165150"/>
                  </a:lnTo>
                  <a:lnTo>
                    <a:pt x="32131" y="165150"/>
                  </a:lnTo>
                  <a:lnTo>
                    <a:pt x="32131" y="46964"/>
                  </a:lnTo>
                  <a:close/>
                </a:path>
                <a:path w="33019" h="165734">
                  <a:moveTo>
                    <a:pt x="32473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73" y="30060"/>
                  </a:lnTo>
                  <a:lnTo>
                    <a:pt x="32473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79" y="481405"/>
              <a:ext cx="114300" cy="1227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5557" y="482668"/>
              <a:ext cx="108470" cy="11921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133165" y="481407"/>
            <a:ext cx="624840" cy="157480"/>
            <a:chOff x="2133165" y="481407"/>
            <a:chExt cx="624840" cy="15748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165" y="481407"/>
              <a:ext cx="102882" cy="1227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359" y="481410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331" y="481407"/>
              <a:ext cx="236597" cy="122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033673" y="1203586"/>
            <a:ext cx="582295" cy="133985"/>
            <a:chOff x="6033673" y="1203586"/>
            <a:chExt cx="582295" cy="13398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33673" y="1207150"/>
              <a:ext cx="111569" cy="1285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66128" y="1241997"/>
              <a:ext cx="241373" cy="955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34342" y="1242442"/>
              <a:ext cx="76898" cy="932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31254" y="1203586"/>
              <a:ext cx="84264" cy="133883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4403032" y="912091"/>
            <a:ext cx="585470" cy="829310"/>
          </a:xfrm>
          <a:custGeom>
            <a:avLst/>
            <a:gdLst/>
            <a:ahLst/>
            <a:cxnLst/>
            <a:rect l="l" t="t" r="r" b="b"/>
            <a:pathLst>
              <a:path w="585470" h="829310">
                <a:moveTo>
                  <a:pt x="534860" y="258368"/>
                </a:moveTo>
                <a:lnTo>
                  <a:pt x="531418" y="258368"/>
                </a:lnTo>
                <a:lnTo>
                  <a:pt x="524510" y="265277"/>
                </a:lnTo>
                <a:lnTo>
                  <a:pt x="524510" y="268732"/>
                </a:lnTo>
                <a:lnTo>
                  <a:pt x="527977" y="272186"/>
                </a:lnTo>
                <a:lnTo>
                  <a:pt x="543509" y="289458"/>
                </a:lnTo>
                <a:lnTo>
                  <a:pt x="522185" y="310781"/>
                </a:lnTo>
                <a:lnTo>
                  <a:pt x="522490" y="313931"/>
                </a:lnTo>
                <a:lnTo>
                  <a:pt x="528243" y="322008"/>
                </a:lnTo>
                <a:lnTo>
                  <a:pt x="531990" y="321703"/>
                </a:lnTo>
                <a:lnTo>
                  <a:pt x="553872" y="299821"/>
                </a:lnTo>
                <a:lnTo>
                  <a:pt x="573656" y="299821"/>
                </a:lnTo>
                <a:lnTo>
                  <a:pt x="564235" y="289458"/>
                </a:lnTo>
                <a:lnTo>
                  <a:pt x="574605" y="279095"/>
                </a:lnTo>
                <a:lnTo>
                  <a:pt x="553872" y="279095"/>
                </a:lnTo>
                <a:lnTo>
                  <a:pt x="538327" y="261823"/>
                </a:lnTo>
                <a:lnTo>
                  <a:pt x="534860" y="258368"/>
                </a:lnTo>
                <a:close/>
              </a:path>
              <a:path w="585470" h="829310">
                <a:moveTo>
                  <a:pt x="573656" y="299821"/>
                </a:moveTo>
                <a:lnTo>
                  <a:pt x="553872" y="299821"/>
                </a:lnTo>
                <a:lnTo>
                  <a:pt x="569417" y="317093"/>
                </a:lnTo>
                <a:lnTo>
                  <a:pt x="572871" y="320548"/>
                </a:lnTo>
                <a:lnTo>
                  <a:pt x="576326" y="320840"/>
                </a:lnTo>
                <a:lnTo>
                  <a:pt x="583234" y="315099"/>
                </a:lnTo>
                <a:lnTo>
                  <a:pt x="583806" y="311912"/>
                </a:lnTo>
                <a:lnTo>
                  <a:pt x="581507" y="308457"/>
                </a:lnTo>
                <a:lnTo>
                  <a:pt x="573656" y="299821"/>
                </a:lnTo>
                <a:close/>
              </a:path>
              <a:path w="585470" h="829310">
                <a:moveTo>
                  <a:pt x="578053" y="258368"/>
                </a:moveTo>
                <a:lnTo>
                  <a:pt x="574598" y="258368"/>
                </a:lnTo>
                <a:lnTo>
                  <a:pt x="553872" y="279095"/>
                </a:lnTo>
                <a:lnTo>
                  <a:pt x="574605" y="279095"/>
                </a:lnTo>
                <a:lnTo>
                  <a:pt x="584974" y="268732"/>
                </a:lnTo>
                <a:lnTo>
                  <a:pt x="584974" y="265277"/>
                </a:lnTo>
                <a:lnTo>
                  <a:pt x="578053" y="258368"/>
                </a:lnTo>
                <a:close/>
              </a:path>
              <a:path w="585470" h="829310">
                <a:moveTo>
                  <a:pt x="301701" y="119380"/>
                </a:moveTo>
                <a:lnTo>
                  <a:pt x="237577" y="127000"/>
                </a:lnTo>
                <a:lnTo>
                  <a:pt x="183387" y="151130"/>
                </a:lnTo>
                <a:lnTo>
                  <a:pt x="138479" y="187960"/>
                </a:lnTo>
                <a:lnTo>
                  <a:pt x="102209" y="234950"/>
                </a:lnTo>
                <a:lnTo>
                  <a:pt x="74352" y="289560"/>
                </a:lnTo>
                <a:lnTo>
                  <a:pt x="54724" y="349250"/>
                </a:lnTo>
                <a:lnTo>
                  <a:pt x="43054" y="412750"/>
                </a:lnTo>
                <a:lnTo>
                  <a:pt x="39322" y="469900"/>
                </a:lnTo>
                <a:lnTo>
                  <a:pt x="39247" y="478790"/>
                </a:lnTo>
                <a:lnTo>
                  <a:pt x="39541" y="492760"/>
                </a:lnTo>
                <a:lnTo>
                  <a:pt x="42563" y="532130"/>
                </a:lnTo>
                <a:lnTo>
                  <a:pt x="48939" y="575310"/>
                </a:lnTo>
                <a:lnTo>
                  <a:pt x="60598" y="617220"/>
                </a:lnTo>
                <a:lnTo>
                  <a:pt x="78078" y="655320"/>
                </a:lnTo>
                <a:lnTo>
                  <a:pt x="102689" y="687070"/>
                </a:lnTo>
                <a:lnTo>
                  <a:pt x="134972" y="712470"/>
                </a:lnTo>
                <a:lnTo>
                  <a:pt x="176856" y="725170"/>
                </a:lnTo>
                <a:lnTo>
                  <a:pt x="201510" y="726440"/>
                </a:lnTo>
                <a:lnTo>
                  <a:pt x="233471" y="723900"/>
                </a:lnTo>
                <a:lnTo>
                  <a:pt x="263704" y="716280"/>
                </a:lnTo>
                <a:lnTo>
                  <a:pt x="277955" y="709930"/>
                </a:lnTo>
                <a:lnTo>
                  <a:pt x="201510" y="709930"/>
                </a:lnTo>
                <a:lnTo>
                  <a:pt x="179334" y="708660"/>
                </a:lnTo>
                <a:lnTo>
                  <a:pt x="141767" y="695960"/>
                </a:lnTo>
                <a:lnTo>
                  <a:pt x="100911" y="657860"/>
                </a:lnTo>
                <a:lnTo>
                  <a:pt x="81483" y="624840"/>
                </a:lnTo>
                <a:lnTo>
                  <a:pt x="67878" y="588010"/>
                </a:lnTo>
                <a:lnTo>
                  <a:pt x="59893" y="548640"/>
                </a:lnTo>
                <a:lnTo>
                  <a:pt x="56013" y="509270"/>
                </a:lnTo>
                <a:lnTo>
                  <a:pt x="54724" y="474980"/>
                </a:lnTo>
                <a:lnTo>
                  <a:pt x="55583" y="445770"/>
                </a:lnTo>
                <a:lnTo>
                  <a:pt x="62482" y="387350"/>
                </a:lnTo>
                <a:lnTo>
                  <a:pt x="76466" y="327660"/>
                </a:lnTo>
                <a:lnTo>
                  <a:pt x="98483" y="273050"/>
                </a:lnTo>
                <a:lnTo>
                  <a:pt x="128702" y="224790"/>
                </a:lnTo>
                <a:lnTo>
                  <a:pt x="167138" y="184150"/>
                </a:lnTo>
                <a:lnTo>
                  <a:pt x="213934" y="152400"/>
                </a:lnTo>
                <a:lnTo>
                  <a:pt x="270062" y="137160"/>
                </a:lnTo>
                <a:lnTo>
                  <a:pt x="301701" y="134620"/>
                </a:lnTo>
                <a:lnTo>
                  <a:pt x="387048" y="134620"/>
                </a:lnTo>
                <a:lnTo>
                  <a:pt x="384808" y="133350"/>
                </a:lnTo>
                <a:lnTo>
                  <a:pt x="346652" y="123190"/>
                </a:lnTo>
                <a:lnTo>
                  <a:pt x="301701" y="119380"/>
                </a:lnTo>
                <a:close/>
              </a:path>
              <a:path w="585470" h="829310">
                <a:moveTo>
                  <a:pt x="387048" y="134620"/>
                </a:moveTo>
                <a:lnTo>
                  <a:pt x="301701" y="134620"/>
                </a:lnTo>
                <a:lnTo>
                  <a:pt x="341260" y="137160"/>
                </a:lnTo>
                <a:lnTo>
                  <a:pt x="375316" y="147320"/>
                </a:lnTo>
                <a:lnTo>
                  <a:pt x="426910" y="184150"/>
                </a:lnTo>
                <a:lnTo>
                  <a:pt x="457361" y="243840"/>
                </a:lnTo>
                <a:lnTo>
                  <a:pt x="467525" y="320040"/>
                </a:lnTo>
                <a:lnTo>
                  <a:pt x="466335" y="347980"/>
                </a:lnTo>
                <a:lnTo>
                  <a:pt x="456830" y="408940"/>
                </a:lnTo>
                <a:lnTo>
                  <a:pt x="438036" y="474980"/>
                </a:lnTo>
                <a:lnTo>
                  <a:pt x="411260" y="538480"/>
                </a:lnTo>
                <a:lnTo>
                  <a:pt x="376771" y="598170"/>
                </a:lnTo>
                <a:lnTo>
                  <a:pt x="334892" y="647700"/>
                </a:lnTo>
                <a:lnTo>
                  <a:pt x="285885" y="687070"/>
                </a:lnTo>
                <a:lnTo>
                  <a:pt x="231040" y="707390"/>
                </a:lnTo>
                <a:lnTo>
                  <a:pt x="201510" y="709930"/>
                </a:lnTo>
                <a:lnTo>
                  <a:pt x="277955" y="709930"/>
                </a:lnTo>
                <a:lnTo>
                  <a:pt x="318973" y="684530"/>
                </a:lnTo>
                <a:lnTo>
                  <a:pt x="366907" y="637540"/>
                </a:lnTo>
                <a:lnTo>
                  <a:pt x="407060" y="580390"/>
                </a:lnTo>
                <a:lnTo>
                  <a:pt x="439227" y="515620"/>
                </a:lnTo>
                <a:lnTo>
                  <a:pt x="463194" y="447040"/>
                </a:lnTo>
                <a:lnTo>
                  <a:pt x="478081" y="379730"/>
                </a:lnTo>
                <a:lnTo>
                  <a:pt x="483044" y="320040"/>
                </a:lnTo>
                <a:lnTo>
                  <a:pt x="480399" y="278130"/>
                </a:lnTo>
                <a:lnTo>
                  <a:pt x="472465" y="240030"/>
                </a:lnTo>
                <a:lnTo>
                  <a:pt x="459245" y="207010"/>
                </a:lnTo>
                <a:lnTo>
                  <a:pt x="440740" y="176530"/>
                </a:lnTo>
                <a:lnTo>
                  <a:pt x="416170" y="151130"/>
                </a:lnTo>
                <a:lnTo>
                  <a:pt x="387048" y="134620"/>
                </a:lnTo>
                <a:close/>
              </a:path>
              <a:path w="585470" h="829310">
                <a:moveTo>
                  <a:pt x="298259" y="212090"/>
                </a:moveTo>
                <a:lnTo>
                  <a:pt x="254204" y="219710"/>
                </a:lnTo>
                <a:lnTo>
                  <a:pt x="218808" y="241300"/>
                </a:lnTo>
                <a:lnTo>
                  <a:pt x="190946" y="274320"/>
                </a:lnTo>
                <a:lnTo>
                  <a:pt x="169570" y="313690"/>
                </a:lnTo>
                <a:lnTo>
                  <a:pt x="154031" y="356870"/>
                </a:lnTo>
                <a:lnTo>
                  <a:pt x="143675" y="402590"/>
                </a:lnTo>
                <a:lnTo>
                  <a:pt x="137833" y="445770"/>
                </a:lnTo>
                <a:lnTo>
                  <a:pt x="135968" y="487680"/>
                </a:lnTo>
                <a:lnTo>
                  <a:pt x="136041" y="492760"/>
                </a:lnTo>
                <a:lnTo>
                  <a:pt x="140107" y="542290"/>
                </a:lnTo>
                <a:lnTo>
                  <a:pt x="153054" y="589280"/>
                </a:lnTo>
                <a:lnTo>
                  <a:pt x="176533" y="623570"/>
                </a:lnTo>
                <a:lnTo>
                  <a:pt x="203250" y="632460"/>
                </a:lnTo>
                <a:lnTo>
                  <a:pt x="221971" y="629920"/>
                </a:lnTo>
                <a:lnTo>
                  <a:pt x="240163" y="623570"/>
                </a:lnTo>
                <a:lnTo>
                  <a:pt x="253897" y="614680"/>
                </a:lnTo>
                <a:lnTo>
                  <a:pt x="203250" y="614680"/>
                </a:lnTo>
                <a:lnTo>
                  <a:pt x="195855" y="613410"/>
                </a:lnTo>
                <a:lnTo>
                  <a:pt x="165903" y="579120"/>
                </a:lnTo>
                <a:lnTo>
                  <a:pt x="155535" y="537210"/>
                </a:lnTo>
                <a:lnTo>
                  <a:pt x="151596" y="492760"/>
                </a:lnTo>
                <a:lnTo>
                  <a:pt x="151524" y="487680"/>
                </a:lnTo>
                <a:lnTo>
                  <a:pt x="151588" y="474980"/>
                </a:lnTo>
                <a:lnTo>
                  <a:pt x="155319" y="424180"/>
                </a:lnTo>
                <a:lnTo>
                  <a:pt x="162436" y="381000"/>
                </a:lnTo>
                <a:lnTo>
                  <a:pt x="174531" y="340360"/>
                </a:lnTo>
                <a:lnTo>
                  <a:pt x="191860" y="302260"/>
                </a:lnTo>
                <a:lnTo>
                  <a:pt x="214756" y="269240"/>
                </a:lnTo>
                <a:lnTo>
                  <a:pt x="243361" y="242570"/>
                </a:lnTo>
                <a:lnTo>
                  <a:pt x="298259" y="227330"/>
                </a:lnTo>
                <a:lnTo>
                  <a:pt x="349885" y="227330"/>
                </a:lnTo>
                <a:lnTo>
                  <a:pt x="337110" y="219710"/>
                </a:lnTo>
                <a:lnTo>
                  <a:pt x="319189" y="214630"/>
                </a:lnTo>
                <a:lnTo>
                  <a:pt x="298259" y="212090"/>
                </a:lnTo>
                <a:close/>
              </a:path>
              <a:path w="585470" h="829310">
                <a:moveTo>
                  <a:pt x="349885" y="227330"/>
                </a:moveTo>
                <a:lnTo>
                  <a:pt x="298259" y="227330"/>
                </a:lnTo>
                <a:lnTo>
                  <a:pt x="315199" y="229870"/>
                </a:lnTo>
                <a:lnTo>
                  <a:pt x="329766" y="233680"/>
                </a:lnTo>
                <a:lnTo>
                  <a:pt x="359339" y="265430"/>
                </a:lnTo>
                <a:lnTo>
                  <a:pt x="368930" y="313690"/>
                </a:lnTo>
                <a:lnTo>
                  <a:pt x="368966" y="318770"/>
                </a:lnTo>
                <a:lnTo>
                  <a:pt x="368263" y="335280"/>
                </a:lnTo>
                <a:lnTo>
                  <a:pt x="361777" y="379730"/>
                </a:lnTo>
                <a:lnTo>
                  <a:pt x="348983" y="430530"/>
                </a:lnTo>
                <a:lnTo>
                  <a:pt x="330847" y="478790"/>
                </a:lnTo>
                <a:lnTo>
                  <a:pt x="307743" y="524510"/>
                </a:lnTo>
                <a:lnTo>
                  <a:pt x="280965" y="565150"/>
                </a:lnTo>
                <a:lnTo>
                  <a:pt x="251013" y="596900"/>
                </a:lnTo>
                <a:lnTo>
                  <a:pt x="203250" y="614680"/>
                </a:lnTo>
                <a:lnTo>
                  <a:pt x="253897" y="614680"/>
                </a:lnTo>
                <a:lnTo>
                  <a:pt x="291180" y="577850"/>
                </a:lnTo>
                <a:lnTo>
                  <a:pt x="320103" y="535940"/>
                </a:lnTo>
                <a:lnTo>
                  <a:pt x="344228" y="487680"/>
                </a:lnTo>
                <a:lnTo>
                  <a:pt x="363223" y="435610"/>
                </a:lnTo>
                <a:lnTo>
                  <a:pt x="376825" y="382270"/>
                </a:lnTo>
                <a:lnTo>
                  <a:pt x="383730" y="336550"/>
                </a:lnTo>
                <a:lnTo>
                  <a:pt x="384594" y="316230"/>
                </a:lnTo>
                <a:lnTo>
                  <a:pt x="383300" y="294640"/>
                </a:lnTo>
                <a:lnTo>
                  <a:pt x="379420" y="275590"/>
                </a:lnTo>
                <a:lnTo>
                  <a:pt x="372951" y="257810"/>
                </a:lnTo>
                <a:lnTo>
                  <a:pt x="363893" y="241300"/>
                </a:lnTo>
                <a:lnTo>
                  <a:pt x="352014" y="228600"/>
                </a:lnTo>
                <a:lnTo>
                  <a:pt x="349885" y="227330"/>
                </a:lnTo>
                <a:close/>
              </a:path>
              <a:path w="585470" h="829310">
                <a:moveTo>
                  <a:pt x="570115" y="393700"/>
                </a:moveTo>
                <a:lnTo>
                  <a:pt x="540054" y="393700"/>
                </a:lnTo>
                <a:lnTo>
                  <a:pt x="535352" y="420370"/>
                </a:lnTo>
                <a:lnTo>
                  <a:pt x="529896" y="445770"/>
                </a:lnTo>
                <a:lnTo>
                  <a:pt x="516737" y="492760"/>
                </a:lnTo>
                <a:lnTo>
                  <a:pt x="499673" y="538480"/>
                </a:lnTo>
                <a:lnTo>
                  <a:pt x="477875" y="584200"/>
                </a:lnTo>
                <a:lnTo>
                  <a:pt x="475564" y="589280"/>
                </a:lnTo>
                <a:lnTo>
                  <a:pt x="476427" y="593090"/>
                </a:lnTo>
                <a:lnTo>
                  <a:pt x="484492" y="596900"/>
                </a:lnTo>
                <a:lnTo>
                  <a:pt x="487641" y="595630"/>
                </a:lnTo>
                <a:lnTo>
                  <a:pt x="489966" y="590550"/>
                </a:lnTo>
                <a:lnTo>
                  <a:pt x="512086" y="544830"/>
                </a:lnTo>
                <a:lnTo>
                  <a:pt x="530115" y="496570"/>
                </a:lnTo>
                <a:lnTo>
                  <a:pt x="544045" y="447040"/>
                </a:lnTo>
                <a:lnTo>
                  <a:pt x="553872" y="394970"/>
                </a:lnTo>
                <a:lnTo>
                  <a:pt x="570446" y="394970"/>
                </a:lnTo>
                <a:lnTo>
                  <a:pt x="570115" y="393700"/>
                </a:lnTo>
                <a:close/>
              </a:path>
              <a:path w="585470" h="829310">
                <a:moveTo>
                  <a:pt x="570446" y="394970"/>
                </a:moveTo>
                <a:lnTo>
                  <a:pt x="553872" y="394970"/>
                </a:lnTo>
                <a:lnTo>
                  <a:pt x="565975" y="427990"/>
                </a:lnTo>
                <a:lnTo>
                  <a:pt x="567105" y="431800"/>
                </a:lnTo>
                <a:lnTo>
                  <a:pt x="569696" y="433070"/>
                </a:lnTo>
                <a:lnTo>
                  <a:pt x="577748" y="433070"/>
                </a:lnTo>
                <a:lnTo>
                  <a:pt x="579196" y="430530"/>
                </a:lnTo>
                <a:lnTo>
                  <a:pt x="578053" y="424180"/>
                </a:lnTo>
                <a:lnTo>
                  <a:pt x="570446" y="394970"/>
                </a:lnTo>
                <a:close/>
              </a:path>
              <a:path w="585470" h="829310">
                <a:moveTo>
                  <a:pt x="548957" y="350520"/>
                </a:moveTo>
                <a:lnTo>
                  <a:pt x="544639" y="354330"/>
                </a:lnTo>
                <a:lnTo>
                  <a:pt x="540054" y="363220"/>
                </a:lnTo>
                <a:lnTo>
                  <a:pt x="507238" y="416560"/>
                </a:lnTo>
                <a:lnTo>
                  <a:pt x="504926" y="419100"/>
                </a:lnTo>
                <a:lnTo>
                  <a:pt x="505510" y="422910"/>
                </a:lnTo>
                <a:lnTo>
                  <a:pt x="512419" y="426720"/>
                </a:lnTo>
                <a:lnTo>
                  <a:pt x="515289" y="426720"/>
                </a:lnTo>
                <a:lnTo>
                  <a:pt x="517601" y="422910"/>
                </a:lnTo>
                <a:lnTo>
                  <a:pt x="540054" y="393700"/>
                </a:lnTo>
                <a:lnTo>
                  <a:pt x="570115" y="393700"/>
                </a:lnTo>
                <a:lnTo>
                  <a:pt x="562508" y="364490"/>
                </a:lnTo>
                <a:lnTo>
                  <a:pt x="560197" y="356870"/>
                </a:lnTo>
                <a:lnTo>
                  <a:pt x="557034" y="351790"/>
                </a:lnTo>
                <a:lnTo>
                  <a:pt x="553008" y="351790"/>
                </a:lnTo>
                <a:lnTo>
                  <a:pt x="548957" y="350520"/>
                </a:lnTo>
                <a:close/>
              </a:path>
              <a:path w="585470" h="829310">
                <a:moveTo>
                  <a:pt x="415709" y="231140"/>
                </a:moveTo>
                <a:lnTo>
                  <a:pt x="405876" y="232410"/>
                </a:lnTo>
                <a:lnTo>
                  <a:pt x="398856" y="237490"/>
                </a:lnTo>
                <a:lnTo>
                  <a:pt x="394645" y="243840"/>
                </a:lnTo>
                <a:lnTo>
                  <a:pt x="393242" y="254000"/>
                </a:lnTo>
                <a:lnTo>
                  <a:pt x="394645" y="264160"/>
                </a:lnTo>
                <a:lnTo>
                  <a:pt x="398856" y="270510"/>
                </a:lnTo>
                <a:lnTo>
                  <a:pt x="405876" y="274320"/>
                </a:lnTo>
                <a:lnTo>
                  <a:pt x="415709" y="276860"/>
                </a:lnTo>
                <a:lnTo>
                  <a:pt x="425516" y="274320"/>
                </a:lnTo>
                <a:lnTo>
                  <a:pt x="432530" y="270510"/>
                </a:lnTo>
                <a:lnTo>
                  <a:pt x="436743" y="264160"/>
                </a:lnTo>
                <a:lnTo>
                  <a:pt x="438150" y="254000"/>
                </a:lnTo>
                <a:lnTo>
                  <a:pt x="436743" y="243840"/>
                </a:lnTo>
                <a:lnTo>
                  <a:pt x="432530" y="237490"/>
                </a:lnTo>
                <a:lnTo>
                  <a:pt x="425516" y="232410"/>
                </a:lnTo>
                <a:lnTo>
                  <a:pt x="415709" y="231140"/>
                </a:lnTo>
                <a:close/>
              </a:path>
              <a:path w="585470" h="829310">
                <a:moveTo>
                  <a:pt x="14985" y="161290"/>
                </a:moveTo>
                <a:lnTo>
                  <a:pt x="12661" y="163830"/>
                </a:lnTo>
                <a:lnTo>
                  <a:pt x="11531" y="168910"/>
                </a:lnTo>
                <a:lnTo>
                  <a:pt x="1168" y="236220"/>
                </a:lnTo>
                <a:lnTo>
                  <a:pt x="0" y="241300"/>
                </a:lnTo>
                <a:lnTo>
                  <a:pt x="571" y="245110"/>
                </a:lnTo>
                <a:lnTo>
                  <a:pt x="2908" y="246380"/>
                </a:lnTo>
                <a:lnTo>
                  <a:pt x="5181" y="248920"/>
                </a:lnTo>
                <a:lnTo>
                  <a:pt x="9207" y="248920"/>
                </a:lnTo>
                <a:lnTo>
                  <a:pt x="14985" y="245110"/>
                </a:lnTo>
                <a:lnTo>
                  <a:pt x="59113" y="214630"/>
                </a:lnTo>
                <a:lnTo>
                  <a:pt x="32257" y="214630"/>
                </a:lnTo>
                <a:lnTo>
                  <a:pt x="37165" y="207010"/>
                </a:lnTo>
                <a:lnTo>
                  <a:pt x="20167" y="207010"/>
                </a:lnTo>
                <a:lnTo>
                  <a:pt x="23621" y="168910"/>
                </a:lnTo>
                <a:lnTo>
                  <a:pt x="23621" y="165100"/>
                </a:lnTo>
                <a:lnTo>
                  <a:pt x="21907" y="162560"/>
                </a:lnTo>
                <a:lnTo>
                  <a:pt x="14985" y="161290"/>
                </a:lnTo>
                <a:close/>
              </a:path>
              <a:path w="585470" h="829310">
                <a:moveTo>
                  <a:pt x="403478" y="52070"/>
                </a:moveTo>
                <a:lnTo>
                  <a:pt x="308609" y="52070"/>
                </a:lnTo>
                <a:lnTo>
                  <a:pt x="349785" y="54610"/>
                </a:lnTo>
                <a:lnTo>
                  <a:pt x="386975" y="60960"/>
                </a:lnTo>
                <a:lnTo>
                  <a:pt x="449376" y="88900"/>
                </a:lnTo>
                <a:lnTo>
                  <a:pt x="496663" y="130810"/>
                </a:lnTo>
                <a:lnTo>
                  <a:pt x="529691" y="181610"/>
                </a:lnTo>
                <a:lnTo>
                  <a:pt x="524400" y="185420"/>
                </a:lnTo>
                <a:lnTo>
                  <a:pt x="520622" y="191770"/>
                </a:lnTo>
                <a:lnTo>
                  <a:pt x="518356" y="196850"/>
                </a:lnTo>
                <a:lnTo>
                  <a:pt x="517601" y="203200"/>
                </a:lnTo>
                <a:lnTo>
                  <a:pt x="519327" y="215900"/>
                </a:lnTo>
                <a:lnTo>
                  <a:pt x="524508" y="224790"/>
                </a:lnTo>
                <a:lnTo>
                  <a:pt x="533144" y="229870"/>
                </a:lnTo>
                <a:lnTo>
                  <a:pt x="545236" y="231140"/>
                </a:lnTo>
                <a:lnTo>
                  <a:pt x="557317" y="229870"/>
                </a:lnTo>
                <a:lnTo>
                  <a:pt x="565954" y="224790"/>
                </a:lnTo>
                <a:lnTo>
                  <a:pt x="571141" y="215900"/>
                </a:lnTo>
                <a:lnTo>
                  <a:pt x="572871" y="203200"/>
                </a:lnTo>
                <a:lnTo>
                  <a:pt x="571141" y="191770"/>
                </a:lnTo>
                <a:lnTo>
                  <a:pt x="565954" y="182880"/>
                </a:lnTo>
                <a:lnTo>
                  <a:pt x="557317" y="177800"/>
                </a:lnTo>
                <a:lnTo>
                  <a:pt x="545236" y="176530"/>
                </a:lnTo>
                <a:lnTo>
                  <a:pt x="528764" y="147320"/>
                </a:lnTo>
                <a:lnTo>
                  <a:pt x="508741" y="120650"/>
                </a:lnTo>
                <a:lnTo>
                  <a:pt x="485162" y="97790"/>
                </a:lnTo>
                <a:lnTo>
                  <a:pt x="458025" y="76200"/>
                </a:lnTo>
                <a:lnTo>
                  <a:pt x="426978" y="59690"/>
                </a:lnTo>
                <a:lnTo>
                  <a:pt x="403478" y="52070"/>
                </a:lnTo>
                <a:close/>
              </a:path>
              <a:path w="585470" h="829310">
                <a:moveTo>
                  <a:pt x="72859" y="193040"/>
                </a:moveTo>
                <a:lnTo>
                  <a:pt x="69672" y="193040"/>
                </a:lnTo>
                <a:lnTo>
                  <a:pt x="65074" y="195580"/>
                </a:lnTo>
                <a:lnTo>
                  <a:pt x="32257" y="214630"/>
                </a:lnTo>
                <a:lnTo>
                  <a:pt x="59113" y="214630"/>
                </a:lnTo>
                <a:lnTo>
                  <a:pt x="71983" y="205740"/>
                </a:lnTo>
                <a:lnTo>
                  <a:pt x="75437" y="203200"/>
                </a:lnTo>
                <a:lnTo>
                  <a:pt x="76301" y="200660"/>
                </a:lnTo>
                <a:lnTo>
                  <a:pt x="72859" y="193040"/>
                </a:lnTo>
                <a:close/>
              </a:path>
              <a:path w="585470" h="829310">
                <a:moveTo>
                  <a:pt x="308609" y="38100"/>
                </a:moveTo>
                <a:lnTo>
                  <a:pt x="257001" y="41910"/>
                </a:lnTo>
                <a:lnTo>
                  <a:pt x="209308" y="53340"/>
                </a:lnTo>
                <a:lnTo>
                  <a:pt x="165895" y="71120"/>
                </a:lnTo>
                <a:lnTo>
                  <a:pt x="127253" y="92710"/>
                </a:lnTo>
                <a:lnTo>
                  <a:pt x="111164" y="105410"/>
                </a:lnTo>
                <a:lnTo>
                  <a:pt x="95723" y="116840"/>
                </a:lnTo>
                <a:lnTo>
                  <a:pt x="66801" y="144780"/>
                </a:lnTo>
                <a:lnTo>
                  <a:pt x="41317" y="175260"/>
                </a:lnTo>
                <a:lnTo>
                  <a:pt x="20167" y="207010"/>
                </a:lnTo>
                <a:lnTo>
                  <a:pt x="37165" y="207010"/>
                </a:lnTo>
                <a:lnTo>
                  <a:pt x="53522" y="181610"/>
                </a:lnTo>
                <a:lnTo>
                  <a:pt x="77597" y="153670"/>
                </a:lnTo>
                <a:lnTo>
                  <a:pt x="134175" y="105410"/>
                </a:lnTo>
                <a:lnTo>
                  <a:pt x="171291" y="83820"/>
                </a:lnTo>
                <a:lnTo>
                  <a:pt x="213626" y="66040"/>
                </a:lnTo>
                <a:lnTo>
                  <a:pt x="283878" y="52070"/>
                </a:lnTo>
                <a:lnTo>
                  <a:pt x="403478" y="52070"/>
                </a:lnTo>
                <a:lnTo>
                  <a:pt x="391728" y="48260"/>
                </a:lnTo>
                <a:lnTo>
                  <a:pt x="352272" y="40640"/>
                </a:lnTo>
                <a:lnTo>
                  <a:pt x="308609" y="38100"/>
                </a:lnTo>
                <a:close/>
              </a:path>
              <a:path w="585470" h="829310">
                <a:moveTo>
                  <a:pt x="572871" y="0"/>
                </a:moveTo>
                <a:lnTo>
                  <a:pt x="552157" y="0"/>
                </a:lnTo>
                <a:lnTo>
                  <a:pt x="552157" y="5080"/>
                </a:lnTo>
                <a:lnTo>
                  <a:pt x="550418" y="10160"/>
                </a:lnTo>
                <a:lnTo>
                  <a:pt x="543509" y="19050"/>
                </a:lnTo>
                <a:lnTo>
                  <a:pt x="536003" y="20320"/>
                </a:lnTo>
                <a:lnTo>
                  <a:pt x="522782" y="20320"/>
                </a:lnTo>
                <a:lnTo>
                  <a:pt x="522782" y="34290"/>
                </a:lnTo>
                <a:lnTo>
                  <a:pt x="548690" y="34290"/>
                </a:lnTo>
                <a:lnTo>
                  <a:pt x="548690" y="110490"/>
                </a:lnTo>
                <a:lnTo>
                  <a:pt x="572871" y="110490"/>
                </a:lnTo>
                <a:lnTo>
                  <a:pt x="572871" y="0"/>
                </a:lnTo>
                <a:close/>
              </a:path>
              <a:path w="585470" h="829310">
                <a:moveTo>
                  <a:pt x="334530" y="785164"/>
                </a:moveTo>
                <a:lnTo>
                  <a:pt x="312077" y="785164"/>
                </a:lnTo>
                <a:lnTo>
                  <a:pt x="291338" y="814527"/>
                </a:lnTo>
                <a:lnTo>
                  <a:pt x="287883" y="820267"/>
                </a:lnTo>
                <a:lnTo>
                  <a:pt x="288163" y="824293"/>
                </a:lnTo>
                <a:lnTo>
                  <a:pt x="296214" y="828916"/>
                </a:lnTo>
                <a:lnTo>
                  <a:pt x="299973" y="827747"/>
                </a:lnTo>
                <a:lnTo>
                  <a:pt x="303441" y="823163"/>
                </a:lnTo>
                <a:lnTo>
                  <a:pt x="334530" y="785164"/>
                </a:lnTo>
                <a:close/>
              </a:path>
              <a:path w="585470" h="829310">
                <a:moveTo>
                  <a:pt x="76009" y="747725"/>
                </a:moveTo>
                <a:lnTo>
                  <a:pt x="71983" y="747725"/>
                </a:lnTo>
                <a:lnTo>
                  <a:pt x="68541" y="752348"/>
                </a:lnTo>
                <a:lnTo>
                  <a:pt x="65074" y="756932"/>
                </a:lnTo>
                <a:lnTo>
                  <a:pt x="65633" y="760984"/>
                </a:lnTo>
                <a:lnTo>
                  <a:pt x="70256" y="764438"/>
                </a:lnTo>
                <a:lnTo>
                  <a:pt x="82991" y="775819"/>
                </a:lnTo>
                <a:lnTo>
                  <a:pt x="128993" y="801573"/>
                </a:lnTo>
                <a:lnTo>
                  <a:pt x="183702" y="813717"/>
                </a:lnTo>
                <a:lnTo>
                  <a:pt x="203250" y="814527"/>
                </a:lnTo>
                <a:lnTo>
                  <a:pt x="217821" y="814041"/>
                </a:lnTo>
                <a:lnTo>
                  <a:pt x="260248" y="806754"/>
                </a:lnTo>
                <a:lnTo>
                  <a:pt x="283032" y="798982"/>
                </a:lnTo>
                <a:lnTo>
                  <a:pt x="203250" y="798982"/>
                </a:lnTo>
                <a:lnTo>
                  <a:pt x="185491" y="798334"/>
                </a:lnTo>
                <a:lnTo>
                  <a:pt x="136753" y="788619"/>
                </a:lnTo>
                <a:lnTo>
                  <a:pt x="93842" y="764330"/>
                </a:lnTo>
                <a:lnTo>
                  <a:pt x="80619" y="752348"/>
                </a:lnTo>
                <a:lnTo>
                  <a:pt x="76009" y="747725"/>
                </a:lnTo>
                <a:close/>
              </a:path>
              <a:path w="585470" h="829310">
                <a:moveTo>
                  <a:pt x="348335" y="750620"/>
                </a:moveTo>
                <a:lnTo>
                  <a:pt x="268287" y="750620"/>
                </a:lnTo>
                <a:lnTo>
                  <a:pt x="265137" y="752919"/>
                </a:lnTo>
                <a:lnTo>
                  <a:pt x="264566" y="757529"/>
                </a:lnTo>
                <a:lnTo>
                  <a:pt x="263969" y="762114"/>
                </a:lnTo>
                <a:lnTo>
                  <a:pt x="266573" y="764997"/>
                </a:lnTo>
                <a:lnTo>
                  <a:pt x="272338" y="766165"/>
                </a:lnTo>
                <a:lnTo>
                  <a:pt x="306882" y="769620"/>
                </a:lnTo>
                <a:lnTo>
                  <a:pt x="295383" y="775437"/>
                </a:lnTo>
                <a:lnTo>
                  <a:pt x="257657" y="790346"/>
                </a:lnTo>
                <a:lnTo>
                  <a:pt x="217002" y="798442"/>
                </a:lnTo>
                <a:lnTo>
                  <a:pt x="203250" y="798982"/>
                </a:lnTo>
                <a:lnTo>
                  <a:pt x="283032" y="798982"/>
                </a:lnTo>
                <a:lnTo>
                  <a:pt x="287010" y="797464"/>
                </a:lnTo>
                <a:lnTo>
                  <a:pt x="299753" y="791688"/>
                </a:lnTo>
                <a:lnTo>
                  <a:pt x="312077" y="785164"/>
                </a:lnTo>
                <a:lnTo>
                  <a:pt x="334530" y="785164"/>
                </a:lnTo>
                <a:lnTo>
                  <a:pt x="350075" y="766165"/>
                </a:lnTo>
                <a:lnTo>
                  <a:pt x="352348" y="762711"/>
                </a:lnTo>
                <a:lnTo>
                  <a:pt x="353225" y="759256"/>
                </a:lnTo>
                <a:lnTo>
                  <a:pt x="352056" y="752348"/>
                </a:lnTo>
                <a:lnTo>
                  <a:pt x="348335" y="750620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9803" y="1876816"/>
            <a:ext cx="757555" cy="1072515"/>
          </a:xfrm>
          <a:custGeom>
            <a:avLst/>
            <a:gdLst/>
            <a:ahLst/>
            <a:cxnLst/>
            <a:rect l="l" t="t" r="r" b="b"/>
            <a:pathLst>
              <a:path w="757555" h="1072514">
                <a:moveTo>
                  <a:pt x="692175" y="334060"/>
                </a:moveTo>
                <a:lnTo>
                  <a:pt x="687705" y="334060"/>
                </a:lnTo>
                <a:lnTo>
                  <a:pt x="678764" y="343001"/>
                </a:lnTo>
                <a:lnTo>
                  <a:pt x="678764" y="347471"/>
                </a:lnTo>
                <a:lnTo>
                  <a:pt x="683234" y="351942"/>
                </a:lnTo>
                <a:lnTo>
                  <a:pt x="703351" y="374294"/>
                </a:lnTo>
                <a:lnTo>
                  <a:pt x="675767" y="401878"/>
                </a:lnTo>
                <a:lnTo>
                  <a:pt x="676148" y="405968"/>
                </a:lnTo>
                <a:lnTo>
                  <a:pt x="679881" y="411175"/>
                </a:lnTo>
                <a:lnTo>
                  <a:pt x="683590" y="416407"/>
                </a:lnTo>
                <a:lnTo>
                  <a:pt x="688441" y="416026"/>
                </a:lnTo>
                <a:lnTo>
                  <a:pt x="716762" y="387705"/>
                </a:lnTo>
                <a:lnTo>
                  <a:pt x="742365" y="387705"/>
                </a:lnTo>
                <a:lnTo>
                  <a:pt x="730173" y="374294"/>
                </a:lnTo>
                <a:lnTo>
                  <a:pt x="743585" y="360883"/>
                </a:lnTo>
                <a:lnTo>
                  <a:pt x="716762" y="360883"/>
                </a:lnTo>
                <a:lnTo>
                  <a:pt x="696645" y="338531"/>
                </a:lnTo>
                <a:lnTo>
                  <a:pt x="692175" y="334060"/>
                </a:lnTo>
                <a:close/>
              </a:path>
              <a:path w="757555" h="1072514">
                <a:moveTo>
                  <a:pt x="742365" y="387705"/>
                </a:moveTo>
                <a:lnTo>
                  <a:pt x="716762" y="387705"/>
                </a:lnTo>
                <a:lnTo>
                  <a:pt x="736879" y="410057"/>
                </a:lnTo>
                <a:lnTo>
                  <a:pt x="741349" y="414527"/>
                </a:lnTo>
                <a:lnTo>
                  <a:pt x="745820" y="414908"/>
                </a:lnTo>
                <a:lnTo>
                  <a:pt x="750290" y="411175"/>
                </a:lnTo>
                <a:lnTo>
                  <a:pt x="754773" y="407479"/>
                </a:lnTo>
                <a:lnTo>
                  <a:pt x="755497" y="403351"/>
                </a:lnTo>
                <a:lnTo>
                  <a:pt x="752525" y="398881"/>
                </a:lnTo>
                <a:lnTo>
                  <a:pt x="742365" y="387705"/>
                </a:lnTo>
                <a:close/>
              </a:path>
              <a:path w="757555" h="1072514">
                <a:moveTo>
                  <a:pt x="748055" y="334060"/>
                </a:moveTo>
                <a:lnTo>
                  <a:pt x="743597" y="334060"/>
                </a:lnTo>
                <a:lnTo>
                  <a:pt x="716762" y="360883"/>
                </a:lnTo>
                <a:lnTo>
                  <a:pt x="743585" y="360883"/>
                </a:lnTo>
                <a:lnTo>
                  <a:pt x="756996" y="347471"/>
                </a:lnTo>
                <a:lnTo>
                  <a:pt x="756996" y="343001"/>
                </a:lnTo>
                <a:lnTo>
                  <a:pt x="748055" y="334060"/>
                </a:lnTo>
                <a:close/>
              </a:path>
              <a:path w="757555" h="1072514">
                <a:moveTo>
                  <a:pt x="390423" y="153669"/>
                </a:moveTo>
                <a:lnTo>
                  <a:pt x="347322" y="156209"/>
                </a:lnTo>
                <a:lnTo>
                  <a:pt x="307438" y="163829"/>
                </a:lnTo>
                <a:lnTo>
                  <a:pt x="270769" y="176529"/>
                </a:lnTo>
                <a:lnTo>
                  <a:pt x="237312" y="195579"/>
                </a:lnTo>
                <a:lnTo>
                  <a:pt x="179198" y="242569"/>
                </a:lnTo>
                <a:lnTo>
                  <a:pt x="154328" y="271779"/>
                </a:lnTo>
                <a:lnTo>
                  <a:pt x="132257" y="303529"/>
                </a:lnTo>
                <a:lnTo>
                  <a:pt x="112902" y="337819"/>
                </a:lnTo>
                <a:lnTo>
                  <a:pt x="96208" y="374649"/>
                </a:lnTo>
                <a:lnTo>
                  <a:pt x="82172" y="412749"/>
                </a:lnTo>
                <a:lnTo>
                  <a:pt x="70789" y="452119"/>
                </a:lnTo>
                <a:lnTo>
                  <a:pt x="61988" y="492759"/>
                </a:lnTo>
                <a:lnTo>
                  <a:pt x="55702" y="533399"/>
                </a:lnTo>
                <a:lnTo>
                  <a:pt x="51930" y="574039"/>
                </a:lnTo>
                <a:lnTo>
                  <a:pt x="50673" y="614679"/>
                </a:lnTo>
                <a:lnTo>
                  <a:pt x="51157" y="637539"/>
                </a:lnTo>
                <a:lnTo>
                  <a:pt x="55061" y="688339"/>
                </a:lnTo>
                <a:lnTo>
                  <a:pt x="63303" y="744219"/>
                </a:lnTo>
                <a:lnTo>
                  <a:pt x="78391" y="797559"/>
                </a:lnTo>
                <a:lnTo>
                  <a:pt x="101025" y="847089"/>
                </a:lnTo>
                <a:lnTo>
                  <a:pt x="132876" y="888999"/>
                </a:lnTo>
                <a:lnTo>
                  <a:pt x="174654" y="922019"/>
                </a:lnTo>
                <a:lnTo>
                  <a:pt x="228864" y="938529"/>
                </a:lnTo>
                <a:lnTo>
                  <a:pt x="260781" y="939799"/>
                </a:lnTo>
                <a:lnTo>
                  <a:pt x="302129" y="937259"/>
                </a:lnTo>
                <a:lnTo>
                  <a:pt x="341245" y="927099"/>
                </a:lnTo>
                <a:lnTo>
                  <a:pt x="359687" y="918209"/>
                </a:lnTo>
                <a:lnTo>
                  <a:pt x="260781" y="918209"/>
                </a:lnTo>
                <a:lnTo>
                  <a:pt x="232073" y="915669"/>
                </a:lnTo>
                <a:lnTo>
                  <a:pt x="183457" y="900429"/>
                </a:lnTo>
                <a:lnTo>
                  <a:pt x="146087" y="869949"/>
                </a:lnTo>
                <a:lnTo>
                  <a:pt x="117032" y="830579"/>
                </a:lnTo>
                <a:lnTo>
                  <a:pt x="95719" y="784859"/>
                </a:lnTo>
                <a:lnTo>
                  <a:pt x="81752" y="735329"/>
                </a:lnTo>
                <a:lnTo>
                  <a:pt x="74561" y="683259"/>
                </a:lnTo>
                <a:lnTo>
                  <a:pt x="71208" y="636269"/>
                </a:lnTo>
                <a:lnTo>
                  <a:pt x="70789" y="614679"/>
                </a:lnTo>
                <a:lnTo>
                  <a:pt x="71905" y="576579"/>
                </a:lnTo>
                <a:lnTo>
                  <a:pt x="80841" y="500379"/>
                </a:lnTo>
                <a:lnTo>
                  <a:pt x="88671" y="462279"/>
                </a:lnTo>
                <a:lnTo>
                  <a:pt x="98934" y="424179"/>
                </a:lnTo>
                <a:lnTo>
                  <a:pt x="111856" y="387349"/>
                </a:lnTo>
                <a:lnTo>
                  <a:pt x="145681" y="320039"/>
                </a:lnTo>
                <a:lnTo>
                  <a:pt x="190090" y="261619"/>
                </a:lnTo>
                <a:lnTo>
                  <a:pt x="245148" y="214629"/>
                </a:lnTo>
                <a:lnTo>
                  <a:pt x="311632" y="184149"/>
                </a:lnTo>
                <a:lnTo>
                  <a:pt x="349486" y="176529"/>
                </a:lnTo>
                <a:lnTo>
                  <a:pt x="390423" y="173989"/>
                </a:lnTo>
                <a:lnTo>
                  <a:pt x="502254" y="173989"/>
                </a:lnTo>
                <a:lnTo>
                  <a:pt x="497982" y="171449"/>
                </a:lnTo>
                <a:lnTo>
                  <a:pt x="448602" y="158749"/>
                </a:lnTo>
                <a:lnTo>
                  <a:pt x="390423" y="153669"/>
                </a:lnTo>
                <a:close/>
              </a:path>
              <a:path w="757555" h="1072514">
                <a:moveTo>
                  <a:pt x="502254" y="173989"/>
                </a:moveTo>
                <a:lnTo>
                  <a:pt x="390423" y="173989"/>
                </a:lnTo>
                <a:lnTo>
                  <a:pt x="441615" y="177799"/>
                </a:lnTo>
                <a:lnTo>
                  <a:pt x="485689" y="190499"/>
                </a:lnTo>
                <a:lnTo>
                  <a:pt x="522643" y="210819"/>
                </a:lnTo>
                <a:lnTo>
                  <a:pt x="552475" y="238759"/>
                </a:lnTo>
                <a:lnTo>
                  <a:pt x="575450" y="274319"/>
                </a:lnTo>
                <a:lnTo>
                  <a:pt x="591870" y="314959"/>
                </a:lnTo>
                <a:lnTo>
                  <a:pt x="601727" y="360679"/>
                </a:lnTo>
                <a:lnTo>
                  <a:pt x="605015" y="412749"/>
                </a:lnTo>
                <a:lnTo>
                  <a:pt x="603475" y="449579"/>
                </a:lnTo>
                <a:lnTo>
                  <a:pt x="598858" y="488949"/>
                </a:lnTo>
                <a:lnTo>
                  <a:pt x="591170" y="529589"/>
                </a:lnTo>
                <a:lnTo>
                  <a:pt x="580415" y="571499"/>
                </a:lnTo>
                <a:lnTo>
                  <a:pt x="566856" y="614679"/>
                </a:lnTo>
                <a:lnTo>
                  <a:pt x="550789" y="656589"/>
                </a:lnTo>
                <a:lnTo>
                  <a:pt x="532212" y="697229"/>
                </a:lnTo>
                <a:lnTo>
                  <a:pt x="511124" y="735329"/>
                </a:lnTo>
                <a:lnTo>
                  <a:pt x="487574" y="773429"/>
                </a:lnTo>
                <a:lnTo>
                  <a:pt x="461664" y="806449"/>
                </a:lnTo>
                <a:lnTo>
                  <a:pt x="433382" y="838199"/>
                </a:lnTo>
                <a:lnTo>
                  <a:pt x="402717" y="866139"/>
                </a:lnTo>
                <a:lnTo>
                  <a:pt x="369956" y="888999"/>
                </a:lnTo>
                <a:lnTo>
                  <a:pt x="335378" y="905509"/>
                </a:lnTo>
                <a:lnTo>
                  <a:pt x="260781" y="918209"/>
                </a:lnTo>
                <a:lnTo>
                  <a:pt x="359687" y="918209"/>
                </a:lnTo>
                <a:lnTo>
                  <a:pt x="412775" y="885189"/>
                </a:lnTo>
                <a:lnTo>
                  <a:pt x="445047" y="857249"/>
                </a:lnTo>
                <a:lnTo>
                  <a:pt x="474806" y="824229"/>
                </a:lnTo>
                <a:lnTo>
                  <a:pt x="502049" y="788669"/>
                </a:lnTo>
                <a:lnTo>
                  <a:pt x="526770" y="750569"/>
                </a:lnTo>
                <a:lnTo>
                  <a:pt x="548911" y="709929"/>
                </a:lnTo>
                <a:lnTo>
                  <a:pt x="568398" y="666749"/>
                </a:lnTo>
                <a:lnTo>
                  <a:pt x="585231" y="623569"/>
                </a:lnTo>
                <a:lnTo>
                  <a:pt x="599414" y="577849"/>
                </a:lnTo>
                <a:lnTo>
                  <a:pt x="610655" y="533399"/>
                </a:lnTo>
                <a:lnTo>
                  <a:pt x="618693" y="491489"/>
                </a:lnTo>
                <a:lnTo>
                  <a:pt x="623521" y="450849"/>
                </a:lnTo>
                <a:lnTo>
                  <a:pt x="625132" y="412749"/>
                </a:lnTo>
                <a:lnTo>
                  <a:pt x="621706" y="359409"/>
                </a:lnTo>
                <a:lnTo>
                  <a:pt x="611431" y="311149"/>
                </a:lnTo>
                <a:lnTo>
                  <a:pt x="594313" y="266699"/>
                </a:lnTo>
                <a:lnTo>
                  <a:pt x="570357" y="227329"/>
                </a:lnTo>
                <a:lnTo>
                  <a:pt x="538566" y="195579"/>
                </a:lnTo>
                <a:lnTo>
                  <a:pt x="502254" y="173989"/>
                </a:lnTo>
                <a:close/>
              </a:path>
              <a:path w="757555" h="1072514">
                <a:moveTo>
                  <a:pt x="385953" y="274319"/>
                </a:moveTo>
                <a:lnTo>
                  <a:pt x="328952" y="284479"/>
                </a:lnTo>
                <a:lnTo>
                  <a:pt x="283133" y="312419"/>
                </a:lnTo>
                <a:lnTo>
                  <a:pt x="247095" y="354329"/>
                </a:lnTo>
                <a:lnTo>
                  <a:pt x="219430" y="405129"/>
                </a:lnTo>
                <a:lnTo>
                  <a:pt x="199315" y="461009"/>
                </a:lnTo>
                <a:lnTo>
                  <a:pt x="185915" y="520699"/>
                </a:lnTo>
                <a:lnTo>
                  <a:pt x="178366" y="576579"/>
                </a:lnTo>
                <a:lnTo>
                  <a:pt x="176031" y="617219"/>
                </a:lnTo>
                <a:lnTo>
                  <a:pt x="175951" y="629919"/>
                </a:lnTo>
                <a:lnTo>
                  <a:pt x="176064" y="637539"/>
                </a:lnTo>
                <a:lnTo>
                  <a:pt x="179197" y="684529"/>
                </a:lnTo>
                <a:lnTo>
                  <a:pt x="188003" y="732789"/>
                </a:lnTo>
                <a:lnTo>
                  <a:pt x="204343" y="774699"/>
                </a:lnTo>
                <a:lnTo>
                  <a:pt x="228443" y="806449"/>
                </a:lnTo>
                <a:lnTo>
                  <a:pt x="263017" y="817879"/>
                </a:lnTo>
                <a:lnTo>
                  <a:pt x="287248" y="814069"/>
                </a:lnTo>
                <a:lnTo>
                  <a:pt x="310789" y="806449"/>
                </a:lnTo>
                <a:lnTo>
                  <a:pt x="327926" y="795019"/>
                </a:lnTo>
                <a:lnTo>
                  <a:pt x="263017" y="795019"/>
                </a:lnTo>
                <a:lnTo>
                  <a:pt x="253445" y="793749"/>
                </a:lnTo>
                <a:lnTo>
                  <a:pt x="219424" y="759459"/>
                </a:lnTo>
                <a:lnTo>
                  <a:pt x="206850" y="722629"/>
                </a:lnTo>
                <a:lnTo>
                  <a:pt x="199313" y="679449"/>
                </a:lnTo>
                <a:lnTo>
                  <a:pt x="196181" y="636269"/>
                </a:lnTo>
                <a:lnTo>
                  <a:pt x="196077" y="629919"/>
                </a:lnTo>
                <a:lnTo>
                  <a:pt x="196178" y="614679"/>
                </a:lnTo>
                <a:lnTo>
                  <a:pt x="198200" y="575309"/>
                </a:lnTo>
                <a:lnTo>
                  <a:pt x="204914" y="520699"/>
                </a:lnTo>
                <a:lnTo>
                  <a:pt x="217182" y="466089"/>
                </a:lnTo>
                <a:lnTo>
                  <a:pt x="236194" y="414019"/>
                </a:lnTo>
                <a:lnTo>
                  <a:pt x="262169" y="368299"/>
                </a:lnTo>
                <a:lnTo>
                  <a:pt x="295440" y="328929"/>
                </a:lnTo>
                <a:lnTo>
                  <a:pt x="336500" y="303529"/>
                </a:lnTo>
                <a:lnTo>
                  <a:pt x="385953" y="294639"/>
                </a:lnTo>
                <a:lnTo>
                  <a:pt x="453380" y="294639"/>
                </a:lnTo>
                <a:lnTo>
                  <a:pt x="436241" y="284479"/>
                </a:lnTo>
                <a:lnTo>
                  <a:pt x="413051" y="276859"/>
                </a:lnTo>
                <a:lnTo>
                  <a:pt x="385953" y="274319"/>
                </a:lnTo>
                <a:close/>
              </a:path>
              <a:path w="757555" h="1072514">
                <a:moveTo>
                  <a:pt x="453380" y="294639"/>
                </a:moveTo>
                <a:lnTo>
                  <a:pt x="385953" y="294639"/>
                </a:lnTo>
                <a:lnTo>
                  <a:pt x="407884" y="295909"/>
                </a:lnTo>
                <a:lnTo>
                  <a:pt x="426743" y="302259"/>
                </a:lnTo>
                <a:lnTo>
                  <a:pt x="465016" y="342899"/>
                </a:lnTo>
                <a:lnTo>
                  <a:pt x="476195" y="383539"/>
                </a:lnTo>
                <a:lnTo>
                  <a:pt x="477596" y="408939"/>
                </a:lnTo>
                <a:lnTo>
                  <a:pt x="476548" y="434339"/>
                </a:lnTo>
                <a:lnTo>
                  <a:pt x="468166" y="491489"/>
                </a:lnTo>
                <a:lnTo>
                  <a:pt x="451613" y="556259"/>
                </a:lnTo>
                <a:lnTo>
                  <a:pt x="428147" y="619759"/>
                </a:lnTo>
                <a:lnTo>
                  <a:pt x="398242" y="679449"/>
                </a:lnTo>
                <a:lnTo>
                  <a:pt x="363593" y="730249"/>
                </a:lnTo>
                <a:lnTo>
                  <a:pt x="324831" y="770889"/>
                </a:lnTo>
                <a:lnTo>
                  <a:pt x="284028" y="792479"/>
                </a:lnTo>
                <a:lnTo>
                  <a:pt x="263017" y="795019"/>
                </a:lnTo>
                <a:lnTo>
                  <a:pt x="327926" y="795019"/>
                </a:lnTo>
                <a:lnTo>
                  <a:pt x="376809" y="748029"/>
                </a:lnTo>
                <a:lnTo>
                  <a:pt x="414231" y="693419"/>
                </a:lnTo>
                <a:lnTo>
                  <a:pt x="445459" y="629919"/>
                </a:lnTo>
                <a:lnTo>
                  <a:pt x="470044" y="562609"/>
                </a:lnTo>
                <a:lnTo>
                  <a:pt x="487651" y="494029"/>
                </a:lnTo>
                <a:lnTo>
                  <a:pt x="496594" y="434339"/>
                </a:lnTo>
                <a:lnTo>
                  <a:pt x="497713" y="408939"/>
                </a:lnTo>
                <a:lnTo>
                  <a:pt x="496036" y="380999"/>
                </a:lnTo>
                <a:lnTo>
                  <a:pt x="491007" y="355599"/>
                </a:lnTo>
                <a:lnTo>
                  <a:pt x="482625" y="332739"/>
                </a:lnTo>
                <a:lnTo>
                  <a:pt x="470890" y="312419"/>
                </a:lnTo>
                <a:lnTo>
                  <a:pt x="455522" y="295909"/>
                </a:lnTo>
                <a:lnTo>
                  <a:pt x="453380" y="294639"/>
                </a:lnTo>
                <a:close/>
              </a:path>
              <a:path w="757555" h="1072514">
                <a:moveTo>
                  <a:pt x="737832" y="509269"/>
                </a:moveTo>
                <a:lnTo>
                  <a:pt x="698881" y="509269"/>
                </a:lnTo>
                <a:lnTo>
                  <a:pt x="692787" y="543559"/>
                </a:lnTo>
                <a:lnTo>
                  <a:pt x="685726" y="575309"/>
                </a:lnTo>
                <a:lnTo>
                  <a:pt x="668705" y="637539"/>
                </a:lnTo>
                <a:lnTo>
                  <a:pt x="646626" y="695959"/>
                </a:lnTo>
                <a:lnTo>
                  <a:pt x="618413" y="754379"/>
                </a:lnTo>
                <a:lnTo>
                  <a:pt x="615416" y="761999"/>
                </a:lnTo>
                <a:lnTo>
                  <a:pt x="616534" y="767079"/>
                </a:lnTo>
                <a:lnTo>
                  <a:pt x="626973" y="772159"/>
                </a:lnTo>
                <a:lnTo>
                  <a:pt x="631050" y="769619"/>
                </a:lnTo>
                <a:lnTo>
                  <a:pt x="634072" y="763269"/>
                </a:lnTo>
                <a:lnTo>
                  <a:pt x="657395" y="716279"/>
                </a:lnTo>
                <a:lnTo>
                  <a:pt x="677329" y="668019"/>
                </a:lnTo>
                <a:lnTo>
                  <a:pt x="693870" y="617219"/>
                </a:lnTo>
                <a:lnTo>
                  <a:pt x="707015" y="565149"/>
                </a:lnTo>
                <a:lnTo>
                  <a:pt x="716762" y="511809"/>
                </a:lnTo>
                <a:lnTo>
                  <a:pt x="738491" y="511809"/>
                </a:lnTo>
                <a:lnTo>
                  <a:pt x="737832" y="509269"/>
                </a:lnTo>
                <a:close/>
              </a:path>
              <a:path w="757555" h="1072514">
                <a:moveTo>
                  <a:pt x="738491" y="511809"/>
                </a:moveTo>
                <a:lnTo>
                  <a:pt x="716762" y="511809"/>
                </a:lnTo>
                <a:lnTo>
                  <a:pt x="732409" y="553719"/>
                </a:lnTo>
                <a:lnTo>
                  <a:pt x="733882" y="558799"/>
                </a:lnTo>
                <a:lnTo>
                  <a:pt x="737235" y="560069"/>
                </a:lnTo>
                <a:lnTo>
                  <a:pt x="747674" y="560069"/>
                </a:lnTo>
                <a:lnTo>
                  <a:pt x="749515" y="556259"/>
                </a:lnTo>
                <a:lnTo>
                  <a:pt x="748055" y="548639"/>
                </a:lnTo>
                <a:lnTo>
                  <a:pt x="738491" y="511809"/>
                </a:lnTo>
                <a:close/>
              </a:path>
              <a:path w="757555" h="1072514">
                <a:moveTo>
                  <a:pt x="710399" y="453389"/>
                </a:moveTo>
                <a:lnTo>
                  <a:pt x="704824" y="458469"/>
                </a:lnTo>
                <a:lnTo>
                  <a:pt x="698881" y="468629"/>
                </a:lnTo>
                <a:lnTo>
                  <a:pt x="656412" y="538479"/>
                </a:lnTo>
                <a:lnTo>
                  <a:pt x="653415" y="542289"/>
                </a:lnTo>
                <a:lnTo>
                  <a:pt x="654189" y="546099"/>
                </a:lnTo>
                <a:lnTo>
                  <a:pt x="663117" y="552449"/>
                </a:lnTo>
                <a:lnTo>
                  <a:pt x="666826" y="551179"/>
                </a:lnTo>
                <a:lnTo>
                  <a:pt x="669823" y="547369"/>
                </a:lnTo>
                <a:lnTo>
                  <a:pt x="698881" y="509269"/>
                </a:lnTo>
                <a:lnTo>
                  <a:pt x="737832" y="509269"/>
                </a:lnTo>
                <a:lnTo>
                  <a:pt x="727938" y="471169"/>
                </a:lnTo>
                <a:lnTo>
                  <a:pt x="724941" y="461009"/>
                </a:lnTo>
                <a:lnTo>
                  <a:pt x="720852" y="454659"/>
                </a:lnTo>
                <a:lnTo>
                  <a:pt x="715645" y="454659"/>
                </a:lnTo>
                <a:lnTo>
                  <a:pt x="710399" y="453389"/>
                </a:lnTo>
                <a:close/>
              </a:path>
              <a:path w="757555" h="1072514">
                <a:moveTo>
                  <a:pt x="537946" y="298449"/>
                </a:moveTo>
                <a:lnTo>
                  <a:pt x="525230" y="300989"/>
                </a:lnTo>
                <a:lnTo>
                  <a:pt x="516150" y="306069"/>
                </a:lnTo>
                <a:lnTo>
                  <a:pt x="510703" y="314959"/>
                </a:lnTo>
                <a:lnTo>
                  <a:pt x="508889" y="327659"/>
                </a:lnTo>
                <a:lnTo>
                  <a:pt x="510703" y="340359"/>
                </a:lnTo>
                <a:lnTo>
                  <a:pt x="516150" y="349249"/>
                </a:lnTo>
                <a:lnTo>
                  <a:pt x="525230" y="355599"/>
                </a:lnTo>
                <a:lnTo>
                  <a:pt x="537946" y="356869"/>
                </a:lnTo>
                <a:lnTo>
                  <a:pt x="550652" y="355599"/>
                </a:lnTo>
                <a:lnTo>
                  <a:pt x="559733" y="349249"/>
                </a:lnTo>
                <a:lnTo>
                  <a:pt x="565185" y="340359"/>
                </a:lnTo>
                <a:lnTo>
                  <a:pt x="567004" y="327659"/>
                </a:lnTo>
                <a:lnTo>
                  <a:pt x="565185" y="314959"/>
                </a:lnTo>
                <a:lnTo>
                  <a:pt x="559733" y="306069"/>
                </a:lnTo>
                <a:lnTo>
                  <a:pt x="550652" y="300989"/>
                </a:lnTo>
                <a:lnTo>
                  <a:pt x="537946" y="298449"/>
                </a:lnTo>
                <a:close/>
              </a:path>
              <a:path w="757555" h="1072514">
                <a:moveTo>
                  <a:pt x="23850" y="208279"/>
                </a:moveTo>
                <a:lnTo>
                  <a:pt x="19380" y="208279"/>
                </a:lnTo>
                <a:lnTo>
                  <a:pt x="16382" y="210819"/>
                </a:lnTo>
                <a:lnTo>
                  <a:pt x="14922" y="218439"/>
                </a:lnTo>
                <a:lnTo>
                  <a:pt x="1498" y="306069"/>
                </a:lnTo>
                <a:lnTo>
                  <a:pt x="0" y="311149"/>
                </a:lnTo>
                <a:lnTo>
                  <a:pt x="723" y="316229"/>
                </a:lnTo>
                <a:lnTo>
                  <a:pt x="3733" y="318769"/>
                </a:lnTo>
                <a:lnTo>
                  <a:pt x="6705" y="322579"/>
                </a:lnTo>
                <a:lnTo>
                  <a:pt x="11899" y="321309"/>
                </a:lnTo>
                <a:lnTo>
                  <a:pt x="76545" y="276859"/>
                </a:lnTo>
                <a:lnTo>
                  <a:pt x="41732" y="276859"/>
                </a:lnTo>
                <a:lnTo>
                  <a:pt x="47569" y="267969"/>
                </a:lnTo>
                <a:lnTo>
                  <a:pt x="26098" y="267969"/>
                </a:lnTo>
                <a:lnTo>
                  <a:pt x="30556" y="218439"/>
                </a:lnTo>
                <a:lnTo>
                  <a:pt x="30556" y="212089"/>
                </a:lnTo>
                <a:lnTo>
                  <a:pt x="28320" y="209549"/>
                </a:lnTo>
                <a:lnTo>
                  <a:pt x="23850" y="208279"/>
                </a:lnTo>
                <a:close/>
              </a:path>
              <a:path w="757555" h="1072514">
                <a:moveTo>
                  <a:pt x="520958" y="66039"/>
                </a:moveTo>
                <a:lnTo>
                  <a:pt x="399364" y="66039"/>
                </a:lnTo>
                <a:lnTo>
                  <a:pt x="452657" y="69849"/>
                </a:lnTo>
                <a:lnTo>
                  <a:pt x="500787" y="78739"/>
                </a:lnTo>
                <a:lnTo>
                  <a:pt x="543748" y="93979"/>
                </a:lnTo>
                <a:lnTo>
                  <a:pt x="581533" y="114299"/>
                </a:lnTo>
                <a:lnTo>
                  <a:pt x="614432" y="139699"/>
                </a:lnTo>
                <a:lnTo>
                  <a:pt x="642721" y="168909"/>
                </a:lnTo>
                <a:lnTo>
                  <a:pt x="666400" y="199389"/>
                </a:lnTo>
                <a:lnTo>
                  <a:pt x="685469" y="233679"/>
                </a:lnTo>
                <a:lnTo>
                  <a:pt x="678620" y="240029"/>
                </a:lnTo>
                <a:lnTo>
                  <a:pt x="673731" y="246379"/>
                </a:lnTo>
                <a:lnTo>
                  <a:pt x="670800" y="255269"/>
                </a:lnTo>
                <a:lnTo>
                  <a:pt x="669823" y="262889"/>
                </a:lnTo>
                <a:lnTo>
                  <a:pt x="672057" y="279399"/>
                </a:lnTo>
                <a:lnTo>
                  <a:pt x="678761" y="289559"/>
                </a:lnTo>
                <a:lnTo>
                  <a:pt x="689936" y="297179"/>
                </a:lnTo>
                <a:lnTo>
                  <a:pt x="705586" y="298449"/>
                </a:lnTo>
                <a:lnTo>
                  <a:pt x="721220" y="297179"/>
                </a:lnTo>
                <a:lnTo>
                  <a:pt x="732397" y="289559"/>
                </a:lnTo>
                <a:lnTo>
                  <a:pt x="739110" y="279399"/>
                </a:lnTo>
                <a:lnTo>
                  <a:pt x="741349" y="262889"/>
                </a:lnTo>
                <a:lnTo>
                  <a:pt x="739110" y="247649"/>
                </a:lnTo>
                <a:lnTo>
                  <a:pt x="732397" y="236219"/>
                </a:lnTo>
                <a:lnTo>
                  <a:pt x="721220" y="229869"/>
                </a:lnTo>
                <a:lnTo>
                  <a:pt x="705586" y="227329"/>
                </a:lnTo>
                <a:lnTo>
                  <a:pt x="684266" y="190499"/>
                </a:lnTo>
                <a:lnTo>
                  <a:pt x="658348" y="156209"/>
                </a:lnTo>
                <a:lnTo>
                  <a:pt x="627830" y="125729"/>
                </a:lnTo>
                <a:lnTo>
                  <a:pt x="592709" y="99059"/>
                </a:lnTo>
                <a:lnTo>
                  <a:pt x="552536" y="77469"/>
                </a:lnTo>
                <a:lnTo>
                  <a:pt x="520958" y="66039"/>
                </a:lnTo>
                <a:close/>
              </a:path>
              <a:path w="757555" h="1072514">
                <a:moveTo>
                  <a:pt x="90144" y="248919"/>
                </a:moveTo>
                <a:lnTo>
                  <a:pt x="84201" y="251459"/>
                </a:lnTo>
                <a:lnTo>
                  <a:pt x="41732" y="276859"/>
                </a:lnTo>
                <a:lnTo>
                  <a:pt x="76545" y="276859"/>
                </a:lnTo>
                <a:lnTo>
                  <a:pt x="93141" y="265429"/>
                </a:lnTo>
                <a:lnTo>
                  <a:pt x="97612" y="262889"/>
                </a:lnTo>
                <a:lnTo>
                  <a:pt x="98729" y="259079"/>
                </a:lnTo>
                <a:lnTo>
                  <a:pt x="94259" y="250189"/>
                </a:lnTo>
                <a:lnTo>
                  <a:pt x="90144" y="248919"/>
                </a:lnTo>
                <a:close/>
              </a:path>
              <a:path w="757555" h="1072514">
                <a:moveTo>
                  <a:pt x="399364" y="48259"/>
                </a:moveTo>
                <a:lnTo>
                  <a:pt x="332568" y="53339"/>
                </a:lnTo>
                <a:lnTo>
                  <a:pt x="270840" y="68579"/>
                </a:lnTo>
                <a:lnTo>
                  <a:pt x="214683" y="91439"/>
                </a:lnTo>
                <a:lnTo>
                  <a:pt x="164680" y="120649"/>
                </a:lnTo>
                <a:lnTo>
                  <a:pt x="123863" y="151129"/>
                </a:lnTo>
                <a:lnTo>
                  <a:pt x="86436" y="186689"/>
                </a:lnTo>
                <a:lnTo>
                  <a:pt x="53462" y="226059"/>
                </a:lnTo>
                <a:lnTo>
                  <a:pt x="26098" y="267969"/>
                </a:lnTo>
                <a:lnTo>
                  <a:pt x="47569" y="267969"/>
                </a:lnTo>
                <a:lnTo>
                  <a:pt x="69249" y="234949"/>
                </a:lnTo>
                <a:lnTo>
                  <a:pt x="100403" y="198119"/>
                </a:lnTo>
                <a:lnTo>
                  <a:pt x="135190" y="165099"/>
                </a:lnTo>
                <a:lnTo>
                  <a:pt x="173609" y="135889"/>
                </a:lnTo>
                <a:lnTo>
                  <a:pt x="221651" y="107949"/>
                </a:lnTo>
                <a:lnTo>
                  <a:pt x="276428" y="85089"/>
                </a:lnTo>
                <a:lnTo>
                  <a:pt x="336210" y="71119"/>
                </a:lnTo>
                <a:lnTo>
                  <a:pt x="399364" y="66039"/>
                </a:lnTo>
                <a:lnTo>
                  <a:pt x="520958" y="66039"/>
                </a:lnTo>
                <a:lnTo>
                  <a:pt x="506923" y="60959"/>
                </a:lnTo>
                <a:lnTo>
                  <a:pt x="455866" y="52069"/>
                </a:lnTo>
                <a:lnTo>
                  <a:pt x="399364" y="48259"/>
                </a:lnTo>
                <a:close/>
              </a:path>
              <a:path w="757555" h="1072514">
                <a:moveTo>
                  <a:pt x="741349" y="0"/>
                </a:moveTo>
                <a:lnTo>
                  <a:pt x="714540" y="0"/>
                </a:lnTo>
                <a:lnTo>
                  <a:pt x="714540" y="6349"/>
                </a:lnTo>
                <a:lnTo>
                  <a:pt x="712292" y="12699"/>
                </a:lnTo>
                <a:lnTo>
                  <a:pt x="678764" y="26669"/>
                </a:lnTo>
                <a:lnTo>
                  <a:pt x="676529" y="26669"/>
                </a:lnTo>
                <a:lnTo>
                  <a:pt x="676529" y="44449"/>
                </a:lnTo>
                <a:lnTo>
                  <a:pt x="710057" y="44449"/>
                </a:lnTo>
                <a:lnTo>
                  <a:pt x="710057" y="142239"/>
                </a:lnTo>
                <a:lnTo>
                  <a:pt x="741349" y="142239"/>
                </a:lnTo>
                <a:lnTo>
                  <a:pt x="741349" y="0"/>
                </a:lnTo>
                <a:close/>
              </a:path>
              <a:path w="757555" h="1072514">
                <a:moveTo>
                  <a:pt x="432892" y="1015796"/>
                </a:moveTo>
                <a:lnTo>
                  <a:pt x="403834" y="1015796"/>
                </a:lnTo>
                <a:lnTo>
                  <a:pt x="377012" y="1053795"/>
                </a:lnTo>
                <a:lnTo>
                  <a:pt x="372541" y="1061237"/>
                </a:lnTo>
                <a:lnTo>
                  <a:pt x="372897" y="1066444"/>
                </a:lnTo>
                <a:lnTo>
                  <a:pt x="383324" y="1072413"/>
                </a:lnTo>
                <a:lnTo>
                  <a:pt x="388188" y="1070914"/>
                </a:lnTo>
                <a:lnTo>
                  <a:pt x="392658" y="1064971"/>
                </a:lnTo>
                <a:lnTo>
                  <a:pt x="432892" y="1015796"/>
                </a:lnTo>
                <a:close/>
              </a:path>
              <a:path w="757555" h="1072514">
                <a:moveTo>
                  <a:pt x="98348" y="967358"/>
                </a:moveTo>
                <a:lnTo>
                  <a:pt x="93141" y="967358"/>
                </a:lnTo>
                <a:lnTo>
                  <a:pt x="84201" y="979271"/>
                </a:lnTo>
                <a:lnTo>
                  <a:pt x="84937" y="984503"/>
                </a:lnTo>
                <a:lnTo>
                  <a:pt x="90906" y="988974"/>
                </a:lnTo>
                <a:lnTo>
                  <a:pt x="107385" y="1003709"/>
                </a:lnTo>
                <a:lnTo>
                  <a:pt x="145381" y="1027739"/>
                </a:lnTo>
                <a:lnTo>
                  <a:pt x="189668" y="1044365"/>
                </a:lnTo>
                <a:lnTo>
                  <a:pt x="237722" y="1052747"/>
                </a:lnTo>
                <a:lnTo>
                  <a:pt x="263017" y="1053795"/>
                </a:lnTo>
                <a:lnTo>
                  <a:pt x="281871" y="1053166"/>
                </a:lnTo>
                <a:lnTo>
                  <a:pt x="336778" y="1043736"/>
                </a:lnTo>
                <a:lnTo>
                  <a:pt x="366269" y="1033678"/>
                </a:lnTo>
                <a:lnTo>
                  <a:pt x="263017" y="1033678"/>
                </a:lnTo>
                <a:lnTo>
                  <a:pt x="240032" y="1032840"/>
                </a:lnTo>
                <a:lnTo>
                  <a:pt x="196996" y="1026134"/>
                </a:lnTo>
                <a:lnTo>
                  <a:pt x="157749" y="1012304"/>
                </a:lnTo>
                <a:lnTo>
                  <a:pt x="121429" y="988834"/>
                </a:lnTo>
                <a:lnTo>
                  <a:pt x="104317" y="973327"/>
                </a:lnTo>
                <a:lnTo>
                  <a:pt x="98348" y="967358"/>
                </a:lnTo>
                <a:close/>
              </a:path>
              <a:path w="757555" h="1072514">
                <a:moveTo>
                  <a:pt x="450773" y="971092"/>
                </a:moveTo>
                <a:lnTo>
                  <a:pt x="347192" y="971092"/>
                </a:lnTo>
                <a:lnTo>
                  <a:pt x="343090" y="974064"/>
                </a:lnTo>
                <a:lnTo>
                  <a:pt x="342366" y="980033"/>
                </a:lnTo>
                <a:lnTo>
                  <a:pt x="341591" y="985977"/>
                </a:lnTo>
                <a:lnTo>
                  <a:pt x="344957" y="989710"/>
                </a:lnTo>
                <a:lnTo>
                  <a:pt x="352425" y="991209"/>
                </a:lnTo>
                <a:lnTo>
                  <a:pt x="397129" y="995679"/>
                </a:lnTo>
                <a:lnTo>
                  <a:pt x="382246" y="1003214"/>
                </a:lnTo>
                <a:lnTo>
                  <a:pt x="333425" y="1022502"/>
                </a:lnTo>
                <a:lnTo>
                  <a:pt x="280817" y="1032978"/>
                </a:lnTo>
                <a:lnTo>
                  <a:pt x="263017" y="1033678"/>
                </a:lnTo>
                <a:lnTo>
                  <a:pt x="366269" y="1033678"/>
                </a:lnTo>
                <a:lnTo>
                  <a:pt x="371406" y="1031719"/>
                </a:lnTo>
                <a:lnTo>
                  <a:pt x="387897" y="1024245"/>
                </a:lnTo>
                <a:lnTo>
                  <a:pt x="403834" y="1015796"/>
                </a:lnTo>
                <a:lnTo>
                  <a:pt x="432892" y="1015796"/>
                </a:lnTo>
                <a:lnTo>
                  <a:pt x="453009" y="991209"/>
                </a:lnTo>
                <a:lnTo>
                  <a:pt x="455980" y="986739"/>
                </a:lnTo>
                <a:lnTo>
                  <a:pt x="457098" y="982268"/>
                </a:lnTo>
                <a:lnTo>
                  <a:pt x="455599" y="973327"/>
                </a:lnTo>
                <a:lnTo>
                  <a:pt x="450773" y="97109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3680" y="1079157"/>
            <a:ext cx="1825625" cy="1825625"/>
          </a:xfrm>
          <a:custGeom>
            <a:avLst/>
            <a:gdLst/>
            <a:ahLst/>
            <a:cxnLst/>
            <a:rect l="l" t="t" r="r" b="b"/>
            <a:pathLst>
              <a:path w="1825625" h="1825625">
                <a:moveTo>
                  <a:pt x="1668703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668703"/>
                </a:lnTo>
                <a:lnTo>
                  <a:pt x="8001" y="1718176"/>
                </a:lnTo>
                <a:lnTo>
                  <a:pt x="30273" y="1761183"/>
                </a:lnTo>
                <a:lnTo>
                  <a:pt x="64215" y="1795123"/>
                </a:lnTo>
                <a:lnTo>
                  <a:pt x="107226" y="1817394"/>
                </a:lnTo>
                <a:lnTo>
                  <a:pt x="156705" y="1825396"/>
                </a:lnTo>
                <a:lnTo>
                  <a:pt x="1668703" y="1825396"/>
                </a:lnTo>
                <a:lnTo>
                  <a:pt x="1718178" y="1817394"/>
                </a:lnTo>
                <a:lnTo>
                  <a:pt x="1751777" y="1799996"/>
                </a:lnTo>
                <a:lnTo>
                  <a:pt x="156705" y="1799996"/>
                </a:lnTo>
                <a:lnTo>
                  <a:pt x="105643" y="1789661"/>
                </a:lnTo>
                <a:lnTo>
                  <a:pt x="63901" y="1761496"/>
                </a:lnTo>
                <a:lnTo>
                  <a:pt x="35734" y="1719757"/>
                </a:lnTo>
                <a:lnTo>
                  <a:pt x="25399" y="1668703"/>
                </a:lnTo>
                <a:lnTo>
                  <a:pt x="25399" y="156705"/>
                </a:lnTo>
                <a:lnTo>
                  <a:pt x="35734" y="105643"/>
                </a:lnTo>
                <a:lnTo>
                  <a:pt x="63901" y="63901"/>
                </a:lnTo>
                <a:lnTo>
                  <a:pt x="105643" y="35734"/>
                </a:lnTo>
                <a:lnTo>
                  <a:pt x="156705" y="25400"/>
                </a:lnTo>
                <a:lnTo>
                  <a:pt x="1751775" y="25399"/>
                </a:lnTo>
                <a:lnTo>
                  <a:pt x="1718178" y="8001"/>
                </a:lnTo>
                <a:lnTo>
                  <a:pt x="1668703" y="0"/>
                </a:lnTo>
                <a:close/>
              </a:path>
              <a:path w="1825625" h="1825625">
                <a:moveTo>
                  <a:pt x="1751775" y="25399"/>
                </a:moveTo>
                <a:lnTo>
                  <a:pt x="1668703" y="25400"/>
                </a:lnTo>
                <a:lnTo>
                  <a:pt x="1719765" y="35734"/>
                </a:lnTo>
                <a:lnTo>
                  <a:pt x="1761507" y="63901"/>
                </a:lnTo>
                <a:lnTo>
                  <a:pt x="1789674" y="105643"/>
                </a:lnTo>
                <a:lnTo>
                  <a:pt x="1800009" y="156705"/>
                </a:lnTo>
                <a:lnTo>
                  <a:pt x="1800009" y="1668703"/>
                </a:lnTo>
                <a:lnTo>
                  <a:pt x="1789674" y="1719757"/>
                </a:lnTo>
                <a:lnTo>
                  <a:pt x="1761507" y="1761496"/>
                </a:lnTo>
                <a:lnTo>
                  <a:pt x="1719765" y="1789661"/>
                </a:lnTo>
                <a:lnTo>
                  <a:pt x="1668703" y="1799996"/>
                </a:lnTo>
                <a:lnTo>
                  <a:pt x="1751777" y="1799996"/>
                </a:lnTo>
                <a:lnTo>
                  <a:pt x="1761188" y="1795123"/>
                </a:lnTo>
                <a:lnTo>
                  <a:pt x="1795131" y="1761183"/>
                </a:lnTo>
                <a:lnTo>
                  <a:pt x="1817405" y="1718176"/>
                </a:lnTo>
                <a:lnTo>
                  <a:pt x="1825409" y="1668703"/>
                </a:lnTo>
                <a:lnTo>
                  <a:pt x="1825409" y="156705"/>
                </a:lnTo>
                <a:lnTo>
                  <a:pt x="1817405" y="107226"/>
                </a:lnTo>
                <a:lnTo>
                  <a:pt x="1795131" y="64215"/>
                </a:lnTo>
                <a:lnTo>
                  <a:pt x="1761188" y="30273"/>
                </a:lnTo>
                <a:lnTo>
                  <a:pt x="1751775" y="2539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33" y="436604"/>
            <a:ext cx="1176252" cy="16756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20658" y="432030"/>
            <a:ext cx="706120" cy="172720"/>
            <a:chOff x="1720658" y="432030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0658" y="432030"/>
              <a:ext cx="493779" cy="1721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7642" y="481401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732994" y="4279410"/>
            <a:ext cx="314960" cy="457200"/>
          </a:xfrm>
          <a:custGeom>
            <a:avLst/>
            <a:gdLst/>
            <a:ahLst/>
            <a:cxnLst/>
            <a:rect l="l" t="t" r="r" b="b"/>
            <a:pathLst>
              <a:path w="314960" h="457200">
                <a:moveTo>
                  <a:pt x="192189" y="0"/>
                </a:moveTo>
                <a:lnTo>
                  <a:pt x="144813" y="7199"/>
                </a:lnTo>
                <a:lnTo>
                  <a:pt x="101790" y="28790"/>
                </a:lnTo>
                <a:lnTo>
                  <a:pt x="71323" y="55918"/>
                </a:lnTo>
                <a:lnTo>
                  <a:pt x="46875" y="89077"/>
                </a:lnTo>
                <a:lnTo>
                  <a:pt x="24121" y="138003"/>
                </a:lnTo>
                <a:lnTo>
                  <a:pt x="12902" y="175174"/>
                </a:lnTo>
                <a:lnTo>
                  <a:pt x="4698" y="214941"/>
                </a:lnTo>
                <a:lnTo>
                  <a:pt x="520" y="254789"/>
                </a:lnTo>
                <a:lnTo>
                  <a:pt x="0" y="274586"/>
                </a:lnTo>
                <a:lnTo>
                  <a:pt x="269" y="288300"/>
                </a:lnTo>
                <a:lnTo>
                  <a:pt x="4343" y="333184"/>
                </a:lnTo>
                <a:lnTo>
                  <a:pt x="14828" y="378458"/>
                </a:lnTo>
                <a:lnTo>
                  <a:pt x="33805" y="417660"/>
                </a:lnTo>
                <a:lnTo>
                  <a:pt x="63362" y="446398"/>
                </a:lnTo>
                <a:lnTo>
                  <a:pt x="105816" y="456755"/>
                </a:lnTo>
                <a:lnTo>
                  <a:pt x="118067" y="456086"/>
                </a:lnTo>
                <a:lnTo>
                  <a:pt x="164546" y="440243"/>
                </a:lnTo>
                <a:lnTo>
                  <a:pt x="195872" y="417575"/>
                </a:lnTo>
                <a:lnTo>
                  <a:pt x="203991" y="409867"/>
                </a:lnTo>
                <a:lnTo>
                  <a:pt x="107149" y="409867"/>
                </a:lnTo>
                <a:lnTo>
                  <a:pt x="97307" y="408842"/>
                </a:lnTo>
                <a:lnTo>
                  <a:pt x="63785" y="375554"/>
                </a:lnTo>
                <a:lnTo>
                  <a:pt x="51309" y="332106"/>
                </a:lnTo>
                <a:lnTo>
                  <a:pt x="47290" y="289321"/>
                </a:lnTo>
                <a:lnTo>
                  <a:pt x="46910" y="276847"/>
                </a:lnTo>
                <a:lnTo>
                  <a:pt x="46978" y="267055"/>
                </a:lnTo>
                <a:lnTo>
                  <a:pt x="50636" y="224945"/>
                </a:lnTo>
                <a:lnTo>
                  <a:pt x="59538" y="181032"/>
                </a:lnTo>
                <a:lnTo>
                  <a:pt x="72999" y="141312"/>
                </a:lnTo>
                <a:lnTo>
                  <a:pt x="95427" y="99783"/>
                </a:lnTo>
                <a:lnTo>
                  <a:pt x="129908" y="65633"/>
                </a:lnTo>
                <a:lnTo>
                  <a:pt x="168964" y="49517"/>
                </a:lnTo>
                <a:lnTo>
                  <a:pt x="192189" y="46875"/>
                </a:lnTo>
                <a:lnTo>
                  <a:pt x="292476" y="46875"/>
                </a:lnTo>
                <a:lnTo>
                  <a:pt x="286626" y="38849"/>
                </a:lnTo>
                <a:lnTo>
                  <a:pt x="248450" y="10375"/>
                </a:lnTo>
                <a:lnTo>
                  <a:pt x="208014" y="649"/>
                </a:lnTo>
                <a:lnTo>
                  <a:pt x="192189" y="0"/>
                </a:lnTo>
                <a:close/>
              </a:path>
              <a:path w="314960" h="457200">
                <a:moveTo>
                  <a:pt x="292476" y="46875"/>
                </a:moveTo>
                <a:lnTo>
                  <a:pt x="192189" y="46875"/>
                </a:lnTo>
                <a:lnTo>
                  <a:pt x="225009" y="52276"/>
                </a:lnTo>
                <a:lnTo>
                  <a:pt x="248453" y="68476"/>
                </a:lnTo>
                <a:lnTo>
                  <a:pt x="262519" y="95476"/>
                </a:lnTo>
                <a:lnTo>
                  <a:pt x="267208" y="133273"/>
                </a:lnTo>
                <a:lnTo>
                  <a:pt x="266496" y="153264"/>
                </a:lnTo>
                <a:lnTo>
                  <a:pt x="260800" y="194618"/>
                </a:lnTo>
                <a:lnTo>
                  <a:pt x="249367" y="237731"/>
                </a:lnTo>
                <a:lnTo>
                  <a:pt x="231955" y="282102"/>
                </a:lnTo>
                <a:lnTo>
                  <a:pt x="209607" y="325069"/>
                </a:lnTo>
                <a:lnTo>
                  <a:pt x="183235" y="362491"/>
                </a:lnTo>
                <a:lnTo>
                  <a:pt x="154352" y="391039"/>
                </a:lnTo>
                <a:lnTo>
                  <a:pt x="115160" y="409323"/>
                </a:lnTo>
                <a:lnTo>
                  <a:pt x="107149" y="409867"/>
                </a:lnTo>
                <a:lnTo>
                  <a:pt x="203991" y="409867"/>
                </a:lnTo>
                <a:lnTo>
                  <a:pt x="232714" y="376389"/>
                </a:lnTo>
                <a:lnTo>
                  <a:pt x="256255" y="339715"/>
                </a:lnTo>
                <a:lnTo>
                  <a:pt x="275404" y="301773"/>
                </a:lnTo>
                <a:lnTo>
                  <a:pt x="294830" y="252044"/>
                </a:lnTo>
                <a:lnTo>
                  <a:pt x="307598" y="203028"/>
                </a:lnTo>
                <a:lnTo>
                  <a:pt x="313938" y="156211"/>
                </a:lnTo>
                <a:lnTo>
                  <a:pt x="314662" y="130180"/>
                </a:lnTo>
                <a:lnTo>
                  <a:pt x="314337" y="119457"/>
                </a:lnTo>
                <a:lnTo>
                  <a:pt x="308051" y="81038"/>
                </a:lnTo>
                <a:lnTo>
                  <a:pt x="293488" y="48264"/>
                </a:lnTo>
                <a:lnTo>
                  <a:pt x="292476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32363" y="4279410"/>
            <a:ext cx="314960" cy="457200"/>
          </a:xfrm>
          <a:custGeom>
            <a:avLst/>
            <a:gdLst/>
            <a:ahLst/>
            <a:cxnLst/>
            <a:rect l="l" t="t" r="r" b="b"/>
            <a:pathLst>
              <a:path w="314960" h="457200">
                <a:moveTo>
                  <a:pt x="192189" y="0"/>
                </a:moveTo>
                <a:lnTo>
                  <a:pt x="144803" y="7199"/>
                </a:lnTo>
                <a:lnTo>
                  <a:pt x="101790" y="28790"/>
                </a:lnTo>
                <a:lnTo>
                  <a:pt x="71310" y="55918"/>
                </a:lnTo>
                <a:lnTo>
                  <a:pt x="46875" y="89077"/>
                </a:lnTo>
                <a:lnTo>
                  <a:pt x="24121" y="138003"/>
                </a:lnTo>
                <a:lnTo>
                  <a:pt x="12897" y="175174"/>
                </a:lnTo>
                <a:lnTo>
                  <a:pt x="4693" y="214941"/>
                </a:lnTo>
                <a:lnTo>
                  <a:pt x="519" y="254789"/>
                </a:lnTo>
                <a:lnTo>
                  <a:pt x="0" y="274586"/>
                </a:lnTo>
                <a:lnTo>
                  <a:pt x="269" y="288300"/>
                </a:lnTo>
                <a:lnTo>
                  <a:pt x="4330" y="333184"/>
                </a:lnTo>
                <a:lnTo>
                  <a:pt x="14828" y="378458"/>
                </a:lnTo>
                <a:lnTo>
                  <a:pt x="33805" y="417660"/>
                </a:lnTo>
                <a:lnTo>
                  <a:pt x="63362" y="446398"/>
                </a:lnTo>
                <a:lnTo>
                  <a:pt x="105816" y="456755"/>
                </a:lnTo>
                <a:lnTo>
                  <a:pt x="118060" y="456086"/>
                </a:lnTo>
                <a:lnTo>
                  <a:pt x="164541" y="440243"/>
                </a:lnTo>
                <a:lnTo>
                  <a:pt x="195872" y="417575"/>
                </a:lnTo>
                <a:lnTo>
                  <a:pt x="203991" y="409867"/>
                </a:lnTo>
                <a:lnTo>
                  <a:pt x="107149" y="409867"/>
                </a:lnTo>
                <a:lnTo>
                  <a:pt x="97307" y="408842"/>
                </a:lnTo>
                <a:lnTo>
                  <a:pt x="63785" y="375554"/>
                </a:lnTo>
                <a:lnTo>
                  <a:pt x="51308" y="332106"/>
                </a:lnTo>
                <a:lnTo>
                  <a:pt x="47288" y="289321"/>
                </a:lnTo>
                <a:lnTo>
                  <a:pt x="46910" y="276847"/>
                </a:lnTo>
                <a:lnTo>
                  <a:pt x="46978" y="267055"/>
                </a:lnTo>
                <a:lnTo>
                  <a:pt x="50634" y="224945"/>
                </a:lnTo>
                <a:lnTo>
                  <a:pt x="59528" y="181032"/>
                </a:lnTo>
                <a:lnTo>
                  <a:pt x="72999" y="141312"/>
                </a:lnTo>
                <a:lnTo>
                  <a:pt x="95415" y="99783"/>
                </a:lnTo>
                <a:lnTo>
                  <a:pt x="129908" y="65633"/>
                </a:lnTo>
                <a:lnTo>
                  <a:pt x="168957" y="49517"/>
                </a:lnTo>
                <a:lnTo>
                  <a:pt x="192189" y="46875"/>
                </a:lnTo>
                <a:lnTo>
                  <a:pt x="292470" y="46875"/>
                </a:lnTo>
                <a:lnTo>
                  <a:pt x="286626" y="38849"/>
                </a:lnTo>
                <a:lnTo>
                  <a:pt x="248450" y="10375"/>
                </a:lnTo>
                <a:lnTo>
                  <a:pt x="208007" y="649"/>
                </a:lnTo>
                <a:lnTo>
                  <a:pt x="192189" y="0"/>
                </a:lnTo>
                <a:close/>
              </a:path>
              <a:path w="314960" h="457200">
                <a:moveTo>
                  <a:pt x="292470" y="46875"/>
                </a:moveTo>
                <a:lnTo>
                  <a:pt x="192189" y="46875"/>
                </a:lnTo>
                <a:lnTo>
                  <a:pt x="225004" y="52276"/>
                </a:lnTo>
                <a:lnTo>
                  <a:pt x="248448" y="68476"/>
                </a:lnTo>
                <a:lnTo>
                  <a:pt x="262517" y="95476"/>
                </a:lnTo>
                <a:lnTo>
                  <a:pt x="267208" y="133273"/>
                </a:lnTo>
                <a:lnTo>
                  <a:pt x="266494" y="153264"/>
                </a:lnTo>
                <a:lnTo>
                  <a:pt x="260794" y="194618"/>
                </a:lnTo>
                <a:lnTo>
                  <a:pt x="249365" y="237731"/>
                </a:lnTo>
                <a:lnTo>
                  <a:pt x="231950" y="282102"/>
                </a:lnTo>
                <a:lnTo>
                  <a:pt x="209597" y="325069"/>
                </a:lnTo>
                <a:lnTo>
                  <a:pt x="183230" y="362491"/>
                </a:lnTo>
                <a:lnTo>
                  <a:pt x="154352" y="391039"/>
                </a:lnTo>
                <a:lnTo>
                  <a:pt x="115160" y="409323"/>
                </a:lnTo>
                <a:lnTo>
                  <a:pt x="107149" y="409867"/>
                </a:lnTo>
                <a:lnTo>
                  <a:pt x="203991" y="409867"/>
                </a:lnTo>
                <a:lnTo>
                  <a:pt x="232714" y="376389"/>
                </a:lnTo>
                <a:lnTo>
                  <a:pt x="256249" y="339715"/>
                </a:lnTo>
                <a:lnTo>
                  <a:pt x="275403" y="301773"/>
                </a:lnTo>
                <a:lnTo>
                  <a:pt x="294825" y="252044"/>
                </a:lnTo>
                <a:lnTo>
                  <a:pt x="307593" y="203028"/>
                </a:lnTo>
                <a:lnTo>
                  <a:pt x="313936" y="156211"/>
                </a:lnTo>
                <a:lnTo>
                  <a:pt x="314662" y="130180"/>
                </a:lnTo>
                <a:lnTo>
                  <a:pt x="314335" y="119457"/>
                </a:lnTo>
                <a:lnTo>
                  <a:pt x="308051" y="81038"/>
                </a:lnTo>
                <a:lnTo>
                  <a:pt x="293481" y="48264"/>
                </a:lnTo>
                <a:lnTo>
                  <a:pt x="292470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1732" y="4279410"/>
            <a:ext cx="314960" cy="457200"/>
          </a:xfrm>
          <a:custGeom>
            <a:avLst/>
            <a:gdLst/>
            <a:ahLst/>
            <a:cxnLst/>
            <a:rect l="l" t="t" r="r" b="b"/>
            <a:pathLst>
              <a:path w="314960" h="457200">
                <a:moveTo>
                  <a:pt x="192189" y="0"/>
                </a:moveTo>
                <a:lnTo>
                  <a:pt x="144813" y="7199"/>
                </a:lnTo>
                <a:lnTo>
                  <a:pt x="101790" y="28790"/>
                </a:lnTo>
                <a:lnTo>
                  <a:pt x="71323" y="55918"/>
                </a:lnTo>
                <a:lnTo>
                  <a:pt x="46875" y="89077"/>
                </a:lnTo>
                <a:lnTo>
                  <a:pt x="24121" y="138003"/>
                </a:lnTo>
                <a:lnTo>
                  <a:pt x="12902" y="175174"/>
                </a:lnTo>
                <a:lnTo>
                  <a:pt x="4698" y="214941"/>
                </a:lnTo>
                <a:lnTo>
                  <a:pt x="520" y="254789"/>
                </a:lnTo>
                <a:lnTo>
                  <a:pt x="0" y="274586"/>
                </a:lnTo>
                <a:lnTo>
                  <a:pt x="269" y="288300"/>
                </a:lnTo>
                <a:lnTo>
                  <a:pt x="4343" y="333184"/>
                </a:lnTo>
                <a:lnTo>
                  <a:pt x="14828" y="378458"/>
                </a:lnTo>
                <a:lnTo>
                  <a:pt x="33805" y="417660"/>
                </a:lnTo>
                <a:lnTo>
                  <a:pt x="63362" y="446398"/>
                </a:lnTo>
                <a:lnTo>
                  <a:pt x="105816" y="456755"/>
                </a:lnTo>
                <a:lnTo>
                  <a:pt x="118067" y="456086"/>
                </a:lnTo>
                <a:lnTo>
                  <a:pt x="164546" y="440243"/>
                </a:lnTo>
                <a:lnTo>
                  <a:pt x="195872" y="417575"/>
                </a:lnTo>
                <a:lnTo>
                  <a:pt x="203991" y="409867"/>
                </a:lnTo>
                <a:lnTo>
                  <a:pt x="107149" y="409867"/>
                </a:lnTo>
                <a:lnTo>
                  <a:pt x="97307" y="408842"/>
                </a:lnTo>
                <a:lnTo>
                  <a:pt x="63785" y="375554"/>
                </a:lnTo>
                <a:lnTo>
                  <a:pt x="51309" y="332106"/>
                </a:lnTo>
                <a:lnTo>
                  <a:pt x="47290" y="289321"/>
                </a:lnTo>
                <a:lnTo>
                  <a:pt x="46910" y="276847"/>
                </a:lnTo>
                <a:lnTo>
                  <a:pt x="46978" y="267055"/>
                </a:lnTo>
                <a:lnTo>
                  <a:pt x="50636" y="224945"/>
                </a:lnTo>
                <a:lnTo>
                  <a:pt x="59538" y="181032"/>
                </a:lnTo>
                <a:lnTo>
                  <a:pt x="72999" y="141312"/>
                </a:lnTo>
                <a:lnTo>
                  <a:pt x="95427" y="99783"/>
                </a:lnTo>
                <a:lnTo>
                  <a:pt x="129908" y="65633"/>
                </a:lnTo>
                <a:lnTo>
                  <a:pt x="168964" y="49517"/>
                </a:lnTo>
                <a:lnTo>
                  <a:pt x="192189" y="46875"/>
                </a:lnTo>
                <a:lnTo>
                  <a:pt x="292476" y="46875"/>
                </a:lnTo>
                <a:lnTo>
                  <a:pt x="286626" y="38849"/>
                </a:lnTo>
                <a:lnTo>
                  <a:pt x="248450" y="10375"/>
                </a:lnTo>
                <a:lnTo>
                  <a:pt x="208014" y="649"/>
                </a:lnTo>
                <a:lnTo>
                  <a:pt x="192189" y="0"/>
                </a:lnTo>
                <a:close/>
              </a:path>
              <a:path w="314960" h="457200">
                <a:moveTo>
                  <a:pt x="292476" y="46875"/>
                </a:moveTo>
                <a:lnTo>
                  <a:pt x="192189" y="46875"/>
                </a:lnTo>
                <a:lnTo>
                  <a:pt x="225009" y="52276"/>
                </a:lnTo>
                <a:lnTo>
                  <a:pt x="248453" y="68476"/>
                </a:lnTo>
                <a:lnTo>
                  <a:pt x="262519" y="95476"/>
                </a:lnTo>
                <a:lnTo>
                  <a:pt x="267207" y="133273"/>
                </a:lnTo>
                <a:lnTo>
                  <a:pt x="266496" y="153264"/>
                </a:lnTo>
                <a:lnTo>
                  <a:pt x="260800" y="194618"/>
                </a:lnTo>
                <a:lnTo>
                  <a:pt x="249367" y="237731"/>
                </a:lnTo>
                <a:lnTo>
                  <a:pt x="231955" y="282102"/>
                </a:lnTo>
                <a:lnTo>
                  <a:pt x="209607" y="325069"/>
                </a:lnTo>
                <a:lnTo>
                  <a:pt x="183235" y="362491"/>
                </a:lnTo>
                <a:lnTo>
                  <a:pt x="154352" y="391039"/>
                </a:lnTo>
                <a:lnTo>
                  <a:pt x="115160" y="409323"/>
                </a:lnTo>
                <a:lnTo>
                  <a:pt x="107149" y="409867"/>
                </a:lnTo>
                <a:lnTo>
                  <a:pt x="203991" y="409867"/>
                </a:lnTo>
                <a:lnTo>
                  <a:pt x="232714" y="376389"/>
                </a:lnTo>
                <a:lnTo>
                  <a:pt x="256255" y="339715"/>
                </a:lnTo>
                <a:lnTo>
                  <a:pt x="275404" y="301773"/>
                </a:lnTo>
                <a:lnTo>
                  <a:pt x="294830" y="252044"/>
                </a:lnTo>
                <a:lnTo>
                  <a:pt x="307598" y="203028"/>
                </a:lnTo>
                <a:lnTo>
                  <a:pt x="313938" y="156211"/>
                </a:lnTo>
                <a:lnTo>
                  <a:pt x="314662" y="130180"/>
                </a:lnTo>
                <a:lnTo>
                  <a:pt x="314337" y="119457"/>
                </a:lnTo>
                <a:lnTo>
                  <a:pt x="308051" y="81038"/>
                </a:lnTo>
                <a:lnTo>
                  <a:pt x="293488" y="48264"/>
                </a:lnTo>
                <a:lnTo>
                  <a:pt x="292476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31101" y="4279410"/>
            <a:ext cx="314960" cy="457200"/>
          </a:xfrm>
          <a:custGeom>
            <a:avLst/>
            <a:gdLst/>
            <a:ahLst/>
            <a:cxnLst/>
            <a:rect l="l" t="t" r="r" b="b"/>
            <a:pathLst>
              <a:path w="314960" h="457200">
                <a:moveTo>
                  <a:pt x="192189" y="0"/>
                </a:moveTo>
                <a:lnTo>
                  <a:pt x="144813" y="7199"/>
                </a:lnTo>
                <a:lnTo>
                  <a:pt x="101790" y="28790"/>
                </a:lnTo>
                <a:lnTo>
                  <a:pt x="71323" y="55918"/>
                </a:lnTo>
                <a:lnTo>
                  <a:pt x="46875" y="89077"/>
                </a:lnTo>
                <a:lnTo>
                  <a:pt x="24121" y="138003"/>
                </a:lnTo>
                <a:lnTo>
                  <a:pt x="12902" y="175174"/>
                </a:lnTo>
                <a:lnTo>
                  <a:pt x="4698" y="214941"/>
                </a:lnTo>
                <a:lnTo>
                  <a:pt x="520" y="254789"/>
                </a:lnTo>
                <a:lnTo>
                  <a:pt x="0" y="274586"/>
                </a:lnTo>
                <a:lnTo>
                  <a:pt x="269" y="288300"/>
                </a:lnTo>
                <a:lnTo>
                  <a:pt x="4343" y="333184"/>
                </a:lnTo>
                <a:lnTo>
                  <a:pt x="14828" y="378458"/>
                </a:lnTo>
                <a:lnTo>
                  <a:pt x="33805" y="417660"/>
                </a:lnTo>
                <a:lnTo>
                  <a:pt x="63362" y="446398"/>
                </a:lnTo>
                <a:lnTo>
                  <a:pt x="105816" y="456755"/>
                </a:lnTo>
                <a:lnTo>
                  <a:pt x="118067" y="456086"/>
                </a:lnTo>
                <a:lnTo>
                  <a:pt x="164546" y="440243"/>
                </a:lnTo>
                <a:lnTo>
                  <a:pt x="195872" y="417575"/>
                </a:lnTo>
                <a:lnTo>
                  <a:pt x="203991" y="409867"/>
                </a:lnTo>
                <a:lnTo>
                  <a:pt x="107149" y="409867"/>
                </a:lnTo>
                <a:lnTo>
                  <a:pt x="97307" y="408842"/>
                </a:lnTo>
                <a:lnTo>
                  <a:pt x="63785" y="375554"/>
                </a:lnTo>
                <a:lnTo>
                  <a:pt x="51309" y="332106"/>
                </a:lnTo>
                <a:lnTo>
                  <a:pt x="47290" y="289321"/>
                </a:lnTo>
                <a:lnTo>
                  <a:pt x="46910" y="276847"/>
                </a:lnTo>
                <a:lnTo>
                  <a:pt x="46978" y="267055"/>
                </a:lnTo>
                <a:lnTo>
                  <a:pt x="50636" y="224945"/>
                </a:lnTo>
                <a:lnTo>
                  <a:pt x="59538" y="181032"/>
                </a:lnTo>
                <a:lnTo>
                  <a:pt x="72999" y="141312"/>
                </a:lnTo>
                <a:lnTo>
                  <a:pt x="95427" y="99783"/>
                </a:lnTo>
                <a:lnTo>
                  <a:pt x="129908" y="65633"/>
                </a:lnTo>
                <a:lnTo>
                  <a:pt x="168964" y="49517"/>
                </a:lnTo>
                <a:lnTo>
                  <a:pt x="192189" y="46875"/>
                </a:lnTo>
                <a:lnTo>
                  <a:pt x="292476" y="46875"/>
                </a:lnTo>
                <a:lnTo>
                  <a:pt x="286626" y="38849"/>
                </a:lnTo>
                <a:lnTo>
                  <a:pt x="248450" y="10375"/>
                </a:lnTo>
                <a:lnTo>
                  <a:pt x="208014" y="649"/>
                </a:lnTo>
                <a:lnTo>
                  <a:pt x="192189" y="0"/>
                </a:lnTo>
                <a:close/>
              </a:path>
              <a:path w="314960" h="457200">
                <a:moveTo>
                  <a:pt x="292476" y="46875"/>
                </a:moveTo>
                <a:lnTo>
                  <a:pt x="192189" y="46875"/>
                </a:lnTo>
                <a:lnTo>
                  <a:pt x="225009" y="52276"/>
                </a:lnTo>
                <a:lnTo>
                  <a:pt x="248453" y="68476"/>
                </a:lnTo>
                <a:lnTo>
                  <a:pt x="262519" y="95476"/>
                </a:lnTo>
                <a:lnTo>
                  <a:pt x="267207" y="133273"/>
                </a:lnTo>
                <a:lnTo>
                  <a:pt x="266496" y="153264"/>
                </a:lnTo>
                <a:lnTo>
                  <a:pt x="260800" y="194618"/>
                </a:lnTo>
                <a:lnTo>
                  <a:pt x="249367" y="237731"/>
                </a:lnTo>
                <a:lnTo>
                  <a:pt x="231955" y="282102"/>
                </a:lnTo>
                <a:lnTo>
                  <a:pt x="209607" y="325069"/>
                </a:lnTo>
                <a:lnTo>
                  <a:pt x="183235" y="362491"/>
                </a:lnTo>
                <a:lnTo>
                  <a:pt x="154352" y="391039"/>
                </a:lnTo>
                <a:lnTo>
                  <a:pt x="115160" y="409323"/>
                </a:lnTo>
                <a:lnTo>
                  <a:pt x="107149" y="409867"/>
                </a:lnTo>
                <a:lnTo>
                  <a:pt x="203991" y="409867"/>
                </a:lnTo>
                <a:lnTo>
                  <a:pt x="232714" y="376389"/>
                </a:lnTo>
                <a:lnTo>
                  <a:pt x="256255" y="339715"/>
                </a:lnTo>
                <a:lnTo>
                  <a:pt x="275404" y="301773"/>
                </a:lnTo>
                <a:lnTo>
                  <a:pt x="294830" y="252044"/>
                </a:lnTo>
                <a:lnTo>
                  <a:pt x="307598" y="203028"/>
                </a:lnTo>
                <a:lnTo>
                  <a:pt x="313938" y="156211"/>
                </a:lnTo>
                <a:lnTo>
                  <a:pt x="314662" y="130180"/>
                </a:lnTo>
                <a:lnTo>
                  <a:pt x="314337" y="119457"/>
                </a:lnTo>
                <a:lnTo>
                  <a:pt x="308051" y="81038"/>
                </a:lnTo>
                <a:lnTo>
                  <a:pt x="293488" y="48264"/>
                </a:lnTo>
                <a:lnTo>
                  <a:pt x="292476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30456" y="4279410"/>
            <a:ext cx="314960" cy="457200"/>
          </a:xfrm>
          <a:custGeom>
            <a:avLst/>
            <a:gdLst/>
            <a:ahLst/>
            <a:cxnLst/>
            <a:rect l="l" t="t" r="r" b="b"/>
            <a:pathLst>
              <a:path w="314960" h="457200">
                <a:moveTo>
                  <a:pt x="192201" y="0"/>
                </a:moveTo>
                <a:lnTo>
                  <a:pt x="144814" y="7199"/>
                </a:lnTo>
                <a:lnTo>
                  <a:pt x="101790" y="28790"/>
                </a:lnTo>
                <a:lnTo>
                  <a:pt x="71323" y="55918"/>
                </a:lnTo>
                <a:lnTo>
                  <a:pt x="46875" y="89077"/>
                </a:lnTo>
                <a:lnTo>
                  <a:pt x="24123" y="138003"/>
                </a:lnTo>
                <a:lnTo>
                  <a:pt x="12907" y="175174"/>
                </a:lnTo>
                <a:lnTo>
                  <a:pt x="4704" y="214941"/>
                </a:lnTo>
                <a:lnTo>
                  <a:pt x="521" y="254789"/>
                </a:lnTo>
                <a:lnTo>
                  <a:pt x="0" y="274586"/>
                </a:lnTo>
                <a:lnTo>
                  <a:pt x="271" y="288300"/>
                </a:lnTo>
                <a:lnTo>
                  <a:pt x="4343" y="333184"/>
                </a:lnTo>
                <a:lnTo>
                  <a:pt x="14835" y="378458"/>
                </a:lnTo>
                <a:lnTo>
                  <a:pt x="33815" y="417660"/>
                </a:lnTo>
                <a:lnTo>
                  <a:pt x="63370" y="446398"/>
                </a:lnTo>
                <a:lnTo>
                  <a:pt x="105816" y="456755"/>
                </a:lnTo>
                <a:lnTo>
                  <a:pt x="118067" y="456086"/>
                </a:lnTo>
                <a:lnTo>
                  <a:pt x="164552" y="440243"/>
                </a:lnTo>
                <a:lnTo>
                  <a:pt x="195884" y="417575"/>
                </a:lnTo>
                <a:lnTo>
                  <a:pt x="203999" y="409867"/>
                </a:lnTo>
                <a:lnTo>
                  <a:pt x="107149" y="409867"/>
                </a:lnTo>
                <a:lnTo>
                  <a:pt x="97312" y="408842"/>
                </a:lnTo>
                <a:lnTo>
                  <a:pt x="63785" y="375554"/>
                </a:lnTo>
                <a:lnTo>
                  <a:pt x="51314" y="332106"/>
                </a:lnTo>
                <a:lnTo>
                  <a:pt x="47294" y="289321"/>
                </a:lnTo>
                <a:lnTo>
                  <a:pt x="46911" y="276847"/>
                </a:lnTo>
                <a:lnTo>
                  <a:pt x="46980" y="267055"/>
                </a:lnTo>
                <a:lnTo>
                  <a:pt x="50646" y="224945"/>
                </a:lnTo>
                <a:lnTo>
                  <a:pt x="59540" y="181032"/>
                </a:lnTo>
                <a:lnTo>
                  <a:pt x="72999" y="141312"/>
                </a:lnTo>
                <a:lnTo>
                  <a:pt x="95427" y="99783"/>
                </a:lnTo>
                <a:lnTo>
                  <a:pt x="129920" y="65633"/>
                </a:lnTo>
                <a:lnTo>
                  <a:pt x="168970" y="49517"/>
                </a:lnTo>
                <a:lnTo>
                  <a:pt x="192201" y="46875"/>
                </a:lnTo>
                <a:lnTo>
                  <a:pt x="292482" y="46875"/>
                </a:lnTo>
                <a:lnTo>
                  <a:pt x="286638" y="38849"/>
                </a:lnTo>
                <a:lnTo>
                  <a:pt x="248462" y="10375"/>
                </a:lnTo>
                <a:lnTo>
                  <a:pt x="208020" y="649"/>
                </a:lnTo>
                <a:lnTo>
                  <a:pt x="192201" y="0"/>
                </a:lnTo>
                <a:close/>
              </a:path>
              <a:path w="314960" h="457200">
                <a:moveTo>
                  <a:pt x="292482" y="46875"/>
                </a:moveTo>
                <a:lnTo>
                  <a:pt x="192201" y="46875"/>
                </a:lnTo>
                <a:lnTo>
                  <a:pt x="225017" y="52276"/>
                </a:lnTo>
                <a:lnTo>
                  <a:pt x="248461" y="68476"/>
                </a:lnTo>
                <a:lnTo>
                  <a:pt x="262530" y="95476"/>
                </a:lnTo>
                <a:lnTo>
                  <a:pt x="267220" y="133273"/>
                </a:lnTo>
                <a:lnTo>
                  <a:pt x="266506" y="153264"/>
                </a:lnTo>
                <a:lnTo>
                  <a:pt x="260807" y="194618"/>
                </a:lnTo>
                <a:lnTo>
                  <a:pt x="249373" y="237731"/>
                </a:lnTo>
                <a:lnTo>
                  <a:pt x="231961" y="282102"/>
                </a:lnTo>
                <a:lnTo>
                  <a:pt x="209610" y="325069"/>
                </a:lnTo>
                <a:lnTo>
                  <a:pt x="183238" y="362491"/>
                </a:lnTo>
                <a:lnTo>
                  <a:pt x="154355" y="391039"/>
                </a:lnTo>
                <a:lnTo>
                  <a:pt x="115165" y="409323"/>
                </a:lnTo>
                <a:lnTo>
                  <a:pt x="107149" y="409867"/>
                </a:lnTo>
                <a:lnTo>
                  <a:pt x="203999" y="409867"/>
                </a:lnTo>
                <a:lnTo>
                  <a:pt x="232727" y="376389"/>
                </a:lnTo>
                <a:lnTo>
                  <a:pt x="256262" y="339715"/>
                </a:lnTo>
                <a:lnTo>
                  <a:pt x="275415" y="301773"/>
                </a:lnTo>
                <a:lnTo>
                  <a:pt x="294838" y="252044"/>
                </a:lnTo>
                <a:lnTo>
                  <a:pt x="307606" y="203028"/>
                </a:lnTo>
                <a:lnTo>
                  <a:pt x="313949" y="156211"/>
                </a:lnTo>
                <a:lnTo>
                  <a:pt x="314675" y="130180"/>
                </a:lnTo>
                <a:lnTo>
                  <a:pt x="314348" y="119457"/>
                </a:lnTo>
                <a:lnTo>
                  <a:pt x="308063" y="81038"/>
                </a:lnTo>
                <a:lnTo>
                  <a:pt x="293494" y="48264"/>
                </a:lnTo>
                <a:lnTo>
                  <a:pt x="292482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29825" y="4279410"/>
            <a:ext cx="314960" cy="457200"/>
          </a:xfrm>
          <a:custGeom>
            <a:avLst/>
            <a:gdLst/>
            <a:ahLst/>
            <a:cxnLst/>
            <a:rect l="l" t="t" r="r" b="b"/>
            <a:pathLst>
              <a:path w="314959" h="457200">
                <a:moveTo>
                  <a:pt x="192201" y="0"/>
                </a:moveTo>
                <a:lnTo>
                  <a:pt x="144814" y="7199"/>
                </a:lnTo>
                <a:lnTo>
                  <a:pt x="101790" y="28790"/>
                </a:lnTo>
                <a:lnTo>
                  <a:pt x="71323" y="55918"/>
                </a:lnTo>
                <a:lnTo>
                  <a:pt x="46875" y="89077"/>
                </a:lnTo>
                <a:lnTo>
                  <a:pt x="24123" y="138003"/>
                </a:lnTo>
                <a:lnTo>
                  <a:pt x="12907" y="175174"/>
                </a:lnTo>
                <a:lnTo>
                  <a:pt x="4704" y="214941"/>
                </a:lnTo>
                <a:lnTo>
                  <a:pt x="521" y="254789"/>
                </a:lnTo>
                <a:lnTo>
                  <a:pt x="0" y="274586"/>
                </a:lnTo>
                <a:lnTo>
                  <a:pt x="271" y="288300"/>
                </a:lnTo>
                <a:lnTo>
                  <a:pt x="4343" y="333184"/>
                </a:lnTo>
                <a:lnTo>
                  <a:pt x="14835" y="378458"/>
                </a:lnTo>
                <a:lnTo>
                  <a:pt x="33815" y="417660"/>
                </a:lnTo>
                <a:lnTo>
                  <a:pt x="63370" y="446398"/>
                </a:lnTo>
                <a:lnTo>
                  <a:pt x="105816" y="456755"/>
                </a:lnTo>
                <a:lnTo>
                  <a:pt x="118067" y="456086"/>
                </a:lnTo>
                <a:lnTo>
                  <a:pt x="164552" y="440243"/>
                </a:lnTo>
                <a:lnTo>
                  <a:pt x="195884" y="417575"/>
                </a:lnTo>
                <a:lnTo>
                  <a:pt x="203999" y="409867"/>
                </a:lnTo>
                <a:lnTo>
                  <a:pt x="107149" y="409867"/>
                </a:lnTo>
                <a:lnTo>
                  <a:pt x="97312" y="408842"/>
                </a:lnTo>
                <a:lnTo>
                  <a:pt x="63785" y="375554"/>
                </a:lnTo>
                <a:lnTo>
                  <a:pt x="51314" y="332106"/>
                </a:lnTo>
                <a:lnTo>
                  <a:pt x="47294" y="289321"/>
                </a:lnTo>
                <a:lnTo>
                  <a:pt x="46911" y="276847"/>
                </a:lnTo>
                <a:lnTo>
                  <a:pt x="46980" y="267055"/>
                </a:lnTo>
                <a:lnTo>
                  <a:pt x="50646" y="224945"/>
                </a:lnTo>
                <a:lnTo>
                  <a:pt x="59540" y="181032"/>
                </a:lnTo>
                <a:lnTo>
                  <a:pt x="72999" y="141312"/>
                </a:lnTo>
                <a:lnTo>
                  <a:pt x="95427" y="99783"/>
                </a:lnTo>
                <a:lnTo>
                  <a:pt x="129920" y="65633"/>
                </a:lnTo>
                <a:lnTo>
                  <a:pt x="168970" y="49517"/>
                </a:lnTo>
                <a:lnTo>
                  <a:pt x="192201" y="46875"/>
                </a:lnTo>
                <a:lnTo>
                  <a:pt x="292482" y="46875"/>
                </a:lnTo>
                <a:lnTo>
                  <a:pt x="286638" y="38849"/>
                </a:lnTo>
                <a:lnTo>
                  <a:pt x="248462" y="10375"/>
                </a:lnTo>
                <a:lnTo>
                  <a:pt x="208020" y="649"/>
                </a:lnTo>
                <a:lnTo>
                  <a:pt x="192201" y="0"/>
                </a:lnTo>
                <a:close/>
              </a:path>
              <a:path w="314959" h="457200">
                <a:moveTo>
                  <a:pt x="292482" y="46875"/>
                </a:moveTo>
                <a:lnTo>
                  <a:pt x="192201" y="46875"/>
                </a:lnTo>
                <a:lnTo>
                  <a:pt x="225017" y="52276"/>
                </a:lnTo>
                <a:lnTo>
                  <a:pt x="248461" y="68476"/>
                </a:lnTo>
                <a:lnTo>
                  <a:pt x="262530" y="95476"/>
                </a:lnTo>
                <a:lnTo>
                  <a:pt x="267220" y="133273"/>
                </a:lnTo>
                <a:lnTo>
                  <a:pt x="266506" y="153264"/>
                </a:lnTo>
                <a:lnTo>
                  <a:pt x="260807" y="194618"/>
                </a:lnTo>
                <a:lnTo>
                  <a:pt x="249373" y="237731"/>
                </a:lnTo>
                <a:lnTo>
                  <a:pt x="231961" y="282102"/>
                </a:lnTo>
                <a:lnTo>
                  <a:pt x="209610" y="325069"/>
                </a:lnTo>
                <a:lnTo>
                  <a:pt x="183238" y="362491"/>
                </a:lnTo>
                <a:lnTo>
                  <a:pt x="154355" y="391039"/>
                </a:lnTo>
                <a:lnTo>
                  <a:pt x="115165" y="409323"/>
                </a:lnTo>
                <a:lnTo>
                  <a:pt x="107149" y="409867"/>
                </a:lnTo>
                <a:lnTo>
                  <a:pt x="203999" y="409867"/>
                </a:lnTo>
                <a:lnTo>
                  <a:pt x="232727" y="376389"/>
                </a:lnTo>
                <a:lnTo>
                  <a:pt x="256262" y="339715"/>
                </a:lnTo>
                <a:lnTo>
                  <a:pt x="275415" y="301773"/>
                </a:lnTo>
                <a:lnTo>
                  <a:pt x="294838" y="252044"/>
                </a:lnTo>
                <a:lnTo>
                  <a:pt x="307606" y="203028"/>
                </a:lnTo>
                <a:lnTo>
                  <a:pt x="313949" y="156211"/>
                </a:lnTo>
                <a:lnTo>
                  <a:pt x="314675" y="130180"/>
                </a:lnTo>
                <a:lnTo>
                  <a:pt x="314348" y="119457"/>
                </a:lnTo>
                <a:lnTo>
                  <a:pt x="308063" y="81038"/>
                </a:lnTo>
                <a:lnTo>
                  <a:pt x="293494" y="48264"/>
                </a:lnTo>
                <a:lnTo>
                  <a:pt x="292482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017" y="3818153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017" y="4279150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1017" y="4736960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017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85" y="0"/>
                </a:moveTo>
                <a:lnTo>
                  <a:pt x="0" y="0"/>
                </a:lnTo>
                <a:lnTo>
                  <a:pt x="0" y="9525"/>
                </a:lnTo>
                <a:lnTo>
                  <a:pt x="3208985" y="9525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017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85" y="0"/>
                </a:moveTo>
                <a:lnTo>
                  <a:pt x="0" y="0"/>
                </a:lnTo>
                <a:lnTo>
                  <a:pt x="0" y="25400"/>
                </a:lnTo>
                <a:lnTo>
                  <a:pt x="3208985" y="25400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366013" y="793000"/>
            <a:ext cx="6828155" cy="8941435"/>
            <a:chOff x="366013" y="793000"/>
            <a:chExt cx="6828155" cy="8941435"/>
          </a:xfrm>
        </p:grpSpPr>
        <p:sp>
          <p:nvSpPr>
            <p:cNvPr id="23" name="object 23"/>
            <p:cNvSpPr/>
            <p:nvPr/>
          </p:nvSpPr>
          <p:spPr>
            <a:xfrm>
              <a:off x="571017" y="6816521"/>
              <a:ext cx="6365875" cy="25400"/>
            </a:xfrm>
            <a:custGeom>
              <a:avLst/>
              <a:gdLst/>
              <a:ahLst/>
              <a:cxnLst/>
              <a:rect l="l" t="t" r="r" b="b"/>
              <a:pathLst>
                <a:path w="6365875" h="25400">
                  <a:moveTo>
                    <a:pt x="6365608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6365608" y="25399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6013" y="793000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017" y="9374542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833626" y="4279410"/>
            <a:ext cx="314960" cy="457200"/>
          </a:xfrm>
          <a:custGeom>
            <a:avLst/>
            <a:gdLst/>
            <a:ahLst/>
            <a:cxnLst/>
            <a:rect l="l" t="t" r="r" b="b"/>
            <a:pathLst>
              <a:path w="314959" h="457200">
                <a:moveTo>
                  <a:pt x="192201" y="0"/>
                </a:moveTo>
                <a:lnTo>
                  <a:pt x="144814" y="7199"/>
                </a:lnTo>
                <a:lnTo>
                  <a:pt x="101790" y="28790"/>
                </a:lnTo>
                <a:lnTo>
                  <a:pt x="71323" y="55918"/>
                </a:lnTo>
                <a:lnTo>
                  <a:pt x="46875" y="89077"/>
                </a:lnTo>
                <a:lnTo>
                  <a:pt x="24121" y="138003"/>
                </a:lnTo>
                <a:lnTo>
                  <a:pt x="12902" y="175174"/>
                </a:lnTo>
                <a:lnTo>
                  <a:pt x="4698" y="214941"/>
                </a:lnTo>
                <a:lnTo>
                  <a:pt x="520" y="254789"/>
                </a:lnTo>
                <a:lnTo>
                  <a:pt x="0" y="274586"/>
                </a:lnTo>
                <a:lnTo>
                  <a:pt x="269" y="288300"/>
                </a:lnTo>
                <a:lnTo>
                  <a:pt x="4343" y="333184"/>
                </a:lnTo>
                <a:lnTo>
                  <a:pt x="14833" y="378458"/>
                </a:lnTo>
                <a:lnTo>
                  <a:pt x="33815" y="417660"/>
                </a:lnTo>
                <a:lnTo>
                  <a:pt x="63370" y="446398"/>
                </a:lnTo>
                <a:lnTo>
                  <a:pt x="105816" y="456755"/>
                </a:lnTo>
                <a:lnTo>
                  <a:pt x="118067" y="456086"/>
                </a:lnTo>
                <a:lnTo>
                  <a:pt x="164552" y="440243"/>
                </a:lnTo>
                <a:lnTo>
                  <a:pt x="195872" y="417575"/>
                </a:lnTo>
                <a:lnTo>
                  <a:pt x="203991" y="409867"/>
                </a:lnTo>
                <a:lnTo>
                  <a:pt x="107149" y="409867"/>
                </a:lnTo>
                <a:lnTo>
                  <a:pt x="97312" y="408842"/>
                </a:lnTo>
                <a:lnTo>
                  <a:pt x="63785" y="375554"/>
                </a:lnTo>
                <a:lnTo>
                  <a:pt x="51309" y="332106"/>
                </a:lnTo>
                <a:lnTo>
                  <a:pt x="47290" y="289321"/>
                </a:lnTo>
                <a:lnTo>
                  <a:pt x="46910" y="276847"/>
                </a:lnTo>
                <a:lnTo>
                  <a:pt x="46978" y="267055"/>
                </a:lnTo>
                <a:lnTo>
                  <a:pt x="50641" y="224945"/>
                </a:lnTo>
                <a:lnTo>
                  <a:pt x="59540" y="181032"/>
                </a:lnTo>
                <a:lnTo>
                  <a:pt x="72999" y="141312"/>
                </a:lnTo>
                <a:lnTo>
                  <a:pt x="95427" y="99783"/>
                </a:lnTo>
                <a:lnTo>
                  <a:pt x="129921" y="65633"/>
                </a:lnTo>
                <a:lnTo>
                  <a:pt x="168970" y="49517"/>
                </a:lnTo>
                <a:lnTo>
                  <a:pt x="192201" y="46875"/>
                </a:lnTo>
                <a:lnTo>
                  <a:pt x="292482" y="46875"/>
                </a:lnTo>
                <a:lnTo>
                  <a:pt x="286639" y="38849"/>
                </a:lnTo>
                <a:lnTo>
                  <a:pt x="248462" y="10375"/>
                </a:lnTo>
                <a:lnTo>
                  <a:pt x="208020" y="649"/>
                </a:lnTo>
                <a:lnTo>
                  <a:pt x="192201" y="0"/>
                </a:lnTo>
                <a:close/>
              </a:path>
              <a:path w="314959" h="457200">
                <a:moveTo>
                  <a:pt x="292482" y="46875"/>
                </a:moveTo>
                <a:lnTo>
                  <a:pt x="192201" y="46875"/>
                </a:lnTo>
                <a:lnTo>
                  <a:pt x="225017" y="52276"/>
                </a:lnTo>
                <a:lnTo>
                  <a:pt x="248461" y="68476"/>
                </a:lnTo>
                <a:lnTo>
                  <a:pt x="262530" y="95476"/>
                </a:lnTo>
                <a:lnTo>
                  <a:pt x="267220" y="133273"/>
                </a:lnTo>
                <a:lnTo>
                  <a:pt x="266506" y="153264"/>
                </a:lnTo>
                <a:lnTo>
                  <a:pt x="260807" y="194618"/>
                </a:lnTo>
                <a:lnTo>
                  <a:pt x="249373" y="237731"/>
                </a:lnTo>
                <a:lnTo>
                  <a:pt x="231961" y="282102"/>
                </a:lnTo>
                <a:lnTo>
                  <a:pt x="209610" y="325069"/>
                </a:lnTo>
                <a:lnTo>
                  <a:pt x="183237" y="362491"/>
                </a:lnTo>
                <a:lnTo>
                  <a:pt x="154352" y="391039"/>
                </a:lnTo>
                <a:lnTo>
                  <a:pt x="115165" y="409323"/>
                </a:lnTo>
                <a:lnTo>
                  <a:pt x="107149" y="409867"/>
                </a:lnTo>
                <a:lnTo>
                  <a:pt x="203991" y="409867"/>
                </a:lnTo>
                <a:lnTo>
                  <a:pt x="232714" y="376389"/>
                </a:lnTo>
                <a:lnTo>
                  <a:pt x="256260" y="339715"/>
                </a:lnTo>
                <a:lnTo>
                  <a:pt x="275415" y="301773"/>
                </a:lnTo>
                <a:lnTo>
                  <a:pt x="294838" y="252044"/>
                </a:lnTo>
                <a:lnTo>
                  <a:pt x="307606" y="203028"/>
                </a:lnTo>
                <a:lnTo>
                  <a:pt x="313949" y="156211"/>
                </a:lnTo>
                <a:lnTo>
                  <a:pt x="314675" y="130180"/>
                </a:lnTo>
                <a:lnTo>
                  <a:pt x="314348" y="119457"/>
                </a:lnTo>
                <a:lnTo>
                  <a:pt x="308063" y="81038"/>
                </a:lnTo>
                <a:lnTo>
                  <a:pt x="293494" y="48264"/>
                </a:lnTo>
                <a:lnTo>
                  <a:pt x="292482" y="468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98891" y="2049931"/>
            <a:ext cx="513080" cy="744855"/>
          </a:xfrm>
          <a:custGeom>
            <a:avLst/>
            <a:gdLst/>
            <a:ahLst/>
            <a:cxnLst/>
            <a:rect l="l" t="t" r="r" b="b"/>
            <a:pathLst>
              <a:path w="513080" h="744855">
                <a:moveTo>
                  <a:pt x="313232" y="0"/>
                </a:moveTo>
                <a:lnTo>
                  <a:pt x="273735" y="2933"/>
                </a:lnTo>
                <a:lnTo>
                  <a:pt x="236013" y="11733"/>
                </a:lnTo>
                <a:lnTo>
                  <a:pt x="200068" y="26397"/>
                </a:lnTo>
                <a:lnTo>
                  <a:pt x="165900" y="46926"/>
                </a:lnTo>
                <a:lnTo>
                  <a:pt x="127325" y="79566"/>
                </a:lnTo>
                <a:lnTo>
                  <a:pt x="95642" y="116373"/>
                </a:lnTo>
                <a:lnTo>
                  <a:pt x="73533" y="149860"/>
                </a:lnTo>
                <a:lnTo>
                  <a:pt x="53070" y="189354"/>
                </a:lnTo>
                <a:lnTo>
                  <a:pt x="39323" y="224889"/>
                </a:lnTo>
                <a:lnTo>
                  <a:pt x="21045" y="285463"/>
                </a:lnTo>
                <a:lnTo>
                  <a:pt x="7677" y="350266"/>
                </a:lnTo>
                <a:lnTo>
                  <a:pt x="852" y="415208"/>
                </a:lnTo>
                <a:lnTo>
                  <a:pt x="0" y="447471"/>
                </a:lnTo>
                <a:lnTo>
                  <a:pt x="443" y="469814"/>
                </a:lnTo>
                <a:lnTo>
                  <a:pt x="3991" y="517568"/>
                </a:lnTo>
                <a:lnTo>
                  <a:pt x="11359" y="568450"/>
                </a:lnTo>
                <a:lnTo>
                  <a:pt x="24180" y="616742"/>
                </a:lnTo>
                <a:lnTo>
                  <a:pt x="42972" y="661019"/>
                </a:lnTo>
                <a:lnTo>
                  <a:pt x="69166" y="698400"/>
                </a:lnTo>
                <a:lnTo>
                  <a:pt x="103273" y="727457"/>
                </a:lnTo>
                <a:lnTo>
                  <a:pt x="146930" y="742459"/>
                </a:lnTo>
                <a:lnTo>
                  <a:pt x="172440" y="744334"/>
                </a:lnTo>
                <a:lnTo>
                  <a:pt x="192428" y="743243"/>
                </a:lnTo>
                <a:lnTo>
                  <a:pt x="231176" y="734513"/>
                </a:lnTo>
                <a:lnTo>
                  <a:pt x="268178" y="717428"/>
                </a:lnTo>
                <a:lnTo>
                  <a:pt x="302833" y="694235"/>
                </a:lnTo>
                <a:lnTo>
                  <a:pt x="332456" y="667931"/>
                </a:lnTo>
                <a:lnTo>
                  <a:pt x="174625" y="667931"/>
                </a:lnTo>
                <a:lnTo>
                  <a:pt x="158596" y="666261"/>
                </a:lnTo>
                <a:lnTo>
                  <a:pt x="121145" y="641197"/>
                </a:lnTo>
                <a:lnTo>
                  <a:pt x="97208" y="595566"/>
                </a:lnTo>
                <a:lnTo>
                  <a:pt x="83626" y="541202"/>
                </a:lnTo>
                <a:lnTo>
                  <a:pt x="77935" y="486764"/>
                </a:lnTo>
                <a:lnTo>
                  <a:pt x="76403" y="447471"/>
                </a:lnTo>
                <a:lnTo>
                  <a:pt x="76572" y="435196"/>
                </a:lnTo>
                <a:lnTo>
                  <a:pt x="79133" y="395084"/>
                </a:lnTo>
                <a:lnTo>
                  <a:pt x="84794" y="351967"/>
                </a:lnTo>
                <a:lnTo>
                  <a:pt x="93457" y="309138"/>
                </a:lnTo>
                <a:lnTo>
                  <a:pt x="105155" y="267429"/>
                </a:lnTo>
                <a:lnTo>
                  <a:pt x="118973" y="230276"/>
                </a:lnTo>
                <a:lnTo>
                  <a:pt x="136371" y="194674"/>
                </a:lnTo>
                <a:lnTo>
                  <a:pt x="166610" y="147680"/>
                </a:lnTo>
                <a:lnTo>
                  <a:pt x="194718" y="119853"/>
                </a:lnTo>
                <a:lnTo>
                  <a:pt x="235745" y="93587"/>
                </a:lnTo>
                <a:lnTo>
                  <a:pt x="275374" y="80692"/>
                </a:lnTo>
                <a:lnTo>
                  <a:pt x="313232" y="76390"/>
                </a:lnTo>
                <a:lnTo>
                  <a:pt x="476666" y="76390"/>
                </a:lnTo>
                <a:lnTo>
                  <a:pt x="467131" y="63296"/>
                </a:lnTo>
                <a:lnTo>
                  <a:pt x="439566" y="36968"/>
                </a:lnTo>
                <a:lnTo>
                  <a:pt x="404914" y="16916"/>
                </a:lnTo>
                <a:lnTo>
                  <a:pt x="362888" y="4229"/>
                </a:lnTo>
                <a:lnTo>
                  <a:pt x="339014" y="1057"/>
                </a:lnTo>
                <a:lnTo>
                  <a:pt x="313232" y="0"/>
                </a:lnTo>
                <a:close/>
              </a:path>
              <a:path w="513080" h="744855">
                <a:moveTo>
                  <a:pt x="476666" y="76390"/>
                </a:moveTo>
                <a:lnTo>
                  <a:pt x="313232" y="76390"/>
                </a:lnTo>
                <a:lnTo>
                  <a:pt x="357235" y="82023"/>
                </a:lnTo>
                <a:lnTo>
                  <a:pt x="391461" y="98919"/>
                </a:lnTo>
                <a:lnTo>
                  <a:pt x="415909" y="127079"/>
                </a:lnTo>
                <a:lnTo>
                  <a:pt x="430579" y="166500"/>
                </a:lnTo>
                <a:lnTo>
                  <a:pt x="435470" y="217182"/>
                </a:lnTo>
                <a:lnTo>
                  <a:pt x="434310" y="249758"/>
                </a:lnTo>
                <a:lnTo>
                  <a:pt x="425033" y="317148"/>
                </a:lnTo>
                <a:lnTo>
                  <a:pt x="406411" y="387410"/>
                </a:lnTo>
                <a:lnTo>
                  <a:pt x="393453" y="423327"/>
                </a:lnTo>
                <a:lnTo>
                  <a:pt x="378041" y="459718"/>
                </a:lnTo>
                <a:lnTo>
                  <a:pt x="360172" y="496582"/>
                </a:lnTo>
                <a:lnTo>
                  <a:pt x="331520" y="545801"/>
                </a:lnTo>
                <a:lnTo>
                  <a:pt x="298638" y="590718"/>
                </a:lnTo>
                <a:lnTo>
                  <a:pt x="263712" y="627250"/>
                </a:lnTo>
                <a:lnTo>
                  <a:pt x="226466" y="653745"/>
                </a:lnTo>
                <a:lnTo>
                  <a:pt x="187688" y="667045"/>
                </a:lnTo>
                <a:lnTo>
                  <a:pt x="174625" y="667931"/>
                </a:lnTo>
                <a:lnTo>
                  <a:pt x="332456" y="667931"/>
                </a:lnTo>
                <a:lnTo>
                  <a:pt x="365083" y="631890"/>
                </a:lnTo>
                <a:lnTo>
                  <a:pt x="392811" y="594000"/>
                </a:lnTo>
                <a:lnTo>
                  <a:pt x="417634" y="553614"/>
                </a:lnTo>
                <a:lnTo>
                  <a:pt x="448844" y="491773"/>
                </a:lnTo>
                <a:lnTo>
                  <a:pt x="466031" y="451151"/>
                </a:lnTo>
                <a:lnTo>
                  <a:pt x="480491" y="410734"/>
                </a:lnTo>
                <a:lnTo>
                  <a:pt x="492226" y="370522"/>
                </a:lnTo>
                <a:lnTo>
                  <a:pt x="501296" y="330857"/>
                </a:lnTo>
                <a:lnTo>
                  <a:pt x="507777" y="292080"/>
                </a:lnTo>
                <a:lnTo>
                  <a:pt x="512965" y="217182"/>
                </a:lnTo>
                <a:lnTo>
                  <a:pt x="512282" y="194674"/>
                </a:lnTo>
                <a:lnTo>
                  <a:pt x="506825" y="152112"/>
                </a:lnTo>
                <a:lnTo>
                  <a:pt x="495772" y="113026"/>
                </a:lnTo>
                <a:lnTo>
                  <a:pt x="478308" y="78646"/>
                </a:lnTo>
                <a:lnTo>
                  <a:pt x="476666" y="763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00328" y="434800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9694" y="434800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99058" y="434800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98423" y="434800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97789" y="434800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97153" y="434800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00328" y="642881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99694" y="642881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00964" y="642881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99058" y="642881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98423" y="642881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97789" y="642881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97153" y="642881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65765" y="1251362"/>
            <a:ext cx="1461141" cy="1485900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6241446" y="506932"/>
            <a:ext cx="857250" cy="139700"/>
            <a:chOff x="6241446" y="506932"/>
            <a:chExt cx="857250" cy="139700"/>
          </a:xfrm>
        </p:grpSpPr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1446" y="509977"/>
              <a:ext cx="86258" cy="11018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0332" y="539850"/>
              <a:ext cx="64617" cy="8183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0163" y="506932"/>
              <a:ext cx="368966" cy="11475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074" y="0"/>
                  </a:lnTo>
                  <a:lnTo>
                    <a:pt x="65074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5687" y="539087"/>
              <a:ext cx="162690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147" y="522902"/>
            <a:ext cx="1515110" cy="1515110"/>
          </a:xfrm>
          <a:custGeom>
            <a:avLst/>
            <a:gdLst/>
            <a:ahLst/>
            <a:cxnLst/>
            <a:rect l="l" t="t" r="r" b="b"/>
            <a:pathLst>
              <a:path w="1515109" h="1515110">
                <a:moveTo>
                  <a:pt x="1358392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358392"/>
                </a:lnTo>
                <a:lnTo>
                  <a:pt x="8001" y="1407871"/>
                </a:lnTo>
                <a:lnTo>
                  <a:pt x="30273" y="1450881"/>
                </a:lnTo>
                <a:lnTo>
                  <a:pt x="64215" y="1484823"/>
                </a:lnTo>
                <a:lnTo>
                  <a:pt x="107226" y="1507095"/>
                </a:lnTo>
                <a:lnTo>
                  <a:pt x="156705" y="1515097"/>
                </a:lnTo>
                <a:lnTo>
                  <a:pt x="1358392" y="1515097"/>
                </a:lnTo>
                <a:lnTo>
                  <a:pt x="1407871" y="1507095"/>
                </a:lnTo>
                <a:lnTo>
                  <a:pt x="1441469" y="1489697"/>
                </a:lnTo>
                <a:lnTo>
                  <a:pt x="156705" y="1489697"/>
                </a:lnTo>
                <a:lnTo>
                  <a:pt x="105643" y="1479362"/>
                </a:lnTo>
                <a:lnTo>
                  <a:pt x="63901" y="1451195"/>
                </a:lnTo>
                <a:lnTo>
                  <a:pt x="35734" y="1409453"/>
                </a:lnTo>
                <a:lnTo>
                  <a:pt x="25399" y="1358392"/>
                </a:lnTo>
                <a:lnTo>
                  <a:pt x="25399" y="156705"/>
                </a:lnTo>
                <a:lnTo>
                  <a:pt x="35734" y="105643"/>
                </a:lnTo>
                <a:lnTo>
                  <a:pt x="63901" y="63901"/>
                </a:lnTo>
                <a:lnTo>
                  <a:pt x="105643" y="35734"/>
                </a:lnTo>
                <a:lnTo>
                  <a:pt x="156705" y="25400"/>
                </a:lnTo>
                <a:lnTo>
                  <a:pt x="1441469" y="25399"/>
                </a:lnTo>
                <a:lnTo>
                  <a:pt x="1407871" y="8001"/>
                </a:lnTo>
                <a:lnTo>
                  <a:pt x="1358392" y="0"/>
                </a:lnTo>
                <a:close/>
              </a:path>
              <a:path w="1515109" h="1515110">
                <a:moveTo>
                  <a:pt x="1441469" y="25399"/>
                </a:moveTo>
                <a:lnTo>
                  <a:pt x="1358392" y="25400"/>
                </a:lnTo>
                <a:lnTo>
                  <a:pt x="1409453" y="35734"/>
                </a:lnTo>
                <a:lnTo>
                  <a:pt x="1451195" y="63901"/>
                </a:lnTo>
                <a:lnTo>
                  <a:pt x="1479362" y="105643"/>
                </a:lnTo>
                <a:lnTo>
                  <a:pt x="1489697" y="156705"/>
                </a:lnTo>
                <a:lnTo>
                  <a:pt x="1489697" y="1358392"/>
                </a:lnTo>
                <a:lnTo>
                  <a:pt x="1479362" y="1409453"/>
                </a:lnTo>
                <a:lnTo>
                  <a:pt x="1451195" y="1451195"/>
                </a:lnTo>
                <a:lnTo>
                  <a:pt x="1409453" y="1479362"/>
                </a:lnTo>
                <a:lnTo>
                  <a:pt x="1358392" y="1489697"/>
                </a:lnTo>
                <a:lnTo>
                  <a:pt x="1441469" y="1489697"/>
                </a:lnTo>
                <a:lnTo>
                  <a:pt x="1450881" y="1484823"/>
                </a:lnTo>
                <a:lnTo>
                  <a:pt x="1484823" y="1450881"/>
                </a:lnTo>
                <a:lnTo>
                  <a:pt x="1507095" y="1407871"/>
                </a:lnTo>
                <a:lnTo>
                  <a:pt x="1515097" y="1358392"/>
                </a:lnTo>
                <a:lnTo>
                  <a:pt x="1515097" y="156705"/>
                </a:lnTo>
                <a:lnTo>
                  <a:pt x="1507095" y="107226"/>
                </a:lnTo>
                <a:lnTo>
                  <a:pt x="1484823" y="64215"/>
                </a:lnTo>
                <a:lnTo>
                  <a:pt x="1450881" y="30273"/>
                </a:lnTo>
                <a:lnTo>
                  <a:pt x="1441469" y="25399"/>
                </a:lnTo>
                <a:close/>
              </a:path>
            </a:pathLst>
          </a:custGeom>
          <a:solidFill>
            <a:srgbClr val="95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3436" y="436609"/>
            <a:ext cx="1590675" cy="167640"/>
            <a:chOff x="473436" y="436609"/>
            <a:chExt cx="1590675" cy="167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36" y="436609"/>
              <a:ext cx="1263898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52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64"/>
                  </a:moveTo>
                  <a:lnTo>
                    <a:pt x="215" y="46964"/>
                  </a:lnTo>
                  <a:lnTo>
                    <a:pt x="215" y="165150"/>
                  </a:lnTo>
                  <a:lnTo>
                    <a:pt x="32118" y="165150"/>
                  </a:lnTo>
                  <a:lnTo>
                    <a:pt x="32118" y="46964"/>
                  </a:lnTo>
                  <a:close/>
                </a:path>
                <a:path w="33019" h="165734">
                  <a:moveTo>
                    <a:pt x="32473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73" y="30060"/>
                  </a:lnTo>
                  <a:lnTo>
                    <a:pt x="32473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56" y="481405"/>
              <a:ext cx="114300" cy="1227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5535" y="482668"/>
              <a:ext cx="108470" cy="11921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133144" y="481407"/>
            <a:ext cx="624840" cy="157480"/>
            <a:chOff x="2133144" y="481407"/>
            <a:chExt cx="624840" cy="15748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144" y="481407"/>
              <a:ext cx="102882" cy="1227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337" y="481410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308" y="481407"/>
              <a:ext cx="236598" cy="122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033675" y="1203586"/>
            <a:ext cx="582295" cy="133985"/>
            <a:chOff x="6033675" y="1203586"/>
            <a:chExt cx="582295" cy="13398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33675" y="1207150"/>
              <a:ext cx="111569" cy="1285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66131" y="1241997"/>
              <a:ext cx="241373" cy="955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34344" y="1242442"/>
              <a:ext cx="76898" cy="932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31244" y="1203586"/>
              <a:ext cx="84277" cy="133883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4252226" y="524380"/>
            <a:ext cx="929005" cy="1400175"/>
          </a:xfrm>
          <a:custGeom>
            <a:avLst/>
            <a:gdLst/>
            <a:ahLst/>
            <a:cxnLst/>
            <a:rect l="l" t="t" r="r" b="b"/>
            <a:pathLst>
              <a:path w="929004" h="1400175">
                <a:moveTo>
                  <a:pt x="443768" y="139699"/>
                </a:moveTo>
                <a:lnTo>
                  <a:pt x="360000" y="139699"/>
                </a:lnTo>
                <a:lnTo>
                  <a:pt x="321246" y="165099"/>
                </a:lnTo>
                <a:lnTo>
                  <a:pt x="284432" y="177799"/>
                </a:lnTo>
                <a:lnTo>
                  <a:pt x="249997" y="203199"/>
                </a:lnTo>
                <a:lnTo>
                  <a:pt x="217942" y="228599"/>
                </a:lnTo>
                <a:lnTo>
                  <a:pt x="188264" y="253999"/>
                </a:lnTo>
                <a:lnTo>
                  <a:pt x="160174" y="292099"/>
                </a:lnTo>
                <a:lnTo>
                  <a:pt x="135336" y="342899"/>
                </a:lnTo>
                <a:lnTo>
                  <a:pt x="113748" y="380999"/>
                </a:lnTo>
                <a:lnTo>
                  <a:pt x="95408" y="431799"/>
                </a:lnTo>
                <a:lnTo>
                  <a:pt x="80314" y="482599"/>
                </a:lnTo>
                <a:lnTo>
                  <a:pt x="70023" y="533399"/>
                </a:lnTo>
                <a:lnTo>
                  <a:pt x="61603" y="571499"/>
                </a:lnTo>
                <a:lnTo>
                  <a:pt x="55054" y="622299"/>
                </a:lnTo>
                <a:lnTo>
                  <a:pt x="50376" y="660399"/>
                </a:lnTo>
                <a:lnTo>
                  <a:pt x="47569" y="711199"/>
                </a:lnTo>
                <a:lnTo>
                  <a:pt x="46634" y="761999"/>
                </a:lnTo>
                <a:lnTo>
                  <a:pt x="47495" y="812799"/>
                </a:lnTo>
                <a:lnTo>
                  <a:pt x="50080" y="850899"/>
                </a:lnTo>
                <a:lnTo>
                  <a:pt x="54397" y="901699"/>
                </a:lnTo>
                <a:lnTo>
                  <a:pt x="60452" y="952499"/>
                </a:lnTo>
                <a:lnTo>
                  <a:pt x="68322" y="1003299"/>
                </a:lnTo>
                <a:lnTo>
                  <a:pt x="78141" y="1041399"/>
                </a:lnTo>
                <a:lnTo>
                  <a:pt x="89911" y="1079499"/>
                </a:lnTo>
                <a:lnTo>
                  <a:pt x="103632" y="1130299"/>
                </a:lnTo>
                <a:lnTo>
                  <a:pt x="120734" y="1168399"/>
                </a:lnTo>
                <a:lnTo>
                  <a:pt x="140970" y="1193799"/>
                </a:lnTo>
                <a:lnTo>
                  <a:pt x="164339" y="1231899"/>
                </a:lnTo>
                <a:lnTo>
                  <a:pt x="190842" y="1257299"/>
                </a:lnTo>
                <a:lnTo>
                  <a:pt x="220363" y="1282699"/>
                </a:lnTo>
                <a:lnTo>
                  <a:pt x="252801" y="1295399"/>
                </a:lnTo>
                <a:lnTo>
                  <a:pt x="288156" y="1308099"/>
                </a:lnTo>
                <a:lnTo>
                  <a:pt x="367444" y="1308099"/>
                </a:lnTo>
                <a:lnTo>
                  <a:pt x="405874" y="1295399"/>
                </a:lnTo>
                <a:lnTo>
                  <a:pt x="290702" y="1295399"/>
                </a:lnTo>
                <a:lnTo>
                  <a:pt x="257779" y="1282699"/>
                </a:lnTo>
                <a:lnTo>
                  <a:pt x="200342" y="1244599"/>
                </a:lnTo>
                <a:lnTo>
                  <a:pt x="154143" y="1193799"/>
                </a:lnTo>
                <a:lnTo>
                  <a:pt x="135248" y="1155699"/>
                </a:lnTo>
                <a:lnTo>
                  <a:pt x="119164" y="1117599"/>
                </a:lnTo>
                <a:lnTo>
                  <a:pt x="105450" y="1079499"/>
                </a:lnTo>
                <a:lnTo>
                  <a:pt x="93683" y="1041399"/>
                </a:lnTo>
                <a:lnTo>
                  <a:pt x="83861" y="990599"/>
                </a:lnTo>
                <a:lnTo>
                  <a:pt x="75984" y="952499"/>
                </a:lnTo>
                <a:lnTo>
                  <a:pt x="69937" y="901699"/>
                </a:lnTo>
                <a:lnTo>
                  <a:pt x="65624" y="863599"/>
                </a:lnTo>
                <a:lnTo>
                  <a:pt x="63039" y="812799"/>
                </a:lnTo>
                <a:lnTo>
                  <a:pt x="62179" y="761999"/>
                </a:lnTo>
                <a:lnTo>
                  <a:pt x="63490" y="711199"/>
                </a:lnTo>
                <a:lnTo>
                  <a:pt x="67425" y="647699"/>
                </a:lnTo>
                <a:lnTo>
                  <a:pt x="73985" y="596899"/>
                </a:lnTo>
                <a:lnTo>
                  <a:pt x="83175" y="546099"/>
                </a:lnTo>
                <a:lnTo>
                  <a:pt x="94996" y="482599"/>
                </a:lnTo>
                <a:lnTo>
                  <a:pt x="109702" y="431799"/>
                </a:lnTo>
                <a:lnTo>
                  <a:pt x="127591" y="393699"/>
                </a:lnTo>
                <a:lnTo>
                  <a:pt x="148663" y="342899"/>
                </a:lnTo>
                <a:lnTo>
                  <a:pt x="172913" y="304799"/>
                </a:lnTo>
                <a:lnTo>
                  <a:pt x="200342" y="266699"/>
                </a:lnTo>
                <a:lnTo>
                  <a:pt x="229055" y="241299"/>
                </a:lnTo>
                <a:lnTo>
                  <a:pt x="259930" y="215899"/>
                </a:lnTo>
                <a:lnTo>
                  <a:pt x="292968" y="190499"/>
                </a:lnTo>
                <a:lnTo>
                  <a:pt x="365186" y="165099"/>
                </a:lnTo>
                <a:lnTo>
                  <a:pt x="403720" y="152399"/>
                </a:lnTo>
                <a:lnTo>
                  <a:pt x="443768" y="139699"/>
                </a:lnTo>
                <a:close/>
              </a:path>
              <a:path w="929004" h="1400175">
                <a:moveTo>
                  <a:pt x="602407" y="139699"/>
                </a:moveTo>
                <a:lnTo>
                  <a:pt x="525963" y="139699"/>
                </a:lnTo>
                <a:lnTo>
                  <a:pt x="563260" y="152399"/>
                </a:lnTo>
                <a:lnTo>
                  <a:pt x="597219" y="152399"/>
                </a:lnTo>
                <a:lnTo>
                  <a:pt x="627837" y="165099"/>
                </a:lnTo>
                <a:lnTo>
                  <a:pt x="655414" y="177799"/>
                </a:lnTo>
                <a:lnTo>
                  <a:pt x="680294" y="203199"/>
                </a:lnTo>
                <a:lnTo>
                  <a:pt x="702478" y="215899"/>
                </a:lnTo>
                <a:lnTo>
                  <a:pt x="738808" y="266699"/>
                </a:lnTo>
                <a:lnTo>
                  <a:pt x="764712" y="317499"/>
                </a:lnTo>
                <a:lnTo>
                  <a:pt x="780584" y="380999"/>
                </a:lnTo>
                <a:lnTo>
                  <a:pt x="785437" y="406399"/>
                </a:lnTo>
                <a:lnTo>
                  <a:pt x="788348" y="444499"/>
                </a:lnTo>
                <a:lnTo>
                  <a:pt x="789317" y="482599"/>
                </a:lnTo>
                <a:lnTo>
                  <a:pt x="788453" y="520699"/>
                </a:lnTo>
                <a:lnTo>
                  <a:pt x="785863" y="558799"/>
                </a:lnTo>
                <a:lnTo>
                  <a:pt x="781548" y="596899"/>
                </a:lnTo>
                <a:lnTo>
                  <a:pt x="775512" y="647699"/>
                </a:lnTo>
                <a:lnTo>
                  <a:pt x="767944" y="685799"/>
                </a:lnTo>
                <a:lnTo>
                  <a:pt x="759088" y="723899"/>
                </a:lnTo>
                <a:lnTo>
                  <a:pt x="748941" y="761999"/>
                </a:lnTo>
                <a:lnTo>
                  <a:pt x="737501" y="800099"/>
                </a:lnTo>
                <a:lnTo>
                  <a:pt x="732049" y="825499"/>
                </a:lnTo>
                <a:lnTo>
                  <a:pt x="726057" y="838199"/>
                </a:lnTo>
                <a:lnTo>
                  <a:pt x="719529" y="850899"/>
                </a:lnTo>
                <a:lnTo>
                  <a:pt x="712470" y="876299"/>
                </a:lnTo>
                <a:lnTo>
                  <a:pt x="704795" y="888999"/>
                </a:lnTo>
                <a:lnTo>
                  <a:pt x="696477" y="914399"/>
                </a:lnTo>
                <a:lnTo>
                  <a:pt x="687516" y="939799"/>
                </a:lnTo>
                <a:lnTo>
                  <a:pt x="677913" y="952499"/>
                </a:lnTo>
                <a:lnTo>
                  <a:pt x="667709" y="977899"/>
                </a:lnTo>
                <a:lnTo>
                  <a:pt x="656969" y="1003299"/>
                </a:lnTo>
                <a:lnTo>
                  <a:pt x="645693" y="1015999"/>
                </a:lnTo>
                <a:lnTo>
                  <a:pt x="633882" y="1041399"/>
                </a:lnTo>
                <a:lnTo>
                  <a:pt x="621564" y="1066799"/>
                </a:lnTo>
                <a:lnTo>
                  <a:pt x="608822" y="1079499"/>
                </a:lnTo>
                <a:lnTo>
                  <a:pt x="595656" y="1104899"/>
                </a:lnTo>
                <a:lnTo>
                  <a:pt x="582066" y="1130299"/>
                </a:lnTo>
                <a:lnTo>
                  <a:pt x="554097" y="1155699"/>
                </a:lnTo>
                <a:lnTo>
                  <a:pt x="525491" y="1193799"/>
                </a:lnTo>
                <a:lnTo>
                  <a:pt x="496241" y="1219199"/>
                </a:lnTo>
                <a:lnTo>
                  <a:pt x="466344" y="1244599"/>
                </a:lnTo>
                <a:lnTo>
                  <a:pt x="434918" y="1269999"/>
                </a:lnTo>
                <a:lnTo>
                  <a:pt x="401124" y="1282699"/>
                </a:lnTo>
                <a:lnTo>
                  <a:pt x="364961" y="1295399"/>
                </a:lnTo>
                <a:lnTo>
                  <a:pt x="405874" y="1295399"/>
                </a:lnTo>
                <a:lnTo>
                  <a:pt x="474967" y="1257299"/>
                </a:lnTo>
                <a:lnTo>
                  <a:pt x="506375" y="1231899"/>
                </a:lnTo>
                <a:lnTo>
                  <a:pt x="536708" y="1206499"/>
                </a:lnTo>
                <a:lnTo>
                  <a:pt x="565964" y="1168399"/>
                </a:lnTo>
                <a:lnTo>
                  <a:pt x="594144" y="1130299"/>
                </a:lnTo>
                <a:lnTo>
                  <a:pt x="623776" y="1092199"/>
                </a:lnTo>
                <a:lnTo>
                  <a:pt x="650494" y="1041399"/>
                </a:lnTo>
                <a:lnTo>
                  <a:pt x="674296" y="1003299"/>
                </a:lnTo>
                <a:lnTo>
                  <a:pt x="695185" y="952499"/>
                </a:lnTo>
                <a:lnTo>
                  <a:pt x="713373" y="914399"/>
                </a:lnTo>
                <a:lnTo>
                  <a:pt x="729078" y="876299"/>
                </a:lnTo>
                <a:lnTo>
                  <a:pt x="742301" y="838199"/>
                </a:lnTo>
                <a:lnTo>
                  <a:pt x="753046" y="812799"/>
                </a:lnTo>
                <a:lnTo>
                  <a:pt x="764486" y="761999"/>
                </a:lnTo>
                <a:lnTo>
                  <a:pt x="774631" y="723899"/>
                </a:lnTo>
                <a:lnTo>
                  <a:pt x="783484" y="685799"/>
                </a:lnTo>
                <a:lnTo>
                  <a:pt x="791044" y="647699"/>
                </a:lnTo>
                <a:lnTo>
                  <a:pt x="797088" y="609599"/>
                </a:lnTo>
                <a:lnTo>
                  <a:pt x="801406" y="558799"/>
                </a:lnTo>
                <a:lnTo>
                  <a:pt x="803998" y="520699"/>
                </a:lnTo>
                <a:lnTo>
                  <a:pt x="804862" y="482599"/>
                </a:lnTo>
                <a:lnTo>
                  <a:pt x="803836" y="444499"/>
                </a:lnTo>
                <a:lnTo>
                  <a:pt x="800760" y="406399"/>
                </a:lnTo>
                <a:lnTo>
                  <a:pt x="795636" y="368299"/>
                </a:lnTo>
                <a:lnTo>
                  <a:pt x="788466" y="342899"/>
                </a:lnTo>
                <a:lnTo>
                  <a:pt x="778901" y="304799"/>
                </a:lnTo>
                <a:lnTo>
                  <a:pt x="751692" y="253999"/>
                </a:lnTo>
                <a:lnTo>
                  <a:pt x="713593" y="203199"/>
                </a:lnTo>
                <a:lnTo>
                  <a:pt x="690221" y="190499"/>
                </a:lnTo>
                <a:lnTo>
                  <a:pt x="663936" y="165099"/>
                </a:lnTo>
                <a:lnTo>
                  <a:pt x="634746" y="152399"/>
                </a:lnTo>
                <a:lnTo>
                  <a:pt x="602407" y="139699"/>
                </a:lnTo>
                <a:close/>
              </a:path>
              <a:path w="929004" h="1400175">
                <a:moveTo>
                  <a:pt x="354716" y="1206499"/>
                </a:moveTo>
                <a:lnTo>
                  <a:pt x="307433" y="1206499"/>
                </a:lnTo>
                <a:lnTo>
                  <a:pt x="329895" y="1219199"/>
                </a:lnTo>
                <a:lnTo>
                  <a:pt x="354716" y="1206499"/>
                </a:lnTo>
                <a:close/>
              </a:path>
              <a:path w="929004" h="1400175">
                <a:moveTo>
                  <a:pt x="567424" y="228599"/>
                </a:moveTo>
                <a:lnTo>
                  <a:pt x="421419" y="228599"/>
                </a:lnTo>
                <a:lnTo>
                  <a:pt x="390766" y="241299"/>
                </a:lnTo>
                <a:lnTo>
                  <a:pt x="360984" y="253999"/>
                </a:lnTo>
                <a:lnTo>
                  <a:pt x="332800" y="266699"/>
                </a:lnTo>
                <a:lnTo>
                  <a:pt x="306997" y="279399"/>
                </a:lnTo>
                <a:lnTo>
                  <a:pt x="283575" y="304799"/>
                </a:lnTo>
                <a:lnTo>
                  <a:pt x="262534" y="317499"/>
                </a:lnTo>
                <a:lnTo>
                  <a:pt x="232836" y="368299"/>
                </a:lnTo>
                <a:lnTo>
                  <a:pt x="207675" y="406399"/>
                </a:lnTo>
                <a:lnTo>
                  <a:pt x="187055" y="469899"/>
                </a:lnTo>
                <a:lnTo>
                  <a:pt x="170980" y="520699"/>
                </a:lnTo>
                <a:lnTo>
                  <a:pt x="161029" y="571499"/>
                </a:lnTo>
                <a:lnTo>
                  <a:pt x="153291" y="609599"/>
                </a:lnTo>
                <a:lnTo>
                  <a:pt x="147765" y="660399"/>
                </a:lnTo>
                <a:lnTo>
                  <a:pt x="144449" y="711199"/>
                </a:lnTo>
                <a:lnTo>
                  <a:pt x="143344" y="761999"/>
                </a:lnTo>
                <a:lnTo>
                  <a:pt x="144205" y="812799"/>
                </a:lnTo>
                <a:lnTo>
                  <a:pt x="146791" y="850899"/>
                </a:lnTo>
                <a:lnTo>
                  <a:pt x="151108" y="901699"/>
                </a:lnTo>
                <a:lnTo>
                  <a:pt x="157162" y="939799"/>
                </a:lnTo>
                <a:lnTo>
                  <a:pt x="164716" y="977899"/>
                </a:lnTo>
                <a:lnTo>
                  <a:pt x="173566" y="1015999"/>
                </a:lnTo>
                <a:lnTo>
                  <a:pt x="183714" y="1054099"/>
                </a:lnTo>
                <a:lnTo>
                  <a:pt x="195160" y="1092199"/>
                </a:lnTo>
                <a:lnTo>
                  <a:pt x="220202" y="1142999"/>
                </a:lnTo>
                <a:lnTo>
                  <a:pt x="234672" y="1155699"/>
                </a:lnTo>
                <a:lnTo>
                  <a:pt x="250444" y="1181099"/>
                </a:lnTo>
                <a:lnTo>
                  <a:pt x="267705" y="1193799"/>
                </a:lnTo>
                <a:lnTo>
                  <a:pt x="286702" y="1206499"/>
                </a:lnTo>
                <a:lnTo>
                  <a:pt x="379114" y="1206499"/>
                </a:lnTo>
                <a:lnTo>
                  <a:pt x="403082" y="1193799"/>
                </a:lnTo>
                <a:lnTo>
                  <a:pt x="292527" y="1193799"/>
                </a:lnTo>
                <a:lnTo>
                  <a:pt x="275633" y="1181099"/>
                </a:lnTo>
                <a:lnTo>
                  <a:pt x="259930" y="1168399"/>
                </a:lnTo>
                <a:lnTo>
                  <a:pt x="245409" y="1142999"/>
                </a:lnTo>
                <a:lnTo>
                  <a:pt x="232078" y="1130299"/>
                </a:lnTo>
                <a:lnTo>
                  <a:pt x="208978" y="1079499"/>
                </a:lnTo>
                <a:lnTo>
                  <a:pt x="196184" y="1041399"/>
                </a:lnTo>
                <a:lnTo>
                  <a:pt x="185443" y="1003299"/>
                </a:lnTo>
                <a:lnTo>
                  <a:pt x="176758" y="965199"/>
                </a:lnTo>
                <a:lnTo>
                  <a:pt x="170129" y="927099"/>
                </a:lnTo>
                <a:lnTo>
                  <a:pt x="165208" y="888999"/>
                </a:lnTo>
                <a:lnTo>
                  <a:pt x="161701" y="850899"/>
                </a:lnTo>
                <a:lnTo>
                  <a:pt x="159601" y="800099"/>
                </a:lnTo>
                <a:lnTo>
                  <a:pt x="158902" y="761999"/>
                </a:lnTo>
                <a:lnTo>
                  <a:pt x="160006" y="711199"/>
                </a:lnTo>
                <a:lnTo>
                  <a:pt x="163319" y="660399"/>
                </a:lnTo>
                <a:lnTo>
                  <a:pt x="168843" y="622299"/>
                </a:lnTo>
                <a:lnTo>
                  <a:pt x="176582" y="571499"/>
                </a:lnTo>
                <a:lnTo>
                  <a:pt x="186537" y="520699"/>
                </a:lnTo>
                <a:lnTo>
                  <a:pt x="202394" y="469899"/>
                </a:lnTo>
                <a:lnTo>
                  <a:pt x="222359" y="419099"/>
                </a:lnTo>
                <a:lnTo>
                  <a:pt x="246432" y="368299"/>
                </a:lnTo>
                <a:lnTo>
                  <a:pt x="274612" y="330199"/>
                </a:lnTo>
                <a:lnTo>
                  <a:pt x="295443" y="317499"/>
                </a:lnTo>
                <a:lnTo>
                  <a:pt x="318220" y="292099"/>
                </a:lnTo>
                <a:lnTo>
                  <a:pt x="342945" y="279399"/>
                </a:lnTo>
                <a:lnTo>
                  <a:pt x="369620" y="266699"/>
                </a:lnTo>
                <a:lnTo>
                  <a:pt x="397569" y="253999"/>
                </a:lnTo>
                <a:lnTo>
                  <a:pt x="426170" y="241299"/>
                </a:lnTo>
                <a:lnTo>
                  <a:pt x="589826" y="241299"/>
                </a:lnTo>
                <a:lnTo>
                  <a:pt x="567424" y="228599"/>
                </a:lnTo>
                <a:close/>
              </a:path>
              <a:path w="929004" h="1400175">
                <a:moveTo>
                  <a:pt x="589826" y="241299"/>
                </a:moveTo>
                <a:lnTo>
                  <a:pt x="537800" y="241299"/>
                </a:lnTo>
                <a:lnTo>
                  <a:pt x="560636" y="253999"/>
                </a:lnTo>
                <a:lnTo>
                  <a:pt x="581202" y="253999"/>
                </a:lnTo>
                <a:lnTo>
                  <a:pt x="599769" y="266699"/>
                </a:lnTo>
                <a:lnTo>
                  <a:pt x="616607" y="279399"/>
                </a:lnTo>
                <a:lnTo>
                  <a:pt x="631716" y="292099"/>
                </a:lnTo>
                <a:lnTo>
                  <a:pt x="645096" y="304799"/>
                </a:lnTo>
                <a:lnTo>
                  <a:pt x="656697" y="330199"/>
                </a:lnTo>
                <a:lnTo>
                  <a:pt x="666469" y="342899"/>
                </a:lnTo>
                <a:lnTo>
                  <a:pt x="674409" y="368299"/>
                </a:lnTo>
                <a:lnTo>
                  <a:pt x="680516" y="380999"/>
                </a:lnTo>
                <a:lnTo>
                  <a:pt x="685043" y="406399"/>
                </a:lnTo>
                <a:lnTo>
                  <a:pt x="688278" y="431799"/>
                </a:lnTo>
                <a:lnTo>
                  <a:pt x="690219" y="457199"/>
                </a:lnTo>
                <a:lnTo>
                  <a:pt x="690867" y="482599"/>
                </a:lnTo>
                <a:lnTo>
                  <a:pt x="690219" y="507999"/>
                </a:lnTo>
                <a:lnTo>
                  <a:pt x="688278" y="546099"/>
                </a:lnTo>
                <a:lnTo>
                  <a:pt x="685043" y="584199"/>
                </a:lnTo>
                <a:lnTo>
                  <a:pt x="680516" y="609599"/>
                </a:lnTo>
                <a:lnTo>
                  <a:pt x="674465" y="647699"/>
                </a:lnTo>
                <a:lnTo>
                  <a:pt x="666691" y="685799"/>
                </a:lnTo>
                <a:lnTo>
                  <a:pt x="657190" y="723899"/>
                </a:lnTo>
                <a:lnTo>
                  <a:pt x="645960" y="761999"/>
                </a:lnTo>
                <a:lnTo>
                  <a:pt x="641201" y="787399"/>
                </a:lnTo>
                <a:lnTo>
                  <a:pt x="635588" y="800099"/>
                </a:lnTo>
                <a:lnTo>
                  <a:pt x="629116" y="825499"/>
                </a:lnTo>
                <a:lnTo>
                  <a:pt x="621779" y="838199"/>
                </a:lnTo>
                <a:lnTo>
                  <a:pt x="613852" y="863599"/>
                </a:lnTo>
                <a:lnTo>
                  <a:pt x="605597" y="876299"/>
                </a:lnTo>
                <a:lnTo>
                  <a:pt x="597017" y="901699"/>
                </a:lnTo>
                <a:lnTo>
                  <a:pt x="588111" y="914399"/>
                </a:lnTo>
                <a:lnTo>
                  <a:pt x="578827" y="939799"/>
                </a:lnTo>
                <a:lnTo>
                  <a:pt x="569110" y="952499"/>
                </a:lnTo>
                <a:lnTo>
                  <a:pt x="558963" y="977899"/>
                </a:lnTo>
                <a:lnTo>
                  <a:pt x="548386" y="990599"/>
                </a:lnTo>
                <a:lnTo>
                  <a:pt x="537636" y="1015999"/>
                </a:lnTo>
                <a:lnTo>
                  <a:pt x="527003" y="1028699"/>
                </a:lnTo>
                <a:lnTo>
                  <a:pt x="516483" y="1041399"/>
                </a:lnTo>
                <a:lnTo>
                  <a:pt x="506069" y="1066799"/>
                </a:lnTo>
                <a:lnTo>
                  <a:pt x="485124" y="1092199"/>
                </a:lnTo>
                <a:lnTo>
                  <a:pt x="463745" y="1117599"/>
                </a:lnTo>
                <a:lnTo>
                  <a:pt x="441934" y="1142999"/>
                </a:lnTo>
                <a:lnTo>
                  <a:pt x="419696" y="1155699"/>
                </a:lnTo>
                <a:lnTo>
                  <a:pt x="397239" y="1181099"/>
                </a:lnTo>
                <a:lnTo>
                  <a:pt x="374786" y="1193799"/>
                </a:lnTo>
                <a:lnTo>
                  <a:pt x="403082" y="1193799"/>
                </a:lnTo>
                <a:lnTo>
                  <a:pt x="426618" y="1168399"/>
                </a:lnTo>
                <a:lnTo>
                  <a:pt x="449819" y="1155699"/>
                </a:lnTo>
                <a:lnTo>
                  <a:pt x="472806" y="1130299"/>
                </a:lnTo>
                <a:lnTo>
                  <a:pt x="495582" y="1104899"/>
                </a:lnTo>
                <a:lnTo>
                  <a:pt x="518147" y="1066799"/>
                </a:lnTo>
                <a:lnTo>
                  <a:pt x="529315" y="1054099"/>
                </a:lnTo>
                <a:lnTo>
                  <a:pt x="540380" y="1041399"/>
                </a:lnTo>
                <a:lnTo>
                  <a:pt x="551342" y="1015999"/>
                </a:lnTo>
                <a:lnTo>
                  <a:pt x="562203" y="1003299"/>
                </a:lnTo>
                <a:lnTo>
                  <a:pt x="572826" y="977899"/>
                </a:lnTo>
                <a:lnTo>
                  <a:pt x="583130" y="965199"/>
                </a:lnTo>
                <a:lnTo>
                  <a:pt x="593114" y="939799"/>
                </a:lnTo>
                <a:lnTo>
                  <a:pt x="602780" y="927099"/>
                </a:lnTo>
                <a:lnTo>
                  <a:pt x="612062" y="901699"/>
                </a:lnTo>
                <a:lnTo>
                  <a:pt x="620915" y="876299"/>
                </a:lnTo>
                <a:lnTo>
                  <a:pt x="629340" y="863599"/>
                </a:lnTo>
                <a:lnTo>
                  <a:pt x="637336" y="838199"/>
                </a:lnTo>
                <a:lnTo>
                  <a:pt x="644674" y="825499"/>
                </a:lnTo>
                <a:lnTo>
                  <a:pt x="651146" y="800099"/>
                </a:lnTo>
                <a:lnTo>
                  <a:pt x="656758" y="787399"/>
                </a:lnTo>
                <a:lnTo>
                  <a:pt x="661517" y="774699"/>
                </a:lnTo>
                <a:lnTo>
                  <a:pt x="672731" y="736599"/>
                </a:lnTo>
                <a:lnTo>
                  <a:pt x="682232" y="685799"/>
                </a:lnTo>
                <a:lnTo>
                  <a:pt x="690012" y="660399"/>
                </a:lnTo>
                <a:lnTo>
                  <a:pt x="696061" y="622299"/>
                </a:lnTo>
                <a:lnTo>
                  <a:pt x="700593" y="584199"/>
                </a:lnTo>
                <a:lnTo>
                  <a:pt x="703827" y="546099"/>
                </a:lnTo>
                <a:lnTo>
                  <a:pt x="705766" y="507999"/>
                </a:lnTo>
                <a:lnTo>
                  <a:pt x="706412" y="482599"/>
                </a:lnTo>
                <a:lnTo>
                  <a:pt x="705709" y="457199"/>
                </a:lnTo>
                <a:lnTo>
                  <a:pt x="700095" y="406399"/>
                </a:lnTo>
                <a:lnTo>
                  <a:pt x="688647" y="355599"/>
                </a:lnTo>
                <a:lnTo>
                  <a:pt x="670089" y="317499"/>
                </a:lnTo>
                <a:lnTo>
                  <a:pt x="658050" y="292099"/>
                </a:lnTo>
                <a:lnTo>
                  <a:pt x="644070" y="279399"/>
                </a:lnTo>
                <a:lnTo>
                  <a:pt x="628038" y="266699"/>
                </a:lnTo>
                <a:lnTo>
                  <a:pt x="609956" y="253999"/>
                </a:lnTo>
                <a:lnTo>
                  <a:pt x="589826" y="241299"/>
                </a:lnTo>
                <a:close/>
              </a:path>
              <a:path w="929004" h="1400175">
                <a:moveTo>
                  <a:pt x="898144" y="495299"/>
                </a:moveTo>
                <a:lnTo>
                  <a:pt x="884313" y="495299"/>
                </a:lnTo>
                <a:lnTo>
                  <a:pt x="881772" y="533399"/>
                </a:lnTo>
                <a:lnTo>
                  <a:pt x="877616" y="571499"/>
                </a:lnTo>
                <a:lnTo>
                  <a:pt x="871842" y="622299"/>
                </a:lnTo>
                <a:lnTo>
                  <a:pt x="864450" y="660399"/>
                </a:lnTo>
                <a:lnTo>
                  <a:pt x="855651" y="711199"/>
                </a:lnTo>
                <a:lnTo>
                  <a:pt x="845669" y="749299"/>
                </a:lnTo>
                <a:lnTo>
                  <a:pt x="834498" y="800099"/>
                </a:lnTo>
                <a:lnTo>
                  <a:pt x="822134" y="838199"/>
                </a:lnTo>
                <a:lnTo>
                  <a:pt x="819823" y="838199"/>
                </a:lnTo>
                <a:lnTo>
                  <a:pt x="820991" y="850899"/>
                </a:lnTo>
                <a:lnTo>
                  <a:pt x="833640" y="850899"/>
                </a:lnTo>
                <a:lnTo>
                  <a:pt x="835964" y="838199"/>
                </a:lnTo>
                <a:lnTo>
                  <a:pt x="841942" y="825499"/>
                </a:lnTo>
                <a:lnTo>
                  <a:pt x="847818" y="800099"/>
                </a:lnTo>
                <a:lnTo>
                  <a:pt x="853597" y="774699"/>
                </a:lnTo>
                <a:lnTo>
                  <a:pt x="859282" y="761999"/>
                </a:lnTo>
                <a:lnTo>
                  <a:pt x="864672" y="736599"/>
                </a:lnTo>
                <a:lnTo>
                  <a:pt x="869637" y="711199"/>
                </a:lnTo>
                <a:lnTo>
                  <a:pt x="874171" y="685799"/>
                </a:lnTo>
                <a:lnTo>
                  <a:pt x="878268" y="660399"/>
                </a:lnTo>
                <a:lnTo>
                  <a:pt x="881998" y="647699"/>
                </a:lnTo>
                <a:lnTo>
                  <a:pt x="885399" y="622299"/>
                </a:lnTo>
                <a:lnTo>
                  <a:pt x="888476" y="596899"/>
                </a:lnTo>
                <a:lnTo>
                  <a:pt x="891235" y="584199"/>
                </a:lnTo>
                <a:lnTo>
                  <a:pt x="893602" y="558799"/>
                </a:lnTo>
                <a:lnTo>
                  <a:pt x="895542" y="533399"/>
                </a:lnTo>
                <a:lnTo>
                  <a:pt x="897055" y="520699"/>
                </a:lnTo>
                <a:lnTo>
                  <a:pt x="898144" y="495299"/>
                </a:lnTo>
                <a:close/>
              </a:path>
              <a:path w="929004" h="1400175">
                <a:moveTo>
                  <a:pt x="928636" y="533399"/>
                </a:moveTo>
                <a:lnTo>
                  <a:pt x="915974" y="533399"/>
                </a:lnTo>
                <a:lnTo>
                  <a:pt x="919441" y="546099"/>
                </a:lnTo>
                <a:lnTo>
                  <a:pt x="928636" y="533399"/>
                </a:lnTo>
                <a:close/>
              </a:path>
              <a:path w="929004" h="1400175">
                <a:moveTo>
                  <a:pt x="903312" y="457199"/>
                </a:moveTo>
                <a:lnTo>
                  <a:pt x="882599" y="457199"/>
                </a:lnTo>
                <a:lnTo>
                  <a:pt x="851496" y="520699"/>
                </a:lnTo>
                <a:lnTo>
                  <a:pt x="849185" y="533399"/>
                </a:lnTo>
                <a:lnTo>
                  <a:pt x="863600" y="533399"/>
                </a:lnTo>
                <a:lnTo>
                  <a:pt x="884313" y="495299"/>
                </a:lnTo>
                <a:lnTo>
                  <a:pt x="915403" y="495299"/>
                </a:lnTo>
                <a:lnTo>
                  <a:pt x="903312" y="457199"/>
                </a:lnTo>
                <a:close/>
              </a:path>
              <a:path w="929004" h="1400175">
                <a:moveTo>
                  <a:pt x="915403" y="495299"/>
                </a:moveTo>
                <a:lnTo>
                  <a:pt x="898144" y="495299"/>
                </a:lnTo>
                <a:lnTo>
                  <a:pt x="913676" y="533399"/>
                </a:lnTo>
                <a:lnTo>
                  <a:pt x="927493" y="533399"/>
                </a:lnTo>
                <a:lnTo>
                  <a:pt x="915403" y="495299"/>
                </a:lnTo>
                <a:close/>
              </a:path>
              <a:path w="929004" h="1400175">
                <a:moveTo>
                  <a:pt x="891235" y="444499"/>
                </a:moveTo>
                <a:lnTo>
                  <a:pt x="887183" y="457199"/>
                </a:lnTo>
                <a:lnTo>
                  <a:pt x="898144" y="457199"/>
                </a:lnTo>
                <a:lnTo>
                  <a:pt x="891235" y="444499"/>
                </a:lnTo>
                <a:close/>
              </a:path>
              <a:path w="929004" h="1400175">
                <a:moveTo>
                  <a:pt x="13817" y="330199"/>
                </a:moveTo>
                <a:lnTo>
                  <a:pt x="0" y="330199"/>
                </a:lnTo>
                <a:lnTo>
                  <a:pt x="0" y="419099"/>
                </a:lnTo>
                <a:lnTo>
                  <a:pt x="1714" y="431799"/>
                </a:lnTo>
                <a:lnTo>
                  <a:pt x="12649" y="431799"/>
                </a:lnTo>
                <a:lnTo>
                  <a:pt x="17259" y="419099"/>
                </a:lnTo>
                <a:lnTo>
                  <a:pt x="58712" y="380999"/>
                </a:lnTo>
                <a:lnTo>
                  <a:pt x="17259" y="380999"/>
                </a:lnTo>
                <a:lnTo>
                  <a:pt x="13817" y="330199"/>
                </a:lnTo>
                <a:close/>
              </a:path>
              <a:path w="929004" h="1400175">
                <a:moveTo>
                  <a:pt x="543243" y="38099"/>
                </a:moveTo>
                <a:lnTo>
                  <a:pt x="429078" y="38099"/>
                </a:lnTo>
                <a:lnTo>
                  <a:pt x="377801" y="50799"/>
                </a:lnTo>
                <a:lnTo>
                  <a:pt x="279793" y="76199"/>
                </a:lnTo>
                <a:lnTo>
                  <a:pt x="233910" y="101599"/>
                </a:lnTo>
                <a:lnTo>
                  <a:pt x="191265" y="126999"/>
                </a:lnTo>
                <a:lnTo>
                  <a:pt x="151863" y="165099"/>
                </a:lnTo>
                <a:lnTo>
                  <a:pt x="115709" y="203199"/>
                </a:lnTo>
                <a:lnTo>
                  <a:pt x="101288" y="215899"/>
                </a:lnTo>
                <a:lnTo>
                  <a:pt x="87417" y="241299"/>
                </a:lnTo>
                <a:lnTo>
                  <a:pt x="74093" y="253999"/>
                </a:lnTo>
                <a:lnTo>
                  <a:pt x="61315" y="279399"/>
                </a:lnTo>
                <a:lnTo>
                  <a:pt x="49159" y="304799"/>
                </a:lnTo>
                <a:lnTo>
                  <a:pt x="37763" y="330199"/>
                </a:lnTo>
                <a:lnTo>
                  <a:pt x="27129" y="355599"/>
                </a:lnTo>
                <a:lnTo>
                  <a:pt x="17259" y="380999"/>
                </a:lnTo>
                <a:lnTo>
                  <a:pt x="31076" y="380999"/>
                </a:lnTo>
                <a:lnTo>
                  <a:pt x="40196" y="355599"/>
                </a:lnTo>
                <a:lnTo>
                  <a:pt x="50291" y="330199"/>
                </a:lnTo>
                <a:lnTo>
                  <a:pt x="61359" y="304799"/>
                </a:lnTo>
                <a:lnTo>
                  <a:pt x="73393" y="292099"/>
                </a:lnTo>
                <a:lnTo>
                  <a:pt x="86075" y="266699"/>
                </a:lnTo>
                <a:lnTo>
                  <a:pt x="99086" y="241299"/>
                </a:lnTo>
                <a:lnTo>
                  <a:pt x="112424" y="228599"/>
                </a:lnTo>
                <a:lnTo>
                  <a:pt x="126085" y="215899"/>
                </a:lnTo>
                <a:lnTo>
                  <a:pt x="161323" y="177799"/>
                </a:lnTo>
                <a:lnTo>
                  <a:pt x="199696" y="139699"/>
                </a:lnTo>
                <a:lnTo>
                  <a:pt x="241205" y="114299"/>
                </a:lnTo>
                <a:lnTo>
                  <a:pt x="285851" y="88899"/>
                </a:lnTo>
                <a:lnTo>
                  <a:pt x="381053" y="63499"/>
                </a:lnTo>
                <a:lnTo>
                  <a:pt x="430766" y="50799"/>
                </a:lnTo>
                <a:lnTo>
                  <a:pt x="599538" y="50799"/>
                </a:lnTo>
                <a:lnTo>
                  <a:pt x="543243" y="38099"/>
                </a:lnTo>
                <a:close/>
              </a:path>
              <a:path w="929004" h="1400175">
                <a:moveTo>
                  <a:pt x="70523" y="342899"/>
                </a:moveTo>
                <a:lnTo>
                  <a:pt x="66763" y="342899"/>
                </a:lnTo>
                <a:lnTo>
                  <a:pt x="62179" y="355599"/>
                </a:lnTo>
                <a:lnTo>
                  <a:pt x="31076" y="380999"/>
                </a:lnTo>
                <a:lnTo>
                  <a:pt x="58712" y="380999"/>
                </a:lnTo>
                <a:lnTo>
                  <a:pt x="72529" y="368299"/>
                </a:lnTo>
                <a:lnTo>
                  <a:pt x="75984" y="355599"/>
                </a:lnTo>
                <a:lnTo>
                  <a:pt x="76263" y="355599"/>
                </a:lnTo>
                <a:lnTo>
                  <a:pt x="70523" y="342899"/>
                </a:lnTo>
                <a:close/>
              </a:path>
              <a:path w="929004" h="1400175">
                <a:moveTo>
                  <a:pt x="841133" y="292099"/>
                </a:moveTo>
                <a:lnTo>
                  <a:pt x="837679" y="292099"/>
                </a:lnTo>
                <a:lnTo>
                  <a:pt x="830783" y="304799"/>
                </a:lnTo>
                <a:lnTo>
                  <a:pt x="834237" y="304799"/>
                </a:lnTo>
                <a:lnTo>
                  <a:pt x="849782" y="330199"/>
                </a:lnTo>
                <a:lnTo>
                  <a:pt x="828446" y="342899"/>
                </a:lnTo>
                <a:lnTo>
                  <a:pt x="828751" y="355599"/>
                </a:lnTo>
                <a:lnTo>
                  <a:pt x="838250" y="355599"/>
                </a:lnTo>
                <a:lnTo>
                  <a:pt x="860145" y="342899"/>
                </a:lnTo>
                <a:lnTo>
                  <a:pt x="887768" y="342899"/>
                </a:lnTo>
                <a:lnTo>
                  <a:pt x="870496" y="330199"/>
                </a:lnTo>
                <a:lnTo>
                  <a:pt x="880865" y="317499"/>
                </a:lnTo>
                <a:lnTo>
                  <a:pt x="860145" y="317499"/>
                </a:lnTo>
                <a:lnTo>
                  <a:pt x="844600" y="304799"/>
                </a:lnTo>
                <a:lnTo>
                  <a:pt x="841133" y="292099"/>
                </a:lnTo>
                <a:close/>
              </a:path>
              <a:path w="929004" h="1400175">
                <a:moveTo>
                  <a:pt x="890066" y="342899"/>
                </a:moveTo>
                <a:lnTo>
                  <a:pt x="860145" y="342899"/>
                </a:lnTo>
                <a:lnTo>
                  <a:pt x="875677" y="355599"/>
                </a:lnTo>
                <a:lnTo>
                  <a:pt x="889495" y="355599"/>
                </a:lnTo>
                <a:lnTo>
                  <a:pt x="890066" y="342899"/>
                </a:lnTo>
                <a:close/>
              </a:path>
              <a:path w="929004" h="1400175">
                <a:moveTo>
                  <a:pt x="730924" y="304799"/>
                </a:moveTo>
                <a:lnTo>
                  <a:pt x="688817" y="304799"/>
                </a:lnTo>
                <a:lnTo>
                  <a:pt x="693031" y="317499"/>
                </a:lnTo>
                <a:lnTo>
                  <a:pt x="726706" y="317499"/>
                </a:lnTo>
                <a:lnTo>
                  <a:pt x="730924" y="304799"/>
                </a:lnTo>
                <a:close/>
              </a:path>
              <a:path w="929004" h="1400175">
                <a:moveTo>
                  <a:pt x="884313" y="292099"/>
                </a:moveTo>
                <a:lnTo>
                  <a:pt x="880859" y="292099"/>
                </a:lnTo>
                <a:lnTo>
                  <a:pt x="860145" y="317499"/>
                </a:lnTo>
                <a:lnTo>
                  <a:pt x="880865" y="317499"/>
                </a:lnTo>
                <a:lnTo>
                  <a:pt x="891235" y="304799"/>
                </a:lnTo>
                <a:lnTo>
                  <a:pt x="884313" y="292099"/>
                </a:lnTo>
                <a:close/>
              </a:path>
              <a:path w="929004" h="1400175">
                <a:moveTo>
                  <a:pt x="726706" y="279399"/>
                </a:moveTo>
                <a:lnTo>
                  <a:pt x="693031" y="279399"/>
                </a:lnTo>
                <a:lnTo>
                  <a:pt x="688817" y="292099"/>
                </a:lnTo>
                <a:lnTo>
                  <a:pt x="687412" y="304799"/>
                </a:lnTo>
                <a:lnTo>
                  <a:pt x="732332" y="304799"/>
                </a:lnTo>
                <a:lnTo>
                  <a:pt x="730924" y="292099"/>
                </a:lnTo>
                <a:lnTo>
                  <a:pt x="726706" y="279399"/>
                </a:lnTo>
                <a:close/>
              </a:path>
              <a:path w="929004" h="1400175">
                <a:moveTo>
                  <a:pt x="860704" y="215899"/>
                </a:moveTo>
                <a:lnTo>
                  <a:pt x="810615" y="215899"/>
                </a:lnTo>
                <a:lnTo>
                  <a:pt x="808316" y="228599"/>
                </a:lnTo>
                <a:lnTo>
                  <a:pt x="810043" y="241299"/>
                </a:lnTo>
                <a:lnTo>
                  <a:pt x="815225" y="253999"/>
                </a:lnTo>
                <a:lnTo>
                  <a:pt x="823865" y="266699"/>
                </a:lnTo>
                <a:lnTo>
                  <a:pt x="848046" y="266699"/>
                </a:lnTo>
                <a:lnTo>
                  <a:pt x="856683" y="253999"/>
                </a:lnTo>
                <a:lnTo>
                  <a:pt x="861869" y="241299"/>
                </a:lnTo>
                <a:lnTo>
                  <a:pt x="863600" y="228599"/>
                </a:lnTo>
                <a:lnTo>
                  <a:pt x="860704" y="215899"/>
                </a:lnTo>
                <a:close/>
              </a:path>
              <a:path w="929004" h="1400175">
                <a:moveTo>
                  <a:pt x="599538" y="50799"/>
                </a:moveTo>
                <a:lnTo>
                  <a:pt x="542107" y="50799"/>
                </a:lnTo>
                <a:lnTo>
                  <a:pt x="596730" y="63499"/>
                </a:lnTo>
                <a:lnTo>
                  <a:pt x="645744" y="76199"/>
                </a:lnTo>
                <a:lnTo>
                  <a:pt x="689152" y="101599"/>
                </a:lnTo>
                <a:lnTo>
                  <a:pt x="727457" y="114299"/>
                </a:lnTo>
                <a:lnTo>
                  <a:pt x="761238" y="152399"/>
                </a:lnTo>
                <a:lnTo>
                  <a:pt x="790494" y="177799"/>
                </a:lnTo>
                <a:lnTo>
                  <a:pt x="815225" y="215899"/>
                </a:lnTo>
                <a:lnTo>
                  <a:pt x="854951" y="215899"/>
                </a:lnTo>
                <a:lnTo>
                  <a:pt x="850088" y="203199"/>
                </a:lnTo>
                <a:lnTo>
                  <a:pt x="829043" y="203199"/>
                </a:lnTo>
                <a:lnTo>
                  <a:pt x="803940" y="165099"/>
                </a:lnTo>
                <a:lnTo>
                  <a:pt x="773550" y="139699"/>
                </a:lnTo>
                <a:lnTo>
                  <a:pt x="737874" y="114299"/>
                </a:lnTo>
                <a:lnTo>
                  <a:pt x="696912" y="88899"/>
                </a:lnTo>
                <a:lnTo>
                  <a:pt x="650761" y="63499"/>
                </a:lnTo>
                <a:lnTo>
                  <a:pt x="599538" y="50799"/>
                </a:lnTo>
                <a:close/>
              </a:path>
              <a:path w="929004" h="1400175">
                <a:moveTo>
                  <a:pt x="527705" y="126999"/>
                </a:moveTo>
                <a:lnTo>
                  <a:pt x="442047" y="126999"/>
                </a:lnTo>
                <a:lnTo>
                  <a:pt x="400269" y="139699"/>
                </a:lnTo>
                <a:lnTo>
                  <a:pt x="566729" y="139699"/>
                </a:lnTo>
                <a:lnTo>
                  <a:pt x="527705" y="126999"/>
                </a:lnTo>
                <a:close/>
              </a:path>
              <a:path w="929004" h="1400175">
                <a:moveTo>
                  <a:pt x="837679" y="0"/>
                </a:moveTo>
                <a:lnTo>
                  <a:pt x="816965" y="0"/>
                </a:lnTo>
                <a:lnTo>
                  <a:pt x="816965" y="12699"/>
                </a:lnTo>
                <a:lnTo>
                  <a:pt x="815225" y="12699"/>
                </a:lnTo>
                <a:lnTo>
                  <a:pt x="808316" y="25399"/>
                </a:lnTo>
                <a:lnTo>
                  <a:pt x="787603" y="25399"/>
                </a:lnTo>
                <a:lnTo>
                  <a:pt x="787603" y="38099"/>
                </a:lnTo>
                <a:lnTo>
                  <a:pt x="813511" y="38099"/>
                </a:lnTo>
                <a:lnTo>
                  <a:pt x="813511" y="114299"/>
                </a:lnTo>
                <a:lnTo>
                  <a:pt x="837679" y="114299"/>
                </a:lnTo>
                <a:lnTo>
                  <a:pt x="837679" y="0"/>
                </a:lnTo>
                <a:close/>
              </a:path>
              <a:path w="929004" h="1400175">
                <a:moveTo>
                  <a:pt x="155435" y="1311554"/>
                </a:moveTo>
                <a:lnTo>
                  <a:pt x="151688" y="1311821"/>
                </a:lnTo>
                <a:lnTo>
                  <a:pt x="143624" y="1319898"/>
                </a:lnTo>
                <a:lnTo>
                  <a:pt x="143916" y="1324216"/>
                </a:lnTo>
                <a:lnTo>
                  <a:pt x="188477" y="1361411"/>
                </a:lnTo>
                <a:lnTo>
                  <a:pt x="235762" y="1383233"/>
                </a:lnTo>
                <a:lnTo>
                  <a:pt x="285181" y="1395537"/>
                </a:lnTo>
                <a:lnTo>
                  <a:pt x="331609" y="1399641"/>
                </a:lnTo>
                <a:lnTo>
                  <a:pt x="351686" y="1398831"/>
                </a:lnTo>
                <a:lnTo>
                  <a:pt x="372197" y="1396403"/>
                </a:lnTo>
                <a:lnTo>
                  <a:pt x="393144" y="1392354"/>
                </a:lnTo>
                <a:lnTo>
                  <a:pt x="414528" y="1386687"/>
                </a:lnTo>
                <a:lnTo>
                  <a:pt x="422006" y="1384096"/>
                </a:lnTo>
                <a:lnTo>
                  <a:pt x="331609" y="1384096"/>
                </a:lnTo>
                <a:lnTo>
                  <a:pt x="309749" y="1383125"/>
                </a:lnTo>
                <a:lnTo>
                  <a:pt x="264419" y="1375352"/>
                </a:lnTo>
                <a:lnTo>
                  <a:pt x="217993" y="1359375"/>
                </a:lnTo>
                <a:lnTo>
                  <a:pt x="176973" y="1332601"/>
                </a:lnTo>
                <a:lnTo>
                  <a:pt x="158902" y="1315008"/>
                </a:lnTo>
                <a:lnTo>
                  <a:pt x="155435" y="1311554"/>
                </a:lnTo>
                <a:close/>
              </a:path>
              <a:path w="929004" h="1400175">
                <a:moveTo>
                  <a:pt x="513961" y="1347825"/>
                </a:moveTo>
                <a:lnTo>
                  <a:pt x="492252" y="1347825"/>
                </a:lnTo>
                <a:lnTo>
                  <a:pt x="473252" y="1380642"/>
                </a:lnTo>
                <a:lnTo>
                  <a:pt x="469798" y="1386395"/>
                </a:lnTo>
                <a:lnTo>
                  <a:pt x="469798" y="1390141"/>
                </a:lnTo>
                <a:lnTo>
                  <a:pt x="476694" y="1393596"/>
                </a:lnTo>
                <a:lnTo>
                  <a:pt x="479564" y="1393304"/>
                </a:lnTo>
                <a:lnTo>
                  <a:pt x="481876" y="1391005"/>
                </a:lnTo>
                <a:lnTo>
                  <a:pt x="513961" y="1347825"/>
                </a:lnTo>
                <a:close/>
              </a:path>
              <a:path w="929004" h="1400175">
                <a:moveTo>
                  <a:pt x="523328" y="1312125"/>
                </a:moveTo>
                <a:lnTo>
                  <a:pt x="516432" y="1313281"/>
                </a:lnTo>
                <a:lnTo>
                  <a:pt x="449059" y="1321917"/>
                </a:lnTo>
                <a:lnTo>
                  <a:pt x="443280" y="1323047"/>
                </a:lnTo>
                <a:lnTo>
                  <a:pt x="440436" y="1325638"/>
                </a:lnTo>
                <a:lnTo>
                  <a:pt x="440436" y="1333715"/>
                </a:lnTo>
                <a:lnTo>
                  <a:pt x="443280" y="1335735"/>
                </a:lnTo>
                <a:lnTo>
                  <a:pt x="483616" y="1335735"/>
                </a:lnTo>
                <a:lnTo>
                  <a:pt x="466760" y="1347067"/>
                </a:lnTo>
                <a:lnTo>
                  <a:pt x="430487" y="1365203"/>
                </a:lnTo>
                <a:lnTo>
                  <a:pt x="391193" y="1377292"/>
                </a:lnTo>
                <a:lnTo>
                  <a:pt x="351469" y="1383339"/>
                </a:lnTo>
                <a:lnTo>
                  <a:pt x="331609" y="1384096"/>
                </a:lnTo>
                <a:lnTo>
                  <a:pt x="422006" y="1384096"/>
                </a:lnTo>
                <a:lnTo>
                  <a:pt x="435560" y="1379400"/>
                </a:lnTo>
                <a:lnTo>
                  <a:pt x="455528" y="1370495"/>
                </a:lnTo>
                <a:lnTo>
                  <a:pt x="474426" y="1359969"/>
                </a:lnTo>
                <a:lnTo>
                  <a:pt x="492252" y="1347825"/>
                </a:lnTo>
                <a:lnTo>
                  <a:pt x="513961" y="1347825"/>
                </a:lnTo>
                <a:lnTo>
                  <a:pt x="526796" y="1330553"/>
                </a:lnTo>
                <a:lnTo>
                  <a:pt x="530250" y="1324775"/>
                </a:lnTo>
                <a:lnTo>
                  <a:pt x="531101" y="1320190"/>
                </a:lnTo>
                <a:lnTo>
                  <a:pt x="527646" y="1313281"/>
                </a:lnTo>
                <a:lnTo>
                  <a:pt x="523328" y="1312125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6016" y="793000"/>
            <a:ext cx="6828155" cy="8941435"/>
            <a:chOff x="366016" y="793000"/>
            <a:chExt cx="6828155" cy="8941435"/>
          </a:xfrm>
        </p:grpSpPr>
        <p:sp>
          <p:nvSpPr>
            <p:cNvPr id="3" name="object 3"/>
            <p:cNvSpPr/>
            <p:nvPr/>
          </p:nvSpPr>
          <p:spPr>
            <a:xfrm>
              <a:off x="5083689" y="1079157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1668703" y="0"/>
                  </a:moveTo>
                  <a:lnTo>
                    <a:pt x="156692" y="0"/>
                  </a:lnTo>
                  <a:lnTo>
                    <a:pt x="107219" y="8001"/>
                  </a:lnTo>
                  <a:lnTo>
                    <a:pt x="64212" y="30273"/>
                  </a:lnTo>
                  <a:lnTo>
                    <a:pt x="30273" y="64215"/>
                  </a:lnTo>
                  <a:lnTo>
                    <a:pt x="8001" y="107226"/>
                  </a:lnTo>
                  <a:lnTo>
                    <a:pt x="0" y="156705"/>
                  </a:lnTo>
                  <a:lnTo>
                    <a:pt x="0" y="1668703"/>
                  </a:lnTo>
                  <a:lnTo>
                    <a:pt x="8001" y="1718176"/>
                  </a:lnTo>
                  <a:lnTo>
                    <a:pt x="30273" y="1761183"/>
                  </a:lnTo>
                  <a:lnTo>
                    <a:pt x="64212" y="1795123"/>
                  </a:lnTo>
                  <a:lnTo>
                    <a:pt x="107219" y="1817394"/>
                  </a:lnTo>
                  <a:lnTo>
                    <a:pt x="156692" y="1825396"/>
                  </a:lnTo>
                  <a:lnTo>
                    <a:pt x="1668703" y="1825396"/>
                  </a:lnTo>
                  <a:lnTo>
                    <a:pt x="1718171" y="1817394"/>
                  </a:lnTo>
                  <a:lnTo>
                    <a:pt x="1751767" y="1799996"/>
                  </a:lnTo>
                  <a:lnTo>
                    <a:pt x="156692" y="1799996"/>
                  </a:lnTo>
                  <a:lnTo>
                    <a:pt x="105633" y="1789661"/>
                  </a:lnTo>
                  <a:lnTo>
                    <a:pt x="63895" y="1761496"/>
                  </a:lnTo>
                  <a:lnTo>
                    <a:pt x="35732" y="1719757"/>
                  </a:lnTo>
                  <a:lnTo>
                    <a:pt x="25400" y="1668703"/>
                  </a:lnTo>
                  <a:lnTo>
                    <a:pt x="25400" y="156705"/>
                  </a:lnTo>
                  <a:lnTo>
                    <a:pt x="35732" y="105643"/>
                  </a:lnTo>
                  <a:lnTo>
                    <a:pt x="63895" y="63901"/>
                  </a:lnTo>
                  <a:lnTo>
                    <a:pt x="105633" y="35734"/>
                  </a:lnTo>
                  <a:lnTo>
                    <a:pt x="156692" y="25400"/>
                  </a:lnTo>
                  <a:lnTo>
                    <a:pt x="1751766" y="25400"/>
                  </a:lnTo>
                  <a:lnTo>
                    <a:pt x="1718171" y="8001"/>
                  </a:lnTo>
                  <a:lnTo>
                    <a:pt x="1668703" y="0"/>
                  </a:lnTo>
                  <a:close/>
                </a:path>
                <a:path w="1825625" h="1825625">
                  <a:moveTo>
                    <a:pt x="1751766" y="25400"/>
                  </a:moveTo>
                  <a:lnTo>
                    <a:pt x="1668703" y="25400"/>
                  </a:lnTo>
                  <a:lnTo>
                    <a:pt x="1719757" y="35734"/>
                  </a:lnTo>
                  <a:lnTo>
                    <a:pt x="1761496" y="63901"/>
                  </a:lnTo>
                  <a:lnTo>
                    <a:pt x="1789661" y="105643"/>
                  </a:lnTo>
                  <a:lnTo>
                    <a:pt x="1799996" y="156705"/>
                  </a:lnTo>
                  <a:lnTo>
                    <a:pt x="1799996" y="1668703"/>
                  </a:lnTo>
                  <a:lnTo>
                    <a:pt x="1789661" y="1719757"/>
                  </a:lnTo>
                  <a:lnTo>
                    <a:pt x="1761496" y="1761496"/>
                  </a:lnTo>
                  <a:lnTo>
                    <a:pt x="1719757" y="1789661"/>
                  </a:lnTo>
                  <a:lnTo>
                    <a:pt x="1668703" y="1799996"/>
                  </a:lnTo>
                  <a:lnTo>
                    <a:pt x="1751767" y="1799996"/>
                  </a:lnTo>
                  <a:lnTo>
                    <a:pt x="1761178" y="1795123"/>
                  </a:lnTo>
                  <a:lnTo>
                    <a:pt x="1795119" y="1761183"/>
                  </a:lnTo>
                  <a:lnTo>
                    <a:pt x="1817393" y="1718176"/>
                  </a:lnTo>
                  <a:lnTo>
                    <a:pt x="1825396" y="1668703"/>
                  </a:lnTo>
                  <a:lnTo>
                    <a:pt x="1825396" y="156705"/>
                  </a:lnTo>
                  <a:lnTo>
                    <a:pt x="1817393" y="107226"/>
                  </a:lnTo>
                  <a:lnTo>
                    <a:pt x="1795119" y="64215"/>
                  </a:lnTo>
                  <a:lnTo>
                    <a:pt x="1761178" y="30273"/>
                  </a:lnTo>
                  <a:lnTo>
                    <a:pt x="1751766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6016" y="793000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75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75" y="8940901"/>
                  </a:lnTo>
                  <a:lnTo>
                    <a:pt x="6645306" y="8936247"/>
                  </a:lnTo>
                  <a:lnTo>
                    <a:pt x="6688205" y="8922901"/>
                  </a:lnTo>
                  <a:lnTo>
                    <a:pt x="6701821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21" y="25400"/>
                  </a:lnTo>
                  <a:lnTo>
                    <a:pt x="6688205" y="18000"/>
                  </a:lnTo>
                  <a:lnTo>
                    <a:pt x="6645306" y="4654"/>
                  </a:lnTo>
                  <a:lnTo>
                    <a:pt x="6599275" y="0"/>
                  </a:lnTo>
                  <a:close/>
                </a:path>
                <a:path w="6828155" h="8941435">
                  <a:moveTo>
                    <a:pt x="6701821" y="25400"/>
                  </a:moveTo>
                  <a:lnTo>
                    <a:pt x="6599275" y="25400"/>
                  </a:lnTo>
                  <a:lnTo>
                    <a:pt x="6645834" y="30778"/>
                  </a:lnTo>
                  <a:lnTo>
                    <a:pt x="6688602" y="46094"/>
                  </a:lnTo>
                  <a:lnTo>
                    <a:pt x="6726350" y="70118"/>
                  </a:lnTo>
                  <a:lnTo>
                    <a:pt x="6757850" y="101621"/>
                  </a:lnTo>
                  <a:lnTo>
                    <a:pt x="6781872" y="139372"/>
                  </a:lnTo>
                  <a:lnTo>
                    <a:pt x="6797186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6" y="8758759"/>
                  </a:lnTo>
                  <a:lnTo>
                    <a:pt x="6781872" y="8801529"/>
                  </a:lnTo>
                  <a:lnTo>
                    <a:pt x="6757850" y="8839280"/>
                  </a:lnTo>
                  <a:lnTo>
                    <a:pt x="6726350" y="8870782"/>
                  </a:lnTo>
                  <a:lnTo>
                    <a:pt x="6688602" y="8894806"/>
                  </a:lnTo>
                  <a:lnTo>
                    <a:pt x="6645834" y="8910122"/>
                  </a:lnTo>
                  <a:lnTo>
                    <a:pt x="6599275" y="8915501"/>
                  </a:lnTo>
                  <a:lnTo>
                    <a:pt x="6701821" y="8915501"/>
                  </a:lnTo>
                  <a:lnTo>
                    <a:pt x="6760906" y="8873842"/>
                  </a:lnTo>
                  <a:lnTo>
                    <a:pt x="6788854" y="8839982"/>
                  </a:lnTo>
                  <a:lnTo>
                    <a:pt x="6809964" y="8801137"/>
                  </a:lnTo>
                  <a:lnTo>
                    <a:pt x="6823310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10" y="182666"/>
                  </a:lnTo>
                  <a:lnTo>
                    <a:pt x="6809964" y="139763"/>
                  </a:lnTo>
                  <a:lnTo>
                    <a:pt x="6788854" y="100919"/>
                  </a:lnTo>
                  <a:lnTo>
                    <a:pt x="6760906" y="67059"/>
                  </a:lnTo>
                  <a:lnTo>
                    <a:pt x="6727048" y="39110"/>
                  </a:lnTo>
                  <a:lnTo>
                    <a:pt x="6701821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33367" y="1131986"/>
              <a:ext cx="1203325" cy="1807845"/>
            </a:xfrm>
            <a:custGeom>
              <a:avLst/>
              <a:gdLst/>
              <a:ahLst/>
              <a:cxnLst/>
              <a:rect l="l" t="t" r="r" b="b"/>
              <a:pathLst>
                <a:path w="1203325" h="1807845">
                  <a:moveTo>
                    <a:pt x="733421" y="165099"/>
                  </a:moveTo>
                  <a:lnTo>
                    <a:pt x="518004" y="165099"/>
                  </a:lnTo>
                  <a:lnTo>
                    <a:pt x="465895" y="177799"/>
                  </a:lnTo>
                  <a:lnTo>
                    <a:pt x="415747" y="203199"/>
                  </a:lnTo>
                  <a:lnTo>
                    <a:pt x="368102" y="228599"/>
                  </a:lnTo>
                  <a:lnTo>
                    <a:pt x="323538" y="253999"/>
                  </a:lnTo>
                  <a:lnTo>
                    <a:pt x="282051" y="292099"/>
                  </a:lnTo>
                  <a:lnTo>
                    <a:pt x="243636" y="330199"/>
                  </a:lnTo>
                  <a:lnTo>
                    <a:pt x="213055" y="368299"/>
                  </a:lnTo>
                  <a:lnTo>
                    <a:pt x="185393" y="419099"/>
                  </a:lnTo>
                  <a:lnTo>
                    <a:pt x="160651" y="457199"/>
                  </a:lnTo>
                  <a:lnTo>
                    <a:pt x="138828" y="507999"/>
                  </a:lnTo>
                  <a:lnTo>
                    <a:pt x="119924" y="558799"/>
                  </a:lnTo>
                  <a:lnTo>
                    <a:pt x="103936" y="622299"/>
                  </a:lnTo>
                  <a:lnTo>
                    <a:pt x="92373" y="673099"/>
                  </a:lnTo>
                  <a:lnTo>
                    <a:pt x="82588" y="723899"/>
                  </a:lnTo>
                  <a:lnTo>
                    <a:pt x="74582" y="774699"/>
                  </a:lnTo>
                  <a:lnTo>
                    <a:pt x="68356" y="825499"/>
                  </a:lnTo>
                  <a:lnTo>
                    <a:pt x="63908" y="876299"/>
                  </a:lnTo>
                  <a:lnTo>
                    <a:pt x="61239" y="927099"/>
                  </a:lnTo>
                  <a:lnTo>
                    <a:pt x="60350" y="977899"/>
                  </a:lnTo>
                  <a:lnTo>
                    <a:pt x="61064" y="1028699"/>
                  </a:lnTo>
                  <a:lnTo>
                    <a:pt x="63206" y="1079499"/>
                  </a:lnTo>
                  <a:lnTo>
                    <a:pt x="66780" y="1130299"/>
                  </a:lnTo>
                  <a:lnTo>
                    <a:pt x="71788" y="1181099"/>
                  </a:lnTo>
                  <a:lnTo>
                    <a:pt x="78232" y="1231899"/>
                  </a:lnTo>
                  <a:lnTo>
                    <a:pt x="86183" y="1269999"/>
                  </a:lnTo>
                  <a:lnTo>
                    <a:pt x="95743" y="1320799"/>
                  </a:lnTo>
                  <a:lnTo>
                    <a:pt x="106916" y="1371599"/>
                  </a:lnTo>
                  <a:lnTo>
                    <a:pt x="119705" y="1409699"/>
                  </a:lnTo>
                  <a:lnTo>
                    <a:pt x="134112" y="1447799"/>
                  </a:lnTo>
                  <a:lnTo>
                    <a:pt x="156253" y="1498599"/>
                  </a:lnTo>
                  <a:lnTo>
                    <a:pt x="182445" y="1549399"/>
                  </a:lnTo>
                  <a:lnTo>
                    <a:pt x="212689" y="1587499"/>
                  </a:lnTo>
                  <a:lnTo>
                    <a:pt x="246989" y="1625599"/>
                  </a:lnTo>
                  <a:lnTo>
                    <a:pt x="285189" y="1650999"/>
                  </a:lnTo>
                  <a:lnTo>
                    <a:pt x="327167" y="1676399"/>
                  </a:lnTo>
                  <a:lnTo>
                    <a:pt x="372923" y="1689099"/>
                  </a:lnTo>
                  <a:lnTo>
                    <a:pt x="475530" y="1689099"/>
                  </a:lnTo>
                  <a:lnTo>
                    <a:pt x="525262" y="1676399"/>
                  </a:lnTo>
                  <a:lnTo>
                    <a:pt x="422452" y="1676399"/>
                  </a:lnTo>
                  <a:lnTo>
                    <a:pt x="376208" y="1663699"/>
                  </a:lnTo>
                  <a:lnTo>
                    <a:pt x="333600" y="1650999"/>
                  </a:lnTo>
                  <a:lnTo>
                    <a:pt x="294626" y="1638299"/>
                  </a:lnTo>
                  <a:lnTo>
                    <a:pt x="259283" y="1612899"/>
                  </a:lnTo>
                  <a:lnTo>
                    <a:pt x="227570" y="1574799"/>
                  </a:lnTo>
                  <a:lnTo>
                    <a:pt x="199488" y="1536699"/>
                  </a:lnTo>
                  <a:lnTo>
                    <a:pt x="175040" y="1485899"/>
                  </a:lnTo>
                  <a:lnTo>
                    <a:pt x="154228" y="1447799"/>
                  </a:lnTo>
                  <a:lnTo>
                    <a:pt x="136473" y="1396999"/>
                  </a:lnTo>
                  <a:lnTo>
                    <a:pt x="121245" y="1333499"/>
                  </a:lnTo>
                  <a:lnTo>
                    <a:pt x="108539" y="1282699"/>
                  </a:lnTo>
                  <a:lnTo>
                    <a:pt x="98348" y="1219199"/>
                  </a:lnTo>
                  <a:lnTo>
                    <a:pt x="91904" y="1181099"/>
                  </a:lnTo>
                  <a:lnTo>
                    <a:pt x="86897" y="1130299"/>
                  </a:lnTo>
                  <a:lnTo>
                    <a:pt x="83323" y="1079499"/>
                  </a:lnTo>
                  <a:lnTo>
                    <a:pt x="81180" y="1028699"/>
                  </a:lnTo>
                  <a:lnTo>
                    <a:pt x="80467" y="977899"/>
                  </a:lnTo>
                  <a:lnTo>
                    <a:pt x="81333" y="927099"/>
                  </a:lnTo>
                  <a:lnTo>
                    <a:pt x="83932" y="876299"/>
                  </a:lnTo>
                  <a:lnTo>
                    <a:pt x="88264" y="825499"/>
                  </a:lnTo>
                  <a:lnTo>
                    <a:pt x="94331" y="774699"/>
                  </a:lnTo>
                  <a:lnTo>
                    <a:pt x="102131" y="723899"/>
                  </a:lnTo>
                  <a:lnTo>
                    <a:pt x="111666" y="673099"/>
                  </a:lnTo>
                  <a:lnTo>
                    <a:pt x="122936" y="622299"/>
                  </a:lnTo>
                  <a:lnTo>
                    <a:pt x="138514" y="571499"/>
                  </a:lnTo>
                  <a:lnTo>
                    <a:pt x="156953" y="520699"/>
                  </a:lnTo>
                  <a:lnTo>
                    <a:pt x="178250" y="469899"/>
                  </a:lnTo>
                  <a:lnTo>
                    <a:pt x="202406" y="419099"/>
                  </a:lnTo>
                  <a:lnTo>
                    <a:pt x="229417" y="380999"/>
                  </a:lnTo>
                  <a:lnTo>
                    <a:pt x="259283" y="342899"/>
                  </a:lnTo>
                  <a:lnTo>
                    <a:pt x="296439" y="304799"/>
                  </a:lnTo>
                  <a:lnTo>
                    <a:pt x="336394" y="266699"/>
                  </a:lnTo>
                  <a:lnTo>
                    <a:pt x="379144" y="241299"/>
                  </a:lnTo>
                  <a:lnTo>
                    <a:pt x="424688" y="215899"/>
                  </a:lnTo>
                  <a:lnTo>
                    <a:pt x="472603" y="203199"/>
                  </a:lnTo>
                  <a:lnTo>
                    <a:pt x="574303" y="177799"/>
                  </a:lnTo>
                  <a:lnTo>
                    <a:pt x="779592" y="177799"/>
                  </a:lnTo>
                  <a:lnTo>
                    <a:pt x="733421" y="165099"/>
                  </a:lnTo>
                  <a:close/>
                </a:path>
                <a:path w="1203325" h="1807845">
                  <a:moveTo>
                    <a:pt x="779592" y="177799"/>
                  </a:moveTo>
                  <a:lnTo>
                    <a:pt x="680676" y="177799"/>
                  </a:lnTo>
                  <a:lnTo>
                    <a:pt x="728937" y="190499"/>
                  </a:lnTo>
                  <a:lnTo>
                    <a:pt x="772875" y="203199"/>
                  </a:lnTo>
                  <a:lnTo>
                    <a:pt x="812495" y="215899"/>
                  </a:lnTo>
                  <a:lnTo>
                    <a:pt x="880386" y="253999"/>
                  </a:lnTo>
                  <a:lnTo>
                    <a:pt x="909096" y="279399"/>
                  </a:lnTo>
                  <a:lnTo>
                    <a:pt x="956106" y="330199"/>
                  </a:lnTo>
                  <a:lnTo>
                    <a:pt x="974547" y="368299"/>
                  </a:lnTo>
                  <a:lnTo>
                    <a:pt x="989634" y="406399"/>
                  </a:lnTo>
                  <a:lnTo>
                    <a:pt x="1001369" y="444499"/>
                  </a:lnTo>
                  <a:lnTo>
                    <a:pt x="1010170" y="482599"/>
                  </a:lnTo>
                  <a:lnTo>
                    <a:pt x="1016457" y="520699"/>
                  </a:lnTo>
                  <a:lnTo>
                    <a:pt x="1020229" y="571499"/>
                  </a:lnTo>
                  <a:lnTo>
                    <a:pt x="1021486" y="609599"/>
                  </a:lnTo>
                  <a:lnTo>
                    <a:pt x="1020367" y="673099"/>
                  </a:lnTo>
                  <a:lnTo>
                    <a:pt x="1017012" y="723899"/>
                  </a:lnTo>
                  <a:lnTo>
                    <a:pt x="1011424" y="774699"/>
                  </a:lnTo>
                  <a:lnTo>
                    <a:pt x="1003604" y="825499"/>
                  </a:lnTo>
                  <a:lnTo>
                    <a:pt x="993812" y="876299"/>
                  </a:lnTo>
                  <a:lnTo>
                    <a:pt x="982356" y="927099"/>
                  </a:lnTo>
                  <a:lnTo>
                    <a:pt x="969230" y="977899"/>
                  </a:lnTo>
                  <a:lnTo>
                    <a:pt x="954430" y="1028699"/>
                  </a:lnTo>
                  <a:lnTo>
                    <a:pt x="947373" y="1054099"/>
                  </a:lnTo>
                  <a:lnTo>
                    <a:pt x="931163" y="1104899"/>
                  </a:lnTo>
                  <a:lnTo>
                    <a:pt x="912095" y="1155699"/>
                  </a:lnTo>
                  <a:lnTo>
                    <a:pt x="889740" y="1206499"/>
                  </a:lnTo>
                  <a:lnTo>
                    <a:pt x="864109" y="1257299"/>
                  </a:lnTo>
                  <a:lnTo>
                    <a:pt x="850207" y="1282699"/>
                  </a:lnTo>
                  <a:lnTo>
                    <a:pt x="835610" y="1320799"/>
                  </a:lnTo>
                  <a:lnTo>
                    <a:pt x="804381" y="1371599"/>
                  </a:lnTo>
                  <a:lnTo>
                    <a:pt x="770849" y="1422399"/>
                  </a:lnTo>
                  <a:lnTo>
                    <a:pt x="717071" y="1498599"/>
                  </a:lnTo>
                  <a:lnTo>
                    <a:pt x="680050" y="1536699"/>
                  </a:lnTo>
                  <a:lnTo>
                    <a:pt x="642194" y="1574799"/>
                  </a:lnTo>
                  <a:lnTo>
                    <a:pt x="603504" y="1612899"/>
                  </a:lnTo>
                  <a:lnTo>
                    <a:pt x="562841" y="1638299"/>
                  </a:lnTo>
                  <a:lnTo>
                    <a:pt x="519112" y="1663699"/>
                  </a:lnTo>
                  <a:lnTo>
                    <a:pt x="472316" y="1663699"/>
                  </a:lnTo>
                  <a:lnTo>
                    <a:pt x="422452" y="1676399"/>
                  </a:lnTo>
                  <a:lnTo>
                    <a:pt x="525262" y="1676399"/>
                  </a:lnTo>
                  <a:lnTo>
                    <a:pt x="571646" y="1663699"/>
                  </a:lnTo>
                  <a:lnTo>
                    <a:pt x="614680" y="1625599"/>
                  </a:lnTo>
                  <a:lnTo>
                    <a:pt x="655321" y="1600199"/>
                  </a:lnTo>
                  <a:lnTo>
                    <a:pt x="694570" y="1549399"/>
                  </a:lnTo>
                  <a:lnTo>
                    <a:pt x="732432" y="1511299"/>
                  </a:lnTo>
                  <a:lnTo>
                    <a:pt x="768908" y="1460499"/>
                  </a:lnTo>
                  <a:lnTo>
                    <a:pt x="799888" y="1422399"/>
                  </a:lnTo>
                  <a:lnTo>
                    <a:pt x="828454" y="1371599"/>
                  </a:lnTo>
                  <a:lnTo>
                    <a:pt x="854606" y="1320799"/>
                  </a:lnTo>
                  <a:lnTo>
                    <a:pt x="878344" y="1282699"/>
                  </a:lnTo>
                  <a:lnTo>
                    <a:pt x="899668" y="1231899"/>
                  </a:lnTo>
                  <a:lnTo>
                    <a:pt x="923205" y="1181099"/>
                  </a:lnTo>
                  <a:lnTo>
                    <a:pt x="943527" y="1130299"/>
                  </a:lnTo>
                  <a:lnTo>
                    <a:pt x="960639" y="1079499"/>
                  </a:lnTo>
                  <a:lnTo>
                    <a:pt x="974547" y="1041399"/>
                  </a:lnTo>
                  <a:lnTo>
                    <a:pt x="989347" y="990599"/>
                  </a:lnTo>
                  <a:lnTo>
                    <a:pt x="1002472" y="939799"/>
                  </a:lnTo>
                  <a:lnTo>
                    <a:pt x="1013928" y="876299"/>
                  </a:lnTo>
                  <a:lnTo>
                    <a:pt x="1023721" y="825499"/>
                  </a:lnTo>
                  <a:lnTo>
                    <a:pt x="1031541" y="774699"/>
                  </a:lnTo>
                  <a:lnTo>
                    <a:pt x="1037129" y="723899"/>
                  </a:lnTo>
                  <a:lnTo>
                    <a:pt x="1040484" y="673099"/>
                  </a:lnTo>
                  <a:lnTo>
                    <a:pt x="1041603" y="609599"/>
                  </a:lnTo>
                  <a:lnTo>
                    <a:pt x="1040274" y="571499"/>
                  </a:lnTo>
                  <a:lnTo>
                    <a:pt x="1036291" y="520699"/>
                  </a:lnTo>
                  <a:lnTo>
                    <a:pt x="1029655" y="482599"/>
                  </a:lnTo>
                  <a:lnTo>
                    <a:pt x="1020368" y="431799"/>
                  </a:lnTo>
                  <a:lnTo>
                    <a:pt x="1007990" y="393699"/>
                  </a:lnTo>
                  <a:lnTo>
                    <a:pt x="992131" y="355599"/>
                  </a:lnTo>
                  <a:lnTo>
                    <a:pt x="972789" y="317499"/>
                  </a:lnTo>
                  <a:lnTo>
                    <a:pt x="923480" y="266699"/>
                  </a:lnTo>
                  <a:lnTo>
                    <a:pt x="893232" y="241299"/>
                  </a:lnTo>
                  <a:lnTo>
                    <a:pt x="859216" y="215899"/>
                  </a:lnTo>
                  <a:lnTo>
                    <a:pt x="821436" y="190499"/>
                  </a:lnTo>
                  <a:lnTo>
                    <a:pt x="779592" y="177799"/>
                  </a:lnTo>
                  <a:close/>
                </a:path>
                <a:path w="1203325" h="1807845">
                  <a:moveTo>
                    <a:pt x="666714" y="279399"/>
                  </a:moveTo>
                  <a:lnTo>
                    <a:pt x="586169" y="279399"/>
                  </a:lnTo>
                  <a:lnTo>
                    <a:pt x="545371" y="292099"/>
                  </a:lnTo>
                  <a:lnTo>
                    <a:pt x="467156" y="317499"/>
                  </a:lnTo>
                  <a:lnTo>
                    <a:pt x="430690" y="330199"/>
                  </a:lnTo>
                  <a:lnTo>
                    <a:pt x="397300" y="355599"/>
                  </a:lnTo>
                  <a:lnTo>
                    <a:pt x="366987" y="380999"/>
                  </a:lnTo>
                  <a:lnTo>
                    <a:pt x="313482" y="444499"/>
                  </a:lnTo>
                  <a:lnTo>
                    <a:pt x="289823" y="482599"/>
                  </a:lnTo>
                  <a:lnTo>
                    <a:pt x="268773" y="533399"/>
                  </a:lnTo>
                  <a:lnTo>
                    <a:pt x="250332" y="571499"/>
                  </a:lnTo>
                  <a:lnTo>
                    <a:pt x="234503" y="622299"/>
                  </a:lnTo>
                  <a:lnTo>
                    <a:pt x="221284" y="673099"/>
                  </a:lnTo>
                  <a:lnTo>
                    <a:pt x="210354" y="723899"/>
                  </a:lnTo>
                  <a:lnTo>
                    <a:pt x="201412" y="774699"/>
                  </a:lnTo>
                  <a:lnTo>
                    <a:pt x="194459" y="825499"/>
                  </a:lnTo>
                  <a:lnTo>
                    <a:pt x="189493" y="876299"/>
                  </a:lnTo>
                  <a:lnTo>
                    <a:pt x="186514" y="927099"/>
                  </a:lnTo>
                  <a:lnTo>
                    <a:pt x="185521" y="977899"/>
                  </a:lnTo>
                  <a:lnTo>
                    <a:pt x="186235" y="1028699"/>
                  </a:lnTo>
                  <a:lnTo>
                    <a:pt x="188377" y="1079499"/>
                  </a:lnTo>
                  <a:lnTo>
                    <a:pt x="191951" y="1117599"/>
                  </a:lnTo>
                  <a:lnTo>
                    <a:pt x="196959" y="1168399"/>
                  </a:lnTo>
                  <a:lnTo>
                    <a:pt x="203403" y="1206499"/>
                  </a:lnTo>
                  <a:lnTo>
                    <a:pt x="213176" y="1269999"/>
                  </a:lnTo>
                  <a:lnTo>
                    <a:pt x="224628" y="1308099"/>
                  </a:lnTo>
                  <a:lnTo>
                    <a:pt x="237761" y="1358899"/>
                  </a:lnTo>
                  <a:lnTo>
                    <a:pt x="252577" y="1396999"/>
                  </a:lnTo>
                  <a:lnTo>
                    <a:pt x="267936" y="1435099"/>
                  </a:lnTo>
                  <a:lnTo>
                    <a:pt x="284978" y="1460499"/>
                  </a:lnTo>
                  <a:lnTo>
                    <a:pt x="303701" y="1498599"/>
                  </a:lnTo>
                  <a:lnTo>
                    <a:pt x="324104" y="1523999"/>
                  </a:lnTo>
                  <a:lnTo>
                    <a:pt x="346443" y="1536699"/>
                  </a:lnTo>
                  <a:lnTo>
                    <a:pt x="371032" y="1549399"/>
                  </a:lnTo>
                  <a:lnTo>
                    <a:pt x="397861" y="1562099"/>
                  </a:lnTo>
                  <a:lnTo>
                    <a:pt x="459050" y="1562099"/>
                  </a:lnTo>
                  <a:lnTo>
                    <a:pt x="490623" y="1549399"/>
                  </a:lnTo>
                  <a:lnTo>
                    <a:pt x="426923" y="1549399"/>
                  </a:lnTo>
                  <a:lnTo>
                    <a:pt x="401970" y="1536699"/>
                  </a:lnTo>
                  <a:lnTo>
                    <a:pt x="378564" y="1536699"/>
                  </a:lnTo>
                  <a:lnTo>
                    <a:pt x="356707" y="1523999"/>
                  </a:lnTo>
                  <a:lnTo>
                    <a:pt x="317604" y="1473199"/>
                  </a:lnTo>
                  <a:lnTo>
                    <a:pt x="284637" y="1422399"/>
                  </a:lnTo>
                  <a:lnTo>
                    <a:pt x="253899" y="1346199"/>
                  </a:lnTo>
                  <a:lnTo>
                    <a:pt x="239998" y="1295399"/>
                  </a:lnTo>
                  <a:lnTo>
                    <a:pt x="228753" y="1244599"/>
                  </a:lnTo>
                  <a:lnTo>
                    <a:pt x="220167" y="1193799"/>
                  </a:lnTo>
                  <a:lnTo>
                    <a:pt x="213803" y="1142999"/>
                  </a:lnTo>
                  <a:lnTo>
                    <a:pt x="209264" y="1092199"/>
                  </a:lnTo>
                  <a:lnTo>
                    <a:pt x="206544" y="1041399"/>
                  </a:lnTo>
                  <a:lnTo>
                    <a:pt x="205638" y="977899"/>
                  </a:lnTo>
                  <a:lnTo>
                    <a:pt x="206631" y="927099"/>
                  </a:lnTo>
                  <a:lnTo>
                    <a:pt x="209610" y="876299"/>
                  </a:lnTo>
                  <a:lnTo>
                    <a:pt x="214576" y="825499"/>
                  </a:lnTo>
                  <a:lnTo>
                    <a:pt x="221529" y="774699"/>
                  </a:lnTo>
                  <a:lnTo>
                    <a:pt x="230471" y="723899"/>
                  </a:lnTo>
                  <a:lnTo>
                    <a:pt x="241401" y="673099"/>
                  </a:lnTo>
                  <a:lnTo>
                    <a:pt x="257396" y="622299"/>
                  </a:lnTo>
                  <a:lnTo>
                    <a:pt x="276791" y="558799"/>
                  </a:lnTo>
                  <a:lnTo>
                    <a:pt x="299588" y="507999"/>
                  </a:lnTo>
                  <a:lnTo>
                    <a:pt x="325789" y="469899"/>
                  </a:lnTo>
                  <a:lnTo>
                    <a:pt x="355396" y="431799"/>
                  </a:lnTo>
                  <a:lnTo>
                    <a:pt x="382352" y="393699"/>
                  </a:lnTo>
                  <a:lnTo>
                    <a:pt x="411826" y="368299"/>
                  </a:lnTo>
                  <a:lnTo>
                    <a:pt x="443818" y="355599"/>
                  </a:lnTo>
                  <a:lnTo>
                    <a:pt x="478332" y="330199"/>
                  </a:lnTo>
                  <a:lnTo>
                    <a:pt x="551526" y="304799"/>
                  </a:lnTo>
                  <a:lnTo>
                    <a:pt x="763320" y="304799"/>
                  </a:lnTo>
                  <a:lnTo>
                    <a:pt x="734320" y="292099"/>
                  </a:lnTo>
                  <a:lnTo>
                    <a:pt x="702121" y="292099"/>
                  </a:lnTo>
                  <a:lnTo>
                    <a:pt x="666714" y="279399"/>
                  </a:lnTo>
                  <a:close/>
                </a:path>
                <a:path w="1203325" h="1807845">
                  <a:moveTo>
                    <a:pt x="763320" y="304799"/>
                  </a:moveTo>
                  <a:lnTo>
                    <a:pt x="695985" y="304799"/>
                  </a:lnTo>
                  <a:lnTo>
                    <a:pt x="725531" y="317499"/>
                  </a:lnTo>
                  <a:lnTo>
                    <a:pt x="752144" y="330199"/>
                  </a:lnTo>
                  <a:lnTo>
                    <a:pt x="797963" y="355599"/>
                  </a:lnTo>
                  <a:lnTo>
                    <a:pt x="834847" y="393699"/>
                  </a:lnTo>
                  <a:lnTo>
                    <a:pt x="862496" y="444499"/>
                  </a:lnTo>
                  <a:lnTo>
                    <a:pt x="880668" y="495299"/>
                  </a:lnTo>
                  <a:lnTo>
                    <a:pt x="890727" y="546099"/>
                  </a:lnTo>
                  <a:lnTo>
                    <a:pt x="893241" y="584199"/>
                  </a:lnTo>
                  <a:lnTo>
                    <a:pt x="894080" y="609599"/>
                  </a:lnTo>
                  <a:lnTo>
                    <a:pt x="893241" y="660399"/>
                  </a:lnTo>
                  <a:lnTo>
                    <a:pt x="890727" y="698499"/>
                  </a:lnTo>
                  <a:lnTo>
                    <a:pt x="886536" y="749299"/>
                  </a:lnTo>
                  <a:lnTo>
                    <a:pt x="872844" y="838199"/>
                  </a:lnTo>
                  <a:lnTo>
                    <a:pt x="862784" y="888999"/>
                  </a:lnTo>
                  <a:lnTo>
                    <a:pt x="850490" y="939799"/>
                  </a:lnTo>
                  <a:lnTo>
                    <a:pt x="835964" y="990599"/>
                  </a:lnTo>
                  <a:lnTo>
                    <a:pt x="829810" y="1003299"/>
                  </a:lnTo>
                  <a:lnTo>
                    <a:pt x="822547" y="1028699"/>
                  </a:lnTo>
                  <a:lnTo>
                    <a:pt x="804672" y="1079499"/>
                  </a:lnTo>
                  <a:lnTo>
                    <a:pt x="783717" y="1130299"/>
                  </a:lnTo>
                  <a:lnTo>
                    <a:pt x="761085" y="1181099"/>
                  </a:lnTo>
                  <a:lnTo>
                    <a:pt x="736495" y="1231899"/>
                  </a:lnTo>
                  <a:lnTo>
                    <a:pt x="709676" y="1282699"/>
                  </a:lnTo>
                  <a:lnTo>
                    <a:pt x="695768" y="1308099"/>
                  </a:lnTo>
                  <a:lnTo>
                    <a:pt x="682009" y="1333499"/>
                  </a:lnTo>
                  <a:lnTo>
                    <a:pt x="668392" y="1346199"/>
                  </a:lnTo>
                  <a:lnTo>
                    <a:pt x="654913" y="1371599"/>
                  </a:lnTo>
                  <a:lnTo>
                    <a:pt x="627810" y="1409699"/>
                  </a:lnTo>
                  <a:lnTo>
                    <a:pt x="600148" y="1435099"/>
                  </a:lnTo>
                  <a:lnTo>
                    <a:pt x="571928" y="1473199"/>
                  </a:lnTo>
                  <a:lnTo>
                    <a:pt x="543153" y="1498599"/>
                  </a:lnTo>
                  <a:lnTo>
                    <a:pt x="514087" y="1511299"/>
                  </a:lnTo>
                  <a:lnTo>
                    <a:pt x="485028" y="1536699"/>
                  </a:lnTo>
                  <a:lnTo>
                    <a:pt x="455974" y="1536699"/>
                  </a:lnTo>
                  <a:lnTo>
                    <a:pt x="426923" y="1549399"/>
                  </a:lnTo>
                  <a:lnTo>
                    <a:pt x="490623" y="1549399"/>
                  </a:lnTo>
                  <a:lnTo>
                    <a:pt x="552094" y="1511299"/>
                  </a:lnTo>
                  <a:lnTo>
                    <a:pt x="611874" y="1460499"/>
                  </a:lnTo>
                  <a:lnTo>
                    <a:pt x="641350" y="1422399"/>
                  </a:lnTo>
                  <a:lnTo>
                    <a:pt x="670560" y="1384299"/>
                  </a:lnTo>
                  <a:lnTo>
                    <a:pt x="699325" y="1333499"/>
                  </a:lnTo>
                  <a:lnTo>
                    <a:pt x="713508" y="1320799"/>
                  </a:lnTo>
                  <a:lnTo>
                    <a:pt x="741312" y="1269999"/>
                  </a:lnTo>
                  <a:lnTo>
                    <a:pt x="767573" y="1219199"/>
                  </a:lnTo>
                  <a:lnTo>
                    <a:pt x="792095" y="1155699"/>
                  </a:lnTo>
                  <a:lnTo>
                    <a:pt x="803551" y="1130299"/>
                  </a:lnTo>
                  <a:lnTo>
                    <a:pt x="814449" y="1104899"/>
                  </a:lnTo>
                  <a:lnTo>
                    <a:pt x="824788" y="1079499"/>
                  </a:lnTo>
                  <a:lnTo>
                    <a:pt x="834286" y="1054099"/>
                  </a:lnTo>
                  <a:lnTo>
                    <a:pt x="842664" y="1041399"/>
                  </a:lnTo>
                  <a:lnTo>
                    <a:pt x="849927" y="1015999"/>
                  </a:lnTo>
                  <a:lnTo>
                    <a:pt x="856081" y="990599"/>
                  </a:lnTo>
                  <a:lnTo>
                    <a:pt x="870606" y="939799"/>
                  </a:lnTo>
                  <a:lnTo>
                    <a:pt x="882900" y="888999"/>
                  </a:lnTo>
                  <a:lnTo>
                    <a:pt x="892961" y="838199"/>
                  </a:lnTo>
                  <a:lnTo>
                    <a:pt x="906653" y="749299"/>
                  </a:lnTo>
                  <a:lnTo>
                    <a:pt x="910844" y="698499"/>
                  </a:lnTo>
                  <a:lnTo>
                    <a:pt x="913358" y="660399"/>
                  </a:lnTo>
                  <a:lnTo>
                    <a:pt x="914196" y="609599"/>
                  </a:lnTo>
                  <a:lnTo>
                    <a:pt x="913287" y="584199"/>
                  </a:lnTo>
                  <a:lnTo>
                    <a:pt x="910561" y="546099"/>
                  </a:lnTo>
                  <a:lnTo>
                    <a:pt x="906020" y="520699"/>
                  </a:lnTo>
                  <a:lnTo>
                    <a:pt x="899668" y="482599"/>
                  </a:lnTo>
                  <a:lnTo>
                    <a:pt x="880383" y="431799"/>
                  </a:lnTo>
                  <a:lnTo>
                    <a:pt x="851611" y="380999"/>
                  </a:lnTo>
                  <a:lnTo>
                    <a:pt x="812771" y="342899"/>
                  </a:lnTo>
                  <a:lnTo>
                    <a:pt x="789371" y="317499"/>
                  </a:lnTo>
                  <a:lnTo>
                    <a:pt x="763320" y="304799"/>
                  </a:lnTo>
                  <a:close/>
                </a:path>
                <a:path w="1203325" h="1807845">
                  <a:moveTo>
                    <a:pt x="1162304" y="634999"/>
                  </a:moveTo>
                  <a:lnTo>
                    <a:pt x="1144422" y="634999"/>
                  </a:lnTo>
                  <a:lnTo>
                    <a:pt x="1141125" y="685799"/>
                  </a:lnTo>
                  <a:lnTo>
                    <a:pt x="1135746" y="736599"/>
                  </a:lnTo>
                  <a:lnTo>
                    <a:pt x="1128279" y="800099"/>
                  </a:lnTo>
                  <a:lnTo>
                    <a:pt x="1118717" y="850899"/>
                  </a:lnTo>
                  <a:lnTo>
                    <a:pt x="1109725" y="901699"/>
                  </a:lnTo>
                  <a:lnTo>
                    <a:pt x="1099755" y="952499"/>
                  </a:lnTo>
                  <a:lnTo>
                    <a:pt x="1088805" y="990599"/>
                  </a:lnTo>
                  <a:lnTo>
                    <a:pt x="1076873" y="1028699"/>
                  </a:lnTo>
                  <a:lnTo>
                    <a:pt x="1063955" y="1079499"/>
                  </a:lnTo>
                  <a:lnTo>
                    <a:pt x="1060945" y="1079499"/>
                  </a:lnTo>
                  <a:lnTo>
                    <a:pt x="1062456" y="1092199"/>
                  </a:lnTo>
                  <a:lnTo>
                    <a:pt x="1078839" y="1092199"/>
                  </a:lnTo>
                  <a:lnTo>
                    <a:pt x="1081836" y="1079499"/>
                  </a:lnTo>
                  <a:lnTo>
                    <a:pt x="1089580" y="1054099"/>
                  </a:lnTo>
                  <a:lnTo>
                    <a:pt x="1097191" y="1028699"/>
                  </a:lnTo>
                  <a:lnTo>
                    <a:pt x="1104668" y="1003299"/>
                  </a:lnTo>
                  <a:lnTo>
                    <a:pt x="1112012" y="977899"/>
                  </a:lnTo>
                  <a:lnTo>
                    <a:pt x="1118993" y="939799"/>
                  </a:lnTo>
                  <a:lnTo>
                    <a:pt x="1125420" y="914399"/>
                  </a:lnTo>
                  <a:lnTo>
                    <a:pt x="1131289" y="888999"/>
                  </a:lnTo>
                  <a:lnTo>
                    <a:pt x="1136599" y="850899"/>
                  </a:lnTo>
                  <a:lnTo>
                    <a:pt x="1141418" y="825499"/>
                  </a:lnTo>
                  <a:lnTo>
                    <a:pt x="1145819" y="800099"/>
                  </a:lnTo>
                  <a:lnTo>
                    <a:pt x="1149800" y="774699"/>
                  </a:lnTo>
                  <a:lnTo>
                    <a:pt x="1153363" y="749299"/>
                  </a:lnTo>
                  <a:lnTo>
                    <a:pt x="1156435" y="711199"/>
                  </a:lnTo>
                  <a:lnTo>
                    <a:pt x="1158948" y="685799"/>
                  </a:lnTo>
                  <a:lnTo>
                    <a:pt x="1160903" y="660399"/>
                  </a:lnTo>
                  <a:lnTo>
                    <a:pt x="1162304" y="634999"/>
                  </a:lnTo>
                  <a:close/>
                </a:path>
                <a:path w="1203325" h="1807845">
                  <a:moveTo>
                    <a:pt x="1195832" y="685799"/>
                  </a:moveTo>
                  <a:lnTo>
                    <a:pt x="1185392" y="685799"/>
                  </a:lnTo>
                  <a:lnTo>
                    <a:pt x="1189863" y="698499"/>
                  </a:lnTo>
                  <a:lnTo>
                    <a:pt x="1195832" y="685799"/>
                  </a:lnTo>
                  <a:close/>
                </a:path>
                <a:path w="1203325" h="1807845">
                  <a:moveTo>
                    <a:pt x="1157833" y="571499"/>
                  </a:moveTo>
                  <a:lnTo>
                    <a:pt x="1153363" y="571499"/>
                  </a:lnTo>
                  <a:lnTo>
                    <a:pt x="1148130" y="584199"/>
                  </a:lnTo>
                  <a:lnTo>
                    <a:pt x="1142187" y="596899"/>
                  </a:lnTo>
                  <a:lnTo>
                    <a:pt x="1101953" y="673099"/>
                  </a:lnTo>
                  <a:lnTo>
                    <a:pt x="1098956" y="685799"/>
                  </a:lnTo>
                  <a:lnTo>
                    <a:pt x="1117600" y="685799"/>
                  </a:lnTo>
                  <a:lnTo>
                    <a:pt x="1144422" y="634999"/>
                  </a:lnTo>
                  <a:lnTo>
                    <a:pt x="1186891" y="634999"/>
                  </a:lnTo>
                  <a:lnTo>
                    <a:pt x="1169009" y="584199"/>
                  </a:lnTo>
                  <a:lnTo>
                    <a:pt x="1162304" y="584199"/>
                  </a:lnTo>
                  <a:lnTo>
                    <a:pt x="1157833" y="571499"/>
                  </a:lnTo>
                  <a:close/>
                </a:path>
                <a:path w="1203325" h="1807845">
                  <a:moveTo>
                    <a:pt x="1186891" y="634999"/>
                  </a:moveTo>
                  <a:lnTo>
                    <a:pt x="1162304" y="634999"/>
                  </a:lnTo>
                  <a:lnTo>
                    <a:pt x="1182420" y="685799"/>
                  </a:lnTo>
                  <a:lnTo>
                    <a:pt x="1203274" y="685799"/>
                  </a:lnTo>
                  <a:lnTo>
                    <a:pt x="1200302" y="673099"/>
                  </a:lnTo>
                  <a:lnTo>
                    <a:pt x="1186891" y="634999"/>
                  </a:lnTo>
                  <a:close/>
                </a:path>
                <a:path w="1203325" h="1807845">
                  <a:moveTo>
                    <a:pt x="17881" y="419099"/>
                  </a:moveTo>
                  <a:lnTo>
                    <a:pt x="0" y="419099"/>
                  </a:lnTo>
                  <a:lnTo>
                    <a:pt x="0" y="546099"/>
                  </a:lnTo>
                  <a:lnTo>
                    <a:pt x="22352" y="546099"/>
                  </a:lnTo>
                  <a:lnTo>
                    <a:pt x="81957" y="482599"/>
                  </a:lnTo>
                  <a:lnTo>
                    <a:pt x="22352" y="482599"/>
                  </a:lnTo>
                  <a:lnTo>
                    <a:pt x="17881" y="431799"/>
                  </a:lnTo>
                  <a:lnTo>
                    <a:pt x="17881" y="419099"/>
                  </a:lnTo>
                  <a:close/>
                </a:path>
                <a:path w="1203325" h="1807845">
                  <a:moveTo>
                    <a:pt x="728048" y="50799"/>
                  </a:moveTo>
                  <a:lnTo>
                    <a:pt x="515246" y="50799"/>
                  </a:lnTo>
                  <a:lnTo>
                    <a:pt x="362102" y="88899"/>
                  </a:lnTo>
                  <a:lnTo>
                    <a:pt x="314264" y="114299"/>
                  </a:lnTo>
                  <a:lnTo>
                    <a:pt x="269109" y="139699"/>
                  </a:lnTo>
                  <a:lnTo>
                    <a:pt x="226639" y="177799"/>
                  </a:lnTo>
                  <a:lnTo>
                    <a:pt x="186855" y="215899"/>
                  </a:lnTo>
                  <a:lnTo>
                    <a:pt x="149758" y="253999"/>
                  </a:lnTo>
                  <a:lnTo>
                    <a:pt x="113144" y="304799"/>
                  </a:lnTo>
                  <a:lnTo>
                    <a:pt x="79349" y="355599"/>
                  </a:lnTo>
                  <a:lnTo>
                    <a:pt x="63628" y="393699"/>
                  </a:lnTo>
                  <a:lnTo>
                    <a:pt x="48888" y="419099"/>
                  </a:lnTo>
                  <a:lnTo>
                    <a:pt x="35129" y="444499"/>
                  </a:lnTo>
                  <a:lnTo>
                    <a:pt x="22352" y="482599"/>
                  </a:lnTo>
                  <a:lnTo>
                    <a:pt x="40233" y="482599"/>
                  </a:lnTo>
                  <a:lnTo>
                    <a:pt x="52029" y="457199"/>
                  </a:lnTo>
                  <a:lnTo>
                    <a:pt x="65090" y="431799"/>
                  </a:lnTo>
                  <a:lnTo>
                    <a:pt x="79413" y="393699"/>
                  </a:lnTo>
                  <a:lnTo>
                    <a:pt x="111402" y="342899"/>
                  </a:lnTo>
                  <a:lnTo>
                    <a:pt x="145491" y="292099"/>
                  </a:lnTo>
                  <a:lnTo>
                    <a:pt x="199334" y="228599"/>
                  </a:lnTo>
                  <a:lnTo>
                    <a:pt x="238091" y="190499"/>
                  </a:lnTo>
                  <a:lnTo>
                    <a:pt x="279441" y="165099"/>
                  </a:lnTo>
                  <a:lnTo>
                    <a:pt x="323385" y="139699"/>
                  </a:lnTo>
                  <a:lnTo>
                    <a:pt x="369925" y="114299"/>
                  </a:lnTo>
                  <a:lnTo>
                    <a:pt x="418333" y="88899"/>
                  </a:lnTo>
                  <a:lnTo>
                    <a:pt x="467909" y="76199"/>
                  </a:lnTo>
                  <a:lnTo>
                    <a:pt x="518650" y="76199"/>
                  </a:lnTo>
                  <a:lnTo>
                    <a:pt x="570555" y="63499"/>
                  </a:lnTo>
                  <a:lnTo>
                    <a:pt x="775887" y="63499"/>
                  </a:lnTo>
                  <a:lnTo>
                    <a:pt x="728048" y="50799"/>
                  </a:lnTo>
                  <a:close/>
                </a:path>
                <a:path w="1203325" h="1807845">
                  <a:moveTo>
                    <a:pt x="94996" y="444499"/>
                  </a:moveTo>
                  <a:lnTo>
                    <a:pt x="80467" y="444499"/>
                  </a:lnTo>
                  <a:lnTo>
                    <a:pt x="40233" y="482599"/>
                  </a:lnTo>
                  <a:lnTo>
                    <a:pt x="81957" y="482599"/>
                  </a:lnTo>
                  <a:lnTo>
                    <a:pt x="93878" y="469899"/>
                  </a:lnTo>
                  <a:lnTo>
                    <a:pt x="98348" y="457199"/>
                  </a:lnTo>
                  <a:lnTo>
                    <a:pt x="98691" y="457199"/>
                  </a:lnTo>
                  <a:lnTo>
                    <a:pt x="94996" y="444499"/>
                  </a:lnTo>
                  <a:close/>
                </a:path>
                <a:path w="1203325" h="1807845">
                  <a:moveTo>
                    <a:pt x="1093012" y="380999"/>
                  </a:moveTo>
                  <a:lnTo>
                    <a:pt x="1075131" y="380999"/>
                  </a:lnTo>
                  <a:lnTo>
                    <a:pt x="1075131" y="393699"/>
                  </a:lnTo>
                  <a:lnTo>
                    <a:pt x="1079601" y="393699"/>
                  </a:lnTo>
                  <a:lnTo>
                    <a:pt x="1099718" y="419099"/>
                  </a:lnTo>
                  <a:lnTo>
                    <a:pt x="1072121" y="444499"/>
                  </a:lnTo>
                  <a:lnTo>
                    <a:pt x="1072515" y="444499"/>
                  </a:lnTo>
                  <a:lnTo>
                    <a:pt x="1076248" y="457199"/>
                  </a:lnTo>
                  <a:lnTo>
                    <a:pt x="1084808" y="457199"/>
                  </a:lnTo>
                  <a:lnTo>
                    <a:pt x="1113129" y="431799"/>
                  </a:lnTo>
                  <a:lnTo>
                    <a:pt x="1137716" y="431799"/>
                  </a:lnTo>
                  <a:lnTo>
                    <a:pt x="1126540" y="419099"/>
                  </a:lnTo>
                  <a:lnTo>
                    <a:pt x="1139952" y="406399"/>
                  </a:lnTo>
                  <a:lnTo>
                    <a:pt x="1113129" y="406399"/>
                  </a:lnTo>
                  <a:lnTo>
                    <a:pt x="1093012" y="380999"/>
                  </a:lnTo>
                  <a:close/>
                </a:path>
                <a:path w="1203325" h="1807845">
                  <a:moveTo>
                    <a:pt x="1137716" y="431799"/>
                  </a:moveTo>
                  <a:lnTo>
                    <a:pt x="1113129" y="431799"/>
                  </a:lnTo>
                  <a:lnTo>
                    <a:pt x="1133246" y="457199"/>
                  </a:lnTo>
                  <a:lnTo>
                    <a:pt x="1146657" y="457199"/>
                  </a:lnTo>
                  <a:lnTo>
                    <a:pt x="1151128" y="444499"/>
                  </a:lnTo>
                  <a:lnTo>
                    <a:pt x="1148892" y="444499"/>
                  </a:lnTo>
                  <a:lnTo>
                    <a:pt x="1137716" y="431799"/>
                  </a:lnTo>
                  <a:close/>
                </a:path>
                <a:path w="1203325" h="1807845">
                  <a:moveTo>
                    <a:pt x="940454" y="355599"/>
                  </a:moveTo>
                  <a:lnTo>
                    <a:pt x="896870" y="355599"/>
                  </a:lnTo>
                  <a:lnTo>
                    <a:pt x="891424" y="368299"/>
                  </a:lnTo>
                  <a:lnTo>
                    <a:pt x="889609" y="380999"/>
                  </a:lnTo>
                  <a:lnTo>
                    <a:pt x="891424" y="393699"/>
                  </a:lnTo>
                  <a:lnTo>
                    <a:pt x="896870" y="406399"/>
                  </a:lnTo>
                  <a:lnTo>
                    <a:pt x="940454" y="406399"/>
                  </a:lnTo>
                  <a:lnTo>
                    <a:pt x="945906" y="393699"/>
                  </a:lnTo>
                  <a:lnTo>
                    <a:pt x="947724" y="380999"/>
                  </a:lnTo>
                  <a:lnTo>
                    <a:pt x="945906" y="368299"/>
                  </a:lnTo>
                  <a:lnTo>
                    <a:pt x="940454" y="355599"/>
                  </a:lnTo>
                  <a:close/>
                </a:path>
                <a:path w="1203325" h="1807845">
                  <a:moveTo>
                    <a:pt x="1153363" y="380999"/>
                  </a:moveTo>
                  <a:lnTo>
                    <a:pt x="1139952" y="380999"/>
                  </a:lnTo>
                  <a:lnTo>
                    <a:pt x="1113129" y="406399"/>
                  </a:lnTo>
                  <a:lnTo>
                    <a:pt x="1139952" y="406399"/>
                  </a:lnTo>
                  <a:lnTo>
                    <a:pt x="1153363" y="393699"/>
                  </a:lnTo>
                  <a:lnTo>
                    <a:pt x="1153363" y="380999"/>
                  </a:lnTo>
                  <a:close/>
                </a:path>
                <a:path w="1203325" h="1807845">
                  <a:moveTo>
                    <a:pt x="1117600" y="292099"/>
                  </a:moveTo>
                  <a:lnTo>
                    <a:pt x="1046073" y="292099"/>
                  </a:lnTo>
                  <a:lnTo>
                    <a:pt x="1048307" y="317499"/>
                  </a:lnTo>
                  <a:lnTo>
                    <a:pt x="1055011" y="330199"/>
                  </a:lnTo>
                  <a:lnTo>
                    <a:pt x="1108648" y="330199"/>
                  </a:lnTo>
                  <a:lnTo>
                    <a:pt x="1115360" y="317499"/>
                  </a:lnTo>
                  <a:lnTo>
                    <a:pt x="1117600" y="292099"/>
                  </a:lnTo>
                  <a:close/>
                </a:path>
                <a:path w="1203325" h="1807845">
                  <a:moveTo>
                    <a:pt x="1114802" y="279399"/>
                  </a:moveTo>
                  <a:lnTo>
                    <a:pt x="1048305" y="279399"/>
                  </a:lnTo>
                  <a:lnTo>
                    <a:pt x="1046631" y="292099"/>
                  </a:lnTo>
                  <a:lnTo>
                    <a:pt x="1116900" y="292099"/>
                  </a:lnTo>
                  <a:lnTo>
                    <a:pt x="1114802" y="279399"/>
                  </a:lnTo>
                  <a:close/>
                </a:path>
                <a:path w="1203325" h="1807845">
                  <a:moveTo>
                    <a:pt x="775887" y="63499"/>
                  </a:moveTo>
                  <a:lnTo>
                    <a:pt x="686549" y="63499"/>
                  </a:lnTo>
                  <a:lnTo>
                    <a:pt x="744836" y="76199"/>
                  </a:lnTo>
                  <a:lnTo>
                    <a:pt x="798481" y="88899"/>
                  </a:lnTo>
                  <a:lnTo>
                    <a:pt x="847484" y="101599"/>
                  </a:lnTo>
                  <a:lnTo>
                    <a:pt x="891844" y="114299"/>
                  </a:lnTo>
                  <a:lnTo>
                    <a:pt x="931982" y="139699"/>
                  </a:lnTo>
                  <a:lnTo>
                    <a:pt x="968365" y="165099"/>
                  </a:lnTo>
                  <a:lnTo>
                    <a:pt x="1000996" y="203199"/>
                  </a:lnTo>
                  <a:lnTo>
                    <a:pt x="1029878" y="241299"/>
                  </a:lnTo>
                  <a:lnTo>
                    <a:pt x="1055014" y="279399"/>
                  </a:lnTo>
                  <a:lnTo>
                    <a:pt x="1111309" y="279399"/>
                  </a:lnTo>
                  <a:lnTo>
                    <a:pt x="1106424" y="266699"/>
                  </a:lnTo>
                  <a:lnTo>
                    <a:pt x="1072896" y="266699"/>
                  </a:lnTo>
                  <a:lnTo>
                    <a:pt x="1047450" y="228599"/>
                  </a:lnTo>
                  <a:lnTo>
                    <a:pt x="1017626" y="190499"/>
                  </a:lnTo>
                  <a:lnTo>
                    <a:pt x="983425" y="152399"/>
                  </a:lnTo>
                  <a:lnTo>
                    <a:pt x="944850" y="126999"/>
                  </a:lnTo>
                  <a:lnTo>
                    <a:pt x="901903" y="101599"/>
                  </a:lnTo>
                  <a:lnTo>
                    <a:pt x="862814" y="88899"/>
                  </a:lnTo>
                  <a:lnTo>
                    <a:pt x="820809" y="76199"/>
                  </a:lnTo>
                  <a:lnTo>
                    <a:pt x="775887" y="63499"/>
                  </a:lnTo>
                  <a:close/>
                </a:path>
                <a:path w="1203325" h="1807845">
                  <a:moveTo>
                    <a:pt x="1084072" y="0"/>
                  </a:moveTo>
                  <a:lnTo>
                    <a:pt x="1057249" y="0"/>
                  </a:lnTo>
                  <a:lnTo>
                    <a:pt x="1057249" y="12699"/>
                  </a:lnTo>
                  <a:lnTo>
                    <a:pt x="1050544" y="12699"/>
                  </a:lnTo>
                  <a:lnTo>
                    <a:pt x="1046209" y="25399"/>
                  </a:lnTo>
                  <a:lnTo>
                    <a:pt x="1019251" y="25399"/>
                  </a:lnTo>
                  <a:lnTo>
                    <a:pt x="1019251" y="38099"/>
                  </a:lnTo>
                  <a:lnTo>
                    <a:pt x="1052779" y="38099"/>
                  </a:lnTo>
                  <a:lnTo>
                    <a:pt x="1052779" y="139699"/>
                  </a:lnTo>
                  <a:lnTo>
                    <a:pt x="1084072" y="139699"/>
                  </a:lnTo>
                  <a:lnTo>
                    <a:pt x="1084072" y="0"/>
                  </a:lnTo>
                  <a:close/>
                </a:path>
                <a:path w="1203325" h="1807845">
                  <a:moveTo>
                    <a:pt x="623620" y="38099"/>
                  </a:moveTo>
                  <a:lnTo>
                    <a:pt x="568805" y="50799"/>
                  </a:lnTo>
                  <a:lnTo>
                    <a:pt x="677293" y="50799"/>
                  </a:lnTo>
                  <a:lnTo>
                    <a:pt x="623620" y="38099"/>
                  </a:lnTo>
                  <a:close/>
                </a:path>
                <a:path w="1203325" h="1807845">
                  <a:moveTo>
                    <a:pt x="201168" y="1693570"/>
                  </a:moveTo>
                  <a:lnTo>
                    <a:pt x="196316" y="1693926"/>
                  </a:lnTo>
                  <a:lnTo>
                    <a:pt x="185877" y="1704365"/>
                  </a:lnTo>
                  <a:lnTo>
                    <a:pt x="186258" y="1709953"/>
                  </a:lnTo>
                  <a:lnTo>
                    <a:pt x="216883" y="1738752"/>
                  </a:lnTo>
                  <a:lnTo>
                    <a:pt x="273319" y="1773952"/>
                  </a:lnTo>
                  <a:lnTo>
                    <a:pt x="337575" y="1795617"/>
                  </a:lnTo>
                  <a:lnTo>
                    <a:pt x="399602" y="1806237"/>
                  </a:lnTo>
                  <a:lnTo>
                    <a:pt x="429158" y="1807565"/>
                  </a:lnTo>
                  <a:lnTo>
                    <a:pt x="455137" y="1806517"/>
                  </a:lnTo>
                  <a:lnTo>
                    <a:pt x="481679" y="1803374"/>
                  </a:lnTo>
                  <a:lnTo>
                    <a:pt x="508782" y="1798135"/>
                  </a:lnTo>
                  <a:lnTo>
                    <a:pt x="536448" y="1790801"/>
                  </a:lnTo>
                  <a:lnTo>
                    <a:pt x="546129" y="1787448"/>
                  </a:lnTo>
                  <a:lnTo>
                    <a:pt x="429158" y="1787448"/>
                  </a:lnTo>
                  <a:lnTo>
                    <a:pt x="400864" y="1786191"/>
                  </a:lnTo>
                  <a:lnTo>
                    <a:pt x="342190" y="1776133"/>
                  </a:lnTo>
                  <a:lnTo>
                    <a:pt x="282115" y="1755455"/>
                  </a:lnTo>
                  <a:lnTo>
                    <a:pt x="229032" y="1720804"/>
                  </a:lnTo>
                  <a:lnTo>
                    <a:pt x="205638" y="1698040"/>
                  </a:lnTo>
                  <a:lnTo>
                    <a:pt x="201168" y="1693570"/>
                  </a:lnTo>
                  <a:close/>
                </a:path>
                <a:path w="1203325" h="1807845">
                  <a:moveTo>
                    <a:pt x="665131" y="1740509"/>
                  </a:moveTo>
                  <a:lnTo>
                    <a:pt x="637032" y="1740509"/>
                  </a:lnTo>
                  <a:lnTo>
                    <a:pt x="612444" y="1782978"/>
                  </a:lnTo>
                  <a:lnTo>
                    <a:pt x="607974" y="1790420"/>
                  </a:lnTo>
                  <a:lnTo>
                    <a:pt x="607974" y="1795271"/>
                  </a:lnTo>
                  <a:lnTo>
                    <a:pt x="616915" y="1799742"/>
                  </a:lnTo>
                  <a:lnTo>
                    <a:pt x="620623" y="1799361"/>
                  </a:lnTo>
                  <a:lnTo>
                    <a:pt x="623620" y="1796389"/>
                  </a:lnTo>
                  <a:lnTo>
                    <a:pt x="665131" y="1740509"/>
                  </a:lnTo>
                  <a:close/>
                </a:path>
                <a:path w="1203325" h="1807845">
                  <a:moveTo>
                    <a:pt x="677265" y="1694306"/>
                  </a:moveTo>
                  <a:lnTo>
                    <a:pt x="668324" y="1695805"/>
                  </a:lnTo>
                  <a:lnTo>
                    <a:pt x="581152" y="1706981"/>
                  </a:lnTo>
                  <a:lnTo>
                    <a:pt x="573684" y="1708454"/>
                  </a:lnTo>
                  <a:lnTo>
                    <a:pt x="569976" y="1711794"/>
                  </a:lnTo>
                  <a:lnTo>
                    <a:pt x="569976" y="1722246"/>
                  </a:lnTo>
                  <a:lnTo>
                    <a:pt x="573684" y="1724863"/>
                  </a:lnTo>
                  <a:lnTo>
                    <a:pt x="625856" y="1724863"/>
                  </a:lnTo>
                  <a:lnTo>
                    <a:pt x="604058" y="1739526"/>
                  </a:lnTo>
                  <a:lnTo>
                    <a:pt x="557118" y="1762996"/>
                  </a:lnTo>
                  <a:lnTo>
                    <a:pt x="506259" y="1778635"/>
                  </a:lnTo>
                  <a:lnTo>
                    <a:pt x="454855" y="1786466"/>
                  </a:lnTo>
                  <a:lnTo>
                    <a:pt x="429158" y="1787448"/>
                  </a:lnTo>
                  <a:lnTo>
                    <a:pt x="546129" y="1787448"/>
                  </a:lnTo>
                  <a:lnTo>
                    <a:pt x="563678" y="1781371"/>
                  </a:lnTo>
                  <a:lnTo>
                    <a:pt x="589516" y="1769846"/>
                  </a:lnTo>
                  <a:lnTo>
                    <a:pt x="613966" y="1756225"/>
                  </a:lnTo>
                  <a:lnTo>
                    <a:pt x="637032" y="1740509"/>
                  </a:lnTo>
                  <a:lnTo>
                    <a:pt x="665131" y="1740509"/>
                  </a:lnTo>
                  <a:lnTo>
                    <a:pt x="681736" y="1718157"/>
                  </a:lnTo>
                  <a:lnTo>
                    <a:pt x="686206" y="1710689"/>
                  </a:lnTo>
                  <a:lnTo>
                    <a:pt x="687324" y="1704746"/>
                  </a:lnTo>
                  <a:lnTo>
                    <a:pt x="682853" y="1695805"/>
                  </a:lnTo>
                  <a:lnTo>
                    <a:pt x="677265" y="1694306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43" y="436600"/>
            <a:ext cx="1186074" cy="20209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730503" y="432030"/>
            <a:ext cx="706120" cy="172720"/>
            <a:chOff x="1730503" y="432030"/>
            <a:chExt cx="706120" cy="1727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0503" y="432030"/>
              <a:ext cx="493767" cy="17213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7479" y="481401"/>
              <a:ext cx="189048" cy="122758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1624361" y="3823382"/>
            <a:ext cx="578485" cy="916305"/>
          </a:xfrm>
          <a:custGeom>
            <a:avLst/>
            <a:gdLst/>
            <a:ahLst/>
            <a:cxnLst/>
            <a:rect l="l" t="t" r="r" b="b"/>
            <a:pathLst>
              <a:path w="578485" h="916304">
                <a:moveTo>
                  <a:pt x="334873" y="0"/>
                </a:moveTo>
                <a:lnTo>
                  <a:pt x="270408" y="5948"/>
                </a:lnTo>
                <a:lnTo>
                  <a:pt x="210972" y="23774"/>
                </a:lnTo>
                <a:lnTo>
                  <a:pt x="157221" y="54843"/>
                </a:lnTo>
                <a:lnTo>
                  <a:pt x="109842" y="100457"/>
                </a:lnTo>
                <a:lnTo>
                  <a:pt x="83050" y="137634"/>
                </a:lnTo>
                <a:lnTo>
                  <a:pt x="60286" y="179489"/>
                </a:lnTo>
                <a:lnTo>
                  <a:pt x="41357" y="225282"/>
                </a:lnTo>
                <a:lnTo>
                  <a:pt x="26123" y="274256"/>
                </a:lnTo>
                <a:lnTo>
                  <a:pt x="14481" y="325913"/>
                </a:lnTo>
                <a:lnTo>
                  <a:pt x="6362" y="379742"/>
                </a:lnTo>
                <a:lnTo>
                  <a:pt x="1590" y="434997"/>
                </a:lnTo>
                <a:lnTo>
                  <a:pt x="0" y="490918"/>
                </a:lnTo>
                <a:lnTo>
                  <a:pt x="669" y="529449"/>
                </a:lnTo>
                <a:lnTo>
                  <a:pt x="6027" y="604629"/>
                </a:lnTo>
                <a:lnTo>
                  <a:pt x="16911" y="676870"/>
                </a:lnTo>
                <a:lnTo>
                  <a:pt x="34327" y="743674"/>
                </a:lnTo>
                <a:lnTo>
                  <a:pt x="51821" y="789972"/>
                </a:lnTo>
                <a:lnTo>
                  <a:pt x="73672" y="831469"/>
                </a:lnTo>
                <a:lnTo>
                  <a:pt x="100045" y="866194"/>
                </a:lnTo>
                <a:lnTo>
                  <a:pt x="131105" y="892754"/>
                </a:lnTo>
                <a:lnTo>
                  <a:pt x="167431" y="910163"/>
                </a:lnTo>
                <a:lnTo>
                  <a:pt x="209626" y="916190"/>
                </a:lnTo>
                <a:lnTo>
                  <a:pt x="225409" y="915562"/>
                </a:lnTo>
                <a:lnTo>
                  <a:pt x="269240" y="906145"/>
                </a:lnTo>
                <a:lnTo>
                  <a:pt x="308916" y="886553"/>
                </a:lnTo>
                <a:lnTo>
                  <a:pt x="335204" y="867295"/>
                </a:lnTo>
                <a:lnTo>
                  <a:pt x="210299" y="867295"/>
                </a:lnTo>
                <a:lnTo>
                  <a:pt x="200417" y="866752"/>
                </a:lnTo>
                <a:lnTo>
                  <a:pt x="164230" y="853845"/>
                </a:lnTo>
                <a:lnTo>
                  <a:pt x="132942" y="826953"/>
                </a:lnTo>
                <a:lnTo>
                  <a:pt x="106841" y="788883"/>
                </a:lnTo>
                <a:lnTo>
                  <a:pt x="80497" y="725718"/>
                </a:lnTo>
                <a:lnTo>
                  <a:pt x="64089" y="663939"/>
                </a:lnTo>
                <a:lnTo>
                  <a:pt x="53874" y="597469"/>
                </a:lnTo>
                <a:lnTo>
                  <a:pt x="48850" y="527313"/>
                </a:lnTo>
                <a:lnTo>
                  <a:pt x="48221" y="490918"/>
                </a:lnTo>
                <a:lnTo>
                  <a:pt x="48600" y="464857"/>
                </a:lnTo>
                <a:lnTo>
                  <a:pt x="51618" y="413121"/>
                </a:lnTo>
                <a:lnTo>
                  <a:pt x="57662" y="362097"/>
                </a:lnTo>
                <a:lnTo>
                  <a:pt x="66868" y="313043"/>
                </a:lnTo>
                <a:lnTo>
                  <a:pt x="79258" y="266288"/>
                </a:lnTo>
                <a:lnTo>
                  <a:pt x="94890" y="222442"/>
                </a:lnTo>
                <a:lnTo>
                  <a:pt x="113560" y="182360"/>
                </a:lnTo>
                <a:lnTo>
                  <a:pt x="135329" y="147366"/>
                </a:lnTo>
                <a:lnTo>
                  <a:pt x="166935" y="110785"/>
                </a:lnTo>
                <a:lnTo>
                  <a:pt x="209131" y="78133"/>
                </a:lnTo>
                <a:lnTo>
                  <a:pt x="255506" y="58000"/>
                </a:lnTo>
                <a:lnTo>
                  <a:pt x="307074" y="48123"/>
                </a:lnTo>
                <a:lnTo>
                  <a:pt x="334873" y="46888"/>
                </a:lnTo>
                <a:lnTo>
                  <a:pt x="492100" y="46888"/>
                </a:lnTo>
                <a:lnTo>
                  <a:pt x="487984" y="43460"/>
                </a:lnTo>
                <a:lnTo>
                  <a:pt x="446049" y="19761"/>
                </a:lnTo>
                <a:lnTo>
                  <a:pt x="395143" y="4941"/>
                </a:lnTo>
                <a:lnTo>
                  <a:pt x="366176" y="1235"/>
                </a:lnTo>
                <a:lnTo>
                  <a:pt x="334873" y="0"/>
                </a:lnTo>
                <a:close/>
              </a:path>
              <a:path w="578485" h="916304">
                <a:moveTo>
                  <a:pt x="492100" y="46888"/>
                </a:moveTo>
                <a:lnTo>
                  <a:pt x="334873" y="46888"/>
                </a:lnTo>
                <a:lnTo>
                  <a:pt x="359416" y="47955"/>
                </a:lnTo>
                <a:lnTo>
                  <a:pt x="382163" y="51155"/>
                </a:lnTo>
                <a:lnTo>
                  <a:pt x="422262" y="63957"/>
                </a:lnTo>
                <a:lnTo>
                  <a:pt x="455582" y="84140"/>
                </a:lnTo>
                <a:lnTo>
                  <a:pt x="493635" y="125940"/>
                </a:lnTo>
                <a:lnTo>
                  <a:pt x="511050" y="160930"/>
                </a:lnTo>
                <a:lnTo>
                  <a:pt x="522206" y="201114"/>
                </a:lnTo>
                <a:lnTo>
                  <a:pt x="527731" y="244477"/>
                </a:lnTo>
                <a:lnTo>
                  <a:pt x="528421" y="267220"/>
                </a:lnTo>
                <a:lnTo>
                  <a:pt x="527793" y="296884"/>
                </a:lnTo>
                <a:lnTo>
                  <a:pt x="522769" y="357326"/>
                </a:lnTo>
                <a:lnTo>
                  <a:pt x="512846" y="418982"/>
                </a:lnTo>
                <a:lnTo>
                  <a:pt x="498782" y="480094"/>
                </a:lnTo>
                <a:lnTo>
                  <a:pt x="486330" y="522457"/>
                </a:lnTo>
                <a:lnTo>
                  <a:pt x="471830" y="563575"/>
                </a:lnTo>
                <a:lnTo>
                  <a:pt x="453365" y="609602"/>
                </a:lnTo>
                <a:lnTo>
                  <a:pt x="431141" y="657675"/>
                </a:lnTo>
                <a:lnTo>
                  <a:pt x="405170" y="705687"/>
                </a:lnTo>
                <a:lnTo>
                  <a:pt x="375716" y="750773"/>
                </a:lnTo>
                <a:lnTo>
                  <a:pt x="347406" y="787313"/>
                </a:lnTo>
                <a:lnTo>
                  <a:pt x="318434" y="818267"/>
                </a:lnTo>
                <a:lnTo>
                  <a:pt x="288070" y="842417"/>
                </a:lnTo>
                <a:lnTo>
                  <a:pt x="245141" y="862591"/>
                </a:lnTo>
                <a:lnTo>
                  <a:pt x="210299" y="867295"/>
                </a:lnTo>
                <a:lnTo>
                  <a:pt x="335204" y="867295"/>
                </a:lnTo>
                <a:lnTo>
                  <a:pt x="369023" y="835152"/>
                </a:lnTo>
                <a:lnTo>
                  <a:pt x="402426" y="794971"/>
                </a:lnTo>
                <a:lnTo>
                  <a:pt x="434578" y="749012"/>
                </a:lnTo>
                <a:lnTo>
                  <a:pt x="454418" y="715606"/>
                </a:lnTo>
                <a:lnTo>
                  <a:pt x="472663" y="681204"/>
                </a:lnTo>
                <a:lnTo>
                  <a:pt x="496857" y="630032"/>
                </a:lnTo>
                <a:lnTo>
                  <a:pt x="516699" y="580986"/>
                </a:lnTo>
                <a:lnTo>
                  <a:pt x="532210" y="536858"/>
                </a:lnTo>
                <a:lnTo>
                  <a:pt x="545644" y="491566"/>
                </a:lnTo>
                <a:lnTo>
                  <a:pt x="560879" y="427101"/>
                </a:lnTo>
                <a:lnTo>
                  <a:pt x="571761" y="362515"/>
                </a:lnTo>
                <a:lnTo>
                  <a:pt x="577286" y="298055"/>
                </a:lnTo>
                <a:lnTo>
                  <a:pt x="577977" y="265887"/>
                </a:lnTo>
                <a:lnTo>
                  <a:pt x="577117" y="237359"/>
                </a:lnTo>
                <a:lnTo>
                  <a:pt x="570251" y="183951"/>
                </a:lnTo>
                <a:lnTo>
                  <a:pt x="556418" y="135605"/>
                </a:lnTo>
                <a:lnTo>
                  <a:pt x="534987" y="93580"/>
                </a:lnTo>
                <a:lnTo>
                  <a:pt x="505753" y="58257"/>
                </a:lnTo>
                <a:lnTo>
                  <a:pt x="492100" y="4688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4632" y="3823382"/>
            <a:ext cx="578485" cy="916305"/>
          </a:xfrm>
          <a:custGeom>
            <a:avLst/>
            <a:gdLst/>
            <a:ahLst/>
            <a:cxnLst/>
            <a:rect l="l" t="t" r="r" b="b"/>
            <a:pathLst>
              <a:path w="578485" h="916304">
                <a:moveTo>
                  <a:pt x="334873" y="0"/>
                </a:moveTo>
                <a:lnTo>
                  <a:pt x="270408" y="5948"/>
                </a:lnTo>
                <a:lnTo>
                  <a:pt x="210972" y="23774"/>
                </a:lnTo>
                <a:lnTo>
                  <a:pt x="157221" y="54843"/>
                </a:lnTo>
                <a:lnTo>
                  <a:pt x="109842" y="100457"/>
                </a:lnTo>
                <a:lnTo>
                  <a:pt x="83050" y="137634"/>
                </a:lnTo>
                <a:lnTo>
                  <a:pt x="60286" y="179489"/>
                </a:lnTo>
                <a:lnTo>
                  <a:pt x="41357" y="225282"/>
                </a:lnTo>
                <a:lnTo>
                  <a:pt x="26123" y="274256"/>
                </a:lnTo>
                <a:lnTo>
                  <a:pt x="14481" y="325913"/>
                </a:lnTo>
                <a:lnTo>
                  <a:pt x="6362" y="379742"/>
                </a:lnTo>
                <a:lnTo>
                  <a:pt x="1590" y="434997"/>
                </a:lnTo>
                <a:lnTo>
                  <a:pt x="0" y="490918"/>
                </a:lnTo>
                <a:lnTo>
                  <a:pt x="669" y="529449"/>
                </a:lnTo>
                <a:lnTo>
                  <a:pt x="6027" y="604629"/>
                </a:lnTo>
                <a:lnTo>
                  <a:pt x="16911" y="676870"/>
                </a:lnTo>
                <a:lnTo>
                  <a:pt x="34327" y="743674"/>
                </a:lnTo>
                <a:lnTo>
                  <a:pt x="51821" y="789972"/>
                </a:lnTo>
                <a:lnTo>
                  <a:pt x="73672" y="831469"/>
                </a:lnTo>
                <a:lnTo>
                  <a:pt x="100045" y="866194"/>
                </a:lnTo>
                <a:lnTo>
                  <a:pt x="131105" y="892754"/>
                </a:lnTo>
                <a:lnTo>
                  <a:pt x="167431" y="910163"/>
                </a:lnTo>
                <a:lnTo>
                  <a:pt x="209626" y="916190"/>
                </a:lnTo>
                <a:lnTo>
                  <a:pt x="225409" y="915562"/>
                </a:lnTo>
                <a:lnTo>
                  <a:pt x="269240" y="906145"/>
                </a:lnTo>
                <a:lnTo>
                  <a:pt x="308916" y="886553"/>
                </a:lnTo>
                <a:lnTo>
                  <a:pt x="335204" y="867295"/>
                </a:lnTo>
                <a:lnTo>
                  <a:pt x="210299" y="867295"/>
                </a:lnTo>
                <a:lnTo>
                  <a:pt x="200417" y="866752"/>
                </a:lnTo>
                <a:lnTo>
                  <a:pt x="164230" y="853845"/>
                </a:lnTo>
                <a:lnTo>
                  <a:pt x="132942" y="826953"/>
                </a:lnTo>
                <a:lnTo>
                  <a:pt x="106841" y="788883"/>
                </a:lnTo>
                <a:lnTo>
                  <a:pt x="80497" y="725718"/>
                </a:lnTo>
                <a:lnTo>
                  <a:pt x="64089" y="663939"/>
                </a:lnTo>
                <a:lnTo>
                  <a:pt x="53874" y="597469"/>
                </a:lnTo>
                <a:lnTo>
                  <a:pt x="48850" y="527313"/>
                </a:lnTo>
                <a:lnTo>
                  <a:pt x="48221" y="490918"/>
                </a:lnTo>
                <a:lnTo>
                  <a:pt x="48600" y="464857"/>
                </a:lnTo>
                <a:lnTo>
                  <a:pt x="51618" y="413121"/>
                </a:lnTo>
                <a:lnTo>
                  <a:pt x="57662" y="362097"/>
                </a:lnTo>
                <a:lnTo>
                  <a:pt x="66868" y="313043"/>
                </a:lnTo>
                <a:lnTo>
                  <a:pt x="79258" y="266288"/>
                </a:lnTo>
                <a:lnTo>
                  <a:pt x="94890" y="222442"/>
                </a:lnTo>
                <a:lnTo>
                  <a:pt x="113560" y="182360"/>
                </a:lnTo>
                <a:lnTo>
                  <a:pt x="135329" y="147366"/>
                </a:lnTo>
                <a:lnTo>
                  <a:pt x="166935" y="110785"/>
                </a:lnTo>
                <a:lnTo>
                  <a:pt x="209131" y="78133"/>
                </a:lnTo>
                <a:lnTo>
                  <a:pt x="255506" y="58000"/>
                </a:lnTo>
                <a:lnTo>
                  <a:pt x="307074" y="48123"/>
                </a:lnTo>
                <a:lnTo>
                  <a:pt x="334873" y="46888"/>
                </a:lnTo>
                <a:lnTo>
                  <a:pt x="492100" y="46888"/>
                </a:lnTo>
                <a:lnTo>
                  <a:pt x="487984" y="43460"/>
                </a:lnTo>
                <a:lnTo>
                  <a:pt x="446049" y="19761"/>
                </a:lnTo>
                <a:lnTo>
                  <a:pt x="395143" y="4941"/>
                </a:lnTo>
                <a:lnTo>
                  <a:pt x="366176" y="1235"/>
                </a:lnTo>
                <a:lnTo>
                  <a:pt x="334873" y="0"/>
                </a:lnTo>
                <a:close/>
              </a:path>
              <a:path w="578485" h="916304">
                <a:moveTo>
                  <a:pt x="492100" y="46888"/>
                </a:moveTo>
                <a:lnTo>
                  <a:pt x="334873" y="46888"/>
                </a:lnTo>
                <a:lnTo>
                  <a:pt x="359416" y="47955"/>
                </a:lnTo>
                <a:lnTo>
                  <a:pt x="382163" y="51155"/>
                </a:lnTo>
                <a:lnTo>
                  <a:pt x="422262" y="63957"/>
                </a:lnTo>
                <a:lnTo>
                  <a:pt x="455582" y="84140"/>
                </a:lnTo>
                <a:lnTo>
                  <a:pt x="493635" y="125940"/>
                </a:lnTo>
                <a:lnTo>
                  <a:pt x="511050" y="160930"/>
                </a:lnTo>
                <a:lnTo>
                  <a:pt x="522206" y="201114"/>
                </a:lnTo>
                <a:lnTo>
                  <a:pt x="527731" y="244477"/>
                </a:lnTo>
                <a:lnTo>
                  <a:pt x="528421" y="267220"/>
                </a:lnTo>
                <a:lnTo>
                  <a:pt x="527793" y="296884"/>
                </a:lnTo>
                <a:lnTo>
                  <a:pt x="522769" y="357326"/>
                </a:lnTo>
                <a:lnTo>
                  <a:pt x="512846" y="418982"/>
                </a:lnTo>
                <a:lnTo>
                  <a:pt x="498782" y="480094"/>
                </a:lnTo>
                <a:lnTo>
                  <a:pt x="486330" y="522457"/>
                </a:lnTo>
                <a:lnTo>
                  <a:pt x="471830" y="563575"/>
                </a:lnTo>
                <a:lnTo>
                  <a:pt x="453365" y="609602"/>
                </a:lnTo>
                <a:lnTo>
                  <a:pt x="431141" y="657675"/>
                </a:lnTo>
                <a:lnTo>
                  <a:pt x="405170" y="705687"/>
                </a:lnTo>
                <a:lnTo>
                  <a:pt x="375716" y="750773"/>
                </a:lnTo>
                <a:lnTo>
                  <a:pt x="347406" y="787313"/>
                </a:lnTo>
                <a:lnTo>
                  <a:pt x="318434" y="818267"/>
                </a:lnTo>
                <a:lnTo>
                  <a:pt x="288070" y="842417"/>
                </a:lnTo>
                <a:lnTo>
                  <a:pt x="245141" y="862591"/>
                </a:lnTo>
                <a:lnTo>
                  <a:pt x="210299" y="867295"/>
                </a:lnTo>
                <a:lnTo>
                  <a:pt x="335204" y="867295"/>
                </a:lnTo>
                <a:lnTo>
                  <a:pt x="369023" y="835152"/>
                </a:lnTo>
                <a:lnTo>
                  <a:pt x="402426" y="794971"/>
                </a:lnTo>
                <a:lnTo>
                  <a:pt x="434578" y="749012"/>
                </a:lnTo>
                <a:lnTo>
                  <a:pt x="454418" y="715606"/>
                </a:lnTo>
                <a:lnTo>
                  <a:pt x="472663" y="681204"/>
                </a:lnTo>
                <a:lnTo>
                  <a:pt x="496857" y="630032"/>
                </a:lnTo>
                <a:lnTo>
                  <a:pt x="516699" y="580986"/>
                </a:lnTo>
                <a:lnTo>
                  <a:pt x="532210" y="536858"/>
                </a:lnTo>
                <a:lnTo>
                  <a:pt x="545644" y="491566"/>
                </a:lnTo>
                <a:lnTo>
                  <a:pt x="560879" y="427101"/>
                </a:lnTo>
                <a:lnTo>
                  <a:pt x="571761" y="362515"/>
                </a:lnTo>
                <a:lnTo>
                  <a:pt x="577286" y="298055"/>
                </a:lnTo>
                <a:lnTo>
                  <a:pt x="577977" y="265887"/>
                </a:lnTo>
                <a:lnTo>
                  <a:pt x="577117" y="237359"/>
                </a:lnTo>
                <a:lnTo>
                  <a:pt x="570251" y="183951"/>
                </a:lnTo>
                <a:lnTo>
                  <a:pt x="556418" y="135605"/>
                </a:lnTo>
                <a:lnTo>
                  <a:pt x="534987" y="93580"/>
                </a:lnTo>
                <a:lnTo>
                  <a:pt x="505753" y="58257"/>
                </a:lnTo>
                <a:lnTo>
                  <a:pt x="492100" y="4688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17597" y="3823382"/>
            <a:ext cx="578485" cy="916305"/>
          </a:xfrm>
          <a:custGeom>
            <a:avLst/>
            <a:gdLst/>
            <a:ahLst/>
            <a:cxnLst/>
            <a:rect l="l" t="t" r="r" b="b"/>
            <a:pathLst>
              <a:path w="578485" h="916304">
                <a:moveTo>
                  <a:pt x="334873" y="0"/>
                </a:moveTo>
                <a:lnTo>
                  <a:pt x="270408" y="5948"/>
                </a:lnTo>
                <a:lnTo>
                  <a:pt x="210972" y="23774"/>
                </a:lnTo>
                <a:lnTo>
                  <a:pt x="157221" y="54843"/>
                </a:lnTo>
                <a:lnTo>
                  <a:pt x="109842" y="100457"/>
                </a:lnTo>
                <a:lnTo>
                  <a:pt x="83050" y="137634"/>
                </a:lnTo>
                <a:lnTo>
                  <a:pt x="60286" y="179489"/>
                </a:lnTo>
                <a:lnTo>
                  <a:pt x="41357" y="225282"/>
                </a:lnTo>
                <a:lnTo>
                  <a:pt x="26123" y="274256"/>
                </a:lnTo>
                <a:lnTo>
                  <a:pt x="14481" y="325913"/>
                </a:lnTo>
                <a:lnTo>
                  <a:pt x="6362" y="379742"/>
                </a:lnTo>
                <a:lnTo>
                  <a:pt x="1590" y="434997"/>
                </a:lnTo>
                <a:lnTo>
                  <a:pt x="0" y="490918"/>
                </a:lnTo>
                <a:lnTo>
                  <a:pt x="669" y="529449"/>
                </a:lnTo>
                <a:lnTo>
                  <a:pt x="6027" y="604629"/>
                </a:lnTo>
                <a:lnTo>
                  <a:pt x="16911" y="676870"/>
                </a:lnTo>
                <a:lnTo>
                  <a:pt x="34327" y="743674"/>
                </a:lnTo>
                <a:lnTo>
                  <a:pt x="51821" y="789972"/>
                </a:lnTo>
                <a:lnTo>
                  <a:pt x="73672" y="831469"/>
                </a:lnTo>
                <a:lnTo>
                  <a:pt x="100045" y="866194"/>
                </a:lnTo>
                <a:lnTo>
                  <a:pt x="131105" y="892754"/>
                </a:lnTo>
                <a:lnTo>
                  <a:pt x="167431" y="910163"/>
                </a:lnTo>
                <a:lnTo>
                  <a:pt x="209626" y="916190"/>
                </a:lnTo>
                <a:lnTo>
                  <a:pt x="225409" y="915562"/>
                </a:lnTo>
                <a:lnTo>
                  <a:pt x="269239" y="906145"/>
                </a:lnTo>
                <a:lnTo>
                  <a:pt x="308916" y="886553"/>
                </a:lnTo>
                <a:lnTo>
                  <a:pt x="335204" y="867295"/>
                </a:lnTo>
                <a:lnTo>
                  <a:pt x="210299" y="867295"/>
                </a:lnTo>
                <a:lnTo>
                  <a:pt x="200417" y="866752"/>
                </a:lnTo>
                <a:lnTo>
                  <a:pt x="164230" y="853845"/>
                </a:lnTo>
                <a:lnTo>
                  <a:pt x="132942" y="826953"/>
                </a:lnTo>
                <a:lnTo>
                  <a:pt x="106841" y="788883"/>
                </a:lnTo>
                <a:lnTo>
                  <a:pt x="80497" y="725718"/>
                </a:lnTo>
                <a:lnTo>
                  <a:pt x="64089" y="663939"/>
                </a:lnTo>
                <a:lnTo>
                  <a:pt x="53874" y="597469"/>
                </a:lnTo>
                <a:lnTo>
                  <a:pt x="48850" y="527313"/>
                </a:lnTo>
                <a:lnTo>
                  <a:pt x="48221" y="490918"/>
                </a:lnTo>
                <a:lnTo>
                  <a:pt x="48600" y="464857"/>
                </a:lnTo>
                <a:lnTo>
                  <a:pt x="51618" y="413121"/>
                </a:lnTo>
                <a:lnTo>
                  <a:pt x="57662" y="362097"/>
                </a:lnTo>
                <a:lnTo>
                  <a:pt x="66868" y="313043"/>
                </a:lnTo>
                <a:lnTo>
                  <a:pt x="79258" y="266288"/>
                </a:lnTo>
                <a:lnTo>
                  <a:pt x="94890" y="222442"/>
                </a:lnTo>
                <a:lnTo>
                  <a:pt x="113560" y="182360"/>
                </a:lnTo>
                <a:lnTo>
                  <a:pt x="135329" y="147366"/>
                </a:lnTo>
                <a:lnTo>
                  <a:pt x="166935" y="110785"/>
                </a:lnTo>
                <a:lnTo>
                  <a:pt x="209131" y="78133"/>
                </a:lnTo>
                <a:lnTo>
                  <a:pt x="255506" y="58000"/>
                </a:lnTo>
                <a:lnTo>
                  <a:pt x="307074" y="48123"/>
                </a:lnTo>
                <a:lnTo>
                  <a:pt x="334873" y="46888"/>
                </a:lnTo>
                <a:lnTo>
                  <a:pt x="492100" y="46888"/>
                </a:lnTo>
                <a:lnTo>
                  <a:pt x="487984" y="43460"/>
                </a:lnTo>
                <a:lnTo>
                  <a:pt x="446049" y="19761"/>
                </a:lnTo>
                <a:lnTo>
                  <a:pt x="395143" y="4941"/>
                </a:lnTo>
                <a:lnTo>
                  <a:pt x="366176" y="1235"/>
                </a:lnTo>
                <a:lnTo>
                  <a:pt x="334873" y="0"/>
                </a:lnTo>
                <a:close/>
              </a:path>
              <a:path w="578485" h="916304">
                <a:moveTo>
                  <a:pt x="492100" y="46888"/>
                </a:moveTo>
                <a:lnTo>
                  <a:pt x="334873" y="46888"/>
                </a:lnTo>
                <a:lnTo>
                  <a:pt x="359416" y="47955"/>
                </a:lnTo>
                <a:lnTo>
                  <a:pt x="382163" y="51155"/>
                </a:lnTo>
                <a:lnTo>
                  <a:pt x="422262" y="63957"/>
                </a:lnTo>
                <a:lnTo>
                  <a:pt x="455582" y="84140"/>
                </a:lnTo>
                <a:lnTo>
                  <a:pt x="493635" y="125940"/>
                </a:lnTo>
                <a:lnTo>
                  <a:pt x="511050" y="160930"/>
                </a:lnTo>
                <a:lnTo>
                  <a:pt x="522206" y="201114"/>
                </a:lnTo>
                <a:lnTo>
                  <a:pt x="527731" y="244477"/>
                </a:lnTo>
                <a:lnTo>
                  <a:pt x="528421" y="267220"/>
                </a:lnTo>
                <a:lnTo>
                  <a:pt x="527793" y="296884"/>
                </a:lnTo>
                <a:lnTo>
                  <a:pt x="522769" y="357326"/>
                </a:lnTo>
                <a:lnTo>
                  <a:pt x="512846" y="418982"/>
                </a:lnTo>
                <a:lnTo>
                  <a:pt x="498782" y="480094"/>
                </a:lnTo>
                <a:lnTo>
                  <a:pt x="486330" y="522457"/>
                </a:lnTo>
                <a:lnTo>
                  <a:pt x="471830" y="563575"/>
                </a:lnTo>
                <a:lnTo>
                  <a:pt x="453365" y="609602"/>
                </a:lnTo>
                <a:lnTo>
                  <a:pt x="431141" y="657675"/>
                </a:lnTo>
                <a:lnTo>
                  <a:pt x="405170" y="705687"/>
                </a:lnTo>
                <a:lnTo>
                  <a:pt x="375716" y="750773"/>
                </a:lnTo>
                <a:lnTo>
                  <a:pt x="347406" y="787313"/>
                </a:lnTo>
                <a:lnTo>
                  <a:pt x="318434" y="818267"/>
                </a:lnTo>
                <a:lnTo>
                  <a:pt x="288070" y="842417"/>
                </a:lnTo>
                <a:lnTo>
                  <a:pt x="245141" y="862591"/>
                </a:lnTo>
                <a:lnTo>
                  <a:pt x="210299" y="867295"/>
                </a:lnTo>
                <a:lnTo>
                  <a:pt x="335204" y="867295"/>
                </a:lnTo>
                <a:lnTo>
                  <a:pt x="369023" y="835152"/>
                </a:lnTo>
                <a:lnTo>
                  <a:pt x="402426" y="794971"/>
                </a:lnTo>
                <a:lnTo>
                  <a:pt x="434578" y="749012"/>
                </a:lnTo>
                <a:lnTo>
                  <a:pt x="454418" y="715606"/>
                </a:lnTo>
                <a:lnTo>
                  <a:pt x="472663" y="681204"/>
                </a:lnTo>
                <a:lnTo>
                  <a:pt x="496857" y="630032"/>
                </a:lnTo>
                <a:lnTo>
                  <a:pt x="516699" y="580986"/>
                </a:lnTo>
                <a:lnTo>
                  <a:pt x="532210" y="536858"/>
                </a:lnTo>
                <a:lnTo>
                  <a:pt x="545644" y="491566"/>
                </a:lnTo>
                <a:lnTo>
                  <a:pt x="560879" y="427101"/>
                </a:lnTo>
                <a:lnTo>
                  <a:pt x="571761" y="362515"/>
                </a:lnTo>
                <a:lnTo>
                  <a:pt x="577286" y="298055"/>
                </a:lnTo>
                <a:lnTo>
                  <a:pt x="577976" y="265887"/>
                </a:lnTo>
                <a:lnTo>
                  <a:pt x="577117" y="237359"/>
                </a:lnTo>
                <a:lnTo>
                  <a:pt x="570251" y="183951"/>
                </a:lnTo>
                <a:lnTo>
                  <a:pt x="556418" y="135605"/>
                </a:lnTo>
                <a:lnTo>
                  <a:pt x="534987" y="93580"/>
                </a:lnTo>
                <a:lnTo>
                  <a:pt x="505753" y="58257"/>
                </a:lnTo>
                <a:lnTo>
                  <a:pt x="492100" y="4688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20569" y="3823382"/>
            <a:ext cx="578485" cy="916305"/>
          </a:xfrm>
          <a:custGeom>
            <a:avLst/>
            <a:gdLst/>
            <a:ahLst/>
            <a:cxnLst/>
            <a:rect l="l" t="t" r="r" b="b"/>
            <a:pathLst>
              <a:path w="578485" h="916304">
                <a:moveTo>
                  <a:pt x="334873" y="0"/>
                </a:moveTo>
                <a:lnTo>
                  <a:pt x="270408" y="5948"/>
                </a:lnTo>
                <a:lnTo>
                  <a:pt x="210972" y="23774"/>
                </a:lnTo>
                <a:lnTo>
                  <a:pt x="157221" y="54843"/>
                </a:lnTo>
                <a:lnTo>
                  <a:pt x="109842" y="100457"/>
                </a:lnTo>
                <a:lnTo>
                  <a:pt x="83050" y="137634"/>
                </a:lnTo>
                <a:lnTo>
                  <a:pt x="60286" y="179489"/>
                </a:lnTo>
                <a:lnTo>
                  <a:pt x="41357" y="225282"/>
                </a:lnTo>
                <a:lnTo>
                  <a:pt x="26123" y="274256"/>
                </a:lnTo>
                <a:lnTo>
                  <a:pt x="14481" y="325913"/>
                </a:lnTo>
                <a:lnTo>
                  <a:pt x="6362" y="379742"/>
                </a:lnTo>
                <a:lnTo>
                  <a:pt x="1590" y="434997"/>
                </a:lnTo>
                <a:lnTo>
                  <a:pt x="0" y="490918"/>
                </a:lnTo>
                <a:lnTo>
                  <a:pt x="669" y="529449"/>
                </a:lnTo>
                <a:lnTo>
                  <a:pt x="6027" y="604629"/>
                </a:lnTo>
                <a:lnTo>
                  <a:pt x="16911" y="676870"/>
                </a:lnTo>
                <a:lnTo>
                  <a:pt x="34327" y="743674"/>
                </a:lnTo>
                <a:lnTo>
                  <a:pt x="51821" y="789972"/>
                </a:lnTo>
                <a:lnTo>
                  <a:pt x="73672" y="831469"/>
                </a:lnTo>
                <a:lnTo>
                  <a:pt x="100045" y="866194"/>
                </a:lnTo>
                <a:lnTo>
                  <a:pt x="131105" y="892754"/>
                </a:lnTo>
                <a:lnTo>
                  <a:pt x="167431" y="910163"/>
                </a:lnTo>
                <a:lnTo>
                  <a:pt x="209626" y="916190"/>
                </a:lnTo>
                <a:lnTo>
                  <a:pt x="225409" y="915562"/>
                </a:lnTo>
                <a:lnTo>
                  <a:pt x="269239" y="906145"/>
                </a:lnTo>
                <a:lnTo>
                  <a:pt x="308916" y="886553"/>
                </a:lnTo>
                <a:lnTo>
                  <a:pt x="335204" y="867295"/>
                </a:lnTo>
                <a:lnTo>
                  <a:pt x="210299" y="867295"/>
                </a:lnTo>
                <a:lnTo>
                  <a:pt x="200417" y="866752"/>
                </a:lnTo>
                <a:lnTo>
                  <a:pt x="164230" y="853845"/>
                </a:lnTo>
                <a:lnTo>
                  <a:pt x="132942" y="826953"/>
                </a:lnTo>
                <a:lnTo>
                  <a:pt x="106841" y="788883"/>
                </a:lnTo>
                <a:lnTo>
                  <a:pt x="80497" y="725718"/>
                </a:lnTo>
                <a:lnTo>
                  <a:pt x="64089" y="663939"/>
                </a:lnTo>
                <a:lnTo>
                  <a:pt x="53874" y="597469"/>
                </a:lnTo>
                <a:lnTo>
                  <a:pt x="48850" y="527313"/>
                </a:lnTo>
                <a:lnTo>
                  <a:pt x="48221" y="490918"/>
                </a:lnTo>
                <a:lnTo>
                  <a:pt x="48600" y="464857"/>
                </a:lnTo>
                <a:lnTo>
                  <a:pt x="51618" y="413121"/>
                </a:lnTo>
                <a:lnTo>
                  <a:pt x="57662" y="362097"/>
                </a:lnTo>
                <a:lnTo>
                  <a:pt x="66868" y="313043"/>
                </a:lnTo>
                <a:lnTo>
                  <a:pt x="79258" y="266288"/>
                </a:lnTo>
                <a:lnTo>
                  <a:pt x="94890" y="222442"/>
                </a:lnTo>
                <a:lnTo>
                  <a:pt x="113560" y="182360"/>
                </a:lnTo>
                <a:lnTo>
                  <a:pt x="135329" y="147366"/>
                </a:lnTo>
                <a:lnTo>
                  <a:pt x="166935" y="110785"/>
                </a:lnTo>
                <a:lnTo>
                  <a:pt x="209131" y="78133"/>
                </a:lnTo>
                <a:lnTo>
                  <a:pt x="255506" y="58000"/>
                </a:lnTo>
                <a:lnTo>
                  <a:pt x="307074" y="48123"/>
                </a:lnTo>
                <a:lnTo>
                  <a:pt x="334873" y="46888"/>
                </a:lnTo>
                <a:lnTo>
                  <a:pt x="492100" y="46888"/>
                </a:lnTo>
                <a:lnTo>
                  <a:pt x="487984" y="43460"/>
                </a:lnTo>
                <a:lnTo>
                  <a:pt x="446049" y="19761"/>
                </a:lnTo>
                <a:lnTo>
                  <a:pt x="395143" y="4941"/>
                </a:lnTo>
                <a:lnTo>
                  <a:pt x="366176" y="1235"/>
                </a:lnTo>
                <a:lnTo>
                  <a:pt x="334873" y="0"/>
                </a:lnTo>
                <a:close/>
              </a:path>
              <a:path w="578485" h="916304">
                <a:moveTo>
                  <a:pt x="492100" y="46888"/>
                </a:moveTo>
                <a:lnTo>
                  <a:pt x="334873" y="46888"/>
                </a:lnTo>
                <a:lnTo>
                  <a:pt x="359416" y="47955"/>
                </a:lnTo>
                <a:lnTo>
                  <a:pt x="382163" y="51155"/>
                </a:lnTo>
                <a:lnTo>
                  <a:pt x="422262" y="63957"/>
                </a:lnTo>
                <a:lnTo>
                  <a:pt x="455582" y="84140"/>
                </a:lnTo>
                <a:lnTo>
                  <a:pt x="493635" y="125940"/>
                </a:lnTo>
                <a:lnTo>
                  <a:pt x="511050" y="160930"/>
                </a:lnTo>
                <a:lnTo>
                  <a:pt x="522206" y="201114"/>
                </a:lnTo>
                <a:lnTo>
                  <a:pt x="527731" y="244477"/>
                </a:lnTo>
                <a:lnTo>
                  <a:pt x="528421" y="267220"/>
                </a:lnTo>
                <a:lnTo>
                  <a:pt x="527793" y="296884"/>
                </a:lnTo>
                <a:lnTo>
                  <a:pt x="522769" y="357326"/>
                </a:lnTo>
                <a:lnTo>
                  <a:pt x="512846" y="418982"/>
                </a:lnTo>
                <a:lnTo>
                  <a:pt x="498782" y="480094"/>
                </a:lnTo>
                <a:lnTo>
                  <a:pt x="486330" y="522457"/>
                </a:lnTo>
                <a:lnTo>
                  <a:pt x="471830" y="563575"/>
                </a:lnTo>
                <a:lnTo>
                  <a:pt x="453365" y="609602"/>
                </a:lnTo>
                <a:lnTo>
                  <a:pt x="431141" y="657675"/>
                </a:lnTo>
                <a:lnTo>
                  <a:pt x="405170" y="705687"/>
                </a:lnTo>
                <a:lnTo>
                  <a:pt x="375716" y="750773"/>
                </a:lnTo>
                <a:lnTo>
                  <a:pt x="347406" y="787313"/>
                </a:lnTo>
                <a:lnTo>
                  <a:pt x="318434" y="818267"/>
                </a:lnTo>
                <a:lnTo>
                  <a:pt x="288070" y="842417"/>
                </a:lnTo>
                <a:lnTo>
                  <a:pt x="245141" y="862591"/>
                </a:lnTo>
                <a:lnTo>
                  <a:pt x="210299" y="867295"/>
                </a:lnTo>
                <a:lnTo>
                  <a:pt x="335204" y="867295"/>
                </a:lnTo>
                <a:lnTo>
                  <a:pt x="369023" y="835152"/>
                </a:lnTo>
                <a:lnTo>
                  <a:pt x="402426" y="794971"/>
                </a:lnTo>
                <a:lnTo>
                  <a:pt x="434578" y="749012"/>
                </a:lnTo>
                <a:lnTo>
                  <a:pt x="454418" y="715606"/>
                </a:lnTo>
                <a:lnTo>
                  <a:pt x="472663" y="681204"/>
                </a:lnTo>
                <a:lnTo>
                  <a:pt x="496857" y="630032"/>
                </a:lnTo>
                <a:lnTo>
                  <a:pt x="516699" y="580986"/>
                </a:lnTo>
                <a:lnTo>
                  <a:pt x="532210" y="536858"/>
                </a:lnTo>
                <a:lnTo>
                  <a:pt x="545644" y="491566"/>
                </a:lnTo>
                <a:lnTo>
                  <a:pt x="560879" y="427101"/>
                </a:lnTo>
                <a:lnTo>
                  <a:pt x="571761" y="362515"/>
                </a:lnTo>
                <a:lnTo>
                  <a:pt x="577286" y="298055"/>
                </a:lnTo>
                <a:lnTo>
                  <a:pt x="577976" y="265887"/>
                </a:lnTo>
                <a:lnTo>
                  <a:pt x="577117" y="237359"/>
                </a:lnTo>
                <a:lnTo>
                  <a:pt x="570251" y="183951"/>
                </a:lnTo>
                <a:lnTo>
                  <a:pt x="556418" y="135605"/>
                </a:lnTo>
                <a:lnTo>
                  <a:pt x="534987" y="93580"/>
                </a:lnTo>
                <a:lnTo>
                  <a:pt x="505753" y="58257"/>
                </a:lnTo>
                <a:lnTo>
                  <a:pt x="492100" y="4688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23540" y="3823382"/>
            <a:ext cx="578485" cy="916305"/>
          </a:xfrm>
          <a:custGeom>
            <a:avLst/>
            <a:gdLst/>
            <a:ahLst/>
            <a:cxnLst/>
            <a:rect l="l" t="t" r="r" b="b"/>
            <a:pathLst>
              <a:path w="578485" h="916304">
                <a:moveTo>
                  <a:pt x="334873" y="0"/>
                </a:moveTo>
                <a:lnTo>
                  <a:pt x="270408" y="5948"/>
                </a:lnTo>
                <a:lnTo>
                  <a:pt x="210972" y="23774"/>
                </a:lnTo>
                <a:lnTo>
                  <a:pt x="157221" y="54843"/>
                </a:lnTo>
                <a:lnTo>
                  <a:pt x="109842" y="100457"/>
                </a:lnTo>
                <a:lnTo>
                  <a:pt x="83050" y="137634"/>
                </a:lnTo>
                <a:lnTo>
                  <a:pt x="60286" y="179489"/>
                </a:lnTo>
                <a:lnTo>
                  <a:pt x="41357" y="225282"/>
                </a:lnTo>
                <a:lnTo>
                  <a:pt x="26123" y="274256"/>
                </a:lnTo>
                <a:lnTo>
                  <a:pt x="14481" y="325913"/>
                </a:lnTo>
                <a:lnTo>
                  <a:pt x="6362" y="379742"/>
                </a:lnTo>
                <a:lnTo>
                  <a:pt x="1590" y="434997"/>
                </a:lnTo>
                <a:lnTo>
                  <a:pt x="0" y="490918"/>
                </a:lnTo>
                <a:lnTo>
                  <a:pt x="669" y="529449"/>
                </a:lnTo>
                <a:lnTo>
                  <a:pt x="6027" y="604629"/>
                </a:lnTo>
                <a:lnTo>
                  <a:pt x="16911" y="676870"/>
                </a:lnTo>
                <a:lnTo>
                  <a:pt x="34327" y="743674"/>
                </a:lnTo>
                <a:lnTo>
                  <a:pt x="51821" y="789972"/>
                </a:lnTo>
                <a:lnTo>
                  <a:pt x="73672" y="831469"/>
                </a:lnTo>
                <a:lnTo>
                  <a:pt x="100045" y="866194"/>
                </a:lnTo>
                <a:lnTo>
                  <a:pt x="131105" y="892754"/>
                </a:lnTo>
                <a:lnTo>
                  <a:pt x="167431" y="910163"/>
                </a:lnTo>
                <a:lnTo>
                  <a:pt x="209626" y="916190"/>
                </a:lnTo>
                <a:lnTo>
                  <a:pt x="225409" y="915562"/>
                </a:lnTo>
                <a:lnTo>
                  <a:pt x="269239" y="906145"/>
                </a:lnTo>
                <a:lnTo>
                  <a:pt x="308916" y="886553"/>
                </a:lnTo>
                <a:lnTo>
                  <a:pt x="335204" y="867295"/>
                </a:lnTo>
                <a:lnTo>
                  <a:pt x="210299" y="867295"/>
                </a:lnTo>
                <a:lnTo>
                  <a:pt x="200417" y="866752"/>
                </a:lnTo>
                <a:lnTo>
                  <a:pt x="164230" y="853845"/>
                </a:lnTo>
                <a:lnTo>
                  <a:pt x="132942" y="826953"/>
                </a:lnTo>
                <a:lnTo>
                  <a:pt x="106841" y="788883"/>
                </a:lnTo>
                <a:lnTo>
                  <a:pt x="80497" y="725718"/>
                </a:lnTo>
                <a:lnTo>
                  <a:pt x="64089" y="663939"/>
                </a:lnTo>
                <a:lnTo>
                  <a:pt x="53874" y="597469"/>
                </a:lnTo>
                <a:lnTo>
                  <a:pt x="48850" y="527313"/>
                </a:lnTo>
                <a:lnTo>
                  <a:pt x="48221" y="490918"/>
                </a:lnTo>
                <a:lnTo>
                  <a:pt x="48600" y="464857"/>
                </a:lnTo>
                <a:lnTo>
                  <a:pt x="51618" y="413121"/>
                </a:lnTo>
                <a:lnTo>
                  <a:pt x="57662" y="362097"/>
                </a:lnTo>
                <a:lnTo>
                  <a:pt x="66868" y="313043"/>
                </a:lnTo>
                <a:lnTo>
                  <a:pt x="79258" y="266288"/>
                </a:lnTo>
                <a:lnTo>
                  <a:pt x="94890" y="222442"/>
                </a:lnTo>
                <a:lnTo>
                  <a:pt x="113560" y="182360"/>
                </a:lnTo>
                <a:lnTo>
                  <a:pt x="135329" y="147366"/>
                </a:lnTo>
                <a:lnTo>
                  <a:pt x="166935" y="110785"/>
                </a:lnTo>
                <a:lnTo>
                  <a:pt x="209131" y="78133"/>
                </a:lnTo>
                <a:lnTo>
                  <a:pt x="255506" y="58000"/>
                </a:lnTo>
                <a:lnTo>
                  <a:pt x="307074" y="48123"/>
                </a:lnTo>
                <a:lnTo>
                  <a:pt x="334873" y="46888"/>
                </a:lnTo>
                <a:lnTo>
                  <a:pt x="492100" y="46888"/>
                </a:lnTo>
                <a:lnTo>
                  <a:pt x="487984" y="43460"/>
                </a:lnTo>
                <a:lnTo>
                  <a:pt x="446049" y="19761"/>
                </a:lnTo>
                <a:lnTo>
                  <a:pt x="395143" y="4941"/>
                </a:lnTo>
                <a:lnTo>
                  <a:pt x="366176" y="1235"/>
                </a:lnTo>
                <a:lnTo>
                  <a:pt x="334873" y="0"/>
                </a:lnTo>
                <a:close/>
              </a:path>
              <a:path w="578485" h="916304">
                <a:moveTo>
                  <a:pt x="492100" y="46888"/>
                </a:moveTo>
                <a:lnTo>
                  <a:pt x="334873" y="46888"/>
                </a:lnTo>
                <a:lnTo>
                  <a:pt x="359416" y="47955"/>
                </a:lnTo>
                <a:lnTo>
                  <a:pt x="382163" y="51155"/>
                </a:lnTo>
                <a:lnTo>
                  <a:pt x="422262" y="63957"/>
                </a:lnTo>
                <a:lnTo>
                  <a:pt x="455582" y="84140"/>
                </a:lnTo>
                <a:lnTo>
                  <a:pt x="493635" y="125940"/>
                </a:lnTo>
                <a:lnTo>
                  <a:pt x="511050" y="160930"/>
                </a:lnTo>
                <a:lnTo>
                  <a:pt x="522206" y="201114"/>
                </a:lnTo>
                <a:lnTo>
                  <a:pt x="527731" y="244477"/>
                </a:lnTo>
                <a:lnTo>
                  <a:pt x="528421" y="267220"/>
                </a:lnTo>
                <a:lnTo>
                  <a:pt x="527793" y="296884"/>
                </a:lnTo>
                <a:lnTo>
                  <a:pt x="522769" y="357326"/>
                </a:lnTo>
                <a:lnTo>
                  <a:pt x="512846" y="418982"/>
                </a:lnTo>
                <a:lnTo>
                  <a:pt x="498782" y="480094"/>
                </a:lnTo>
                <a:lnTo>
                  <a:pt x="486330" y="522457"/>
                </a:lnTo>
                <a:lnTo>
                  <a:pt x="471830" y="563575"/>
                </a:lnTo>
                <a:lnTo>
                  <a:pt x="453365" y="609602"/>
                </a:lnTo>
                <a:lnTo>
                  <a:pt x="431141" y="657675"/>
                </a:lnTo>
                <a:lnTo>
                  <a:pt x="405170" y="705687"/>
                </a:lnTo>
                <a:lnTo>
                  <a:pt x="375716" y="750773"/>
                </a:lnTo>
                <a:lnTo>
                  <a:pt x="347406" y="787313"/>
                </a:lnTo>
                <a:lnTo>
                  <a:pt x="318434" y="818267"/>
                </a:lnTo>
                <a:lnTo>
                  <a:pt x="288070" y="842417"/>
                </a:lnTo>
                <a:lnTo>
                  <a:pt x="245141" y="862591"/>
                </a:lnTo>
                <a:lnTo>
                  <a:pt x="210299" y="867295"/>
                </a:lnTo>
                <a:lnTo>
                  <a:pt x="335204" y="867295"/>
                </a:lnTo>
                <a:lnTo>
                  <a:pt x="369023" y="835152"/>
                </a:lnTo>
                <a:lnTo>
                  <a:pt x="402426" y="794971"/>
                </a:lnTo>
                <a:lnTo>
                  <a:pt x="434578" y="749012"/>
                </a:lnTo>
                <a:lnTo>
                  <a:pt x="454418" y="715606"/>
                </a:lnTo>
                <a:lnTo>
                  <a:pt x="472663" y="681204"/>
                </a:lnTo>
                <a:lnTo>
                  <a:pt x="496857" y="630032"/>
                </a:lnTo>
                <a:lnTo>
                  <a:pt x="516699" y="580986"/>
                </a:lnTo>
                <a:lnTo>
                  <a:pt x="532210" y="536858"/>
                </a:lnTo>
                <a:lnTo>
                  <a:pt x="545644" y="491566"/>
                </a:lnTo>
                <a:lnTo>
                  <a:pt x="560879" y="427101"/>
                </a:lnTo>
                <a:lnTo>
                  <a:pt x="571761" y="362515"/>
                </a:lnTo>
                <a:lnTo>
                  <a:pt x="577286" y="298055"/>
                </a:lnTo>
                <a:lnTo>
                  <a:pt x="577976" y="265887"/>
                </a:lnTo>
                <a:lnTo>
                  <a:pt x="577117" y="237359"/>
                </a:lnTo>
                <a:lnTo>
                  <a:pt x="570251" y="183951"/>
                </a:lnTo>
                <a:lnTo>
                  <a:pt x="556418" y="135605"/>
                </a:lnTo>
                <a:lnTo>
                  <a:pt x="534987" y="93580"/>
                </a:lnTo>
                <a:lnTo>
                  <a:pt x="505753" y="58257"/>
                </a:lnTo>
                <a:lnTo>
                  <a:pt x="492100" y="4688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571017" y="3814978"/>
            <a:ext cx="6365875" cy="947419"/>
            <a:chOff x="571017" y="3814978"/>
            <a:chExt cx="6365875" cy="947419"/>
          </a:xfrm>
        </p:grpSpPr>
        <p:sp>
          <p:nvSpPr>
            <p:cNvPr id="16" name="object 16"/>
            <p:cNvSpPr/>
            <p:nvPr/>
          </p:nvSpPr>
          <p:spPr>
            <a:xfrm>
              <a:off x="6126511" y="3823382"/>
              <a:ext cx="578485" cy="916305"/>
            </a:xfrm>
            <a:custGeom>
              <a:avLst/>
              <a:gdLst/>
              <a:ahLst/>
              <a:cxnLst/>
              <a:rect l="l" t="t" r="r" b="b"/>
              <a:pathLst>
                <a:path w="578484" h="916304">
                  <a:moveTo>
                    <a:pt x="334873" y="0"/>
                  </a:moveTo>
                  <a:lnTo>
                    <a:pt x="270398" y="5948"/>
                  </a:lnTo>
                  <a:lnTo>
                    <a:pt x="210972" y="23774"/>
                  </a:lnTo>
                  <a:lnTo>
                    <a:pt x="157221" y="54843"/>
                  </a:lnTo>
                  <a:lnTo>
                    <a:pt x="109842" y="100457"/>
                  </a:lnTo>
                  <a:lnTo>
                    <a:pt x="83040" y="137634"/>
                  </a:lnTo>
                  <a:lnTo>
                    <a:pt x="60286" y="179489"/>
                  </a:lnTo>
                  <a:lnTo>
                    <a:pt x="41352" y="225282"/>
                  </a:lnTo>
                  <a:lnTo>
                    <a:pt x="26123" y="274256"/>
                  </a:lnTo>
                  <a:lnTo>
                    <a:pt x="14476" y="325913"/>
                  </a:lnTo>
                  <a:lnTo>
                    <a:pt x="6362" y="379742"/>
                  </a:lnTo>
                  <a:lnTo>
                    <a:pt x="1585" y="434997"/>
                  </a:lnTo>
                  <a:lnTo>
                    <a:pt x="0" y="490918"/>
                  </a:lnTo>
                  <a:lnTo>
                    <a:pt x="669" y="529449"/>
                  </a:lnTo>
                  <a:lnTo>
                    <a:pt x="6027" y="604629"/>
                  </a:lnTo>
                  <a:lnTo>
                    <a:pt x="16911" y="676870"/>
                  </a:lnTo>
                  <a:lnTo>
                    <a:pt x="34327" y="743674"/>
                  </a:lnTo>
                  <a:lnTo>
                    <a:pt x="51821" y="789972"/>
                  </a:lnTo>
                  <a:lnTo>
                    <a:pt x="73672" y="831469"/>
                  </a:lnTo>
                  <a:lnTo>
                    <a:pt x="100045" y="866194"/>
                  </a:lnTo>
                  <a:lnTo>
                    <a:pt x="131100" y="892754"/>
                  </a:lnTo>
                  <a:lnTo>
                    <a:pt x="167431" y="910163"/>
                  </a:lnTo>
                  <a:lnTo>
                    <a:pt x="209626" y="916190"/>
                  </a:lnTo>
                  <a:lnTo>
                    <a:pt x="225407" y="915562"/>
                  </a:lnTo>
                  <a:lnTo>
                    <a:pt x="269239" y="906145"/>
                  </a:lnTo>
                  <a:lnTo>
                    <a:pt x="308909" y="886553"/>
                  </a:lnTo>
                  <a:lnTo>
                    <a:pt x="335204" y="867295"/>
                  </a:lnTo>
                  <a:lnTo>
                    <a:pt x="210299" y="867295"/>
                  </a:lnTo>
                  <a:lnTo>
                    <a:pt x="200417" y="866752"/>
                  </a:lnTo>
                  <a:lnTo>
                    <a:pt x="164230" y="853845"/>
                  </a:lnTo>
                  <a:lnTo>
                    <a:pt x="132942" y="826953"/>
                  </a:lnTo>
                  <a:lnTo>
                    <a:pt x="106841" y="788883"/>
                  </a:lnTo>
                  <a:lnTo>
                    <a:pt x="80491" y="725718"/>
                  </a:lnTo>
                  <a:lnTo>
                    <a:pt x="64088" y="663939"/>
                  </a:lnTo>
                  <a:lnTo>
                    <a:pt x="53874" y="597469"/>
                  </a:lnTo>
                  <a:lnTo>
                    <a:pt x="48850" y="527313"/>
                  </a:lnTo>
                  <a:lnTo>
                    <a:pt x="48221" y="490918"/>
                  </a:lnTo>
                  <a:lnTo>
                    <a:pt x="48600" y="464857"/>
                  </a:lnTo>
                  <a:lnTo>
                    <a:pt x="51618" y="413121"/>
                  </a:lnTo>
                  <a:lnTo>
                    <a:pt x="57662" y="362097"/>
                  </a:lnTo>
                  <a:lnTo>
                    <a:pt x="66868" y="313043"/>
                  </a:lnTo>
                  <a:lnTo>
                    <a:pt x="79258" y="266288"/>
                  </a:lnTo>
                  <a:lnTo>
                    <a:pt x="94890" y="222442"/>
                  </a:lnTo>
                  <a:lnTo>
                    <a:pt x="113559" y="182360"/>
                  </a:lnTo>
                  <a:lnTo>
                    <a:pt x="135324" y="147366"/>
                  </a:lnTo>
                  <a:lnTo>
                    <a:pt x="166935" y="110785"/>
                  </a:lnTo>
                  <a:lnTo>
                    <a:pt x="209131" y="78133"/>
                  </a:lnTo>
                  <a:lnTo>
                    <a:pt x="255504" y="58000"/>
                  </a:lnTo>
                  <a:lnTo>
                    <a:pt x="307069" y="48123"/>
                  </a:lnTo>
                  <a:lnTo>
                    <a:pt x="334873" y="46888"/>
                  </a:lnTo>
                  <a:lnTo>
                    <a:pt x="492100" y="46888"/>
                  </a:lnTo>
                  <a:lnTo>
                    <a:pt x="487984" y="43460"/>
                  </a:lnTo>
                  <a:lnTo>
                    <a:pt x="446049" y="19761"/>
                  </a:lnTo>
                  <a:lnTo>
                    <a:pt x="395143" y="4941"/>
                  </a:lnTo>
                  <a:lnTo>
                    <a:pt x="366176" y="1235"/>
                  </a:lnTo>
                  <a:lnTo>
                    <a:pt x="334873" y="0"/>
                  </a:lnTo>
                  <a:close/>
                </a:path>
                <a:path w="578484" h="916304">
                  <a:moveTo>
                    <a:pt x="492100" y="46888"/>
                  </a:moveTo>
                  <a:lnTo>
                    <a:pt x="334873" y="46888"/>
                  </a:lnTo>
                  <a:lnTo>
                    <a:pt x="359415" y="47955"/>
                  </a:lnTo>
                  <a:lnTo>
                    <a:pt x="382158" y="51155"/>
                  </a:lnTo>
                  <a:lnTo>
                    <a:pt x="422262" y="63957"/>
                  </a:lnTo>
                  <a:lnTo>
                    <a:pt x="455577" y="84140"/>
                  </a:lnTo>
                  <a:lnTo>
                    <a:pt x="493635" y="125940"/>
                  </a:lnTo>
                  <a:lnTo>
                    <a:pt x="511050" y="160930"/>
                  </a:lnTo>
                  <a:lnTo>
                    <a:pt x="522206" y="201114"/>
                  </a:lnTo>
                  <a:lnTo>
                    <a:pt x="527731" y="244477"/>
                  </a:lnTo>
                  <a:lnTo>
                    <a:pt x="528421" y="267220"/>
                  </a:lnTo>
                  <a:lnTo>
                    <a:pt x="527793" y="296884"/>
                  </a:lnTo>
                  <a:lnTo>
                    <a:pt x="522769" y="357326"/>
                  </a:lnTo>
                  <a:lnTo>
                    <a:pt x="512846" y="418982"/>
                  </a:lnTo>
                  <a:lnTo>
                    <a:pt x="498782" y="480094"/>
                  </a:lnTo>
                  <a:lnTo>
                    <a:pt x="486325" y="522457"/>
                  </a:lnTo>
                  <a:lnTo>
                    <a:pt x="471830" y="563575"/>
                  </a:lnTo>
                  <a:lnTo>
                    <a:pt x="453365" y="609602"/>
                  </a:lnTo>
                  <a:lnTo>
                    <a:pt x="431131" y="657675"/>
                  </a:lnTo>
                  <a:lnTo>
                    <a:pt x="405163" y="705687"/>
                  </a:lnTo>
                  <a:lnTo>
                    <a:pt x="375716" y="750773"/>
                  </a:lnTo>
                  <a:lnTo>
                    <a:pt x="347404" y="787313"/>
                  </a:lnTo>
                  <a:lnTo>
                    <a:pt x="318434" y="818267"/>
                  </a:lnTo>
                  <a:lnTo>
                    <a:pt x="288064" y="842417"/>
                  </a:lnTo>
                  <a:lnTo>
                    <a:pt x="245141" y="862591"/>
                  </a:lnTo>
                  <a:lnTo>
                    <a:pt x="210299" y="867295"/>
                  </a:lnTo>
                  <a:lnTo>
                    <a:pt x="335204" y="867295"/>
                  </a:lnTo>
                  <a:lnTo>
                    <a:pt x="369023" y="835152"/>
                  </a:lnTo>
                  <a:lnTo>
                    <a:pt x="402424" y="794971"/>
                  </a:lnTo>
                  <a:lnTo>
                    <a:pt x="434578" y="749012"/>
                  </a:lnTo>
                  <a:lnTo>
                    <a:pt x="454418" y="715606"/>
                  </a:lnTo>
                  <a:lnTo>
                    <a:pt x="472663" y="681204"/>
                  </a:lnTo>
                  <a:lnTo>
                    <a:pt x="496852" y="630032"/>
                  </a:lnTo>
                  <a:lnTo>
                    <a:pt x="516699" y="580986"/>
                  </a:lnTo>
                  <a:lnTo>
                    <a:pt x="532208" y="536858"/>
                  </a:lnTo>
                  <a:lnTo>
                    <a:pt x="545639" y="491566"/>
                  </a:lnTo>
                  <a:lnTo>
                    <a:pt x="560878" y="427101"/>
                  </a:lnTo>
                  <a:lnTo>
                    <a:pt x="571761" y="362515"/>
                  </a:lnTo>
                  <a:lnTo>
                    <a:pt x="577286" y="298055"/>
                  </a:lnTo>
                  <a:lnTo>
                    <a:pt x="577976" y="265887"/>
                  </a:lnTo>
                  <a:lnTo>
                    <a:pt x="577117" y="237359"/>
                  </a:lnTo>
                  <a:lnTo>
                    <a:pt x="570251" y="183951"/>
                  </a:lnTo>
                  <a:lnTo>
                    <a:pt x="556413" y="135605"/>
                  </a:lnTo>
                  <a:lnTo>
                    <a:pt x="534985" y="93580"/>
                  </a:lnTo>
                  <a:lnTo>
                    <a:pt x="505753" y="58257"/>
                  </a:lnTo>
                  <a:lnTo>
                    <a:pt x="492100" y="46888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1017" y="381815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17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85" y="0"/>
                </a:moveTo>
                <a:lnTo>
                  <a:pt x="0" y="0"/>
                </a:lnTo>
                <a:lnTo>
                  <a:pt x="0" y="9525"/>
                </a:lnTo>
                <a:lnTo>
                  <a:pt x="3208985" y="9525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017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85" y="0"/>
                </a:moveTo>
                <a:lnTo>
                  <a:pt x="0" y="0"/>
                </a:lnTo>
                <a:lnTo>
                  <a:pt x="0" y="25400"/>
                </a:lnTo>
                <a:lnTo>
                  <a:pt x="3208985" y="25400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017" y="6816521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399"/>
                </a:lnTo>
                <a:lnTo>
                  <a:pt x="6365608" y="25399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1017" y="7294981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017" y="7977276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1017" y="8438274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1017" y="8896083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1017" y="9374543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724993" y="3823382"/>
            <a:ext cx="578485" cy="916305"/>
          </a:xfrm>
          <a:custGeom>
            <a:avLst/>
            <a:gdLst/>
            <a:ahLst/>
            <a:cxnLst/>
            <a:rect l="l" t="t" r="r" b="b"/>
            <a:pathLst>
              <a:path w="578485" h="916304">
                <a:moveTo>
                  <a:pt x="334873" y="0"/>
                </a:moveTo>
                <a:lnTo>
                  <a:pt x="270408" y="5948"/>
                </a:lnTo>
                <a:lnTo>
                  <a:pt x="210972" y="23774"/>
                </a:lnTo>
                <a:lnTo>
                  <a:pt x="157221" y="54843"/>
                </a:lnTo>
                <a:lnTo>
                  <a:pt x="109842" y="100457"/>
                </a:lnTo>
                <a:lnTo>
                  <a:pt x="83050" y="137634"/>
                </a:lnTo>
                <a:lnTo>
                  <a:pt x="60286" y="179489"/>
                </a:lnTo>
                <a:lnTo>
                  <a:pt x="41357" y="225282"/>
                </a:lnTo>
                <a:lnTo>
                  <a:pt x="26123" y="274256"/>
                </a:lnTo>
                <a:lnTo>
                  <a:pt x="14481" y="325913"/>
                </a:lnTo>
                <a:lnTo>
                  <a:pt x="6362" y="379742"/>
                </a:lnTo>
                <a:lnTo>
                  <a:pt x="1590" y="434997"/>
                </a:lnTo>
                <a:lnTo>
                  <a:pt x="0" y="490918"/>
                </a:lnTo>
                <a:lnTo>
                  <a:pt x="669" y="529449"/>
                </a:lnTo>
                <a:lnTo>
                  <a:pt x="6027" y="604629"/>
                </a:lnTo>
                <a:lnTo>
                  <a:pt x="16911" y="676870"/>
                </a:lnTo>
                <a:lnTo>
                  <a:pt x="34327" y="743674"/>
                </a:lnTo>
                <a:lnTo>
                  <a:pt x="51821" y="789972"/>
                </a:lnTo>
                <a:lnTo>
                  <a:pt x="73672" y="831469"/>
                </a:lnTo>
                <a:lnTo>
                  <a:pt x="100045" y="866194"/>
                </a:lnTo>
                <a:lnTo>
                  <a:pt x="131105" y="892754"/>
                </a:lnTo>
                <a:lnTo>
                  <a:pt x="167431" y="910163"/>
                </a:lnTo>
                <a:lnTo>
                  <a:pt x="209626" y="916190"/>
                </a:lnTo>
                <a:lnTo>
                  <a:pt x="225409" y="915562"/>
                </a:lnTo>
                <a:lnTo>
                  <a:pt x="269240" y="906145"/>
                </a:lnTo>
                <a:lnTo>
                  <a:pt x="308916" y="886553"/>
                </a:lnTo>
                <a:lnTo>
                  <a:pt x="335204" y="867295"/>
                </a:lnTo>
                <a:lnTo>
                  <a:pt x="210299" y="867295"/>
                </a:lnTo>
                <a:lnTo>
                  <a:pt x="200417" y="866752"/>
                </a:lnTo>
                <a:lnTo>
                  <a:pt x="164230" y="853845"/>
                </a:lnTo>
                <a:lnTo>
                  <a:pt x="132942" y="826953"/>
                </a:lnTo>
                <a:lnTo>
                  <a:pt x="106841" y="788883"/>
                </a:lnTo>
                <a:lnTo>
                  <a:pt x="80491" y="725718"/>
                </a:lnTo>
                <a:lnTo>
                  <a:pt x="64088" y="663939"/>
                </a:lnTo>
                <a:lnTo>
                  <a:pt x="53874" y="597469"/>
                </a:lnTo>
                <a:lnTo>
                  <a:pt x="48850" y="527313"/>
                </a:lnTo>
                <a:lnTo>
                  <a:pt x="48221" y="490918"/>
                </a:lnTo>
                <a:lnTo>
                  <a:pt x="48600" y="464857"/>
                </a:lnTo>
                <a:lnTo>
                  <a:pt x="51618" y="413121"/>
                </a:lnTo>
                <a:lnTo>
                  <a:pt x="57662" y="362097"/>
                </a:lnTo>
                <a:lnTo>
                  <a:pt x="66868" y="313043"/>
                </a:lnTo>
                <a:lnTo>
                  <a:pt x="79258" y="266288"/>
                </a:lnTo>
                <a:lnTo>
                  <a:pt x="94890" y="222442"/>
                </a:lnTo>
                <a:lnTo>
                  <a:pt x="113560" y="182360"/>
                </a:lnTo>
                <a:lnTo>
                  <a:pt x="135329" y="147366"/>
                </a:lnTo>
                <a:lnTo>
                  <a:pt x="166935" y="110785"/>
                </a:lnTo>
                <a:lnTo>
                  <a:pt x="209131" y="78133"/>
                </a:lnTo>
                <a:lnTo>
                  <a:pt x="255506" y="58000"/>
                </a:lnTo>
                <a:lnTo>
                  <a:pt x="307074" y="48123"/>
                </a:lnTo>
                <a:lnTo>
                  <a:pt x="334873" y="46888"/>
                </a:lnTo>
                <a:lnTo>
                  <a:pt x="492100" y="46888"/>
                </a:lnTo>
                <a:lnTo>
                  <a:pt x="487984" y="43460"/>
                </a:lnTo>
                <a:lnTo>
                  <a:pt x="446049" y="19761"/>
                </a:lnTo>
                <a:lnTo>
                  <a:pt x="395143" y="4941"/>
                </a:lnTo>
                <a:lnTo>
                  <a:pt x="366176" y="1235"/>
                </a:lnTo>
                <a:lnTo>
                  <a:pt x="334873" y="0"/>
                </a:lnTo>
                <a:close/>
              </a:path>
              <a:path w="578485" h="916304">
                <a:moveTo>
                  <a:pt x="492100" y="46888"/>
                </a:moveTo>
                <a:lnTo>
                  <a:pt x="334873" y="46888"/>
                </a:lnTo>
                <a:lnTo>
                  <a:pt x="359416" y="47955"/>
                </a:lnTo>
                <a:lnTo>
                  <a:pt x="382163" y="51155"/>
                </a:lnTo>
                <a:lnTo>
                  <a:pt x="422262" y="63957"/>
                </a:lnTo>
                <a:lnTo>
                  <a:pt x="455582" y="84140"/>
                </a:lnTo>
                <a:lnTo>
                  <a:pt x="493635" y="125940"/>
                </a:lnTo>
                <a:lnTo>
                  <a:pt x="511050" y="160930"/>
                </a:lnTo>
                <a:lnTo>
                  <a:pt x="522206" y="201114"/>
                </a:lnTo>
                <a:lnTo>
                  <a:pt x="527731" y="244477"/>
                </a:lnTo>
                <a:lnTo>
                  <a:pt x="528421" y="267220"/>
                </a:lnTo>
                <a:lnTo>
                  <a:pt x="527793" y="296884"/>
                </a:lnTo>
                <a:lnTo>
                  <a:pt x="522769" y="357326"/>
                </a:lnTo>
                <a:lnTo>
                  <a:pt x="512846" y="418982"/>
                </a:lnTo>
                <a:lnTo>
                  <a:pt x="498782" y="480094"/>
                </a:lnTo>
                <a:lnTo>
                  <a:pt x="486330" y="522457"/>
                </a:lnTo>
                <a:lnTo>
                  <a:pt x="471830" y="563575"/>
                </a:lnTo>
                <a:lnTo>
                  <a:pt x="453365" y="609602"/>
                </a:lnTo>
                <a:lnTo>
                  <a:pt x="431141" y="657675"/>
                </a:lnTo>
                <a:lnTo>
                  <a:pt x="405170" y="705687"/>
                </a:lnTo>
                <a:lnTo>
                  <a:pt x="375716" y="750773"/>
                </a:lnTo>
                <a:lnTo>
                  <a:pt x="347406" y="787313"/>
                </a:lnTo>
                <a:lnTo>
                  <a:pt x="318434" y="818267"/>
                </a:lnTo>
                <a:lnTo>
                  <a:pt x="288070" y="842417"/>
                </a:lnTo>
                <a:lnTo>
                  <a:pt x="245141" y="862591"/>
                </a:lnTo>
                <a:lnTo>
                  <a:pt x="210299" y="867295"/>
                </a:lnTo>
                <a:lnTo>
                  <a:pt x="335204" y="867295"/>
                </a:lnTo>
                <a:lnTo>
                  <a:pt x="369023" y="835152"/>
                </a:lnTo>
                <a:lnTo>
                  <a:pt x="402426" y="794971"/>
                </a:lnTo>
                <a:lnTo>
                  <a:pt x="434578" y="749012"/>
                </a:lnTo>
                <a:lnTo>
                  <a:pt x="454418" y="715606"/>
                </a:lnTo>
                <a:lnTo>
                  <a:pt x="472663" y="681204"/>
                </a:lnTo>
                <a:lnTo>
                  <a:pt x="496857" y="630032"/>
                </a:lnTo>
                <a:lnTo>
                  <a:pt x="516699" y="580986"/>
                </a:lnTo>
                <a:lnTo>
                  <a:pt x="532210" y="536858"/>
                </a:lnTo>
                <a:lnTo>
                  <a:pt x="545644" y="491566"/>
                </a:lnTo>
                <a:lnTo>
                  <a:pt x="560879" y="427101"/>
                </a:lnTo>
                <a:lnTo>
                  <a:pt x="571761" y="362515"/>
                </a:lnTo>
                <a:lnTo>
                  <a:pt x="577286" y="298055"/>
                </a:lnTo>
                <a:lnTo>
                  <a:pt x="577977" y="265887"/>
                </a:lnTo>
                <a:lnTo>
                  <a:pt x="577117" y="237359"/>
                </a:lnTo>
                <a:lnTo>
                  <a:pt x="570251" y="183951"/>
                </a:lnTo>
                <a:lnTo>
                  <a:pt x="556418" y="135605"/>
                </a:lnTo>
                <a:lnTo>
                  <a:pt x="534987" y="93580"/>
                </a:lnTo>
                <a:lnTo>
                  <a:pt x="505753" y="58257"/>
                </a:lnTo>
                <a:lnTo>
                  <a:pt x="492100" y="4688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8713" y="1305583"/>
            <a:ext cx="942340" cy="1493520"/>
          </a:xfrm>
          <a:custGeom>
            <a:avLst/>
            <a:gdLst/>
            <a:ahLst/>
            <a:cxnLst/>
            <a:rect l="l" t="t" r="r" b="b"/>
            <a:pathLst>
              <a:path w="942339" h="1493520">
                <a:moveTo>
                  <a:pt x="545693" y="0"/>
                </a:moveTo>
                <a:lnTo>
                  <a:pt x="492146" y="2423"/>
                </a:lnTo>
                <a:lnTo>
                  <a:pt x="440645" y="9691"/>
                </a:lnTo>
                <a:lnTo>
                  <a:pt x="391192" y="21800"/>
                </a:lnTo>
                <a:lnTo>
                  <a:pt x="343789" y="38747"/>
                </a:lnTo>
                <a:lnTo>
                  <a:pt x="298699" y="61090"/>
                </a:lnTo>
                <a:lnTo>
                  <a:pt x="256205" y="89368"/>
                </a:lnTo>
                <a:lnTo>
                  <a:pt x="216303" y="123577"/>
                </a:lnTo>
                <a:lnTo>
                  <a:pt x="178993" y="163715"/>
                </a:lnTo>
                <a:lnTo>
                  <a:pt x="135331" y="224286"/>
                </a:lnTo>
                <a:lnTo>
                  <a:pt x="115957" y="257439"/>
                </a:lnTo>
                <a:lnTo>
                  <a:pt x="98221" y="292506"/>
                </a:lnTo>
                <a:lnTo>
                  <a:pt x="82055" y="329170"/>
                </a:lnTo>
                <a:lnTo>
                  <a:pt x="67389" y="367131"/>
                </a:lnTo>
                <a:lnTo>
                  <a:pt x="54223" y="406388"/>
                </a:lnTo>
                <a:lnTo>
                  <a:pt x="42557" y="446938"/>
                </a:lnTo>
                <a:lnTo>
                  <a:pt x="32358" y="488586"/>
                </a:lnTo>
                <a:lnTo>
                  <a:pt x="23593" y="531118"/>
                </a:lnTo>
                <a:lnTo>
                  <a:pt x="16261" y="574534"/>
                </a:lnTo>
                <a:lnTo>
                  <a:pt x="10363" y="618832"/>
                </a:lnTo>
                <a:lnTo>
                  <a:pt x="5823" y="663717"/>
                </a:lnTo>
                <a:lnTo>
                  <a:pt x="2586" y="708874"/>
                </a:lnTo>
                <a:lnTo>
                  <a:pt x="645" y="754305"/>
                </a:lnTo>
                <a:lnTo>
                  <a:pt x="0" y="800011"/>
                </a:lnTo>
                <a:lnTo>
                  <a:pt x="659" y="847573"/>
                </a:lnTo>
                <a:lnTo>
                  <a:pt x="2792" y="899984"/>
                </a:lnTo>
                <a:lnTo>
                  <a:pt x="6284" y="948986"/>
                </a:lnTo>
                <a:lnTo>
                  <a:pt x="11174" y="997332"/>
                </a:lnTo>
                <a:lnTo>
                  <a:pt x="17462" y="1045019"/>
                </a:lnTo>
                <a:lnTo>
                  <a:pt x="27553" y="1103041"/>
                </a:lnTo>
                <a:lnTo>
                  <a:pt x="40376" y="1158671"/>
                </a:lnTo>
                <a:lnTo>
                  <a:pt x="55928" y="1211911"/>
                </a:lnTo>
                <a:lnTo>
                  <a:pt x="74206" y="1262760"/>
                </a:lnTo>
                <a:lnTo>
                  <a:pt x="95496" y="1310927"/>
                </a:lnTo>
                <a:lnTo>
                  <a:pt x="120053" y="1354988"/>
                </a:lnTo>
                <a:lnTo>
                  <a:pt x="147885" y="1394145"/>
                </a:lnTo>
                <a:lnTo>
                  <a:pt x="178993" y="1427568"/>
                </a:lnTo>
                <a:lnTo>
                  <a:pt x="213636" y="1454854"/>
                </a:lnTo>
                <a:lnTo>
                  <a:pt x="252107" y="1475587"/>
                </a:lnTo>
                <a:lnTo>
                  <a:pt x="294670" y="1488686"/>
                </a:lnTo>
                <a:lnTo>
                  <a:pt x="341604" y="1493050"/>
                </a:lnTo>
                <a:lnTo>
                  <a:pt x="367320" y="1492026"/>
                </a:lnTo>
                <a:lnTo>
                  <a:pt x="415888" y="1483840"/>
                </a:lnTo>
                <a:lnTo>
                  <a:pt x="460842" y="1467671"/>
                </a:lnTo>
                <a:lnTo>
                  <a:pt x="503408" y="1444749"/>
                </a:lnTo>
                <a:lnTo>
                  <a:pt x="543855" y="1415421"/>
                </a:lnTo>
                <a:lnTo>
                  <a:pt x="546248" y="1413370"/>
                </a:lnTo>
                <a:lnTo>
                  <a:pt x="342696" y="1413370"/>
                </a:lnTo>
                <a:lnTo>
                  <a:pt x="326597" y="1412484"/>
                </a:lnTo>
                <a:lnTo>
                  <a:pt x="281584" y="1399184"/>
                </a:lnTo>
                <a:lnTo>
                  <a:pt x="241165" y="1372068"/>
                </a:lnTo>
                <a:lnTo>
                  <a:pt x="205182" y="1333704"/>
                </a:lnTo>
                <a:lnTo>
                  <a:pt x="174106" y="1285582"/>
                </a:lnTo>
                <a:lnTo>
                  <a:pt x="156371" y="1249288"/>
                </a:lnTo>
                <a:lnTo>
                  <a:pt x="131167" y="1182652"/>
                </a:lnTo>
                <a:lnTo>
                  <a:pt x="116503" y="1133301"/>
                </a:lnTo>
                <a:lnTo>
                  <a:pt x="104430" y="1081967"/>
                </a:lnTo>
                <a:lnTo>
                  <a:pt x="94945" y="1028649"/>
                </a:lnTo>
                <a:lnTo>
                  <a:pt x="89053" y="984756"/>
                </a:lnTo>
                <a:lnTo>
                  <a:pt x="84470" y="939946"/>
                </a:lnTo>
                <a:lnTo>
                  <a:pt x="81195" y="894218"/>
                </a:lnTo>
                <a:lnTo>
                  <a:pt x="79230" y="847573"/>
                </a:lnTo>
                <a:lnTo>
                  <a:pt x="78574" y="800011"/>
                </a:lnTo>
                <a:lnTo>
                  <a:pt x="79189" y="757546"/>
                </a:lnTo>
                <a:lnTo>
                  <a:pt x="81032" y="715286"/>
                </a:lnTo>
                <a:lnTo>
                  <a:pt x="84104" y="673230"/>
                </a:lnTo>
                <a:lnTo>
                  <a:pt x="88404" y="631380"/>
                </a:lnTo>
                <a:lnTo>
                  <a:pt x="93958" y="590077"/>
                </a:lnTo>
                <a:lnTo>
                  <a:pt x="100809" y="549662"/>
                </a:lnTo>
                <a:lnTo>
                  <a:pt x="108960" y="510133"/>
                </a:lnTo>
                <a:lnTo>
                  <a:pt x="118414" y="471487"/>
                </a:lnTo>
                <a:lnTo>
                  <a:pt x="129158" y="433945"/>
                </a:lnTo>
                <a:lnTo>
                  <a:pt x="141198" y="397690"/>
                </a:lnTo>
                <a:lnTo>
                  <a:pt x="169163" y="329056"/>
                </a:lnTo>
                <a:lnTo>
                  <a:pt x="202177" y="267538"/>
                </a:lnTo>
                <a:lnTo>
                  <a:pt x="240106" y="215010"/>
                </a:lnTo>
                <a:lnTo>
                  <a:pt x="272031" y="180529"/>
                </a:lnTo>
                <a:lnTo>
                  <a:pt x="305592" y="151303"/>
                </a:lnTo>
                <a:lnTo>
                  <a:pt x="340788" y="127326"/>
                </a:lnTo>
                <a:lnTo>
                  <a:pt x="377621" y="108597"/>
                </a:lnTo>
                <a:lnTo>
                  <a:pt x="416364" y="94517"/>
                </a:lnTo>
                <a:lnTo>
                  <a:pt x="457290" y="84456"/>
                </a:lnTo>
                <a:lnTo>
                  <a:pt x="500399" y="78417"/>
                </a:lnTo>
                <a:lnTo>
                  <a:pt x="545693" y="76403"/>
                </a:lnTo>
                <a:lnTo>
                  <a:pt x="801938" y="76403"/>
                </a:lnTo>
                <a:lnTo>
                  <a:pt x="795221" y="70810"/>
                </a:lnTo>
                <a:lnTo>
                  <a:pt x="762785" y="49901"/>
                </a:lnTo>
                <a:lnTo>
                  <a:pt x="726871" y="32194"/>
                </a:lnTo>
                <a:lnTo>
                  <a:pt x="687307" y="18114"/>
                </a:lnTo>
                <a:lnTo>
                  <a:pt x="643921" y="8053"/>
                </a:lnTo>
                <a:lnTo>
                  <a:pt x="596716" y="2013"/>
                </a:lnTo>
                <a:lnTo>
                  <a:pt x="545693" y="0"/>
                </a:lnTo>
                <a:close/>
              </a:path>
              <a:path w="942339" h="1493520">
                <a:moveTo>
                  <a:pt x="801938" y="76403"/>
                </a:moveTo>
                <a:lnTo>
                  <a:pt x="545693" y="76403"/>
                </a:lnTo>
                <a:lnTo>
                  <a:pt x="585698" y="78141"/>
                </a:lnTo>
                <a:lnTo>
                  <a:pt x="622771" y="83358"/>
                </a:lnTo>
                <a:lnTo>
                  <a:pt x="688124" y="104228"/>
                </a:lnTo>
                <a:lnTo>
                  <a:pt x="742422" y="137109"/>
                </a:lnTo>
                <a:lnTo>
                  <a:pt x="786358" y="180085"/>
                </a:lnTo>
                <a:lnTo>
                  <a:pt x="819912" y="232613"/>
                </a:lnTo>
                <a:lnTo>
                  <a:pt x="843102" y="294131"/>
                </a:lnTo>
                <a:lnTo>
                  <a:pt x="856611" y="362486"/>
                </a:lnTo>
                <a:lnTo>
                  <a:pt x="861110" y="435470"/>
                </a:lnTo>
                <a:lnTo>
                  <a:pt x="860088" y="483802"/>
                </a:lnTo>
                <a:lnTo>
                  <a:pt x="857021" y="532747"/>
                </a:lnTo>
                <a:lnTo>
                  <a:pt x="851906" y="582304"/>
                </a:lnTo>
                <a:lnTo>
                  <a:pt x="844740" y="632472"/>
                </a:lnTo>
                <a:lnTo>
                  <a:pt x="835739" y="682781"/>
                </a:lnTo>
                <a:lnTo>
                  <a:pt x="825099" y="732747"/>
                </a:lnTo>
                <a:lnTo>
                  <a:pt x="812822" y="782371"/>
                </a:lnTo>
                <a:lnTo>
                  <a:pt x="798906" y="831659"/>
                </a:lnTo>
                <a:lnTo>
                  <a:pt x="785396" y="872456"/>
                </a:lnTo>
                <a:lnTo>
                  <a:pt x="768896" y="918425"/>
                </a:lnTo>
                <a:lnTo>
                  <a:pt x="749519" y="967949"/>
                </a:lnTo>
                <a:lnTo>
                  <a:pt x="727417" y="1019378"/>
                </a:lnTo>
                <a:lnTo>
                  <a:pt x="702586" y="1071765"/>
                </a:lnTo>
                <a:lnTo>
                  <a:pt x="675030" y="1124153"/>
                </a:lnTo>
                <a:lnTo>
                  <a:pt x="644879" y="1175177"/>
                </a:lnTo>
                <a:lnTo>
                  <a:pt x="612279" y="1223467"/>
                </a:lnTo>
                <a:lnTo>
                  <a:pt x="581577" y="1264129"/>
                </a:lnTo>
                <a:lnTo>
                  <a:pt x="550608" y="1300962"/>
                </a:lnTo>
                <a:lnTo>
                  <a:pt x="518915" y="1333471"/>
                </a:lnTo>
                <a:lnTo>
                  <a:pt x="486219" y="1360982"/>
                </a:lnTo>
                <a:lnTo>
                  <a:pt x="452378" y="1383228"/>
                </a:lnTo>
                <a:lnTo>
                  <a:pt x="417461" y="1399730"/>
                </a:lnTo>
                <a:lnTo>
                  <a:pt x="362106" y="1412519"/>
                </a:lnTo>
                <a:lnTo>
                  <a:pt x="342696" y="1413370"/>
                </a:lnTo>
                <a:lnTo>
                  <a:pt x="546248" y="1413370"/>
                </a:lnTo>
                <a:lnTo>
                  <a:pt x="582598" y="1380494"/>
                </a:lnTo>
                <a:lnTo>
                  <a:pt x="619774" y="1340251"/>
                </a:lnTo>
                <a:lnTo>
                  <a:pt x="655789" y="1295508"/>
                </a:lnTo>
                <a:lnTo>
                  <a:pt x="691096" y="1246494"/>
                </a:lnTo>
                <a:lnTo>
                  <a:pt x="724657" y="1193838"/>
                </a:lnTo>
                <a:lnTo>
                  <a:pt x="755723" y="1138104"/>
                </a:lnTo>
                <a:lnTo>
                  <a:pt x="784194" y="1081967"/>
                </a:lnTo>
                <a:lnTo>
                  <a:pt x="809681" y="1026711"/>
                </a:lnTo>
                <a:lnTo>
                  <a:pt x="832059" y="972960"/>
                </a:lnTo>
                <a:lnTo>
                  <a:pt x="851187" y="921527"/>
                </a:lnTo>
                <a:lnTo>
                  <a:pt x="867288" y="874869"/>
                </a:lnTo>
                <a:lnTo>
                  <a:pt x="889187" y="801058"/>
                </a:lnTo>
                <a:lnTo>
                  <a:pt x="902455" y="748572"/>
                </a:lnTo>
                <a:lnTo>
                  <a:pt x="914018" y="696015"/>
                </a:lnTo>
                <a:lnTo>
                  <a:pt x="923874" y="643381"/>
                </a:lnTo>
                <a:lnTo>
                  <a:pt x="931751" y="590759"/>
                </a:lnTo>
                <a:lnTo>
                  <a:pt x="937379" y="538200"/>
                </a:lnTo>
                <a:lnTo>
                  <a:pt x="940756" y="485708"/>
                </a:lnTo>
                <a:lnTo>
                  <a:pt x="941882" y="433285"/>
                </a:lnTo>
                <a:lnTo>
                  <a:pt x="940483" y="386803"/>
                </a:lnTo>
                <a:lnTo>
                  <a:pt x="936285" y="342298"/>
                </a:lnTo>
                <a:lnTo>
                  <a:pt x="929291" y="299767"/>
                </a:lnTo>
                <a:lnTo>
                  <a:pt x="919505" y="259206"/>
                </a:lnTo>
                <a:lnTo>
                  <a:pt x="906746" y="220978"/>
                </a:lnTo>
                <a:lnTo>
                  <a:pt x="890852" y="185407"/>
                </a:lnTo>
                <a:lnTo>
                  <a:pt x="849655" y="122237"/>
                </a:lnTo>
                <a:lnTo>
                  <a:pt x="824178" y="94921"/>
                </a:lnTo>
                <a:lnTo>
                  <a:pt x="801938" y="764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04297" y="38934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94567" y="38934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97537" y="38934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00507" y="38934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03477" y="38934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06447" y="38934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04297" y="597391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06676" y="597391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94567" y="597391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97537" y="597391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00507" y="597391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03477" y="597391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06447" y="597391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object 4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65766" y="1251362"/>
            <a:ext cx="1461140" cy="1485900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6025443" y="506932"/>
            <a:ext cx="857250" cy="139700"/>
            <a:chOff x="6025443" y="506932"/>
            <a:chExt cx="857250" cy="139700"/>
          </a:xfrm>
        </p:grpSpPr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25443" y="509977"/>
              <a:ext cx="86258" cy="11018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34331" y="539850"/>
              <a:ext cx="64617" cy="8183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4173" y="506932"/>
              <a:ext cx="368955" cy="11475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615366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77" y="94107"/>
                  </a:lnTo>
                  <a:lnTo>
                    <a:pt x="24777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77" y="31242"/>
                  </a:lnTo>
                  <a:lnTo>
                    <a:pt x="24777" y="8610"/>
                  </a:lnTo>
                  <a:lnTo>
                    <a:pt x="15925" y="8610"/>
                  </a:lnTo>
                  <a:lnTo>
                    <a:pt x="13119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88" y="109702"/>
                  </a:lnTo>
                  <a:lnTo>
                    <a:pt x="26987" y="110413"/>
                  </a:lnTo>
                  <a:lnTo>
                    <a:pt x="36931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595" y="31318"/>
                  </a:lnTo>
                  <a:lnTo>
                    <a:pt x="65595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100" y="0"/>
                  </a:lnTo>
                  <a:lnTo>
                    <a:pt x="65100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19696" y="539087"/>
              <a:ext cx="162678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147" y="522902"/>
            <a:ext cx="1515110" cy="1515110"/>
          </a:xfrm>
          <a:custGeom>
            <a:avLst/>
            <a:gdLst/>
            <a:ahLst/>
            <a:cxnLst/>
            <a:rect l="l" t="t" r="r" b="b"/>
            <a:pathLst>
              <a:path w="1515109" h="1515110">
                <a:moveTo>
                  <a:pt x="1358392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358392"/>
                </a:lnTo>
                <a:lnTo>
                  <a:pt x="8001" y="1407871"/>
                </a:lnTo>
                <a:lnTo>
                  <a:pt x="30273" y="1450881"/>
                </a:lnTo>
                <a:lnTo>
                  <a:pt x="64215" y="1484823"/>
                </a:lnTo>
                <a:lnTo>
                  <a:pt x="107226" y="1507095"/>
                </a:lnTo>
                <a:lnTo>
                  <a:pt x="156705" y="1515097"/>
                </a:lnTo>
                <a:lnTo>
                  <a:pt x="1358392" y="1515097"/>
                </a:lnTo>
                <a:lnTo>
                  <a:pt x="1407871" y="1507095"/>
                </a:lnTo>
                <a:lnTo>
                  <a:pt x="1441469" y="1489697"/>
                </a:lnTo>
                <a:lnTo>
                  <a:pt x="156705" y="1489697"/>
                </a:lnTo>
                <a:lnTo>
                  <a:pt x="105643" y="1479362"/>
                </a:lnTo>
                <a:lnTo>
                  <a:pt x="63901" y="1451195"/>
                </a:lnTo>
                <a:lnTo>
                  <a:pt x="35734" y="1409453"/>
                </a:lnTo>
                <a:lnTo>
                  <a:pt x="25399" y="1358392"/>
                </a:lnTo>
                <a:lnTo>
                  <a:pt x="25399" y="156705"/>
                </a:lnTo>
                <a:lnTo>
                  <a:pt x="35734" y="105643"/>
                </a:lnTo>
                <a:lnTo>
                  <a:pt x="63901" y="63901"/>
                </a:lnTo>
                <a:lnTo>
                  <a:pt x="105643" y="35734"/>
                </a:lnTo>
                <a:lnTo>
                  <a:pt x="156705" y="25400"/>
                </a:lnTo>
                <a:lnTo>
                  <a:pt x="1441469" y="25399"/>
                </a:lnTo>
                <a:lnTo>
                  <a:pt x="1407871" y="8001"/>
                </a:lnTo>
                <a:lnTo>
                  <a:pt x="1358392" y="0"/>
                </a:lnTo>
                <a:close/>
              </a:path>
              <a:path w="1515109" h="1515110">
                <a:moveTo>
                  <a:pt x="1441469" y="25399"/>
                </a:moveTo>
                <a:lnTo>
                  <a:pt x="1358392" y="25400"/>
                </a:lnTo>
                <a:lnTo>
                  <a:pt x="1409453" y="35734"/>
                </a:lnTo>
                <a:lnTo>
                  <a:pt x="1451195" y="63901"/>
                </a:lnTo>
                <a:lnTo>
                  <a:pt x="1479362" y="105643"/>
                </a:lnTo>
                <a:lnTo>
                  <a:pt x="1489697" y="156705"/>
                </a:lnTo>
                <a:lnTo>
                  <a:pt x="1489697" y="1358392"/>
                </a:lnTo>
                <a:lnTo>
                  <a:pt x="1479362" y="1409453"/>
                </a:lnTo>
                <a:lnTo>
                  <a:pt x="1451195" y="1451195"/>
                </a:lnTo>
                <a:lnTo>
                  <a:pt x="1409453" y="1479362"/>
                </a:lnTo>
                <a:lnTo>
                  <a:pt x="1358392" y="1489697"/>
                </a:lnTo>
                <a:lnTo>
                  <a:pt x="1441469" y="1489697"/>
                </a:lnTo>
                <a:lnTo>
                  <a:pt x="1450881" y="1484823"/>
                </a:lnTo>
                <a:lnTo>
                  <a:pt x="1484823" y="1450881"/>
                </a:lnTo>
                <a:lnTo>
                  <a:pt x="1507095" y="1407871"/>
                </a:lnTo>
                <a:lnTo>
                  <a:pt x="1515097" y="1358392"/>
                </a:lnTo>
                <a:lnTo>
                  <a:pt x="1515097" y="156705"/>
                </a:lnTo>
                <a:lnTo>
                  <a:pt x="1507095" y="107226"/>
                </a:lnTo>
                <a:lnTo>
                  <a:pt x="1484823" y="64215"/>
                </a:lnTo>
                <a:lnTo>
                  <a:pt x="1450881" y="30273"/>
                </a:lnTo>
                <a:lnTo>
                  <a:pt x="1441469" y="25399"/>
                </a:lnTo>
                <a:close/>
              </a:path>
            </a:pathLst>
          </a:custGeom>
          <a:solidFill>
            <a:srgbClr val="95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3449" y="436613"/>
            <a:ext cx="1460500" cy="167640"/>
            <a:chOff x="473449" y="436613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49" y="436613"/>
              <a:ext cx="1263912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90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05" y="46977"/>
                  </a:moveTo>
                  <a:lnTo>
                    <a:pt x="215" y="46977"/>
                  </a:lnTo>
                  <a:lnTo>
                    <a:pt x="215" y="165163"/>
                  </a:lnTo>
                  <a:lnTo>
                    <a:pt x="32105" y="165163"/>
                  </a:lnTo>
                  <a:lnTo>
                    <a:pt x="32105" y="46977"/>
                  </a:lnTo>
                  <a:close/>
                </a:path>
                <a:path w="33019" h="165734">
                  <a:moveTo>
                    <a:pt x="32448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48" y="30060"/>
                  </a:lnTo>
                  <a:lnTo>
                    <a:pt x="32448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95" y="481408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169" y="481410"/>
            <a:ext cx="102869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5561" y="482671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50" y="481410"/>
            <a:ext cx="499109" cy="157480"/>
            <a:chOff x="2259350" y="481410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350" y="481412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333" y="481410"/>
              <a:ext cx="236598" cy="122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033688" y="1203584"/>
            <a:ext cx="582295" cy="133985"/>
            <a:chOff x="6033688" y="1203584"/>
            <a:chExt cx="582295" cy="13398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33688" y="1207147"/>
              <a:ext cx="111569" cy="1285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66144" y="1241995"/>
              <a:ext cx="241373" cy="9553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34357" y="1242439"/>
              <a:ext cx="76898" cy="932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31256" y="1203584"/>
              <a:ext cx="84277" cy="133883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4443632" y="866070"/>
            <a:ext cx="467995" cy="938530"/>
          </a:xfrm>
          <a:custGeom>
            <a:avLst/>
            <a:gdLst/>
            <a:ahLst/>
            <a:cxnLst/>
            <a:rect l="l" t="t" r="r" b="b"/>
            <a:pathLst>
              <a:path w="467995" h="938530">
                <a:moveTo>
                  <a:pt x="362775" y="228904"/>
                </a:moveTo>
                <a:lnTo>
                  <a:pt x="339674" y="228904"/>
                </a:lnTo>
                <a:lnTo>
                  <a:pt x="304485" y="230174"/>
                </a:lnTo>
                <a:lnTo>
                  <a:pt x="245760" y="240334"/>
                </a:lnTo>
                <a:lnTo>
                  <a:pt x="201284" y="259384"/>
                </a:lnTo>
                <a:lnTo>
                  <a:pt x="163285" y="288594"/>
                </a:lnTo>
                <a:lnTo>
                  <a:pt x="130580" y="324154"/>
                </a:lnTo>
                <a:lnTo>
                  <a:pt x="103813" y="366064"/>
                </a:lnTo>
                <a:lnTo>
                  <a:pt x="83728" y="411784"/>
                </a:lnTo>
                <a:lnTo>
                  <a:pt x="69047" y="460044"/>
                </a:lnTo>
                <a:lnTo>
                  <a:pt x="58795" y="512114"/>
                </a:lnTo>
                <a:lnTo>
                  <a:pt x="53619" y="562914"/>
                </a:lnTo>
                <a:lnTo>
                  <a:pt x="53087" y="593394"/>
                </a:lnTo>
                <a:lnTo>
                  <a:pt x="53346" y="604824"/>
                </a:lnTo>
                <a:lnTo>
                  <a:pt x="56363" y="645464"/>
                </a:lnTo>
                <a:lnTo>
                  <a:pt x="62839" y="689914"/>
                </a:lnTo>
                <a:lnTo>
                  <a:pt x="75360" y="731824"/>
                </a:lnTo>
                <a:lnTo>
                  <a:pt x="94309" y="769924"/>
                </a:lnTo>
                <a:lnTo>
                  <a:pt x="119358" y="800404"/>
                </a:lnTo>
                <a:lnTo>
                  <a:pt x="150555" y="823264"/>
                </a:lnTo>
                <a:lnTo>
                  <a:pt x="188547" y="834694"/>
                </a:lnTo>
                <a:lnTo>
                  <a:pt x="210146" y="835964"/>
                </a:lnTo>
                <a:lnTo>
                  <a:pt x="234216" y="834694"/>
                </a:lnTo>
                <a:lnTo>
                  <a:pt x="256344" y="830884"/>
                </a:lnTo>
                <a:lnTo>
                  <a:pt x="276531" y="823264"/>
                </a:lnTo>
                <a:lnTo>
                  <a:pt x="282614" y="819454"/>
                </a:lnTo>
                <a:lnTo>
                  <a:pt x="210146" y="819454"/>
                </a:lnTo>
                <a:lnTo>
                  <a:pt x="191136" y="818184"/>
                </a:lnTo>
                <a:lnTo>
                  <a:pt x="144513" y="799134"/>
                </a:lnTo>
                <a:lnTo>
                  <a:pt x="109535" y="762304"/>
                </a:lnTo>
                <a:lnTo>
                  <a:pt x="90906" y="728014"/>
                </a:lnTo>
                <a:lnTo>
                  <a:pt x="78389" y="687374"/>
                </a:lnTo>
                <a:lnTo>
                  <a:pt x="71913" y="642924"/>
                </a:lnTo>
                <a:lnTo>
                  <a:pt x="68893" y="604824"/>
                </a:lnTo>
                <a:lnTo>
                  <a:pt x="68632" y="593394"/>
                </a:lnTo>
                <a:lnTo>
                  <a:pt x="68753" y="583234"/>
                </a:lnTo>
                <a:lnTo>
                  <a:pt x="70890" y="537514"/>
                </a:lnTo>
                <a:lnTo>
                  <a:pt x="78014" y="489254"/>
                </a:lnTo>
                <a:lnTo>
                  <a:pt x="89888" y="442264"/>
                </a:lnTo>
                <a:lnTo>
                  <a:pt x="106514" y="396544"/>
                </a:lnTo>
                <a:lnTo>
                  <a:pt x="129613" y="353364"/>
                </a:lnTo>
                <a:lnTo>
                  <a:pt x="157454" y="316534"/>
                </a:lnTo>
                <a:lnTo>
                  <a:pt x="190490" y="286054"/>
                </a:lnTo>
                <a:lnTo>
                  <a:pt x="229146" y="263194"/>
                </a:lnTo>
                <a:lnTo>
                  <a:pt x="280098" y="247954"/>
                </a:lnTo>
                <a:lnTo>
                  <a:pt x="323641" y="244144"/>
                </a:lnTo>
                <a:lnTo>
                  <a:pt x="438831" y="244144"/>
                </a:lnTo>
                <a:lnTo>
                  <a:pt x="427774" y="239064"/>
                </a:lnTo>
                <a:lnTo>
                  <a:pt x="419404" y="236524"/>
                </a:lnTo>
                <a:lnTo>
                  <a:pt x="409844" y="233984"/>
                </a:lnTo>
                <a:lnTo>
                  <a:pt x="399099" y="232714"/>
                </a:lnTo>
                <a:lnTo>
                  <a:pt x="362775" y="228904"/>
                </a:lnTo>
                <a:close/>
              </a:path>
              <a:path w="467995" h="938530">
                <a:moveTo>
                  <a:pt x="424759" y="576884"/>
                </a:moveTo>
                <a:lnTo>
                  <a:pt x="384594" y="576884"/>
                </a:lnTo>
                <a:lnTo>
                  <a:pt x="395864" y="578154"/>
                </a:lnTo>
                <a:lnTo>
                  <a:pt x="405520" y="581964"/>
                </a:lnTo>
                <a:lnTo>
                  <a:pt x="413562" y="587044"/>
                </a:lnTo>
                <a:lnTo>
                  <a:pt x="419989" y="593394"/>
                </a:lnTo>
                <a:lnTo>
                  <a:pt x="424360" y="602284"/>
                </a:lnTo>
                <a:lnTo>
                  <a:pt x="426253" y="611174"/>
                </a:lnTo>
                <a:lnTo>
                  <a:pt x="425664" y="620064"/>
                </a:lnTo>
                <a:lnTo>
                  <a:pt x="402341" y="667054"/>
                </a:lnTo>
                <a:lnTo>
                  <a:pt x="370979" y="714044"/>
                </a:lnTo>
                <a:lnTo>
                  <a:pt x="360458" y="726744"/>
                </a:lnTo>
                <a:lnTo>
                  <a:pt x="350050" y="739444"/>
                </a:lnTo>
                <a:lnTo>
                  <a:pt x="319812" y="771194"/>
                </a:lnTo>
                <a:lnTo>
                  <a:pt x="287870" y="796594"/>
                </a:lnTo>
                <a:lnTo>
                  <a:pt x="252018" y="813104"/>
                </a:lnTo>
                <a:lnTo>
                  <a:pt x="210146" y="819454"/>
                </a:lnTo>
                <a:lnTo>
                  <a:pt x="282614" y="819454"/>
                </a:lnTo>
                <a:lnTo>
                  <a:pt x="328879" y="785164"/>
                </a:lnTo>
                <a:lnTo>
                  <a:pt x="362140" y="750874"/>
                </a:lnTo>
                <a:lnTo>
                  <a:pt x="394833" y="707694"/>
                </a:lnTo>
                <a:lnTo>
                  <a:pt x="423449" y="661974"/>
                </a:lnTo>
                <a:lnTo>
                  <a:pt x="430575" y="649274"/>
                </a:lnTo>
                <a:lnTo>
                  <a:pt x="436410" y="636574"/>
                </a:lnTo>
                <a:lnTo>
                  <a:pt x="441320" y="622604"/>
                </a:lnTo>
                <a:lnTo>
                  <a:pt x="442237" y="608634"/>
                </a:lnTo>
                <a:lnTo>
                  <a:pt x="439162" y="595934"/>
                </a:lnTo>
                <a:lnTo>
                  <a:pt x="432092" y="584504"/>
                </a:lnTo>
                <a:lnTo>
                  <a:pt x="424759" y="576884"/>
                </a:lnTo>
                <a:close/>
              </a:path>
              <a:path w="467995" h="938530">
                <a:moveTo>
                  <a:pt x="329323" y="321614"/>
                </a:moveTo>
                <a:lnTo>
                  <a:pt x="277933" y="329234"/>
                </a:lnTo>
                <a:lnTo>
                  <a:pt x="237782" y="350824"/>
                </a:lnTo>
                <a:lnTo>
                  <a:pt x="206243" y="385114"/>
                </a:lnTo>
                <a:lnTo>
                  <a:pt x="180771" y="430834"/>
                </a:lnTo>
                <a:lnTo>
                  <a:pt x="167179" y="467664"/>
                </a:lnTo>
                <a:lnTo>
                  <a:pt x="157454" y="508304"/>
                </a:lnTo>
                <a:lnTo>
                  <a:pt x="151631" y="550214"/>
                </a:lnTo>
                <a:lnTo>
                  <a:pt x="149767" y="593394"/>
                </a:lnTo>
                <a:lnTo>
                  <a:pt x="149858" y="599744"/>
                </a:lnTo>
                <a:lnTo>
                  <a:pt x="152273" y="639114"/>
                </a:lnTo>
                <a:lnTo>
                  <a:pt x="161772" y="688644"/>
                </a:lnTo>
                <a:lnTo>
                  <a:pt x="180771" y="725474"/>
                </a:lnTo>
                <a:lnTo>
                  <a:pt x="202794" y="739444"/>
                </a:lnTo>
                <a:lnTo>
                  <a:pt x="222976" y="739444"/>
                </a:lnTo>
                <a:lnTo>
                  <a:pt x="233878" y="735634"/>
                </a:lnTo>
                <a:lnTo>
                  <a:pt x="244572" y="730554"/>
                </a:lnTo>
                <a:lnTo>
                  <a:pt x="253307" y="724204"/>
                </a:lnTo>
                <a:lnTo>
                  <a:pt x="211874" y="724204"/>
                </a:lnTo>
                <a:lnTo>
                  <a:pt x="205277" y="722934"/>
                </a:lnTo>
                <a:lnTo>
                  <a:pt x="178401" y="688644"/>
                </a:lnTo>
                <a:lnTo>
                  <a:pt x="169287" y="646734"/>
                </a:lnTo>
                <a:lnTo>
                  <a:pt x="165399" y="599744"/>
                </a:lnTo>
                <a:lnTo>
                  <a:pt x="165310" y="593394"/>
                </a:lnTo>
                <a:lnTo>
                  <a:pt x="165413" y="581964"/>
                </a:lnTo>
                <a:lnTo>
                  <a:pt x="169611" y="532434"/>
                </a:lnTo>
                <a:lnTo>
                  <a:pt x="177272" y="491794"/>
                </a:lnTo>
                <a:lnTo>
                  <a:pt x="188056" y="454964"/>
                </a:lnTo>
                <a:lnTo>
                  <a:pt x="205547" y="414324"/>
                </a:lnTo>
                <a:lnTo>
                  <a:pt x="231031" y="377494"/>
                </a:lnTo>
                <a:lnTo>
                  <a:pt x="262006" y="352094"/>
                </a:lnTo>
                <a:lnTo>
                  <a:pt x="303029" y="339394"/>
                </a:lnTo>
                <a:lnTo>
                  <a:pt x="327596" y="336854"/>
                </a:lnTo>
                <a:lnTo>
                  <a:pt x="446344" y="336854"/>
                </a:lnTo>
                <a:lnTo>
                  <a:pt x="449149" y="334314"/>
                </a:lnTo>
                <a:lnTo>
                  <a:pt x="410489" y="334314"/>
                </a:lnTo>
                <a:lnTo>
                  <a:pt x="401204" y="333044"/>
                </a:lnTo>
                <a:lnTo>
                  <a:pt x="392358" y="333044"/>
                </a:lnTo>
                <a:lnTo>
                  <a:pt x="383948" y="330504"/>
                </a:lnTo>
                <a:lnTo>
                  <a:pt x="375970" y="327964"/>
                </a:lnTo>
                <a:lnTo>
                  <a:pt x="367219" y="325424"/>
                </a:lnTo>
                <a:lnTo>
                  <a:pt x="356528" y="322884"/>
                </a:lnTo>
                <a:lnTo>
                  <a:pt x="343897" y="322884"/>
                </a:lnTo>
                <a:lnTo>
                  <a:pt x="329323" y="321614"/>
                </a:lnTo>
                <a:close/>
              </a:path>
              <a:path w="467995" h="938530">
                <a:moveTo>
                  <a:pt x="384594" y="561644"/>
                </a:moveTo>
                <a:lnTo>
                  <a:pt x="347025" y="580694"/>
                </a:lnTo>
                <a:lnTo>
                  <a:pt x="331747" y="603554"/>
                </a:lnTo>
                <a:lnTo>
                  <a:pt x="325212" y="613714"/>
                </a:lnTo>
                <a:lnTo>
                  <a:pt x="318357" y="625144"/>
                </a:lnTo>
                <a:lnTo>
                  <a:pt x="311188" y="636574"/>
                </a:lnTo>
                <a:lnTo>
                  <a:pt x="303731" y="646734"/>
                </a:lnTo>
                <a:lnTo>
                  <a:pt x="296067" y="658164"/>
                </a:lnTo>
                <a:lnTo>
                  <a:pt x="271824" y="688644"/>
                </a:lnTo>
                <a:lnTo>
                  <a:pt x="229134" y="721664"/>
                </a:lnTo>
                <a:lnTo>
                  <a:pt x="211874" y="724204"/>
                </a:lnTo>
                <a:lnTo>
                  <a:pt x="253307" y="724204"/>
                </a:lnTo>
                <a:lnTo>
                  <a:pt x="255054" y="722934"/>
                </a:lnTo>
                <a:lnTo>
                  <a:pt x="265255" y="715314"/>
                </a:lnTo>
                <a:lnTo>
                  <a:pt x="275132" y="705154"/>
                </a:lnTo>
                <a:lnTo>
                  <a:pt x="284686" y="696264"/>
                </a:lnTo>
                <a:lnTo>
                  <a:pt x="311181" y="663244"/>
                </a:lnTo>
                <a:lnTo>
                  <a:pt x="326732" y="639114"/>
                </a:lnTo>
                <a:lnTo>
                  <a:pt x="333792" y="627684"/>
                </a:lnTo>
                <a:lnTo>
                  <a:pt x="340321" y="617524"/>
                </a:lnTo>
                <a:lnTo>
                  <a:pt x="346317" y="608634"/>
                </a:lnTo>
                <a:lnTo>
                  <a:pt x="351777" y="599744"/>
                </a:lnTo>
                <a:lnTo>
                  <a:pt x="358353" y="589584"/>
                </a:lnTo>
                <a:lnTo>
                  <a:pt x="366018" y="583234"/>
                </a:lnTo>
                <a:lnTo>
                  <a:pt x="374767" y="579424"/>
                </a:lnTo>
                <a:lnTo>
                  <a:pt x="384594" y="576884"/>
                </a:lnTo>
                <a:lnTo>
                  <a:pt x="424759" y="576884"/>
                </a:lnTo>
                <a:lnTo>
                  <a:pt x="422314" y="574344"/>
                </a:lnTo>
                <a:lnTo>
                  <a:pt x="411138" y="567994"/>
                </a:lnTo>
                <a:lnTo>
                  <a:pt x="398564" y="562914"/>
                </a:lnTo>
                <a:lnTo>
                  <a:pt x="384594" y="561644"/>
                </a:lnTo>
                <a:close/>
              </a:path>
              <a:path w="467995" h="938530">
                <a:moveTo>
                  <a:pt x="415671" y="482904"/>
                </a:moveTo>
                <a:lnTo>
                  <a:pt x="412229" y="482904"/>
                </a:lnTo>
                <a:lnTo>
                  <a:pt x="408787" y="485444"/>
                </a:lnTo>
                <a:lnTo>
                  <a:pt x="405307" y="489254"/>
                </a:lnTo>
                <a:lnTo>
                  <a:pt x="405307" y="493064"/>
                </a:lnTo>
                <a:lnTo>
                  <a:pt x="408787" y="496874"/>
                </a:lnTo>
                <a:lnTo>
                  <a:pt x="424307" y="513384"/>
                </a:lnTo>
                <a:lnTo>
                  <a:pt x="402996" y="534974"/>
                </a:lnTo>
                <a:lnTo>
                  <a:pt x="403301" y="537514"/>
                </a:lnTo>
                <a:lnTo>
                  <a:pt x="409041" y="546404"/>
                </a:lnTo>
                <a:lnTo>
                  <a:pt x="412800" y="546404"/>
                </a:lnTo>
                <a:lnTo>
                  <a:pt x="434682" y="523544"/>
                </a:lnTo>
                <a:lnTo>
                  <a:pt x="454251" y="523544"/>
                </a:lnTo>
                <a:lnTo>
                  <a:pt x="445046" y="513384"/>
                </a:lnTo>
                <a:lnTo>
                  <a:pt x="455409" y="503224"/>
                </a:lnTo>
                <a:lnTo>
                  <a:pt x="434682" y="503224"/>
                </a:lnTo>
                <a:lnTo>
                  <a:pt x="419138" y="485444"/>
                </a:lnTo>
                <a:lnTo>
                  <a:pt x="415671" y="482904"/>
                </a:lnTo>
                <a:close/>
              </a:path>
              <a:path w="467995" h="938530">
                <a:moveTo>
                  <a:pt x="454251" y="523544"/>
                </a:moveTo>
                <a:lnTo>
                  <a:pt x="434682" y="523544"/>
                </a:lnTo>
                <a:lnTo>
                  <a:pt x="450227" y="541324"/>
                </a:lnTo>
                <a:lnTo>
                  <a:pt x="453682" y="545134"/>
                </a:lnTo>
                <a:lnTo>
                  <a:pt x="457123" y="545134"/>
                </a:lnTo>
                <a:lnTo>
                  <a:pt x="464045" y="538784"/>
                </a:lnTo>
                <a:lnTo>
                  <a:pt x="464616" y="536244"/>
                </a:lnTo>
                <a:lnTo>
                  <a:pt x="462305" y="532434"/>
                </a:lnTo>
                <a:lnTo>
                  <a:pt x="454251" y="523544"/>
                </a:lnTo>
                <a:close/>
              </a:path>
              <a:path w="467995" h="938530">
                <a:moveTo>
                  <a:pt x="458863" y="482904"/>
                </a:moveTo>
                <a:lnTo>
                  <a:pt x="455409" y="482904"/>
                </a:lnTo>
                <a:lnTo>
                  <a:pt x="434682" y="503224"/>
                </a:lnTo>
                <a:lnTo>
                  <a:pt x="455409" y="503224"/>
                </a:lnTo>
                <a:lnTo>
                  <a:pt x="465772" y="493064"/>
                </a:lnTo>
                <a:lnTo>
                  <a:pt x="465772" y="489254"/>
                </a:lnTo>
                <a:lnTo>
                  <a:pt x="458863" y="482904"/>
                </a:lnTo>
                <a:close/>
              </a:path>
              <a:path w="467995" h="938530">
                <a:moveTo>
                  <a:pt x="13512" y="278434"/>
                </a:moveTo>
                <a:lnTo>
                  <a:pt x="10909" y="280974"/>
                </a:lnTo>
                <a:lnTo>
                  <a:pt x="9804" y="287324"/>
                </a:lnTo>
                <a:lnTo>
                  <a:pt x="1155" y="364794"/>
                </a:lnTo>
                <a:lnTo>
                  <a:pt x="0" y="371144"/>
                </a:lnTo>
                <a:lnTo>
                  <a:pt x="1155" y="373684"/>
                </a:lnTo>
                <a:lnTo>
                  <a:pt x="8064" y="376224"/>
                </a:lnTo>
                <a:lnTo>
                  <a:pt x="10909" y="376224"/>
                </a:lnTo>
                <a:lnTo>
                  <a:pt x="13246" y="373684"/>
                </a:lnTo>
                <a:lnTo>
                  <a:pt x="66542" y="335584"/>
                </a:lnTo>
                <a:lnTo>
                  <a:pt x="33972" y="335584"/>
                </a:lnTo>
                <a:lnTo>
                  <a:pt x="38044" y="329234"/>
                </a:lnTo>
                <a:lnTo>
                  <a:pt x="21882" y="329234"/>
                </a:lnTo>
                <a:lnTo>
                  <a:pt x="23556" y="288594"/>
                </a:lnTo>
                <a:lnTo>
                  <a:pt x="23609" y="282244"/>
                </a:lnTo>
                <a:lnTo>
                  <a:pt x="21577" y="279704"/>
                </a:lnTo>
                <a:lnTo>
                  <a:pt x="17564" y="279704"/>
                </a:lnTo>
                <a:lnTo>
                  <a:pt x="13512" y="278434"/>
                </a:lnTo>
                <a:close/>
              </a:path>
              <a:path w="467995" h="938530">
                <a:moveTo>
                  <a:pt x="446344" y="336854"/>
                </a:moveTo>
                <a:lnTo>
                  <a:pt x="327596" y="336854"/>
                </a:lnTo>
                <a:lnTo>
                  <a:pt x="341519" y="338124"/>
                </a:lnTo>
                <a:lnTo>
                  <a:pt x="353933" y="339394"/>
                </a:lnTo>
                <a:lnTo>
                  <a:pt x="364836" y="340664"/>
                </a:lnTo>
                <a:lnTo>
                  <a:pt x="374230" y="343204"/>
                </a:lnTo>
                <a:lnTo>
                  <a:pt x="391917" y="348284"/>
                </a:lnTo>
                <a:lnTo>
                  <a:pt x="401093" y="349554"/>
                </a:lnTo>
                <a:lnTo>
                  <a:pt x="410489" y="349554"/>
                </a:lnTo>
                <a:lnTo>
                  <a:pt x="422804" y="348284"/>
                </a:lnTo>
                <a:lnTo>
                  <a:pt x="433822" y="345744"/>
                </a:lnTo>
                <a:lnTo>
                  <a:pt x="443539" y="339394"/>
                </a:lnTo>
                <a:lnTo>
                  <a:pt x="446344" y="336854"/>
                </a:lnTo>
                <a:close/>
              </a:path>
              <a:path w="467995" h="938530">
                <a:moveTo>
                  <a:pt x="72529" y="312724"/>
                </a:moveTo>
                <a:lnTo>
                  <a:pt x="66789" y="316534"/>
                </a:lnTo>
                <a:lnTo>
                  <a:pt x="33972" y="335584"/>
                </a:lnTo>
                <a:lnTo>
                  <a:pt x="66542" y="335584"/>
                </a:lnTo>
                <a:lnTo>
                  <a:pt x="75425" y="329234"/>
                </a:lnTo>
                <a:lnTo>
                  <a:pt x="80010" y="326694"/>
                </a:lnTo>
                <a:lnTo>
                  <a:pt x="81178" y="322884"/>
                </a:lnTo>
                <a:lnTo>
                  <a:pt x="78879" y="317804"/>
                </a:lnTo>
                <a:lnTo>
                  <a:pt x="76542" y="313994"/>
                </a:lnTo>
                <a:lnTo>
                  <a:pt x="72529" y="312724"/>
                </a:lnTo>
                <a:close/>
              </a:path>
              <a:path w="467995" h="938530">
                <a:moveTo>
                  <a:pt x="438831" y="244144"/>
                </a:moveTo>
                <a:lnTo>
                  <a:pt x="359327" y="244144"/>
                </a:lnTo>
                <a:lnTo>
                  <a:pt x="369638" y="245414"/>
                </a:lnTo>
                <a:lnTo>
                  <a:pt x="380276" y="245414"/>
                </a:lnTo>
                <a:lnTo>
                  <a:pt x="401208" y="247954"/>
                </a:lnTo>
                <a:lnTo>
                  <a:pt x="442066" y="264464"/>
                </a:lnTo>
                <a:lnTo>
                  <a:pt x="451954" y="284784"/>
                </a:lnTo>
                <a:lnTo>
                  <a:pt x="451954" y="292404"/>
                </a:lnTo>
                <a:lnTo>
                  <a:pt x="434612" y="326694"/>
                </a:lnTo>
                <a:lnTo>
                  <a:pt x="410489" y="334314"/>
                </a:lnTo>
                <a:lnTo>
                  <a:pt x="449149" y="334314"/>
                </a:lnTo>
                <a:lnTo>
                  <a:pt x="467499" y="292404"/>
                </a:lnTo>
                <a:lnTo>
                  <a:pt x="467013" y="283514"/>
                </a:lnTo>
                <a:lnTo>
                  <a:pt x="447846" y="249224"/>
                </a:lnTo>
                <a:lnTo>
                  <a:pt x="438831" y="244144"/>
                </a:lnTo>
                <a:close/>
              </a:path>
              <a:path w="467995" h="938530">
                <a:moveTo>
                  <a:pt x="334505" y="145084"/>
                </a:moveTo>
                <a:lnTo>
                  <a:pt x="286302" y="148894"/>
                </a:lnTo>
                <a:lnTo>
                  <a:pt x="240149" y="157784"/>
                </a:lnTo>
                <a:lnTo>
                  <a:pt x="196050" y="171754"/>
                </a:lnTo>
                <a:lnTo>
                  <a:pt x="154012" y="192074"/>
                </a:lnTo>
                <a:lnTo>
                  <a:pt x="114981" y="218744"/>
                </a:lnTo>
                <a:lnTo>
                  <a:pt x="79951" y="249224"/>
                </a:lnTo>
                <a:lnTo>
                  <a:pt x="48919" y="286054"/>
                </a:lnTo>
                <a:lnTo>
                  <a:pt x="21882" y="329234"/>
                </a:lnTo>
                <a:lnTo>
                  <a:pt x="38044" y="329234"/>
                </a:lnTo>
                <a:lnTo>
                  <a:pt x="60030" y="294944"/>
                </a:lnTo>
                <a:lnTo>
                  <a:pt x="89874" y="258114"/>
                </a:lnTo>
                <a:lnTo>
                  <a:pt x="123505" y="228904"/>
                </a:lnTo>
                <a:lnTo>
                  <a:pt x="160921" y="203504"/>
                </a:lnTo>
                <a:lnTo>
                  <a:pt x="201233" y="184454"/>
                </a:lnTo>
                <a:lnTo>
                  <a:pt x="243603" y="170484"/>
                </a:lnTo>
                <a:lnTo>
                  <a:pt x="288028" y="162864"/>
                </a:lnTo>
                <a:lnTo>
                  <a:pt x="334505" y="159054"/>
                </a:lnTo>
                <a:lnTo>
                  <a:pt x="463277" y="159054"/>
                </a:lnTo>
                <a:lnTo>
                  <a:pt x="462316" y="152704"/>
                </a:lnTo>
                <a:lnTo>
                  <a:pt x="461576" y="151434"/>
                </a:lnTo>
                <a:lnTo>
                  <a:pt x="412229" y="151434"/>
                </a:lnTo>
                <a:lnTo>
                  <a:pt x="392462" y="148894"/>
                </a:lnTo>
                <a:lnTo>
                  <a:pt x="334505" y="145084"/>
                </a:lnTo>
                <a:close/>
              </a:path>
              <a:path w="467995" h="938530">
                <a:moveTo>
                  <a:pt x="407047" y="269544"/>
                </a:moveTo>
                <a:lnTo>
                  <a:pt x="397217" y="272084"/>
                </a:lnTo>
                <a:lnTo>
                  <a:pt x="390201" y="275894"/>
                </a:lnTo>
                <a:lnTo>
                  <a:pt x="385995" y="282244"/>
                </a:lnTo>
                <a:lnTo>
                  <a:pt x="384594" y="292404"/>
                </a:lnTo>
                <a:lnTo>
                  <a:pt x="385995" y="302564"/>
                </a:lnTo>
                <a:lnTo>
                  <a:pt x="390201" y="308914"/>
                </a:lnTo>
                <a:lnTo>
                  <a:pt x="397217" y="313994"/>
                </a:lnTo>
                <a:lnTo>
                  <a:pt x="407047" y="315264"/>
                </a:lnTo>
                <a:lnTo>
                  <a:pt x="416865" y="313994"/>
                </a:lnTo>
                <a:lnTo>
                  <a:pt x="423878" y="308914"/>
                </a:lnTo>
                <a:lnTo>
                  <a:pt x="428086" y="302564"/>
                </a:lnTo>
                <a:lnTo>
                  <a:pt x="429488" y="292404"/>
                </a:lnTo>
                <a:lnTo>
                  <a:pt x="428086" y="282244"/>
                </a:lnTo>
                <a:lnTo>
                  <a:pt x="423878" y="275894"/>
                </a:lnTo>
                <a:lnTo>
                  <a:pt x="416865" y="272084"/>
                </a:lnTo>
                <a:lnTo>
                  <a:pt x="407047" y="269544"/>
                </a:lnTo>
                <a:close/>
              </a:path>
              <a:path w="467995" h="938530">
                <a:moveTo>
                  <a:pt x="463277" y="159054"/>
                </a:moveTo>
                <a:lnTo>
                  <a:pt x="343999" y="159054"/>
                </a:lnTo>
                <a:lnTo>
                  <a:pt x="353493" y="160324"/>
                </a:lnTo>
                <a:lnTo>
                  <a:pt x="362989" y="160324"/>
                </a:lnTo>
                <a:lnTo>
                  <a:pt x="381886" y="162864"/>
                </a:lnTo>
                <a:lnTo>
                  <a:pt x="391063" y="162864"/>
                </a:lnTo>
                <a:lnTo>
                  <a:pt x="400028" y="165404"/>
                </a:lnTo>
                <a:lnTo>
                  <a:pt x="408787" y="166674"/>
                </a:lnTo>
                <a:lnTo>
                  <a:pt x="410512" y="178104"/>
                </a:lnTo>
                <a:lnTo>
                  <a:pt x="415688" y="185724"/>
                </a:lnTo>
                <a:lnTo>
                  <a:pt x="424319" y="190804"/>
                </a:lnTo>
                <a:lnTo>
                  <a:pt x="436410" y="192074"/>
                </a:lnTo>
                <a:lnTo>
                  <a:pt x="448496" y="190804"/>
                </a:lnTo>
                <a:lnTo>
                  <a:pt x="457133" y="185724"/>
                </a:lnTo>
                <a:lnTo>
                  <a:pt x="462316" y="176834"/>
                </a:lnTo>
                <a:lnTo>
                  <a:pt x="464045" y="164134"/>
                </a:lnTo>
                <a:lnTo>
                  <a:pt x="463277" y="159054"/>
                </a:lnTo>
                <a:close/>
              </a:path>
              <a:path w="467995" h="938530">
                <a:moveTo>
                  <a:pt x="436410" y="137464"/>
                </a:moveTo>
                <a:lnTo>
                  <a:pt x="427763" y="137464"/>
                </a:lnTo>
                <a:lnTo>
                  <a:pt x="420852" y="140004"/>
                </a:lnTo>
                <a:lnTo>
                  <a:pt x="415675" y="145084"/>
                </a:lnTo>
                <a:lnTo>
                  <a:pt x="412229" y="151434"/>
                </a:lnTo>
                <a:lnTo>
                  <a:pt x="461576" y="151434"/>
                </a:lnTo>
                <a:lnTo>
                  <a:pt x="457133" y="143814"/>
                </a:lnTo>
                <a:lnTo>
                  <a:pt x="448496" y="138734"/>
                </a:lnTo>
                <a:lnTo>
                  <a:pt x="436410" y="137464"/>
                </a:lnTo>
                <a:close/>
              </a:path>
              <a:path w="467995" h="938530">
                <a:moveTo>
                  <a:pt x="362140" y="0"/>
                </a:moveTo>
                <a:lnTo>
                  <a:pt x="341414" y="0"/>
                </a:lnTo>
                <a:lnTo>
                  <a:pt x="341414" y="5765"/>
                </a:lnTo>
                <a:lnTo>
                  <a:pt x="339674" y="10655"/>
                </a:lnTo>
                <a:lnTo>
                  <a:pt x="332778" y="18732"/>
                </a:lnTo>
                <a:lnTo>
                  <a:pt x="325259" y="20726"/>
                </a:lnTo>
                <a:lnTo>
                  <a:pt x="312039" y="20726"/>
                </a:lnTo>
                <a:lnTo>
                  <a:pt x="312039" y="34544"/>
                </a:lnTo>
                <a:lnTo>
                  <a:pt x="337959" y="34544"/>
                </a:lnTo>
                <a:lnTo>
                  <a:pt x="337959" y="110540"/>
                </a:lnTo>
                <a:lnTo>
                  <a:pt x="362140" y="110540"/>
                </a:lnTo>
                <a:lnTo>
                  <a:pt x="362140" y="0"/>
                </a:lnTo>
                <a:close/>
              </a:path>
              <a:path w="467995" h="938530">
                <a:moveTo>
                  <a:pt x="341414" y="894689"/>
                </a:moveTo>
                <a:lnTo>
                  <a:pt x="318960" y="894689"/>
                </a:lnTo>
                <a:lnTo>
                  <a:pt x="298221" y="924052"/>
                </a:lnTo>
                <a:lnTo>
                  <a:pt x="294779" y="929792"/>
                </a:lnTo>
                <a:lnTo>
                  <a:pt x="295046" y="933818"/>
                </a:lnTo>
                <a:lnTo>
                  <a:pt x="303110" y="938428"/>
                </a:lnTo>
                <a:lnTo>
                  <a:pt x="306857" y="937272"/>
                </a:lnTo>
                <a:lnTo>
                  <a:pt x="310324" y="932688"/>
                </a:lnTo>
                <a:lnTo>
                  <a:pt x="341414" y="894689"/>
                </a:lnTo>
                <a:close/>
              </a:path>
              <a:path w="467995" h="938530">
                <a:moveTo>
                  <a:pt x="82892" y="857250"/>
                </a:moveTo>
                <a:lnTo>
                  <a:pt x="78879" y="857250"/>
                </a:lnTo>
                <a:lnTo>
                  <a:pt x="71970" y="866457"/>
                </a:lnTo>
                <a:lnTo>
                  <a:pt x="72529" y="870508"/>
                </a:lnTo>
                <a:lnTo>
                  <a:pt x="77139" y="873963"/>
                </a:lnTo>
                <a:lnTo>
                  <a:pt x="89882" y="885344"/>
                </a:lnTo>
                <a:lnTo>
                  <a:pt x="135877" y="911098"/>
                </a:lnTo>
                <a:lnTo>
                  <a:pt x="190598" y="923242"/>
                </a:lnTo>
                <a:lnTo>
                  <a:pt x="210146" y="924052"/>
                </a:lnTo>
                <a:lnTo>
                  <a:pt x="224717" y="923566"/>
                </a:lnTo>
                <a:lnTo>
                  <a:pt x="267144" y="916279"/>
                </a:lnTo>
                <a:lnTo>
                  <a:pt x="289922" y="908507"/>
                </a:lnTo>
                <a:lnTo>
                  <a:pt x="210146" y="908507"/>
                </a:lnTo>
                <a:lnTo>
                  <a:pt x="192387" y="907859"/>
                </a:lnTo>
                <a:lnTo>
                  <a:pt x="143649" y="898144"/>
                </a:lnTo>
                <a:lnTo>
                  <a:pt x="100738" y="873855"/>
                </a:lnTo>
                <a:lnTo>
                  <a:pt x="87515" y="861872"/>
                </a:lnTo>
                <a:lnTo>
                  <a:pt x="82892" y="857250"/>
                </a:lnTo>
                <a:close/>
              </a:path>
              <a:path w="467995" h="938530">
                <a:moveTo>
                  <a:pt x="355231" y="860145"/>
                </a:moveTo>
                <a:lnTo>
                  <a:pt x="275183" y="860145"/>
                </a:lnTo>
                <a:lnTo>
                  <a:pt x="272034" y="862444"/>
                </a:lnTo>
                <a:lnTo>
                  <a:pt x="271462" y="867054"/>
                </a:lnTo>
                <a:lnTo>
                  <a:pt x="270865" y="871639"/>
                </a:lnTo>
                <a:lnTo>
                  <a:pt x="273456" y="874522"/>
                </a:lnTo>
                <a:lnTo>
                  <a:pt x="279222" y="875690"/>
                </a:lnTo>
                <a:lnTo>
                  <a:pt x="313778" y="879144"/>
                </a:lnTo>
                <a:lnTo>
                  <a:pt x="302272" y="884962"/>
                </a:lnTo>
                <a:lnTo>
                  <a:pt x="264541" y="899871"/>
                </a:lnTo>
                <a:lnTo>
                  <a:pt x="223898" y="907966"/>
                </a:lnTo>
                <a:lnTo>
                  <a:pt x="210146" y="908507"/>
                </a:lnTo>
                <a:lnTo>
                  <a:pt x="289922" y="908507"/>
                </a:lnTo>
                <a:lnTo>
                  <a:pt x="293900" y="906989"/>
                </a:lnTo>
                <a:lnTo>
                  <a:pt x="306642" y="901213"/>
                </a:lnTo>
                <a:lnTo>
                  <a:pt x="318960" y="894689"/>
                </a:lnTo>
                <a:lnTo>
                  <a:pt x="341414" y="894689"/>
                </a:lnTo>
                <a:lnTo>
                  <a:pt x="356958" y="875690"/>
                </a:lnTo>
                <a:lnTo>
                  <a:pt x="359244" y="872236"/>
                </a:lnTo>
                <a:lnTo>
                  <a:pt x="360121" y="868781"/>
                </a:lnTo>
                <a:lnTo>
                  <a:pt x="358952" y="861872"/>
                </a:lnTo>
                <a:lnTo>
                  <a:pt x="355231" y="860145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2329" y="1734835"/>
            <a:ext cx="605155" cy="1214755"/>
          </a:xfrm>
          <a:custGeom>
            <a:avLst/>
            <a:gdLst/>
            <a:ahLst/>
            <a:cxnLst/>
            <a:rect l="l" t="t" r="r" b="b"/>
            <a:pathLst>
              <a:path w="605155" h="1214755">
                <a:moveTo>
                  <a:pt x="454327" y="295706"/>
                </a:moveTo>
                <a:lnTo>
                  <a:pt x="439597" y="295706"/>
                </a:lnTo>
                <a:lnTo>
                  <a:pt x="394049" y="296976"/>
                </a:lnTo>
                <a:lnTo>
                  <a:pt x="353533" y="302056"/>
                </a:lnTo>
                <a:lnTo>
                  <a:pt x="287604" y="322376"/>
                </a:lnTo>
                <a:lnTo>
                  <a:pt x="235062" y="352856"/>
                </a:lnTo>
                <a:lnTo>
                  <a:pt x="189255" y="394766"/>
                </a:lnTo>
                <a:lnTo>
                  <a:pt x="150695" y="446836"/>
                </a:lnTo>
                <a:lnTo>
                  <a:pt x="119964" y="503986"/>
                </a:lnTo>
                <a:lnTo>
                  <a:pt x="98164" y="563676"/>
                </a:lnTo>
                <a:lnTo>
                  <a:pt x="81965" y="628446"/>
                </a:lnTo>
                <a:lnTo>
                  <a:pt x="71907" y="695756"/>
                </a:lnTo>
                <a:lnTo>
                  <a:pt x="68715" y="754176"/>
                </a:lnTo>
                <a:lnTo>
                  <a:pt x="68608" y="763066"/>
                </a:lnTo>
                <a:lnTo>
                  <a:pt x="69039" y="783386"/>
                </a:lnTo>
                <a:lnTo>
                  <a:pt x="72942" y="834186"/>
                </a:lnTo>
                <a:lnTo>
                  <a:pt x="81329" y="892606"/>
                </a:lnTo>
                <a:lnTo>
                  <a:pt x="97528" y="947216"/>
                </a:lnTo>
                <a:lnTo>
                  <a:pt x="122056" y="996746"/>
                </a:lnTo>
                <a:lnTo>
                  <a:pt x="154468" y="1036116"/>
                </a:lnTo>
                <a:lnTo>
                  <a:pt x="194841" y="1065326"/>
                </a:lnTo>
                <a:lnTo>
                  <a:pt x="244010" y="1080566"/>
                </a:lnTo>
                <a:lnTo>
                  <a:pt x="271957" y="1081836"/>
                </a:lnTo>
                <a:lnTo>
                  <a:pt x="303103" y="1080566"/>
                </a:lnTo>
                <a:lnTo>
                  <a:pt x="331735" y="1074216"/>
                </a:lnTo>
                <a:lnTo>
                  <a:pt x="357859" y="1065326"/>
                </a:lnTo>
                <a:lnTo>
                  <a:pt x="366449" y="1060246"/>
                </a:lnTo>
                <a:lnTo>
                  <a:pt x="271957" y="1060246"/>
                </a:lnTo>
                <a:lnTo>
                  <a:pt x="247358" y="1058976"/>
                </a:lnTo>
                <a:lnTo>
                  <a:pt x="204897" y="1046276"/>
                </a:lnTo>
                <a:lnTo>
                  <a:pt x="170813" y="1020876"/>
                </a:lnTo>
                <a:lnTo>
                  <a:pt x="141753" y="986586"/>
                </a:lnTo>
                <a:lnTo>
                  <a:pt x="117645" y="942136"/>
                </a:lnTo>
                <a:lnTo>
                  <a:pt x="101446" y="888796"/>
                </a:lnTo>
                <a:lnTo>
                  <a:pt x="93059" y="831646"/>
                </a:lnTo>
                <a:lnTo>
                  <a:pt x="89237" y="783386"/>
                </a:lnTo>
                <a:lnTo>
                  <a:pt x="88728" y="763066"/>
                </a:lnTo>
                <a:lnTo>
                  <a:pt x="88815" y="756716"/>
                </a:lnTo>
                <a:lnTo>
                  <a:pt x="90637" y="708456"/>
                </a:lnTo>
                <a:lnTo>
                  <a:pt x="96536" y="657656"/>
                </a:lnTo>
                <a:lnTo>
                  <a:pt x="106370" y="608126"/>
                </a:lnTo>
                <a:lnTo>
                  <a:pt x="120139" y="559866"/>
                </a:lnTo>
                <a:lnTo>
                  <a:pt x="137845" y="512876"/>
                </a:lnTo>
                <a:lnTo>
                  <a:pt x="167738" y="458266"/>
                </a:lnTo>
                <a:lnTo>
                  <a:pt x="203784" y="410006"/>
                </a:lnTo>
                <a:lnTo>
                  <a:pt x="246526" y="370636"/>
                </a:lnTo>
                <a:lnTo>
                  <a:pt x="296544" y="340156"/>
                </a:lnTo>
                <a:lnTo>
                  <a:pt x="362483" y="319836"/>
                </a:lnTo>
                <a:lnTo>
                  <a:pt x="418847" y="316026"/>
                </a:lnTo>
                <a:lnTo>
                  <a:pt x="569852" y="316026"/>
                </a:lnTo>
                <a:lnTo>
                  <a:pt x="567908" y="314756"/>
                </a:lnTo>
                <a:lnTo>
                  <a:pt x="542763" y="305866"/>
                </a:lnTo>
                <a:lnTo>
                  <a:pt x="530396" y="303326"/>
                </a:lnTo>
                <a:lnTo>
                  <a:pt x="516495" y="300786"/>
                </a:lnTo>
                <a:lnTo>
                  <a:pt x="501065" y="299516"/>
                </a:lnTo>
                <a:lnTo>
                  <a:pt x="485064" y="296976"/>
                </a:lnTo>
                <a:lnTo>
                  <a:pt x="469484" y="296976"/>
                </a:lnTo>
                <a:lnTo>
                  <a:pt x="454327" y="295706"/>
                </a:lnTo>
                <a:close/>
              </a:path>
              <a:path w="605155" h="1214755">
                <a:moveTo>
                  <a:pt x="549065" y="746556"/>
                </a:moveTo>
                <a:lnTo>
                  <a:pt x="497713" y="746556"/>
                </a:lnTo>
                <a:lnTo>
                  <a:pt x="512305" y="749096"/>
                </a:lnTo>
                <a:lnTo>
                  <a:pt x="524805" y="752906"/>
                </a:lnTo>
                <a:lnTo>
                  <a:pt x="535214" y="759256"/>
                </a:lnTo>
                <a:lnTo>
                  <a:pt x="543534" y="768146"/>
                </a:lnTo>
                <a:lnTo>
                  <a:pt x="549187" y="779576"/>
                </a:lnTo>
                <a:lnTo>
                  <a:pt x="551630" y="791006"/>
                </a:lnTo>
                <a:lnTo>
                  <a:pt x="550864" y="802436"/>
                </a:lnTo>
                <a:lnTo>
                  <a:pt x="531510" y="845616"/>
                </a:lnTo>
                <a:lnTo>
                  <a:pt x="507771" y="883716"/>
                </a:lnTo>
                <a:lnTo>
                  <a:pt x="480104" y="923086"/>
                </a:lnTo>
                <a:lnTo>
                  <a:pt x="453008" y="957376"/>
                </a:lnTo>
                <a:lnTo>
                  <a:pt x="413875" y="998016"/>
                </a:lnTo>
                <a:lnTo>
                  <a:pt x="372541" y="1031036"/>
                </a:lnTo>
                <a:lnTo>
                  <a:pt x="326155" y="1052626"/>
                </a:lnTo>
                <a:lnTo>
                  <a:pt x="271957" y="1060246"/>
                </a:lnTo>
                <a:lnTo>
                  <a:pt x="366449" y="1060246"/>
                </a:lnTo>
                <a:lnTo>
                  <a:pt x="403690" y="1034846"/>
                </a:lnTo>
                <a:lnTo>
                  <a:pt x="447276" y="994206"/>
                </a:lnTo>
                <a:lnTo>
                  <a:pt x="483037" y="953566"/>
                </a:lnTo>
                <a:lnTo>
                  <a:pt x="510982" y="915466"/>
                </a:lnTo>
                <a:lnTo>
                  <a:pt x="524535" y="896416"/>
                </a:lnTo>
                <a:lnTo>
                  <a:pt x="548004" y="857046"/>
                </a:lnTo>
                <a:lnTo>
                  <a:pt x="564768" y="822756"/>
                </a:lnTo>
                <a:lnTo>
                  <a:pt x="572309" y="787196"/>
                </a:lnTo>
                <a:lnTo>
                  <a:pt x="568330" y="770686"/>
                </a:lnTo>
                <a:lnTo>
                  <a:pt x="559180" y="756716"/>
                </a:lnTo>
                <a:lnTo>
                  <a:pt x="549065" y="746556"/>
                </a:lnTo>
                <a:close/>
              </a:path>
              <a:path w="605155" h="1214755">
                <a:moveTo>
                  <a:pt x="445046" y="416356"/>
                </a:moveTo>
                <a:lnTo>
                  <a:pt x="426186" y="416356"/>
                </a:lnTo>
                <a:lnTo>
                  <a:pt x="391120" y="418896"/>
                </a:lnTo>
                <a:lnTo>
                  <a:pt x="331885" y="436676"/>
                </a:lnTo>
                <a:lnTo>
                  <a:pt x="286332" y="473506"/>
                </a:lnTo>
                <a:lnTo>
                  <a:pt x="249454" y="525576"/>
                </a:lnTo>
                <a:lnTo>
                  <a:pt x="224529" y="580186"/>
                </a:lnTo>
                <a:lnTo>
                  <a:pt x="209442" y="630986"/>
                </a:lnTo>
                <a:lnTo>
                  <a:pt x="199383" y="685596"/>
                </a:lnTo>
                <a:lnTo>
                  <a:pt x="194354" y="736396"/>
                </a:lnTo>
                <a:lnTo>
                  <a:pt x="193806" y="766876"/>
                </a:lnTo>
                <a:lnTo>
                  <a:pt x="193919" y="775766"/>
                </a:lnTo>
                <a:lnTo>
                  <a:pt x="197078" y="826566"/>
                </a:lnTo>
                <a:lnTo>
                  <a:pt x="205247" y="874826"/>
                </a:lnTo>
                <a:lnTo>
                  <a:pt x="219979" y="916736"/>
                </a:lnTo>
                <a:lnTo>
                  <a:pt x="251823" y="952296"/>
                </a:lnTo>
                <a:lnTo>
                  <a:pt x="274192" y="957376"/>
                </a:lnTo>
                <a:lnTo>
                  <a:pt x="288574" y="956106"/>
                </a:lnTo>
                <a:lnTo>
                  <a:pt x="302685" y="952296"/>
                </a:lnTo>
                <a:lnTo>
                  <a:pt x="316519" y="945946"/>
                </a:lnTo>
                <a:lnTo>
                  <a:pt x="328378" y="937056"/>
                </a:lnTo>
                <a:lnTo>
                  <a:pt x="274192" y="937056"/>
                </a:lnTo>
                <a:lnTo>
                  <a:pt x="265657" y="935786"/>
                </a:lnTo>
                <a:lnTo>
                  <a:pt x="235065" y="901496"/>
                </a:lnTo>
                <a:lnTo>
                  <a:pt x="224110" y="864666"/>
                </a:lnTo>
                <a:lnTo>
                  <a:pt x="217195" y="821486"/>
                </a:lnTo>
                <a:lnTo>
                  <a:pt x="214052" y="775766"/>
                </a:lnTo>
                <a:lnTo>
                  <a:pt x="213929" y="766876"/>
                </a:lnTo>
                <a:lnTo>
                  <a:pt x="214052" y="752906"/>
                </a:lnTo>
                <a:lnTo>
                  <a:pt x="216357" y="713536"/>
                </a:lnTo>
                <a:lnTo>
                  <a:pt x="223900" y="662736"/>
                </a:lnTo>
                <a:lnTo>
                  <a:pt x="235908" y="611936"/>
                </a:lnTo>
                <a:lnTo>
                  <a:pt x="251840" y="566216"/>
                </a:lnTo>
                <a:lnTo>
                  <a:pt x="281733" y="510336"/>
                </a:lnTo>
                <a:lnTo>
                  <a:pt x="317779" y="469696"/>
                </a:lnTo>
                <a:lnTo>
                  <a:pt x="363874" y="444296"/>
                </a:lnTo>
                <a:lnTo>
                  <a:pt x="423951" y="436676"/>
                </a:lnTo>
                <a:lnTo>
                  <a:pt x="577102" y="436676"/>
                </a:lnTo>
                <a:lnTo>
                  <a:pt x="583329" y="431596"/>
                </a:lnTo>
                <a:lnTo>
                  <a:pt x="519219" y="431596"/>
                </a:lnTo>
                <a:lnTo>
                  <a:pt x="507765" y="430326"/>
                </a:lnTo>
                <a:lnTo>
                  <a:pt x="496872" y="427786"/>
                </a:lnTo>
                <a:lnTo>
                  <a:pt x="486536" y="423976"/>
                </a:lnTo>
                <a:lnTo>
                  <a:pt x="475221" y="420166"/>
                </a:lnTo>
                <a:lnTo>
                  <a:pt x="461390" y="418896"/>
                </a:lnTo>
                <a:lnTo>
                  <a:pt x="445046" y="416356"/>
                </a:lnTo>
                <a:close/>
              </a:path>
              <a:path w="605155" h="1214755">
                <a:moveTo>
                  <a:pt x="497713" y="727506"/>
                </a:moveTo>
                <a:lnTo>
                  <a:pt x="487092" y="727506"/>
                </a:lnTo>
                <a:lnTo>
                  <a:pt x="477593" y="730046"/>
                </a:lnTo>
                <a:lnTo>
                  <a:pt x="443086" y="759256"/>
                </a:lnTo>
                <a:lnTo>
                  <a:pt x="429322" y="780846"/>
                </a:lnTo>
                <a:lnTo>
                  <a:pt x="420863" y="794816"/>
                </a:lnTo>
                <a:lnTo>
                  <a:pt x="411993" y="808786"/>
                </a:lnTo>
                <a:lnTo>
                  <a:pt x="402716" y="822756"/>
                </a:lnTo>
                <a:lnTo>
                  <a:pt x="393072" y="837996"/>
                </a:lnTo>
                <a:lnTo>
                  <a:pt x="362483" y="877366"/>
                </a:lnTo>
                <a:lnTo>
                  <a:pt x="329993" y="911656"/>
                </a:lnTo>
                <a:lnTo>
                  <a:pt x="296535" y="933246"/>
                </a:lnTo>
                <a:lnTo>
                  <a:pt x="274192" y="937056"/>
                </a:lnTo>
                <a:lnTo>
                  <a:pt x="328378" y="937056"/>
                </a:lnTo>
                <a:lnTo>
                  <a:pt x="368420" y="900226"/>
                </a:lnTo>
                <a:lnTo>
                  <a:pt x="402713" y="858316"/>
                </a:lnTo>
                <a:lnTo>
                  <a:pt x="431971" y="812596"/>
                </a:lnTo>
                <a:lnTo>
                  <a:pt x="440424" y="798626"/>
                </a:lnTo>
                <a:lnTo>
                  <a:pt x="448185" y="787196"/>
                </a:lnTo>
                <a:lnTo>
                  <a:pt x="455244" y="775766"/>
                </a:lnTo>
                <a:lnTo>
                  <a:pt x="463753" y="763066"/>
                </a:lnTo>
                <a:lnTo>
                  <a:pt x="473673" y="754176"/>
                </a:lnTo>
                <a:lnTo>
                  <a:pt x="484996" y="749096"/>
                </a:lnTo>
                <a:lnTo>
                  <a:pt x="497713" y="746556"/>
                </a:lnTo>
                <a:lnTo>
                  <a:pt x="549065" y="746556"/>
                </a:lnTo>
                <a:lnTo>
                  <a:pt x="546536" y="744016"/>
                </a:lnTo>
                <a:lnTo>
                  <a:pt x="532076" y="733856"/>
                </a:lnTo>
                <a:lnTo>
                  <a:pt x="515800" y="728776"/>
                </a:lnTo>
                <a:lnTo>
                  <a:pt x="497713" y="727506"/>
                </a:lnTo>
                <a:close/>
              </a:path>
              <a:path w="605155" h="1214755">
                <a:moveTo>
                  <a:pt x="537946" y="624636"/>
                </a:moveTo>
                <a:lnTo>
                  <a:pt x="533476" y="624636"/>
                </a:lnTo>
                <a:lnTo>
                  <a:pt x="524535" y="633526"/>
                </a:lnTo>
                <a:lnTo>
                  <a:pt x="524535" y="637336"/>
                </a:lnTo>
                <a:lnTo>
                  <a:pt x="529005" y="642416"/>
                </a:lnTo>
                <a:lnTo>
                  <a:pt x="549122" y="664006"/>
                </a:lnTo>
                <a:lnTo>
                  <a:pt x="521525" y="691946"/>
                </a:lnTo>
                <a:lnTo>
                  <a:pt x="521919" y="695756"/>
                </a:lnTo>
                <a:lnTo>
                  <a:pt x="525652" y="700836"/>
                </a:lnTo>
                <a:lnTo>
                  <a:pt x="529361" y="707186"/>
                </a:lnTo>
                <a:lnTo>
                  <a:pt x="534212" y="705916"/>
                </a:lnTo>
                <a:lnTo>
                  <a:pt x="562533" y="677976"/>
                </a:lnTo>
                <a:lnTo>
                  <a:pt x="588238" y="677976"/>
                </a:lnTo>
                <a:lnTo>
                  <a:pt x="575944" y="664006"/>
                </a:lnTo>
                <a:lnTo>
                  <a:pt x="588717" y="651306"/>
                </a:lnTo>
                <a:lnTo>
                  <a:pt x="562533" y="651306"/>
                </a:lnTo>
                <a:lnTo>
                  <a:pt x="542416" y="628446"/>
                </a:lnTo>
                <a:lnTo>
                  <a:pt x="537946" y="624636"/>
                </a:lnTo>
                <a:close/>
              </a:path>
              <a:path w="605155" h="1214755">
                <a:moveTo>
                  <a:pt x="588238" y="677976"/>
                </a:moveTo>
                <a:lnTo>
                  <a:pt x="562533" y="677976"/>
                </a:lnTo>
                <a:lnTo>
                  <a:pt x="582650" y="700836"/>
                </a:lnTo>
                <a:lnTo>
                  <a:pt x="587121" y="704646"/>
                </a:lnTo>
                <a:lnTo>
                  <a:pt x="591591" y="704646"/>
                </a:lnTo>
                <a:lnTo>
                  <a:pt x="600532" y="697026"/>
                </a:lnTo>
                <a:lnTo>
                  <a:pt x="601268" y="693216"/>
                </a:lnTo>
                <a:lnTo>
                  <a:pt x="598296" y="689406"/>
                </a:lnTo>
                <a:lnTo>
                  <a:pt x="588238" y="677976"/>
                </a:lnTo>
                <a:close/>
              </a:path>
              <a:path w="605155" h="1214755">
                <a:moveTo>
                  <a:pt x="593826" y="624636"/>
                </a:moveTo>
                <a:lnTo>
                  <a:pt x="589356" y="624636"/>
                </a:lnTo>
                <a:lnTo>
                  <a:pt x="562533" y="651306"/>
                </a:lnTo>
                <a:lnTo>
                  <a:pt x="588717" y="651306"/>
                </a:lnTo>
                <a:lnTo>
                  <a:pt x="602767" y="637336"/>
                </a:lnTo>
                <a:lnTo>
                  <a:pt x="602767" y="633526"/>
                </a:lnTo>
                <a:lnTo>
                  <a:pt x="593826" y="624636"/>
                </a:lnTo>
                <a:close/>
              </a:path>
              <a:path w="605155" h="1214755">
                <a:moveTo>
                  <a:pt x="17487" y="360476"/>
                </a:moveTo>
                <a:lnTo>
                  <a:pt x="14147" y="364286"/>
                </a:lnTo>
                <a:lnTo>
                  <a:pt x="12674" y="371906"/>
                </a:lnTo>
                <a:lnTo>
                  <a:pt x="1498" y="472236"/>
                </a:lnTo>
                <a:lnTo>
                  <a:pt x="0" y="479856"/>
                </a:lnTo>
                <a:lnTo>
                  <a:pt x="1498" y="483666"/>
                </a:lnTo>
                <a:lnTo>
                  <a:pt x="10439" y="487476"/>
                </a:lnTo>
                <a:lnTo>
                  <a:pt x="14147" y="486206"/>
                </a:lnTo>
                <a:lnTo>
                  <a:pt x="17144" y="483666"/>
                </a:lnTo>
                <a:lnTo>
                  <a:pt x="85367" y="434136"/>
                </a:lnTo>
                <a:lnTo>
                  <a:pt x="43967" y="434136"/>
                </a:lnTo>
                <a:lnTo>
                  <a:pt x="49441" y="425246"/>
                </a:lnTo>
                <a:lnTo>
                  <a:pt x="28320" y="425246"/>
                </a:lnTo>
                <a:lnTo>
                  <a:pt x="30502" y="373176"/>
                </a:lnTo>
                <a:lnTo>
                  <a:pt x="30556" y="365556"/>
                </a:lnTo>
                <a:lnTo>
                  <a:pt x="27939" y="361746"/>
                </a:lnTo>
                <a:lnTo>
                  <a:pt x="22732" y="361746"/>
                </a:lnTo>
                <a:lnTo>
                  <a:pt x="17487" y="360476"/>
                </a:lnTo>
                <a:close/>
              </a:path>
              <a:path w="605155" h="1214755">
                <a:moveTo>
                  <a:pt x="577102" y="436676"/>
                </a:moveTo>
                <a:lnTo>
                  <a:pt x="441967" y="436676"/>
                </a:lnTo>
                <a:lnTo>
                  <a:pt x="458031" y="437946"/>
                </a:lnTo>
                <a:lnTo>
                  <a:pt x="472143" y="440486"/>
                </a:lnTo>
                <a:lnTo>
                  <a:pt x="484301" y="444296"/>
                </a:lnTo>
                <a:lnTo>
                  <a:pt x="495607" y="448106"/>
                </a:lnTo>
                <a:lnTo>
                  <a:pt x="507199" y="450646"/>
                </a:lnTo>
                <a:lnTo>
                  <a:pt x="519077" y="451916"/>
                </a:lnTo>
                <a:lnTo>
                  <a:pt x="531240" y="451916"/>
                </a:lnTo>
                <a:lnTo>
                  <a:pt x="547166" y="450646"/>
                </a:lnTo>
                <a:lnTo>
                  <a:pt x="561416" y="446836"/>
                </a:lnTo>
                <a:lnTo>
                  <a:pt x="573989" y="439216"/>
                </a:lnTo>
                <a:lnTo>
                  <a:pt x="577102" y="436676"/>
                </a:lnTo>
                <a:close/>
              </a:path>
              <a:path w="605155" h="1214755">
                <a:moveTo>
                  <a:pt x="93878" y="404926"/>
                </a:moveTo>
                <a:lnTo>
                  <a:pt x="86436" y="410006"/>
                </a:lnTo>
                <a:lnTo>
                  <a:pt x="43967" y="434136"/>
                </a:lnTo>
                <a:lnTo>
                  <a:pt x="85367" y="434136"/>
                </a:lnTo>
                <a:lnTo>
                  <a:pt x="97612" y="425246"/>
                </a:lnTo>
                <a:lnTo>
                  <a:pt x="103555" y="422706"/>
                </a:lnTo>
                <a:lnTo>
                  <a:pt x="105054" y="417626"/>
                </a:lnTo>
                <a:lnTo>
                  <a:pt x="102082" y="411276"/>
                </a:lnTo>
                <a:lnTo>
                  <a:pt x="99085" y="406196"/>
                </a:lnTo>
                <a:lnTo>
                  <a:pt x="93878" y="404926"/>
                </a:lnTo>
                <a:close/>
              </a:path>
              <a:path w="605155" h="1214755">
                <a:moveTo>
                  <a:pt x="569852" y="316026"/>
                </a:moveTo>
                <a:lnTo>
                  <a:pt x="465013" y="316026"/>
                </a:lnTo>
                <a:lnTo>
                  <a:pt x="519217" y="321106"/>
                </a:lnTo>
                <a:lnTo>
                  <a:pt x="532140" y="323646"/>
                </a:lnTo>
                <a:lnTo>
                  <a:pt x="572089" y="341426"/>
                </a:lnTo>
                <a:lnTo>
                  <a:pt x="584885" y="378256"/>
                </a:lnTo>
                <a:lnTo>
                  <a:pt x="583976" y="387146"/>
                </a:lnTo>
                <a:lnTo>
                  <a:pt x="562450" y="421436"/>
                </a:lnTo>
                <a:lnTo>
                  <a:pt x="531240" y="431596"/>
                </a:lnTo>
                <a:lnTo>
                  <a:pt x="583329" y="431596"/>
                </a:lnTo>
                <a:lnTo>
                  <a:pt x="603745" y="392226"/>
                </a:lnTo>
                <a:lnTo>
                  <a:pt x="605002" y="378256"/>
                </a:lnTo>
                <a:lnTo>
                  <a:pt x="604373" y="368096"/>
                </a:lnTo>
                <a:lnTo>
                  <a:pt x="588586" y="329996"/>
                </a:lnTo>
                <a:lnTo>
                  <a:pt x="579574" y="322376"/>
                </a:lnTo>
                <a:lnTo>
                  <a:pt x="569852" y="316026"/>
                </a:lnTo>
                <a:close/>
              </a:path>
              <a:path w="605155" h="1214755">
                <a:moveTo>
                  <a:pt x="432892" y="187756"/>
                </a:moveTo>
                <a:lnTo>
                  <a:pt x="382777" y="190296"/>
                </a:lnTo>
                <a:lnTo>
                  <a:pt x="334359" y="197916"/>
                </a:lnTo>
                <a:lnTo>
                  <a:pt x="287641" y="210616"/>
                </a:lnTo>
                <a:lnTo>
                  <a:pt x="242625" y="227126"/>
                </a:lnTo>
                <a:lnTo>
                  <a:pt x="199313" y="248716"/>
                </a:lnTo>
                <a:lnTo>
                  <a:pt x="158494" y="275386"/>
                </a:lnTo>
                <a:lnTo>
                  <a:pt x="120986" y="305866"/>
                </a:lnTo>
                <a:lnTo>
                  <a:pt x="86787" y="341426"/>
                </a:lnTo>
                <a:lnTo>
                  <a:pt x="55899" y="380796"/>
                </a:lnTo>
                <a:lnTo>
                  <a:pt x="28320" y="425246"/>
                </a:lnTo>
                <a:lnTo>
                  <a:pt x="49441" y="425246"/>
                </a:lnTo>
                <a:lnTo>
                  <a:pt x="70558" y="390956"/>
                </a:lnTo>
                <a:lnTo>
                  <a:pt x="100282" y="351586"/>
                </a:lnTo>
                <a:lnTo>
                  <a:pt x="133139" y="318566"/>
                </a:lnTo>
                <a:lnTo>
                  <a:pt x="169130" y="288086"/>
                </a:lnTo>
                <a:lnTo>
                  <a:pt x="208254" y="262686"/>
                </a:lnTo>
                <a:lnTo>
                  <a:pt x="249780" y="242366"/>
                </a:lnTo>
                <a:lnTo>
                  <a:pt x="293007" y="227126"/>
                </a:lnTo>
                <a:lnTo>
                  <a:pt x="337934" y="215696"/>
                </a:lnTo>
                <a:lnTo>
                  <a:pt x="384563" y="208076"/>
                </a:lnTo>
                <a:lnTo>
                  <a:pt x="432892" y="206806"/>
                </a:lnTo>
                <a:lnTo>
                  <a:pt x="599599" y="206806"/>
                </a:lnTo>
                <a:lnTo>
                  <a:pt x="598294" y="197916"/>
                </a:lnTo>
                <a:lnTo>
                  <a:pt x="596803" y="195376"/>
                </a:lnTo>
                <a:lnTo>
                  <a:pt x="533476" y="195376"/>
                </a:lnTo>
                <a:lnTo>
                  <a:pt x="507899" y="191566"/>
                </a:lnTo>
                <a:lnTo>
                  <a:pt x="432892" y="187756"/>
                </a:lnTo>
                <a:close/>
              </a:path>
              <a:path w="605155" h="1214755">
                <a:moveTo>
                  <a:pt x="526770" y="349046"/>
                </a:moveTo>
                <a:lnTo>
                  <a:pt x="514054" y="351586"/>
                </a:lnTo>
                <a:lnTo>
                  <a:pt x="504974" y="356666"/>
                </a:lnTo>
                <a:lnTo>
                  <a:pt x="499527" y="365556"/>
                </a:lnTo>
                <a:lnTo>
                  <a:pt x="497713" y="378256"/>
                </a:lnTo>
                <a:lnTo>
                  <a:pt x="499527" y="390956"/>
                </a:lnTo>
                <a:lnTo>
                  <a:pt x="504974" y="399846"/>
                </a:lnTo>
                <a:lnTo>
                  <a:pt x="514054" y="406196"/>
                </a:lnTo>
                <a:lnTo>
                  <a:pt x="526770" y="407466"/>
                </a:lnTo>
                <a:lnTo>
                  <a:pt x="539470" y="406196"/>
                </a:lnTo>
                <a:lnTo>
                  <a:pt x="548552" y="399846"/>
                </a:lnTo>
                <a:lnTo>
                  <a:pt x="554007" y="390956"/>
                </a:lnTo>
                <a:lnTo>
                  <a:pt x="555828" y="378256"/>
                </a:lnTo>
                <a:lnTo>
                  <a:pt x="554007" y="365556"/>
                </a:lnTo>
                <a:lnTo>
                  <a:pt x="548552" y="356666"/>
                </a:lnTo>
                <a:lnTo>
                  <a:pt x="539470" y="351586"/>
                </a:lnTo>
                <a:lnTo>
                  <a:pt x="526770" y="349046"/>
                </a:lnTo>
                <a:close/>
              </a:path>
              <a:path w="605155" h="1214755">
                <a:moveTo>
                  <a:pt x="599599" y="206806"/>
                </a:moveTo>
                <a:lnTo>
                  <a:pt x="457465" y="206806"/>
                </a:lnTo>
                <a:lnTo>
                  <a:pt x="469759" y="208076"/>
                </a:lnTo>
                <a:lnTo>
                  <a:pt x="482066" y="208076"/>
                </a:lnTo>
                <a:lnTo>
                  <a:pt x="494215" y="209346"/>
                </a:lnTo>
                <a:lnTo>
                  <a:pt x="506088" y="211886"/>
                </a:lnTo>
                <a:lnTo>
                  <a:pt x="517685" y="213156"/>
                </a:lnTo>
                <a:lnTo>
                  <a:pt x="529005" y="215696"/>
                </a:lnTo>
                <a:lnTo>
                  <a:pt x="531239" y="229666"/>
                </a:lnTo>
                <a:lnTo>
                  <a:pt x="537943" y="239826"/>
                </a:lnTo>
                <a:lnTo>
                  <a:pt x="549119" y="246176"/>
                </a:lnTo>
                <a:lnTo>
                  <a:pt x="564768" y="248716"/>
                </a:lnTo>
                <a:lnTo>
                  <a:pt x="580408" y="246176"/>
                </a:lnTo>
                <a:lnTo>
                  <a:pt x="591585" y="239826"/>
                </a:lnTo>
                <a:lnTo>
                  <a:pt x="598294" y="228396"/>
                </a:lnTo>
                <a:lnTo>
                  <a:pt x="600532" y="213156"/>
                </a:lnTo>
                <a:lnTo>
                  <a:pt x="599599" y="206806"/>
                </a:lnTo>
                <a:close/>
              </a:path>
              <a:path w="605155" h="1214755">
                <a:moveTo>
                  <a:pt x="564768" y="177596"/>
                </a:moveTo>
                <a:lnTo>
                  <a:pt x="553585" y="178866"/>
                </a:lnTo>
                <a:lnTo>
                  <a:pt x="544645" y="181406"/>
                </a:lnTo>
                <a:lnTo>
                  <a:pt x="537944" y="187756"/>
                </a:lnTo>
                <a:lnTo>
                  <a:pt x="533476" y="195376"/>
                </a:lnTo>
                <a:lnTo>
                  <a:pt x="596803" y="195376"/>
                </a:lnTo>
                <a:lnTo>
                  <a:pt x="591585" y="186486"/>
                </a:lnTo>
                <a:lnTo>
                  <a:pt x="580408" y="178866"/>
                </a:lnTo>
                <a:lnTo>
                  <a:pt x="564768" y="177596"/>
                </a:lnTo>
                <a:close/>
              </a:path>
              <a:path w="605155" h="1214755">
                <a:moveTo>
                  <a:pt x="468655" y="0"/>
                </a:moveTo>
                <a:lnTo>
                  <a:pt x="441832" y="0"/>
                </a:lnTo>
                <a:lnTo>
                  <a:pt x="441832" y="7467"/>
                </a:lnTo>
                <a:lnTo>
                  <a:pt x="439597" y="13792"/>
                </a:lnTo>
                <a:lnTo>
                  <a:pt x="406069" y="26822"/>
                </a:lnTo>
                <a:lnTo>
                  <a:pt x="403834" y="26822"/>
                </a:lnTo>
                <a:lnTo>
                  <a:pt x="403834" y="44704"/>
                </a:lnTo>
                <a:lnTo>
                  <a:pt x="437362" y="44704"/>
                </a:lnTo>
                <a:lnTo>
                  <a:pt x="437362" y="143052"/>
                </a:lnTo>
                <a:lnTo>
                  <a:pt x="468655" y="143052"/>
                </a:lnTo>
                <a:lnTo>
                  <a:pt x="468655" y="0"/>
                </a:lnTo>
                <a:close/>
              </a:path>
              <a:path w="605155" h="1214755">
                <a:moveTo>
                  <a:pt x="441832" y="1157833"/>
                </a:moveTo>
                <a:lnTo>
                  <a:pt x="412775" y="1157833"/>
                </a:lnTo>
                <a:lnTo>
                  <a:pt x="385952" y="1195832"/>
                </a:lnTo>
                <a:lnTo>
                  <a:pt x="381482" y="1203274"/>
                </a:lnTo>
                <a:lnTo>
                  <a:pt x="381825" y="1208468"/>
                </a:lnTo>
                <a:lnTo>
                  <a:pt x="392277" y="1214450"/>
                </a:lnTo>
                <a:lnTo>
                  <a:pt x="397128" y="1212938"/>
                </a:lnTo>
                <a:lnTo>
                  <a:pt x="401599" y="1207008"/>
                </a:lnTo>
                <a:lnTo>
                  <a:pt x="441832" y="1157833"/>
                </a:lnTo>
                <a:close/>
              </a:path>
              <a:path w="605155" h="1214755">
                <a:moveTo>
                  <a:pt x="107289" y="1109395"/>
                </a:moveTo>
                <a:lnTo>
                  <a:pt x="102082" y="1109395"/>
                </a:lnTo>
                <a:lnTo>
                  <a:pt x="93141" y="1121308"/>
                </a:lnTo>
                <a:lnTo>
                  <a:pt x="93878" y="1126540"/>
                </a:lnTo>
                <a:lnTo>
                  <a:pt x="99847" y="1131011"/>
                </a:lnTo>
                <a:lnTo>
                  <a:pt x="116324" y="1145745"/>
                </a:lnTo>
                <a:lnTo>
                  <a:pt x="154316" y="1169776"/>
                </a:lnTo>
                <a:lnTo>
                  <a:pt x="198607" y="1186402"/>
                </a:lnTo>
                <a:lnTo>
                  <a:pt x="246658" y="1194784"/>
                </a:lnTo>
                <a:lnTo>
                  <a:pt x="271957" y="1195832"/>
                </a:lnTo>
                <a:lnTo>
                  <a:pt x="290812" y="1195203"/>
                </a:lnTo>
                <a:lnTo>
                  <a:pt x="345719" y="1185773"/>
                </a:lnTo>
                <a:lnTo>
                  <a:pt x="375201" y="1175715"/>
                </a:lnTo>
                <a:lnTo>
                  <a:pt x="271957" y="1175715"/>
                </a:lnTo>
                <a:lnTo>
                  <a:pt x="248972" y="1174877"/>
                </a:lnTo>
                <a:lnTo>
                  <a:pt x="205937" y="1168171"/>
                </a:lnTo>
                <a:lnTo>
                  <a:pt x="166690" y="1154341"/>
                </a:lnTo>
                <a:lnTo>
                  <a:pt x="130370" y="1130871"/>
                </a:lnTo>
                <a:lnTo>
                  <a:pt x="113258" y="1115364"/>
                </a:lnTo>
                <a:lnTo>
                  <a:pt x="107289" y="1109395"/>
                </a:lnTo>
                <a:close/>
              </a:path>
              <a:path w="605155" h="1214755">
                <a:moveTo>
                  <a:pt x="459714" y="1113129"/>
                </a:moveTo>
                <a:lnTo>
                  <a:pt x="356120" y="1113129"/>
                </a:lnTo>
                <a:lnTo>
                  <a:pt x="352043" y="1116088"/>
                </a:lnTo>
                <a:lnTo>
                  <a:pt x="351307" y="1122070"/>
                </a:lnTo>
                <a:lnTo>
                  <a:pt x="350532" y="1128001"/>
                </a:lnTo>
                <a:lnTo>
                  <a:pt x="353898" y="1131747"/>
                </a:lnTo>
                <a:lnTo>
                  <a:pt x="361365" y="1133246"/>
                </a:lnTo>
                <a:lnTo>
                  <a:pt x="406069" y="1137716"/>
                </a:lnTo>
                <a:lnTo>
                  <a:pt x="391186" y="1145243"/>
                </a:lnTo>
                <a:lnTo>
                  <a:pt x="342366" y="1164539"/>
                </a:lnTo>
                <a:lnTo>
                  <a:pt x="289754" y="1175015"/>
                </a:lnTo>
                <a:lnTo>
                  <a:pt x="271957" y="1175715"/>
                </a:lnTo>
                <a:lnTo>
                  <a:pt x="375201" y="1175715"/>
                </a:lnTo>
                <a:lnTo>
                  <a:pt x="380347" y="1173751"/>
                </a:lnTo>
                <a:lnTo>
                  <a:pt x="396834" y="1166276"/>
                </a:lnTo>
                <a:lnTo>
                  <a:pt x="412775" y="1157833"/>
                </a:lnTo>
                <a:lnTo>
                  <a:pt x="441832" y="1157833"/>
                </a:lnTo>
                <a:lnTo>
                  <a:pt x="461949" y="1133246"/>
                </a:lnTo>
                <a:lnTo>
                  <a:pt x="464921" y="1128776"/>
                </a:lnTo>
                <a:lnTo>
                  <a:pt x="466039" y="1124305"/>
                </a:lnTo>
                <a:lnTo>
                  <a:pt x="464540" y="1115364"/>
                </a:lnTo>
                <a:lnTo>
                  <a:pt x="459714" y="111312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3689" y="1079158"/>
            <a:ext cx="1825396" cy="18253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435" y="436608"/>
            <a:ext cx="1176252" cy="16756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20674" y="432033"/>
            <a:ext cx="706120" cy="172720"/>
            <a:chOff x="1720674" y="432033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0674" y="432033"/>
              <a:ext cx="493767" cy="1721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7651" y="481405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756978" y="4284169"/>
            <a:ext cx="288290" cy="457200"/>
          </a:xfrm>
          <a:custGeom>
            <a:avLst/>
            <a:gdLst/>
            <a:ahLst/>
            <a:cxnLst/>
            <a:rect l="l" t="t" r="r" b="b"/>
            <a:pathLst>
              <a:path w="288289" h="457200">
                <a:moveTo>
                  <a:pt x="192201" y="0"/>
                </a:moveTo>
                <a:lnTo>
                  <a:pt x="144814" y="7205"/>
                </a:lnTo>
                <a:lnTo>
                  <a:pt x="101790" y="28803"/>
                </a:lnTo>
                <a:lnTo>
                  <a:pt x="71323" y="55930"/>
                </a:lnTo>
                <a:lnTo>
                  <a:pt x="46875" y="89077"/>
                </a:lnTo>
                <a:lnTo>
                  <a:pt x="24121" y="138010"/>
                </a:lnTo>
                <a:lnTo>
                  <a:pt x="12902" y="175180"/>
                </a:lnTo>
                <a:lnTo>
                  <a:pt x="4698" y="214943"/>
                </a:lnTo>
                <a:lnTo>
                  <a:pt x="520" y="254794"/>
                </a:lnTo>
                <a:lnTo>
                  <a:pt x="0" y="274586"/>
                </a:lnTo>
                <a:lnTo>
                  <a:pt x="62" y="280889"/>
                </a:lnTo>
                <a:lnTo>
                  <a:pt x="2416" y="319717"/>
                </a:lnTo>
                <a:lnTo>
                  <a:pt x="11709" y="371030"/>
                </a:lnTo>
                <a:lnTo>
                  <a:pt x="30520" y="413896"/>
                </a:lnTo>
                <a:lnTo>
                  <a:pt x="56591" y="442023"/>
                </a:lnTo>
                <a:lnTo>
                  <a:pt x="104470" y="456755"/>
                </a:lnTo>
                <a:lnTo>
                  <a:pt x="120043" y="455750"/>
                </a:lnTo>
                <a:lnTo>
                  <a:pt x="160731" y="440690"/>
                </a:lnTo>
                <a:lnTo>
                  <a:pt x="197264" y="409795"/>
                </a:lnTo>
                <a:lnTo>
                  <a:pt x="236261" y="360884"/>
                </a:lnTo>
                <a:lnTo>
                  <a:pt x="262064" y="320255"/>
                </a:lnTo>
                <a:lnTo>
                  <a:pt x="269227" y="303847"/>
                </a:lnTo>
                <a:lnTo>
                  <a:pt x="269227" y="294462"/>
                </a:lnTo>
                <a:lnTo>
                  <a:pt x="232886" y="280617"/>
                </a:lnTo>
                <a:lnTo>
                  <a:pt x="219370" y="298094"/>
                </a:lnTo>
                <a:lnTo>
                  <a:pt x="202920" y="325158"/>
                </a:lnTo>
                <a:lnTo>
                  <a:pt x="174459" y="364337"/>
                </a:lnTo>
                <a:lnTo>
                  <a:pt x="140970" y="396481"/>
                </a:lnTo>
                <a:lnTo>
                  <a:pt x="105816" y="409879"/>
                </a:lnTo>
                <a:lnTo>
                  <a:pt x="98209" y="409879"/>
                </a:lnTo>
                <a:lnTo>
                  <a:pt x="65633" y="378396"/>
                </a:lnTo>
                <a:lnTo>
                  <a:pt x="50558" y="328841"/>
                </a:lnTo>
                <a:lnTo>
                  <a:pt x="47104" y="287528"/>
                </a:lnTo>
                <a:lnTo>
                  <a:pt x="46875" y="274586"/>
                </a:lnTo>
                <a:lnTo>
                  <a:pt x="46978" y="267056"/>
                </a:lnTo>
                <a:lnTo>
                  <a:pt x="51997" y="216145"/>
                </a:lnTo>
                <a:lnTo>
                  <a:pt x="64519" y="164106"/>
                </a:lnTo>
                <a:lnTo>
                  <a:pt x="83623" y="119554"/>
                </a:lnTo>
                <a:lnTo>
                  <a:pt x="110245" y="81881"/>
                </a:lnTo>
                <a:lnTo>
                  <a:pt x="144649" y="57437"/>
                </a:lnTo>
                <a:lnTo>
                  <a:pt x="184705" y="47181"/>
                </a:lnTo>
                <a:lnTo>
                  <a:pt x="192201" y="46888"/>
                </a:lnTo>
                <a:lnTo>
                  <a:pt x="203136" y="47002"/>
                </a:lnTo>
                <a:lnTo>
                  <a:pt x="216522" y="47891"/>
                </a:lnTo>
                <a:lnTo>
                  <a:pt x="253822" y="54254"/>
                </a:lnTo>
                <a:lnTo>
                  <a:pt x="257378" y="55156"/>
                </a:lnTo>
                <a:lnTo>
                  <a:pt x="260946" y="55587"/>
                </a:lnTo>
                <a:lnTo>
                  <a:pt x="272110" y="55587"/>
                </a:lnTo>
                <a:lnTo>
                  <a:pt x="277926" y="53136"/>
                </a:lnTo>
                <a:lnTo>
                  <a:pt x="285965" y="43319"/>
                </a:lnTo>
                <a:lnTo>
                  <a:pt x="287972" y="37744"/>
                </a:lnTo>
                <a:lnTo>
                  <a:pt x="287972" y="27025"/>
                </a:lnTo>
                <a:lnTo>
                  <a:pt x="252301" y="3692"/>
                </a:lnTo>
                <a:lnTo>
                  <a:pt x="211955" y="339"/>
                </a:lnTo>
                <a:lnTo>
                  <a:pt x="19220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56340" y="4284169"/>
            <a:ext cx="288290" cy="457200"/>
          </a:xfrm>
          <a:custGeom>
            <a:avLst/>
            <a:gdLst/>
            <a:ahLst/>
            <a:cxnLst/>
            <a:rect l="l" t="t" r="r" b="b"/>
            <a:pathLst>
              <a:path w="288289" h="457200">
                <a:moveTo>
                  <a:pt x="192201" y="0"/>
                </a:moveTo>
                <a:lnTo>
                  <a:pt x="144814" y="7205"/>
                </a:lnTo>
                <a:lnTo>
                  <a:pt x="101790" y="28803"/>
                </a:lnTo>
                <a:lnTo>
                  <a:pt x="71323" y="55930"/>
                </a:lnTo>
                <a:lnTo>
                  <a:pt x="46875" y="89077"/>
                </a:lnTo>
                <a:lnTo>
                  <a:pt x="24123" y="138010"/>
                </a:lnTo>
                <a:lnTo>
                  <a:pt x="12907" y="175180"/>
                </a:lnTo>
                <a:lnTo>
                  <a:pt x="4704" y="214943"/>
                </a:lnTo>
                <a:lnTo>
                  <a:pt x="521" y="254794"/>
                </a:lnTo>
                <a:lnTo>
                  <a:pt x="0" y="274586"/>
                </a:lnTo>
                <a:lnTo>
                  <a:pt x="62" y="280889"/>
                </a:lnTo>
                <a:lnTo>
                  <a:pt x="2420" y="319717"/>
                </a:lnTo>
                <a:lnTo>
                  <a:pt x="11709" y="371030"/>
                </a:lnTo>
                <a:lnTo>
                  <a:pt x="30525" y="413896"/>
                </a:lnTo>
                <a:lnTo>
                  <a:pt x="56591" y="442023"/>
                </a:lnTo>
                <a:lnTo>
                  <a:pt x="104470" y="456755"/>
                </a:lnTo>
                <a:lnTo>
                  <a:pt x="120043" y="455750"/>
                </a:lnTo>
                <a:lnTo>
                  <a:pt x="160731" y="440690"/>
                </a:lnTo>
                <a:lnTo>
                  <a:pt x="197264" y="409795"/>
                </a:lnTo>
                <a:lnTo>
                  <a:pt x="236263" y="360884"/>
                </a:lnTo>
                <a:lnTo>
                  <a:pt x="262077" y="320255"/>
                </a:lnTo>
                <a:lnTo>
                  <a:pt x="269227" y="303847"/>
                </a:lnTo>
                <a:lnTo>
                  <a:pt x="269227" y="294462"/>
                </a:lnTo>
                <a:lnTo>
                  <a:pt x="232886" y="280617"/>
                </a:lnTo>
                <a:lnTo>
                  <a:pt x="208990" y="315342"/>
                </a:lnTo>
                <a:lnTo>
                  <a:pt x="196369" y="335271"/>
                </a:lnTo>
                <a:lnTo>
                  <a:pt x="166458" y="373381"/>
                </a:lnTo>
                <a:lnTo>
                  <a:pt x="132114" y="402346"/>
                </a:lnTo>
                <a:lnTo>
                  <a:pt x="105816" y="409879"/>
                </a:lnTo>
                <a:lnTo>
                  <a:pt x="98209" y="409879"/>
                </a:lnTo>
                <a:lnTo>
                  <a:pt x="65633" y="378396"/>
                </a:lnTo>
                <a:lnTo>
                  <a:pt x="50558" y="328841"/>
                </a:lnTo>
                <a:lnTo>
                  <a:pt x="47104" y="287528"/>
                </a:lnTo>
                <a:lnTo>
                  <a:pt x="46875" y="274586"/>
                </a:lnTo>
                <a:lnTo>
                  <a:pt x="46978" y="267056"/>
                </a:lnTo>
                <a:lnTo>
                  <a:pt x="51997" y="216145"/>
                </a:lnTo>
                <a:lnTo>
                  <a:pt x="64519" y="164106"/>
                </a:lnTo>
                <a:lnTo>
                  <a:pt x="83623" y="119554"/>
                </a:lnTo>
                <a:lnTo>
                  <a:pt x="110245" y="81881"/>
                </a:lnTo>
                <a:lnTo>
                  <a:pt x="144649" y="57437"/>
                </a:lnTo>
                <a:lnTo>
                  <a:pt x="184705" y="47181"/>
                </a:lnTo>
                <a:lnTo>
                  <a:pt x="192201" y="46888"/>
                </a:lnTo>
                <a:lnTo>
                  <a:pt x="203136" y="47002"/>
                </a:lnTo>
                <a:lnTo>
                  <a:pt x="216535" y="47891"/>
                </a:lnTo>
                <a:lnTo>
                  <a:pt x="253822" y="54254"/>
                </a:lnTo>
                <a:lnTo>
                  <a:pt x="257390" y="55156"/>
                </a:lnTo>
                <a:lnTo>
                  <a:pt x="260959" y="55587"/>
                </a:lnTo>
                <a:lnTo>
                  <a:pt x="272122" y="55587"/>
                </a:lnTo>
                <a:lnTo>
                  <a:pt x="277926" y="53136"/>
                </a:lnTo>
                <a:lnTo>
                  <a:pt x="285965" y="43319"/>
                </a:lnTo>
                <a:lnTo>
                  <a:pt x="287972" y="37744"/>
                </a:lnTo>
                <a:lnTo>
                  <a:pt x="287972" y="27025"/>
                </a:lnTo>
                <a:lnTo>
                  <a:pt x="252310" y="3692"/>
                </a:lnTo>
                <a:lnTo>
                  <a:pt x="211955" y="339"/>
                </a:lnTo>
                <a:lnTo>
                  <a:pt x="19220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55709" y="4284169"/>
            <a:ext cx="288290" cy="457200"/>
          </a:xfrm>
          <a:custGeom>
            <a:avLst/>
            <a:gdLst/>
            <a:ahLst/>
            <a:cxnLst/>
            <a:rect l="l" t="t" r="r" b="b"/>
            <a:pathLst>
              <a:path w="288289" h="457200">
                <a:moveTo>
                  <a:pt x="192201" y="0"/>
                </a:moveTo>
                <a:lnTo>
                  <a:pt x="144814" y="7205"/>
                </a:lnTo>
                <a:lnTo>
                  <a:pt x="101790" y="28803"/>
                </a:lnTo>
                <a:lnTo>
                  <a:pt x="71323" y="55930"/>
                </a:lnTo>
                <a:lnTo>
                  <a:pt x="46875" y="89077"/>
                </a:lnTo>
                <a:lnTo>
                  <a:pt x="24123" y="138010"/>
                </a:lnTo>
                <a:lnTo>
                  <a:pt x="12907" y="175180"/>
                </a:lnTo>
                <a:lnTo>
                  <a:pt x="4704" y="214943"/>
                </a:lnTo>
                <a:lnTo>
                  <a:pt x="521" y="254794"/>
                </a:lnTo>
                <a:lnTo>
                  <a:pt x="0" y="274586"/>
                </a:lnTo>
                <a:lnTo>
                  <a:pt x="62" y="280889"/>
                </a:lnTo>
                <a:lnTo>
                  <a:pt x="2420" y="319717"/>
                </a:lnTo>
                <a:lnTo>
                  <a:pt x="11709" y="371030"/>
                </a:lnTo>
                <a:lnTo>
                  <a:pt x="30525" y="413896"/>
                </a:lnTo>
                <a:lnTo>
                  <a:pt x="56591" y="442023"/>
                </a:lnTo>
                <a:lnTo>
                  <a:pt x="104470" y="456755"/>
                </a:lnTo>
                <a:lnTo>
                  <a:pt x="120043" y="455750"/>
                </a:lnTo>
                <a:lnTo>
                  <a:pt x="160731" y="440690"/>
                </a:lnTo>
                <a:lnTo>
                  <a:pt x="197264" y="409795"/>
                </a:lnTo>
                <a:lnTo>
                  <a:pt x="236263" y="360884"/>
                </a:lnTo>
                <a:lnTo>
                  <a:pt x="262077" y="320255"/>
                </a:lnTo>
                <a:lnTo>
                  <a:pt x="269227" y="303847"/>
                </a:lnTo>
                <a:lnTo>
                  <a:pt x="269227" y="294462"/>
                </a:lnTo>
                <a:lnTo>
                  <a:pt x="232886" y="280617"/>
                </a:lnTo>
                <a:lnTo>
                  <a:pt x="208990" y="315342"/>
                </a:lnTo>
                <a:lnTo>
                  <a:pt x="196369" y="335271"/>
                </a:lnTo>
                <a:lnTo>
                  <a:pt x="166458" y="373381"/>
                </a:lnTo>
                <a:lnTo>
                  <a:pt x="132114" y="402346"/>
                </a:lnTo>
                <a:lnTo>
                  <a:pt x="105816" y="409879"/>
                </a:lnTo>
                <a:lnTo>
                  <a:pt x="98209" y="409879"/>
                </a:lnTo>
                <a:lnTo>
                  <a:pt x="65633" y="378396"/>
                </a:lnTo>
                <a:lnTo>
                  <a:pt x="50558" y="328841"/>
                </a:lnTo>
                <a:lnTo>
                  <a:pt x="47104" y="287528"/>
                </a:lnTo>
                <a:lnTo>
                  <a:pt x="46875" y="274586"/>
                </a:lnTo>
                <a:lnTo>
                  <a:pt x="46978" y="267056"/>
                </a:lnTo>
                <a:lnTo>
                  <a:pt x="51997" y="216145"/>
                </a:lnTo>
                <a:lnTo>
                  <a:pt x="64519" y="164106"/>
                </a:lnTo>
                <a:lnTo>
                  <a:pt x="83623" y="119554"/>
                </a:lnTo>
                <a:lnTo>
                  <a:pt x="110245" y="81881"/>
                </a:lnTo>
                <a:lnTo>
                  <a:pt x="144649" y="57437"/>
                </a:lnTo>
                <a:lnTo>
                  <a:pt x="184705" y="47181"/>
                </a:lnTo>
                <a:lnTo>
                  <a:pt x="192201" y="46888"/>
                </a:lnTo>
                <a:lnTo>
                  <a:pt x="203136" y="47002"/>
                </a:lnTo>
                <a:lnTo>
                  <a:pt x="216534" y="47891"/>
                </a:lnTo>
                <a:lnTo>
                  <a:pt x="253822" y="54254"/>
                </a:lnTo>
                <a:lnTo>
                  <a:pt x="257390" y="55156"/>
                </a:lnTo>
                <a:lnTo>
                  <a:pt x="260959" y="55587"/>
                </a:lnTo>
                <a:lnTo>
                  <a:pt x="272122" y="55587"/>
                </a:lnTo>
                <a:lnTo>
                  <a:pt x="277926" y="53136"/>
                </a:lnTo>
                <a:lnTo>
                  <a:pt x="285965" y="43319"/>
                </a:lnTo>
                <a:lnTo>
                  <a:pt x="287972" y="37744"/>
                </a:lnTo>
                <a:lnTo>
                  <a:pt x="287972" y="27025"/>
                </a:lnTo>
                <a:lnTo>
                  <a:pt x="252310" y="3692"/>
                </a:lnTo>
                <a:lnTo>
                  <a:pt x="211955" y="339"/>
                </a:lnTo>
                <a:lnTo>
                  <a:pt x="19220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55071" y="4284169"/>
            <a:ext cx="288290" cy="457200"/>
          </a:xfrm>
          <a:custGeom>
            <a:avLst/>
            <a:gdLst/>
            <a:ahLst/>
            <a:cxnLst/>
            <a:rect l="l" t="t" r="r" b="b"/>
            <a:pathLst>
              <a:path w="288289" h="457200">
                <a:moveTo>
                  <a:pt x="192201" y="0"/>
                </a:moveTo>
                <a:lnTo>
                  <a:pt x="144824" y="7205"/>
                </a:lnTo>
                <a:lnTo>
                  <a:pt x="101790" y="28803"/>
                </a:lnTo>
                <a:lnTo>
                  <a:pt x="71323" y="55930"/>
                </a:lnTo>
                <a:lnTo>
                  <a:pt x="46875" y="89077"/>
                </a:lnTo>
                <a:lnTo>
                  <a:pt x="24123" y="138010"/>
                </a:lnTo>
                <a:lnTo>
                  <a:pt x="12907" y="175180"/>
                </a:lnTo>
                <a:lnTo>
                  <a:pt x="4704" y="214943"/>
                </a:lnTo>
                <a:lnTo>
                  <a:pt x="521" y="254794"/>
                </a:lnTo>
                <a:lnTo>
                  <a:pt x="0" y="274586"/>
                </a:lnTo>
                <a:lnTo>
                  <a:pt x="62" y="280889"/>
                </a:lnTo>
                <a:lnTo>
                  <a:pt x="2420" y="319717"/>
                </a:lnTo>
                <a:lnTo>
                  <a:pt x="11709" y="371030"/>
                </a:lnTo>
                <a:lnTo>
                  <a:pt x="30527" y="413896"/>
                </a:lnTo>
                <a:lnTo>
                  <a:pt x="56591" y="442023"/>
                </a:lnTo>
                <a:lnTo>
                  <a:pt x="104470" y="456755"/>
                </a:lnTo>
                <a:lnTo>
                  <a:pt x="120043" y="455750"/>
                </a:lnTo>
                <a:lnTo>
                  <a:pt x="160731" y="440690"/>
                </a:lnTo>
                <a:lnTo>
                  <a:pt x="197269" y="409795"/>
                </a:lnTo>
                <a:lnTo>
                  <a:pt x="236263" y="360884"/>
                </a:lnTo>
                <a:lnTo>
                  <a:pt x="262077" y="320255"/>
                </a:lnTo>
                <a:lnTo>
                  <a:pt x="269227" y="303847"/>
                </a:lnTo>
                <a:lnTo>
                  <a:pt x="269227" y="294462"/>
                </a:lnTo>
                <a:lnTo>
                  <a:pt x="232895" y="280617"/>
                </a:lnTo>
                <a:lnTo>
                  <a:pt x="208990" y="315342"/>
                </a:lnTo>
                <a:lnTo>
                  <a:pt x="196369" y="335271"/>
                </a:lnTo>
                <a:lnTo>
                  <a:pt x="166466" y="373381"/>
                </a:lnTo>
                <a:lnTo>
                  <a:pt x="132121" y="402346"/>
                </a:lnTo>
                <a:lnTo>
                  <a:pt x="105816" y="409879"/>
                </a:lnTo>
                <a:lnTo>
                  <a:pt x="98221" y="409879"/>
                </a:lnTo>
                <a:lnTo>
                  <a:pt x="65633" y="378396"/>
                </a:lnTo>
                <a:lnTo>
                  <a:pt x="50558" y="328841"/>
                </a:lnTo>
                <a:lnTo>
                  <a:pt x="47106" y="287528"/>
                </a:lnTo>
                <a:lnTo>
                  <a:pt x="46875" y="274586"/>
                </a:lnTo>
                <a:lnTo>
                  <a:pt x="46980" y="267056"/>
                </a:lnTo>
                <a:lnTo>
                  <a:pt x="52004" y="216145"/>
                </a:lnTo>
                <a:lnTo>
                  <a:pt x="64519" y="164106"/>
                </a:lnTo>
                <a:lnTo>
                  <a:pt x="83627" y="119554"/>
                </a:lnTo>
                <a:lnTo>
                  <a:pt x="110250" y="81881"/>
                </a:lnTo>
                <a:lnTo>
                  <a:pt x="144654" y="57437"/>
                </a:lnTo>
                <a:lnTo>
                  <a:pt x="184712" y="47181"/>
                </a:lnTo>
                <a:lnTo>
                  <a:pt x="192201" y="46888"/>
                </a:lnTo>
                <a:lnTo>
                  <a:pt x="203149" y="47002"/>
                </a:lnTo>
                <a:lnTo>
                  <a:pt x="216534" y="47891"/>
                </a:lnTo>
                <a:lnTo>
                  <a:pt x="253822" y="54254"/>
                </a:lnTo>
                <a:lnTo>
                  <a:pt x="257390" y="55156"/>
                </a:lnTo>
                <a:lnTo>
                  <a:pt x="260959" y="55587"/>
                </a:lnTo>
                <a:lnTo>
                  <a:pt x="272122" y="55587"/>
                </a:lnTo>
                <a:lnTo>
                  <a:pt x="277926" y="53136"/>
                </a:lnTo>
                <a:lnTo>
                  <a:pt x="285965" y="43319"/>
                </a:lnTo>
                <a:lnTo>
                  <a:pt x="287972" y="37744"/>
                </a:lnTo>
                <a:lnTo>
                  <a:pt x="287972" y="27025"/>
                </a:lnTo>
                <a:lnTo>
                  <a:pt x="252310" y="3692"/>
                </a:lnTo>
                <a:lnTo>
                  <a:pt x="211964" y="339"/>
                </a:lnTo>
                <a:lnTo>
                  <a:pt x="19220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54439" y="4284169"/>
            <a:ext cx="288290" cy="457200"/>
          </a:xfrm>
          <a:custGeom>
            <a:avLst/>
            <a:gdLst/>
            <a:ahLst/>
            <a:cxnLst/>
            <a:rect l="l" t="t" r="r" b="b"/>
            <a:pathLst>
              <a:path w="288289" h="457200">
                <a:moveTo>
                  <a:pt x="192201" y="0"/>
                </a:moveTo>
                <a:lnTo>
                  <a:pt x="144814" y="7205"/>
                </a:lnTo>
                <a:lnTo>
                  <a:pt x="101790" y="28803"/>
                </a:lnTo>
                <a:lnTo>
                  <a:pt x="71323" y="55930"/>
                </a:lnTo>
                <a:lnTo>
                  <a:pt x="46875" y="89077"/>
                </a:lnTo>
                <a:lnTo>
                  <a:pt x="24123" y="138010"/>
                </a:lnTo>
                <a:lnTo>
                  <a:pt x="12907" y="175180"/>
                </a:lnTo>
                <a:lnTo>
                  <a:pt x="4704" y="214943"/>
                </a:lnTo>
                <a:lnTo>
                  <a:pt x="521" y="254794"/>
                </a:lnTo>
                <a:lnTo>
                  <a:pt x="0" y="274586"/>
                </a:lnTo>
                <a:lnTo>
                  <a:pt x="62" y="280889"/>
                </a:lnTo>
                <a:lnTo>
                  <a:pt x="2420" y="319717"/>
                </a:lnTo>
                <a:lnTo>
                  <a:pt x="11709" y="371030"/>
                </a:lnTo>
                <a:lnTo>
                  <a:pt x="30525" y="413896"/>
                </a:lnTo>
                <a:lnTo>
                  <a:pt x="56591" y="442023"/>
                </a:lnTo>
                <a:lnTo>
                  <a:pt x="104470" y="456755"/>
                </a:lnTo>
                <a:lnTo>
                  <a:pt x="120043" y="455750"/>
                </a:lnTo>
                <a:lnTo>
                  <a:pt x="160731" y="440690"/>
                </a:lnTo>
                <a:lnTo>
                  <a:pt x="197264" y="409795"/>
                </a:lnTo>
                <a:lnTo>
                  <a:pt x="236263" y="360884"/>
                </a:lnTo>
                <a:lnTo>
                  <a:pt x="262077" y="320255"/>
                </a:lnTo>
                <a:lnTo>
                  <a:pt x="269227" y="303847"/>
                </a:lnTo>
                <a:lnTo>
                  <a:pt x="269227" y="294462"/>
                </a:lnTo>
                <a:lnTo>
                  <a:pt x="232886" y="280617"/>
                </a:lnTo>
                <a:lnTo>
                  <a:pt x="208990" y="315342"/>
                </a:lnTo>
                <a:lnTo>
                  <a:pt x="196369" y="335271"/>
                </a:lnTo>
                <a:lnTo>
                  <a:pt x="166458" y="373381"/>
                </a:lnTo>
                <a:lnTo>
                  <a:pt x="132114" y="402346"/>
                </a:lnTo>
                <a:lnTo>
                  <a:pt x="105816" y="409879"/>
                </a:lnTo>
                <a:lnTo>
                  <a:pt x="98209" y="409879"/>
                </a:lnTo>
                <a:lnTo>
                  <a:pt x="65633" y="378396"/>
                </a:lnTo>
                <a:lnTo>
                  <a:pt x="50558" y="328841"/>
                </a:lnTo>
                <a:lnTo>
                  <a:pt x="47104" y="287528"/>
                </a:lnTo>
                <a:lnTo>
                  <a:pt x="46875" y="274586"/>
                </a:lnTo>
                <a:lnTo>
                  <a:pt x="46978" y="267056"/>
                </a:lnTo>
                <a:lnTo>
                  <a:pt x="51997" y="216145"/>
                </a:lnTo>
                <a:lnTo>
                  <a:pt x="64519" y="164106"/>
                </a:lnTo>
                <a:lnTo>
                  <a:pt x="83623" y="119554"/>
                </a:lnTo>
                <a:lnTo>
                  <a:pt x="110245" y="81881"/>
                </a:lnTo>
                <a:lnTo>
                  <a:pt x="144649" y="57437"/>
                </a:lnTo>
                <a:lnTo>
                  <a:pt x="184705" y="47181"/>
                </a:lnTo>
                <a:lnTo>
                  <a:pt x="192201" y="46888"/>
                </a:lnTo>
                <a:lnTo>
                  <a:pt x="203136" y="47002"/>
                </a:lnTo>
                <a:lnTo>
                  <a:pt x="216534" y="47891"/>
                </a:lnTo>
                <a:lnTo>
                  <a:pt x="253822" y="54254"/>
                </a:lnTo>
                <a:lnTo>
                  <a:pt x="257390" y="55156"/>
                </a:lnTo>
                <a:lnTo>
                  <a:pt x="260959" y="55587"/>
                </a:lnTo>
                <a:lnTo>
                  <a:pt x="272122" y="55587"/>
                </a:lnTo>
                <a:lnTo>
                  <a:pt x="277926" y="53136"/>
                </a:lnTo>
                <a:lnTo>
                  <a:pt x="285965" y="43319"/>
                </a:lnTo>
                <a:lnTo>
                  <a:pt x="287972" y="37744"/>
                </a:lnTo>
                <a:lnTo>
                  <a:pt x="287972" y="27025"/>
                </a:lnTo>
                <a:lnTo>
                  <a:pt x="252310" y="3692"/>
                </a:lnTo>
                <a:lnTo>
                  <a:pt x="211955" y="339"/>
                </a:lnTo>
                <a:lnTo>
                  <a:pt x="19220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53807" y="4284169"/>
            <a:ext cx="288290" cy="457200"/>
          </a:xfrm>
          <a:custGeom>
            <a:avLst/>
            <a:gdLst/>
            <a:ahLst/>
            <a:cxnLst/>
            <a:rect l="l" t="t" r="r" b="b"/>
            <a:pathLst>
              <a:path w="288290" h="457200">
                <a:moveTo>
                  <a:pt x="192201" y="0"/>
                </a:moveTo>
                <a:lnTo>
                  <a:pt x="144814" y="7205"/>
                </a:lnTo>
                <a:lnTo>
                  <a:pt x="101790" y="28803"/>
                </a:lnTo>
                <a:lnTo>
                  <a:pt x="71323" y="55930"/>
                </a:lnTo>
                <a:lnTo>
                  <a:pt x="46875" y="89077"/>
                </a:lnTo>
                <a:lnTo>
                  <a:pt x="24123" y="138010"/>
                </a:lnTo>
                <a:lnTo>
                  <a:pt x="12907" y="175180"/>
                </a:lnTo>
                <a:lnTo>
                  <a:pt x="4704" y="214943"/>
                </a:lnTo>
                <a:lnTo>
                  <a:pt x="521" y="254794"/>
                </a:lnTo>
                <a:lnTo>
                  <a:pt x="0" y="274586"/>
                </a:lnTo>
                <a:lnTo>
                  <a:pt x="62" y="280889"/>
                </a:lnTo>
                <a:lnTo>
                  <a:pt x="2420" y="319717"/>
                </a:lnTo>
                <a:lnTo>
                  <a:pt x="11709" y="371030"/>
                </a:lnTo>
                <a:lnTo>
                  <a:pt x="30525" y="413896"/>
                </a:lnTo>
                <a:lnTo>
                  <a:pt x="56591" y="442023"/>
                </a:lnTo>
                <a:lnTo>
                  <a:pt x="104470" y="456755"/>
                </a:lnTo>
                <a:lnTo>
                  <a:pt x="120043" y="455750"/>
                </a:lnTo>
                <a:lnTo>
                  <a:pt x="160731" y="440690"/>
                </a:lnTo>
                <a:lnTo>
                  <a:pt x="197264" y="409795"/>
                </a:lnTo>
                <a:lnTo>
                  <a:pt x="236263" y="360884"/>
                </a:lnTo>
                <a:lnTo>
                  <a:pt x="262077" y="320255"/>
                </a:lnTo>
                <a:lnTo>
                  <a:pt x="269227" y="303847"/>
                </a:lnTo>
                <a:lnTo>
                  <a:pt x="269227" y="294462"/>
                </a:lnTo>
                <a:lnTo>
                  <a:pt x="232886" y="280617"/>
                </a:lnTo>
                <a:lnTo>
                  <a:pt x="208990" y="315342"/>
                </a:lnTo>
                <a:lnTo>
                  <a:pt x="196369" y="335271"/>
                </a:lnTo>
                <a:lnTo>
                  <a:pt x="166458" y="373381"/>
                </a:lnTo>
                <a:lnTo>
                  <a:pt x="132114" y="402346"/>
                </a:lnTo>
                <a:lnTo>
                  <a:pt x="105816" y="409879"/>
                </a:lnTo>
                <a:lnTo>
                  <a:pt x="98209" y="409879"/>
                </a:lnTo>
                <a:lnTo>
                  <a:pt x="65633" y="378396"/>
                </a:lnTo>
                <a:lnTo>
                  <a:pt x="50558" y="328841"/>
                </a:lnTo>
                <a:lnTo>
                  <a:pt x="47104" y="287528"/>
                </a:lnTo>
                <a:lnTo>
                  <a:pt x="46875" y="274586"/>
                </a:lnTo>
                <a:lnTo>
                  <a:pt x="46978" y="267056"/>
                </a:lnTo>
                <a:lnTo>
                  <a:pt x="51997" y="216145"/>
                </a:lnTo>
                <a:lnTo>
                  <a:pt x="64519" y="164106"/>
                </a:lnTo>
                <a:lnTo>
                  <a:pt x="83623" y="119554"/>
                </a:lnTo>
                <a:lnTo>
                  <a:pt x="110245" y="81881"/>
                </a:lnTo>
                <a:lnTo>
                  <a:pt x="144649" y="57437"/>
                </a:lnTo>
                <a:lnTo>
                  <a:pt x="184705" y="47181"/>
                </a:lnTo>
                <a:lnTo>
                  <a:pt x="192201" y="46888"/>
                </a:lnTo>
                <a:lnTo>
                  <a:pt x="203136" y="47002"/>
                </a:lnTo>
                <a:lnTo>
                  <a:pt x="216534" y="47891"/>
                </a:lnTo>
                <a:lnTo>
                  <a:pt x="253822" y="54254"/>
                </a:lnTo>
                <a:lnTo>
                  <a:pt x="257390" y="55156"/>
                </a:lnTo>
                <a:lnTo>
                  <a:pt x="260959" y="55587"/>
                </a:lnTo>
                <a:lnTo>
                  <a:pt x="272122" y="55587"/>
                </a:lnTo>
                <a:lnTo>
                  <a:pt x="277926" y="53136"/>
                </a:lnTo>
                <a:lnTo>
                  <a:pt x="285965" y="43319"/>
                </a:lnTo>
                <a:lnTo>
                  <a:pt x="287972" y="37744"/>
                </a:lnTo>
                <a:lnTo>
                  <a:pt x="287972" y="27025"/>
                </a:lnTo>
                <a:lnTo>
                  <a:pt x="252310" y="3692"/>
                </a:lnTo>
                <a:lnTo>
                  <a:pt x="211955" y="339"/>
                </a:lnTo>
                <a:lnTo>
                  <a:pt x="19220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017" y="3818166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017" y="4279150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1017" y="4736960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017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85" y="0"/>
                </a:moveTo>
                <a:lnTo>
                  <a:pt x="0" y="0"/>
                </a:lnTo>
                <a:lnTo>
                  <a:pt x="0" y="9525"/>
                </a:lnTo>
                <a:lnTo>
                  <a:pt x="3208985" y="9525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017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85" y="0"/>
                </a:moveTo>
                <a:lnTo>
                  <a:pt x="0" y="0"/>
                </a:lnTo>
                <a:lnTo>
                  <a:pt x="0" y="25400"/>
                </a:lnTo>
                <a:lnTo>
                  <a:pt x="3208985" y="25400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017" y="6816521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399"/>
                </a:lnTo>
                <a:lnTo>
                  <a:pt x="6365608" y="25399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017" y="7294981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017" y="7977276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1017" y="8438274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017" y="8896083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366016" y="793002"/>
            <a:ext cx="6828155" cy="8941435"/>
            <a:chOff x="366016" y="793002"/>
            <a:chExt cx="6828155" cy="8941435"/>
          </a:xfrm>
        </p:grpSpPr>
        <p:sp>
          <p:nvSpPr>
            <p:cNvPr id="28" name="object 28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6016" y="793002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1999435" y="429832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8802" y="429832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98168" y="429832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97534" y="429832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96900" y="429832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96267" y="429832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99435" y="6379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98802" y="6379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00070" y="6379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98168" y="6379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97534" y="6379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96900" y="6379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96267" y="63791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31294" y="2049975"/>
            <a:ext cx="469900" cy="744855"/>
          </a:xfrm>
          <a:custGeom>
            <a:avLst/>
            <a:gdLst/>
            <a:ahLst/>
            <a:cxnLst/>
            <a:rect l="l" t="t" r="r" b="b"/>
            <a:pathLst>
              <a:path w="469900" h="744855">
                <a:moveTo>
                  <a:pt x="313232" y="0"/>
                </a:moveTo>
                <a:lnTo>
                  <a:pt x="273735" y="2935"/>
                </a:lnTo>
                <a:lnTo>
                  <a:pt x="236013" y="11739"/>
                </a:lnTo>
                <a:lnTo>
                  <a:pt x="200068" y="26408"/>
                </a:lnTo>
                <a:lnTo>
                  <a:pt x="165900" y="46939"/>
                </a:lnTo>
                <a:lnTo>
                  <a:pt x="127325" y="79577"/>
                </a:lnTo>
                <a:lnTo>
                  <a:pt x="95642" y="116381"/>
                </a:lnTo>
                <a:lnTo>
                  <a:pt x="70394" y="155265"/>
                </a:lnTo>
                <a:lnTo>
                  <a:pt x="53070" y="189367"/>
                </a:lnTo>
                <a:lnTo>
                  <a:pt x="39323" y="224902"/>
                </a:lnTo>
                <a:lnTo>
                  <a:pt x="21045" y="285476"/>
                </a:lnTo>
                <a:lnTo>
                  <a:pt x="7677" y="350279"/>
                </a:lnTo>
                <a:lnTo>
                  <a:pt x="852" y="415220"/>
                </a:lnTo>
                <a:lnTo>
                  <a:pt x="0" y="447484"/>
                </a:lnTo>
                <a:lnTo>
                  <a:pt x="102" y="457749"/>
                </a:lnTo>
                <a:lnTo>
                  <a:pt x="2626" y="507340"/>
                </a:lnTo>
                <a:lnTo>
                  <a:pt x="7645" y="548982"/>
                </a:lnTo>
                <a:lnTo>
                  <a:pt x="15719" y="590938"/>
                </a:lnTo>
                <a:lnTo>
                  <a:pt x="27417" y="630839"/>
                </a:lnTo>
                <a:lnTo>
                  <a:pt x="49764" y="674500"/>
                </a:lnTo>
                <a:lnTo>
                  <a:pt x="76777" y="707238"/>
                </a:lnTo>
                <a:lnTo>
                  <a:pt x="109177" y="730839"/>
                </a:lnTo>
                <a:lnTo>
                  <a:pt x="148196" y="742846"/>
                </a:lnTo>
                <a:lnTo>
                  <a:pt x="170268" y="744346"/>
                </a:lnTo>
                <a:lnTo>
                  <a:pt x="195643" y="742708"/>
                </a:lnTo>
                <a:lnTo>
                  <a:pt x="241477" y="729607"/>
                </a:lnTo>
                <a:lnTo>
                  <a:pt x="281654" y="703823"/>
                </a:lnTo>
                <a:lnTo>
                  <a:pt x="321493" y="667808"/>
                </a:lnTo>
                <a:lnTo>
                  <a:pt x="356754" y="627190"/>
                </a:lnTo>
                <a:lnTo>
                  <a:pt x="385029" y="588106"/>
                </a:lnTo>
                <a:lnTo>
                  <a:pt x="412927" y="545541"/>
                </a:lnTo>
                <a:lnTo>
                  <a:pt x="433421" y="509655"/>
                </a:lnTo>
                <a:lnTo>
                  <a:pt x="438746" y="495147"/>
                </a:lnTo>
                <a:lnTo>
                  <a:pt x="438746" y="490042"/>
                </a:lnTo>
                <a:lnTo>
                  <a:pt x="414870" y="454707"/>
                </a:lnTo>
                <a:lnTo>
                  <a:pt x="371280" y="464126"/>
                </a:lnTo>
                <a:lnTo>
                  <a:pt x="349521" y="499186"/>
                </a:lnTo>
                <a:lnTo>
                  <a:pt x="330695" y="529882"/>
                </a:lnTo>
                <a:lnTo>
                  <a:pt x="308733" y="562494"/>
                </a:lnTo>
                <a:lnTo>
                  <a:pt x="284314" y="593724"/>
                </a:lnTo>
                <a:lnTo>
                  <a:pt x="257843" y="622109"/>
                </a:lnTo>
                <a:lnTo>
                  <a:pt x="215317" y="655669"/>
                </a:lnTo>
                <a:lnTo>
                  <a:pt x="172440" y="667943"/>
                </a:lnTo>
                <a:lnTo>
                  <a:pt x="163300" y="667195"/>
                </a:lnTo>
                <a:lnTo>
                  <a:pt x="129467" y="648986"/>
                </a:lnTo>
                <a:lnTo>
                  <a:pt x="106959" y="616648"/>
                </a:lnTo>
                <a:lnTo>
                  <a:pt x="91541" y="579545"/>
                </a:lnTo>
                <a:lnTo>
                  <a:pt x="82410" y="535889"/>
                </a:lnTo>
                <a:lnTo>
                  <a:pt x="77901" y="490324"/>
                </a:lnTo>
                <a:lnTo>
                  <a:pt x="76403" y="447484"/>
                </a:lnTo>
                <a:lnTo>
                  <a:pt x="76572" y="435209"/>
                </a:lnTo>
                <a:lnTo>
                  <a:pt x="79133" y="395096"/>
                </a:lnTo>
                <a:lnTo>
                  <a:pt x="84750" y="352225"/>
                </a:lnTo>
                <a:lnTo>
                  <a:pt x="93457" y="309144"/>
                </a:lnTo>
                <a:lnTo>
                  <a:pt x="105155" y="267429"/>
                </a:lnTo>
                <a:lnTo>
                  <a:pt x="118973" y="230289"/>
                </a:lnTo>
                <a:lnTo>
                  <a:pt x="136291" y="194822"/>
                </a:lnTo>
                <a:lnTo>
                  <a:pt x="166610" y="147687"/>
                </a:lnTo>
                <a:lnTo>
                  <a:pt x="194718" y="119859"/>
                </a:lnTo>
                <a:lnTo>
                  <a:pt x="235745" y="93594"/>
                </a:lnTo>
                <a:lnTo>
                  <a:pt x="275374" y="80705"/>
                </a:lnTo>
                <a:lnTo>
                  <a:pt x="313232" y="76403"/>
                </a:lnTo>
                <a:lnTo>
                  <a:pt x="331063" y="76593"/>
                </a:lnTo>
                <a:lnTo>
                  <a:pt x="413651" y="88404"/>
                </a:lnTo>
                <a:lnTo>
                  <a:pt x="419468" y="89865"/>
                </a:lnTo>
                <a:lnTo>
                  <a:pt x="425284" y="90589"/>
                </a:lnTo>
                <a:lnTo>
                  <a:pt x="431114" y="90589"/>
                </a:lnTo>
                <a:lnTo>
                  <a:pt x="439838" y="89840"/>
                </a:lnTo>
                <a:lnTo>
                  <a:pt x="468690" y="58736"/>
                </a:lnTo>
                <a:lnTo>
                  <a:pt x="469303" y="51295"/>
                </a:lnTo>
                <a:lnTo>
                  <a:pt x="469303" y="44030"/>
                </a:lnTo>
                <a:lnTo>
                  <a:pt x="440931" y="13106"/>
                </a:lnTo>
                <a:lnTo>
                  <a:pt x="395295" y="3689"/>
                </a:lnTo>
                <a:lnTo>
                  <a:pt x="345432" y="549"/>
                </a:lnTo>
                <a:lnTo>
                  <a:pt x="329197" y="137"/>
                </a:lnTo>
                <a:lnTo>
                  <a:pt x="3132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57609" y="4284169"/>
            <a:ext cx="288290" cy="457200"/>
          </a:xfrm>
          <a:custGeom>
            <a:avLst/>
            <a:gdLst/>
            <a:ahLst/>
            <a:cxnLst/>
            <a:rect l="l" t="t" r="r" b="b"/>
            <a:pathLst>
              <a:path w="288290" h="457200">
                <a:moveTo>
                  <a:pt x="192201" y="0"/>
                </a:moveTo>
                <a:lnTo>
                  <a:pt x="144814" y="7205"/>
                </a:lnTo>
                <a:lnTo>
                  <a:pt x="101790" y="28803"/>
                </a:lnTo>
                <a:lnTo>
                  <a:pt x="71323" y="55930"/>
                </a:lnTo>
                <a:lnTo>
                  <a:pt x="46875" y="89077"/>
                </a:lnTo>
                <a:lnTo>
                  <a:pt x="24123" y="138010"/>
                </a:lnTo>
                <a:lnTo>
                  <a:pt x="12907" y="175180"/>
                </a:lnTo>
                <a:lnTo>
                  <a:pt x="4704" y="214943"/>
                </a:lnTo>
                <a:lnTo>
                  <a:pt x="521" y="254794"/>
                </a:lnTo>
                <a:lnTo>
                  <a:pt x="0" y="274586"/>
                </a:lnTo>
                <a:lnTo>
                  <a:pt x="62" y="280889"/>
                </a:lnTo>
                <a:lnTo>
                  <a:pt x="2420" y="319717"/>
                </a:lnTo>
                <a:lnTo>
                  <a:pt x="11709" y="371030"/>
                </a:lnTo>
                <a:lnTo>
                  <a:pt x="30525" y="413896"/>
                </a:lnTo>
                <a:lnTo>
                  <a:pt x="56591" y="442023"/>
                </a:lnTo>
                <a:lnTo>
                  <a:pt x="104470" y="456755"/>
                </a:lnTo>
                <a:lnTo>
                  <a:pt x="120043" y="455750"/>
                </a:lnTo>
                <a:lnTo>
                  <a:pt x="160731" y="440690"/>
                </a:lnTo>
                <a:lnTo>
                  <a:pt x="197264" y="409795"/>
                </a:lnTo>
                <a:lnTo>
                  <a:pt x="236263" y="360884"/>
                </a:lnTo>
                <a:lnTo>
                  <a:pt x="262077" y="320255"/>
                </a:lnTo>
                <a:lnTo>
                  <a:pt x="269227" y="303847"/>
                </a:lnTo>
                <a:lnTo>
                  <a:pt x="269227" y="294462"/>
                </a:lnTo>
                <a:lnTo>
                  <a:pt x="232886" y="280617"/>
                </a:lnTo>
                <a:lnTo>
                  <a:pt x="208990" y="315342"/>
                </a:lnTo>
                <a:lnTo>
                  <a:pt x="196369" y="335271"/>
                </a:lnTo>
                <a:lnTo>
                  <a:pt x="166458" y="373381"/>
                </a:lnTo>
                <a:lnTo>
                  <a:pt x="132114" y="402346"/>
                </a:lnTo>
                <a:lnTo>
                  <a:pt x="105816" y="409879"/>
                </a:lnTo>
                <a:lnTo>
                  <a:pt x="98209" y="409879"/>
                </a:lnTo>
                <a:lnTo>
                  <a:pt x="65633" y="378396"/>
                </a:lnTo>
                <a:lnTo>
                  <a:pt x="50558" y="328841"/>
                </a:lnTo>
                <a:lnTo>
                  <a:pt x="47104" y="287528"/>
                </a:lnTo>
                <a:lnTo>
                  <a:pt x="46875" y="274586"/>
                </a:lnTo>
                <a:lnTo>
                  <a:pt x="46978" y="267056"/>
                </a:lnTo>
                <a:lnTo>
                  <a:pt x="51997" y="216145"/>
                </a:lnTo>
                <a:lnTo>
                  <a:pt x="64519" y="164106"/>
                </a:lnTo>
                <a:lnTo>
                  <a:pt x="83623" y="119554"/>
                </a:lnTo>
                <a:lnTo>
                  <a:pt x="110245" y="81881"/>
                </a:lnTo>
                <a:lnTo>
                  <a:pt x="144649" y="57437"/>
                </a:lnTo>
                <a:lnTo>
                  <a:pt x="184705" y="47181"/>
                </a:lnTo>
                <a:lnTo>
                  <a:pt x="192201" y="46888"/>
                </a:lnTo>
                <a:lnTo>
                  <a:pt x="203136" y="47002"/>
                </a:lnTo>
                <a:lnTo>
                  <a:pt x="216535" y="47891"/>
                </a:lnTo>
                <a:lnTo>
                  <a:pt x="253822" y="54254"/>
                </a:lnTo>
                <a:lnTo>
                  <a:pt x="257390" y="55156"/>
                </a:lnTo>
                <a:lnTo>
                  <a:pt x="260959" y="55587"/>
                </a:lnTo>
                <a:lnTo>
                  <a:pt x="272122" y="55587"/>
                </a:lnTo>
                <a:lnTo>
                  <a:pt x="277926" y="53136"/>
                </a:lnTo>
                <a:lnTo>
                  <a:pt x="285965" y="43319"/>
                </a:lnTo>
                <a:lnTo>
                  <a:pt x="287972" y="37744"/>
                </a:lnTo>
                <a:lnTo>
                  <a:pt x="287972" y="27025"/>
                </a:lnTo>
                <a:lnTo>
                  <a:pt x="252310" y="3692"/>
                </a:lnTo>
                <a:lnTo>
                  <a:pt x="211955" y="339"/>
                </a:lnTo>
                <a:lnTo>
                  <a:pt x="1922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6241436" y="506929"/>
            <a:ext cx="857250" cy="139700"/>
            <a:chOff x="6241436" y="506929"/>
            <a:chExt cx="857250" cy="139700"/>
          </a:xfrm>
        </p:grpSpPr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1436" y="509975"/>
              <a:ext cx="86258" cy="11018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0330" y="539847"/>
              <a:ext cx="64617" cy="8183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0166" y="506929"/>
              <a:ext cx="368964" cy="11475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62" y="0"/>
                  </a:lnTo>
                  <a:lnTo>
                    <a:pt x="65062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5689" y="539084"/>
              <a:ext cx="162690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150" y="522902"/>
            <a:ext cx="1515110" cy="1515110"/>
          </a:xfrm>
          <a:custGeom>
            <a:avLst/>
            <a:gdLst/>
            <a:ahLst/>
            <a:cxnLst/>
            <a:rect l="l" t="t" r="r" b="b"/>
            <a:pathLst>
              <a:path w="1515109" h="1515110">
                <a:moveTo>
                  <a:pt x="1358392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358392"/>
                </a:lnTo>
                <a:lnTo>
                  <a:pt x="8001" y="1407871"/>
                </a:lnTo>
                <a:lnTo>
                  <a:pt x="30273" y="1450881"/>
                </a:lnTo>
                <a:lnTo>
                  <a:pt x="64215" y="1484823"/>
                </a:lnTo>
                <a:lnTo>
                  <a:pt x="107226" y="1507095"/>
                </a:lnTo>
                <a:lnTo>
                  <a:pt x="156705" y="1515097"/>
                </a:lnTo>
                <a:lnTo>
                  <a:pt x="1358392" y="1515097"/>
                </a:lnTo>
                <a:lnTo>
                  <a:pt x="1407871" y="1507095"/>
                </a:lnTo>
                <a:lnTo>
                  <a:pt x="1441469" y="1489697"/>
                </a:lnTo>
                <a:lnTo>
                  <a:pt x="156705" y="1489697"/>
                </a:lnTo>
                <a:lnTo>
                  <a:pt x="105643" y="1479362"/>
                </a:lnTo>
                <a:lnTo>
                  <a:pt x="63901" y="1451195"/>
                </a:lnTo>
                <a:lnTo>
                  <a:pt x="35734" y="1409453"/>
                </a:lnTo>
                <a:lnTo>
                  <a:pt x="25399" y="1358392"/>
                </a:lnTo>
                <a:lnTo>
                  <a:pt x="25399" y="156705"/>
                </a:lnTo>
                <a:lnTo>
                  <a:pt x="35734" y="105643"/>
                </a:lnTo>
                <a:lnTo>
                  <a:pt x="63901" y="63901"/>
                </a:lnTo>
                <a:lnTo>
                  <a:pt x="105643" y="35734"/>
                </a:lnTo>
                <a:lnTo>
                  <a:pt x="156705" y="25400"/>
                </a:lnTo>
                <a:lnTo>
                  <a:pt x="1441469" y="25399"/>
                </a:lnTo>
                <a:lnTo>
                  <a:pt x="1407871" y="8001"/>
                </a:lnTo>
                <a:lnTo>
                  <a:pt x="1358392" y="0"/>
                </a:lnTo>
                <a:close/>
              </a:path>
              <a:path w="1515109" h="1515110">
                <a:moveTo>
                  <a:pt x="1441469" y="25399"/>
                </a:moveTo>
                <a:lnTo>
                  <a:pt x="1358392" y="25400"/>
                </a:lnTo>
                <a:lnTo>
                  <a:pt x="1409453" y="35734"/>
                </a:lnTo>
                <a:lnTo>
                  <a:pt x="1451195" y="63901"/>
                </a:lnTo>
                <a:lnTo>
                  <a:pt x="1479362" y="105643"/>
                </a:lnTo>
                <a:lnTo>
                  <a:pt x="1489697" y="156705"/>
                </a:lnTo>
                <a:lnTo>
                  <a:pt x="1489697" y="1358392"/>
                </a:lnTo>
                <a:lnTo>
                  <a:pt x="1479362" y="1409453"/>
                </a:lnTo>
                <a:lnTo>
                  <a:pt x="1451195" y="1451195"/>
                </a:lnTo>
                <a:lnTo>
                  <a:pt x="1409453" y="1479362"/>
                </a:lnTo>
                <a:lnTo>
                  <a:pt x="1358392" y="1489697"/>
                </a:lnTo>
                <a:lnTo>
                  <a:pt x="1441469" y="1489697"/>
                </a:lnTo>
                <a:lnTo>
                  <a:pt x="1450881" y="1484823"/>
                </a:lnTo>
                <a:lnTo>
                  <a:pt x="1484823" y="1450881"/>
                </a:lnTo>
                <a:lnTo>
                  <a:pt x="1507095" y="1407871"/>
                </a:lnTo>
                <a:lnTo>
                  <a:pt x="1515097" y="1358392"/>
                </a:lnTo>
                <a:lnTo>
                  <a:pt x="1515097" y="156705"/>
                </a:lnTo>
                <a:lnTo>
                  <a:pt x="1507095" y="107226"/>
                </a:lnTo>
                <a:lnTo>
                  <a:pt x="1484823" y="64215"/>
                </a:lnTo>
                <a:lnTo>
                  <a:pt x="1450881" y="30273"/>
                </a:lnTo>
                <a:lnTo>
                  <a:pt x="1441469" y="25399"/>
                </a:lnTo>
                <a:close/>
              </a:path>
            </a:pathLst>
          </a:custGeom>
          <a:solidFill>
            <a:srgbClr val="95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3428" y="436613"/>
            <a:ext cx="1460500" cy="167640"/>
            <a:chOff x="473428" y="436613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28" y="436613"/>
              <a:ext cx="1263911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52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77"/>
                  </a:moveTo>
                  <a:lnTo>
                    <a:pt x="228" y="46977"/>
                  </a:lnTo>
                  <a:lnTo>
                    <a:pt x="228" y="165163"/>
                  </a:lnTo>
                  <a:lnTo>
                    <a:pt x="32118" y="165163"/>
                  </a:lnTo>
                  <a:lnTo>
                    <a:pt x="32118" y="46977"/>
                  </a:lnTo>
                  <a:close/>
                </a:path>
                <a:path w="33019" h="165734">
                  <a:moveTo>
                    <a:pt x="32461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61" y="30060"/>
                  </a:lnTo>
                  <a:lnTo>
                    <a:pt x="3246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73" y="481408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146" y="481410"/>
            <a:ext cx="102869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5538" y="482671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28" y="481410"/>
            <a:ext cx="499109" cy="157480"/>
            <a:chOff x="2259328" y="481410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328" y="481412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311" y="481410"/>
              <a:ext cx="236598" cy="122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033679" y="1203584"/>
            <a:ext cx="582295" cy="133985"/>
            <a:chOff x="6033679" y="1203584"/>
            <a:chExt cx="582295" cy="13398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33679" y="1207147"/>
              <a:ext cx="111569" cy="1285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66134" y="1241995"/>
              <a:ext cx="241362" cy="9553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34335" y="1242439"/>
              <a:ext cx="76911" cy="932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31247" y="1203584"/>
              <a:ext cx="84277" cy="133883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4363629" y="417907"/>
            <a:ext cx="713740" cy="1503045"/>
          </a:xfrm>
          <a:custGeom>
            <a:avLst/>
            <a:gdLst/>
            <a:ahLst/>
            <a:cxnLst/>
            <a:rect l="l" t="t" r="r" b="b"/>
            <a:pathLst>
              <a:path w="713739" h="1503045">
                <a:moveTo>
                  <a:pt x="534982" y="228295"/>
                </a:moveTo>
                <a:lnTo>
                  <a:pt x="518159" y="228295"/>
                </a:lnTo>
                <a:lnTo>
                  <a:pt x="464170" y="230835"/>
                </a:lnTo>
                <a:lnTo>
                  <a:pt x="388176" y="243535"/>
                </a:lnTo>
                <a:lnTo>
                  <a:pt x="341541" y="257505"/>
                </a:lnTo>
                <a:lnTo>
                  <a:pt x="277269" y="287985"/>
                </a:lnTo>
                <a:lnTo>
                  <a:pt x="238569" y="314655"/>
                </a:lnTo>
                <a:lnTo>
                  <a:pt x="203431" y="347675"/>
                </a:lnTo>
                <a:lnTo>
                  <a:pt x="171856" y="384505"/>
                </a:lnTo>
                <a:lnTo>
                  <a:pt x="143295" y="427685"/>
                </a:lnTo>
                <a:lnTo>
                  <a:pt x="117222" y="473405"/>
                </a:lnTo>
                <a:lnTo>
                  <a:pt x="93637" y="522935"/>
                </a:lnTo>
                <a:lnTo>
                  <a:pt x="72542" y="577545"/>
                </a:lnTo>
                <a:lnTo>
                  <a:pt x="55909" y="629615"/>
                </a:lnTo>
                <a:lnTo>
                  <a:pt x="42302" y="679145"/>
                </a:lnTo>
                <a:lnTo>
                  <a:pt x="31721" y="727405"/>
                </a:lnTo>
                <a:lnTo>
                  <a:pt x="24168" y="773125"/>
                </a:lnTo>
                <a:lnTo>
                  <a:pt x="18878" y="817575"/>
                </a:lnTo>
                <a:lnTo>
                  <a:pt x="15105" y="860755"/>
                </a:lnTo>
                <a:lnTo>
                  <a:pt x="12843" y="902665"/>
                </a:lnTo>
                <a:lnTo>
                  <a:pt x="12090" y="942035"/>
                </a:lnTo>
                <a:lnTo>
                  <a:pt x="13329" y="995375"/>
                </a:lnTo>
                <a:lnTo>
                  <a:pt x="17049" y="1044905"/>
                </a:lnTo>
                <a:lnTo>
                  <a:pt x="23256" y="1093165"/>
                </a:lnTo>
                <a:lnTo>
                  <a:pt x="31953" y="1137615"/>
                </a:lnTo>
                <a:lnTo>
                  <a:pt x="42790" y="1179525"/>
                </a:lnTo>
                <a:lnTo>
                  <a:pt x="55470" y="1217625"/>
                </a:lnTo>
                <a:lnTo>
                  <a:pt x="86359" y="1282395"/>
                </a:lnTo>
                <a:lnTo>
                  <a:pt x="128878" y="1339545"/>
                </a:lnTo>
                <a:lnTo>
                  <a:pt x="180492" y="1378915"/>
                </a:lnTo>
                <a:lnTo>
                  <a:pt x="236393" y="1401775"/>
                </a:lnTo>
                <a:lnTo>
                  <a:pt x="291884" y="1409395"/>
                </a:lnTo>
                <a:lnTo>
                  <a:pt x="334848" y="1406855"/>
                </a:lnTo>
                <a:lnTo>
                  <a:pt x="377383" y="1395425"/>
                </a:lnTo>
                <a:lnTo>
                  <a:pt x="380190" y="1394155"/>
                </a:lnTo>
                <a:lnTo>
                  <a:pt x="291884" y="1394155"/>
                </a:lnTo>
                <a:lnTo>
                  <a:pt x="266670" y="1392885"/>
                </a:lnTo>
                <a:lnTo>
                  <a:pt x="215294" y="1378915"/>
                </a:lnTo>
                <a:lnTo>
                  <a:pt x="163688" y="1349705"/>
                </a:lnTo>
                <a:lnTo>
                  <a:pt x="118355" y="1302715"/>
                </a:lnTo>
                <a:lnTo>
                  <a:pt x="82897" y="1244295"/>
                </a:lnTo>
                <a:lnTo>
                  <a:pt x="56993" y="1174445"/>
                </a:lnTo>
                <a:lnTo>
                  <a:pt x="46634" y="1133805"/>
                </a:lnTo>
                <a:lnTo>
                  <a:pt x="38313" y="1089355"/>
                </a:lnTo>
                <a:lnTo>
                  <a:pt x="32377" y="1043635"/>
                </a:lnTo>
                <a:lnTo>
                  <a:pt x="28819" y="994105"/>
                </a:lnTo>
                <a:lnTo>
                  <a:pt x="27635" y="942035"/>
                </a:lnTo>
                <a:lnTo>
                  <a:pt x="28339" y="906475"/>
                </a:lnTo>
                <a:lnTo>
                  <a:pt x="30656" y="864565"/>
                </a:lnTo>
                <a:lnTo>
                  <a:pt x="34434" y="821385"/>
                </a:lnTo>
                <a:lnTo>
                  <a:pt x="39725" y="776935"/>
                </a:lnTo>
                <a:lnTo>
                  <a:pt x="47273" y="729945"/>
                </a:lnTo>
                <a:lnTo>
                  <a:pt x="57853" y="681685"/>
                </a:lnTo>
                <a:lnTo>
                  <a:pt x="71459" y="633425"/>
                </a:lnTo>
                <a:lnTo>
                  <a:pt x="88087" y="582625"/>
                </a:lnTo>
                <a:lnTo>
                  <a:pt x="108315" y="529285"/>
                </a:lnTo>
                <a:lnTo>
                  <a:pt x="131033" y="481025"/>
                </a:lnTo>
                <a:lnTo>
                  <a:pt x="156240" y="435305"/>
                </a:lnTo>
                <a:lnTo>
                  <a:pt x="183934" y="395935"/>
                </a:lnTo>
                <a:lnTo>
                  <a:pt x="214537" y="359105"/>
                </a:lnTo>
                <a:lnTo>
                  <a:pt x="248491" y="328625"/>
                </a:lnTo>
                <a:lnTo>
                  <a:pt x="285793" y="301955"/>
                </a:lnTo>
                <a:lnTo>
                  <a:pt x="326440" y="280365"/>
                </a:lnTo>
                <a:lnTo>
                  <a:pt x="368534" y="263855"/>
                </a:lnTo>
                <a:lnTo>
                  <a:pt x="415391" y="252425"/>
                </a:lnTo>
                <a:lnTo>
                  <a:pt x="465694" y="246075"/>
                </a:lnTo>
                <a:lnTo>
                  <a:pt x="518159" y="243535"/>
                </a:lnTo>
                <a:lnTo>
                  <a:pt x="653238" y="243535"/>
                </a:lnTo>
                <a:lnTo>
                  <a:pt x="629127" y="238455"/>
                </a:lnTo>
                <a:lnTo>
                  <a:pt x="571257" y="230835"/>
                </a:lnTo>
                <a:lnTo>
                  <a:pt x="534982" y="228295"/>
                </a:lnTo>
                <a:close/>
              </a:path>
              <a:path w="713739" h="1503045">
                <a:moveTo>
                  <a:pt x="618337" y="1086815"/>
                </a:moveTo>
                <a:lnTo>
                  <a:pt x="578599" y="1086815"/>
                </a:lnTo>
                <a:lnTo>
                  <a:pt x="586160" y="1088085"/>
                </a:lnTo>
                <a:lnTo>
                  <a:pt x="593283" y="1090625"/>
                </a:lnTo>
                <a:lnTo>
                  <a:pt x="618337" y="1126185"/>
                </a:lnTo>
                <a:lnTo>
                  <a:pt x="618337" y="1133805"/>
                </a:lnTo>
                <a:lnTo>
                  <a:pt x="579669" y="1197305"/>
                </a:lnTo>
                <a:lnTo>
                  <a:pt x="547994" y="1241755"/>
                </a:lnTo>
                <a:lnTo>
                  <a:pt x="516390" y="1279855"/>
                </a:lnTo>
                <a:lnTo>
                  <a:pt x="484856" y="1311605"/>
                </a:lnTo>
                <a:lnTo>
                  <a:pt x="453389" y="1337005"/>
                </a:lnTo>
                <a:lnTo>
                  <a:pt x="413817" y="1362405"/>
                </a:lnTo>
                <a:lnTo>
                  <a:pt x="373713" y="1380185"/>
                </a:lnTo>
                <a:lnTo>
                  <a:pt x="333071" y="1390345"/>
                </a:lnTo>
                <a:lnTo>
                  <a:pt x="291884" y="1394155"/>
                </a:lnTo>
                <a:lnTo>
                  <a:pt x="380190" y="1394155"/>
                </a:lnTo>
                <a:lnTo>
                  <a:pt x="419485" y="1376375"/>
                </a:lnTo>
                <a:lnTo>
                  <a:pt x="461149" y="1350975"/>
                </a:lnTo>
                <a:lnTo>
                  <a:pt x="494248" y="1323035"/>
                </a:lnTo>
                <a:lnTo>
                  <a:pt x="527204" y="1291285"/>
                </a:lnTo>
                <a:lnTo>
                  <a:pt x="560020" y="1251915"/>
                </a:lnTo>
                <a:lnTo>
                  <a:pt x="592696" y="1207465"/>
                </a:lnTo>
                <a:lnTo>
                  <a:pt x="625233" y="1156665"/>
                </a:lnTo>
                <a:lnTo>
                  <a:pt x="633882" y="1126185"/>
                </a:lnTo>
                <a:lnTo>
                  <a:pt x="632910" y="1114755"/>
                </a:lnTo>
                <a:lnTo>
                  <a:pt x="629996" y="1104595"/>
                </a:lnTo>
                <a:lnTo>
                  <a:pt x="625138" y="1095705"/>
                </a:lnTo>
                <a:lnTo>
                  <a:pt x="618337" y="1086815"/>
                </a:lnTo>
                <a:close/>
              </a:path>
              <a:path w="713739" h="1503045">
                <a:moveTo>
                  <a:pt x="546865" y="322275"/>
                </a:moveTo>
                <a:lnTo>
                  <a:pt x="494571" y="322275"/>
                </a:lnTo>
                <a:lnTo>
                  <a:pt x="472171" y="323545"/>
                </a:lnTo>
                <a:lnTo>
                  <a:pt x="450960" y="327355"/>
                </a:lnTo>
                <a:lnTo>
                  <a:pt x="430936" y="329895"/>
                </a:lnTo>
                <a:lnTo>
                  <a:pt x="393141" y="340055"/>
                </a:lnTo>
                <a:lnTo>
                  <a:pt x="323720" y="371805"/>
                </a:lnTo>
                <a:lnTo>
                  <a:pt x="265868" y="418795"/>
                </a:lnTo>
                <a:lnTo>
                  <a:pt x="241807" y="449275"/>
                </a:lnTo>
                <a:lnTo>
                  <a:pt x="220092" y="482295"/>
                </a:lnTo>
                <a:lnTo>
                  <a:pt x="199902" y="519125"/>
                </a:lnTo>
                <a:lnTo>
                  <a:pt x="181234" y="561035"/>
                </a:lnTo>
                <a:lnTo>
                  <a:pt x="164083" y="605485"/>
                </a:lnTo>
                <a:lnTo>
                  <a:pt x="150470" y="647395"/>
                </a:lnTo>
                <a:lnTo>
                  <a:pt x="139022" y="689305"/>
                </a:lnTo>
                <a:lnTo>
                  <a:pt x="129738" y="732485"/>
                </a:lnTo>
                <a:lnTo>
                  <a:pt x="122618" y="775665"/>
                </a:lnTo>
                <a:lnTo>
                  <a:pt x="117329" y="820115"/>
                </a:lnTo>
                <a:lnTo>
                  <a:pt x="113555" y="862025"/>
                </a:lnTo>
                <a:lnTo>
                  <a:pt x="111362" y="902665"/>
                </a:lnTo>
                <a:lnTo>
                  <a:pt x="110540" y="943305"/>
                </a:lnTo>
                <a:lnTo>
                  <a:pt x="111512" y="989025"/>
                </a:lnTo>
                <a:lnTo>
                  <a:pt x="114426" y="1032205"/>
                </a:lnTo>
                <a:lnTo>
                  <a:pt x="119284" y="1072845"/>
                </a:lnTo>
                <a:lnTo>
                  <a:pt x="126085" y="1110945"/>
                </a:lnTo>
                <a:lnTo>
                  <a:pt x="144646" y="1176985"/>
                </a:lnTo>
                <a:lnTo>
                  <a:pt x="169265" y="1231595"/>
                </a:lnTo>
                <a:lnTo>
                  <a:pt x="195706" y="1268425"/>
                </a:lnTo>
                <a:lnTo>
                  <a:pt x="224959" y="1293825"/>
                </a:lnTo>
                <a:lnTo>
                  <a:pt x="291884" y="1315415"/>
                </a:lnTo>
                <a:lnTo>
                  <a:pt x="322330" y="1311605"/>
                </a:lnTo>
                <a:lnTo>
                  <a:pt x="353207" y="1302715"/>
                </a:lnTo>
                <a:lnTo>
                  <a:pt x="360432" y="1298905"/>
                </a:lnTo>
                <a:lnTo>
                  <a:pt x="291884" y="1298905"/>
                </a:lnTo>
                <a:lnTo>
                  <a:pt x="261116" y="1295095"/>
                </a:lnTo>
                <a:lnTo>
                  <a:pt x="206714" y="1256995"/>
                </a:lnTo>
                <a:lnTo>
                  <a:pt x="183083" y="1223975"/>
                </a:lnTo>
                <a:lnTo>
                  <a:pt x="159759" y="1171905"/>
                </a:lnTo>
                <a:lnTo>
                  <a:pt x="141617" y="1107135"/>
                </a:lnTo>
                <a:lnTo>
                  <a:pt x="129970" y="1029665"/>
                </a:lnTo>
                <a:lnTo>
                  <a:pt x="127056" y="987755"/>
                </a:lnTo>
                <a:lnTo>
                  <a:pt x="126085" y="943305"/>
                </a:lnTo>
                <a:lnTo>
                  <a:pt x="126785" y="906475"/>
                </a:lnTo>
                <a:lnTo>
                  <a:pt x="128887" y="867105"/>
                </a:lnTo>
                <a:lnTo>
                  <a:pt x="132391" y="826465"/>
                </a:lnTo>
                <a:lnTo>
                  <a:pt x="137299" y="784555"/>
                </a:lnTo>
                <a:lnTo>
                  <a:pt x="144154" y="741375"/>
                </a:lnTo>
                <a:lnTo>
                  <a:pt x="153495" y="698195"/>
                </a:lnTo>
                <a:lnTo>
                  <a:pt x="165317" y="653745"/>
                </a:lnTo>
                <a:lnTo>
                  <a:pt x="179616" y="610565"/>
                </a:lnTo>
                <a:lnTo>
                  <a:pt x="195921" y="567385"/>
                </a:lnTo>
                <a:lnTo>
                  <a:pt x="213731" y="529285"/>
                </a:lnTo>
                <a:lnTo>
                  <a:pt x="233051" y="492455"/>
                </a:lnTo>
                <a:lnTo>
                  <a:pt x="253885" y="459435"/>
                </a:lnTo>
                <a:lnTo>
                  <a:pt x="303114" y="406095"/>
                </a:lnTo>
                <a:lnTo>
                  <a:pt x="364439" y="367995"/>
                </a:lnTo>
                <a:lnTo>
                  <a:pt x="414459" y="351485"/>
                </a:lnTo>
                <a:lnTo>
                  <a:pt x="472595" y="341325"/>
                </a:lnTo>
                <a:lnTo>
                  <a:pt x="518159" y="338785"/>
                </a:lnTo>
                <a:lnTo>
                  <a:pt x="643375" y="338785"/>
                </a:lnTo>
                <a:lnTo>
                  <a:pt x="638200" y="337515"/>
                </a:lnTo>
                <a:lnTo>
                  <a:pt x="633882" y="336245"/>
                </a:lnTo>
                <a:lnTo>
                  <a:pt x="630415" y="336245"/>
                </a:lnTo>
                <a:lnTo>
                  <a:pt x="615892" y="332435"/>
                </a:lnTo>
                <a:lnTo>
                  <a:pt x="574294" y="324815"/>
                </a:lnTo>
                <a:lnTo>
                  <a:pt x="546865" y="322275"/>
                </a:lnTo>
                <a:close/>
              </a:path>
              <a:path w="713739" h="1503045">
                <a:moveTo>
                  <a:pt x="578599" y="1071575"/>
                </a:moveTo>
                <a:lnTo>
                  <a:pt x="569637" y="1071575"/>
                </a:lnTo>
                <a:lnTo>
                  <a:pt x="561762" y="1072845"/>
                </a:lnTo>
                <a:lnTo>
                  <a:pt x="530250" y="1096975"/>
                </a:lnTo>
                <a:lnTo>
                  <a:pt x="495774" y="1151585"/>
                </a:lnTo>
                <a:lnTo>
                  <a:pt x="461439" y="1196035"/>
                </a:lnTo>
                <a:lnTo>
                  <a:pt x="427244" y="1234135"/>
                </a:lnTo>
                <a:lnTo>
                  <a:pt x="393191" y="1262075"/>
                </a:lnTo>
                <a:lnTo>
                  <a:pt x="359280" y="1282395"/>
                </a:lnTo>
                <a:lnTo>
                  <a:pt x="291884" y="1298905"/>
                </a:lnTo>
                <a:lnTo>
                  <a:pt x="360432" y="1298905"/>
                </a:lnTo>
                <a:lnTo>
                  <a:pt x="416255" y="1264615"/>
                </a:lnTo>
                <a:lnTo>
                  <a:pt x="448202" y="1235405"/>
                </a:lnTo>
                <a:lnTo>
                  <a:pt x="480152" y="1198575"/>
                </a:lnTo>
                <a:lnTo>
                  <a:pt x="512106" y="1156665"/>
                </a:lnTo>
                <a:lnTo>
                  <a:pt x="544068" y="1105865"/>
                </a:lnTo>
                <a:lnTo>
                  <a:pt x="550749" y="1098245"/>
                </a:lnTo>
                <a:lnTo>
                  <a:pt x="558733" y="1091895"/>
                </a:lnTo>
                <a:lnTo>
                  <a:pt x="568017" y="1088085"/>
                </a:lnTo>
                <a:lnTo>
                  <a:pt x="578599" y="1086815"/>
                </a:lnTo>
                <a:lnTo>
                  <a:pt x="618337" y="1086815"/>
                </a:lnTo>
                <a:lnTo>
                  <a:pt x="610024" y="1080465"/>
                </a:lnTo>
                <a:lnTo>
                  <a:pt x="600630" y="1075385"/>
                </a:lnTo>
                <a:lnTo>
                  <a:pt x="590155" y="1072845"/>
                </a:lnTo>
                <a:lnTo>
                  <a:pt x="578599" y="1071575"/>
                </a:lnTo>
                <a:close/>
              </a:path>
              <a:path w="713739" h="1503045">
                <a:moveTo>
                  <a:pt x="604519" y="989025"/>
                </a:moveTo>
                <a:lnTo>
                  <a:pt x="601065" y="989025"/>
                </a:lnTo>
                <a:lnTo>
                  <a:pt x="594156" y="995375"/>
                </a:lnTo>
                <a:lnTo>
                  <a:pt x="594156" y="999185"/>
                </a:lnTo>
                <a:lnTo>
                  <a:pt x="597598" y="1002995"/>
                </a:lnTo>
                <a:lnTo>
                  <a:pt x="613155" y="1019505"/>
                </a:lnTo>
                <a:lnTo>
                  <a:pt x="591819" y="1041095"/>
                </a:lnTo>
                <a:lnTo>
                  <a:pt x="592124" y="1043635"/>
                </a:lnTo>
                <a:lnTo>
                  <a:pt x="595020" y="1048715"/>
                </a:lnTo>
                <a:lnTo>
                  <a:pt x="597877" y="1052525"/>
                </a:lnTo>
                <a:lnTo>
                  <a:pt x="601624" y="1052525"/>
                </a:lnTo>
                <a:lnTo>
                  <a:pt x="623519" y="1029665"/>
                </a:lnTo>
                <a:lnTo>
                  <a:pt x="643094" y="1029665"/>
                </a:lnTo>
                <a:lnTo>
                  <a:pt x="633882" y="1019505"/>
                </a:lnTo>
                <a:lnTo>
                  <a:pt x="644245" y="1009345"/>
                </a:lnTo>
                <a:lnTo>
                  <a:pt x="623519" y="1009345"/>
                </a:lnTo>
                <a:lnTo>
                  <a:pt x="607974" y="991565"/>
                </a:lnTo>
                <a:lnTo>
                  <a:pt x="604519" y="989025"/>
                </a:lnTo>
                <a:close/>
              </a:path>
              <a:path w="713739" h="1503045">
                <a:moveTo>
                  <a:pt x="643094" y="1029665"/>
                </a:moveTo>
                <a:lnTo>
                  <a:pt x="623519" y="1029665"/>
                </a:lnTo>
                <a:lnTo>
                  <a:pt x="639051" y="1047445"/>
                </a:lnTo>
                <a:lnTo>
                  <a:pt x="642518" y="1051255"/>
                </a:lnTo>
                <a:lnTo>
                  <a:pt x="645972" y="1051255"/>
                </a:lnTo>
                <a:lnTo>
                  <a:pt x="652868" y="1044905"/>
                </a:lnTo>
                <a:lnTo>
                  <a:pt x="653440" y="1042365"/>
                </a:lnTo>
                <a:lnTo>
                  <a:pt x="651154" y="1038555"/>
                </a:lnTo>
                <a:lnTo>
                  <a:pt x="643094" y="1029665"/>
                </a:lnTo>
                <a:close/>
              </a:path>
              <a:path w="713739" h="1503045">
                <a:moveTo>
                  <a:pt x="647699" y="989025"/>
                </a:moveTo>
                <a:lnTo>
                  <a:pt x="644232" y="989025"/>
                </a:lnTo>
                <a:lnTo>
                  <a:pt x="623519" y="1009345"/>
                </a:lnTo>
                <a:lnTo>
                  <a:pt x="644245" y="1009345"/>
                </a:lnTo>
                <a:lnTo>
                  <a:pt x="654608" y="999185"/>
                </a:lnTo>
                <a:lnTo>
                  <a:pt x="654608" y="995375"/>
                </a:lnTo>
                <a:lnTo>
                  <a:pt x="647699" y="989025"/>
                </a:lnTo>
                <a:close/>
              </a:path>
              <a:path w="713739" h="1503045">
                <a:moveTo>
                  <a:pt x="10058" y="427685"/>
                </a:moveTo>
                <a:lnTo>
                  <a:pt x="1993" y="428955"/>
                </a:lnTo>
                <a:lnTo>
                  <a:pt x="0" y="431495"/>
                </a:lnTo>
                <a:lnTo>
                  <a:pt x="0" y="514045"/>
                </a:lnTo>
                <a:lnTo>
                  <a:pt x="1727" y="517855"/>
                </a:lnTo>
                <a:lnTo>
                  <a:pt x="8635" y="522935"/>
                </a:lnTo>
                <a:lnTo>
                  <a:pt x="13220" y="521665"/>
                </a:lnTo>
                <a:lnTo>
                  <a:pt x="53089" y="481025"/>
                </a:lnTo>
                <a:lnTo>
                  <a:pt x="29349" y="481025"/>
                </a:lnTo>
                <a:lnTo>
                  <a:pt x="31564" y="475945"/>
                </a:lnTo>
                <a:lnTo>
                  <a:pt x="17271" y="475945"/>
                </a:lnTo>
                <a:lnTo>
                  <a:pt x="13817" y="434035"/>
                </a:lnTo>
                <a:lnTo>
                  <a:pt x="12661" y="428955"/>
                </a:lnTo>
                <a:lnTo>
                  <a:pt x="10058" y="427685"/>
                </a:lnTo>
                <a:close/>
              </a:path>
              <a:path w="713739" h="1503045">
                <a:moveTo>
                  <a:pt x="70218" y="449275"/>
                </a:moveTo>
                <a:lnTo>
                  <a:pt x="66192" y="449275"/>
                </a:lnTo>
                <a:lnTo>
                  <a:pt x="60451" y="453085"/>
                </a:lnTo>
                <a:lnTo>
                  <a:pt x="29349" y="481025"/>
                </a:lnTo>
                <a:lnTo>
                  <a:pt x="53089" y="481025"/>
                </a:lnTo>
                <a:lnTo>
                  <a:pt x="74269" y="459435"/>
                </a:lnTo>
                <a:lnTo>
                  <a:pt x="74828" y="456895"/>
                </a:lnTo>
                <a:lnTo>
                  <a:pt x="72542" y="453085"/>
                </a:lnTo>
                <a:lnTo>
                  <a:pt x="70218" y="449275"/>
                </a:lnTo>
                <a:close/>
              </a:path>
              <a:path w="713739" h="1503045">
                <a:moveTo>
                  <a:pt x="541466" y="144475"/>
                </a:moveTo>
                <a:lnTo>
                  <a:pt x="509523" y="144475"/>
                </a:lnTo>
                <a:lnTo>
                  <a:pt x="466126" y="145745"/>
                </a:lnTo>
                <a:lnTo>
                  <a:pt x="424021" y="150825"/>
                </a:lnTo>
                <a:lnTo>
                  <a:pt x="383211" y="158445"/>
                </a:lnTo>
                <a:lnTo>
                  <a:pt x="343700" y="168605"/>
                </a:lnTo>
                <a:lnTo>
                  <a:pt x="305755" y="182575"/>
                </a:lnTo>
                <a:lnTo>
                  <a:pt x="269644" y="199085"/>
                </a:lnTo>
                <a:lnTo>
                  <a:pt x="235370" y="218135"/>
                </a:lnTo>
                <a:lnTo>
                  <a:pt x="202933" y="238455"/>
                </a:lnTo>
                <a:lnTo>
                  <a:pt x="172379" y="262585"/>
                </a:lnTo>
                <a:lnTo>
                  <a:pt x="143773" y="287985"/>
                </a:lnTo>
                <a:lnTo>
                  <a:pt x="92405" y="343865"/>
                </a:lnTo>
                <a:lnTo>
                  <a:pt x="69885" y="375615"/>
                </a:lnTo>
                <a:lnTo>
                  <a:pt x="32319" y="440385"/>
                </a:lnTo>
                <a:lnTo>
                  <a:pt x="17271" y="475945"/>
                </a:lnTo>
                <a:lnTo>
                  <a:pt x="31564" y="475945"/>
                </a:lnTo>
                <a:lnTo>
                  <a:pt x="44296" y="446735"/>
                </a:lnTo>
                <a:lnTo>
                  <a:pt x="61515" y="413715"/>
                </a:lnTo>
                <a:lnTo>
                  <a:pt x="102768" y="352755"/>
                </a:lnTo>
                <a:lnTo>
                  <a:pt x="152415" y="298145"/>
                </a:lnTo>
                <a:lnTo>
                  <a:pt x="209854" y="251155"/>
                </a:lnTo>
                <a:lnTo>
                  <a:pt x="274824" y="213055"/>
                </a:lnTo>
                <a:lnTo>
                  <a:pt x="310074" y="196545"/>
                </a:lnTo>
                <a:lnTo>
                  <a:pt x="347167" y="182575"/>
                </a:lnTo>
                <a:lnTo>
                  <a:pt x="385808" y="172415"/>
                </a:lnTo>
                <a:lnTo>
                  <a:pt x="425745" y="163525"/>
                </a:lnTo>
                <a:lnTo>
                  <a:pt x="466982" y="159715"/>
                </a:lnTo>
                <a:lnTo>
                  <a:pt x="509523" y="157175"/>
                </a:lnTo>
                <a:lnTo>
                  <a:pt x="661517" y="157175"/>
                </a:lnTo>
                <a:lnTo>
                  <a:pt x="640139" y="153365"/>
                </a:lnTo>
                <a:lnTo>
                  <a:pt x="598677" y="148285"/>
                </a:lnTo>
                <a:lnTo>
                  <a:pt x="541466" y="144475"/>
                </a:lnTo>
                <a:close/>
              </a:path>
              <a:path w="713739" h="1503045">
                <a:moveTo>
                  <a:pt x="643375" y="338785"/>
                </a:moveTo>
                <a:lnTo>
                  <a:pt x="518159" y="338785"/>
                </a:lnTo>
                <a:lnTo>
                  <a:pt x="532838" y="340055"/>
                </a:lnTo>
                <a:lnTo>
                  <a:pt x="547517" y="340055"/>
                </a:lnTo>
                <a:lnTo>
                  <a:pt x="562199" y="341325"/>
                </a:lnTo>
                <a:lnTo>
                  <a:pt x="576884" y="343865"/>
                </a:lnTo>
                <a:lnTo>
                  <a:pt x="590907" y="345135"/>
                </a:lnTo>
                <a:lnTo>
                  <a:pt x="603640" y="347675"/>
                </a:lnTo>
                <a:lnTo>
                  <a:pt x="615082" y="350215"/>
                </a:lnTo>
                <a:lnTo>
                  <a:pt x="635056" y="355295"/>
                </a:lnTo>
                <a:lnTo>
                  <a:pt x="643799" y="356565"/>
                </a:lnTo>
                <a:lnTo>
                  <a:pt x="651463" y="357835"/>
                </a:lnTo>
                <a:lnTo>
                  <a:pt x="658050" y="357835"/>
                </a:lnTo>
                <a:lnTo>
                  <a:pt x="669550" y="356565"/>
                </a:lnTo>
                <a:lnTo>
                  <a:pt x="679859" y="354025"/>
                </a:lnTo>
                <a:lnTo>
                  <a:pt x="688982" y="348945"/>
                </a:lnTo>
                <a:lnTo>
                  <a:pt x="696925" y="341325"/>
                </a:lnTo>
                <a:lnTo>
                  <a:pt x="652868" y="341325"/>
                </a:lnTo>
                <a:lnTo>
                  <a:pt x="648550" y="340055"/>
                </a:lnTo>
                <a:lnTo>
                  <a:pt x="643375" y="338785"/>
                </a:lnTo>
                <a:close/>
              </a:path>
              <a:path w="713739" h="1503045">
                <a:moveTo>
                  <a:pt x="653238" y="243535"/>
                </a:moveTo>
                <a:lnTo>
                  <a:pt x="518159" y="243535"/>
                </a:lnTo>
                <a:lnTo>
                  <a:pt x="534875" y="244805"/>
                </a:lnTo>
                <a:lnTo>
                  <a:pt x="552253" y="244805"/>
                </a:lnTo>
                <a:lnTo>
                  <a:pt x="570287" y="246075"/>
                </a:lnTo>
                <a:lnTo>
                  <a:pt x="626089" y="253695"/>
                </a:lnTo>
                <a:lnTo>
                  <a:pt x="669548" y="263855"/>
                </a:lnTo>
                <a:lnTo>
                  <a:pt x="693848" y="295605"/>
                </a:lnTo>
                <a:lnTo>
                  <a:pt x="694249" y="301955"/>
                </a:lnTo>
                <a:lnTo>
                  <a:pt x="693737" y="309575"/>
                </a:lnTo>
                <a:lnTo>
                  <a:pt x="665244" y="340055"/>
                </a:lnTo>
                <a:lnTo>
                  <a:pt x="656348" y="341325"/>
                </a:lnTo>
                <a:lnTo>
                  <a:pt x="696925" y="341325"/>
                </a:lnTo>
                <a:lnTo>
                  <a:pt x="703339" y="333705"/>
                </a:lnTo>
                <a:lnTo>
                  <a:pt x="707928" y="323545"/>
                </a:lnTo>
                <a:lnTo>
                  <a:pt x="710685" y="313385"/>
                </a:lnTo>
                <a:lnTo>
                  <a:pt x="711514" y="301955"/>
                </a:lnTo>
                <a:lnTo>
                  <a:pt x="711489" y="299415"/>
                </a:lnTo>
                <a:lnTo>
                  <a:pt x="693939" y="261315"/>
                </a:lnTo>
                <a:lnTo>
                  <a:pt x="664971" y="246075"/>
                </a:lnTo>
                <a:lnTo>
                  <a:pt x="653238" y="243535"/>
                </a:lnTo>
                <a:close/>
              </a:path>
              <a:path w="713739" h="1503045">
                <a:moveTo>
                  <a:pt x="649427" y="276555"/>
                </a:moveTo>
                <a:lnTo>
                  <a:pt x="639596" y="277825"/>
                </a:lnTo>
                <a:lnTo>
                  <a:pt x="632580" y="282905"/>
                </a:lnTo>
                <a:lnTo>
                  <a:pt x="628374" y="289255"/>
                </a:lnTo>
                <a:lnTo>
                  <a:pt x="626973" y="299415"/>
                </a:lnTo>
                <a:lnTo>
                  <a:pt x="628374" y="309575"/>
                </a:lnTo>
                <a:lnTo>
                  <a:pt x="632580" y="315925"/>
                </a:lnTo>
                <a:lnTo>
                  <a:pt x="639596" y="321005"/>
                </a:lnTo>
                <a:lnTo>
                  <a:pt x="649427" y="322275"/>
                </a:lnTo>
                <a:lnTo>
                  <a:pt x="659239" y="321005"/>
                </a:lnTo>
                <a:lnTo>
                  <a:pt x="666253" y="315925"/>
                </a:lnTo>
                <a:lnTo>
                  <a:pt x="670463" y="309575"/>
                </a:lnTo>
                <a:lnTo>
                  <a:pt x="671868" y="299415"/>
                </a:lnTo>
                <a:lnTo>
                  <a:pt x="670463" y="289255"/>
                </a:lnTo>
                <a:lnTo>
                  <a:pt x="666253" y="282905"/>
                </a:lnTo>
                <a:lnTo>
                  <a:pt x="659239" y="277825"/>
                </a:lnTo>
                <a:lnTo>
                  <a:pt x="649427" y="276555"/>
                </a:lnTo>
                <a:close/>
              </a:path>
              <a:path w="713739" h="1503045">
                <a:moveTo>
                  <a:pt x="685685" y="144475"/>
                </a:moveTo>
                <a:lnTo>
                  <a:pt x="677048" y="144475"/>
                </a:lnTo>
                <a:lnTo>
                  <a:pt x="670144" y="147015"/>
                </a:lnTo>
                <a:lnTo>
                  <a:pt x="664968" y="152095"/>
                </a:lnTo>
                <a:lnTo>
                  <a:pt x="661517" y="157175"/>
                </a:lnTo>
                <a:lnTo>
                  <a:pt x="509523" y="157175"/>
                </a:lnTo>
                <a:lnTo>
                  <a:pt x="524847" y="158445"/>
                </a:lnTo>
                <a:lnTo>
                  <a:pt x="541466" y="158445"/>
                </a:lnTo>
                <a:lnTo>
                  <a:pt x="578599" y="160985"/>
                </a:lnTo>
                <a:lnTo>
                  <a:pt x="618320" y="166065"/>
                </a:lnTo>
                <a:lnTo>
                  <a:pt x="658050" y="173685"/>
                </a:lnTo>
                <a:lnTo>
                  <a:pt x="659777" y="185115"/>
                </a:lnTo>
                <a:lnTo>
                  <a:pt x="664957" y="192735"/>
                </a:lnTo>
                <a:lnTo>
                  <a:pt x="673593" y="197815"/>
                </a:lnTo>
                <a:lnTo>
                  <a:pt x="685685" y="199085"/>
                </a:lnTo>
                <a:lnTo>
                  <a:pt x="697774" y="197815"/>
                </a:lnTo>
                <a:lnTo>
                  <a:pt x="706415" y="192735"/>
                </a:lnTo>
                <a:lnTo>
                  <a:pt x="711603" y="183845"/>
                </a:lnTo>
                <a:lnTo>
                  <a:pt x="713333" y="171145"/>
                </a:lnTo>
                <a:lnTo>
                  <a:pt x="711603" y="159715"/>
                </a:lnTo>
                <a:lnTo>
                  <a:pt x="706415" y="150825"/>
                </a:lnTo>
                <a:lnTo>
                  <a:pt x="697774" y="145745"/>
                </a:lnTo>
                <a:lnTo>
                  <a:pt x="685685" y="144475"/>
                </a:lnTo>
                <a:close/>
              </a:path>
              <a:path w="713739" h="1503045">
                <a:moveTo>
                  <a:pt x="623519" y="0"/>
                </a:moveTo>
                <a:lnTo>
                  <a:pt x="602792" y="0"/>
                </a:lnTo>
                <a:lnTo>
                  <a:pt x="602792" y="5778"/>
                </a:lnTo>
                <a:lnTo>
                  <a:pt x="601065" y="10668"/>
                </a:lnTo>
                <a:lnTo>
                  <a:pt x="597598" y="14681"/>
                </a:lnTo>
                <a:lnTo>
                  <a:pt x="594156" y="18732"/>
                </a:lnTo>
                <a:lnTo>
                  <a:pt x="586651" y="20726"/>
                </a:lnTo>
                <a:lnTo>
                  <a:pt x="573417" y="20726"/>
                </a:lnTo>
                <a:lnTo>
                  <a:pt x="573417" y="34544"/>
                </a:lnTo>
                <a:lnTo>
                  <a:pt x="599338" y="34544"/>
                </a:lnTo>
                <a:lnTo>
                  <a:pt x="599338" y="110540"/>
                </a:lnTo>
                <a:lnTo>
                  <a:pt x="623519" y="110540"/>
                </a:lnTo>
                <a:lnTo>
                  <a:pt x="623519" y="0"/>
                </a:lnTo>
                <a:close/>
              </a:path>
              <a:path w="713739" h="1503045">
                <a:moveTo>
                  <a:pt x="120903" y="1414576"/>
                </a:moveTo>
                <a:lnTo>
                  <a:pt x="117144" y="1414843"/>
                </a:lnTo>
                <a:lnTo>
                  <a:pt x="109080" y="1422920"/>
                </a:lnTo>
                <a:lnTo>
                  <a:pt x="109372" y="1427238"/>
                </a:lnTo>
                <a:lnTo>
                  <a:pt x="153933" y="1464433"/>
                </a:lnTo>
                <a:lnTo>
                  <a:pt x="201218" y="1486255"/>
                </a:lnTo>
                <a:lnTo>
                  <a:pt x="250637" y="1498560"/>
                </a:lnTo>
                <a:lnTo>
                  <a:pt x="297065" y="1502664"/>
                </a:lnTo>
                <a:lnTo>
                  <a:pt x="317142" y="1501854"/>
                </a:lnTo>
                <a:lnTo>
                  <a:pt x="337653" y="1499425"/>
                </a:lnTo>
                <a:lnTo>
                  <a:pt x="358600" y="1495377"/>
                </a:lnTo>
                <a:lnTo>
                  <a:pt x="379983" y="1489710"/>
                </a:lnTo>
                <a:lnTo>
                  <a:pt x="387462" y="1487119"/>
                </a:lnTo>
                <a:lnTo>
                  <a:pt x="297065" y="1487119"/>
                </a:lnTo>
                <a:lnTo>
                  <a:pt x="275205" y="1486147"/>
                </a:lnTo>
                <a:lnTo>
                  <a:pt x="229875" y="1478375"/>
                </a:lnTo>
                <a:lnTo>
                  <a:pt x="183449" y="1462397"/>
                </a:lnTo>
                <a:lnTo>
                  <a:pt x="142429" y="1435623"/>
                </a:lnTo>
                <a:lnTo>
                  <a:pt x="124358" y="1418031"/>
                </a:lnTo>
                <a:lnTo>
                  <a:pt x="120903" y="1414576"/>
                </a:lnTo>
                <a:close/>
              </a:path>
              <a:path w="713739" h="1503045">
                <a:moveTo>
                  <a:pt x="477963" y="1450848"/>
                </a:moveTo>
                <a:lnTo>
                  <a:pt x="457707" y="1450848"/>
                </a:lnTo>
                <a:lnTo>
                  <a:pt x="440373" y="1480314"/>
                </a:lnTo>
                <a:lnTo>
                  <a:pt x="436968" y="1485963"/>
                </a:lnTo>
                <a:lnTo>
                  <a:pt x="436968" y="1489710"/>
                </a:lnTo>
                <a:lnTo>
                  <a:pt x="443890" y="1493164"/>
                </a:lnTo>
                <a:lnTo>
                  <a:pt x="446747" y="1492872"/>
                </a:lnTo>
                <a:lnTo>
                  <a:pt x="449072" y="1490573"/>
                </a:lnTo>
                <a:lnTo>
                  <a:pt x="477963" y="1450848"/>
                </a:lnTo>
                <a:close/>
              </a:path>
              <a:path w="713739" h="1503045">
                <a:moveTo>
                  <a:pt x="486756" y="1438757"/>
                </a:moveTo>
                <a:lnTo>
                  <a:pt x="449072" y="1438757"/>
                </a:lnTo>
                <a:lnTo>
                  <a:pt x="432227" y="1450089"/>
                </a:lnTo>
                <a:lnTo>
                  <a:pt x="414518" y="1459912"/>
                </a:lnTo>
                <a:lnTo>
                  <a:pt x="376516" y="1475028"/>
                </a:lnTo>
                <a:lnTo>
                  <a:pt x="336786" y="1484093"/>
                </a:lnTo>
                <a:lnTo>
                  <a:pt x="297065" y="1487119"/>
                </a:lnTo>
                <a:lnTo>
                  <a:pt x="387462" y="1487119"/>
                </a:lnTo>
                <a:lnTo>
                  <a:pt x="401016" y="1482423"/>
                </a:lnTo>
                <a:lnTo>
                  <a:pt x="420984" y="1473517"/>
                </a:lnTo>
                <a:lnTo>
                  <a:pt x="439882" y="1462992"/>
                </a:lnTo>
                <a:lnTo>
                  <a:pt x="457707" y="1450848"/>
                </a:lnTo>
                <a:lnTo>
                  <a:pt x="477963" y="1450848"/>
                </a:lnTo>
                <a:lnTo>
                  <a:pt x="486756" y="1438757"/>
                </a:lnTo>
                <a:close/>
              </a:path>
              <a:path w="713739" h="1503045">
                <a:moveTo>
                  <a:pt x="485914" y="1415148"/>
                </a:moveTo>
                <a:lnTo>
                  <a:pt x="480148" y="1416304"/>
                </a:lnTo>
                <a:lnTo>
                  <a:pt x="414515" y="1426667"/>
                </a:lnTo>
                <a:lnTo>
                  <a:pt x="408736" y="1427797"/>
                </a:lnTo>
                <a:lnTo>
                  <a:pt x="405891" y="1430401"/>
                </a:lnTo>
                <a:lnTo>
                  <a:pt x="405891" y="1438465"/>
                </a:lnTo>
                <a:lnTo>
                  <a:pt x="408736" y="1440484"/>
                </a:lnTo>
                <a:lnTo>
                  <a:pt x="414515" y="1440484"/>
                </a:lnTo>
                <a:lnTo>
                  <a:pt x="449072" y="1438757"/>
                </a:lnTo>
                <a:lnTo>
                  <a:pt x="486756" y="1438757"/>
                </a:lnTo>
                <a:lnTo>
                  <a:pt x="490524" y="1433576"/>
                </a:lnTo>
                <a:lnTo>
                  <a:pt x="493966" y="1427797"/>
                </a:lnTo>
                <a:lnTo>
                  <a:pt x="494538" y="1423212"/>
                </a:lnTo>
                <a:lnTo>
                  <a:pt x="492251" y="1419758"/>
                </a:lnTo>
                <a:lnTo>
                  <a:pt x="489927" y="1416304"/>
                </a:lnTo>
                <a:lnTo>
                  <a:pt x="485914" y="1415148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5786" y="990512"/>
            <a:ext cx="923290" cy="1945005"/>
          </a:xfrm>
          <a:custGeom>
            <a:avLst/>
            <a:gdLst/>
            <a:ahLst/>
            <a:cxnLst/>
            <a:rect l="l" t="t" r="r" b="b"/>
            <a:pathLst>
              <a:path w="923289" h="1945005">
                <a:moveTo>
                  <a:pt x="569763" y="325323"/>
                </a:moveTo>
                <a:lnTo>
                  <a:pt x="471609" y="325323"/>
                </a:lnTo>
                <a:lnTo>
                  <a:pt x="441999" y="338023"/>
                </a:lnTo>
                <a:lnTo>
                  <a:pt x="369389" y="376123"/>
                </a:lnTo>
                <a:lnTo>
                  <a:pt x="328216" y="401523"/>
                </a:lnTo>
                <a:lnTo>
                  <a:pt x="289994" y="426923"/>
                </a:lnTo>
                <a:lnTo>
                  <a:pt x="254723" y="465023"/>
                </a:lnTo>
                <a:lnTo>
                  <a:pt x="222402" y="503123"/>
                </a:lnTo>
                <a:lnTo>
                  <a:pt x="197411" y="541223"/>
                </a:lnTo>
                <a:lnTo>
                  <a:pt x="173847" y="579323"/>
                </a:lnTo>
                <a:lnTo>
                  <a:pt x="151711" y="617423"/>
                </a:lnTo>
                <a:lnTo>
                  <a:pt x="131003" y="655523"/>
                </a:lnTo>
                <a:lnTo>
                  <a:pt x="111726" y="706323"/>
                </a:lnTo>
                <a:lnTo>
                  <a:pt x="93878" y="757123"/>
                </a:lnTo>
                <a:lnTo>
                  <a:pt x="76352" y="807923"/>
                </a:lnTo>
                <a:lnTo>
                  <a:pt x="61329" y="858723"/>
                </a:lnTo>
                <a:lnTo>
                  <a:pt x="48809" y="909523"/>
                </a:lnTo>
                <a:lnTo>
                  <a:pt x="38796" y="960323"/>
                </a:lnTo>
                <a:lnTo>
                  <a:pt x="31292" y="1011123"/>
                </a:lnTo>
                <a:lnTo>
                  <a:pt x="24438" y="1061923"/>
                </a:lnTo>
                <a:lnTo>
                  <a:pt x="19550" y="1125423"/>
                </a:lnTo>
                <a:lnTo>
                  <a:pt x="16621" y="1176223"/>
                </a:lnTo>
                <a:lnTo>
                  <a:pt x="15646" y="1227023"/>
                </a:lnTo>
                <a:lnTo>
                  <a:pt x="16673" y="1277823"/>
                </a:lnTo>
                <a:lnTo>
                  <a:pt x="19756" y="1328623"/>
                </a:lnTo>
                <a:lnTo>
                  <a:pt x="24896" y="1379423"/>
                </a:lnTo>
                <a:lnTo>
                  <a:pt x="32094" y="1430223"/>
                </a:lnTo>
                <a:lnTo>
                  <a:pt x="41351" y="1481023"/>
                </a:lnTo>
                <a:lnTo>
                  <a:pt x="55374" y="1531823"/>
                </a:lnTo>
                <a:lnTo>
                  <a:pt x="71783" y="1582623"/>
                </a:lnTo>
                <a:lnTo>
                  <a:pt x="90578" y="1620723"/>
                </a:lnTo>
                <a:lnTo>
                  <a:pt x="111760" y="1658823"/>
                </a:lnTo>
                <a:lnTo>
                  <a:pt x="137798" y="1709623"/>
                </a:lnTo>
                <a:lnTo>
                  <a:pt x="166782" y="1735023"/>
                </a:lnTo>
                <a:lnTo>
                  <a:pt x="198710" y="1773123"/>
                </a:lnTo>
                <a:lnTo>
                  <a:pt x="233578" y="1785823"/>
                </a:lnTo>
                <a:lnTo>
                  <a:pt x="269813" y="1811223"/>
                </a:lnTo>
                <a:lnTo>
                  <a:pt x="305920" y="1823923"/>
                </a:lnTo>
                <a:lnTo>
                  <a:pt x="466437" y="1823923"/>
                </a:lnTo>
                <a:lnTo>
                  <a:pt x="488343" y="1811223"/>
                </a:lnTo>
                <a:lnTo>
                  <a:pt x="345113" y="1811223"/>
                </a:lnTo>
                <a:lnTo>
                  <a:pt x="244754" y="1773123"/>
                </a:lnTo>
                <a:lnTo>
                  <a:pt x="211838" y="1747723"/>
                </a:lnTo>
                <a:lnTo>
                  <a:pt x="181308" y="1722323"/>
                </a:lnTo>
                <a:lnTo>
                  <a:pt x="127406" y="1658823"/>
                </a:lnTo>
                <a:lnTo>
                  <a:pt x="107284" y="1620723"/>
                </a:lnTo>
                <a:lnTo>
                  <a:pt x="89401" y="1569923"/>
                </a:lnTo>
                <a:lnTo>
                  <a:pt x="73756" y="1519123"/>
                </a:lnTo>
                <a:lnTo>
                  <a:pt x="60350" y="1468323"/>
                </a:lnTo>
                <a:lnTo>
                  <a:pt x="51487" y="1430223"/>
                </a:lnTo>
                <a:lnTo>
                  <a:pt x="44601" y="1379423"/>
                </a:lnTo>
                <a:lnTo>
                  <a:pt x="39688" y="1328623"/>
                </a:lnTo>
                <a:lnTo>
                  <a:pt x="36743" y="1277823"/>
                </a:lnTo>
                <a:lnTo>
                  <a:pt x="35763" y="1227023"/>
                </a:lnTo>
                <a:lnTo>
                  <a:pt x="36738" y="1176223"/>
                </a:lnTo>
                <a:lnTo>
                  <a:pt x="39666" y="1125423"/>
                </a:lnTo>
                <a:lnTo>
                  <a:pt x="44555" y="1074623"/>
                </a:lnTo>
                <a:lnTo>
                  <a:pt x="51409" y="1011123"/>
                </a:lnTo>
                <a:lnTo>
                  <a:pt x="58913" y="960323"/>
                </a:lnTo>
                <a:lnTo>
                  <a:pt x="68926" y="909523"/>
                </a:lnTo>
                <a:lnTo>
                  <a:pt x="81445" y="858723"/>
                </a:lnTo>
                <a:lnTo>
                  <a:pt x="96469" y="807923"/>
                </a:lnTo>
                <a:lnTo>
                  <a:pt x="113995" y="757123"/>
                </a:lnTo>
                <a:lnTo>
                  <a:pt x="134678" y="706323"/>
                </a:lnTo>
                <a:lnTo>
                  <a:pt x="157426" y="655523"/>
                </a:lnTo>
                <a:lnTo>
                  <a:pt x="182236" y="604723"/>
                </a:lnTo>
                <a:lnTo>
                  <a:pt x="209111" y="553923"/>
                </a:lnTo>
                <a:lnTo>
                  <a:pt x="238048" y="515823"/>
                </a:lnTo>
                <a:lnTo>
                  <a:pt x="269382" y="477723"/>
                </a:lnTo>
                <a:lnTo>
                  <a:pt x="303489" y="439623"/>
                </a:lnTo>
                <a:lnTo>
                  <a:pt x="340370" y="414223"/>
                </a:lnTo>
                <a:lnTo>
                  <a:pt x="380024" y="388823"/>
                </a:lnTo>
                <a:lnTo>
                  <a:pt x="422452" y="363423"/>
                </a:lnTo>
                <a:lnTo>
                  <a:pt x="448922" y="350723"/>
                </a:lnTo>
                <a:lnTo>
                  <a:pt x="476932" y="350723"/>
                </a:lnTo>
                <a:lnTo>
                  <a:pt x="506481" y="338023"/>
                </a:lnTo>
                <a:lnTo>
                  <a:pt x="537565" y="338023"/>
                </a:lnTo>
                <a:lnTo>
                  <a:pt x="569763" y="325323"/>
                </a:lnTo>
                <a:close/>
              </a:path>
              <a:path w="923289" h="1945005">
                <a:moveTo>
                  <a:pt x="819618" y="1468323"/>
                </a:moveTo>
                <a:lnTo>
                  <a:pt x="799638" y="1468323"/>
                </a:lnTo>
                <a:lnTo>
                  <a:pt x="797955" y="1481023"/>
                </a:lnTo>
                <a:lnTo>
                  <a:pt x="795159" y="1481023"/>
                </a:lnTo>
                <a:lnTo>
                  <a:pt x="722830" y="1595323"/>
                </a:lnTo>
                <a:lnTo>
                  <a:pt x="620663" y="1709623"/>
                </a:lnTo>
                <a:lnTo>
                  <a:pt x="586740" y="1735023"/>
                </a:lnTo>
                <a:lnTo>
                  <a:pt x="504471" y="1785823"/>
                </a:lnTo>
                <a:lnTo>
                  <a:pt x="420438" y="1811223"/>
                </a:lnTo>
                <a:lnTo>
                  <a:pt x="488343" y="1811223"/>
                </a:lnTo>
                <a:lnTo>
                  <a:pt x="510249" y="1798523"/>
                </a:lnTo>
                <a:lnTo>
                  <a:pt x="553702" y="1785823"/>
                </a:lnTo>
                <a:lnTo>
                  <a:pt x="596798" y="1747723"/>
                </a:lnTo>
                <a:lnTo>
                  <a:pt x="627405" y="1735023"/>
                </a:lnTo>
                <a:lnTo>
                  <a:pt x="657919" y="1696923"/>
                </a:lnTo>
                <a:lnTo>
                  <a:pt x="688341" y="1671523"/>
                </a:lnTo>
                <a:lnTo>
                  <a:pt x="748915" y="1595323"/>
                </a:lnTo>
                <a:lnTo>
                  <a:pt x="779071" y="1544523"/>
                </a:lnTo>
                <a:lnTo>
                  <a:pt x="809142" y="1506423"/>
                </a:lnTo>
                <a:lnTo>
                  <a:pt x="814028" y="1493723"/>
                </a:lnTo>
                <a:lnTo>
                  <a:pt x="817521" y="1481023"/>
                </a:lnTo>
                <a:lnTo>
                  <a:pt x="819618" y="1468323"/>
                </a:lnTo>
                <a:close/>
              </a:path>
              <a:path w="923289" h="1945005">
                <a:moveTo>
                  <a:pt x="559917" y="452323"/>
                </a:moveTo>
                <a:lnTo>
                  <a:pt x="485384" y="452323"/>
                </a:lnTo>
                <a:lnTo>
                  <a:pt x="462686" y="465023"/>
                </a:lnTo>
                <a:lnTo>
                  <a:pt x="418946" y="490423"/>
                </a:lnTo>
                <a:lnTo>
                  <a:pt x="379410" y="515823"/>
                </a:lnTo>
                <a:lnTo>
                  <a:pt x="344073" y="553923"/>
                </a:lnTo>
                <a:lnTo>
                  <a:pt x="312928" y="592023"/>
                </a:lnTo>
                <a:lnTo>
                  <a:pt x="284833" y="630123"/>
                </a:lnTo>
                <a:lnTo>
                  <a:pt x="258706" y="680923"/>
                </a:lnTo>
                <a:lnTo>
                  <a:pt x="234544" y="731723"/>
                </a:lnTo>
                <a:lnTo>
                  <a:pt x="212344" y="782523"/>
                </a:lnTo>
                <a:lnTo>
                  <a:pt x="194725" y="846023"/>
                </a:lnTo>
                <a:lnTo>
                  <a:pt x="179911" y="896823"/>
                </a:lnTo>
                <a:lnTo>
                  <a:pt x="167902" y="947623"/>
                </a:lnTo>
                <a:lnTo>
                  <a:pt x="158699" y="1011123"/>
                </a:lnTo>
                <a:lnTo>
                  <a:pt x="151850" y="1061923"/>
                </a:lnTo>
                <a:lnTo>
                  <a:pt x="146961" y="1125423"/>
                </a:lnTo>
                <a:lnTo>
                  <a:pt x="144029" y="1176223"/>
                </a:lnTo>
                <a:lnTo>
                  <a:pt x="143052" y="1227023"/>
                </a:lnTo>
                <a:lnTo>
                  <a:pt x="144310" y="1290523"/>
                </a:lnTo>
                <a:lnTo>
                  <a:pt x="148082" y="1341323"/>
                </a:lnTo>
                <a:lnTo>
                  <a:pt x="154368" y="1392123"/>
                </a:lnTo>
                <a:lnTo>
                  <a:pt x="163169" y="1442923"/>
                </a:lnTo>
                <a:lnTo>
                  <a:pt x="174202" y="1493723"/>
                </a:lnTo>
                <a:lnTo>
                  <a:pt x="187190" y="1531823"/>
                </a:lnTo>
                <a:lnTo>
                  <a:pt x="202136" y="1569923"/>
                </a:lnTo>
                <a:lnTo>
                  <a:pt x="253272" y="1646123"/>
                </a:lnTo>
                <a:lnTo>
                  <a:pt x="291131" y="1684223"/>
                </a:lnTo>
                <a:lnTo>
                  <a:pt x="332624" y="1696923"/>
                </a:lnTo>
                <a:lnTo>
                  <a:pt x="377748" y="1709623"/>
                </a:lnTo>
                <a:lnTo>
                  <a:pt x="417134" y="1696923"/>
                </a:lnTo>
                <a:lnTo>
                  <a:pt x="457087" y="1696923"/>
                </a:lnTo>
                <a:lnTo>
                  <a:pt x="477346" y="1684223"/>
                </a:lnTo>
                <a:lnTo>
                  <a:pt x="337927" y="1684223"/>
                </a:lnTo>
                <a:lnTo>
                  <a:pt x="301182" y="1658823"/>
                </a:lnTo>
                <a:lnTo>
                  <a:pt x="267515" y="1633423"/>
                </a:lnTo>
                <a:lnTo>
                  <a:pt x="236931" y="1582623"/>
                </a:lnTo>
                <a:lnTo>
                  <a:pt x="221005" y="1557223"/>
                </a:lnTo>
                <a:lnTo>
                  <a:pt x="206756" y="1519123"/>
                </a:lnTo>
                <a:lnTo>
                  <a:pt x="194183" y="1481023"/>
                </a:lnTo>
                <a:lnTo>
                  <a:pt x="183286" y="1442923"/>
                </a:lnTo>
                <a:lnTo>
                  <a:pt x="174485" y="1392123"/>
                </a:lnTo>
                <a:lnTo>
                  <a:pt x="168198" y="1341323"/>
                </a:lnTo>
                <a:lnTo>
                  <a:pt x="164426" y="1290523"/>
                </a:lnTo>
                <a:lnTo>
                  <a:pt x="163169" y="1227023"/>
                </a:lnTo>
                <a:lnTo>
                  <a:pt x="164073" y="1176223"/>
                </a:lnTo>
                <a:lnTo>
                  <a:pt x="166790" y="1125423"/>
                </a:lnTo>
                <a:lnTo>
                  <a:pt x="171329" y="1074623"/>
                </a:lnTo>
                <a:lnTo>
                  <a:pt x="177698" y="1023823"/>
                </a:lnTo>
                <a:lnTo>
                  <a:pt x="184534" y="973023"/>
                </a:lnTo>
                <a:lnTo>
                  <a:pt x="193430" y="934923"/>
                </a:lnTo>
                <a:lnTo>
                  <a:pt x="204384" y="884123"/>
                </a:lnTo>
                <a:lnTo>
                  <a:pt x="217394" y="846023"/>
                </a:lnTo>
                <a:lnTo>
                  <a:pt x="232460" y="795223"/>
                </a:lnTo>
                <a:lnTo>
                  <a:pt x="253554" y="744423"/>
                </a:lnTo>
                <a:lnTo>
                  <a:pt x="276602" y="693623"/>
                </a:lnTo>
                <a:lnTo>
                  <a:pt x="301608" y="642823"/>
                </a:lnTo>
                <a:lnTo>
                  <a:pt x="328574" y="604723"/>
                </a:lnTo>
                <a:lnTo>
                  <a:pt x="358463" y="566623"/>
                </a:lnTo>
                <a:lnTo>
                  <a:pt x="392271" y="528523"/>
                </a:lnTo>
                <a:lnTo>
                  <a:pt x="429994" y="503123"/>
                </a:lnTo>
                <a:lnTo>
                  <a:pt x="471627" y="477723"/>
                </a:lnTo>
                <a:lnTo>
                  <a:pt x="492228" y="477723"/>
                </a:lnTo>
                <a:lnTo>
                  <a:pt x="513805" y="465023"/>
                </a:lnTo>
                <a:lnTo>
                  <a:pt x="536365" y="465023"/>
                </a:lnTo>
                <a:lnTo>
                  <a:pt x="559917" y="452323"/>
                </a:lnTo>
                <a:close/>
              </a:path>
              <a:path w="923289" h="1945005">
                <a:moveTo>
                  <a:pt x="723072" y="1417523"/>
                </a:moveTo>
                <a:lnTo>
                  <a:pt x="691930" y="1417523"/>
                </a:lnTo>
                <a:lnTo>
                  <a:pt x="686206" y="1430223"/>
                </a:lnTo>
                <a:lnTo>
                  <a:pt x="616883" y="1531823"/>
                </a:lnTo>
                <a:lnTo>
                  <a:pt x="548004" y="1608023"/>
                </a:lnTo>
                <a:lnTo>
                  <a:pt x="479568" y="1658823"/>
                </a:lnTo>
                <a:lnTo>
                  <a:pt x="411577" y="1684223"/>
                </a:lnTo>
                <a:lnTo>
                  <a:pt x="477346" y="1684223"/>
                </a:lnTo>
                <a:lnTo>
                  <a:pt x="538683" y="1646123"/>
                </a:lnTo>
                <a:lnTo>
                  <a:pt x="571750" y="1608023"/>
                </a:lnTo>
                <a:lnTo>
                  <a:pt x="604826" y="1582623"/>
                </a:lnTo>
                <a:lnTo>
                  <a:pt x="637908" y="1531823"/>
                </a:lnTo>
                <a:lnTo>
                  <a:pt x="670996" y="1493723"/>
                </a:lnTo>
                <a:lnTo>
                  <a:pt x="704088" y="1442923"/>
                </a:lnTo>
                <a:lnTo>
                  <a:pt x="712739" y="1430223"/>
                </a:lnTo>
                <a:lnTo>
                  <a:pt x="723072" y="1417523"/>
                </a:lnTo>
                <a:close/>
              </a:path>
              <a:path w="923289" h="1945005">
                <a:moveTo>
                  <a:pt x="809002" y="1417523"/>
                </a:moveTo>
                <a:lnTo>
                  <a:pt x="776443" y="1417523"/>
                </a:lnTo>
                <a:lnTo>
                  <a:pt x="784555" y="1430223"/>
                </a:lnTo>
                <a:lnTo>
                  <a:pt x="791393" y="1430223"/>
                </a:lnTo>
                <a:lnTo>
                  <a:pt x="796283" y="1442923"/>
                </a:lnTo>
                <a:lnTo>
                  <a:pt x="799221" y="1455623"/>
                </a:lnTo>
                <a:lnTo>
                  <a:pt x="800201" y="1468323"/>
                </a:lnTo>
                <a:lnTo>
                  <a:pt x="820318" y="1468323"/>
                </a:lnTo>
                <a:lnTo>
                  <a:pt x="819061" y="1442923"/>
                </a:lnTo>
                <a:lnTo>
                  <a:pt x="815289" y="1430223"/>
                </a:lnTo>
                <a:lnTo>
                  <a:pt x="809002" y="1417523"/>
                </a:lnTo>
                <a:close/>
              </a:path>
              <a:path w="923289" h="1945005">
                <a:moveTo>
                  <a:pt x="777282" y="1392123"/>
                </a:moveTo>
                <a:lnTo>
                  <a:pt x="718193" y="1392123"/>
                </a:lnTo>
                <a:lnTo>
                  <a:pt x="710793" y="1404823"/>
                </a:lnTo>
                <a:lnTo>
                  <a:pt x="704226" y="1404823"/>
                </a:lnTo>
                <a:lnTo>
                  <a:pt x="697938" y="1417523"/>
                </a:lnTo>
                <a:lnTo>
                  <a:pt x="800201" y="1417523"/>
                </a:lnTo>
                <a:lnTo>
                  <a:pt x="789441" y="1404823"/>
                </a:lnTo>
                <a:lnTo>
                  <a:pt x="777282" y="1392123"/>
                </a:lnTo>
                <a:close/>
              </a:path>
              <a:path w="923289" h="1945005">
                <a:moveTo>
                  <a:pt x="786790" y="1290523"/>
                </a:moveTo>
                <a:lnTo>
                  <a:pt x="768908" y="1290523"/>
                </a:lnTo>
                <a:lnTo>
                  <a:pt x="768908" y="1303223"/>
                </a:lnTo>
                <a:lnTo>
                  <a:pt x="773379" y="1303223"/>
                </a:lnTo>
                <a:lnTo>
                  <a:pt x="793496" y="1328623"/>
                </a:lnTo>
                <a:lnTo>
                  <a:pt x="765898" y="1354023"/>
                </a:lnTo>
                <a:lnTo>
                  <a:pt x="766292" y="1354023"/>
                </a:lnTo>
                <a:lnTo>
                  <a:pt x="770026" y="1366723"/>
                </a:lnTo>
                <a:lnTo>
                  <a:pt x="778573" y="1366723"/>
                </a:lnTo>
                <a:lnTo>
                  <a:pt x="806907" y="1341323"/>
                </a:lnTo>
                <a:lnTo>
                  <a:pt x="831494" y="1341323"/>
                </a:lnTo>
                <a:lnTo>
                  <a:pt x="820318" y="1328623"/>
                </a:lnTo>
                <a:lnTo>
                  <a:pt x="833729" y="1315923"/>
                </a:lnTo>
                <a:lnTo>
                  <a:pt x="806907" y="1315923"/>
                </a:lnTo>
                <a:lnTo>
                  <a:pt x="786790" y="1290523"/>
                </a:lnTo>
                <a:close/>
              </a:path>
              <a:path w="923289" h="1945005">
                <a:moveTo>
                  <a:pt x="831494" y="1341323"/>
                </a:moveTo>
                <a:lnTo>
                  <a:pt x="806907" y="1341323"/>
                </a:lnTo>
                <a:lnTo>
                  <a:pt x="827024" y="1366723"/>
                </a:lnTo>
                <a:lnTo>
                  <a:pt x="835964" y="1366723"/>
                </a:lnTo>
                <a:lnTo>
                  <a:pt x="844905" y="1354023"/>
                </a:lnTo>
                <a:lnTo>
                  <a:pt x="842670" y="1354023"/>
                </a:lnTo>
                <a:lnTo>
                  <a:pt x="831494" y="1341323"/>
                </a:lnTo>
                <a:close/>
              </a:path>
              <a:path w="923289" h="1945005">
                <a:moveTo>
                  <a:pt x="847140" y="1290523"/>
                </a:moveTo>
                <a:lnTo>
                  <a:pt x="833729" y="1290523"/>
                </a:lnTo>
                <a:lnTo>
                  <a:pt x="806907" y="1315923"/>
                </a:lnTo>
                <a:lnTo>
                  <a:pt x="833729" y="1315923"/>
                </a:lnTo>
                <a:lnTo>
                  <a:pt x="847140" y="1303223"/>
                </a:lnTo>
                <a:lnTo>
                  <a:pt x="847140" y="1290523"/>
                </a:lnTo>
                <a:close/>
              </a:path>
              <a:path w="923289" h="1945005">
                <a:moveTo>
                  <a:pt x="17881" y="566623"/>
                </a:moveTo>
                <a:lnTo>
                  <a:pt x="0" y="566623"/>
                </a:lnTo>
                <a:lnTo>
                  <a:pt x="0" y="668223"/>
                </a:lnTo>
                <a:lnTo>
                  <a:pt x="2235" y="680923"/>
                </a:lnTo>
                <a:lnTo>
                  <a:pt x="17106" y="680923"/>
                </a:lnTo>
                <a:lnTo>
                  <a:pt x="69778" y="630123"/>
                </a:lnTo>
                <a:lnTo>
                  <a:pt x="37998" y="630123"/>
                </a:lnTo>
                <a:lnTo>
                  <a:pt x="42833" y="617423"/>
                </a:lnTo>
                <a:lnTo>
                  <a:pt x="22352" y="617423"/>
                </a:lnTo>
                <a:lnTo>
                  <a:pt x="17881" y="566623"/>
                </a:lnTo>
                <a:close/>
              </a:path>
              <a:path w="923289" h="1945005">
                <a:moveTo>
                  <a:pt x="96850" y="592023"/>
                </a:moveTo>
                <a:lnTo>
                  <a:pt x="78232" y="592023"/>
                </a:lnTo>
                <a:lnTo>
                  <a:pt x="37998" y="630123"/>
                </a:lnTo>
                <a:lnTo>
                  <a:pt x="69778" y="630123"/>
                </a:lnTo>
                <a:lnTo>
                  <a:pt x="96113" y="604723"/>
                </a:lnTo>
                <a:lnTo>
                  <a:pt x="96850" y="592023"/>
                </a:lnTo>
                <a:close/>
              </a:path>
              <a:path w="923289" h="1945005">
                <a:moveTo>
                  <a:pt x="828410" y="198323"/>
                </a:moveTo>
                <a:lnTo>
                  <a:pt x="548741" y="198323"/>
                </a:lnTo>
                <a:lnTo>
                  <a:pt x="444804" y="223723"/>
                </a:lnTo>
                <a:lnTo>
                  <a:pt x="395699" y="236423"/>
                </a:lnTo>
                <a:lnTo>
                  <a:pt x="348967" y="261823"/>
                </a:lnTo>
                <a:lnTo>
                  <a:pt x="304612" y="287223"/>
                </a:lnTo>
                <a:lnTo>
                  <a:pt x="262636" y="312623"/>
                </a:lnTo>
                <a:lnTo>
                  <a:pt x="223085" y="350723"/>
                </a:lnTo>
                <a:lnTo>
                  <a:pt x="186061" y="376123"/>
                </a:lnTo>
                <a:lnTo>
                  <a:pt x="151561" y="414223"/>
                </a:lnTo>
                <a:lnTo>
                  <a:pt x="119583" y="452323"/>
                </a:lnTo>
                <a:lnTo>
                  <a:pt x="90440" y="490423"/>
                </a:lnTo>
                <a:lnTo>
                  <a:pt x="64523" y="528523"/>
                </a:lnTo>
                <a:lnTo>
                  <a:pt x="41828" y="579323"/>
                </a:lnTo>
                <a:lnTo>
                  <a:pt x="22352" y="617423"/>
                </a:lnTo>
                <a:lnTo>
                  <a:pt x="42833" y="617423"/>
                </a:lnTo>
                <a:lnTo>
                  <a:pt x="57338" y="579323"/>
                </a:lnTo>
                <a:lnTo>
                  <a:pt x="79619" y="541223"/>
                </a:lnTo>
                <a:lnTo>
                  <a:pt x="104838" y="503123"/>
                </a:lnTo>
                <a:lnTo>
                  <a:pt x="132994" y="465023"/>
                </a:lnTo>
                <a:lnTo>
                  <a:pt x="163854" y="426923"/>
                </a:lnTo>
                <a:lnTo>
                  <a:pt x="197242" y="388823"/>
                </a:lnTo>
                <a:lnTo>
                  <a:pt x="233151" y="363423"/>
                </a:lnTo>
                <a:lnTo>
                  <a:pt x="271576" y="325323"/>
                </a:lnTo>
                <a:lnTo>
                  <a:pt x="312422" y="299923"/>
                </a:lnTo>
                <a:lnTo>
                  <a:pt x="355653" y="274523"/>
                </a:lnTo>
                <a:lnTo>
                  <a:pt x="401271" y="261823"/>
                </a:lnTo>
                <a:lnTo>
                  <a:pt x="449275" y="236423"/>
                </a:lnTo>
                <a:lnTo>
                  <a:pt x="499276" y="223723"/>
                </a:lnTo>
                <a:lnTo>
                  <a:pt x="550962" y="223723"/>
                </a:lnTo>
                <a:lnTo>
                  <a:pt x="604332" y="211023"/>
                </a:lnTo>
                <a:lnTo>
                  <a:pt x="856081" y="211023"/>
                </a:lnTo>
                <a:lnTo>
                  <a:pt x="828410" y="198323"/>
                </a:lnTo>
                <a:close/>
              </a:path>
              <a:path w="923289" h="1945005">
                <a:moveTo>
                  <a:pt x="13030" y="553923"/>
                </a:moveTo>
                <a:lnTo>
                  <a:pt x="2578" y="566623"/>
                </a:lnTo>
                <a:lnTo>
                  <a:pt x="16370" y="566623"/>
                </a:lnTo>
                <a:lnTo>
                  <a:pt x="13030" y="553923"/>
                </a:lnTo>
                <a:close/>
              </a:path>
              <a:path w="923289" h="1945005">
                <a:moveTo>
                  <a:pt x="891625" y="452323"/>
                </a:moveTo>
                <a:lnTo>
                  <a:pt x="781188" y="452323"/>
                </a:lnTo>
                <a:lnTo>
                  <a:pt x="795996" y="465023"/>
                </a:lnTo>
                <a:lnTo>
                  <a:pt x="879819" y="465023"/>
                </a:lnTo>
                <a:lnTo>
                  <a:pt x="891625" y="452323"/>
                </a:lnTo>
                <a:close/>
              </a:path>
              <a:path w="923289" h="1945005">
                <a:moveTo>
                  <a:pt x="778673" y="426923"/>
                </a:moveTo>
                <a:lnTo>
                  <a:pt x="557682" y="426923"/>
                </a:lnTo>
                <a:lnTo>
                  <a:pt x="532884" y="439623"/>
                </a:lnTo>
                <a:lnTo>
                  <a:pt x="508784" y="452323"/>
                </a:lnTo>
                <a:lnTo>
                  <a:pt x="611600" y="452323"/>
                </a:lnTo>
                <a:lnTo>
                  <a:pt x="640170" y="439623"/>
                </a:lnTo>
                <a:lnTo>
                  <a:pt x="797044" y="439623"/>
                </a:lnTo>
                <a:lnTo>
                  <a:pt x="778673" y="426923"/>
                </a:lnTo>
                <a:close/>
              </a:path>
              <a:path w="923289" h="1945005">
                <a:moveTo>
                  <a:pt x="839317" y="439623"/>
                </a:moveTo>
                <a:lnTo>
                  <a:pt x="708544" y="439623"/>
                </a:lnTo>
                <a:lnTo>
                  <a:pt x="727543" y="452323"/>
                </a:lnTo>
                <a:lnTo>
                  <a:pt x="844905" y="452323"/>
                </a:lnTo>
                <a:lnTo>
                  <a:pt x="839317" y="439623"/>
                </a:lnTo>
                <a:close/>
              </a:path>
              <a:path w="923289" h="1945005">
                <a:moveTo>
                  <a:pt x="898047" y="338023"/>
                </a:moveTo>
                <a:lnTo>
                  <a:pt x="856081" y="338023"/>
                </a:lnTo>
                <a:lnTo>
                  <a:pt x="866476" y="350723"/>
                </a:lnTo>
                <a:lnTo>
                  <a:pt x="882690" y="350723"/>
                </a:lnTo>
                <a:lnTo>
                  <a:pt x="888492" y="363423"/>
                </a:lnTo>
                <a:lnTo>
                  <a:pt x="892892" y="376123"/>
                </a:lnTo>
                <a:lnTo>
                  <a:pt x="896035" y="376123"/>
                </a:lnTo>
                <a:lnTo>
                  <a:pt x="897921" y="388823"/>
                </a:lnTo>
                <a:lnTo>
                  <a:pt x="898550" y="401523"/>
                </a:lnTo>
                <a:lnTo>
                  <a:pt x="897779" y="401523"/>
                </a:lnTo>
                <a:lnTo>
                  <a:pt x="895470" y="414223"/>
                </a:lnTo>
                <a:lnTo>
                  <a:pt x="891628" y="426923"/>
                </a:lnTo>
                <a:lnTo>
                  <a:pt x="886256" y="426923"/>
                </a:lnTo>
                <a:lnTo>
                  <a:pt x="879336" y="439623"/>
                </a:lnTo>
                <a:lnTo>
                  <a:pt x="860896" y="439623"/>
                </a:lnTo>
                <a:lnTo>
                  <a:pt x="849376" y="452323"/>
                </a:lnTo>
                <a:lnTo>
                  <a:pt x="901903" y="452323"/>
                </a:lnTo>
                <a:lnTo>
                  <a:pt x="910208" y="439623"/>
                </a:lnTo>
                <a:lnTo>
                  <a:pt x="916146" y="426923"/>
                </a:lnTo>
                <a:lnTo>
                  <a:pt x="919712" y="414223"/>
                </a:lnTo>
                <a:lnTo>
                  <a:pt x="920902" y="401523"/>
                </a:lnTo>
                <a:lnTo>
                  <a:pt x="919993" y="388823"/>
                </a:lnTo>
                <a:lnTo>
                  <a:pt x="917267" y="376123"/>
                </a:lnTo>
                <a:lnTo>
                  <a:pt x="912726" y="363423"/>
                </a:lnTo>
                <a:lnTo>
                  <a:pt x="906373" y="350723"/>
                </a:lnTo>
                <a:lnTo>
                  <a:pt x="898047" y="338023"/>
                </a:lnTo>
                <a:close/>
              </a:path>
              <a:path w="923289" h="1945005">
                <a:moveTo>
                  <a:pt x="853140" y="414223"/>
                </a:moveTo>
                <a:lnTo>
                  <a:pt x="827718" y="414223"/>
                </a:lnTo>
                <a:lnTo>
                  <a:pt x="840435" y="426923"/>
                </a:lnTo>
                <a:lnTo>
                  <a:pt x="853140" y="414223"/>
                </a:lnTo>
                <a:close/>
              </a:path>
              <a:path w="923289" h="1945005">
                <a:moveTo>
                  <a:pt x="867674" y="376123"/>
                </a:moveTo>
                <a:lnTo>
                  <a:pt x="813192" y="376123"/>
                </a:lnTo>
                <a:lnTo>
                  <a:pt x="811377" y="388823"/>
                </a:lnTo>
                <a:lnTo>
                  <a:pt x="813192" y="401523"/>
                </a:lnTo>
                <a:lnTo>
                  <a:pt x="818638" y="414223"/>
                </a:lnTo>
                <a:lnTo>
                  <a:pt x="862222" y="414223"/>
                </a:lnTo>
                <a:lnTo>
                  <a:pt x="867674" y="401523"/>
                </a:lnTo>
                <a:lnTo>
                  <a:pt x="869492" y="388823"/>
                </a:lnTo>
                <a:lnTo>
                  <a:pt x="867674" y="376123"/>
                </a:lnTo>
                <a:close/>
              </a:path>
              <a:path w="923289" h="1945005">
                <a:moveTo>
                  <a:pt x="853140" y="363423"/>
                </a:moveTo>
                <a:lnTo>
                  <a:pt x="827718" y="363423"/>
                </a:lnTo>
                <a:lnTo>
                  <a:pt x="818638" y="376123"/>
                </a:lnTo>
                <a:lnTo>
                  <a:pt x="862222" y="376123"/>
                </a:lnTo>
                <a:lnTo>
                  <a:pt x="853140" y="363423"/>
                </a:lnTo>
                <a:close/>
              </a:path>
              <a:path w="923289" h="1945005">
                <a:moveTo>
                  <a:pt x="875142" y="325323"/>
                </a:moveTo>
                <a:lnTo>
                  <a:pt x="786499" y="325323"/>
                </a:lnTo>
                <a:lnTo>
                  <a:pt x="810242" y="338023"/>
                </a:lnTo>
                <a:lnTo>
                  <a:pt x="887639" y="338023"/>
                </a:lnTo>
                <a:lnTo>
                  <a:pt x="875142" y="325323"/>
                </a:lnTo>
                <a:close/>
              </a:path>
              <a:path w="923289" h="1945005">
                <a:moveTo>
                  <a:pt x="837765" y="312623"/>
                </a:moveTo>
                <a:lnTo>
                  <a:pt x="534212" y="312623"/>
                </a:lnTo>
                <a:lnTo>
                  <a:pt x="502346" y="325323"/>
                </a:lnTo>
                <a:lnTo>
                  <a:pt x="860552" y="325323"/>
                </a:lnTo>
                <a:lnTo>
                  <a:pt x="837765" y="312623"/>
                </a:lnTo>
                <a:close/>
              </a:path>
              <a:path w="923289" h="1945005">
                <a:moveTo>
                  <a:pt x="739281" y="299923"/>
                </a:moveTo>
                <a:lnTo>
                  <a:pt x="600695" y="299923"/>
                </a:lnTo>
                <a:lnTo>
                  <a:pt x="567034" y="312623"/>
                </a:lnTo>
                <a:lnTo>
                  <a:pt x="764438" y="312623"/>
                </a:lnTo>
                <a:lnTo>
                  <a:pt x="739281" y="299923"/>
                </a:lnTo>
                <a:close/>
              </a:path>
              <a:path w="923289" h="1945005">
                <a:moveTo>
                  <a:pt x="914185" y="249123"/>
                </a:moveTo>
                <a:lnTo>
                  <a:pt x="860544" y="249123"/>
                </a:lnTo>
                <a:lnTo>
                  <a:pt x="871719" y="261823"/>
                </a:lnTo>
                <a:lnTo>
                  <a:pt x="903008" y="261823"/>
                </a:lnTo>
                <a:lnTo>
                  <a:pt x="914185" y="249123"/>
                </a:lnTo>
                <a:close/>
              </a:path>
              <a:path w="923289" h="1945005">
                <a:moveTo>
                  <a:pt x="914185" y="198323"/>
                </a:moveTo>
                <a:lnTo>
                  <a:pt x="860547" y="198323"/>
                </a:lnTo>
                <a:lnTo>
                  <a:pt x="856081" y="211023"/>
                </a:lnTo>
                <a:lnTo>
                  <a:pt x="774489" y="211023"/>
                </a:lnTo>
                <a:lnTo>
                  <a:pt x="800187" y="223723"/>
                </a:lnTo>
                <a:lnTo>
                  <a:pt x="851611" y="223723"/>
                </a:lnTo>
                <a:lnTo>
                  <a:pt x="853843" y="249123"/>
                </a:lnTo>
                <a:lnTo>
                  <a:pt x="920898" y="249123"/>
                </a:lnTo>
                <a:lnTo>
                  <a:pt x="923137" y="223723"/>
                </a:lnTo>
                <a:lnTo>
                  <a:pt x="920898" y="211023"/>
                </a:lnTo>
                <a:lnTo>
                  <a:pt x="914185" y="198323"/>
                </a:lnTo>
                <a:close/>
              </a:path>
              <a:path w="923289" h="1945005">
                <a:moveTo>
                  <a:pt x="659384" y="185623"/>
                </a:moveTo>
                <a:lnTo>
                  <a:pt x="603224" y="198323"/>
                </a:lnTo>
                <a:lnTo>
                  <a:pt x="679210" y="198323"/>
                </a:lnTo>
                <a:lnTo>
                  <a:pt x="659384" y="185623"/>
                </a:lnTo>
                <a:close/>
              </a:path>
              <a:path w="923289" h="1945005">
                <a:moveTo>
                  <a:pt x="887374" y="185623"/>
                </a:moveTo>
                <a:lnTo>
                  <a:pt x="876185" y="198323"/>
                </a:lnTo>
                <a:lnTo>
                  <a:pt x="903008" y="198323"/>
                </a:lnTo>
                <a:lnTo>
                  <a:pt x="887374" y="185623"/>
                </a:lnTo>
                <a:close/>
              </a:path>
              <a:path w="923289" h="1945005">
                <a:moveTo>
                  <a:pt x="806907" y="0"/>
                </a:moveTo>
                <a:lnTo>
                  <a:pt x="780084" y="0"/>
                </a:lnTo>
                <a:lnTo>
                  <a:pt x="780084" y="7480"/>
                </a:lnTo>
                <a:lnTo>
                  <a:pt x="777849" y="13792"/>
                </a:lnTo>
                <a:lnTo>
                  <a:pt x="744321" y="26822"/>
                </a:lnTo>
                <a:lnTo>
                  <a:pt x="742086" y="26822"/>
                </a:lnTo>
                <a:lnTo>
                  <a:pt x="742086" y="44703"/>
                </a:lnTo>
                <a:lnTo>
                  <a:pt x="775614" y="44703"/>
                </a:lnTo>
                <a:lnTo>
                  <a:pt x="775614" y="143052"/>
                </a:lnTo>
                <a:lnTo>
                  <a:pt x="806907" y="143052"/>
                </a:lnTo>
                <a:lnTo>
                  <a:pt x="806907" y="0"/>
                </a:lnTo>
                <a:close/>
              </a:path>
              <a:path w="923289" h="1945005">
                <a:moveTo>
                  <a:pt x="156464" y="1830628"/>
                </a:moveTo>
                <a:lnTo>
                  <a:pt x="151612" y="1830984"/>
                </a:lnTo>
                <a:lnTo>
                  <a:pt x="141173" y="1841423"/>
                </a:lnTo>
                <a:lnTo>
                  <a:pt x="141554" y="1847011"/>
                </a:lnTo>
                <a:lnTo>
                  <a:pt x="172179" y="1875810"/>
                </a:lnTo>
                <a:lnTo>
                  <a:pt x="228615" y="1911011"/>
                </a:lnTo>
                <a:lnTo>
                  <a:pt x="292866" y="1932676"/>
                </a:lnTo>
                <a:lnTo>
                  <a:pt x="354896" y="1943295"/>
                </a:lnTo>
                <a:lnTo>
                  <a:pt x="384454" y="1944623"/>
                </a:lnTo>
                <a:lnTo>
                  <a:pt x="410432" y="1943576"/>
                </a:lnTo>
                <a:lnTo>
                  <a:pt x="436970" y="1940432"/>
                </a:lnTo>
                <a:lnTo>
                  <a:pt x="464073" y="1935194"/>
                </a:lnTo>
                <a:lnTo>
                  <a:pt x="491744" y="1927859"/>
                </a:lnTo>
                <a:lnTo>
                  <a:pt x="501423" y="1924507"/>
                </a:lnTo>
                <a:lnTo>
                  <a:pt x="384454" y="1924507"/>
                </a:lnTo>
                <a:lnTo>
                  <a:pt x="356160" y="1923249"/>
                </a:lnTo>
                <a:lnTo>
                  <a:pt x="297486" y="1913191"/>
                </a:lnTo>
                <a:lnTo>
                  <a:pt x="237410" y="1892511"/>
                </a:lnTo>
                <a:lnTo>
                  <a:pt x="184322" y="1857857"/>
                </a:lnTo>
                <a:lnTo>
                  <a:pt x="160934" y="1835099"/>
                </a:lnTo>
                <a:lnTo>
                  <a:pt x="156464" y="1830628"/>
                </a:lnTo>
                <a:close/>
              </a:path>
              <a:path w="923289" h="1945005">
                <a:moveTo>
                  <a:pt x="618540" y="1877567"/>
                </a:moveTo>
                <a:lnTo>
                  <a:pt x="592328" y="1877567"/>
                </a:lnTo>
                <a:lnTo>
                  <a:pt x="569899" y="1915693"/>
                </a:lnTo>
                <a:lnTo>
                  <a:pt x="565505" y="1923008"/>
                </a:lnTo>
                <a:lnTo>
                  <a:pt x="565505" y="1927859"/>
                </a:lnTo>
                <a:lnTo>
                  <a:pt x="574446" y="1932330"/>
                </a:lnTo>
                <a:lnTo>
                  <a:pt x="578142" y="1931949"/>
                </a:lnTo>
                <a:lnTo>
                  <a:pt x="581152" y="1928977"/>
                </a:lnTo>
                <a:lnTo>
                  <a:pt x="618540" y="1877567"/>
                </a:lnTo>
                <a:close/>
              </a:path>
              <a:path w="923289" h="1945005">
                <a:moveTo>
                  <a:pt x="629920" y="1861921"/>
                </a:moveTo>
                <a:lnTo>
                  <a:pt x="581152" y="1861921"/>
                </a:lnTo>
                <a:lnTo>
                  <a:pt x="559354" y="1876585"/>
                </a:lnTo>
                <a:lnTo>
                  <a:pt x="536441" y="1889296"/>
                </a:lnTo>
                <a:lnTo>
                  <a:pt x="487273" y="1908860"/>
                </a:lnTo>
                <a:lnTo>
                  <a:pt x="435849" y="1920584"/>
                </a:lnTo>
                <a:lnTo>
                  <a:pt x="384454" y="1924507"/>
                </a:lnTo>
                <a:lnTo>
                  <a:pt x="501423" y="1924507"/>
                </a:lnTo>
                <a:lnTo>
                  <a:pt x="518968" y="1918430"/>
                </a:lnTo>
                <a:lnTo>
                  <a:pt x="544807" y="1906904"/>
                </a:lnTo>
                <a:lnTo>
                  <a:pt x="569260" y="1893284"/>
                </a:lnTo>
                <a:lnTo>
                  <a:pt x="592328" y="1877567"/>
                </a:lnTo>
                <a:lnTo>
                  <a:pt x="618540" y="1877567"/>
                </a:lnTo>
                <a:lnTo>
                  <a:pt x="629920" y="1861921"/>
                </a:lnTo>
                <a:close/>
              </a:path>
              <a:path w="923289" h="1945005">
                <a:moveTo>
                  <a:pt x="628827" y="1831365"/>
                </a:moveTo>
                <a:lnTo>
                  <a:pt x="621385" y="1832864"/>
                </a:lnTo>
                <a:lnTo>
                  <a:pt x="536448" y="1846275"/>
                </a:lnTo>
                <a:lnTo>
                  <a:pt x="528967" y="1847735"/>
                </a:lnTo>
                <a:lnTo>
                  <a:pt x="525272" y="1851101"/>
                </a:lnTo>
                <a:lnTo>
                  <a:pt x="525272" y="1861540"/>
                </a:lnTo>
                <a:lnTo>
                  <a:pt x="528967" y="1864156"/>
                </a:lnTo>
                <a:lnTo>
                  <a:pt x="536448" y="1864156"/>
                </a:lnTo>
                <a:lnTo>
                  <a:pt x="581152" y="1861921"/>
                </a:lnTo>
                <a:lnTo>
                  <a:pt x="629920" y="1861921"/>
                </a:lnTo>
                <a:lnTo>
                  <a:pt x="634796" y="1855215"/>
                </a:lnTo>
                <a:lnTo>
                  <a:pt x="639267" y="1847735"/>
                </a:lnTo>
                <a:lnTo>
                  <a:pt x="639991" y="1841804"/>
                </a:lnTo>
                <a:lnTo>
                  <a:pt x="637032" y="1837334"/>
                </a:lnTo>
                <a:lnTo>
                  <a:pt x="634022" y="1832864"/>
                </a:lnTo>
                <a:lnTo>
                  <a:pt x="628827" y="1831365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3680" y="1079158"/>
            <a:ext cx="1825625" cy="1825625"/>
          </a:xfrm>
          <a:custGeom>
            <a:avLst/>
            <a:gdLst/>
            <a:ahLst/>
            <a:cxnLst/>
            <a:rect l="l" t="t" r="r" b="b"/>
            <a:pathLst>
              <a:path w="1825625" h="1825625">
                <a:moveTo>
                  <a:pt x="1668703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668703"/>
                </a:lnTo>
                <a:lnTo>
                  <a:pt x="8001" y="1718176"/>
                </a:lnTo>
                <a:lnTo>
                  <a:pt x="30273" y="1761183"/>
                </a:lnTo>
                <a:lnTo>
                  <a:pt x="64215" y="1795123"/>
                </a:lnTo>
                <a:lnTo>
                  <a:pt x="107226" y="1817394"/>
                </a:lnTo>
                <a:lnTo>
                  <a:pt x="156705" y="1825396"/>
                </a:lnTo>
                <a:lnTo>
                  <a:pt x="1668703" y="1825396"/>
                </a:lnTo>
                <a:lnTo>
                  <a:pt x="1718178" y="1817394"/>
                </a:lnTo>
                <a:lnTo>
                  <a:pt x="1751777" y="1799996"/>
                </a:lnTo>
                <a:lnTo>
                  <a:pt x="156705" y="1799996"/>
                </a:lnTo>
                <a:lnTo>
                  <a:pt x="105643" y="1789661"/>
                </a:lnTo>
                <a:lnTo>
                  <a:pt x="63901" y="1761496"/>
                </a:lnTo>
                <a:lnTo>
                  <a:pt x="35734" y="1719757"/>
                </a:lnTo>
                <a:lnTo>
                  <a:pt x="25399" y="1668703"/>
                </a:lnTo>
                <a:lnTo>
                  <a:pt x="25399" y="156705"/>
                </a:lnTo>
                <a:lnTo>
                  <a:pt x="35734" y="105643"/>
                </a:lnTo>
                <a:lnTo>
                  <a:pt x="63901" y="63901"/>
                </a:lnTo>
                <a:lnTo>
                  <a:pt x="105643" y="35734"/>
                </a:lnTo>
                <a:lnTo>
                  <a:pt x="156705" y="25400"/>
                </a:lnTo>
                <a:lnTo>
                  <a:pt x="1751775" y="25399"/>
                </a:lnTo>
                <a:lnTo>
                  <a:pt x="1718178" y="8001"/>
                </a:lnTo>
                <a:lnTo>
                  <a:pt x="1668703" y="0"/>
                </a:lnTo>
                <a:close/>
              </a:path>
              <a:path w="1825625" h="1825625">
                <a:moveTo>
                  <a:pt x="1751775" y="25399"/>
                </a:moveTo>
                <a:lnTo>
                  <a:pt x="1668703" y="25400"/>
                </a:lnTo>
                <a:lnTo>
                  <a:pt x="1719765" y="35734"/>
                </a:lnTo>
                <a:lnTo>
                  <a:pt x="1761507" y="63901"/>
                </a:lnTo>
                <a:lnTo>
                  <a:pt x="1789674" y="105643"/>
                </a:lnTo>
                <a:lnTo>
                  <a:pt x="1800009" y="156705"/>
                </a:lnTo>
                <a:lnTo>
                  <a:pt x="1800009" y="1668703"/>
                </a:lnTo>
                <a:lnTo>
                  <a:pt x="1789674" y="1719757"/>
                </a:lnTo>
                <a:lnTo>
                  <a:pt x="1761507" y="1761496"/>
                </a:lnTo>
                <a:lnTo>
                  <a:pt x="1719765" y="1789661"/>
                </a:lnTo>
                <a:lnTo>
                  <a:pt x="1668703" y="1799996"/>
                </a:lnTo>
                <a:lnTo>
                  <a:pt x="1751777" y="1799996"/>
                </a:lnTo>
                <a:lnTo>
                  <a:pt x="1761188" y="1795123"/>
                </a:lnTo>
                <a:lnTo>
                  <a:pt x="1795131" y="1761183"/>
                </a:lnTo>
                <a:lnTo>
                  <a:pt x="1817405" y="1718176"/>
                </a:lnTo>
                <a:lnTo>
                  <a:pt x="1825409" y="1668703"/>
                </a:lnTo>
                <a:lnTo>
                  <a:pt x="1825409" y="156705"/>
                </a:lnTo>
                <a:lnTo>
                  <a:pt x="1817405" y="107226"/>
                </a:lnTo>
                <a:lnTo>
                  <a:pt x="1795131" y="64215"/>
                </a:lnTo>
                <a:lnTo>
                  <a:pt x="1761188" y="30273"/>
                </a:lnTo>
                <a:lnTo>
                  <a:pt x="1751775" y="2539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34" y="436604"/>
            <a:ext cx="1186074" cy="20209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30494" y="432033"/>
            <a:ext cx="706120" cy="172720"/>
            <a:chOff x="1730494" y="432033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0494" y="432033"/>
              <a:ext cx="493767" cy="1721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7470" y="481405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672247" y="3823462"/>
            <a:ext cx="521970" cy="913765"/>
          </a:xfrm>
          <a:custGeom>
            <a:avLst/>
            <a:gdLst/>
            <a:ahLst/>
            <a:cxnLst/>
            <a:rect l="l" t="t" r="r" b="b"/>
            <a:pathLst>
              <a:path w="521969" h="913764">
                <a:moveTo>
                  <a:pt x="388442" y="0"/>
                </a:moveTo>
                <a:lnTo>
                  <a:pt x="348588" y="1930"/>
                </a:lnTo>
                <a:lnTo>
                  <a:pt x="308076" y="7708"/>
                </a:lnTo>
                <a:lnTo>
                  <a:pt x="269728" y="16832"/>
                </a:lnTo>
                <a:lnTo>
                  <a:pt x="205080" y="45317"/>
                </a:lnTo>
                <a:lnTo>
                  <a:pt x="149326" y="91023"/>
                </a:lnTo>
                <a:lnTo>
                  <a:pt x="102653" y="152893"/>
                </a:lnTo>
                <a:lnTo>
                  <a:pt x="82457" y="188285"/>
                </a:lnTo>
                <a:lnTo>
                  <a:pt x="64314" y="226393"/>
                </a:lnTo>
                <a:lnTo>
                  <a:pt x="48221" y="267220"/>
                </a:lnTo>
                <a:lnTo>
                  <a:pt x="35013" y="307842"/>
                </a:lnTo>
                <a:lnTo>
                  <a:pt x="24191" y="347335"/>
                </a:lnTo>
                <a:lnTo>
                  <a:pt x="15758" y="385699"/>
                </a:lnTo>
                <a:lnTo>
                  <a:pt x="5464" y="458832"/>
                </a:lnTo>
                <a:lnTo>
                  <a:pt x="607" y="525973"/>
                </a:lnTo>
                <a:lnTo>
                  <a:pt x="0" y="557212"/>
                </a:lnTo>
                <a:lnTo>
                  <a:pt x="1004" y="598930"/>
                </a:lnTo>
                <a:lnTo>
                  <a:pt x="4019" y="638340"/>
                </a:lnTo>
                <a:lnTo>
                  <a:pt x="16078" y="710247"/>
                </a:lnTo>
                <a:lnTo>
                  <a:pt x="34159" y="771444"/>
                </a:lnTo>
                <a:lnTo>
                  <a:pt x="56260" y="820420"/>
                </a:lnTo>
                <a:lnTo>
                  <a:pt x="87398" y="863034"/>
                </a:lnTo>
                <a:lnTo>
                  <a:pt x="124574" y="891743"/>
                </a:lnTo>
                <a:lnTo>
                  <a:pt x="164757" y="908070"/>
                </a:lnTo>
                <a:lnTo>
                  <a:pt x="204939" y="913511"/>
                </a:lnTo>
                <a:lnTo>
                  <a:pt x="221134" y="912841"/>
                </a:lnTo>
                <a:lnTo>
                  <a:pt x="267220" y="902792"/>
                </a:lnTo>
                <a:lnTo>
                  <a:pt x="308977" y="883330"/>
                </a:lnTo>
                <a:lnTo>
                  <a:pt x="345743" y="857592"/>
                </a:lnTo>
                <a:lnTo>
                  <a:pt x="377286" y="827497"/>
                </a:lnTo>
                <a:lnTo>
                  <a:pt x="403847" y="796975"/>
                </a:lnTo>
                <a:lnTo>
                  <a:pt x="436659" y="751706"/>
                </a:lnTo>
                <a:lnTo>
                  <a:pt x="458317" y="715835"/>
                </a:lnTo>
                <a:lnTo>
                  <a:pt x="459435" y="711479"/>
                </a:lnTo>
                <a:lnTo>
                  <a:pt x="459435" y="706564"/>
                </a:lnTo>
                <a:lnTo>
                  <a:pt x="459435" y="698982"/>
                </a:lnTo>
                <a:lnTo>
                  <a:pt x="457199" y="693166"/>
                </a:lnTo>
                <a:lnTo>
                  <a:pt x="448271" y="685139"/>
                </a:lnTo>
                <a:lnTo>
                  <a:pt x="442912" y="683120"/>
                </a:lnTo>
                <a:lnTo>
                  <a:pt x="430860" y="683120"/>
                </a:lnTo>
                <a:lnTo>
                  <a:pt x="426504" y="684022"/>
                </a:lnTo>
                <a:lnTo>
                  <a:pt x="420700" y="687590"/>
                </a:lnTo>
                <a:lnTo>
                  <a:pt x="418134" y="690270"/>
                </a:lnTo>
                <a:lnTo>
                  <a:pt x="389421" y="734070"/>
                </a:lnTo>
                <a:lnTo>
                  <a:pt x="362907" y="769023"/>
                </a:lnTo>
                <a:lnTo>
                  <a:pt x="336352" y="798698"/>
                </a:lnTo>
                <a:lnTo>
                  <a:pt x="283233" y="842144"/>
                </a:lnTo>
                <a:lnTo>
                  <a:pt x="230823" y="863913"/>
                </a:lnTo>
                <a:lnTo>
                  <a:pt x="204939" y="866635"/>
                </a:lnTo>
                <a:lnTo>
                  <a:pt x="189511" y="865589"/>
                </a:lnTo>
                <a:lnTo>
                  <a:pt x="147002" y="849884"/>
                </a:lnTo>
                <a:lnTo>
                  <a:pt x="110146" y="813099"/>
                </a:lnTo>
                <a:lnTo>
                  <a:pt x="88862" y="775298"/>
                </a:lnTo>
                <a:lnTo>
                  <a:pt x="71116" y="725072"/>
                </a:lnTo>
                <a:lnTo>
                  <a:pt x="57476" y="662952"/>
                </a:lnTo>
                <a:lnTo>
                  <a:pt x="50446" y="593967"/>
                </a:lnTo>
                <a:lnTo>
                  <a:pt x="49568" y="557212"/>
                </a:lnTo>
                <a:lnTo>
                  <a:pt x="49733" y="541288"/>
                </a:lnTo>
                <a:lnTo>
                  <a:pt x="52235" y="491248"/>
                </a:lnTo>
                <a:lnTo>
                  <a:pt x="57764" y="438949"/>
                </a:lnTo>
                <a:lnTo>
                  <a:pt x="66381" y="385767"/>
                </a:lnTo>
                <a:lnTo>
                  <a:pt x="78374" y="332652"/>
                </a:lnTo>
                <a:lnTo>
                  <a:pt x="93764" y="281292"/>
                </a:lnTo>
                <a:lnTo>
                  <a:pt x="114738" y="229300"/>
                </a:lnTo>
                <a:lnTo>
                  <a:pt x="139552" y="182170"/>
                </a:lnTo>
                <a:lnTo>
                  <a:pt x="168522" y="141022"/>
                </a:lnTo>
                <a:lnTo>
                  <a:pt x="201929" y="106489"/>
                </a:lnTo>
                <a:lnTo>
                  <a:pt x="240038" y="79871"/>
                </a:lnTo>
                <a:lnTo>
                  <a:pt x="283295" y="61620"/>
                </a:lnTo>
                <a:lnTo>
                  <a:pt x="332556" y="49689"/>
                </a:lnTo>
                <a:lnTo>
                  <a:pt x="388442" y="45542"/>
                </a:lnTo>
                <a:lnTo>
                  <a:pt x="397650" y="45730"/>
                </a:lnTo>
                <a:lnTo>
                  <a:pt x="443987" y="50257"/>
                </a:lnTo>
                <a:lnTo>
                  <a:pt x="481533" y="57594"/>
                </a:lnTo>
                <a:lnTo>
                  <a:pt x="486994" y="59169"/>
                </a:lnTo>
                <a:lnTo>
                  <a:pt x="495604" y="60274"/>
                </a:lnTo>
                <a:lnTo>
                  <a:pt x="504977" y="60274"/>
                </a:lnTo>
                <a:lnTo>
                  <a:pt x="510552" y="58166"/>
                </a:lnTo>
                <a:lnTo>
                  <a:pt x="519480" y="49682"/>
                </a:lnTo>
                <a:lnTo>
                  <a:pt x="521715" y="43992"/>
                </a:lnTo>
                <a:lnTo>
                  <a:pt x="521715" y="31927"/>
                </a:lnTo>
                <a:lnTo>
                  <a:pt x="486812" y="10637"/>
                </a:lnTo>
                <a:lnTo>
                  <a:pt x="443356" y="3352"/>
                </a:lnTo>
                <a:lnTo>
                  <a:pt x="401417" y="211"/>
                </a:lnTo>
                <a:lnTo>
                  <a:pt x="38844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62518" y="3823462"/>
            <a:ext cx="521970" cy="913765"/>
          </a:xfrm>
          <a:custGeom>
            <a:avLst/>
            <a:gdLst/>
            <a:ahLst/>
            <a:cxnLst/>
            <a:rect l="l" t="t" r="r" b="b"/>
            <a:pathLst>
              <a:path w="521969" h="913764">
                <a:moveTo>
                  <a:pt x="388442" y="0"/>
                </a:moveTo>
                <a:lnTo>
                  <a:pt x="348588" y="1930"/>
                </a:lnTo>
                <a:lnTo>
                  <a:pt x="308076" y="7708"/>
                </a:lnTo>
                <a:lnTo>
                  <a:pt x="269728" y="16832"/>
                </a:lnTo>
                <a:lnTo>
                  <a:pt x="205080" y="45317"/>
                </a:lnTo>
                <a:lnTo>
                  <a:pt x="149326" y="91023"/>
                </a:lnTo>
                <a:lnTo>
                  <a:pt x="102653" y="152893"/>
                </a:lnTo>
                <a:lnTo>
                  <a:pt x="82457" y="188285"/>
                </a:lnTo>
                <a:lnTo>
                  <a:pt x="64314" y="226393"/>
                </a:lnTo>
                <a:lnTo>
                  <a:pt x="48221" y="267220"/>
                </a:lnTo>
                <a:lnTo>
                  <a:pt x="35013" y="307842"/>
                </a:lnTo>
                <a:lnTo>
                  <a:pt x="24191" y="347335"/>
                </a:lnTo>
                <a:lnTo>
                  <a:pt x="15758" y="385699"/>
                </a:lnTo>
                <a:lnTo>
                  <a:pt x="5464" y="458832"/>
                </a:lnTo>
                <a:lnTo>
                  <a:pt x="607" y="525973"/>
                </a:lnTo>
                <a:lnTo>
                  <a:pt x="0" y="557212"/>
                </a:lnTo>
                <a:lnTo>
                  <a:pt x="1004" y="598930"/>
                </a:lnTo>
                <a:lnTo>
                  <a:pt x="4019" y="638340"/>
                </a:lnTo>
                <a:lnTo>
                  <a:pt x="16078" y="710247"/>
                </a:lnTo>
                <a:lnTo>
                  <a:pt x="34159" y="771444"/>
                </a:lnTo>
                <a:lnTo>
                  <a:pt x="56260" y="820420"/>
                </a:lnTo>
                <a:lnTo>
                  <a:pt x="87398" y="863034"/>
                </a:lnTo>
                <a:lnTo>
                  <a:pt x="124574" y="891743"/>
                </a:lnTo>
                <a:lnTo>
                  <a:pt x="164757" y="908070"/>
                </a:lnTo>
                <a:lnTo>
                  <a:pt x="204939" y="913511"/>
                </a:lnTo>
                <a:lnTo>
                  <a:pt x="221134" y="912841"/>
                </a:lnTo>
                <a:lnTo>
                  <a:pt x="267220" y="902792"/>
                </a:lnTo>
                <a:lnTo>
                  <a:pt x="308977" y="883330"/>
                </a:lnTo>
                <a:lnTo>
                  <a:pt x="345743" y="857592"/>
                </a:lnTo>
                <a:lnTo>
                  <a:pt x="377286" y="827497"/>
                </a:lnTo>
                <a:lnTo>
                  <a:pt x="403847" y="796975"/>
                </a:lnTo>
                <a:lnTo>
                  <a:pt x="436659" y="751706"/>
                </a:lnTo>
                <a:lnTo>
                  <a:pt x="458317" y="715835"/>
                </a:lnTo>
                <a:lnTo>
                  <a:pt x="459435" y="711479"/>
                </a:lnTo>
                <a:lnTo>
                  <a:pt x="459435" y="706564"/>
                </a:lnTo>
                <a:lnTo>
                  <a:pt x="459435" y="698982"/>
                </a:lnTo>
                <a:lnTo>
                  <a:pt x="457199" y="693166"/>
                </a:lnTo>
                <a:lnTo>
                  <a:pt x="448271" y="685139"/>
                </a:lnTo>
                <a:lnTo>
                  <a:pt x="442912" y="683120"/>
                </a:lnTo>
                <a:lnTo>
                  <a:pt x="430860" y="683120"/>
                </a:lnTo>
                <a:lnTo>
                  <a:pt x="426504" y="684022"/>
                </a:lnTo>
                <a:lnTo>
                  <a:pt x="420700" y="687590"/>
                </a:lnTo>
                <a:lnTo>
                  <a:pt x="418134" y="690270"/>
                </a:lnTo>
                <a:lnTo>
                  <a:pt x="389421" y="734070"/>
                </a:lnTo>
                <a:lnTo>
                  <a:pt x="362907" y="769023"/>
                </a:lnTo>
                <a:lnTo>
                  <a:pt x="336352" y="798698"/>
                </a:lnTo>
                <a:lnTo>
                  <a:pt x="283233" y="842144"/>
                </a:lnTo>
                <a:lnTo>
                  <a:pt x="230823" y="863913"/>
                </a:lnTo>
                <a:lnTo>
                  <a:pt x="204939" y="866635"/>
                </a:lnTo>
                <a:lnTo>
                  <a:pt x="189511" y="865589"/>
                </a:lnTo>
                <a:lnTo>
                  <a:pt x="147002" y="849884"/>
                </a:lnTo>
                <a:lnTo>
                  <a:pt x="110146" y="813099"/>
                </a:lnTo>
                <a:lnTo>
                  <a:pt x="88862" y="775298"/>
                </a:lnTo>
                <a:lnTo>
                  <a:pt x="71116" y="725072"/>
                </a:lnTo>
                <a:lnTo>
                  <a:pt x="57476" y="662952"/>
                </a:lnTo>
                <a:lnTo>
                  <a:pt x="50446" y="593967"/>
                </a:lnTo>
                <a:lnTo>
                  <a:pt x="49568" y="557212"/>
                </a:lnTo>
                <a:lnTo>
                  <a:pt x="49733" y="541288"/>
                </a:lnTo>
                <a:lnTo>
                  <a:pt x="52235" y="491248"/>
                </a:lnTo>
                <a:lnTo>
                  <a:pt x="57764" y="438949"/>
                </a:lnTo>
                <a:lnTo>
                  <a:pt x="66381" y="385767"/>
                </a:lnTo>
                <a:lnTo>
                  <a:pt x="78374" y="332652"/>
                </a:lnTo>
                <a:lnTo>
                  <a:pt x="93764" y="281292"/>
                </a:lnTo>
                <a:lnTo>
                  <a:pt x="114738" y="229300"/>
                </a:lnTo>
                <a:lnTo>
                  <a:pt x="139552" y="182170"/>
                </a:lnTo>
                <a:lnTo>
                  <a:pt x="168522" y="141022"/>
                </a:lnTo>
                <a:lnTo>
                  <a:pt x="201929" y="106489"/>
                </a:lnTo>
                <a:lnTo>
                  <a:pt x="240038" y="79871"/>
                </a:lnTo>
                <a:lnTo>
                  <a:pt x="283295" y="61620"/>
                </a:lnTo>
                <a:lnTo>
                  <a:pt x="332556" y="49689"/>
                </a:lnTo>
                <a:lnTo>
                  <a:pt x="388442" y="45542"/>
                </a:lnTo>
                <a:lnTo>
                  <a:pt x="397650" y="45730"/>
                </a:lnTo>
                <a:lnTo>
                  <a:pt x="443987" y="50257"/>
                </a:lnTo>
                <a:lnTo>
                  <a:pt x="481533" y="57594"/>
                </a:lnTo>
                <a:lnTo>
                  <a:pt x="486994" y="59169"/>
                </a:lnTo>
                <a:lnTo>
                  <a:pt x="495604" y="60274"/>
                </a:lnTo>
                <a:lnTo>
                  <a:pt x="504977" y="60274"/>
                </a:lnTo>
                <a:lnTo>
                  <a:pt x="510552" y="58166"/>
                </a:lnTo>
                <a:lnTo>
                  <a:pt x="519480" y="49682"/>
                </a:lnTo>
                <a:lnTo>
                  <a:pt x="521715" y="43992"/>
                </a:lnTo>
                <a:lnTo>
                  <a:pt x="521715" y="31927"/>
                </a:lnTo>
                <a:lnTo>
                  <a:pt x="486812" y="10637"/>
                </a:lnTo>
                <a:lnTo>
                  <a:pt x="443356" y="3352"/>
                </a:lnTo>
                <a:lnTo>
                  <a:pt x="401417" y="211"/>
                </a:lnTo>
                <a:lnTo>
                  <a:pt x="38844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65489" y="3823462"/>
            <a:ext cx="521970" cy="913765"/>
          </a:xfrm>
          <a:custGeom>
            <a:avLst/>
            <a:gdLst/>
            <a:ahLst/>
            <a:cxnLst/>
            <a:rect l="l" t="t" r="r" b="b"/>
            <a:pathLst>
              <a:path w="521970" h="913764">
                <a:moveTo>
                  <a:pt x="388442" y="0"/>
                </a:moveTo>
                <a:lnTo>
                  <a:pt x="348588" y="1930"/>
                </a:lnTo>
                <a:lnTo>
                  <a:pt x="308076" y="7708"/>
                </a:lnTo>
                <a:lnTo>
                  <a:pt x="269728" y="16832"/>
                </a:lnTo>
                <a:lnTo>
                  <a:pt x="205080" y="45317"/>
                </a:lnTo>
                <a:lnTo>
                  <a:pt x="149326" y="91023"/>
                </a:lnTo>
                <a:lnTo>
                  <a:pt x="102653" y="152893"/>
                </a:lnTo>
                <a:lnTo>
                  <a:pt x="82457" y="188285"/>
                </a:lnTo>
                <a:lnTo>
                  <a:pt x="64314" y="226393"/>
                </a:lnTo>
                <a:lnTo>
                  <a:pt x="48221" y="267220"/>
                </a:lnTo>
                <a:lnTo>
                  <a:pt x="35013" y="307842"/>
                </a:lnTo>
                <a:lnTo>
                  <a:pt x="24191" y="347335"/>
                </a:lnTo>
                <a:lnTo>
                  <a:pt x="15758" y="385699"/>
                </a:lnTo>
                <a:lnTo>
                  <a:pt x="5464" y="458832"/>
                </a:lnTo>
                <a:lnTo>
                  <a:pt x="607" y="525973"/>
                </a:lnTo>
                <a:lnTo>
                  <a:pt x="0" y="557212"/>
                </a:lnTo>
                <a:lnTo>
                  <a:pt x="1004" y="598930"/>
                </a:lnTo>
                <a:lnTo>
                  <a:pt x="4019" y="638340"/>
                </a:lnTo>
                <a:lnTo>
                  <a:pt x="16078" y="710247"/>
                </a:lnTo>
                <a:lnTo>
                  <a:pt x="34159" y="771444"/>
                </a:lnTo>
                <a:lnTo>
                  <a:pt x="56260" y="820420"/>
                </a:lnTo>
                <a:lnTo>
                  <a:pt x="87398" y="863034"/>
                </a:lnTo>
                <a:lnTo>
                  <a:pt x="124574" y="891743"/>
                </a:lnTo>
                <a:lnTo>
                  <a:pt x="164757" y="908070"/>
                </a:lnTo>
                <a:lnTo>
                  <a:pt x="204939" y="913511"/>
                </a:lnTo>
                <a:lnTo>
                  <a:pt x="221134" y="912841"/>
                </a:lnTo>
                <a:lnTo>
                  <a:pt x="267220" y="902792"/>
                </a:lnTo>
                <a:lnTo>
                  <a:pt x="308977" y="883330"/>
                </a:lnTo>
                <a:lnTo>
                  <a:pt x="345743" y="857592"/>
                </a:lnTo>
                <a:lnTo>
                  <a:pt x="377286" y="827497"/>
                </a:lnTo>
                <a:lnTo>
                  <a:pt x="403847" y="796975"/>
                </a:lnTo>
                <a:lnTo>
                  <a:pt x="436659" y="751706"/>
                </a:lnTo>
                <a:lnTo>
                  <a:pt x="458317" y="715835"/>
                </a:lnTo>
                <a:lnTo>
                  <a:pt x="459435" y="711479"/>
                </a:lnTo>
                <a:lnTo>
                  <a:pt x="459435" y="706564"/>
                </a:lnTo>
                <a:lnTo>
                  <a:pt x="459435" y="698982"/>
                </a:lnTo>
                <a:lnTo>
                  <a:pt x="457199" y="693166"/>
                </a:lnTo>
                <a:lnTo>
                  <a:pt x="448271" y="685139"/>
                </a:lnTo>
                <a:lnTo>
                  <a:pt x="442912" y="683120"/>
                </a:lnTo>
                <a:lnTo>
                  <a:pt x="430860" y="683120"/>
                </a:lnTo>
                <a:lnTo>
                  <a:pt x="426504" y="684022"/>
                </a:lnTo>
                <a:lnTo>
                  <a:pt x="420700" y="687590"/>
                </a:lnTo>
                <a:lnTo>
                  <a:pt x="418134" y="690270"/>
                </a:lnTo>
                <a:lnTo>
                  <a:pt x="389421" y="734070"/>
                </a:lnTo>
                <a:lnTo>
                  <a:pt x="362907" y="769023"/>
                </a:lnTo>
                <a:lnTo>
                  <a:pt x="336352" y="798698"/>
                </a:lnTo>
                <a:lnTo>
                  <a:pt x="283233" y="842144"/>
                </a:lnTo>
                <a:lnTo>
                  <a:pt x="230823" y="863913"/>
                </a:lnTo>
                <a:lnTo>
                  <a:pt x="204939" y="866635"/>
                </a:lnTo>
                <a:lnTo>
                  <a:pt x="189511" y="865589"/>
                </a:lnTo>
                <a:lnTo>
                  <a:pt x="147002" y="849884"/>
                </a:lnTo>
                <a:lnTo>
                  <a:pt x="110146" y="813099"/>
                </a:lnTo>
                <a:lnTo>
                  <a:pt x="88862" y="775298"/>
                </a:lnTo>
                <a:lnTo>
                  <a:pt x="71116" y="725072"/>
                </a:lnTo>
                <a:lnTo>
                  <a:pt x="57476" y="662952"/>
                </a:lnTo>
                <a:lnTo>
                  <a:pt x="50446" y="593967"/>
                </a:lnTo>
                <a:lnTo>
                  <a:pt x="49568" y="557212"/>
                </a:lnTo>
                <a:lnTo>
                  <a:pt x="49733" y="541288"/>
                </a:lnTo>
                <a:lnTo>
                  <a:pt x="52235" y="491248"/>
                </a:lnTo>
                <a:lnTo>
                  <a:pt x="57764" y="438949"/>
                </a:lnTo>
                <a:lnTo>
                  <a:pt x="66381" y="385767"/>
                </a:lnTo>
                <a:lnTo>
                  <a:pt x="78374" y="332652"/>
                </a:lnTo>
                <a:lnTo>
                  <a:pt x="93764" y="281292"/>
                </a:lnTo>
                <a:lnTo>
                  <a:pt x="114738" y="229300"/>
                </a:lnTo>
                <a:lnTo>
                  <a:pt x="139552" y="182170"/>
                </a:lnTo>
                <a:lnTo>
                  <a:pt x="168522" y="141022"/>
                </a:lnTo>
                <a:lnTo>
                  <a:pt x="201929" y="106489"/>
                </a:lnTo>
                <a:lnTo>
                  <a:pt x="240038" y="79871"/>
                </a:lnTo>
                <a:lnTo>
                  <a:pt x="283295" y="61620"/>
                </a:lnTo>
                <a:lnTo>
                  <a:pt x="332556" y="49689"/>
                </a:lnTo>
                <a:lnTo>
                  <a:pt x="388442" y="45542"/>
                </a:lnTo>
                <a:lnTo>
                  <a:pt x="397650" y="45730"/>
                </a:lnTo>
                <a:lnTo>
                  <a:pt x="443987" y="50257"/>
                </a:lnTo>
                <a:lnTo>
                  <a:pt x="481533" y="57594"/>
                </a:lnTo>
                <a:lnTo>
                  <a:pt x="486994" y="59169"/>
                </a:lnTo>
                <a:lnTo>
                  <a:pt x="495604" y="60274"/>
                </a:lnTo>
                <a:lnTo>
                  <a:pt x="504977" y="60274"/>
                </a:lnTo>
                <a:lnTo>
                  <a:pt x="510552" y="58166"/>
                </a:lnTo>
                <a:lnTo>
                  <a:pt x="519480" y="49682"/>
                </a:lnTo>
                <a:lnTo>
                  <a:pt x="521715" y="43992"/>
                </a:lnTo>
                <a:lnTo>
                  <a:pt x="521715" y="31927"/>
                </a:lnTo>
                <a:lnTo>
                  <a:pt x="486812" y="10637"/>
                </a:lnTo>
                <a:lnTo>
                  <a:pt x="443356" y="3352"/>
                </a:lnTo>
                <a:lnTo>
                  <a:pt x="401417" y="211"/>
                </a:lnTo>
                <a:lnTo>
                  <a:pt x="38844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8454" y="3823462"/>
            <a:ext cx="521970" cy="913765"/>
          </a:xfrm>
          <a:custGeom>
            <a:avLst/>
            <a:gdLst/>
            <a:ahLst/>
            <a:cxnLst/>
            <a:rect l="l" t="t" r="r" b="b"/>
            <a:pathLst>
              <a:path w="521970" h="913764">
                <a:moveTo>
                  <a:pt x="388442" y="0"/>
                </a:moveTo>
                <a:lnTo>
                  <a:pt x="348597" y="1930"/>
                </a:lnTo>
                <a:lnTo>
                  <a:pt x="308076" y="7708"/>
                </a:lnTo>
                <a:lnTo>
                  <a:pt x="269733" y="16832"/>
                </a:lnTo>
                <a:lnTo>
                  <a:pt x="205082" y="45317"/>
                </a:lnTo>
                <a:lnTo>
                  <a:pt x="149331" y="91023"/>
                </a:lnTo>
                <a:lnTo>
                  <a:pt x="102659" y="152893"/>
                </a:lnTo>
                <a:lnTo>
                  <a:pt x="82462" y="188285"/>
                </a:lnTo>
                <a:lnTo>
                  <a:pt x="64316" y="226393"/>
                </a:lnTo>
                <a:lnTo>
                  <a:pt x="48221" y="267220"/>
                </a:lnTo>
                <a:lnTo>
                  <a:pt x="35015" y="307842"/>
                </a:lnTo>
                <a:lnTo>
                  <a:pt x="24196" y="347335"/>
                </a:lnTo>
                <a:lnTo>
                  <a:pt x="15764" y="385699"/>
                </a:lnTo>
                <a:lnTo>
                  <a:pt x="5464" y="458832"/>
                </a:lnTo>
                <a:lnTo>
                  <a:pt x="607" y="525973"/>
                </a:lnTo>
                <a:lnTo>
                  <a:pt x="0" y="557212"/>
                </a:lnTo>
                <a:lnTo>
                  <a:pt x="1004" y="598930"/>
                </a:lnTo>
                <a:lnTo>
                  <a:pt x="4019" y="638340"/>
                </a:lnTo>
                <a:lnTo>
                  <a:pt x="16078" y="710247"/>
                </a:lnTo>
                <a:lnTo>
                  <a:pt x="34159" y="771444"/>
                </a:lnTo>
                <a:lnTo>
                  <a:pt x="56260" y="820420"/>
                </a:lnTo>
                <a:lnTo>
                  <a:pt x="87398" y="863034"/>
                </a:lnTo>
                <a:lnTo>
                  <a:pt x="124574" y="891743"/>
                </a:lnTo>
                <a:lnTo>
                  <a:pt x="164757" y="908070"/>
                </a:lnTo>
                <a:lnTo>
                  <a:pt x="204939" y="913511"/>
                </a:lnTo>
                <a:lnTo>
                  <a:pt x="221139" y="912841"/>
                </a:lnTo>
                <a:lnTo>
                  <a:pt x="267220" y="902792"/>
                </a:lnTo>
                <a:lnTo>
                  <a:pt x="308977" y="883330"/>
                </a:lnTo>
                <a:lnTo>
                  <a:pt x="345747" y="857592"/>
                </a:lnTo>
                <a:lnTo>
                  <a:pt x="377286" y="827497"/>
                </a:lnTo>
                <a:lnTo>
                  <a:pt x="403847" y="796975"/>
                </a:lnTo>
                <a:lnTo>
                  <a:pt x="436664" y="751706"/>
                </a:lnTo>
                <a:lnTo>
                  <a:pt x="458317" y="715835"/>
                </a:lnTo>
                <a:lnTo>
                  <a:pt x="459435" y="711479"/>
                </a:lnTo>
                <a:lnTo>
                  <a:pt x="459435" y="706564"/>
                </a:lnTo>
                <a:lnTo>
                  <a:pt x="459435" y="698982"/>
                </a:lnTo>
                <a:lnTo>
                  <a:pt x="457199" y="693166"/>
                </a:lnTo>
                <a:lnTo>
                  <a:pt x="448271" y="685139"/>
                </a:lnTo>
                <a:lnTo>
                  <a:pt x="442912" y="683120"/>
                </a:lnTo>
                <a:lnTo>
                  <a:pt x="430860" y="683120"/>
                </a:lnTo>
                <a:lnTo>
                  <a:pt x="426504" y="684022"/>
                </a:lnTo>
                <a:lnTo>
                  <a:pt x="420700" y="687590"/>
                </a:lnTo>
                <a:lnTo>
                  <a:pt x="418134" y="690270"/>
                </a:lnTo>
                <a:lnTo>
                  <a:pt x="389427" y="734070"/>
                </a:lnTo>
                <a:lnTo>
                  <a:pt x="362912" y="769023"/>
                </a:lnTo>
                <a:lnTo>
                  <a:pt x="336353" y="798698"/>
                </a:lnTo>
                <a:lnTo>
                  <a:pt x="283235" y="842144"/>
                </a:lnTo>
                <a:lnTo>
                  <a:pt x="230828" y="863913"/>
                </a:lnTo>
                <a:lnTo>
                  <a:pt x="204939" y="866635"/>
                </a:lnTo>
                <a:lnTo>
                  <a:pt x="189516" y="865589"/>
                </a:lnTo>
                <a:lnTo>
                  <a:pt x="147002" y="849884"/>
                </a:lnTo>
                <a:lnTo>
                  <a:pt x="110153" y="813099"/>
                </a:lnTo>
                <a:lnTo>
                  <a:pt x="88867" y="775298"/>
                </a:lnTo>
                <a:lnTo>
                  <a:pt x="71118" y="725072"/>
                </a:lnTo>
                <a:lnTo>
                  <a:pt x="57476" y="662952"/>
                </a:lnTo>
                <a:lnTo>
                  <a:pt x="50446" y="593967"/>
                </a:lnTo>
                <a:lnTo>
                  <a:pt x="49568" y="557212"/>
                </a:lnTo>
                <a:lnTo>
                  <a:pt x="49734" y="541288"/>
                </a:lnTo>
                <a:lnTo>
                  <a:pt x="52235" y="491248"/>
                </a:lnTo>
                <a:lnTo>
                  <a:pt x="57764" y="438949"/>
                </a:lnTo>
                <a:lnTo>
                  <a:pt x="66390" y="385767"/>
                </a:lnTo>
                <a:lnTo>
                  <a:pt x="78380" y="332652"/>
                </a:lnTo>
                <a:lnTo>
                  <a:pt x="93764" y="281292"/>
                </a:lnTo>
                <a:lnTo>
                  <a:pt x="114738" y="229300"/>
                </a:lnTo>
                <a:lnTo>
                  <a:pt x="139557" y="182170"/>
                </a:lnTo>
                <a:lnTo>
                  <a:pt x="168524" y="141022"/>
                </a:lnTo>
                <a:lnTo>
                  <a:pt x="201929" y="106489"/>
                </a:lnTo>
                <a:lnTo>
                  <a:pt x="240040" y="79871"/>
                </a:lnTo>
                <a:lnTo>
                  <a:pt x="283295" y="61620"/>
                </a:lnTo>
                <a:lnTo>
                  <a:pt x="332563" y="49689"/>
                </a:lnTo>
                <a:lnTo>
                  <a:pt x="388442" y="45542"/>
                </a:lnTo>
                <a:lnTo>
                  <a:pt x="397650" y="45730"/>
                </a:lnTo>
                <a:lnTo>
                  <a:pt x="443987" y="50257"/>
                </a:lnTo>
                <a:lnTo>
                  <a:pt x="481533" y="57594"/>
                </a:lnTo>
                <a:lnTo>
                  <a:pt x="487006" y="59169"/>
                </a:lnTo>
                <a:lnTo>
                  <a:pt x="495604" y="60274"/>
                </a:lnTo>
                <a:lnTo>
                  <a:pt x="504977" y="60274"/>
                </a:lnTo>
                <a:lnTo>
                  <a:pt x="510552" y="58166"/>
                </a:lnTo>
                <a:lnTo>
                  <a:pt x="519493" y="49682"/>
                </a:lnTo>
                <a:lnTo>
                  <a:pt x="521715" y="43992"/>
                </a:lnTo>
                <a:lnTo>
                  <a:pt x="521715" y="31927"/>
                </a:lnTo>
                <a:lnTo>
                  <a:pt x="486812" y="10637"/>
                </a:lnTo>
                <a:lnTo>
                  <a:pt x="443356" y="3352"/>
                </a:lnTo>
                <a:lnTo>
                  <a:pt x="401417" y="211"/>
                </a:lnTo>
                <a:lnTo>
                  <a:pt x="38844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71425" y="3823462"/>
            <a:ext cx="521970" cy="913765"/>
          </a:xfrm>
          <a:custGeom>
            <a:avLst/>
            <a:gdLst/>
            <a:ahLst/>
            <a:cxnLst/>
            <a:rect l="l" t="t" r="r" b="b"/>
            <a:pathLst>
              <a:path w="521970" h="913764">
                <a:moveTo>
                  <a:pt x="388442" y="0"/>
                </a:moveTo>
                <a:lnTo>
                  <a:pt x="348588" y="1930"/>
                </a:lnTo>
                <a:lnTo>
                  <a:pt x="308076" y="7708"/>
                </a:lnTo>
                <a:lnTo>
                  <a:pt x="269728" y="16832"/>
                </a:lnTo>
                <a:lnTo>
                  <a:pt x="205080" y="45317"/>
                </a:lnTo>
                <a:lnTo>
                  <a:pt x="149326" y="91023"/>
                </a:lnTo>
                <a:lnTo>
                  <a:pt x="102653" y="152893"/>
                </a:lnTo>
                <a:lnTo>
                  <a:pt x="82457" y="188285"/>
                </a:lnTo>
                <a:lnTo>
                  <a:pt x="64314" y="226393"/>
                </a:lnTo>
                <a:lnTo>
                  <a:pt x="48221" y="267220"/>
                </a:lnTo>
                <a:lnTo>
                  <a:pt x="35013" y="307842"/>
                </a:lnTo>
                <a:lnTo>
                  <a:pt x="24191" y="347335"/>
                </a:lnTo>
                <a:lnTo>
                  <a:pt x="15758" y="385699"/>
                </a:lnTo>
                <a:lnTo>
                  <a:pt x="5464" y="458832"/>
                </a:lnTo>
                <a:lnTo>
                  <a:pt x="607" y="525973"/>
                </a:lnTo>
                <a:lnTo>
                  <a:pt x="0" y="557212"/>
                </a:lnTo>
                <a:lnTo>
                  <a:pt x="1004" y="598930"/>
                </a:lnTo>
                <a:lnTo>
                  <a:pt x="4019" y="638340"/>
                </a:lnTo>
                <a:lnTo>
                  <a:pt x="16078" y="710247"/>
                </a:lnTo>
                <a:lnTo>
                  <a:pt x="34159" y="771444"/>
                </a:lnTo>
                <a:lnTo>
                  <a:pt x="56260" y="820420"/>
                </a:lnTo>
                <a:lnTo>
                  <a:pt x="87398" y="863034"/>
                </a:lnTo>
                <a:lnTo>
                  <a:pt x="124574" y="891743"/>
                </a:lnTo>
                <a:lnTo>
                  <a:pt x="164757" y="908070"/>
                </a:lnTo>
                <a:lnTo>
                  <a:pt x="204939" y="913511"/>
                </a:lnTo>
                <a:lnTo>
                  <a:pt x="221134" y="912841"/>
                </a:lnTo>
                <a:lnTo>
                  <a:pt x="267220" y="902792"/>
                </a:lnTo>
                <a:lnTo>
                  <a:pt x="308977" y="883330"/>
                </a:lnTo>
                <a:lnTo>
                  <a:pt x="345743" y="857592"/>
                </a:lnTo>
                <a:lnTo>
                  <a:pt x="377286" y="827497"/>
                </a:lnTo>
                <a:lnTo>
                  <a:pt x="403847" y="796975"/>
                </a:lnTo>
                <a:lnTo>
                  <a:pt x="436659" y="751706"/>
                </a:lnTo>
                <a:lnTo>
                  <a:pt x="458317" y="715835"/>
                </a:lnTo>
                <a:lnTo>
                  <a:pt x="459435" y="711479"/>
                </a:lnTo>
                <a:lnTo>
                  <a:pt x="459435" y="706564"/>
                </a:lnTo>
                <a:lnTo>
                  <a:pt x="459435" y="698982"/>
                </a:lnTo>
                <a:lnTo>
                  <a:pt x="457199" y="693166"/>
                </a:lnTo>
                <a:lnTo>
                  <a:pt x="448271" y="685139"/>
                </a:lnTo>
                <a:lnTo>
                  <a:pt x="442912" y="683120"/>
                </a:lnTo>
                <a:lnTo>
                  <a:pt x="430860" y="683120"/>
                </a:lnTo>
                <a:lnTo>
                  <a:pt x="426504" y="684022"/>
                </a:lnTo>
                <a:lnTo>
                  <a:pt x="420700" y="687590"/>
                </a:lnTo>
                <a:lnTo>
                  <a:pt x="418134" y="690270"/>
                </a:lnTo>
                <a:lnTo>
                  <a:pt x="389421" y="734070"/>
                </a:lnTo>
                <a:lnTo>
                  <a:pt x="362907" y="769023"/>
                </a:lnTo>
                <a:lnTo>
                  <a:pt x="336352" y="798698"/>
                </a:lnTo>
                <a:lnTo>
                  <a:pt x="283233" y="842144"/>
                </a:lnTo>
                <a:lnTo>
                  <a:pt x="230823" y="863913"/>
                </a:lnTo>
                <a:lnTo>
                  <a:pt x="204939" y="866635"/>
                </a:lnTo>
                <a:lnTo>
                  <a:pt x="189511" y="865589"/>
                </a:lnTo>
                <a:lnTo>
                  <a:pt x="147002" y="849884"/>
                </a:lnTo>
                <a:lnTo>
                  <a:pt x="110146" y="813099"/>
                </a:lnTo>
                <a:lnTo>
                  <a:pt x="88862" y="775298"/>
                </a:lnTo>
                <a:lnTo>
                  <a:pt x="71116" y="725072"/>
                </a:lnTo>
                <a:lnTo>
                  <a:pt x="57476" y="662952"/>
                </a:lnTo>
                <a:lnTo>
                  <a:pt x="50446" y="593967"/>
                </a:lnTo>
                <a:lnTo>
                  <a:pt x="49568" y="557212"/>
                </a:lnTo>
                <a:lnTo>
                  <a:pt x="49733" y="541288"/>
                </a:lnTo>
                <a:lnTo>
                  <a:pt x="52235" y="491248"/>
                </a:lnTo>
                <a:lnTo>
                  <a:pt x="57764" y="438949"/>
                </a:lnTo>
                <a:lnTo>
                  <a:pt x="66381" y="385767"/>
                </a:lnTo>
                <a:lnTo>
                  <a:pt x="78374" y="332652"/>
                </a:lnTo>
                <a:lnTo>
                  <a:pt x="93764" y="281292"/>
                </a:lnTo>
                <a:lnTo>
                  <a:pt x="114738" y="229300"/>
                </a:lnTo>
                <a:lnTo>
                  <a:pt x="139552" y="182170"/>
                </a:lnTo>
                <a:lnTo>
                  <a:pt x="168522" y="141022"/>
                </a:lnTo>
                <a:lnTo>
                  <a:pt x="201929" y="106489"/>
                </a:lnTo>
                <a:lnTo>
                  <a:pt x="240038" y="79871"/>
                </a:lnTo>
                <a:lnTo>
                  <a:pt x="283295" y="61620"/>
                </a:lnTo>
                <a:lnTo>
                  <a:pt x="332556" y="49689"/>
                </a:lnTo>
                <a:lnTo>
                  <a:pt x="388442" y="45542"/>
                </a:lnTo>
                <a:lnTo>
                  <a:pt x="397650" y="45730"/>
                </a:lnTo>
                <a:lnTo>
                  <a:pt x="443987" y="50257"/>
                </a:lnTo>
                <a:lnTo>
                  <a:pt x="481533" y="57594"/>
                </a:lnTo>
                <a:lnTo>
                  <a:pt x="486994" y="59169"/>
                </a:lnTo>
                <a:lnTo>
                  <a:pt x="495604" y="60274"/>
                </a:lnTo>
                <a:lnTo>
                  <a:pt x="504977" y="60274"/>
                </a:lnTo>
                <a:lnTo>
                  <a:pt x="510552" y="58166"/>
                </a:lnTo>
                <a:lnTo>
                  <a:pt x="519480" y="49682"/>
                </a:lnTo>
                <a:lnTo>
                  <a:pt x="521715" y="43992"/>
                </a:lnTo>
                <a:lnTo>
                  <a:pt x="521715" y="31927"/>
                </a:lnTo>
                <a:lnTo>
                  <a:pt x="486812" y="10637"/>
                </a:lnTo>
                <a:lnTo>
                  <a:pt x="443356" y="3352"/>
                </a:lnTo>
                <a:lnTo>
                  <a:pt x="401417" y="211"/>
                </a:lnTo>
                <a:lnTo>
                  <a:pt x="38844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71017" y="3814991"/>
            <a:ext cx="6365875" cy="947419"/>
            <a:chOff x="571017" y="3814991"/>
            <a:chExt cx="6365875" cy="947419"/>
          </a:xfrm>
        </p:grpSpPr>
        <p:sp>
          <p:nvSpPr>
            <p:cNvPr id="14" name="object 14"/>
            <p:cNvSpPr/>
            <p:nvPr/>
          </p:nvSpPr>
          <p:spPr>
            <a:xfrm>
              <a:off x="6174398" y="3823462"/>
              <a:ext cx="521970" cy="913765"/>
            </a:xfrm>
            <a:custGeom>
              <a:avLst/>
              <a:gdLst/>
              <a:ahLst/>
              <a:cxnLst/>
              <a:rect l="l" t="t" r="r" b="b"/>
              <a:pathLst>
                <a:path w="521970" h="913764">
                  <a:moveTo>
                    <a:pt x="388442" y="0"/>
                  </a:moveTo>
                  <a:lnTo>
                    <a:pt x="348588" y="1930"/>
                  </a:lnTo>
                  <a:lnTo>
                    <a:pt x="308076" y="7708"/>
                  </a:lnTo>
                  <a:lnTo>
                    <a:pt x="269728" y="16832"/>
                  </a:lnTo>
                  <a:lnTo>
                    <a:pt x="205080" y="45317"/>
                  </a:lnTo>
                  <a:lnTo>
                    <a:pt x="149326" y="91023"/>
                  </a:lnTo>
                  <a:lnTo>
                    <a:pt x="102653" y="152893"/>
                  </a:lnTo>
                  <a:lnTo>
                    <a:pt x="82457" y="188285"/>
                  </a:lnTo>
                  <a:lnTo>
                    <a:pt x="64314" y="226393"/>
                  </a:lnTo>
                  <a:lnTo>
                    <a:pt x="48221" y="267220"/>
                  </a:lnTo>
                  <a:lnTo>
                    <a:pt x="35013" y="307842"/>
                  </a:lnTo>
                  <a:lnTo>
                    <a:pt x="24191" y="347335"/>
                  </a:lnTo>
                  <a:lnTo>
                    <a:pt x="15758" y="385699"/>
                  </a:lnTo>
                  <a:lnTo>
                    <a:pt x="5464" y="458832"/>
                  </a:lnTo>
                  <a:lnTo>
                    <a:pt x="607" y="525973"/>
                  </a:lnTo>
                  <a:lnTo>
                    <a:pt x="0" y="557212"/>
                  </a:lnTo>
                  <a:lnTo>
                    <a:pt x="1004" y="598930"/>
                  </a:lnTo>
                  <a:lnTo>
                    <a:pt x="4019" y="638340"/>
                  </a:lnTo>
                  <a:lnTo>
                    <a:pt x="16078" y="710247"/>
                  </a:lnTo>
                  <a:lnTo>
                    <a:pt x="34159" y="771444"/>
                  </a:lnTo>
                  <a:lnTo>
                    <a:pt x="56260" y="820420"/>
                  </a:lnTo>
                  <a:lnTo>
                    <a:pt x="87398" y="863034"/>
                  </a:lnTo>
                  <a:lnTo>
                    <a:pt x="124574" y="891743"/>
                  </a:lnTo>
                  <a:lnTo>
                    <a:pt x="164757" y="908070"/>
                  </a:lnTo>
                  <a:lnTo>
                    <a:pt x="204939" y="913511"/>
                  </a:lnTo>
                  <a:lnTo>
                    <a:pt x="221134" y="912841"/>
                  </a:lnTo>
                  <a:lnTo>
                    <a:pt x="267220" y="902792"/>
                  </a:lnTo>
                  <a:lnTo>
                    <a:pt x="308977" y="883330"/>
                  </a:lnTo>
                  <a:lnTo>
                    <a:pt x="345743" y="857592"/>
                  </a:lnTo>
                  <a:lnTo>
                    <a:pt x="377286" y="827497"/>
                  </a:lnTo>
                  <a:lnTo>
                    <a:pt x="403847" y="796975"/>
                  </a:lnTo>
                  <a:lnTo>
                    <a:pt x="436659" y="751706"/>
                  </a:lnTo>
                  <a:lnTo>
                    <a:pt x="458317" y="715835"/>
                  </a:lnTo>
                  <a:lnTo>
                    <a:pt x="459435" y="711479"/>
                  </a:lnTo>
                  <a:lnTo>
                    <a:pt x="459435" y="706564"/>
                  </a:lnTo>
                  <a:lnTo>
                    <a:pt x="459435" y="698982"/>
                  </a:lnTo>
                  <a:lnTo>
                    <a:pt x="457199" y="693166"/>
                  </a:lnTo>
                  <a:lnTo>
                    <a:pt x="448271" y="685139"/>
                  </a:lnTo>
                  <a:lnTo>
                    <a:pt x="442912" y="683120"/>
                  </a:lnTo>
                  <a:lnTo>
                    <a:pt x="430860" y="683120"/>
                  </a:lnTo>
                  <a:lnTo>
                    <a:pt x="426504" y="684022"/>
                  </a:lnTo>
                  <a:lnTo>
                    <a:pt x="420700" y="687590"/>
                  </a:lnTo>
                  <a:lnTo>
                    <a:pt x="418134" y="690270"/>
                  </a:lnTo>
                  <a:lnTo>
                    <a:pt x="389421" y="734070"/>
                  </a:lnTo>
                  <a:lnTo>
                    <a:pt x="362907" y="769023"/>
                  </a:lnTo>
                  <a:lnTo>
                    <a:pt x="336352" y="798698"/>
                  </a:lnTo>
                  <a:lnTo>
                    <a:pt x="283233" y="842144"/>
                  </a:lnTo>
                  <a:lnTo>
                    <a:pt x="230823" y="863913"/>
                  </a:lnTo>
                  <a:lnTo>
                    <a:pt x="204939" y="866635"/>
                  </a:lnTo>
                  <a:lnTo>
                    <a:pt x="189511" y="865589"/>
                  </a:lnTo>
                  <a:lnTo>
                    <a:pt x="147002" y="849884"/>
                  </a:lnTo>
                  <a:lnTo>
                    <a:pt x="110146" y="813099"/>
                  </a:lnTo>
                  <a:lnTo>
                    <a:pt x="88862" y="775298"/>
                  </a:lnTo>
                  <a:lnTo>
                    <a:pt x="71116" y="725072"/>
                  </a:lnTo>
                  <a:lnTo>
                    <a:pt x="57476" y="662952"/>
                  </a:lnTo>
                  <a:lnTo>
                    <a:pt x="50446" y="593967"/>
                  </a:lnTo>
                  <a:lnTo>
                    <a:pt x="49568" y="557212"/>
                  </a:lnTo>
                  <a:lnTo>
                    <a:pt x="49733" y="541288"/>
                  </a:lnTo>
                  <a:lnTo>
                    <a:pt x="52235" y="491248"/>
                  </a:lnTo>
                  <a:lnTo>
                    <a:pt x="57764" y="438949"/>
                  </a:lnTo>
                  <a:lnTo>
                    <a:pt x="66381" y="385767"/>
                  </a:lnTo>
                  <a:lnTo>
                    <a:pt x="78374" y="332652"/>
                  </a:lnTo>
                  <a:lnTo>
                    <a:pt x="93764" y="281292"/>
                  </a:lnTo>
                  <a:lnTo>
                    <a:pt x="114736" y="229300"/>
                  </a:lnTo>
                  <a:lnTo>
                    <a:pt x="139552" y="182170"/>
                  </a:lnTo>
                  <a:lnTo>
                    <a:pt x="168516" y="141022"/>
                  </a:lnTo>
                  <a:lnTo>
                    <a:pt x="201929" y="106489"/>
                  </a:lnTo>
                  <a:lnTo>
                    <a:pt x="240038" y="79871"/>
                  </a:lnTo>
                  <a:lnTo>
                    <a:pt x="283295" y="61620"/>
                  </a:lnTo>
                  <a:lnTo>
                    <a:pt x="332556" y="49689"/>
                  </a:lnTo>
                  <a:lnTo>
                    <a:pt x="388442" y="45542"/>
                  </a:lnTo>
                  <a:lnTo>
                    <a:pt x="397650" y="45730"/>
                  </a:lnTo>
                  <a:lnTo>
                    <a:pt x="443987" y="50257"/>
                  </a:lnTo>
                  <a:lnTo>
                    <a:pt x="481533" y="57594"/>
                  </a:lnTo>
                  <a:lnTo>
                    <a:pt x="486994" y="59169"/>
                  </a:lnTo>
                  <a:lnTo>
                    <a:pt x="495604" y="60274"/>
                  </a:lnTo>
                  <a:lnTo>
                    <a:pt x="504977" y="60274"/>
                  </a:lnTo>
                  <a:lnTo>
                    <a:pt x="510552" y="58166"/>
                  </a:lnTo>
                  <a:lnTo>
                    <a:pt x="519480" y="49682"/>
                  </a:lnTo>
                  <a:lnTo>
                    <a:pt x="521715" y="43992"/>
                  </a:lnTo>
                  <a:lnTo>
                    <a:pt x="521715" y="31927"/>
                  </a:lnTo>
                  <a:lnTo>
                    <a:pt x="486812" y="10637"/>
                  </a:lnTo>
                  <a:lnTo>
                    <a:pt x="443356" y="3352"/>
                  </a:lnTo>
                  <a:lnTo>
                    <a:pt x="401417" y="211"/>
                  </a:lnTo>
                  <a:lnTo>
                    <a:pt x="388442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1017" y="3818166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030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72" y="0"/>
                </a:moveTo>
                <a:lnTo>
                  <a:pt x="0" y="0"/>
                </a:lnTo>
                <a:lnTo>
                  <a:pt x="0" y="9525"/>
                </a:lnTo>
                <a:lnTo>
                  <a:pt x="3208972" y="9525"/>
                </a:lnTo>
                <a:lnTo>
                  <a:pt x="3208972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030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72" y="0"/>
                </a:moveTo>
                <a:lnTo>
                  <a:pt x="0" y="0"/>
                </a:lnTo>
                <a:lnTo>
                  <a:pt x="0" y="25400"/>
                </a:lnTo>
                <a:lnTo>
                  <a:pt x="3208972" y="25400"/>
                </a:lnTo>
                <a:lnTo>
                  <a:pt x="3208972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017" y="6816521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399"/>
                </a:lnTo>
                <a:lnTo>
                  <a:pt x="6365608" y="25399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017" y="7294981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017" y="7977276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1017" y="8438274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017" y="8896083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366013" y="793002"/>
            <a:ext cx="6828155" cy="8941435"/>
            <a:chOff x="366013" y="793002"/>
            <a:chExt cx="6828155" cy="8941435"/>
          </a:xfrm>
        </p:grpSpPr>
        <p:sp>
          <p:nvSpPr>
            <p:cNvPr id="28" name="object 28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6013" y="793002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75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75" y="8940901"/>
                  </a:lnTo>
                  <a:lnTo>
                    <a:pt x="6645306" y="8936247"/>
                  </a:lnTo>
                  <a:lnTo>
                    <a:pt x="6688205" y="8922901"/>
                  </a:lnTo>
                  <a:lnTo>
                    <a:pt x="6701821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21" y="25400"/>
                  </a:lnTo>
                  <a:lnTo>
                    <a:pt x="6688205" y="18000"/>
                  </a:lnTo>
                  <a:lnTo>
                    <a:pt x="6645306" y="4654"/>
                  </a:lnTo>
                  <a:lnTo>
                    <a:pt x="6599275" y="0"/>
                  </a:lnTo>
                  <a:close/>
                </a:path>
                <a:path w="6828155" h="8941435">
                  <a:moveTo>
                    <a:pt x="6701821" y="25400"/>
                  </a:moveTo>
                  <a:lnTo>
                    <a:pt x="6599275" y="25400"/>
                  </a:lnTo>
                  <a:lnTo>
                    <a:pt x="6645830" y="30778"/>
                  </a:lnTo>
                  <a:lnTo>
                    <a:pt x="6688596" y="46094"/>
                  </a:lnTo>
                  <a:lnTo>
                    <a:pt x="6726345" y="70118"/>
                  </a:lnTo>
                  <a:lnTo>
                    <a:pt x="6757846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6" y="8839280"/>
                  </a:lnTo>
                  <a:lnTo>
                    <a:pt x="6726345" y="8870782"/>
                  </a:lnTo>
                  <a:lnTo>
                    <a:pt x="6688596" y="8894806"/>
                  </a:lnTo>
                  <a:lnTo>
                    <a:pt x="6645830" y="8910122"/>
                  </a:lnTo>
                  <a:lnTo>
                    <a:pt x="6599275" y="8915501"/>
                  </a:lnTo>
                  <a:lnTo>
                    <a:pt x="6701821" y="8915501"/>
                  </a:lnTo>
                  <a:lnTo>
                    <a:pt x="6760906" y="8873842"/>
                  </a:lnTo>
                  <a:lnTo>
                    <a:pt x="6788854" y="8839982"/>
                  </a:lnTo>
                  <a:lnTo>
                    <a:pt x="6809964" y="8801137"/>
                  </a:lnTo>
                  <a:lnTo>
                    <a:pt x="6823310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10" y="182666"/>
                  </a:lnTo>
                  <a:lnTo>
                    <a:pt x="6809964" y="139763"/>
                  </a:lnTo>
                  <a:lnTo>
                    <a:pt x="6788854" y="100919"/>
                  </a:lnTo>
                  <a:lnTo>
                    <a:pt x="6760906" y="67059"/>
                  </a:lnTo>
                  <a:lnTo>
                    <a:pt x="6727048" y="39110"/>
                  </a:lnTo>
                  <a:lnTo>
                    <a:pt x="6701821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2152335" y="384137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42604" y="384137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45575" y="384137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48545" y="384137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51515" y="384137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54486" y="384137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52335" y="59218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54715" y="59218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42604" y="59218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45575" y="59218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48545" y="59218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51515" y="59218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54486" y="592183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2878" y="3823462"/>
            <a:ext cx="521970" cy="913765"/>
          </a:xfrm>
          <a:custGeom>
            <a:avLst/>
            <a:gdLst/>
            <a:ahLst/>
            <a:cxnLst/>
            <a:rect l="l" t="t" r="r" b="b"/>
            <a:pathLst>
              <a:path w="521969" h="913764">
                <a:moveTo>
                  <a:pt x="388442" y="0"/>
                </a:moveTo>
                <a:lnTo>
                  <a:pt x="348588" y="1930"/>
                </a:lnTo>
                <a:lnTo>
                  <a:pt x="308076" y="7708"/>
                </a:lnTo>
                <a:lnTo>
                  <a:pt x="269728" y="16832"/>
                </a:lnTo>
                <a:lnTo>
                  <a:pt x="205080" y="45317"/>
                </a:lnTo>
                <a:lnTo>
                  <a:pt x="149326" y="91023"/>
                </a:lnTo>
                <a:lnTo>
                  <a:pt x="102653" y="152893"/>
                </a:lnTo>
                <a:lnTo>
                  <a:pt x="82457" y="188285"/>
                </a:lnTo>
                <a:lnTo>
                  <a:pt x="64314" y="226393"/>
                </a:lnTo>
                <a:lnTo>
                  <a:pt x="48221" y="267220"/>
                </a:lnTo>
                <a:lnTo>
                  <a:pt x="35013" y="307842"/>
                </a:lnTo>
                <a:lnTo>
                  <a:pt x="24191" y="347335"/>
                </a:lnTo>
                <a:lnTo>
                  <a:pt x="15758" y="385699"/>
                </a:lnTo>
                <a:lnTo>
                  <a:pt x="5464" y="458832"/>
                </a:lnTo>
                <a:lnTo>
                  <a:pt x="607" y="525973"/>
                </a:lnTo>
                <a:lnTo>
                  <a:pt x="0" y="557212"/>
                </a:lnTo>
                <a:lnTo>
                  <a:pt x="1004" y="598930"/>
                </a:lnTo>
                <a:lnTo>
                  <a:pt x="4019" y="638340"/>
                </a:lnTo>
                <a:lnTo>
                  <a:pt x="16078" y="710247"/>
                </a:lnTo>
                <a:lnTo>
                  <a:pt x="34159" y="771444"/>
                </a:lnTo>
                <a:lnTo>
                  <a:pt x="56261" y="820420"/>
                </a:lnTo>
                <a:lnTo>
                  <a:pt x="87398" y="863034"/>
                </a:lnTo>
                <a:lnTo>
                  <a:pt x="124574" y="891743"/>
                </a:lnTo>
                <a:lnTo>
                  <a:pt x="164757" y="908070"/>
                </a:lnTo>
                <a:lnTo>
                  <a:pt x="204939" y="913511"/>
                </a:lnTo>
                <a:lnTo>
                  <a:pt x="221134" y="912841"/>
                </a:lnTo>
                <a:lnTo>
                  <a:pt x="267220" y="902792"/>
                </a:lnTo>
                <a:lnTo>
                  <a:pt x="308977" y="883330"/>
                </a:lnTo>
                <a:lnTo>
                  <a:pt x="345743" y="857592"/>
                </a:lnTo>
                <a:lnTo>
                  <a:pt x="377286" y="827497"/>
                </a:lnTo>
                <a:lnTo>
                  <a:pt x="403847" y="796975"/>
                </a:lnTo>
                <a:lnTo>
                  <a:pt x="436659" y="751706"/>
                </a:lnTo>
                <a:lnTo>
                  <a:pt x="458317" y="715835"/>
                </a:lnTo>
                <a:lnTo>
                  <a:pt x="459435" y="711479"/>
                </a:lnTo>
                <a:lnTo>
                  <a:pt x="459435" y="706564"/>
                </a:lnTo>
                <a:lnTo>
                  <a:pt x="459435" y="698982"/>
                </a:lnTo>
                <a:lnTo>
                  <a:pt x="457200" y="693166"/>
                </a:lnTo>
                <a:lnTo>
                  <a:pt x="448271" y="685139"/>
                </a:lnTo>
                <a:lnTo>
                  <a:pt x="442912" y="683120"/>
                </a:lnTo>
                <a:lnTo>
                  <a:pt x="430860" y="683120"/>
                </a:lnTo>
                <a:lnTo>
                  <a:pt x="426504" y="684022"/>
                </a:lnTo>
                <a:lnTo>
                  <a:pt x="420700" y="687590"/>
                </a:lnTo>
                <a:lnTo>
                  <a:pt x="418134" y="690270"/>
                </a:lnTo>
                <a:lnTo>
                  <a:pt x="389421" y="734070"/>
                </a:lnTo>
                <a:lnTo>
                  <a:pt x="362907" y="769023"/>
                </a:lnTo>
                <a:lnTo>
                  <a:pt x="336352" y="798698"/>
                </a:lnTo>
                <a:lnTo>
                  <a:pt x="283233" y="842144"/>
                </a:lnTo>
                <a:lnTo>
                  <a:pt x="230823" y="863913"/>
                </a:lnTo>
                <a:lnTo>
                  <a:pt x="204939" y="866635"/>
                </a:lnTo>
                <a:lnTo>
                  <a:pt x="189511" y="865589"/>
                </a:lnTo>
                <a:lnTo>
                  <a:pt x="147002" y="849884"/>
                </a:lnTo>
                <a:lnTo>
                  <a:pt x="110146" y="813099"/>
                </a:lnTo>
                <a:lnTo>
                  <a:pt x="88862" y="775298"/>
                </a:lnTo>
                <a:lnTo>
                  <a:pt x="71116" y="725072"/>
                </a:lnTo>
                <a:lnTo>
                  <a:pt x="57476" y="662952"/>
                </a:lnTo>
                <a:lnTo>
                  <a:pt x="50446" y="593967"/>
                </a:lnTo>
                <a:lnTo>
                  <a:pt x="49568" y="557212"/>
                </a:lnTo>
                <a:lnTo>
                  <a:pt x="49733" y="541288"/>
                </a:lnTo>
                <a:lnTo>
                  <a:pt x="52235" y="491248"/>
                </a:lnTo>
                <a:lnTo>
                  <a:pt x="57764" y="438949"/>
                </a:lnTo>
                <a:lnTo>
                  <a:pt x="66381" y="385767"/>
                </a:lnTo>
                <a:lnTo>
                  <a:pt x="78374" y="332652"/>
                </a:lnTo>
                <a:lnTo>
                  <a:pt x="93764" y="281292"/>
                </a:lnTo>
                <a:lnTo>
                  <a:pt x="114738" y="229300"/>
                </a:lnTo>
                <a:lnTo>
                  <a:pt x="139552" y="182170"/>
                </a:lnTo>
                <a:lnTo>
                  <a:pt x="168522" y="141022"/>
                </a:lnTo>
                <a:lnTo>
                  <a:pt x="201930" y="106489"/>
                </a:lnTo>
                <a:lnTo>
                  <a:pt x="240038" y="79871"/>
                </a:lnTo>
                <a:lnTo>
                  <a:pt x="283295" y="61620"/>
                </a:lnTo>
                <a:lnTo>
                  <a:pt x="332556" y="49689"/>
                </a:lnTo>
                <a:lnTo>
                  <a:pt x="388442" y="45542"/>
                </a:lnTo>
                <a:lnTo>
                  <a:pt x="397650" y="45730"/>
                </a:lnTo>
                <a:lnTo>
                  <a:pt x="443987" y="50257"/>
                </a:lnTo>
                <a:lnTo>
                  <a:pt x="481533" y="57594"/>
                </a:lnTo>
                <a:lnTo>
                  <a:pt x="486994" y="59169"/>
                </a:lnTo>
                <a:lnTo>
                  <a:pt x="495604" y="60274"/>
                </a:lnTo>
                <a:lnTo>
                  <a:pt x="504977" y="60274"/>
                </a:lnTo>
                <a:lnTo>
                  <a:pt x="510552" y="58166"/>
                </a:lnTo>
                <a:lnTo>
                  <a:pt x="519480" y="49682"/>
                </a:lnTo>
                <a:lnTo>
                  <a:pt x="521716" y="43992"/>
                </a:lnTo>
                <a:lnTo>
                  <a:pt x="521716" y="31927"/>
                </a:lnTo>
                <a:lnTo>
                  <a:pt x="486812" y="10637"/>
                </a:lnTo>
                <a:lnTo>
                  <a:pt x="443357" y="3352"/>
                </a:lnTo>
                <a:lnTo>
                  <a:pt x="401417" y="211"/>
                </a:lnTo>
                <a:lnTo>
                  <a:pt x="3884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8009" y="1305641"/>
            <a:ext cx="850265" cy="1489075"/>
          </a:xfrm>
          <a:custGeom>
            <a:avLst/>
            <a:gdLst/>
            <a:ahLst/>
            <a:cxnLst/>
            <a:rect l="l" t="t" r="r" b="b"/>
            <a:pathLst>
              <a:path w="850264" h="1489075">
                <a:moveTo>
                  <a:pt x="633018" y="0"/>
                </a:moveTo>
                <a:lnTo>
                  <a:pt x="568069" y="3140"/>
                </a:lnTo>
                <a:lnTo>
                  <a:pt x="502043" y="12547"/>
                </a:lnTo>
                <a:lnTo>
                  <a:pt x="439559" y="27422"/>
                </a:lnTo>
                <a:lnTo>
                  <a:pt x="385267" y="46926"/>
                </a:lnTo>
                <a:lnTo>
                  <a:pt x="344117" y="67905"/>
                </a:lnTo>
                <a:lnTo>
                  <a:pt x="305371" y="93293"/>
                </a:lnTo>
                <a:lnTo>
                  <a:pt x="269027" y="123089"/>
                </a:lnTo>
                <a:lnTo>
                  <a:pt x="235085" y="157294"/>
                </a:lnTo>
                <a:lnTo>
                  <a:pt x="203542" y="195910"/>
                </a:lnTo>
                <a:lnTo>
                  <a:pt x="174269" y="238148"/>
                </a:lnTo>
                <a:lnTo>
                  <a:pt x="147136" y="283221"/>
                </a:lnTo>
                <a:lnTo>
                  <a:pt x="122143" y="331132"/>
                </a:lnTo>
                <a:lnTo>
                  <a:pt x="99289" y="381881"/>
                </a:lnTo>
                <a:lnTo>
                  <a:pt x="78574" y="435470"/>
                </a:lnTo>
                <a:lnTo>
                  <a:pt x="61049" y="488578"/>
                </a:lnTo>
                <a:lnTo>
                  <a:pt x="46009" y="540507"/>
                </a:lnTo>
                <a:lnTo>
                  <a:pt x="33457" y="591256"/>
                </a:lnTo>
                <a:lnTo>
                  <a:pt x="23395" y="640826"/>
                </a:lnTo>
                <a:lnTo>
                  <a:pt x="15824" y="689216"/>
                </a:lnTo>
                <a:lnTo>
                  <a:pt x="8899" y="747713"/>
                </a:lnTo>
                <a:lnTo>
                  <a:pt x="3954" y="803686"/>
                </a:lnTo>
                <a:lnTo>
                  <a:pt x="988" y="857131"/>
                </a:lnTo>
                <a:lnTo>
                  <a:pt x="0" y="908049"/>
                </a:lnTo>
                <a:lnTo>
                  <a:pt x="1047" y="962732"/>
                </a:lnTo>
                <a:lnTo>
                  <a:pt x="4188" y="1015012"/>
                </a:lnTo>
                <a:lnTo>
                  <a:pt x="9425" y="1064888"/>
                </a:lnTo>
                <a:lnTo>
                  <a:pt x="16758" y="1112364"/>
                </a:lnTo>
                <a:lnTo>
                  <a:pt x="26187" y="1157439"/>
                </a:lnTo>
                <a:lnTo>
                  <a:pt x="40103" y="1209788"/>
                </a:lnTo>
                <a:lnTo>
                  <a:pt x="55657" y="1257161"/>
                </a:lnTo>
                <a:lnTo>
                  <a:pt x="72850" y="1299555"/>
                </a:lnTo>
                <a:lnTo>
                  <a:pt x="91681" y="1336967"/>
                </a:lnTo>
                <a:lnTo>
                  <a:pt x="115826" y="1374527"/>
                </a:lnTo>
                <a:lnTo>
                  <a:pt x="142428" y="1406418"/>
                </a:lnTo>
                <a:lnTo>
                  <a:pt x="171485" y="1432645"/>
                </a:lnTo>
                <a:lnTo>
                  <a:pt x="235741" y="1468728"/>
                </a:lnTo>
                <a:lnTo>
                  <a:pt x="301226" y="1486464"/>
                </a:lnTo>
                <a:lnTo>
                  <a:pt x="333971" y="1488681"/>
                </a:lnTo>
                <a:lnTo>
                  <a:pt x="360360" y="1487590"/>
                </a:lnTo>
                <a:lnTo>
                  <a:pt x="411110" y="1478860"/>
                </a:lnTo>
                <a:lnTo>
                  <a:pt x="459032" y="1461877"/>
                </a:lnTo>
                <a:lnTo>
                  <a:pt x="503509" y="1439498"/>
                </a:lnTo>
                <a:lnTo>
                  <a:pt x="544404" y="1412419"/>
                </a:lnTo>
                <a:lnTo>
                  <a:pt x="581513" y="1381860"/>
                </a:lnTo>
                <a:lnTo>
                  <a:pt x="614837" y="1348502"/>
                </a:lnTo>
                <a:lnTo>
                  <a:pt x="644574" y="1315213"/>
                </a:lnTo>
                <a:lnTo>
                  <a:pt x="670732" y="1282711"/>
                </a:lnTo>
                <a:lnTo>
                  <a:pt x="702868" y="1238199"/>
                </a:lnTo>
                <a:lnTo>
                  <a:pt x="731240" y="1194003"/>
                </a:lnTo>
                <a:lnTo>
                  <a:pt x="735609" y="1186002"/>
                </a:lnTo>
                <a:lnTo>
                  <a:pt x="746874" y="1166533"/>
                </a:lnTo>
                <a:lnTo>
                  <a:pt x="748703" y="1159446"/>
                </a:lnTo>
                <a:lnTo>
                  <a:pt x="748703" y="1151432"/>
                </a:lnTo>
                <a:lnTo>
                  <a:pt x="725779" y="1115688"/>
                </a:lnTo>
                <a:lnTo>
                  <a:pt x="711593" y="1113231"/>
                </a:lnTo>
                <a:lnTo>
                  <a:pt x="702132" y="1113231"/>
                </a:lnTo>
                <a:lnTo>
                  <a:pt x="695032" y="1114691"/>
                </a:lnTo>
                <a:lnTo>
                  <a:pt x="685571" y="1120508"/>
                </a:lnTo>
                <a:lnTo>
                  <a:pt x="681393" y="1124877"/>
                </a:lnTo>
                <a:lnTo>
                  <a:pt x="643251" y="1183826"/>
                </a:lnTo>
                <a:lnTo>
                  <a:pt x="608698" y="1231456"/>
                </a:lnTo>
                <a:lnTo>
                  <a:pt x="574101" y="1273583"/>
                </a:lnTo>
                <a:lnTo>
                  <a:pt x="539460" y="1310209"/>
                </a:lnTo>
                <a:lnTo>
                  <a:pt x="504774" y="1341335"/>
                </a:lnTo>
                <a:lnTo>
                  <a:pt x="461559" y="1372378"/>
                </a:lnTo>
                <a:lnTo>
                  <a:pt x="418687" y="1394547"/>
                </a:lnTo>
                <a:lnTo>
                  <a:pt x="376158" y="1407845"/>
                </a:lnTo>
                <a:lnTo>
                  <a:pt x="333971" y="1412278"/>
                </a:lnTo>
                <a:lnTo>
                  <a:pt x="308827" y="1410573"/>
                </a:lnTo>
                <a:lnTo>
                  <a:pt x="261625" y="1396933"/>
                </a:lnTo>
                <a:lnTo>
                  <a:pt x="218511" y="1369243"/>
                </a:lnTo>
                <a:lnTo>
                  <a:pt x="179500" y="1325042"/>
                </a:lnTo>
                <a:lnTo>
                  <a:pt x="144814" y="1263444"/>
                </a:lnTo>
                <a:lnTo>
                  <a:pt x="129601" y="1225108"/>
                </a:lnTo>
                <a:lnTo>
                  <a:pt x="115891" y="1181586"/>
                </a:lnTo>
                <a:lnTo>
                  <a:pt x="103682" y="1132878"/>
                </a:lnTo>
                <a:lnTo>
                  <a:pt x="93655" y="1080357"/>
                </a:lnTo>
                <a:lnTo>
                  <a:pt x="86491" y="1025378"/>
                </a:lnTo>
                <a:lnTo>
                  <a:pt x="82192" y="967943"/>
                </a:lnTo>
                <a:lnTo>
                  <a:pt x="80759" y="908049"/>
                </a:lnTo>
                <a:lnTo>
                  <a:pt x="81032" y="882099"/>
                </a:lnTo>
                <a:lnTo>
                  <a:pt x="83218" y="828345"/>
                </a:lnTo>
                <a:lnTo>
                  <a:pt x="87581" y="772343"/>
                </a:lnTo>
                <a:lnTo>
                  <a:pt x="94125" y="715321"/>
                </a:lnTo>
                <a:lnTo>
                  <a:pt x="102891" y="657573"/>
                </a:lnTo>
                <a:lnTo>
                  <a:pt x="114079" y="599726"/>
                </a:lnTo>
                <a:lnTo>
                  <a:pt x="127726" y="542088"/>
                </a:lnTo>
                <a:lnTo>
                  <a:pt x="143823" y="485885"/>
                </a:lnTo>
                <a:lnTo>
                  <a:pt x="163499" y="429333"/>
                </a:lnTo>
                <a:lnTo>
                  <a:pt x="186964" y="373668"/>
                </a:lnTo>
                <a:lnTo>
                  <a:pt x="213193" y="321419"/>
                </a:lnTo>
                <a:lnTo>
                  <a:pt x="242391" y="273402"/>
                </a:lnTo>
                <a:lnTo>
                  <a:pt x="274621" y="229816"/>
                </a:lnTo>
                <a:lnTo>
                  <a:pt x="310092" y="191065"/>
                </a:lnTo>
                <a:lnTo>
                  <a:pt x="348868" y="157440"/>
                </a:lnTo>
                <a:lnTo>
                  <a:pt x="391162" y="130152"/>
                </a:lnTo>
                <a:lnTo>
                  <a:pt x="437101" y="109142"/>
                </a:lnTo>
                <a:lnTo>
                  <a:pt x="487303" y="92773"/>
                </a:lnTo>
                <a:lnTo>
                  <a:pt x="541946" y="80969"/>
                </a:lnTo>
                <a:lnTo>
                  <a:pt x="601431" y="74968"/>
                </a:lnTo>
                <a:lnTo>
                  <a:pt x="633018" y="74218"/>
                </a:lnTo>
                <a:lnTo>
                  <a:pt x="648020" y="74525"/>
                </a:lnTo>
                <a:lnTo>
                  <a:pt x="702868" y="79120"/>
                </a:lnTo>
                <a:lnTo>
                  <a:pt x="744061" y="85264"/>
                </a:lnTo>
                <a:lnTo>
                  <a:pt x="784720" y="93865"/>
                </a:lnTo>
                <a:lnTo>
                  <a:pt x="789089" y="95326"/>
                </a:lnTo>
                <a:lnTo>
                  <a:pt x="793623" y="96418"/>
                </a:lnTo>
                <a:lnTo>
                  <a:pt x="803084" y="97866"/>
                </a:lnTo>
                <a:lnTo>
                  <a:pt x="807643" y="98221"/>
                </a:lnTo>
                <a:lnTo>
                  <a:pt x="811999" y="98221"/>
                </a:lnTo>
                <a:lnTo>
                  <a:pt x="847471" y="75715"/>
                </a:lnTo>
                <a:lnTo>
                  <a:pt x="850201" y="60020"/>
                </a:lnTo>
                <a:lnTo>
                  <a:pt x="850201" y="52031"/>
                </a:lnTo>
                <a:lnTo>
                  <a:pt x="816368" y="22923"/>
                </a:lnTo>
                <a:lnTo>
                  <a:pt x="769983" y="12558"/>
                </a:lnTo>
                <a:lnTo>
                  <a:pt x="722503" y="5460"/>
                </a:lnTo>
                <a:lnTo>
                  <a:pt x="676117" y="1363"/>
                </a:lnTo>
                <a:lnTo>
                  <a:pt x="654156" y="340"/>
                </a:lnTo>
                <a:lnTo>
                  <a:pt x="6330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5498172" y="1258500"/>
            <a:ext cx="1017269" cy="1466215"/>
            <a:chOff x="5498172" y="1258500"/>
            <a:chExt cx="1017269" cy="1466215"/>
          </a:xfrm>
        </p:grpSpPr>
        <p:sp>
          <p:nvSpPr>
            <p:cNvPr id="47" name="object 47"/>
            <p:cNvSpPr/>
            <p:nvPr/>
          </p:nvSpPr>
          <p:spPr>
            <a:xfrm>
              <a:off x="5510513" y="1705090"/>
              <a:ext cx="206375" cy="877569"/>
            </a:xfrm>
            <a:custGeom>
              <a:avLst/>
              <a:gdLst/>
              <a:ahLst/>
              <a:cxnLst/>
              <a:rect l="l" t="t" r="r" b="b"/>
              <a:pathLst>
                <a:path w="206375" h="877569">
                  <a:moveTo>
                    <a:pt x="166859" y="0"/>
                  </a:moveTo>
                  <a:lnTo>
                    <a:pt x="150079" y="6283"/>
                  </a:lnTo>
                  <a:lnTo>
                    <a:pt x="140886" y="28665"/>
                  </a:lnTo>
                  <a:lnTo>
                    <a:pt x="142202" y="57405"/>
                  </a:lnTo>
                  <a:lnTo>
                    <a:pt x="146271" y="109078"/>
                  </a:lnTo>
                  <a:lnTo>
                    <a:pt x="135339" y="160401"/>
                  </a:lnTo>
                  <a:lnTo>
                    <a:pt x="114973" y="208916"/>
                  </a:lnTo>
                  <a:lnTo>
                    <a:pt x="90738" y="252165"/>
                  </a:lnTo>
                  <a:lnTo>
                    <a:pt x="68199" y="287689"/>
                  </a:lnTo>
                  <a:lnTo>
                    <a:pt x="52921" y="313030"/>
                  </a:lnTo>
                  <a:lnTo>
                    <a:pt x="33728" y="356090"/>
                  </a:lnTo>
                  <a:lnTo>
                    <a:pt x="18904" y="400161"/>
                  </a:lnTo>
                  <a:lnTo>
                    <a:pt x="8383" y="444983"/>
                  </a:lnTo>
                  <a:lnTo>
                    <a:pt x="2103" y="490298"/>
                  </a:lnTo>
                  <a:lnTo>
                    <a:pt x="0" y="535844"/>
                  </a:lnTo>
                  <a:lnTo>
                    <a:pt x="2009" y="581363"/>
                  </a:lnTo>
                  <a:lnTo>
                    <a:pt x="8069" y="626593"/>
                  </a:lnTo>
                  <a:lnTo>
                    <a:pt x="18115" y="671277"/>
                  </a:lnTo>
                  <a:lnTo>
                    <a:pt x="32083" y="715152"/>
                  </a:lnTo>
                  <a:lnTo>
                    <a:pt x="49910" y="757960"/>
                  </a:lnTo>
                  <a:lnTo>
                    <a:pt x="71532" y="799441"/>
                  </a:lnTo>
                  <a:lnTo>
                    <a:pt x="96886" y="839334"/>
                  </a:lnTo>
                  <a:lnTo>
                    <a:pt x="125908" y="877380"/>
                  </a:lnTo>
                  <a:lnTo>
                    <a:pt x="111201" y="613373"/>
                  </a:lnTo>
                  <a:lnTo>
                    <a:pt x="92222" y="569644"/>
                  </a:lnTo>
                  <a:lnTo>
                    <a:pt x="83870" y="526219"/>
                  </a:lnTo>
                  <a:lnTo>
                    <a:pt x="84297" y="483080"/>
                  </a:lnTo>
                  <a:lnTo>
                    <a:pt x="91659" y="440208"/>
                  </a:lnTo>
                  <a:lnTo>
                    <a:pt x="104108" y="397587"/>
                  </a:lnTo>
                  <a:lnTo>
                    <a:pt x="119799" y="355198"/>
                  </a:lnTo>
                  <a:lnTo>
                    <a:pt x="136884" y="313023"/>
                  </a:lnTo>
                  <a:lnTo>
                    <a:pt x="168845" y="232268"/>
                  </a:lnTo>
                  <a:lnTo>
                    <a:pt x="185074" y="189800"/>
                  </a:lnTo>
                  <a:lnTo>
                    <a:pt x="198671" y="145468"/>
                  </a:lnTo>
                  <a:lnTo>
                    <a:pt x="206098" y="101099"/>
                  </a:lnTo>
                  <a:lnTo>
                    <a:pt x="203821" y="58521"/>
                  </a:lnTo>
                  <a:lnTo>
                    <a:pt x="188303" y="19559"/>
                  </a:lnTo>
                  <a:lnTo>
                    <a:pt x="166859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498172" y="1692114"/>
              <a:ext cx="231140" cy="903605"/>
            </a:xfrm>
            <a:custGeom>
              <a:avLst/>
              <a:gdLst/>
              <a:ahLst/>
              <a:cxnLst/>
              <a:rect l="l" t="t" r="r" b="b"/>
              <a:pathLst>
                <a:path w="231139" h="903605">
                  <a:moveTo>
                    <a:pt x="172146" y="0"/>
                  </a:moveTo>
                  <a:lnTo>
                    <a:pt x="164457" y="2068"/>
                  </a:lnTo>
                  <a:lnTo>
                    <a:pt x="150719" y="13542"/>
                  </a:lnTo>
                  <a:lnTo>
                    <a:pt x="142470" y="31408"/>
                  </a:lnTo>
                  <a:lnTo>
                    <a:pt x="139665" y="52489"/>
                  </a:lnTo>
                  <a:lnTo>
                    <a:pt x="142257" y="73607"/>
                  </a:lnTo>
                  <a:lnTo>
                    <a:pt x="146040" y="120418"/>
                  </a:lnTo>
                  <a:lnTo>
                    <a:pt x="136331" y="167422"/>
                  </a:lnTo>
                  <a:lnTo>
                    <a:pt x="117849" y="212485"/>
                  </a:lnTo>
                  <a:lnTo>
                    <a:pt x="95312" y="253473"/>
                  </a:lnTo>
                  <a:lnTo>
                    <a:pt x="67341" y="297723"/>
                  </a:lnTo>
                  <a:lnTo>
                    <a:pt x="57504" y="313698"/>
                  </a:lnTo>
                  <a:lnTo>
                    <a:pt x="34584" y="363663"/>
                  </a:lnTo>
                  <a:lnTo>
                    <a:pt x="19562" y="408247"/>
                  </a:lnTo>
                  <a:lnTo>
                    <a:pt x="8815" y="453762"/>
                  </a:lnTo>
                  <a:lnTo>
                    <a:pt x="2306" y="499929"/>
                  </a:lnTo>
                  <a:lnTo>
                    <a:pt x="0" y="546467"/>
                  </a:lnTo>
                  <a:lnTo>
                    <a:pt x="1859" y="593095"/>
                  </a:lnTo>
                  <a:lnTo>
                    <a:pt x="7849" y="639534"/>
                  </a:lnTo>
                  <a:lnTo>
                    <a:pt x="17932" y="685503"/>
                  </a:lnTo>
                  <a:lnTo>
                    <a:pt x="32074" y="730721"/>
                  </a:lnTo>
                  <a:lnTo>
                    <a:pt x="50236" y="774909"/>
                  </a:lnTo>
                  <a:lnTo>
                    <a:pt x="72384" y="817786"/>
                  </a:lnTo>
                  <a:lnTo>
                    <a:pt x="98481" y="859071"/>
                  </a:lnTo>
                  <a:lnTo>
                    <a:pt x="128491" y="898485"/>
                  </a:lnTo>
                  <a:lnTo>
                    <a:pt x="134612" y="903057"/>
                  </a:lnTo>
                  <a:lnTo>
                    <a:pt x="138257" y="903057"/>
                  </a:lnTo>
                  <a:lnTo>
                    <a:pt x="141127" y="903057"/>
                  </a:lnTo>
                  <a:lnTo>
                    <a:pt x="144010" y="902092"/>
                  </a:lnTo>
                  <a:lnTo>
                    <a:pt x="151770" y="895627"/>
                  </a:lnTo>
                  <a:lnTo>
                    <a:pt x="152506" y="887626"/>
                  </a:lnTo>
                  <a:lnTo>
                    <a:pt x="148010" y="882229"/>
                  </a:lnTo>
                  <a:lnTo>
                    <a:pt x="117186" y="841450"/>
                  </a:lnTo>
                  <a:lnTo>
                    <a:pt x="90736" y="798613"/>
                  </a:lnTo>
                  <a:lnTo>
                    <a:pt x="68707" y="754057"/>
                  </a:lnTo>
                  <a:lnTo>
                    <a:pt x="51141" y="708122"/>
                  </a:lnTo>
                  <a:lnTo>
                    <a:pt x="38082" y="661147"/>
                  </a:lnTo>
                  <a:lnTo>
                    <a:pt x="29577" y="613471"/>
                  </a:lnTo>
                  <a:lnTo>
                    <a:pt x="25667" y="565435"/>
                  </a:lnTo>
                  <a:lnTo>
                    <a:pt x="26398" y="517378"/>
                  </a:lnTo>
                  <a:lnTo>
                    <a:pt x="31814" y="469638"/>
                  </a:lnTo>
                  <a:lnTo>
                    <a:pt x="41958" y="422556"/>
                  </a:lnTo>
                  <a:lnTo>
                    <a:pt x="56876" y="376471"/>
                  </a:lnTo>
                  <a:lnTo>
                    <a:pt x="76611" y="331722"/>
                  </a:lnTo>
                  <a:lnTo>
                    <a:pt x="118131" y="264825"/>
                  </a:lnTo>
                  <a:lnTo>
                    <a:pt x="142127" y="220731"/>
                  </a:lnTo>
                  <a:lnTo>
                    <a:pt x="161649" y="171746"/>
                  </a:lnTo>
                  <a:lnTo>
                    <a:pt x="171588" y="119880"/>
                  </a:lnTo>
                  <a:lnTo>
                    <a:pt x="166832" y="67143"/>
                  </a:lnTo>
                  <a:lnTo>
                    <a:pt x="165027" y="52581"/>
                  </a:lnTo>
                  <a:lnTo>
                    <a:pt x="166602" y="39733"/>
                  </a:lnTo>
                  <a:lnTo>
                    <a:pt x="170241" y="30138"/>
                  </a:lnTo>
                  <a:lnTo>
                    <a:pt x="174630" y="25334"/>
                  </a:lnTo>
                  <a:lnTo>
                    <a:pt x="176636" y="24458"/>
                  </a:lnTo>
                  <a:lnTo>
                    <a:pt x="182796" y="28179"/>
                  </a:lnTo>
                  <a:lnTo>
                    <a:pt x="189933" y="39368"/>
                  </a:lnTo>
                  <a:lnTo>
                    <a:pt x="204243" y="76918"/>
                  </a:lnTo>
                  <a:lnTo>
                    <a:pt x="205299" y="118693"/>
                  </a:lnTo>
                  <a:lnTo>
                    <a:pt x="196810" y="162645"/>
                  </a:lnTo>
                  <a:lnTo>
                    <a:pt x="182489" y="206728"/>
                  </a:lnTo>
                  <a:lnTo>
                    <a:pt x="149178" y="292032"/>
                  </a:lnTo>
                  <a:lnTo>
                    <a:pt x="117168" y="371564"/>
                  </a:lnTo>
                  <a:lnTo>
                    <a:pt x="101927" y="413946"/>
                  </a:lnTo>
                  <a:lnTo>
                    <a:pt x="90091" y="456761"/>
                  </a:lnTo>
                  <a:lnTo>
                    <a:pt x="83445" y="500023"/>
                  </a:lnTo>
                  <a:lnTo>
                    <a:pt x="83774" y="543745"/>
                  </a:lnTo>
                  <a:lnTo>
                    <a:pt x="92864" y="587940"/>
                  </a:lnTo>
                  <a:lnTo>
                    <a:pt x="112501" y="632623"/>
                  </a:lnTo>
                  <a:lnTo>
                    <a:pt x="115956" y="638719"/>
                  </a:lnTo>
                  <a:lnTo>
                    <a:pt x="123690" y="640865"/>
                  </a:lnTo>
                  <a:lnTo>
                    <a:pt x="135907" y="633931"/>
                  </a:lnTo>
                  <a:lnTo>
                    <a:pt x="138041" y="626171"/>
                  </a:lnTo>
                  <a:lnTo>
                    <a:pt x="134587" y="620075"/>
                  </a:lnTo>
                  <a:lnTo>
                    <a:pt x="115012" y="573270"/>
                  </a:lnTo>
                  <a:lnTo>
                    <a:pt x="108070" y="526785"/>
                  </a:lnTo>
                  <a:lnTo>
                    <a:pt x="111306" y="480380"/>
                  </a:lnTo>
                  <a:lnTo>
                    <a:pt x="122267" y="433813"/>
                  </a:lnTo>
                  <a:lnTo>
                    <a:pt x="138499" y="386843"/>
                  </a:lnTo>
                  <a:lnTo>
                    <a:pt x="167854" y="313828"/>
                  </a:lnTo>
                  <a:lnTo>
                    <a:pt x="207339" y="212764"/>
                  </a:lnTo>
                  <a:lnTo>
                    <a:pt x="222577" y="164800"/>
                  </a:lnTo>
                  <a:lnTo>
                    <a:pt x="231127" y="116367"/>
                  </a:lnTo>
                  <a:lnTo>
                    <a:pt x="228784" y="69367"/>
                  </a:lnTo>
                  <a:lnTo>
                    <a:pt x="211345" y="25703"/>
                  </a:lnTo>
                  <a:lnTo>
                    <a:pt x="196691" y="8412"/>
                  </a:lnTo>
                  <a:lnTo>
                    <a:pt x="183258" y="979"/>
                  </a:lnTo>
                  <a:lnTo>
                    <a:pt x="17214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21297" y="1845150"/>
              <a:ext cx="894080" cy="831215"/>
            </a:xfrm>
            <a:custGeom>
              <a:avLst/>
              <a:gdLst/>
              <a:ahLst/>
              <a:cxnLst/>
              <a:rect l="l" t="t" r="r" b="b"/>
              <a:pathLst>
                <a:path w="894079" h="831214">
                  <a:moveTo>
                    <a:pt x="682027" y="0"/>
                  </a:moveTo>
                  <a:lnTo>
                    <a:pt x="173748" y="0"/>
                  </a:lnTo>
                  <a:lnTo>
                    <a:pt x="135229" y="65080"/>
                  </a:lnTo>
                  <a:lnTo>
                    <a:pt x="58100" y="236119"/>
                  </a:lnTo>
                  <a:lnTo>
                    <a:pt x="0" y="476818"/>
                  </a:lnTo>
                  <a:lnTo>
                    <a:pt x="18567" y="750874"/>
                  </a:lnTo>
                  <a:lnTo>
                    <a:pt x="40707" y="808952"/>
                  </a:lnTo>
                  <a:lnTo>
                    <a:pt x="90725" y="831113"/>
                  </a:lnTo>
                  <a:lnTo>
                    <a:pt x="206994" y="819879"/>
                  </a:lnTo>
                  <a:lnTo>
                    <a:pt x="427888" y="777773"/>
                  </a:lnTo>
                  <a:lnTo>
                    <a:pt x="487908" y="787984"/>
                  </a:lnTo>
                  <a:lnTo>
                    <a:pt x="622052" y="802762"/>
                  </a:lnTo>
                  <a:lnTo>
                    <a:pt x="761444" y="798320"/>
                  </a:lnTo>
                  <a:lnTo>
                    <a:pt x="837209" y="750874"/>
                  </a:lnTo>
                  <a:lnTo>
                    <a:pt x="891870" y="530166"/>
                  </a:lnTo>
                  <a:lnTo>
                    <a:pt x="893925" y="378380"/>
                  </a:lnTo>
                  <a:lnTo>
                    <a:pt x="828827" y="225123"/>
                  </a:lnTo>
                  <a:lnTo>
                    <a:pt x="68202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603771" y="1832457"/>
              <a:ext cx="890905" cy="830580"/>
            </a:xfrm>
            <a:custGeom>
              <a:avLst/>
              <a:gdLst/>
              <a:ahLst/>
              <a:cxnLst/>
              <a:rect l="l" t="t" r="r" b="b"/>
              <a:pathLst>
                <a:path w="890904" h="830580">
                  <a:moveTo>
                    <a:pt x="653992" y="803402"/>
                  </a:moveTo>
                  <a:lnTo>
                    <a:pt x="445411" y="803402"/>
                  </a:lnTo>
                  <a:lnTo>
                    <a:pt x="471793" y="808258"/>
                  </a:lnTo>
                  <a:lnTo>
                    <a:pt x="514491" y="815144"/>
                  </a:lnTo>
                  <a:lnTo>
                    <a:pt x="568693" y="822275"/>
                  </a:lnTo>
                  <a:lnTo>
                    <a:pt x="629588" y="827863"/>
                  </a:lnTo>
                  <a:lnTo>
                    <a:pt x="692363" y="830122"/>
                  </a:lnTo>
                  <a:lnTo>
                    <a:pt x="753506" y="827127"/>
                  </a:lnTo>
                  <a:lnTo>
                    <a:pt x="806432" y="816868"/>
                  </a:lnTo>
                  <a:lnTo>
                    <a:pt x="832090" y="804261"/>
                  </a:lnTo>
                  <a:lnTo>
                    <a:pt x="717542" y="804261"/>
                  </a:lnTo>
                  <a:lnTo>
                    <a:pt x="665300" y="804085"/>
                  </a:lnTo>
                  <a:lnTo>
                    <a:pt x="653992" y="803402"/>
                  </a:lnTo>
                  <a:close/>
                </a:path>
                <a:path w="890904" h="830580">
                  <a:moveTo>
                    <a:pt x="703780" y="0"/>
                  </a:moveTo>
                  <a:lnTo>
                    <a:pt x="187055" y="0"/>
                  </a:lnTo>
                  <a:lnTo>
                    <a:pt x="183118" y="2095"/>
                  </a:lnTo>
                  <a:lnTo>
                    <a:pt x="159049" y="41039"/>
                  </a:lnTo>
                  <a:lnTo>
                    <a:pt x="128214" y="97811"/>
                  </a:lnTo>
                  <a:lnTo>
                    <a:pt x="110129" y="134700"/>
                  </a:lnTo>
                  <a:lnTo>
                    <a:pt x="91260" y="176618"/>
                  </a:lnTo>
                  <a:lnTo>
                    <a:pt x="72356" y="223086"/>
                  </a:lnTo>
                  <a:lnTo>
                    <a:pt x="54162" y="273624"/>
                  </a:lnTo>
                  <a:lnTo>
                    <a:pt x="37427" y="327753"/>
                  </a:lnTo>
                  <a:lnTo>
                    <a:pt x="22895" y="384993"/>
                  </a:lnTo>
                  <a:lnTo>
                    <a:pt x="11316" y="444865"/>
                  </a:lnTo>
                  <a:lnTo>
                    <a:pt x="3435" y="506889"/>
                  </a:lnTo>
                  <a:lnTo>
                    <a:pt x="0" y="570585"/>
                  </a:lnTo>
                  <a:lnTo>
                    <a:pt x="1756" y="635474"/>
                  </a:lnTo>
                  <a:lnTo>
                    <a:pt x="9452" y="701077"/>
                  </a:lnTo>
                  <a:lnTo>
                    <a:pt x="23835" y="766914"/>
                  </a:lnTo>
                  <a:lnTo>
                    <a:pt x="74244" y="813404"/>
                  </a:lnTo>
                  <a:lnTo>
                    <a:pt x="118467" y="824603"/>
                  </a:lnTo>
                  <a:lnTo>
                    <a:pt x="170547" y="829562"/>
                  </a:lnTo>
                  <a:lnTo>
                    <a:pt x="226865" y="829621"/>
                  </a:lnTo>
                  <a:lnTo>
                    <a:pt x="283803" y="826123"/>
                  </a:lnTo>
                  <a:lnTo>
                    <a:pt x="337744" y="820410"/>
                  </a:lnTo>
                  <a:lnTo>
                    <a:pt x="385071" y="813824"/>
                  </a:lnTo>
                  <a:lnTo>
                    <a:pt x="440692" y="804276"/>
                  </a:lnTo>
                  <a:lnTo>
                    <a:pt x="173289" y="804276"/>
                  </a:lnTo>
                  <a:lnTo>
                    <a:pt x="126866" y="800608"/>
                  </a:lnTo>
                  <a:lnTo>
                    <a:pt x="88952" y="792481"/>
                  </a:lnTo>
                  <a:lnTo>
                    <a:pt x="48346" y="760222"/>
                  </a:lnTo>
                  <a:lnTo>
                    <a:pt x="34503" y="696904"/>
                  </a:lnTo>
                  <a:lnTo>
                    <a:pt x="27065" y="633764"/>
                  </a:lnTo>
                  <a:lnTo>
                    <a:pt x="25322" y="571261"/>
                  </a:lnTo>
                  <a:lnTo>
                    <a:pt x="28564" y="509853"/>
                  </a:lnTo>
                  <a:lnTo>
                    <a:pt x="36083" y="449999"/>
                  </a:lnTo>
                  <a:lnTo>
                    <a:pt x="47168" y="392158"/>
                  </a:lnTo>
                  <a:lnTo>
                    <a:pt x="61111" y="336788"/>
                  </a:lnTo>
                  <a:lnTo>
                    <a:pt x="77203" y="284349"/>
                  </a:lnTo>
                  <a:lnTo>
                    <a:pt x="94734" y="235300"/>
                  </a:lnTo>
                  <a:lnTo>
                    <a:pt x="112995" y="190099"/>
                  </a:lnTo>
                  <a:lnTo>
                    <a:pt x="131276" y="149205"/>
                  </a:lnTo>
                  <a:lnTo>
                    <a:pt x="148869" y="113076"/>
                  </a:lnTo>
                  <a:lnTo>
                    <a:pt x="179151" y="56953"/>
                  </a:lnTo>
                  <a:lnTo>
                    <a:pt x="198167" y="25400"/>
                  </a:lnTo>
                  <a:lnTo>
                    <a:pt x="722480" y="25400"/>
                  </a:lnTo>
                  <a:lnTo>
                    <a:pt x="720527" y="22114"/>
                  </a:lnTo>
                  <a:lnTo>
                    <a:pt x="713044" y="10138"/>
                  </a:lnTo>
                  <a:lnTo>
                    <a:pt x="710079" y="5587"/>
                  </a:lnTo>
                  <a:lnTo>
                    <a:pt x="707717" y="2095"/>
                  </a:lnTo>
                  <a:lnTo>
                    <a:pt x="703780" y="0"/>
                  </a:lnTo>
                  <a:close/>
                </a:path>
                <a:path w="890904" h="830580">
                  <a:moveTo>
                    <a:pt x="446262" y="777684"/>
                  </a:moveTo>
                  <a:lnTo>
                    <a:pt x="444573" y="777684"/>
                  </a:lnTo>
                  <a:lnTo>
                    <a:pt x="442947" y="778002"/>
                  </a:lnTo>
                  <a:lnTo>
                    <a:pt x="392361" y="787042"/>
                  </a:lnTo>
                  <a:lnTo>
                    <a:pt x="337584" y="794836"/>
                  </a:lnTo>
                  <a:lnTo>
                    <a:pt x="281134" y="800736"/>
                  </a:lnTo>
                  <a:lnTo>
                    <a:pt x="225529" y="804098"/>
                  </a:lnTo>
                  <a:lnTo>
                    <a:pt x="173289" y="804276"/>
                  </a:lnTo>
                  <a:lnTo>
                    <a:pt x="440692" y="804276"/>
                  </a:lnTo>
                  <a:lnTo>
                    <a:pt x="445411" y="803402"/>
                  </a:lnTo>
                  <a:lnTo>
                    <a:pt x="653992" y="803402"/>
                  </a:lnTo>
                  <a:lnTo>
                    <a:pt x="609695" y="800725"/>
                  </a:lnTo>
                  <a:lnTo>
                    <a:pt x="553246" y="794828"/>
                  </a:lnTo>
                  <a:lnTo>
                    <a:pt x="498470" y="787038"/>
                  </a:lnTo>
                  <a:lnTo>
                    <a:pt x="447888" y="778002"/>
                  </a:lnTo>
                  <a:lnTo>
                    <a:pt x="446262" y="777684"/>
                  </a:lnTo>
                  <a:close/>
                </a:path>
                <a:path w="890904" h="830580">
                  <a:moveTo>
                    <a:pt x="722480" y="25400"/>
                  </a:moveTo>
                  <a:lnTo>
                    <a:pt x="692667" y="25400"/>
                  </a:lnTo>
                  <a:lnTo>
                    <a:pt x="700410" y="37876"/>
                  </a:lnTo>
                  <a:lnTo>
                    <a:pt x="711679" y="56953"/>
                  </a:lnTo>
                  <a:lnTo>
                    <a:pt x="741959" y="113076"/>
                  </a:lnTo>
                  <a:lnTo>
                    <a:pt x="759550" y="149205"/>
                  </a:lnTo>
                  <a:lnTo>
                    <a:pt x="777831" y="190099"/>
                  </a:lnTo>
                  <a:lnTo>
                    <a:pt x="796091" y="235300"/>
                  </a:lnTo>
                  <a:lnTo>
                    <a:pt x="813622" y="284349"/>
                  </a:lnTo>
                  <a:lnTo>
                    <a:pt x="829714" y="336788"/>
                  </a:lnTo>
                  <a:lnTo>
                    <a:pt x="843658" y="392158"/>
                  </a:lnTo>
                  <a:lnTo>
                    <a:pt x="854744" y="449999"/>
                  </a:lnTo>
                  <a:lnTo>
                    <a:pt x="862264" y="509853"/>
                  </a:lnTo>
                  <a:lnTo>
                    <a:pt x="865507" y="571261"/>
                  </a:lnTo>
                  <a:lnTo>
                    <a:pt x="863765" y="633764"/>
                  </a:lnTo>
                  <a:lnTo>
                    <a:pt x="856329" y="696904"/>
                  </a:lnTo>
                  <a:lnTo>
                    <a:pt x="842489" y="760222"/>
                  </a:lnTo>
                  <a:lnTo>
                    <a:pt x="801857" y="792481"/>
                  </a:lnTo>
                  <a:lnTo>
                    <a:pt x="763900" y="800608"/>
                  </a:lnTo>
                  <a:lnTo>
                    <a:pt x="717542" y="804261"/>
                  </a:lnTo>
                  <a:lnTo>
                    <a:pt x="832090" y="804261"/>
                  </a:lnTo>
                  <a:lnTo>
                    <a:pt x="867000" y="766914"/>
                  </a:lnTo>
                  <a:lnTo>
                    <a:pt x="881380" y="701077"/>
                  </a:lnTo>
                  <a:lnTo>
                    <a:pt x="889075" y="635474"/>
                  </a:lnTo>
                  <a:lnTo>
                    <a:pt x="890830" y="570585"/>
                  </a:lnTo>
                  <a:lnTo>
                    <a:pt x="887393" y="506889"/>
                  </a:lnTo>
                  <a:lnTo>
                    <a:pt x="879511" y="444865"/>
                  </a:lnTo>
                  <a:lnTo>
                    <a:pt x="867931" y="384993"/>
                  </a:lnTo>
                  <a:lnTo>
                    <a:pt x="853399" y="327753"/>
                  </a:lnTo>
                  <a:lnTo>
                    <a:pt x="836663" y="273624"/>
                  </a:lnTo>
                  <a:lnTo>
                    <a:pt x="818469" y="223086"/>
                  </a:lnTo>
                  <a:lnTo>
                    <a:pt x="799565" y="176618"/>
                  </a:lnTo>
                  <a:lnTo>
                    <a:pt x="780697" y="134700"/>
                  </a:lnTo>
                  <a:lnTo>
                    <a:pt x="762613" y="97811"/>
                  </a:lnTo>
                  <a:lnTo>
                    <a:pt x="731780" y="41039"/>
                  </a:lnTo>
                  <a:lnTo>
                    <a:pt x="722480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795043" y="2318461"/>
              <a:ext cx="246379" cy="392430"/>
            </a:xfrm>
            <a:custGeom>
              <a:avLst/>
              <a:gdLst/>
              <a:ahLst/>
              <a:cxnLst/>
              <a:rect l="l" t="t" r="r" b="b"/>
              <a:pathLst>
                <a:path w="246379" h="392430">
                  <a:moveTo>
                    <a:pt x="0" y="0"/>
                  </a:moveTo>
                  <a:lnTo>
                    <a:pt x="9202" y="178424"/>
                  </a:lnTo>
                  <a:lnTo>
                    <a:pt x="18659" y="275155"/>
                  </a:lnTo>
                  <a:lnTo>
                    <a:pt x="34122" y="323722"/>
                  </a:lnTo>
                  <a:lnTo>
                    <a:pt x="61341" y="357657"/>
                  </a:lnTo>
                  <a:lnTo>
                    <a:pt x="96993" y="381314"/>
                  </a:lnTo>
                  <a:lnTo>
                    <a:pt x="141920" y="392336"/>
                  </a:lnTo>
                  <a:lnTo>
                    <a:pt x="187114" y="391530"/>
                  </a:lnTo>
                  <a:lnTo>
                    <a:pt x="223566" y="379701"/>
                  </a:lnTo>
                  <a:lnTo>
                    <a:pt x="242265" y="357657"/>
                  </a:lnTo>
                  <a:lnTo>
                    <a:pt x="246266" y="326244"/>
                  </a:lnTo>
                  <a:lnTo>
                    <a:pt x="243987" y="300810"/>
                  </a:lnTo>
                  <a:lnTo>
                    <a:pt x="239577" y="283774"/>
                  </a:lnTo>
                  <a:lnTo>
                    <a:pt x="237185" y="277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782016" y="2305385"/>
              <a:ext cx="272415" cy="419734"/>
            </a:xfrm>
            <a:custGeom>
              <a:avLst/>
              <a:gdLst/>
              <a:ahLst/>
              <a:cxnLst/>
              <a:rect l="l" t="t" r="r" b="b"/>
              <a:pathLst>
                <a:path w="272414" h="419735">
                  <a:moveTo>
                    <a:pt x="19507" y="0"/>
                  </a:moveTo>
                  <a:lnTo>
                    <a:pt x="5422" y="723"/>
                  </a:lnTo>
                  <a:lnTo>
                    <a:pt x="0" y="6680"/>
                  </a:lnTo>
                  <a:lnTo>
                    <a:pt x="1574" y="36413"/>
                  </a:lnTo>
                  <a:lnTo>
                    <a:pt x="4284" y="76932"/>
                  </a:lnTo>
                  <a:lnTo>
                    <a:pt x="8714" y="129626"/>
                  </a:lnTo>
                  <a:lnTo>
                    <a:pt x="15103" y="188885"/>
                  </a:lnTo>
                  <a:lnTo>
                    <a:pt x="23691" y="249098"/>
                  </a:lnTo>
                  <a:lnTo>
                    <a:pt x="34718" y="304655"/>
                  </a:lnTo>
                  <a:lnTo>
                    <a:pt x="48424" y="349946"/>
                  </a:lnTo>
                  <a:lnTo>
                    <a:pt x="87173" y="397089"/>
                  </a:lnTo>
                  <a:lnTo>
                    <a:pt x="144157" y="416780"/>
                  </a:lnTo>
                  <a:lnTo>
                    <a:pt x="174790" y="419163"/>
                  </a:lnTo>
                  <a:lnTo>
                    <a:pt x="185712" y="418853"/>
                  </a:lnTo>
                  <a:lnTo>
                    <a:pt x="235606" y="407586"/>
                  </a:lnTo>
                  <a:lnTo>
                    <a:pt x="267601" y="373862"/>
                  </a:lnTo>
                  <a:lnTo>
                    <a:pt x="271990" y="339731"/>
                  </a:lnTo>
                  <a:lnTo>
                    <a:pt x="269568" y="311935"/>
                  </a:lnTo>
                  <a:lnTo>
                    <a:pt x="251244" y="276199"/>
                  </a:lnTo>
                  <a:lnTo>
                    <a:pt x="238683" y="295960"/>
                  </a:lnTo>
                  <a:lnTo>
                    <a:pt x="240824" y="301725"/>
                  </a:lnTo>
                  <a:lnTo>
                    <a:pt x="244644" y="317076"/>
                  </a:lnTo>
                  <a:lnTo>
                    <a:pt x="246557" y="339782"/>
                  </a:lnTo>
                  <a:lnTo>
                    <a:pt x="242976" y="367614"/>
                  </a:lnTo>
                  <a:lnTo>
                    <a:pt x="210070" y="389674"/>
                  </a:lnTo>
                  <a:lnTo>
                    <a:pt x="177661" y="393783"/>
                  </a:lnTo>
                  <a:lnTo>
                    <a:pt x="142536" y="390837"/>
                  </a:lnTo>
                  <a:lnTo>
                    <a:pt x="83680" y="362102"/>
                  </a:lnTo>
                  <a:lnTo>
                    <a:pt x="59241" y="298994"/>
                  </a:lnTo>
                  <a:lnTo>
                    <a:pt x="49290" y="248326"/>
                  </a:lnTo>
                  <a:lnTo>
                    <a:pt x="40914" y="190301"/>
                  </a:lnTo>
                  <a:lnTo>
                    <a:pt x="34161" y="128957"/>
                  </a:lnTo>
                  <a:lnTo>
                    <a:pt x="29080" y="68334"/>
                  </a:lnTo>
                  <a:lnTo>
                    <a:pt x="25374" y="5460"/>
                  </a:lnTo>
                  <a:lnTo>
                    <a:pt x="19507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057062" y="2318461"/>
              <a:ext cx="246379" cy="392430"/>
            </a:xfrm>
            <a:custGeom>
              <a:avLst/>
              <a:gdLst/>
              <a:ahLst/>
              <a:cxnLst/>
              <a:rect l="l" t="t" r="r" b="b"/>
              <a:pathLst>
                <a:path w="246379" h="392430">
                  <a:moveTo>
                    <a:pt x="246266" y="0"/>
                  </a:moveTo>
                  <a:lnTo>
                    <a:pt x="9081" y="277558"/>
                  </a:lnTo>
                  <a:lnTo>
                    <a:pt x="6689" y="283774"/>
                  </a:lnTo>
                  <a:lnTo>
                    <a:pt x="2279" y="300810"/>
                  </a:lnTo>
                  <a:lnTo>
                    <a:pt x="0" y="326244"/>
                  </a:lnTo>
                  <a:lnTo>
                    <a:pt x="4001" y="357657"/>
                  </a:lnTo>
                  <a:lnTo>
                    <a:pt x="22700" y="379701"/>
                  </a:lnTo>
                  <a:lnTo>
                    <a:pt x="59151" y="391530"/>
                  </a:lnTo>
                  <a:lnTo>
                    <a:pt x="104345" y="392336"/>
                  </a:lnTo>
                  <a:lnTo>
                    <a:pt x="149273" y="381314"/>
                  </a:lnTo>
                  <a:lnTo>
                    <a:pt x="184925" y="357657"/>
                  </a:lnTo>
                  <a:lnTo>
                    <a:pt x="212144" y="323722"/>
                  </a:lnTo>
                  <a:lnTo>
                    <a:pt x="227607" y="275155"/>
                  </a:lnTo>
                  <a:lnTo>
                    <a:pt x="237064" y="178424"/>
                  </a:lnTo>
                  <a:lnTo>
                    <a:pt x="246266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044359" y="2305487"/>
              <a:ext cx="272415" cy="419100"/>
            </a:xfrm>
            <a:custGeom>
              <a:avLst/>
              <a:gdLst/>
              <a:ahLst/>
              <a:cxnLst/>
              <a:rect l="l" t="t" r="r" b="b"/>
              <a:pathLst>
                <a:path w="272414" h="419100">
                  <a:moveTo>
                    <a:pt x="252552" y="0"/>
                  </a:moveTo>
                  <a:lnTo>
                    <a:pt x="246621" y="5359"/>
                  </a:lnTo>
                  <a:lnTo>
                    <a:pt x="242915" y="68233"/>
                  </a:lnTo>
                  <a:lnTo>
                    <a:pt x="237834" y="128856"/>
                  </a:lnTo>
                  <a:lnTo>
                    <a:pt x="231080" y="190200"/>
                  </a:lnTo>
                  <a:lnTo>
                    <a:pt x="222703" y="248227"/>
                  </a:lnTo>
                  <a:lnTo>
                    <a:pt x="212749" y="298897"/>
                  </a:lnTo>
                  <a:lnTo>
                    <a:pt x="201267" y="338172"/>
                  </a:lnTo>
                  <a:lnTo>
                    <a:pt x="162411" y="380315"/>
                  </a:lnTo>
                  <a:lnTo>
                    <a:pt x="94339" y="393679"/>
                  </a:lnTo>
                  <a:lnTo>
                    <a:pt x="61925" y="389572"/>
                  </a:lnTo>
                  <a:lnTo>
                    <a:pt x="29019" y="367512"/>
                  </a:lnTo>
                  <a:lnTo>
                    <a:pt x="25437" y="339681"/>
                  </a:lnTo>
                  <a:lnTo>
                    <a:pt x="27348" y="316979"/>
                  </a:lnTo>
                  <a:lnTo>
                    <a:pt x="31161" y="301640"/>
                  </a:lnTo>
                  <a:lnTo>
                    <a:pt x="33286" y="295897"/>
                  </a:lnTo>
                  <a:lnTo>
                    <a:pt x="36258" y="289547"/>
                  </a:lnTo>
                  <a:lnTo>
                    <a:pt x="33502" y="281990"/>
                  </a:lnTo>
                  <a:lnTo>
                    <a:pt x="2424" y="311834"/>
                  </a:lnTo>
                  <a:lnTo>
                    <a:pt x="0" y="339629"/>
                  </a:lnTo>
                  <a:lnTo>
                    <a:pt x="4394" y="373760"/>
                  </a:lnTo>
                  <a:lnTo>
                    <a:pt x="36389" y="407484"/>
                  </a:lnTo>
                  <a:lnTo>
                    <a:pt x="75652" y="417828"/>
                  </a:lnTo>
                  <a:lnTo>
                    <a:pt x="97205" y="419061"/>
                  </a:lnTo>
                  <a:lnTo>
                    <a:pt x="127838" y="416677"/>
                  </a:lnTo>
                  <a:lnTo>
                    <a:pt x="184822" y="396982"/>
                  </a:lnTo>
                  <a:lnTo>
                    <a:pt x="223571" y="349844"/>
                  </a:lnTo>
                  <a:lnTo>
                    <a:pt x="237277" y="304553"/>
                  </a:lnTo>
                  <a:lnTo>
                    <a:pt x="248304" y="248996"/>
                  </a:lnTo>
                  <a:lnTo>
                    <a:pt x="256892" y="188783"/>
                  </a:lnTo>
                  <a:lnTo>
                    <a:pt x="263281" y="129525"/>
                  </a:lnTo>
                  <a:lnTo>
                    <a:pt x="267711" y="76831"/>
                  </a:lnTo>
                  <a:lnTo>
                    <a:pt x="270421" y="36311"/>
                  </a:lnTo>
                  <a:lnTo>
                    <a:pt x="271996" y="6578"/>
                  </a:lnTo>
                  <a:lnTo>
                    <a:pt x="266573" y="622"/>
                  </a:lnTo>
                  <a:lnTo>
                    <a:pt x="252552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868160" y="1918888"/>
              <a:ext cx="345440" cy="596265"/>
            </a:xfrm>
            <a:custGeom>
              <a:avLst/>
              <a:gdLst/>
              <a:ahLst/>
              <a:cxnLst/>
              <a:rect l="l" t="t" r="r" b="b"/>
              <a:pathLst>
                <a:path w="345439" h="596264">
                  <a:moveTo>
                    <a:pt x="345155" y="0"/>
                  </a:moveTo>
                  <a:lnTo>
                    <a:pt x="24797" y="0"/>
                  </a:lnTo>
                  <a:lnTo>
                    <a:pt x="0" y="344715"/>
                  </a:lnTo>
                  <a:lnTo>
                    <a:pt x="6770" y="521731"/>
                  </a:lnTo>
                  <a:lnTo>
                    <a:pt x="58641" y="586948"/>
                  </a:lnTo>
                  <a:lnTo>
                    <a:pt x="169146" y="596265"/>
                  </a:lnTo>
                  <a:lnTo>
                    <a:pt x="277834" y="503098"/>
                  </a:lnTo>
                  <a:lnTo>
                    <a:pt x="329316" y="298132"/>
                  </a:lnTo>
                  <a:lnTo>
                    <a:pt x="344716" y="93166"/>
                  </a:lnTo>
                  <a:lnTo>
                    <a:pt x="3451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874958" y="1906190"/>
              <a:ext cx="351790" cy="621665"/>
            </a:xfrm>
            <a:custGeom>
              <a:avLst/>
              <a:gdLst/>
              <a:ahLst/>
              <a:cxnLst/>
              <a:rect l="l" t="t" r="r" b="b"/>
              <a:pathLst>
                <a:path w="351789" h="621664">
                  <a:moveTo>
                    <a:pt x="345224" y="0"/>
                  </a:moveTo>
                  <a:lnTo>
                    <a:pt x="11379" y="0"/>
                  </a:lnTo>
                  <a:lnTo>
                    <a:pt x="5867" y="5079"/>
                  </a:lnTo>
                  <a:lnTo>
                    <a:pt x="2765" y="52524"/>
                  </a:lnTo>
                  <a:lnTo>
                    <a:pt x="1079" y="92156"/>
                  </a:lnTo>
                  <a:lnTo>
                    <a:pt x="19" y="137891"/>
                  </a:lnTo>
                  <a:lnTo>
                    <a:pt x="0" y="198046"/>
                  </a:lnTo>
                  <a:lnTo>
                    <a:pt x="1835" y="258932"/>
                  </a:lnTo>
                  <a:lnTo>
                    <a:pt x="6123" y="322499"/>
                  </a:lnTo>
                  <a:lnTo>
                    <a:pt x="13477" y="385799"/>
                  </a:lnTo>
                  <a:lnTo>
                    <a:pt x="24524" y="446336"/>
                  </a:lnTo>
                  <a:lnTo>
                    <a:pt x="39893" y="501614"/>
                  </a:lnTo>
                  <a:lnTo>
                    <a:pt x="60211" y="549137"/>
                  </a:lnTo>
                  <a:lnTo>
                    <a:pt x="86106" y="586409"/>
                  </a:lnTo>
                  <a:lnTo>
                    <a:pt x="121439" y="612809"/>
                  </a:lnTo>
                  <a:lnTo>
                    <a:pt x="162344" y="621665"/>
                  </a:lnTo>
                  <a:lnTo>
                    <a:pt x="183535" y="619446"/>
                  </a:lnTo>
                  <a:lnTo>
                    <a:pt x="203631" y="612809"/>
                  </a:lnTo>
                  <a:lnTo>
                    <a:pt x="222487" y="601846"/>
                  </a:lnTo>
                  <a:lnTo>
                    <a:pt x="228918" y="596265"/>
                  </a:lnTo>
                  <a:lnTo>
                    <a:pt x="162344" y="596265"/>
                  </a:lnTo>
                  <a:lnTo>
                    <a:pt x="146466" y="594597"/>
                  </a:lnTo>
                  <a:lnTo>
                    <a:pt x="104775" y="569188"/>
                  </a:lnTo>
                  <a:lnTo>
                    <a:pt x="80826" y="534156"/>
                  </a:lnTo>
                  <a:lnTo>
                    <a:pt x="62071" y="488702"/>
                  </a:lnTo>
                  <a:lnTo>
                    <a:pt x="47922" y="435340"/>
                  </a:lnTo>
                  <a:lnTo>
                    <a:pt x="37790" y="376584"/>
                  </a:lnTo>
                  <a:lnTo>
                    <a:pt x="31085" y="314948"/>
                  </a:lnTo>
                  <a:lnTo>
                    <a:pt x="27218" y="252944"/>
                  </a:lnTo>
                  <a:lnTo>
                    <a:pt x="25723" y="197593"/>
                  </a:lnTo>
                  <a:lnTo>
                    <a:pt x="25644" y="137891"/>
                  </a:lnTo>
                  <a:lnTo>
                    <a:pt x="26759" y="89869"/>
                  </a:lnTo>
                  <a:lnTo>
                    <a:pt x="28355" y="51533"/>
                  </a:lnTo>
                  <a:lnTo>
                    <a:pt x="29845" y="25400"/>
                  </a:lnTo>
                  <a:lnTo>
                    <a:pt x="351304" y="25400"/>
                  </a:lnTo>
                  <a:lnTo>
                    <a:pt x="351035" y="11684"/>
                  </a:lnTo>
                  <a:lnTo>
                    <a:pt x="350863" y="5473"/>
                  </a:lnTo>
                  <a:lnTo>
                    <a:pt x="345224" y="0"/>
                  </a:lnTo>
                  <a:close/>
                </a:path>
                <a:path w="351789" h="621664">
                  <a:moveTo>
                    <a:pt x="351304" y="25400"/>
                  </a:moveTo>
                  <a:lnTo>
                    <a:pt x="325857" y="25400"/>
                  </a:lnTo>
                  <a:lnTo>
                    <a:pt x="325923" y="52524"/>
                  </a:lnTo>
                  <a:lnTo>
                    <a:pt x="325622" y="83265"/>
                  </a:lnTo>
                  <a:lnTo>
                    <a:pt x="324506" y="125725"/>
                  </a:lnTo>
                  <a:lnTo>
                    <a:pt x="322262" y="174648"/>
                  </a:lnTo>
                  <a:lnTo>
                    <a:pt x="318541" y="228119"/>
                  </a:lnTo>
                  <a:lnTo>
                    <a:pt x="312996" y="284221"/>
                  </a:lnTo>
                  <a:lnTo>
                    <a:pt x="305279" y="341039"/>
                  </a:lnTo>
                  <a:lnTo>
                    <a:pt x="295043" y="396656"/>
                  </a:lnTo>
                  <a:lnTo>
                    <a:pt x="281939" y="449158"/>
                  </a:lnTo>
                  <a:lnTo>
                    <a:pt x="265619" y="496627"/>
                  </a:lnTo>
                  <a:lnTo>
                    <a:pt x="245738" y="537149"/>
                  </a:lnTo>
                  <a:lnTo>
                    <a:pt x="221945" y="568807"/>
                  </a:lnTo>
                  <a:lnTo>
                    <a:pt x="178461" y="594573"/>
                  </a:lnTo>
                  <a:lnTo>
                    <a:pt x="162344" y="596265"/>
                  </a:lnTo>
                  <a:lnTo>
                    <a:pt x="228918" y="596265"/>
                  </a:lnTo>
                  <a:lnTo>
                    <a:pt x="267939" y="549255"/>
                  </a:lnTo>
                  <a:lnTo>
                    <a:pt x="290704" y="501765"/>
                  </a:lnTo>
                  <a:lnTo>
                    <a:pt x="308946" y="446534"/>
                  </a:lnTo>
                  <a:lnTo>
                    <a:pt x="323159" y="386054"/>
                  </a:lnTo>
                  <a:lnTo>
                    <a:pt x="333837" y="322818"/>
                  </a:lnTo>
                  <a:lnTo>
                    <a:pt x="341473" y="259318"/>
                  </a:lnTo>
                  <a:lnTo>
                    <a:pt x="346560" y="198046"/>
                  </a:lnTo>
                  <a:lnTo>
                    <a:pt x="349593" y="141494"/>
                  </a:lnTo>
                  <a:lnTo>
                    <a:pt x="351065" y="92156"/>
                  </a:lnTo>
                  <a:lnTo>
                    <a:pt x="351470" y="52524"/>
                  </a:lnTo>
                  <a:lnTo>
                    <a:pt x="351304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671521" y="1271861"/>
              <a:ext cx="775970" cy="691515"/>
            </a:xfrm>
            <a:custGeom>
              <a:avLst/>
              <a:gdLst/>
              <a:ahLst/>
              <a:cxnLst/>
              <a:rect l="l" t="t" r="r" b="b"/>
              <a:pathLst>
                <a:path w="775970" h="691514">
                  <a:moveTo>
                    <a:pt x="775487" y="0"/>
                  </a:moveTo>
                  <a:lnTo>
                    <a:pt x="690187" y="15056"/>
                  </a:lnTo>
                  <a:lnTo>
                    <a:pt x="631248" y="38631"/>
                  </a:lnTo>
                  <a:lnTo>
                    <a:pt x="571217" y="87426"/>
                  </a:lnTo>
                  <a:lnTo>
                    <a:pt x="482638" y="178142"/>
                  </a:lnTo>
                  <a:lnTo>
                    <a:pt x="292836" y="178142"/>
                  </a:lnTo>
                  <a:lnTo>
                    <a:pt x="184078" y="84358"/>
                  </a:lnTo>
                  <a:lnTo>
                    <a:pt x="90416" y="30449"/>
                  </a:lnTo>
                  <a:lnTo>
                    <a:pt x="24754" y="5851"/>
                  </a:lnTo>
                  <a:lnTo>
                    <a:pt x="0" y="0"/>
                  </a:lnTo>
                  <a:lnTo>
                    <a:pt x="0" y="250913"/>
                  </a:lnTo>
                  <a:lnTo>
                    <a:pt x="1462" y="296452"/>
                  </a:lnTo>
                  <a:lnTo>
                    <a:pt x="6132" y="341845"/>
                  </a:lnTo>
                  <a:lnTo>
                    <a:pt x="14434" y="386663"/>
                  </a:lnTo>
                  <a:lnTo>
                    <a:pt x="26794" y="430478"/>
                  </a:lnTo>
                  <a:lnTo>
                    <a:pt x="43637" y="472859"/>
                  </a:lnTo>
                  <a:lnTo>
                    <a:pt x="66073" y="513504"/>
                  </a:lnTo>
                  <a:lnTo>
                    <a:pt x="93742" y="550620"/>
                  </a:lnTo>
                  <a:lnTo>
                    <a:pt x="125985" y="583967"/>
                  </a:lnTo>
                  <a:lnTo>
                    <a:pt x="162142" y="613303"/>
                  </a:lnTo>
                  <a:lnTo>
                    <a:pt x="201554" y="638388"/>
                  </a:lnTo>
                  <a:lnTo>
                    <a:pt x="243563" y="658981"/>
                  </a:lnTo>
                  <a:lnTo>
                    <a:pt x="287508" y="674842"/>
                  </a:lnTo>
                  <a:lnTo>
                    <a:pt x="332732" y="685728"/>
                  </a:lnTo>
                  <a:lnTo>
                    <a:pt x="378574" y="691400"/>
                  </a:lnTo>
                  <a:lnTo>
                    <a:pt x="396900" y="691400"/>
                  </a:lnTo>
                  <a:lnTo>
                    <a:pt x="442742" y="685728"/>
                  </a:lnTo>
                  <a:lnTo>
                    <a:pt x="487965" y="674842"/>
                  </a:lnTo>
                  <a:lnTo>
                    <a:pt x="531911" y="658981"/>
                  </a:lnTo>
                  <a:lnTo>
                    <a:pt x="573919" y="638388"/>
                  </a:lnTo>
                  <a:lnTo>
                    <a:pt x="613332" y="613303"/>
                  </a:lnTo>
                  <a:lnTo>
                    <a:pt x="649489" y="583967"/>
                  </a:lnTo>
                  <a:lnTo>
                    <a:pt x="681731" y="550620"/>
                  </a:lnTo>
                  <a:lnTo>
                    <a:pt x="709401" y="513504"/>
                  </a:lnTo>
                  <a:lnTo>
                    <a:pt x="731837" y="472859"/>
                  </a:lnTo>
                  <a:lnTo>
                    <a:pt x="748681" y="430482"/>
                  </a:lnTo>
                  <a:lnTo>
                    <a:pt x="761044" y="386669"/>
                  </a:lnTo>
                  <a:lnTo>
                    <a:pt x="769350" y="341849"/>
                  </a:lnTo>
                  <a:lnTo>
                    <a:pt x="774023" y="296453"/>
                  </a:lnTo>
                  <a:lnTo>
                    <a:pt x="775487" y="250913"/>
                  </a:lnTo>
                  <a:lnTo>
                    <a:pt x="77548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658816" y="1258732"/>
              <a:ext cx="801370" cy="717550"/>
            </a:xfrm>
            <a:custGeom>
              <a:avLst/>
              <a:gdLst/>
              <a:ahLst/>
              <a:cxnLst/>
              <a:rect l="l" t="t" r="r" b="b"/>
              <a:pathLst>
                <a:path w="801370" h="717550">
                  <a:moveTo>
                    <a:pt x="10909" y="0"/>
                  </a:moveTo>
                  <a:lnTo>
                    <a:pt x="7226" y="1079"/>
                  </a:lnTo>
                  <a:lnTo>
                    <a:pt x="1612" y="5905"/>
                  </a:lnTo>
                  <a:lnTo>
                    <a:pt x="58" y="9296"/>
                  </a:lnTo>
                  <a:lnTo>
                    <a:pt x="0" y="264032"/>
                  </a:lnTo>
                  <a:lnTo>
                    <a:pt x="1807" y="314760"/>
                  </a:lnTo>
                  <a:lnTo>
                    <a:pt x="7215" y="362955"/>
                  </a:lnTo>
                  <a:lnTo>
                    <a:pt x="16201" y="408514"/>
                  </a:lnTo>
                  <a:lnTo>
                    <a:pt x="28743" y="451338"/>
                  </a:lnTo>
                  <a:lnTo>
                    <a:pt x="44818" y="491324"/>
                  </a:lnTo>
                  <a:lnTo>
                    <a:pt x="67078" y="531793"/>
                  </a:lnTo>
                  <a:lnTo>
                    <a:pt x="94745" y="569311"/>
                  </a:lnTo>
                  <a:lnTo>
                    <a:pt x="127243" y="603496"/>
                  </a:lnTo>
                  <a:lnTo>
                    <a:pt x="163993" y="633966"/>
                  </a:lnTo>
                  <a:lnTo>
                    <a:pt x="204416" y="660339"/>
                  </a:lnTo>
                  <a:lnTo>
                    <a:pt x="247935" y="682235"/>
                  </a:lnTo>
                  <a:lnTo>
                    <a:pt x="293972" y="699270"/>
                  </a:lnTo>
                  <a:lnTo>
                    <a:pt x="341948" y="711063"/>
                  </a:lnTo>
                  <a:lnTo>
                    <a:pt x="391287" y="717232"/>
                  </a:lnTo>
                  <a:lnTo>
                    <a:pt x="410425" y="717207"/>
                  </a:lnTo>
                  <a:lnTo>
                    <a:pt x="459514" y="711045"/>
                  </a:lnTo>
                  <a:lnTo>
                    <a:pt x="507296" y="699258"/>
                  </a:lnTo>
                  <a:lnTo>
                    <a:pt x="527237" y="691857"/>
                  </a:lnTo>
                  <a:lnTo>
                    <a:pt x="392112" y="691857"/>
                  </a:lnTo>
                  <a:lnTo>
                    <a:pt x="340247" y="684971"/>
                  </a:lnTo>
                  <a:lnTo>
                    <a:pt x="290139" y="671509"/>
                  </a:lnTo>
                  <a:lnTo>
                    <a:pt x="242448" y="651956"/>
                  </a:lnTo>
                  <a:lnTo>
                    <a:pt x="197971" y="626821"/>
                  </a:lnTo>
                  <a:lnTo>
                    <a:pt x="157491" y="596614"/>
                  </a:lnTo>
                  <a:lnTo>
                    <a:pt x="121793" y="561844"/>
                  </a:lnTo>
                  <a:lnTo>
                    <a:pt x="91659" y="523022"/>
                  </a:lnTo>
                  <a:lnTo>
                    <a:pt x="67868" y="480656"/>
                  </a:lnTo>
                  <a:lnTo>
                    <a:pt x="49344" y="432784"/>
                  </a:lnTo>
                  <a:lnTo>
                    <a:pt x="36066" y="380598"/>
                  </a:lnTo>
                  <a:lnTo>
                    <a:pt x="28072" y="324285"/>
                  </a:lnTo>
                  <a:lnTo>
                    <a:pt x="25400" y="264032"/>
                  </a:lnTo>
                  <a:lnTo>
                    <a:pt x="25400" y="28943"/>
                  </a:lnTo>
                  <a:lnTo>
                    <a:pt x="100755" y="28943"/>
                  </a:lnTo>
                  <a:lnTo>
                    <a:pt x="86775" y="22483"/>
                  </a:lnTo>
                  <a:lnTo>
                    <a:pt x="49875" y="9296"/>
                  </a:lnTo>
                  <a:lnTo>
                    <a:pt x="25077" y="2628"/>
                  </a:lnTo>
                  <a:lnTo>
                    <a:pt x="14604" y="571"/>
                  </a:lnTo>
                  <a:lnTo>
                    <a:pt x="10909" y="0"/>
                  </a:lnTo>
                  <a:close/>
                </a:path>
                <a:path w="801370" h="717550">
                  <a:moveTo>
                    <a:pt x="800887" y="28943"/>
                  </a:moveTo>
                  <a:lnTo>
                    <a:pt x="775487" y="28943"/>
                  </a:lnTo>
                  <a:lnTo>
                    <a:pt x="775487" y="264032"/>
                  </a:lnTo>
                  <a:lnTo>
                    <a:pt x="772814" y="324292"/>
                  </a:lnTo>
                  <a:lnTo>
                    <a:pt x="764820" y="380607"/>
                  </a:lnTo>
                  <a:lnTo>
                    <a:pt x="751543" y="432791"/>
                  </a:lnTo>
                  <a:lnTo>
                    <a:pt x="733018" y="480656"/>
                  </a:lnTo>
                  <a:lnTo>
                    <a:pt x="709221" y="523026"/>
                  </a:lnTo>
                  <a:lnTo>
                    <a:pt x="679090" y="561850"/>
                  </a:lnTo>
                  <a:lnTo>
                    <a:pt x="643417" y="596621"/>
                  </a:lnTo>
                  <a:lnTo>
                    <a:pt x="602989" y="626829"/>
                  </a:lnTo>
                  <a:lnTo>
                    <a:pt x="558596" y="651965"/>
                  </a:lnTo>
                  <a:lnTo>
                    <a:pt x="511017" y="671521"/>
                  </a:lnTo>
                  <a:lnTo>
                    <a:pt x="461127" y="684971"/>
                  </a:lnTo>
                  <a:lnTo>
                    <a:pt x="409600" y="691832"/>
                  </a:lnTo>
                  <a:lnTo>
                    <a:pt x="392112" y="691857"/>
                  </a:lnTo>
                  <a:lnTo>
                    <a:pt x="527237" y="691857"/>
                  </a:lnTo>
                  <a:lnTo>
                    <a:pt x="596601" y="660335"/>
                  </a:lnTo>
                  <a:lnTo>
                    <a:pt x="636955" y="633963"/>
                  </a:lnTo>
                  <a:lnTo>
                    <a:pt x="673662" y="603495"/>
                  </a:lnTo>
                  <a:lnTo>
                    <a:pt x="706137" y="569310"/>
                  </a:lnTo>
                  <a:lnTo>
                    <a:pt x="733797" y="531793"/>
                  </a:lnTo>
                  <a:lnTo>
                    <a:pt x="756056" y="491324"/>
                  </a:lnTo>
                  <a:lnTo>
                    <a:pt x="772146" y="451332"/>
                  </a:lnTo>
                  <a:lnTo>
                    <a:pt x="784693" y="408505"/>
                  </a:lnTo>
                  <a:lnTo>
                    <a:pt x="793677" y="362945"/>
                  </a:lnTo>
                  <a:lnTo>
                    <a:pt x="799081" y="314754"/>
                  </a:lnTo>
                  <a:lnTo>
                    <a:pt x="800887" y="264032"/>
                  </a:lnTo>
                  <a:lnTo>
                    <a:pt x="800887" y="28943"/>
                  </a:lnTo>
                  <a:close/>
                </a:path>
                <a:path w="801370" h="717550">
                  <a:moveTo>
                    <a:pt x="100755" y="28943"/>
                  </a:moveTo>
                  <a:lnTo>
                    <a:pt x="25400" y="28943"/>
                  </a:lnTo>
                  <a:lnTo>
                    <a:pt x="46743" y="35206"/>
                  </a:lnTo>
                  <a:lnTo>
                    <a:pt x="75971" y="45896"/>
                  </a:lnTo>
                  <a:lnTo>
                    <a:pt x="111825" y="61993"/>
                  </a:lnTo>
                  <a:lnTo>
                    <a:pt x="153049" y="84476"/>
                  </a:lnTo>
                  <a:lnTo>
                    <a:pt x="198383" y="114325"/>
                  </a:lnTo>
                  <a:lnTo>
                    <a:pt x="246571" y="152519"/>
                  </a:lnTo>
                  <a:lnTo>
                    <a:pt x="296354" y="200037"/>
                  </a:lnTo>
                  <a:lnTo>
                    <a:pt x="298754" y="202552"/>
                  </a:lnTo>
                  <a:lnTo>
                    <a:pt x="302082" y="203974"/>
                  </a:lnTo>
                  <a:lnTo>
                    <a:pt x="498805" y="203974"/>
                  </a:lnTo>
                  <a:lnTo>
                    <a:pt x="502132" y="202552"/>
                  </a:lnTo>
                  <a:lnTo>
                    <a:pt x="504532" y="200037"/>
                  </a:lnTo>
                  <a:lnTo>
                    <a:pt x="527018" y="178574"/>
                  </a:lnTo>
                  <a:lnTo>
                    <a:pt x="310946" y="178574"/>
                  </a:lnTo>
                  <a:lnTo>
                    <a:pt x="247863" y="120235"/>
                  </a:lnTo>
                  <a:lnTo>
                    <a:pt x="187992" y="76046"/>
                  </a:lnTo>
                  <a:lnTo>
                    <a:pt x="133555" y="44097"/>
                  </a:lnTo>
                  <a:lnTo>
                    <a:pt x="100755" y="28943"/>
                  </a:lnTo>
                  <a:close/>
                </a:path>
                <a:path w="801370" h="717550">
                  <a:moveTo>
                    <a:pt x="789965" y="0"/>
                  </a:moveTo>
                  <a:lnTo>
                    <a:pt x="751012" y="9296"/>
                  </a:lnTo>
                  <a:lnTo>
                    <a:pt x="714112" y="22483"/>
                  </a:lnTo>
                  <a:lnTo>
                    <a:pt x="667332" y="44097"/>
                  </a:lnTo>
                  <a:lnTo>
                    <a:pt x="612895" y="76046"/>
                  </a:lnTo>
                  <a:lnTo>
                    <a:pt x="553023" y="120235"/>
                  </a:lnTo>
                  <a:lnTo>
                    <a:pt x="489940" y="178574"/>
                  </a:lnTo>
                  <a:lnTo>
                    <a:pt x="527018" y="178574"/>
                  </a:lnTo>
                  <a:lnTo>
                    <a:pt x="554315" y="152519"/>
                  </a:lnTo>
                  <a:lnTo>
                    <a:pt x="602503" y="114325"/>
                  </a:lnTo>
                  <a:lnTo>
                    <a:pt x="647838" y="84476"/>
                  </a:lnTo>
                  <a:lnTo>
                    <a:pt x="689061" y="61993"/>
                  </a:lnTo>
                  <a:lnTo>
                    <a:pt x="724916" y="45896"/>
                  </a:lnTo>
                  <a:lnTo>
                    <a:pt x="775487" y="28943"/>
                  </a:lnTo>
                  <a:lnTo>
                    <a:pt x="800887" y="28943"/>
                  </a:lnTo>
                  <a:lnTo>
                    <a:pt x="800829" y="9296"/>
                  </a:lnTo>
                  <a:lnTo>
                    <a:pt x="799274" y="5905"/>
                  </a:lnTo>
                  <a:lnTo>
                    <a:pt x="793661" y="1079"/>
                  </a:lnTo>
                  <a:lnTo>
                    <a:pt x="789965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97936" y="1631764"/>
              <a:ext cx="69837" cy="6982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59046" y="1631764"/>
              <a:ext cx="69837" cy="6982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5990031" y="1731593"/>
              <a:ext cx="137795" cy="88900"/>
            </a:xfrm>
            <a:custGeom>
              <a:avLst/>
              <a:gdLst/>
              <a:ahLst/>
              <a:cxnLst/>
              <a:rect l="l" t="t" r="r" b="b"/>
              <a:pathLst>
                <a:path w="137795" h="88900">
                  <a:moveTo>
                    <a:pt x="137337" y="12928"/>
                  </a:moveTo>
                  <a:lnTo>
                    <a:pt x="136702" y="8648"/>
                  </a:lnTo>
                  <a:lnTo>
                    <a:pt x="131940" y="1981"/>
                  </a:lnTo>
                  <a:lnTo>
                    <a:pt x="128092" y="0"/>
                  </a:lnTo>
                  <a:lnTo>
                    <a:pt x="9220" y="0"/>
                  </a:lnTo>
                  <a:lnTo>
                    <a:pt x="5359" y="2006"/>
                  </a:lnTo>
                  <a:lnTo>
                    <a:pt x="596" y="8750"/>
                  </a:lnTo>
                  <a:lnTo>
                    <a:pt x="0" y="13068"/>
                  </a:lnTo>
                  <a:lnTo>
                    <a:pt x="1397" y="16954"/>
                  </a:lnTo>
                  <a:lnTo>
                    <a:pt x="7289" y="31191"/>
                  </a:lnTo>
                  <a:lnTo>
                    <a:pt x="20815" y="55410"/>
                  </a:lnTo>
                  <a:lnTo>
                    <a:pt x="41567" y="78244"/>
                  </a:lnTo>
                  <a:lnTo>
                    <a:pt x="69138" y="88379"/>
                  </a:lnTo>
                  <a:lnTo>
                    <a:pt x="96647" y="78219"/>
                  </a:lnTo>
                  <a:lnTo>
                    <a:pt x="110286" y="62979"/>
                  </a:lnTo>
                  <a:lnTo>
                    <a:pt x="117119" y="55333"/>
                  </a:lnTo>
                  <a:lnTo>
                    <a:pt x="130314" y="31076"/>
                  </a:lnTo>
                  <a:lnTo>
                    <a:pt x="132575" y="25400"/>
                  </a:lnTo>
                  <a:lnTo>
                    <a:pt x="136004" y="16802"/>
                  </a:lnTo>
                  <a:lnTo>
                    <a:pt x="137337" y="12928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71369" y="1807258"/>
              <a:ext cx="88265" cy="70485"/>
            </a:xfrm>
            <a:custGeom>
              <a:avLst/>
              <a:gdLst/>
              <a:ahLst/>
              <a:cxnLst/>
              <a:rect l="l" t="t" r="r" b="b"/>
              <a:pathLst>
                <a:path w="88264" h="70485">
                  <a:moveTo>
                    <a:pt x="87807" y="0"/>
                  </a:moveTo>
                  <a:lnTo>
                    <a:pt x="0" y="43599"/>
                  </a:lnTo>
                  <a:lnTo>
                    <a:pt x="43748" y="66785"/>
                  </a:lnTo>
                  <a:lnTo>
                    <a:pt x="67478" y="69972"/>
                  </a:lnTo>
                  <a:lnTo>
                    <a:pt x="79420" y="49072"/>
                  </a:lnTo>
                  <a:lnTo>
                    <a:pt x="8780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56860" y="1793699"/>
              <a:ext cx="116205" cy="81915"/>
            </a:xfrm>
            <a:custGeom>
              <a:avLst/>
              <a:gdLst/>
              <a:ahLst/>
              <a:cxnLst/>
              <a:rect l="l" t="t" r="r" b="b"/>
              <a:pathLst>
                <a:path w="116204" h="81914">
                  <a:moveTo>
                    <a:pt x="97205" y="0"/>
                  </a:moveTo>
                  <a:lnTo>
                    <a:pt x="90805" y="4787"/>
                  </a:lnTo>
                  <a:lnTo>
                    <a:pt x="89750" y="11709"/>
                  </a:lnTo>
                  <a:lnTo>
                    <a:pt x="87620" y="20844"/>
                  </a:lnTo>
                  <a:lnTo>
                    <a:pt x="83004" y="32886"/>
                  </a:lnTo>
                  <a:lnTo>
                    <a:pt x="75563" y="44767"/>
                  </a:lnTo>
                  <a:lnTo>
                    <a:pt x="64960" y="53416"/>
                  </a:lnTo>
                  <a:lnTo>
                    <a:pt x="55936" y="55998"/>
                  </a:lnTo>
                  <a:lnTo>
                    <a:pt x="45535" y="55633"/>
                  </a:lnTo>
                  <a:lnTo>
                    <a:pt x="33792" y="52328"/>
                  </a:lnTo>
                  <a:lnTo>
                    <a:pt x="20739" y="46088"/>
                  </a:lnTo>
                  <a:lnTo>
                    <a:pt x="14617" y="42633"/>
                  </a:lnTo>
                  <a:lnTo>
                    <a:pt x="6883" y="44805"/>
                  </a:lnTo>
                  <a:lnTo>
                    <a:pt x="0" y="57035"/>
                  </a:lnTo>
                  <a:lnTo>
                    <a:pt x="2159" y="64782"/>
                  </a:lnTo>
                  <a:lnTo>
                    <a:pt x="8280" y="68224"/>
                  </a:lnTo>
                  <a:lnTo>
                    <a:pt x="19972" y="74093"/>
                  </a:lnTo>
                  <a:lnTo>
                    <a:pt x="31208" y="78289"/>
                  </a:lnTo>
                  <a:lnTo>
                    <a:pt x="41975" y="80808"/>
                  </a:lnTo>
                  <a:lnTo>
                    <a:pt x="52260" y="81648"/>
                  </a:lnTo>
                  <a:lnTo>
                    <a:pt x="60794" y="81648"/>
                  </a:lnTo>
                  <a:lnTo>
                    <a:pt x="95633" y="60344"/>
                  </a:lnTo>
                  <a:lnTo>
                    <a:pt x="113199" y="23459"/>
                  </a:lnTo>
                  <a:lnTo>
                    <a:pt x="115887" y="8458"/>
                  </a:lnTo>
                  <a:lnTo>
                    <a:pt x="111099" y="2031"/>
                  </a:lnTo>
                  <a:lnTo>
                    <a:pt x="97205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058712" y="1807258"/>
              <a:ext cx="88265" cy="67945"/>
            </a:xfrm>
            <a:custGeom>
              <a:avLst/>
              <a:gdLst/>
              <a:ahLst/>
              <a:cxnLst/>
              <a:rect l="l" t="t" r="r" b="b"/>
              <a:pathLst>
                <a:path w="88264" h="67944">
                  <a:moveTo>
                    <a:pt x="0" y="0"/>
                  </a:moveTo>
                  <a:lnTo>
                    <a:pt x="7344" y="47122"/>
                  </a:lnTo>
                  <a:lnTo>
                    <a:pt x="18938" y="67371"/>
                  </a:lnTo>
                  <a:lnTo>
                    <a:pt x="43016" y="64834"/>
                  </a:lnTo>
                  <a:lnTo>
                    <a:pt x="87807" y="43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792737" y="1736762"/>
              <a:ext cx="532130" cy="137795"/>
            </a:xfrm>
            <a:custGeom>
              <a:avLst/>
              <a:gdLst/>
              <a:ahLst/>
              <a:cxnLst/>
              <a:rect l="l" t="t" r="r" b="b"/>
              <a:pathLst>
                <a:path w="532129" h="137794">
                  <a:moveTo>
                    <a:pt x="229400" y="36334"/>
                  </a:moveTo>
                  <a:lnTo>
                    <a:pt x="228346" y="24041"/>
                  </a:lnTo>
                  <a:lnTo>
                    <a:pt x="223481" y="19164"/>
                  </a:lnTo>
                  <a:lnTo>
                    <a:pt x="7327" y="0"/>
                  </a:lnTo>
                  <a:lnTo>
                    <a:pt x="1244" y="5156"/>
                  </a:lnTo>
                  <a:lnTo>
                    <a:pt x="0" y="19126"/>
                  </a:lnTo>
                  <a:lnTo>
                    <a:pt x="5168" y="25298"/>
                  </a:lnTo>
                  <a:lnTo>
                    <a:pt x="143141" y="37541"/>
                  </a:lnTo>
                  <a:lnTo>
                    <a:pt x="20662" y="70065"/>
                  </a:lnTo>
                  <a:lnTo>
                    <a:pt x="16624" y="77025"/>
                  </a:lnTo>
                  <a:lnTo>
                    <a:pt x="19939" y="89484"/>
                  </a:lnTo>
                  <a:lnTo>
                    <a:pt x="25082" y="93243"/>
                  </a:lnTo>
                  <a:lnTo>
                    <a:pt x="30695" y="93243"/>
                  </a:lnTo>
                  <a:lnTo>
                    <a:pt x="32867" y="93103"/>
                  </a:lnTo>
                  <a:lnTo>
                    <a:pt x="225437" y="41960"/>
                  </a:lnTo>
                  <a:lnTo>
                    <a:pt x="229400" y="36334"/>
                  </a:lnTo>
                  <a:close/>
                </a:path>
                <a:path w="532129" h="137794">
                  <a:moveTo>
                    <a:pt x="368274" y="114630"/>
                  </a:moveTo>
                  <a:lnTo>
                    <a:pt x="361962" y="102108"/>
                  </a:lnTo>
                  <a:lnTo>
                    <a:pt x="354330" y="99580"/>
                  </a:lnTo>
                  <a:lnTo>
                    <a:pt x="348056" y="102755"/>
                  </a:lnTo>
                  <a:lnTo>
                    <a:pt x="334264" y="108610"/>
                  </a:lnTo>
                  <a:lnTo>
                    <a:pt x="321919" y="111506"/>
                  </a:lnTo>
                  <a:lnTo>
                    <a:pt x="311073" y="111442"/>
                  </a:lnTo>
                  <a:lnTo>
                    <a:pt x="301764" y="108432"/>
                  </a:lnTo>
                  <a:lnTo>
                    <a:pt x="279527" y="73748"/>
                  </a:lnTo>
                  <a:lnTo>
                    <a:pt x="277647" y="61899"/>
                  </a:lnTo>
                  <a:lnTo>
                    <a:pt x="271183" y="57048"/>
                  </a:lnTo>
                  <a:lnTo>
                    <a:pt x="257403" y="58801"/>
                  </a:lnTo>
                  <a:lnTo>
                    <a:pt x="252476" y="65163"/>
                  </a:lnTo>
                  <a:lnTo>
                    <a:pt x="253377" y="72123"/>
                  </a:lnTo>
                  <a:lnTo>
                    <a:pt x="271208" y="115049"/>
                  </a:lnTo>
                  <a:lnTo>
                    <a:pt x="309321" y="136880"/>
                  </a:lnTo>
                  <a:lnTo>
                    <a:pt x="316407" y="137274"/>
                  </a:lnTo>
                  <a:lnTo>
                    <a:pt x="326440" y="136537"/>
                  </a:lnTo>
                  <a:lnTo>
                    <a:pt x="336981" y="134315"/>
                  </a:lnTo>
                  <a:lnTo>
                    <a:pt x="348018" y="130619"/>
                  </a:lnTo>
                  <a:lnTo>
                    <a:pt x="359511" y="125425"/>
                  </a:lnTo>
                  <a:lnTo>
                    <a:pt x="365772" y="122262"/>
                  </a:lnTo>
                  <a:lnTo>
                    <a:pt x="368274" y="114630"/>
                  </a:lnTo>
                  <a:close/>
                </a:path>
                <a:path w="532129" h="137794">
                  <a:moveTo>
                    <a:pt x="531939" y="19126"/>
                  </a:moveTo>
                  <a:lnTo>
                    <a:pt x="530694" y="5156"/>
                  </a:lnTo>
                  <a:lnTo>
                    <a:pt x="524738" y="0"/>
                  </a:lnTo>
                  <a:lnTo>
                    <a:pt x="308457" y="19164"/>
                  </a:lnTo>
                  <a:lnTo>
                    <a:pt x="303593" y="24041"/>
                  </a:lnTo>
                  <a:lnTo>
                    <a:pt x="302539" y="36334"/>
                  </a:lnTo>
                  <a:lnTo>
                    <a:pt x="306501" y="41960"/>
                  </a:lnTo>
                  <a:lnTo>
                    <a:pt x="499071" y="93103"/>
                  </a:lnTo>
                  <a:lnTo>
                    <a:pt x="501243" y="93243"/>
                  </a:lnTo>
                  <a:lnTo>
                    <a:pt x="506857" y="93243"/>
                  </a:lnTo>
                  <a:lnTo>
                    <a:pt x="512000" y="89484"/>
                  </a:lnTo>
                  <a:lnTo>
                    <a:pt x="515315" y="77025"/>
                  </a:lnTo>
                  <a:lnTo>
                    <a:pt x="511276" y="70065"/>
                  </a:lnTo>
                  <a:lnTo>
                    <a:pt x="388797" y="37541"/>
                  </a:lnTo>
                  <a:lnTo>
                    <a:pt x="526770" y="25298"/>
                  </a:lnTo>
                  <a:lnTo>
                    <a:pt x="531939" y="19126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53711" y="1258500"/>
              <a:ext cx="205994" cy="235123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58816" y="1258500"/>
              <a:ext cx="205994" cy="235123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25642" y="2529856"/>
              <a:ext cx="203796" cy="78613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78227" y="2529849"/>
              <a:ext cx="182359" cy="98513"/>
            </a:xfrm>
            <a:prstGeom prst="rect">
              <a:avLst/>
            </a:prstGeom>
          </p:spPr>
        </p:pic>
      </p:grpSp>
      <p:grpSp>
        <p:nvGrpSpPr>
          <p:cNvPr id="70" name="object 70"/>
          <p:cNvGrpSpPr/>
          <p:nvPr/>
        </p:nvGrpSpPr>
        <p:grpSpPr>
          <a:xfrm>
            <a:off x="6241434" y="506929"/>
            <a:ext cx="857250" cy="139700"/>
            <a:chOff x="6241434" y="506929"/>
            <a:chExt cx="857250" cy="139700"/>
          </a:xfrm>
        </p:grpSpPr>
        <p:pic>
          <p:nvPicPr>
            <p:cNvPr id="71" name="object 7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41434" y="509975"/>
              <a:ext cx="86258" cy="11018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50327" y="539847"/>
              <a:ext cx="64617" cy="8183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40163" y="506929"/>
              <a:ext cx="368966" cy="114757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62" y="0"/>
                  </a:lnTo>
                  <a:lnTo>
                    <a:pt x="65062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35687" y="539084"/>
              <a:ext cx="162692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5912" y="434308"/>
            <a:ext cx="805815" cy="170180"/>
            <a:chOff x="465912" y="434308"/>
            <a:chExt cx="805815" cy="170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912" y="434308"/>
              <a:ext cx="142189" cy="1698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419" y="481398"/>
              <a:ext cx="114300" cy="1227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891" y="448021"/>
              <a:ext cx="507257" cy="15613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343844" y="432027"/>
            <a:ext cx="643255" cy="207010"/>
            <a:chOff x="1343844" y="432027"/>
            <a:chExt cx="643255" cy="20701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3844" y="481401"/>
              <a:ext cx="244704" cy="1572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1751" y="482661"/>
              <a:ext cx="108470" cy="1192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0907" y="481400"/>
              <a:ext cx="106870" cy="12275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2246" y="432028"/>
              <a:ext cx="114935" cy="172085"/>
            </a:xfrm>
            <a:custGeom>
              <a:avLst/>
              <a:gdLst/>
              <a:ahLst/>
              <a:cxnLst/>
              <a:rect l="l" t="t" r="r" b="b"/>
              <a:pathLst>
                <a:path w="114935" h="172084">
                  <a:moveTo>
                    <a:pt x="32118" y="51663"/>
                  </a:moveTo>
                  <a:lnTo>
                    <a:pt x="228" y="51663"/>
                  </a:lnTo>
                  <a:lnTo>
                    <a:pt x="228" y="169849"/>
                  </a:lnTo>
                  <a:lnTo>
                    <a:pt x="32118" y="169849"/>
                  </a:lnTo>
                  <a:lnTo>
                    <a:pt x="32118" y="51663"/>
                  </a:lnTo>
                  <a:close/>
                </a:path>
                <a:path w="114935" h="172084">
                  <a:moveTo>
                    <a:pt x="32461" y="4699"/>
                  </a:moveTo>
                  <a:lnTo>
                    <a:pt x="0" y="4699"/>
                  </a:lnTo>
                  <a:lnTo>
                    <a:pt x="0" y="34747"/>
                  </a:lnTo>
                  <a:lnTo>
                    <a:pt x="32461" y="34747"/>
                  </a:lnTo>
                  <a:lnTo>
                    <a:pt x="32461" y="4699"/>
                  </a:lnTo>
                  <a:close/>
                </a:path>
                <a:path w="114935" h="172084">
                  <a:moveTo>
                    <a:pt x="114744" y="148475"/>
                  </a:moveTo>
                  <a:lnTo>
                    <a:pt x="95770" y="136931"/>
                  </a:lnTo>
                  <a:lnTo>
                    <a:pt x="95770" y="0"/>
                  </a:lnTo>
                  <a:lnTo>
                    <a:pt x="63080" y="0"/>
                  </a:lnTo>
                  <a:lnTo>
                    <a:pt x="63080" y="140970"/>
                  </a:lnTo>
                  <a:lnTo>
                    <a:pt x="63423" y="145186"/>
                  </a:lnTo>
                  <a:lnTo>
                    <a:pt x="92113" y="171907"/>
                  </a:lnTo>
                  <a:lnTo>
                    <a:pt x="100799" y="171907"/>
                  </a:lnTo>
                  <a:lnTo>
                    <a:pt x="103085" y="171907"/>
                  </a:lnTo>
                  <a:lnTo>
                    <a:pt x="105410" y="171627"/>
                  </a:lnTo>
                  <a:lnTo>
                    <a:pt x="114744" y="169037"/>
                  </a:lnTo>
                  <a:lnTo>
                    <a:pt x="114744" y="148475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048483" y="436715"/>
            <a:ext cx="426720" cy="204470"/>
            <a:chOff x="2048483" y="436715"/>
            <a:chExt cx="426720" cy="20447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48483" y="477167"/>
              <a:ext cx="133959" cy="1638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01645" y="481403"/>
              <a:ext cx="74752" cy="12047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96058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64"/>
                  </a:moveTo>
                  <a:lnTo>
                    <a:pt x="228" y="46964"/>
                  </a:lnTo>
                  <a:lnTo>
                    <a:pt x="228" y="165150"/>
                  </a:lnTo>
                  <a:lnTo>
                    <a:pt x="32118" y="165150"/>
                  </a:lnTo>
                  <a:lnTo>
                    <a:pt x="32118" y="46964"/>
                  </a:lnTo>
                  <a:close/>
                </a:path>
                <a:path w="33019" h="165734">
                  <a:moveTo>
                    <a:pt x="32461" y="0"/>
                  </a:moveTo>
                  <a:lnTo>
                    <a:pt x="0" y="0"/>
                  </a:lnTo>
                  <a:lnTo>
                    <a:pt x="0" y="30048"/>
                  </a:lnTo>
                  <a:lnTo>
                    <a:pt x="32461" y="30048"/>
                  </a:lnTo>
                  <a:lnTo>
                    <a:pt x="3246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59149" y="481402"/>
              <a:ext cx="115785" cy="157289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3916829" y="3706073"/>
            <a:ext cx="158115" cy="319405"/>
          </a:xfrm>
          <a:custGeom>
            <a:avLst/>
            <a:gdLst/>
            <a:ahLst/>
            <a:cxnLst/>
            <a:rect l="l" t="t" r="r" b="b"/>
            <a:pathLst>
              <a:path w="158114" h="319404">
                <a:moveTo>
                  <a:pt x="19089" y="0"/>
                </a:moveTo>
                <a:lnTo>
                  <a:pt x="11917" y="1381"/>
                </a:lnTo>
                <a:lnTo>
                  <a:pt x="5607" y="5556"/>
                </a:lnTo>
                <a:lnTo>
                  <a:pt x="1409" y="11845"/>
                </a:lnTo>
                <a:lnTo>
                  <a:pt x="0" y="19010"/>
                </a:lnTo>
                <a:lnTo>
                  <a:pt x="1381" y="26182"/>
                </a:lnTo>
                <a:lnTo>
                  <a:pt x="5556" y="32492"/>
                </a:lnTo>
                <a:lnTo>
                  <a:pt x="13949" y="41757"/>
                </a:lnTo>
                <a:lnTo>
                  <a:pt x="34246" y="67384"/>
                </a:lnTo>
                <a:lnTo>
                  <a:pt x="60725" y="107746"/>
                </a:lnTo>
                <a:lnTo>
                  <a:pt x="87660" y="161215"/>
                </a:lnTo>
                <a:lnTo>
                  <a:pt x="109329" y="226162"/>
                </a:lnTo>
                <a:lnTo>
                  <a:pt x="120008" y="300958"/>
                </a:lnTo>
                <a:lnTo>
                  <a:pt x="121734" y="308135"/>
                </a:lnTo>
                <a:lnTo>
                  <a:pt x="125872" y="313932"/>
                </a:lnTo>
                <a:lnTo>
                  <a:pt x="131835" y="317808"/>
                </a:lnTo>
                <a:lnTo>
                  <a:pt x="139033" y="319220"/>
                </a:lnTo>
                <a:lnTo>
                  <a:pt x="147181" y="317401"/>
                </a:lnTo>
                <a:lnTo>
                  <a:pt x="153063" y="313072"/>
                </a:lnTo>
                <a:lnTo>
                  <a:pt x="156892" y="306854"/>
                </a:lnTo>
                <a:lnTo>
                  <a:pt x="158083" y="299383"/>
                </a:lnTo>
                <a:lnTo>
                  <a:pt x="149123" y="228888"/>
                </a:lnTo>
                <a:lnTo>
                  <a:pt x="130901" y="166329"/>
                </a:lnTo>
                <a:lnTo>
                  <a:pt x="107179" y="112649"/>
                </a:lnTo>
                <a:lnTo>
                  <a:pt x="81721" y="68793"/>
                </a:lnTo>
                <a:lnTo>
                  <a:pt x="58287" y="35705"/>
                </a:lnTo>
                <a:lnTo>
                  <a:pt x="32543" y="5607"/>
                </a:lnTo>
                <a:lnTo>
                  <a:pt x="26254" y="1409"/>
                </a:lnTo>
                <a:lnTo>
                  <a:pt x="19089" y="0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97959" y="4359905"/>
            <a:ext cx="324485" cy="193040"/>
          </a:xfrm>
          <a:custGeom>
            <a:avLst/>
            <a:gdLst/>
            <a:ahLst/>
            <a:cxnLst/>
            <a:rect l="l" t="t" r="r" b="b"/>
            <a:pathLst>
              <a:path w="324485" h="193039">
                <a:moveTo>
                  <a:pt x="308418" y="0"/>
                </a:moveTo>
                <a:lnTo>
                  <a:pt x="281583" y="38073"/>
                </a:lnTo>
                <a:lnTo>
                  <a:pt x="265000" y="85812"/>
                </a:lnTo>
                <a:lnTo>
                  <a:pt x="233896" y="133291"/>
                </a:lnTo>
                <a:lnTo>
                  <a:pt x="185343" y="154825"/>
                </a:lnTo>
                <a:lnTo>
                  <a:pt x="127034" y="135102"/>
                </a:lnTo>
                <a:lnTo>
                  <a:pt x="79777" y="91924"/>
                </a:lnTo>
                <a:lnTo>
                  <a:pt x="47878" y="48567"/>
                </a:lnTo>
                <a:lnTo>
                  <a:pt x="35902" y="28308"/>
                </a:lnTo>
                <a:lnTo>
                  <a:pt x="31153" y="22425"/>
                </a:lnTo>
                <a:lnTo>
                  <a:pt x="0" y="38593"/>
                </a:lnTo>
                <a:lnTo>
                  <a:pt x="2082" y="45859"/>
                </a:lnTo>
                <a:lnTo>
                  <a:pt x="37366" y="100093"/>
                </a:lnTo>
                <a:lnTo>
                  <a:pt x="75836" y="142705"/>
                </a:lnTo>
                <a:lnTo>
                  <a:pt x="125663" y="178049"/>
                </a:lnTo>
                <a:lnTo>
                  <a:pt x="185368" y="192925"/>
                </a:lnTo>
                <a:lnTo>
                  <a:pt x="233761" y="180737"/>
                </a:lnTo>
                <a:lnTo>
                  <a:pt x="269989" y="150122"/>
                </a:lnTo>
                <a:lnTo>
                  <a:pt x="295599" y="110002"/>
                </a:lnTo>
                <a:lnTo>
                  <a:pt x="312138" y="69299"/>
                </a:lnTo>
                <a:lnTo>
                  <a:pt x="324192" y="21831"/>
                </a:lnTo>
                <a:lnTo>
                  <a:pt x="323890" y="14280"/>
                </a:lnTo>
                <a:lnTo>
                  <a:pt x="320825" y="7658"/>
                </a:lnTo>
                <a:lnTo>
                  <a:pt x="315499" y="2664"/>
                </a:lnTo>
                <a:lnTo>
                  <a:pt x="308418" y="0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66183" y="4279536"/>
            <a:ext cx="426720" cy="259715"/>
          </a:xfrm>
          <a:custGeom>
            <a:avLst/>
            <a:gdLst/>
            <a:ahLst/>
            <a:cxnLst/>
            <a:rect l="l" t="t" r="r" b="b"/>
            <a:pathLst>
              <a:path w="426720" h="259714">
                <a:moveTo>
                  <a:pt x="354787" y="0"/>
                </a:moveTo>
                <a:lnTo>
                  <a:pt x="347550" y="967"/>
                </a:lnTo>
                <a:lnTo>
                  <a:pt x="341015" y="4772"/>
                </a:lnTo>
                <a:lnTo>
                  <a:pt x="336461" y="10814"/>
                </a:lnTo>
                <a:lnTo>
                  <a:pt x="334643" y="17887"/>
                </a:lnTo>
                <a:lnTo>
                  <a:pt x="335611" y="25128"/>
                </a:lnTo>
                <a:lnTo>
                  <a:pt x="339415" y="31670"/>
                </a:lnTo>
                <a:lnTo>
                  <a:pt x="366636" y="68587"/>
                </a:lnTo>
                <a:lnTo>
                  <a:pt x="383222" y="105367"/>
                </a:lnTo>
                <a:lnTo>
                  <a:pt x="382519" y="172119"/>
                </a:lnTo>
                <a:lnTo>
                  <a:pt x="353683" y="206568"/>
                </a:lnTo>
                <a:lnTo>
                  <a:pt x="306293" y="221167"/>
                </a:lnTo>
                <a:lnTo>
                  <a:pt x="263264" y="214803"/>
                </a:lnTo>
                <a:lnTo>
                  <a:pt x="212787" y="194245"/>
                </a:lnTo>
                <a:lnTo>
                  <a:pt x="159608" y="164590"/>
                </a:lnTo>
                <a:lnTo>
                  <a:pt x="108470" y="130936"/>
                </a:lnTo>
                <a:lnTo>
                  <a:pt x="64115" y="98379"/>
                </a:lnTo>
                <a:lnTo>
                  <a:pt x="31288" y="72018"/>
                </a:lnTo>
                <a:lnTo>
                  <a:pt x="24664" y="68370"/>
                </a:lnTo>
                <a:lnTo>
                  <a:pt x="0" y="88131"/>
                </a:lnTo>
                <a:lnTo>
                  <a:pt x="1984" y="95157"/>
                </a:lnTo>
                <a:lnTo>
                  <a:pt x="49894" y="135358"/>
                </a:lnTo>
                <a:lnTo>
                  <a:pt x="92455" y="166167"/>
                </a:lnTo>
                <a:lnTo>
                  <a:pt x="143244" y="199170"/>
                </a:lnTo>
                <a:lnTo>
                  <a:pt x="197955" y="229173"/>
                </a:lnTo>
                <a:lnTo>
                  <a:pt x="252284" y="250983"/>
                </a:lnTo>
                <a:lnTo>
                  <a:pt x="301925" y="259407"/>
                </a:lnTo>
                <a:lnTo>
                  <a:pt x="308744" y="259191"/>
                </a:lnTo>
                <a:lnTo>
                  <a:pt x="375839" y="237482"/>
                </a:lnTo>
                <a:lnTo>
                  <a:pt x="417749" y="186597"/>
                </a:lnTo>
                <a:lnTo>
                  <a:pt x="426637" y="144430"/>
                </a:lnTo>
                <a:lnTo>
                  <a:pt x="420914" y="98966"/>
                </a:lnTo>
                <a:lnTo>
                  <a:pt x="401146" y="52261"/>
                </a:lnTo>
                <a:lnTo>
                  <a:pt x="367901" y="6372"/>
                </a:lnTo>
                <a:lnTo>
                  <a:pt x="361859" y="1818"/>
                </a:lnTo>
                <a:lnTo>
                  <a:pt x="354787" y="0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2580071" y="4066192"/>
            <a:ext cx="456565" cy="377190"/>
            <a:chOff x="2580071" y="4066192"/>
            <a:chExt cx="456565" cy="377190"/>
          </a:xfrm>
        </p:grpSpPr>
        <p:sp>
          <p:nvSpPr>
            <p:cNvPr id="20" name="object 20"/>
            <p:cNvSpPr/>
            <p:nvPr/>
          </p:nvSpPr>
          <p:spPr>
            <a:xfrm>
              <a:off x="2580250" y="4066192"/>
              <a:ext cx="456565" cy="377190"/>
            </a:xfrm>
            <a:custGeom>
              <a:avLst/>
              <a:gdLst/>
              <a:ahLst/>
              <a:cxnLst/>
              <a:rect l="l" t="t" r="r" b="b"/>
              <a:pathLst>
                <a:path w="456564" h="377189">
                  <a:moveTo>
                    <a:pt x="267347" y="0"/>
                  </a:moveTo>
                  <a:lnTo>
                    <a:pt x="256895" y="1346"/>
                  </a:lnTo>
                  <a:lnTo>
                    <a:pt x="252183" y="4152"/>
                  </a:lnTo>
                  <a:lnTo>
                    <a:pt x="279" y="353110"/>
                  </a:lnTo>
                  <a:lnTo>
                    <a:pt x="0" y="361505"/>
                  </a:lnTo>
                  <a:lnTo>
                    <a:pt x="7620" y="373710"/>
                  </a:lnTo>
                  <a:lnTo>
                    <a:pt x="13766" y="377037"/>
                  </a:lnTo>
                  <a:lnTo>
                    <a:pt x="21323" y="377037"/>
                  </a:lnTo>
                  <a:lnTo>
                    <a:pt x="22415" y="376948"/>
                  </a:lnTo>
                  <a:lnTo>
                    <a:pt x="286996" y="331266"/>
                  </a:lnTo>
                  <a:lnTo>
                    <a:pt x="63042" y="331266"/>
                  </a:lnTo>
                  <a:lnTo>
                    <a:pt x="267703" y="47739"/>
                  </a:lnTo>
                  <a:lnTo>
                    <a:pt x="322216" y="47739"/>
                  </a:lnTo>
                  <a:lnTo>
                    <a:pt x="317541" y="42660"/>
                  </a:lnTo>
                  <a:lnTo>
                    <a:pt x="289291" y="15835"/>
                  </a:lnTo>
                  <a:lnTo>
                    <a:pt x="276669" y="4876"/>
                  </a:lnTo>
                  <a:lnTo>
                    <a:pt x="272605" y="1524"/>
                  </a:lnTo>
                  <a:lnTo>
                    <a:pt x="267347" y="0"/>
                  </a:lnTo>
                  <a:close/>
                </a:path>
                <a:path w="456564" h="377189">
                  <a:moveTo>
                    <a:pt x="322216" y="47739"/>
                  </a:moveTo>
                  <a:lnTo>
                    <a:pt x="267703" y="47739"/>
                  </a:lnTo>
                  <a:lnTo>
                    <a:pt x="286730" y="65837"/>
                  </a:lnTo>
                  <a:lnTo>
                    <a:pt x="309722" y="89709"/>
                  </a:lnTo>
                  <a:lnTo>
                    <a:pt x="356362" y="149072"/>
                  </a:lnTo>
                  <a:lnTo>
                    <a:pt x="375332" y="182160"/>
                  </a:lnTo>
                  <a:lnTo>
                    <a:pt x="403242" y="246222"/>
                  </a:lnTo>
                  <a:lnTo>
                    <a:pt x="411911" y="271030"/>
                  </a:lnTo>
                  <a:lnTo>
                    <a:pt x="63042" y="331266"/>
                  </a:lnTo>
                  <a:lnTo>
                    <a:pt x="286996" y="331266"/>
                  </a:lnTo>
                  <a:lnTo>
                    <a:pt x="444995" y="303987"/>
                  </a:lnTo>
                  <a:lnTo>
                    <a:pt x="449643" y="300888"/>
                  </a:lnTo>
                  <a:lnTo>
                    <a:pt x="455409" y="291846"/>
                  </a:lnTo>
                  <a:lnTo>
                    <a:pt x="456260" y="286321"/>
                  </a:lnTo>
                  <a:lnTo>
                    <a:pt x="454850" y="281139"/>
                  </a:lnTo>
                  <a:lnTo>
                    <a:pt x="437287" y="228326"/>
                  </a:lnTo>
                  <a:lnTo>
                    <a:pt x="416665" y="179755"/>
                  </a:lnTo>
                  <a:lnTo>
                    <a:pt x="388378" y="128422"/>
                  </a:lnTo>
                  <a:lnTo>
                    <a:pt x="353282" y="81481"/>
                  </a:lnTo>
                  <a:lnTo>
                    <a:pt x="322216" y="47739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80071" y="4286106"/>
              <a:ext cx="193008" cy="157124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2811792" y="1780231"/>
            <a:ext cx="3821429" cy="2752090"/>
            <a:chOff x="2811792" y="1780231"/>
            <a:chExt cx="3821429" cy="2752090"/>
          </a:xfrm>
        </p:grpSpPr>
        <p:sp>
          <p:nvSpPr>
            <p:cNvPr id="23" name="object 23"/>
            <p:cNvSpPr/>
            <p:nvPr/>
          </p:nvSpPr>
          <p:spPr>
            <a:xfrm>
              <a:off x="3313862" y="1780234"/>
              <a:ext cx="3319145" cy="2004060"/>
            </a:xfrm>
            <a:custGeom>
              <a:avLst/>
              <a:gdLst/>
              <a:ahLst/>
              <a:cxnLst/>
              <a:rect l="l" t="t" r="r" b="b"/>
              <a:pathLst>
                <a:path w="3319145" h="2004060">
                  <a:moveTo>
                    <a:pt x="973785" y="1798980"/>
                  </a:moveTo>
                  <a:lnTo>
                    <a:pt x="970089" y="1740052"/>
                  </a:lnTo>
                  <a:lnTo>
                    <a:pt x="960247" y="1680832"/>
                  </a:lnTo>
                  <a:lnTo>
                    <a:pt x="945172" y="1627466"/>
                  </a:lnTo>
                  <a:lnTo>
                    <a:pt x="925525" y="1581759"/>
                  </a:lnTo>
                  <a:lnTo>
                    <a:pt x="901674" y="1544294"/>
                  </a:lnTo>
                  <a:lnTo>
                    <a:pt x="873975" y="1515656"/>
                  </a:lnTo>
                  <a:lnTo>
                    <a:pt x="792441" y="1471371"/>
                  </a:lnTo>
                  <a:lnTo>
                    <a:pt x="736269" y="1439049"/>
                  </a:lnTo>
                  <a:lnTo>
                    <a:pt x="679183" y="1403464"/>
                  </a:lnTo>
                  <a:lnTo>
                    <a:pt x="626084" y="1368653"/>
                  </a:lnTo>
                  <a:lnTo>
                    <a:pt x="581850" y="1338618"/>
                  </a:lnTo>
                  <a:lnTo>
                    <a:pt x="561606" y="1324470"/>
                  </a:lnTo>
                  <a:lnTo>
                    <a:pt x="594550" y="1301521"/>
                  </a:lnTo>
                  <a:lnTo>
                    <a:pt x="632294" y="1255395"/>
                  </a:lnTo>
                  <a:lnTo>
                    <a:pt x="654481" y="1208874"/>
                  </a:lnTo>
                  <a:lnTo>
                    <a:pt x="665200" y="1167688"/>
                  </a:lnTo>
                  <a:lnTo>
                    <a:pt x="668566" y="1137577"/>
                  </a:lnTo>
                  <a:lnTo>
                    <a:pt x="668680" y="1124280"/>
                  </a:lnTo>
                  <a:lnTo>
                    <a:pt x="666826" y="1116965"/>
                  </a:lnTo>
                  <a:lnTo>
                    <a:pt x="662470" y="1111135"/>
                  </a:lnTo>
                  <a:lnTo>
                    <a:pt x="656247" y="1107363"/>
                  </a:lnTo>
                  <a:lnTo>
                    <a:pt x="648779" y="1106220"/>
                  </a:lnTo>
                  <a:lnTo>
                    <a:pt x="641451" y="1108062"/>
                  </a:lnTo>
                  <a:lnTo>
                    <a:pt x="635596" y="1112418"/>
                  </a:lnTo>
                  <a:lnTo>
                    <a:pt x="631799" y="1118641"/>
                  </a:lnTo>
                  <a:lnTo>
                    <a:pt x="630631" y="1126109"/>
                  </a:lnTo>
                  <a:lnTo>
                    <a:pt x="630212" y="1141272"/>
                  </a:lnTo>
                  <a:lnTo>
                    <a:pt x="624789" y="1175270"/>
                  </a:lnTo>
                  <a:lnTo>
                    <a:pt x="608495" y="1219822"/>
                  </a:lnTo>
                  <a:lnTo>
                    <a:pt x="575462" y="1266672"/>
                  </a:lnTo>
                  <a:lnTo>
                    <a:pt x="519874" y="1307528"/>
                  </a:lnTo>
                  <a:lnTo>
                    <a:pt x="463727" y="1329842"/>
                  </a:lnTo>
                  <a:lnTo>
                    <a:pt x="402856" y="1344549"/>
                  </a:lnTo>
                  <a:lnTo>
                    <a:pt x="342061" y="1353197"/>
                  </a:lnTo>
                  <a:lnTo>
                    <a:pt x="286169" y="1357287"/>
                  </a:lnTo>
                  <a:lnTo>
                    <a:pt x="240017" y="1358315"/>
                  </a:lnTo>
                  <a:lnTo>
                    <a:pt x="208432" y="1357807"/>
                  </a:lnTo>
                  <a:lnTo>
                    <a:pt x="207111" y="1357757"/>
                  </a:lnTo>
                  <a:lnTo>
                    <a:pt x="201307" y="1345704"/>
                  </a:lnTo>
                  <a:lnTo>
                    <a:pt x="175399" y="1297686"/>
                  </a:lnTo>
                  <a:lnTo>
                    <a:pt x="139903" y="1242288"/>
                  </a:lnTo>
                  <a:lnTo>
                    <a:pt x="100139" y="1197546"/>
                  </a:lnTo>
                  <a:lnTo>
                    <a:pt x="93484" y="1193952"/>
                  </a:lnTo>
                  <a:lnTo>
                    <a:pt x="86220" y="1193215"/>
                  </a:lnTo>
                  <a:lnTo>
                    <a:pt x="79209" y="1195260"/>
                  </a:lnTo>
                  <a:lnTo>
                    <a:pt x="73317" y="1199997"/>
                  </a:lnTo>
                  <a:lnTo>
                    <a:pt x="69723" y="1206652"/>
                  </a:lnTo>
                  <a:lnTo>
                    <a:pt x="68986" y="1213916"/>
                  </a:lnTo>
                  <a:lnTo>
                    <a:pt x="71031" y="1220927"/>
                  </a:lnTo>
                  <a:lnTo>
                    <a:pt x="75768" y="1226820"/>
                  </a:lnTo>
                  <a:lnTo>
                    <a:pt x="106578" y="1261071"/>
                  </a:lnTo>
                  <a:lnTo>
                    <a:pt x="135801" y="1305445"/>
                  </a:lnTo>
                  <a:lnTo>
                    <a:pt x="159715" y="1348244"/>
                  </a:lnTo>
                  <a:lnTo>
                    <a:pt x="174625" y="1377759"/>
                  </a:lnTo>
                  <a:lnTo>
                    <a:pt x="148120" y="1453908"/>
                  </a:lnTo>
                  <a:lnTo>
                    <a:pt x="119951" y="1520672"/>
                  </a:lnTo>
                  <a:lnTo>
                    <a:pt x="91681" y="1577822"/>
                  </a:lnTo>
                  <a:lnTo>
                    <a:pt x="64922" y="1625155"/>
                  </a:lnTo>
                  <a:lnTo>
                    <a:pt x="41249" y="1662455"/>
                  </a:lnTo>
                  <a:lnTo>
                    <a:pt x="9550" y="1706041"/>
                  </a:lnTo>
                  <a:lnTo>
                    <a:pt x="4699" y="1711896"/>
                  </a:lnTo>
                  <a:lnTo>
                    <a:pt x="939" y="1718449"/>
                  </a:lnTo>
                  <a:lnTo>
                    <a:pt x="14528" y="1743532"/>
                  </a:lnTo>
                  <a:lnTo>
                    <a:pt x="18999" y="1743532"/>
                  </a:lnTo>
                  <a:lnTo>
                    <a:pt x="24269" y="1743532"/>
                  </a:lnTo>
                  <a:lnTo>
                    <a:pt x="53517" y="1711553"/>
                  </a:lnTo>
                  <a:lnTo>
                    <a:pt x="98856" y="1643189"/>
                  </a:lnTo>
                  <a:lnTo>
                    <a:pt x="126911" y="1593253"/>
                  </a:lnTo>
                  <a:lnTo>
                    <a:pt x="156400" y="1532966"/>
                  </a:lnTo>
                  <a:lnTo>
                    <a:pt x="185724" y="1462443"/>
                  </a:lnTo>
                  <a:lnTo>
                    <a:pt x="208445" y="1395844"/>
                  </a:lnTo>
                  <a:lnTo>
                    <a:pt x="223037" y="1396377"/>
                  </a:lnTo>
                  <a:lnTo>
                    <a:pt x="281508" y="1395806"/>
                  </a:lnTo>
                  <a:lnTo>
                    <a:pt x="328637" y="1392923"/>
                  </a:lnTo>
                  <a:lnTo>
                    <a:pt x="380517" y="1386992"/>
                  </a:lnTo>
                  <a:lnTo>
                    <a:pt x="434390" y="1377061"/>
                  </a:lnTo>
                  <a:lnTo>
                    <a:pt x="463994" y="1368793"/>
                  </a:lnTo>
                  <a:lnTo>
                    <a:pt x="456666" y="1377099"/>
                  </a:lnTo>
                  <a:lnTo>
                    <a:pt x="402043" y="1434249"/>
                  </a:lnTo>
                  <a:lnTo>
                    <a:pt x="351142" y="1483690"/>
                  </a:lnTo>
                  <a:lnTo>
                    <a:pt x="305041" y="1525473"/>
                  </a:lnTo>
                  <a:lnTo>
                    <a:pt x="264820" y="1559636"/>
                  </a:lnTo>
                  <a:lnTo>
                    <a:pt x="231546" y="1586217"/>
                  </a:lnTo>
                  <a:lnTo>
                    <a:pt x="190169" y="1616773"/>
                  </a:lnTo>
                  <a:lnTo>
                    <a:pt x="178816" y="1624342"/>
                  </a:lnTo>
                  <a:lnTo>
                    <a:pt x="175564" y="1630337"/>
                  </a:lnTo>
                  <a:lnTo>
                    <a:pt x="175564" y="1636776"/>
                  </a:lnTo>
                  <a:lnTo>
                    <a:pt x="171538" y="1715173"/>
                  </a:lnTo>
                  <a:lnTo>
                    <a:pt x="161150" y="1786699"/>
                  </a:lnTo>
                  <a:lnTo>
                    <a:pt x="146913" y="1849475"/>
                  </a:lnTo>
                  <a:lnTo>
                    <a:pt x="131368" y="1901672"/>
                  </a:lnTo>
                  <a:lnTo>
                    <a:pt x="117043" y="1941423"/>
                  </a:lnTo>
                  <a:lnTo>
                    <a:pt x="102158" y="1976208"/>
                  </a:lnTo>
                  <a:lnTo>
                    <a:pt x="100203" y="1983511"/>
                  </a:lnTo>
                  <a:lnTo>
                    <a:pt x="116344" y="2003742"/>
                  </a:lnTo>
                  <a:lnTo>
                    <a:pt x="119202" y="2003742"/>
                  </a:lnTo>
                  <a:lnTo>
                    <a:pt x="126199" y="2003742"/>
                  </a:lnTo>
                  <a:lnTo>
                    <a:pt x="152527" y="1955723"/>
                  </a:lnTo>
                  <a:lnTo>
                    <a:pt x="167233" y="1915325"/>
                  </a:lnTo>
                  <a:lnTo>
                    <a:pt x="183108" y="1862632"/>
                  </a:lnTo>
                  <a:lnTo>
                    <a:pt x="197739" y="1799259"/>
                  </a:lnTo>
                  <a:lnTo>
                    <a:pt x="208711" y="1726819"/>
                  </a:lnTo>
                  <a:lnTo>
                    <a:pt x="213601" y="1646923"/>
                  </a:lnTo>
                  <a:lnTo>
                    <a:pt x="229031" y="1635950"/>
                  </a:lnTo>
                  <a:lnTo>
                    <a:pt x="279819" y="1596859"/>
                  </a:lnTo>
                  <a:lnTo>
                    <a:pt x="313829" y="1568577"/>
                  </a:lnTo>
                  <a:lnTo>
                    <a:pt x="352679" y="1534375"/>
                  </a:lnTo>
                  <a:lnTo>
                    <a:pt x="395706" y="1494167"/>
                  </a:lnTo>
                  <a:lnTo>
                    <a:pt x="400583" y="1489316"/>
                  </a:lnTo>
                  <a:lnTo>
                    <a:pt x="402666" y="1497317"/>
                  </a:lnTo>
                  <a:lnTo>
                    <a:pt x="423633" y="1560830"/>
                  </a:lnTo>
                  <a:lnTo>
                    <a:pt x="439661" y="1599755"/>
                  </a:lnTo>
                  <a:lnTo>
                    <a:pt x="459943" y="1641983"/>
                  </a:lnTo>
                  <a:lnTo>
                    <a:pt x="484924" y="1686369"/>
                  </a:lnTo>
                  <a:lnTo>
                    <a:pt x="515010" y="1731784"/>
                  </a:lnTo>
                  <a:lnTo>
                    <a:pt x="550633" y="1777111"/>
                  </a:lnTo>
                  <a:lnTo>
                    <a:pt x="592201" y="1821230"/>
                  </a:lnTo>
                  <a:lnTo>
                    <a:pt x="640156" y="1862988"/>
                  </a:lnTo>
                  <a:lnTo>
                    <a:pt x="694905" y="1901291"/>
                  </a:lnTo>
                  <a:lnTo>
                    <a:pt x="756881" y="1934984"/>
                  </a:lnTo>
                  <a:lnTo>
                    <a:pt x="828509" y="1963635"/>
                  </a:lnTo>
                  <a:lnTo>
                    <a:pt x="830554" y="1963953"/>
                  </a:lnTo>
                  <a:lnTo>
                    <a:pt x="832573" y="1963953"/>
                  </a:lnTo>
                  <a:lnTo>
                    <a:pt x="840524" y="1963953"/>
                  </a:lnTo>
                  <a:lnTo>
                    <a:pt x="847953" y="1958924"/>
                  </a:lnTo>
                  <a:lnTo>
                    <a:pt x="850633" y="1950974"/>
                  </a:lnTo>
                  <a:lnTo>
                    <a:pt x="851573" y="1943455"/>
                  </a:lnTo>
                  <a:lnTo>
                    <a:pt x="849642" y="1936419"/>
                  </a:lnTo>
                  <a:lnTo>
                    <a:pt x="845197" y="1930615"/>
                  </a:lnTo>
                  <a:lnTo>
                    <a:pt x="838644" y="1926844"/>
                  </a:lnTo>
                  <a:lnTo>
                    <a:pt x="768832" y="1898446"/>
                  </a:lnTo>
                  <a:lnTo>
                    <a:pt x="707212" y="1863966"/>
                  </a:lnTo>
                  <a:lnTo>
                    <a:pt x="653300" y="1824672"/>
                  </a:lnTo>
                  <a:lnTo>
                    <a:pt x="606602" y="1781886"/>
                  </a:lnTo>
                  <a:lnTo>
                    <a:pt x="566661" y="1736902"/>
                  </a:lnTo>
                  <a:lnTo>
                    <a:pt x="532968" y="1691043"/>
                  </a:lnTo>
                  <a:lnTo>
                    <a:pt x="505028" y="1645602"/>
                  </a:lnTo>
                  <a:lnTo>
                    <a:pt x="482384" y="1601876"/>
                  </a:lnTo>
                  <a:lnTo>
                    <a:pt x="464540" y="1561185"/>
                  </a:lnTo>
                  <a:lnTo>
                    <a:pt x="451002" y="1524825"/>
                  </a:lnTo>
                  <a:lnTo>
                    <a:pt x="434924" y="1470329"/>
                  </a:lnTo>
                  <a:lnTo>
                    <a:pt x="432117" y="1457947"/>
                  </a:lnTo>
                  <a:lnTo>
                    <a:pt x="442214" y="1447901"/>
                  </a:lnTo>
                  <a:lnTo>
                    <a:pt x="491540" y="1395476"/>
                  </a:lnTo>
                  <a:lnTo>
                    <a:pt x="531520" y="1349933"/>
                  </a:lnTo>
                  <a:lnTo>
                    <a:pt x="563041" y="1372006"/>
                  </a:lnTo>
                  <a:lnTo>
                    <a:pt x="607999" y="1402499"/>
                  </a:lnTo>
                  <a:lnTo>
                    <a:pt x="661555" y="1437525"/>
                  </a:lnTo>
                  <a:lnTo>
                    <a:pt x="719074" y="1473238"/>
                  </a:lnTo>
                  <a:lnTo>
                    <a:pt x="775944" y="1505788"/>
                  </a:lnTo>
                  <a:lnTo>
                    <a:pt x="827544" y="1531315"/>
                  </a:lnTo>
                  <a:lnTo>
                    <a:pt x="860704" y="1555051"/>
                  </a:lnTo>
                  <a:lnTo>
                    <a:pt x="887577" y="1592021"/>
                  </a:lnTo>
                  <a:lnTo>
                    <a:pt x="908316" y="1638642"/>
                  </a:lnTo>
                  <a:lnTo>
                    <a:pt x="923086" y="1691335"/>
                  </a:lnTo>
                  <a:lnTo>
                    <a:pt x="932065" y="1746516"/>
                  </a:lnTo>
                  <a:lnTo>
                    <a:pt x="935418" y="1800580"/>
                  </a:lnTo>
                  <a:lnTo>
                    <a:pt x="933310" y="1849958"/>
                  </a:lnTo>
                  <a:lnTo>
                    <a:pt x="925906" y="1891042"/>
                  </a:lnTo>
                  <a:lnTo>
                    <a:pt x="925347" y="1898586"/>
                  </a:lnTo>
                  <a:lnTo>
                    <a:pt x="944257" y="1915223"/>
                  </a:lnTo>
                  <a:lnTo>
                    <a:pt x="952588" y="1915223"/>
                  </a:lnTo>
                  <a:lnTo>
                    <a:pt x="960247" y="1909711"/>
                  </a:lnTo>
                  <a:lnTo>
                    <a:pt x="962596" y="1901291"/>
                  </a:lnTo>
                  <a:lnTo>
                    <a:pt x="971296" y="1853946"/>
                  </a:lnTo>
                  <a:lnTo>
                    <a:pt x="973785" y="1798980"/>
                  </a:lnTo>
                  <a:close/>
                </a:path>
                <a:path w="3319145" h="2004060">
                  <a:moveTo>
                    <a:pt x="3284067" y="219430"/>
                  </a:moveTo>
                  <a:lnTo>
                    <a:pt x="3275482" y="166217"/>
                  </a:lnTo>
                  <a:lnTo>
                    <a:pt x="3245967" y="104394"/>
                  </a:lnTo>
                  <a:lnTo>
                    <a:pt x="3245967" y="223685"/>
                  </a:lnTo>
                  <a:lnTo>
                    <a:pt x="3241167" y="255244"/>
                  </a:lnTo>
                  <a:lnTo>
                    <a:pt x="3234042" y="272313"/>
                  </a:lnTo>
                  <a:lnTo>
                    <a:pt x="3059303" y="385000"/>
                  </a:lnTo>
                  <a:lnTo>
                    <a:pt x="2894914" y="158915"/>
                  </a:lnTo>
                  <a:lnTo>
                    <a:pt x="3082290" y="38087"/>
                  </a:lnTo>
                  <a:lnTo>
                    <a:pt x="3101975" y="39585"/>
                  </a:lnTo>
                  <a:lnTo>
                    <a:pt x="3172472" y="75031"/>
                  </a:lnTo>
                  <a:lnTo>
                    <a:pt x="3212909" y="122859"/>
                  </a:lnTo>
                  <a:lnTo>
                    <a:pt x="3239541" y="179082"/>
                  </a:lnTo>
                  <a:lnTo>
                    <a:pt x="3245967" y="223685"/>
                  </a:lnTo>
                  <a:lnTo>
                    <a:pt x="3245967" y="104394"/>
                  </a:lnTo>
                  <a:lnTo>
                    <a:pt x="3244926" y="102209"/>
                  </a:lnTo>
                  <a:lnTo>
                    <a:pt x="3199206" y="47764"/>
                  </a:lnTo>
                  <a:lnTo>
                    <a:pt x="3184944" y="38087"/>
                  </a:lnTo>
                  <a:lnTo>
                    <a:pt x="3153880" y="16992"/>
                  </a:lnTo>
                  <a:lnTo>
                    <a:pt x="3114256" y="3263"/>
                  </a:lnTo>
                  <a:lnTo>
                    <a:pt x="3085642" y="0"/>
                  </a:lnTo>
                  <a:lnTo>
                    <a:pt x="3073336" y="609"/>
                  </a:lnTo>
                  <a:lnTo>
                    <a:pt x="2852940" y="140652"/>
                  </a:lnTo>
                  <a:lnTo>
                    <a:pt x="2847975" y="155473"/>
                  </a:lnTo>
                  <a:lnTo>
                    <a:pt x="2849168" y="160794"/>
                  </a:lnTo>
                  <a:lnTo>
                    <a:pt x="3042793" y="427088"/>
                  </a:lnTo>
                  <a:lnTo>
                    <a:pt x="3048597" y="429818"/>
                  </a:lnTo>
                  <a:lnTo>
                    <a:pt x="3058045" y="429818"/>
                  </a:lnTo>
                  <a:lnTo>
                    <a:pt x="3129623" y="385000"/>
                  </a:lnTo>
                  <a:lnTo>
                    <a:pt x="3260293" y="300736"/>
                  </a:lnTo>
                  <a:lnTo>
                    <a:pt x="3279229" y="260134"/>
                  </a:lnTo>
                  <a:lnTo>
                    <a:pt x="3284067" y="219430"/>
                  </a:lnTo>
                  <a:close/>
                </a:path>
                <a:path w="3319145" h="2004060">
                  <a:moveTo>
                    <a:pt x="3319132" y="1399451"/>
                  </a:moveTo>
                  <a:lnTo>
                    <a:pt x="3317443" y="1392085"/>
                  </a:lnTo>
                  <a:lnTo>
                    <a:pt x="3313188" y="1386141"/>
                  </a:lnTo>
                  <a:lnTo>
                    <a:pt x="3307029" y="1382217"/>
                  </a:lnTo>
                  <a:lnTo>
                    <a:pt x="3299599" y="1380896"/>
                  </a:lnTo>
                  <a:lnTo>
                    <a:pt x="3270021" y="1381137"/>
                  </a:lnTo>
                  <a:lnTo>
                    <a:pt x="3236760" y="1380858"/>
                  </a:lnTo>
                  <a:lnTo>
                    <a:pt x="3193453" y="1379829"/>
                  </a:lnTo>
                  <a:lnTo>
                    <a:pt x="3141802" y="1377670"/>
                  </a:lnTo>
                  <a:lnTo>
                    <a:pt x="3083509" y="1374013"/>
                  </a:lnTo>
                  <a:lnTo>
                    <a:pt x="3020288" y="1368488"/>
                  </a:lnTo>
                  <a:lnTo>
                    <a:pt x="2953842" y="1360728"/>
                  </a:lnTo>
                  <a:lnTo>
                    <a:pt x="2885871" y="1350378"/>
                  </a:lnTo>
                  <a:lnTo>
                    <a:pt x="2818079" y="1337043"/>
                  </a:lnTo>
                  <a:lnTo>
                    <a:pt x="2766784" y="1321866"/>
                  </a:lnTo>
                  <a:lnTo>
                    <a:pt x="2702407" y="1296682"/>
                  </a:lnTo>
                  <a:lnTo>
                    <a:pt x="2665882" y="1280693"/>
                  </a:lnTo>
                  <a:lnTo>
                    <a:pt x="2626779" y="1262621"/>
                  </a:lnTo>
                  <a:lnTo>
                    <a:pt x="2585313" y="1242593"/>
                  </a:lnTo>
                  <a:lnTo>
                    <a:pt x="2541714" y="1220762"/>
                  </a:lnTo>
                  <a:lnTo>
                    <a:pt x="2496235" y="1197254"/>
                  </a:lnTo>
                  <a:lnTo>
                    <a:pt x="2449080" y="1172210"/>
                  </a:lnTo>
                  <a:lnTo>
                    <a:pt x="2400490" y="1145768"/>
                  </a:lnTo>
                  <a:lnTo>
                    <a:pt x="2350681" y="1118069"/>
                  </a:lnTo>
                  <a:lnTo>
                    <a:pt x="2299906" y="1089240"/>
                  </a:lnTo>
                  <a:lnTo>
                    <a:pt x="2248370" y="1059434"/>
                  </a:lnTo>
                  <a:lnTo>
                    <a:pt x="2196325" y="1028763"/>
                  </a:lnTo>
                  <a:lnTo>
                    <a:pt x="2143976" y="997394"/>
                  </a:lnTo>
                  <a:lnTo>
                    <a:pt x="2091575" y="965441"/>
                  </a:lnTo>
                  <a:lnTo>
                    <a:pt x="2039327" y="933056"/>
                  </a:lnTo>
                  <a:lnTo>
                    <a:pt x="1987486" y="900379"/>
                  </a:lnTo>
                  <a:lnTo>
                    <a:pt x="1936267" y="867537"/>
                  </a:lnTo>
                  <a:lnTo>
                    <a:pt x="1885911" y="834656"/>
                  </a:lnTo>
                  <a:lnTo>
                    <a:pt x="1836623" y="801903"/>
                  </a:lnTo>
                  <a:lnTo>
                    <a:pt x="1788655" y="769404"/>
                  </a:lnTo>
                  <a:lnTo>
                    <a:pt x="1742236" y="737273"/>
                  </a:lnTo>
                  <a:lnTo>
                    <a:pt x="1697570" y="705688"/>
                  </a:lnTo>
                  <a:lnTo>
                    <a:pt x="1654924" y="674751"/>
                  </a:lnTo>
                  <a:lnTo>
                    <a:pt x="1614500" y="644626"/>
                  </a:lnTo>
                  <a:lnTo>
                    <a:pt x="1576539" y="615429"/>
                  </a:lnTo>
                  <a:lnTo>
                    <a:pt x="1541259" y="587311"/>
                  </a:lnTo>
                  <a:lnTo>
                    <a:pt x="1508899" y="560400"/>
                  </a:lnTo>
                  <a:lnTo>
                    <a:pt x="1479689" y="534847"/>
                  </a:lnTo>
                  <a:lnTo>
                    <a:pt x="1429219" y="493750"/>
                  </a:lnTo>
                  <a:lnTo>
                    <a:pt x="1379016" y="461111"/>
                  </a:lnTo>
                  <a:lnTo>
                    <a:pt x="1329258" y="436219"/>
                  </a:lnTo>
                  <a:lnTo>
                    <a:pt x="1280109" y="418401"/>
                  </a:lnTo>
                  <a:lnTo>
                    <a:pt x="1231747" y="406958"/>
                  </a:lnTo>
                  <a:lnTo>
                    <a:pt x="1184338" y="401193"/>
                  </a:lnTo>
                  <a:lnTo>
                    <a:pt x="1138047" y="400405"/>
                  </a:lnTo>
                  <a:lnTo>
                    <a:pt x="1093063" y="403936"/>
                  </a:lnTo>
                  <a:lnTo>
                    <a:pt x="1049540" y="411060"/>
                  </a:lnTo>
                  <a:lnTo>
                    <a:pt x="1007668" y="421106"/>
                  </a:lnTo>
                  <a:lnTo>
                    <a:pt x="967613" y="433374"/>
                  </a:lnTo>
                  <a:lnTo>
                    <a:pt x="929538" y="447167"/>
                  </a:lnTo>
                  <a:lnTo>
                    <a:pt x="893622" y="461810"/>
                  </a:lnTo>
                  <a:lnTo>
                    <a:pt x="791171" y="508012"/>
                  </a:lnTo>
                  <a:lnTo>
                    <a:pt x="774611" y="514985"/>
                  </a:lnTo>
                  <a:lnTo>
                    <a:pt x="759777" y="520547"/>
                  </a:lnTo>
                  <a:lnTo>
                    <a:pt x="737641" y="527964"/>
                  </a:lnTo>
                  <a:lnTo>
                    <a:pt x="620725" y="565480"/>
                  </a:lnTo>
                  <a:lnTo>
                    <a:pt x="537032" y="592670"/>
                  </a:lnTo>
                  <a:lnTo>
                    <a:pt x="492023" y="607783"/>
                  </a:lnTo>
                  <a:lnTo>
                    <a:pt x="445274" y="623951"/>
                  </a:lnTo>
                  <a:lnTo>
                    <a:pt x="397078" y="641210"/>
                  </a:lnTo>
                  <a:lnTo>
                    <a:pt x="347738" y="659587"/>
                  </a:lnTo>
                  <a:lnTo>
                    <a:pt x="297535" y="679132"/>
                  </a:lnTo>
                  <a:lnTo>
                    <a:pt x="246761" y="699858"/>
                  </a:lnTo>
                  <a:lnTo>
                    <a:pt x="195694" y="721829"/>
                  </a:lnTo>
                  <a:lnTo>
                    <a:pt x="144640" y="745058"/>
                  </a:lnTo>
                  <a:lnTo>
                    <a:pt x="93891" y="769581"/>
                  </a:lnTo>
                  <a:lnTo>
                    <a:pt x="43713" y="795439"/>
                  </a:lnTo>
                  <a:lnTo>
                    <a:pt x="33693" y="813955"/>
                  </a:lnTo>
                  <a:lnTo>
                    <a:pt x="35864" y="821207"/>
                  </a:lnTo>
                  <a:lnTo>
                    <a:pt x="40665" y="827049"/>
                  </a:lnTo>
                  <a:lnTo>
                    <a:pt x="47117" y="830465"/>
                  </a:lnTo>
                  <a:lnTo>
                    <a:pt x="54381" y="831227"/>
                  </a:lnTo>
                  <a:lnTo>
                    <a:pt x="61633" y="829056"/>
                  </a:lnTo>
                  <a:lnTo>
                    <a:pt x="111112" y="803554"/>
                  </a:lnTo>
                  <a:lnTo>
                    <a:pt x="161226" y="779360"/>
                  </a:lnTo>
                  <a:lnTo>
                    <a:pt x="211670" y="756424"/>
                  </a:lnTo>
                  <a:lnTo>
                    <a:pt x="262140" y="734733"/>
                  </a:lnTo>
                  <a:lnTo>
                    <a:pt x="312381" y="714235"/>
                  </a:lnTo>
                  <a:lnTo>
                    <a:pt x="362064" y="694905"/>
                  </a:lnTo>
                  <a:lnTo>
                    <a:pt x="410921" y="676706"/>
                  </a:lnTo>
                  <a:lnTo>
                    <a:pt x="458660" y="659625"/>
                  </a:lnTo>
                  <a:lnTo>
                    <a:pt x="504990" y="643610"/>
                  </a:lnTo>
                  <a:lnTo>
                    <a:pt x="549617" y="628637"/>
                  </a:lnTo>
                  <a:lnTo>
                    <a:pt x="592251" y="614667"/>
                  </a:lnTo>
                  <a:lnTo>
                    <a:pt x="725297" y="572071"/>
                  </a:lnTo>
                  <a:lnTo>
                    <a:pt x="772096" y="556602"/>
                  </a:lnTo>
                  <a:lnTo>
                    <a:pt x="788162" y="550608"/>
                  </a:lnTo>
                  <a:lnTo>
                    <a:pt x="805649" y="543267"/>
                  </a:lnTo>
                  <a:lnTo>
                    <a:pt x="824572" y="534797"/>
                  </a:lnTo>
                  <a:lnTo>
                    <a:pt x="876414" y="511022"/>
                  </a:lnTo>
                  <a:lnTo>
                    <a:pt x="910577" y="496062"/>
                  </a:lnTo>
                  <a:lnTo>
                    <a:pt x="947229" y="481355"/>
                  </a:lnTo>
                  <a:lnTo>
                    <a:pt x="986142" y="467690"/>
                  </a:lnTo>
                  <a:lnTo>
                    <a:pt x="1027112" y="455866"/>
                  </a:lnTo>
                  <a:lnTo>
                    <a:pt x="1069949" y="446671"/>
                  </a:lnTo>
                  <a:lnTo>
                    <a:pt x="1114412" y="440905"/>
                  </a:lnTo>
                  <a:lnTo>
                    <a:pt x="1160322" y="439369"/>
                  </a:lnTo>
                  <a:lnTo>
                    <a:pt x="1207452" y="442836"/>
                  </a:lnTo>
                  <a:lnTo>
                    <a:pt x="1255598" y="452107"/>
                  </a:lnTo>
                  <a:lnTo>
                    <a:pt x="1304544" y="467982"/>
                  </a:lnTo>
                  <a:lnTo>
                    <a:pt x="1354099" y="491248"/>
                  </a:lnTo>
                  <a:lnTo>
                    <a:pt x="1404048" y="522706"/>
                  </a:lnTo>
                  <a:lnTo>
                    <a:pt x="1454188" y="563143"/>
                  </a:lnTo>
                  <a:lnTo>
                    <a:pt x="1483690" y="588962"/>
                  </a:lnTo>
                  <a:lnTo>
                    <a:pt x="1516405" y="616140"/>
                  </a:lnTo>
                  <a:lnTo>
                    <a:pt x="1552067" y="644550"/>
                  </a:lnTo>
                  <a:lnTo>
                    <a:pt x="1590459" y="674052"/>
                  </a:lnTo>
                  <a:lnTo>
                    <a:pt x="1631340" y="704494"/>
                  </a:lnTo>
                  <a:lnTo>
                    <a:pt x="1674495" y="735749"/>
                  </a:lnTo>
                  <a:lnTo>
                    <a:pt x="1719681" y="767676"/>
                  </a:lnTo>
                  <a:lnTo>
                    <a:pt x="1766658" y="800138"/>
                  </a:lnTo>
                  <a:lnTo>
                    <a:pt x="1815211" y="832993"/>
                  </a:lnTo>
                  <a:lnTo>
                    <a:pt x="1865096" y="866101"/>
                  </a:lnTo>
                  <a:lnTo>
                    <a:pt x="1916087" y="899337"/>
                  </a:lnTo>
                  <a:lnTo>
                    <a:pt x="1967941" y="932535"/>
                  </a:lnTo>
                  <a:lnTo>
                    <a:pt x="2020430" y="965581"/>
                  </a:lnTo>
                  <a:lnTo>
                    <a:pt x="2073338" y="998321"/>
                  </a:lnTo>
                  <a:lnTo>
                    <a:pt x="2126411" y="1030617"/>
                  </a:lnTo>
                  <a:lnTo>
                    <a:pt x="2179434" y="1062342"/>
                  </a:lnTo>
                  <a:lnTo>
                    <a:pt x="2232164" y="1093343"/>
                  </a:lnTo>
                  <a:lnTo>
                    <a:pt x="2284361" y="1123492"/>
                  </a:lnTo>
                  <a:lnTo>
                    <a:pt x="2335809" y="1152639"/>
                  </a:lnTo>
                  <a:lnTo>
                    <a:pt x="2386279" y="1180655"/>
                  </a:lnTo>
                  <a:lnTo>
                    <a:pt x="2435517" y="1207401"/>
                  </a:lnTo>
                  <a:lnTo>
                    <a:pt x="2483307" y="1232738"/>
                  </a:lnTo>
                  <a:lnTo>
                    <a:pt x="2529421" y="1256512"/>
                  </a:lnTo>
                  <a:lnTo>
                    <a:pt x="2573604" y="1278610"/>
                  </a:lnTo>
                  <a:lnTo>
                    <a:pt x="2615654" y="1298867"/>
                  </a:lnTo>
                  <a:lnTo>
                    <a:pt x="2655316" y="1317155"/>
                  </a:lnTo>
                  <a:lnTo>
                    <a:pt x="2692362" y="1333347"/>
                  </a:lnTo>
                  <a:lnTo>
                    <a:pt x="2757703" y="1358836"/>
                  </a:lnTo>
                  <a:lnTo>
                    <a:pt x="2809798" y="1374241"/>
                  </a:lnTo>
                  <a:lnTo>
                    <a:pt x="2871647" y="1386560"/>
                  </a:lnTo>
                  <a:lnTo>
                    <a:pt x="2933763" y="1396428"/>
                  </a:lnTo>
                  <a:lnTo>
                    <a:pt x="2994901" y="1404099"/>
                  </a:lnTo>
                  <a:lnTo>
                    <a:pt x="3053816" y="1409839"/>
                  </a:lnTo>
                  <a:lnTo>
                    <a:pt x="3109290" y="1413941"/>
                  </a:lnTo>
                  <a:lnTo>
                    <a:pt x="3160064" y="1416659"/>
                  </a:lnTo>
                  <a:lnTo>
                    <a:pt x="3204921" y="1418272"/>
                  </a:lnTo>
                  <a:lnTo>
                    <a:pt x="3271875" y="1419237"/>
                  </a:lnTo>
                  <a:lnTo>
                    <a:pt x="3300577" y="1418983"/>
                  </a:lnTo>
                  <a:lnTo>
                    <a:pt x="3307943" y="1417294"/>
                  </a:lnTo>
                  <a:lnTo>
                    <a:pt x="3313900" y="1413065"/>
                  </a:lnTo>
                  <a:lnTo>
                    <a:pt x="3317824" y="1406906"/>
                  </a:lnTo>
                  <a:lnTo>
                    <a:pt x="3319132" y="1399451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96954" y="3360147"/>
              <a:ext cx="130514" cy="7590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844796" y="1934048"/>
              <a:ext cx="3523615" cy="2418715"/>
            </a:xfrm>
            <a:custGeom>
              <a:avLst/>
              <a:gdLst/>
              <a:ahLst/>
              <a:cxnLst/>
              <a:rect l="l" t="t" r="r" b="b"/>
              <a:pathLst>
                <a:path w="3523615" h="2418715">
                  <a:moveTo>
                    <a:pt x="3336734" y="0"/>
                  </a:moveTo>
                  <a:lnTo>
                    <a:pt x="0" y="2151710"/>
                  </a:lnTo>
                  <a:lnTo>
                    <a:pt x="10991" y="2161253"/>
                  </a:lnTo>
                  <a:lnTo>
                    <a:pt x="38295" y="2187090"/>
                  </a:lnTo>
                  <a:lnTo>
                    <a:pt x="73407" y="2225031"/>
                  </a:lnTo>
                  <a:lnTo>
                    <a:pt x="107823" y="2270887"/>
                  </a:lnTo>
                  <a:lnTo>
                    <a:pt x="132248" y="2309508"/>
                  </a:lnTo>
                  <a:lnTo>
                    <a:pt x="158288" y="2369383"/>
                  </a:lnTo>
                  <a:lnTo>
                    <a:pt x="171919" y="2418270"/>
                  </a:lnTo>
                  <a:lnTo>
                    <a:pt x="3523564" y="256946"/>
                  </a:lnTo>
                  <a:lnTo>
                    <a:pt x="3498253" y="182135"/>
                  </a:lnTo>
                  <a:lnTo>
                    <a:pt x="3461664" y="118821"/>
                  </a:lnTo>
                  <a:lnTo>
                    <a:pt x="3423822" y="61321"/>
                  </a:lnTo>
                  <a:lnTo>
                    <a:pt x="3398194" y="29778"/>
                  </a:lnTo>
                  <a:lnTo>
                    <a:pt x="3373069" y="13050"/>
                  </a:lnTo>
                  <a:lnTo>
                    <a:pt x="3336734" y="0"/>
                  </a:lnTo>
                  <a:close/>
                </a:path>
              </a:pathLst>
            </a:custGeom>
            <a:solidFill>
              <a:srgbClr val="95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11792" y="1914163"/>
              <a:ext cx="3772844" cy="2617962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57140" y="2890887"/>
            <a:ext cx="1698409" cy="809396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3485085" y="7197696"/>
            <a:ext cx="158115" cy="319405"/>
          </a:xfrm>
          <a:custGeom>
            <a:avLst/>
            <a:gdLst/>
            <a:ahLst/>
            <a:cxnLst/>
            <a:rect l="l" t="t" r="r" b="b"/>
            <a:pathLst>
              <a:path w="158114" h="319404">
                <a:moveTo>
                  <a:pt x="138980" y="0"/>
                </a:moveTo>
                <a:lnTo>
                  <a:pt x="99795" y="35697"/>
                </a:lnTo>
                <a:lnTo>
                  <a:pt x="76362" y="68786"/>
                </a:lnTo>
                <a:lnTo>
                  <a:pt x="50903" y="112641"/>
                </a:lnTo>
                <a:lnTo>
                  <a:pt x="27182" y="166321"/>
                </a:lnTo>
                <a:lnTo>
                  <a:pt x="8960" y="228880"/>
                </a:lnTo>
                <a:lnTo>
                  <a:pt x="0" y="299375"/>
                </a:lnTo>
                <a:lnTo>
                  <a:pt x="1190" y="306846"/>
                </a:lnTo>
                <a:lnTo>
                  <a:pt x="5019" y="313064"/>
                </a:lnTo>
                <a:lnTo>
                  <a:pt x="10901" y="317393"/>
                </a:lnTo>
                <a:lnTo>
                  <a:pt x="18249" y="319200"/>
                </a:lnTo>
                <a:lnTo>
                  <a:pt x="19050" y="319212"/>
                </a:lnTo>
                <a:lnTo>
                  <a:pt x="26248" y="317800"/>
                </a:lnTo>
                <a:lnTo>
                  <a:pt x="32210" y="313924"/>
                </a:lnTo>
                <a:lnTo>
                  <a:pt x="36348" y="308127"/>
                </a:lnTo>
                <a:lnTo>
                  <a:pt x="38074" y="300950"/>
                </a:lnTo>
                <a:lnTo>
                  <a:pt x="48746" y="226347"/>
                </a:lnTo>
                <a:lnTo>
                  <a:pt x="70415" y="161452"/>
                </a:lnTo>
                <a:lnTo>
                  <a:pt x="97356" y="107942"/>
                </a:lnTo>
                <a:lnTo>
                  <a:pt x="123843" y="67491"/>
                </a:lnTo>
                <a:lnTo>
                  <a:pt x="144151" y="41776"/>
                </a:lnTo>
                <a:lnTo>
                  <a:pt x="152552" y="32472"/>
                </a:lnTo>
                <a:lnTo>
                  <a:pt x="156703" y="26156"/>
                </a:lnTo>
                <a:lnTo>
                  <a:pt x="158068" y="18984"/>
                </a:lnTo>
                <a:lnTo>
                  <a:pt x="156651" y="11823"/>
                </a:lnTo>
                <a:lnTo>
                  <a:pt x="152450" y="5535"/>
                </a:lnTo>
                <a:lnTo>
                  <a:pt x="146143" y="1375"/>
                </a:lnTo>
                <a:lnTo>
                  <a:pt x="138980" y="0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37858" y="7851531"/>
            <a:ext cx="324485" cy="193040"/>
          </a:xfrm>
          <a:custGeom>
            <a:avLst/>
            <a:gdLst/>
            <a:ahLst/>
            <a:cxnLst/>
            <a:rect l="l" t="t" r="r" b="b"/>
            <a:pathLst>
              <a:path w="324485" h="193040">
                <a:moveTo>
                  <a:pt x="15760" y="0"/>
                </a:moveTo>
                <a:lnTo>
                  <a:pt x="8679" y="2657"/>
                </a:lnTo>
                <a:lnTo>
                  <a:pt x="3355" y="7646"/>
                </a:lnTo>
                <a:lnTo>
                  <a:pt x="294" y="14267"/>
                </a:lnTo>
                <a:lnTo>
                  <a:pt x="0" y="21818"/>
                </a:lnTo>
                <a:lnTo>
                  <a:pt x="3030" y="36922"/>
                </a:lnTo>
                <a:lnTo>
                  <a:pt x="28571" y="109989"/>
                </a:lnTo>
                <a:lnTo>
                  <a:pt x="54179" y="150110"/>
                </a:lnTo>
                <a:lnTo>
                  <a:pt x="90409" y="180725"/>
                </a:lnTo>
                <a:lnTo>
                  <a:pt x="138811" y="192913"/>
                </a:lnTo>
                <a:lnTo>
                  <a:pt x="198516" y="178036"/>
                </a:lnTo>
                <a:lnTo>
                  <a:pt x="248342" y="142692"/>
                </a:lnTo>
                <a:lnTo>
                  <a:pt x="286813" y="100081"/>
                </a:lnTo>
                <a:lnTo>
                  <a:pt x="312030" y="63399"/>
                </a:lnTo>
                <a:lnTo>
                  <a:pt x="324179" y="38571"/>
                </a:lnTo>
                <a:lnTo>
                  <a:pt x="323342" y="31316"/>
                </a:lnTo>
                <a:lnTo>
                  <a:pt x="266954" y="62851"/>
                </a:lnTo>
                <a:lnTo>
                  <a:pt x="232633" y="104625"/>
                </a:lnTo>
                <a:lnTo>
                  <a:pt x="188838" y="139870"/>
                </a:lnTo>
                <a:lnTo>
                  <a:pt x="139090" y="154813"/>
                </a:lnTo>
                <a:lnTo>
                  <a:pt x="90288" y="133278"/>
                </a:lnTo>
                <a:lnTo>
                  <a:pt x="59183" y="85799"/>
                </a:lnTo>
                <a:lnTo>
                  <a:pt x="42597" y="38060"/>
                </a:lnTo>
                <a:lnTo>
                  <a:pt x="37604" y="15748"/>
                </a:lnTo>
                <a:lnTo>
                  <a:pt x="34938" y="8672"/>
                </a:lnTo>
                <a:lnTo>
                  <a:pt x="29940" y="3349"/>
                </a:lnTo>
                <a:lnTo>
                  <a:pt x="23313" y="288"/>
                </a:lnTo>
                <a:lnTo>
                  <a:pt x="15760" y="0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67171" y="7771151"/>
            <a:ext cx="426720" cy="259715"/>
          </a:xfrm>
          <a:custGeom>
            <a:avLst/>
            <a:gdLst/>
            <a:ahLst/>
            <a:cxnLst/>
            <a:rect l="l" t="t" r="r" b="b"/>
            <a:pathLst>
              <a:path w="426720" h="259715">
                <a:moveTo>
                  <a:pt x="71859" y="0"/>
                </a:moveTo>
                <a:lnTo>
                  <a:pt x="25494" y="52261"/>
                </a:lnTo>
                <a:lnTo>
                  <a:pt x="5725" y="98966"/>
                </a:lnTo>
                <a:lnTo>
                  <a:pt x="0" y="144430"/>
                </a:lnTo>
                <a:lnTo>
                  <a:pt x="8886" y="186597"/>
                </a:lnTo>
                <a:lnTo>
                  <a:pt x="50802" y="237482"/>
                </a:lnTo>
                <a:lnTo>
                  <a:pt x="117903" y="259191"/>
                </a:lnTo>
                <a:lnTo>
                  <a:pt x="124723" y="259407"/>
                </a:lnTo>
                <a:lnTo>
                  <a:pt x="174363" y="250983"/>
                </a:lnTo>
                <a:lnTo>
                  <a:pt x="228692" y="229173"/>
                </a:lnTo>
                <a:lnTo>
                  <a:pt x="283403" y="199170"/>
                </a:lnTo>
                <a:lnTo>
                  <a:pt x="334192" y="166167"/>
                </a:lnTo>
                <a:lnTo>
                  <a:pt x="376753" y="135358"/>
                </a:lnTo>
                <a:lnTo>
                  <a:pt x="419972" y="101088"/>
                </a:lnTo>
                <a:lnTo>
                  <a:pt x="426642" y="88126"/>
                </a:lnTo>
                <a:lnTo>
                  <a:pt x="425843" y="80866"/>
                </a:lnTo>
                <a:lnTo>
                  <a:pt x="362507" y="98373"/>
                </a:lnTo>
                <a:lnTo>
                  <a:pt x="318126" y="130935"/>
                </a:lnTo>
                <a:lnTo>
                  <a:pt x="266961" y="164593"/>
                </a:lnTo>
                <a:lnTo>
                  <a:pt x="213772" y="194250"/>
                </a:lnTo>
                <a:lnTo>
                  <a:pt x="163317" y="214807"/>
                </a:lnTo>
                <a:lnTo>
                  <a:pt x="120354" y="221167"/>
                </a:lnTo>
                <a:lnTo>
                  <a:pt x="94669" y="216564"/>
                </a:lnTo>
                <a:lnTo>
                  <a:pt x="72959" y="206568"/>
                </a:lnTo>
                <a:lnTo>
                  <a:pt x="55891" y="191610"/>
                </a:lnTo>
                <a:lnTo>
                  <a:pt x="44129" y="172119"/>
                </a:lnTo>
                <a:lnTo>
                  <a:pt x="37967" y="140409"/>
                </a:lnTo>
                <a:lnTo>
                  <a:pt x="43425" y="105362"/>
                </a:lnTo>
                <a:lnTo>
                  <a:pt x="60011" y="68581"/>
                </a:lnTo>
                <a:lnTo>
                  <a:pt x="87232" y="31670"/>
                </a:lnTo>
                <a:lnTo>
                  <a:pt x="91036" y="25128"/>
                </a:lnTo>
                <a:lnTo>
                  <a:pt x="92004" y="17887"/>
                </a:lnTo>
                <a:lnTo>
                  <a:pt x="90186" y="10814"/>
                </a:lnTo>
                <a:lnTo>
                  <a:pt x="85632" y="4772"/>
                </a:lnTo>
                <a:lnTo>
                  <a:pt x="79097" y="967"/>
                </a:lnTo>
                <a:lnTo>
                  <a:pt x="71859" y="0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4713989" y="7672122"/>
            <a:ext cx="456565" cy="377190"/>
            <a:chOff x="4713989" y="7672122"/>
            <a:chExt cx="456565" cy="377190"/>
          </a:xfrm>
        </p:grpSpPr>
        <p:sp>
          <p:nvSpPr>
            <p:cNvPr id="32" name="object 32"/>
            <p:cNvSpPr/>
            <p:nvPr/>
          </p:nvSpPr>
          <p:spPr>
            <a:xfrm>
              <a:off x="4713989" y="7672122"/>
              <a:ext cx="456565" cy="377190"/>
            </a:xfrm>
            <a:custGeom>
              <a:avLst/>
              <a:gdLst/>
              <a:ahLst/>
              <a:cxnLst/>
              <a:rect l="l" t="t" r="r" b="b"/>
              <a:pathLst>
                <a:path w="456564" h="377190">
                  <a:moveTo>
                    <a:pt x="188925" y="0"/>
                  </a:moveTo>
                  <a:lnTo>
                    <a:pt x="138718" y="42643"/>
                  </a:lnTo>
                  <a:lnTo>
                    <a:pt x="102977" y="81466"/>
                  </a:lnTo>
                  <a:lnTo>
                    <a:pt x="67881" y="128409"/>
                  </a:lnTo>
                  <a:lnTo>
                    <a:pt x="39594" y="179743"/>
                  </a:lnTo>
                  <a:lnTo>
                    <a:pt x="18972" y="228314"/>
                  </a:lnTo>
                  <a:lnTo>
                    <a:pt x="6186" y="265112"/>
                  </a:lnTo>
                  <a:lnTo>
                    <a:pt x="0" y="286296"/>
                  </a:lnTo>
                  <a:lnTo>
                    <a:pt x="850" y="291833"/>
                  </a:lnTo>
                  <a:lnTo>
                    <a:pt x="6616" y="300875"/>
                  </a:lnTo>
                  <a:lnTo>
                    <a:pt x="11264" y="303974"/>
                  </a:lnTo>
                  <a:lnTo>
                    <a:pt x="433844" y="376923"/>
                  </a:lnTo>
                  <a:lnTo>
                    <a:pt x="434924" y="377012"/>
                  </a:lnTo>
                  <a:lnTo>
                    <a:pt x="442493" y="377012"/>
                  </a:lnTo>
                  <a:lnTo>
                    <a:pt x="448640" y="373684"/>
                  </a:lnTo>
                  <a:lnTo>
                    <a:pt x="456260" y="361492"/>
                  </a:lnTo>
                  <a:lnTo>
                    <a:pt x="455980" y="353098"/>
                  </a:lnTo>
                  <a:lnTo>
                    <a:pt x="440212" y="331254"/>
                  </a:lnTo>
                  <a:lnTo>
                    <a:pt x="393217" y="331254"/>
                  </a:lnTo>
                  <a:lnTo>
                    <a:pt x="44348" y="271017"/>
                  </a:lnTo>
                  <a:lnTo>
                    <a:pt x="65255" y="215558"/>
                  </a:lnTo>
                  <a:lnTo>
                    <a:pt x="99898" y="149059"/>
                  </a:lnTo>
                  <a:lnTo>
                    <a:pt x="122384" y="117917"/>
                  </a:lnTo>
                  <a:lnTo>
                    <a:pt x="169528" y="65824"/>
                  </a:lnTo>
                  <a:lnTo>
                    <a:pt x="188556" y="47726"/>
                  </a:lnTo>
                  <a:lnTo>
                    <a:pt x="235548" y="47726"/>
                  </a:lnTo>
                  <a:lnTo>
                    <a:pt x="204076" y="4127"/>
                  </a:lnTo>
                  <a:lnTo>
                    <a:pt x="199364" y="1333"/>
                  </a:lnTo>
                  <a:lnTo>
                    <a:pt x="188925" y="0"/>
                  </a:lnTo>
                  <a:close/>
                </a:path>
                <a:path w="456564" h="377190">
                  <a:moveTo>
                    <a:pt x="235548" y="47726"/>
                  </a:moveTo>
                  <a:lnTo>
                    <a:pt x="188556" y="47726"/>
                  </a:lnTo>
                  <a:lnTo>
                    <a:pt x="393217" y="331254"/>
                  </a:lnTo>
                  <a:lnTo>
                    <a:pt x="440212" y="331254"/>
                  </a:lnTo>
                  <a:lnTo>
                    <a:pt x="235548" y="47726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77422" y="7892027"/>
              <a:ext cx="192997" cy="157111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366015" y="793000"/>
            <a:ext cx="6828155" cy="8941435"/>
            <a:chOff x="366015" y="793000"/>
            <a:chExt cx="6828155" cy="8941435"/>
          </a:xfrm>
        </p:grpSpPr>
        <p:sp>
          <p:nvSpPr>
            <p:cNvPr id="35" name="object 35"/>
            <p:cNvSpPr/>
            <p:nvPr/>
          </p:nvSpPr>
          <p:spPr>
            <a:xfrm>
              <a:off x="927000" y="5672256"/>
              <a:ext cx="3285490" cy="1019175"/>
            </a:xfrm>
            <a:custGeom>
              <a:avLst/>
              <a:gdLst/>
              <a:ahLst/>
              <a:cxnLst/>
              <a:rect l="l" t="t" r="r" b="b"/>
              <a:pathLst>
                <a:path w="3285490" h="1019175">
                  <a:moveTo>
                    <a:pt x="2181075" y="0"/>
                  </a:moveTo>
                  <a:lnTo>
                    <a:pt x="2134790" y="777"/>
                  </a:lnTo>
                  <a:lnTo>
                    <a:pt x="2087379" y="6544"/>
                  </a:lnTo>
                  <a:lnTo>
                    <a:pt x="2039013" y="17993"/>
                  </a:lnTo>
                  <a:lnTo>
                    <a:pt x="1989864" y="35815"/>
                  </a:lnTo>
                  <a:lnTo>
                    <a:pt x="1940105" y="60702"/>
                  </a:lnTo>
                  <a:lnTo>
                    <a:pt x="1889907" y="93345"/>
                  </a:lnTo>
                  <a:lnTo>
                    <a:pt x="1839442" y="134435"/>
                  </a:lnTo>
                  <a:lnTo>
                    <a:pt x="1810230" y="159992"/>
                  </a:lnTo>
                  <a:lnTo>
                    <a:pt x="1777871" y="186898"/>
                  </a:lnTo>
                  <a:lnTo>
                    <a:pt x="1742595" y="215017"/>
                  </a:lnTo>
                  <a:lnTo>
                    <a:pt x="1704630" y="244211"/>
                  </a:lnTo>
                  <a:lnTo>
                    <a:pt x="1664206" y="274342"/>
                  </a:lnTo>
                  <a:lnTo>
                    <a:pt x="1621553" y="305273"/>
                  </a:lnTo>
                  <a:lnTo>
                    <a:pt x="1576898" y="336866"/>
                  </a:lnTo>
                  <a:lnTo>
                    <a:pt x="1530473" y="368985"/>
                  </a:lnTo>
                  <a:lnTo>
                    <a:pt x="1482505" y="401492"/>
                  </a:lnTo>
                  <a:lnTo>
                    <a:pt x="1433225" y="434249"/>
                  </a:lnTo>
                  <a:lnTo>
                    <a:pt x="1382861" y="467119"/>
                  </a:lnTo>
                  <a:lnTo>
                    <a:pt x="1331642" y="499964"/>
                  </a:lnTo>
                  <a:lnTo>
                    <a:pt x="1279799" y="532648"/>
                  </a:lnTo>
                  <a:lnTo>
                    <a:pt x="1227559" y="565032"/>
                  </a:lnTo>
                  <a:lnTo>
                    <a:pt x="1175153" y="596980"/>
                  </a:lnTo>
                  <a:lnTo>
                    <a:pt x="1122809" y="628353"/>
                  </a:lnTo>
                  <a:lnTo>
                    <a:pt x="1070758" y="659016"/>
                  </a:lnTo>
                  <a:lnTo>
                    <a:pt x="1019227" y="688829"/>
                  </a:lnTo>
                  <a:lnTo>
                    <a:pt x="968447" y="717656"/>
                  </a:lnTo>
                  <a:lnTo>
                    <a:pt x="918646" y="745359"/>
                  </a:lnTo>
                  <a:lnTo>
                    <a:pt x="870054" y="771801"/>
                  </a:lnTo>
                  <a:lnTo>
                    <a:pt x="822900" y="796845"/>
                  </a:lnTo>
                  <a:lnTo>
                    <a:pt x="777414" y="820352"/>
                  </a:lnTo>
                  <a:lnTo>
                    <a:pt x="733824" y="842187"/>
                  </a:lnTo>
                  <a:lnTo>
                    <a:pt x="692359" y="862210"/>
                  </a:lnTo>
                  <a:lnTo>
                    <a:pt x="653250" y="880285"/>
                  </a:lnTo>
                  <a:lnTo>
                    <a:pt x="616725" y="896275"/>
                  </a:lnTo>
                  <a:lnTo>
                    <a:pt x="552345" y="921448"/>
                  </a:lnTo>
                  <a:lnTo>
                    <a:pt x="501053" y="936630"/>
                  </a:lnTo>
                  <a:lnTo>
                    <a:pt x="433259" y="949961"/>
                  </a:lnTo>
                  <a:lnTo>
                    <a:pt x="365285" y="960319"/>
                  </a:lnTo>
                  <a:lnTo>
                    <a:pt x="298837" y="968075"/>
                  </a:lnTo>
                  <a:lnTo>
                    <a:pt x="235617" y="973597"/>
                  </a:lnTo>
                  <a:lnTo>
                    <a:pt x="177330" y="977254"/>
                  </a:lnTo>
                  <a:lnTo>
                    <a:pt x="125680" y="979416"/>
                  </a:lnTo>
                  <a:lnTo>
                    <a:pt x="82371" y="980451"/>
                  </a:lnTo>
                  <a:lnTo>
                    <a:pt x="49107" y="980728"/>
                  </a:lnTo>
                  <a:lnTo>
                    <a:pt x="19532" y="980483"/>
                  </a:lnTo>
                  <a:lnTo>
                    <a:pt x="12092" y="981775"/>
                  </a:lnTo>
                  <a:lnTo>
                    <a:pt x="5932" y="985703"/>
                  </a:lnTo>
                  <a:lnTo>
                    <a:pt x="1689" y="991660"/>
                  </a:lnTo>
                  <a:lnTo>
                    <a:pt x="0" y="999038"/>
                  </a:lnTo>
                  <a:lnTo>
                    <a:pt x="1307" y="1006489"/>
                  </a:lnTo>
                  <a:lnTo>
                    <a:pt x="5233" y="1012648"/>
                  </a:lnTo>
                  <a:lnTo>
                    <a:pt x="11181" y="1016885"/>
                  </a:lnTo>
                  <a:lnTo>
                    <a:pt x="18554" y="1018571"/>
                  </a:lnTo>
                  <a:lnTo>
                    <a:pt x="47256" y="1018825"/>
                  </a:lnTo>
                  <a:lnTo>
                    <a:pt x="76535" y="1018629"/>
                  </a:lnTo>
                  <a:lnTo>
                    <a:pt x="159070" y="1016252"/>
                  </a:lnTo>
                  <a:lnTo>
                    <a:pt x="209849" y="1013532"/>
                  </a:lnTo>
                  <a:lnTo>
                    <a:pt x="265319" y="1009432"/>
                  </a:lnTo>
                  <a:lnTo>
                    <a:pt x="324240" y="1003681"/>
                  </a:lnTo>
                  <a:lnTo>
                    <a:pt x="385375" y="996010"/>
                  </a:lnTo>
                  <a:lnTo>
                    <a:pt x="447486" y="986149"/>
                  </a:lnTo>
                  <a:lnTo>
                    <a:pt x="509333" y="973829"/>
                  </a:lnTo>
                  <a:lnTo>
                    <a:pt x="561430" y="958428"/>
                  </a:lnTo>
                  <a:lnTo>
                    <a:pt x="626764" y="932933"/>
                  </a:lnTo>
                  <a:lnTo>
                    <a:pt x="663815" y="916747"/>
                  </a:lnTo>
                  <a:lnTo>
                    <a:pt x="703478" y="898454"/>
                  </a:lnTo>
                  <a:lnTo>
                    <a:pt x="745521" y="878193"/>
                  </a:lnTo>
                  <a:lnTo>
                    <a:pt x="789712" y="856103"/>
                  </a:lnTo>
                  <a:lnTo>
                    <a:pt x="835820" y="832322"/>
                  </a:lnTo>
                  <a:lnTo>
                    <a:pt x="883611" y="806991"/>
                  </a:lnTo>
                  <a:lnTo>
                    <a:pt x="932854" y="780247"/>
                  </a:lnTo>
                  <a:lnTo>
                    <a:pt x="983316" y="752229"/>
                  </a:lnTo>
                  <a:lnTo>
                    <a:pt x="1034765" y="723078"/>
                  </a:lnTo>
                  <a:lnTo>
                    <a:pt x="1086969" y="692930"/>
                  </a:lnTo>
                  <a:lnTo>
                    <a:pt x="1139696" y="661926"/>
                  </a:lnTo>
                  <a:lnTo>
                    <a:pt x="1192714" y="630205"/>
                  </a:lnTo>
                  <a:lnTo>
                    <a:pt x="1245790" y="597904"/>
                  </a:lnTo>
                  <a:lnTo>
                    <a:pt x="1298692" y="565164"/>
                  </a:lnTo>
                  <a:lnTo>
                    <a:pt x="1351188" y="532123"/>
                  </a:lnTo>
                  <a:lnTo>
                    <a:pt x="1403045" y="498920"/>
                  </a:lnTo>
                  <a:lnTo>
                    <a:pt x="1454033" y="465694"/>
                  </a:lnTo>
                  <a:lnTo>
                    <a:pt x="1503917" y="432583"/>
                  </a:lnTo>
                  <a:lnTo>
                    <a:pt x="1552467" y="399728"/>
                  </a:lnTo>
                  <a:lnTo>
                    <a:pt x="1599449" y="367266"/>
                  </a:lnTo>
                  <a:lnTo>
                    <a:pt x="1644633" y="335337"/>
                  </a:lnTo>
                  <a:lnTo>
                    <a:pt x="1687784" y="304080"/>
                  </a:lnTo>
                  <a:lnTo>
                    <a:pt x="1728672" y="273633"/>
                  </a:lnTo>
                  <a:lnTo>
                    <a:pt x="1767065" y="244136"/>
                  </a:lnTo>
                  <a:lnTo>
                    <a:pt x="1802729" y="215727"/>
                  </a:lnTo>
                  <a:lnTo>
                    <a:pt x="1835432" y="188546"/>
                  </a:lnTo>
                  <a:lnTo>
                    <a:pt x="1864944" y="162730"/>
                  </a:lnTo>
                  <a:lnTo>
                    <a:pt x="1915075" y="122291"/>
                  </a:lnTo>
                  <a:lnTo>
                    <a:pt x="1965023" y="90833"/>
                  </a:lnTo>
                  <a:lnTo>
                    <a:pt x="2014579" y="67564"/>
                  </a:lnTo>
                  <a:lnTo>
                    <a:pt x="2063534" y="51689"/>
                  </a:lnTo>
                  <a:lnTo>
                    <a:pt x="2111681" y="42414"/>
                  </a:lnTo>
                  <a:lnTo>
                    <a:pt x="2158811" y="38947"/>
                  </a:lnTo>
                  <a:lnTo>
                    <a:pt x="2204715" y="40493"/>
                  </a:lnTo>
                  <a:lnTo>
                    <a:pt x="2249184" y="46259"/>
                  </a:lnTo>
                  <a:lnTo>
                    <a:pt x="2292011" y="55451"/>
                  </a:lnTo>
                  <a:lnTo>
                    <a:pt x="2332986" y="67275"/>
                  </a:lnTo>
                  <a:lnTo>
                    <a:pt x="2371901" y="80938"/>
                  </a:lnTo>
                  <a:lnTo>
                    <a:pt x="2408547" y="95647"/>
                  </a:lnTo>
                  <a:lnTo>
                    <a:pt x="2513482" y="142855"/>
                  </a:lnTo>
                  <a:lnTo>
                    <a:pt x="2530979" y="150199"/>
                  </a:lnTo>
                  <a:lnTo>
                    <a:pt x="2547048" y="156190"/>
                  </a:lnTo>
                  <a:lnTo>
                    <a:pt x="2569420" y="163691"/>
                  </a:lnTo>
                  <a:lnTo>
                    <a:pt x="2686530" y="201269"/>
                  </a:lnTo>
                  <a:lnTo>
                    <a:pt x="2769515" y="228224"/>
                  </a:lnTo>
                  <a:lnTo>
                    <a:pt x="2814141" y="243198"/>
                  </a:lnTo>
                  <a:lnTo>
                    <a:pt x="2860467" y="259212"/>
                  </a:lnTo>
                  <a:lnTo>
                    <a:pt x="2908205" y="276298"/>
                  </a:lnTo>
                  <a:lnTo>
                    <a:pt x="2957063" y="294489"/>
                  </a:lnTo>
                  <a:lnTo>
                    <a:pt x="3006752" y="313818"/>
                  </a:lnTo>
                  <a:lnTo>
                    <a:pt x="3056982" y="334315"/>
                  </a:lnTo>
                  <a:lnTo>
                    <a:pt x="3107461" y="356014"/>
                  </a:lnTo>
                  <a:lnTo>
                    <a:pt x="3157901" y="378947"/>
                  </a:lnTo>
                  <a:lnTo>
                    <a:pt x="3208010" y="403146"/>
                  </a:lnTo>
                  <a:lnTo>
                    <a:pt x="3257499" y="428643"/>
                  </a:lnTo>
                  <a:lnTo>
                    <a:pt x="3264752" y="430812"/>
                  </a:lnTo>
                  <a:lnTo>
                    <a:pt x="3272018" y="430058"/>
                  </a:lnTo>
                  <a:lnTo>
                    <a:pt x="3278469" y="426634"/>
                  </a:lnTo>
                  <a:lnTo>
                    <a:pt x="3283280" y="420794"/>
                  </a:lnTo>
                  <a:lnTo>
                    <a:pt x="3285441" y="413546"/>
                  </a:lnTo>
                  <a:lnTo>
                    <a:pt x="3284683" y="406282"/>
                  </a:lnTo>
                  <a:lnTo>
                    <a:pt x="3225242" y="369169"/>
                  </a:lnTo>
                  <a:lnTo>
                    <a:pt x="3174482" y="344643"/>
                  </a:lnTo>
                  <a:lnTo>
                    <a:pt x="3123428" y="321415"/>
                  </a:lnTo>
                  <a:lnTo>
                    <a:pt x="3072368" y="299451"/>
                  </a:lnTo>
                  <a:lnTo>
                    <a:pt x="3021592" y="278715"/>
                  </a:lnTo>
                  <a:lnTo>
                    <a:pt x="2971389" y="259173"/>
                  </a:lnTo>
                  <a:lnTo>
                    <a:pt x="2922049" y="240792"/>
                  </a:lnTo>
                  <a:lnTo>
                    <a:pt x="2873859" y="223535"/>
                  </a:lnTo>
                  <a:lnTo>
                    <a:pt x="2827111" y="207370"/>
                  </a:lnTo>
                  <a:lnTo>
                    <a:pt x="2782092" y="192260"/>
                  </a:lnTo>
                  <a:lnTo>
                    <a:pt x="2739092" y="178173"/>
                  </a:lnTo>
                  <a:lnTo>
                    <a:pt x="2605706" y="135459"/>
                  </a:lnTo>
                  <a:lnTo>
                    <a:pt x="2559354" y="120135"/>
                  </a:lnTo>
                  <a:lnTo>
                    <a:pt x="2544511" y="114577"/>
                  </a:lnTo>
                  <a:lnTo>
                    <a:pt x="2527960" y="107601"/>
                  </a:lnTo>
                  <a:lnTo>
                    <a:pt x="2509809" y="99466"/>
                  </a:lnTo>
                  <a:lnTo>
                    <a:pt x="2459082" y="76184"/>
                  </a:lnTo>
                  <a:lnTo>
                    <a:pt x="2425498" y="61395"/>
                  </a:lnTo>
                  <a:lnTo>
                    <a:pt x="2389583" y="46756"/>
                  </a:lnTo>
                  <a:lnTo>
                    <a:pt x="2351510" y="32957"/>
                  </a:lnTo>
                  <a:lnTo>
                    <a:pt x="2311451" y="20691"/>
                  </a:lnTo>
                  <a:lnTo>
                    <a:pt x="2269578" y="10648"/>
                  </a:lnTo>
                  <a:lnTo>
                    <a:pt x="2226062" y="3520"/>
                  </a:lnTo>
                  <a:lnTo>
                    <a:pt x="2181075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72767" y="5400254"/>
              <a:ext cx="396240" cy="396875"/>
            </a:xfrm>
            <a:custGeom>
              <a:avLst/>
              <a:gdLst/>
              <a:ahLst/>
              <a:cxnLst/>
              <a:rect l="l" t="t" r="r" b="b"/>
              <a:pathLst>
                <a:path w="396240" h="396875">
                  <a:moveTo>
                    <a:pt x="137599" y="0"/>
                  </a:moveTo>
                  <a:lnTo>
                    <a:pt x="75485" y="37813"/>
                  </a:lnTo>
                  <a:lnTo>
                    <a:pt x="34948" y="98424"/>
                  </a:lnTo>
                  <a:lnTo>
                    <a:pt x="3360" y="169894"/>
                  </a:lnTo>
                  <a:lnTo>
                    <a:pt x="0" y="224599"/>
                  </a:lnTo>
                  <a:lnTo>
                    <a:pt x="9358" y="259587"/>
                  </a:lnTo>
                  <a:lnTo>
                    <a:pt x="15924" y="271906"/>
                  </a:lnTo>
                  <a:lnTo>
                    <a:pt x="209370" y="396658"/>
                  </a:lnTo>
                  <a:lnTo>
                    <a:pt x="396200" y="139712"/>
                  </a:lnTo>
                  <a:lnTo>
                    <a:pt x="187844" y="5346"/>
                  </a:lnTo>
                  <a:lnTo>
                    <a:pt x="1375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52550" y="5386146"/>
              <a:ext cx="3093720" cy="1889760"/>
            </a:xfrm>
            <a:custGeom>
              <a:avLst/>
              <a:gdLst/>
              <a:ahLst/>
              <a:cxnLst/>
              <a:rect l="l" t="t" r="r" b="b"/>
              <a:pathLst>
                <a:path w="3093720" h="1889759">
                  <a:moveTo>
                    <a:pt x="436105" y="155486"/>
                  </a:moveTo>
                  <a:lnTo>
                    <a:pt x="434174" y="145186"/>
                  </a:lnTo>
                  <a:lnTo>
                    <a:pt x="431139" y="140665"/>
                  </a:lnTo>
                  <a:lnTo>
                    <a:pt x="389153" y="113588"/>
                  </a:lnTo>
                  <a:lnTo>
                    <a:pt x="389153" y="158927"/>
                  </a:lnTo>
                  <a:lnTo>
                    <a:pt x="224764" y="385013"/>
                  </a:lnTo>
                  <a:lnTo>
                    <a:pt x="50050" y="272338"/>
                  </a:lnTo>
                  <a:lnTo>
                    <a:pt x="42900" y="255117"/>
                  </a:lnTo>
                  <a:lnTo>
                    <a:pt x="38112" y="223520"/>
                  </a:lnTo>
                  <a:lnTo>
                    <a:pt x="44589" y="178955"/>
                  </a:lnTo>
                  <a:lnTo>
                    <a:pt x="71170" y="122859"/>
                  </a:lnTo>
                  <a:lnTo>
                    <a:pt x="111683" y="74955"/>
                  </a:lnTo>
                  <a:lnTo>
                    <a:pt x="150444" y="49517"/>
                  </a:lnTo>
                  <a:lnTo>
                    <a:pt x="201764" y="38074"/>
                  </a:lnTo>
                  <a:lnTo>
                    <a:pt x="389153" y="158927"/>
                  </a:lnTo>
                  <a:lnTo>
                    <a:pt x="389153" y="113588"/>
                  </a:lnTo>
                  <a:lnTo>
                    <a:pt x="272059" y="38074"/>
                  </a:lnTo>
                  <a:lnTo>
                    <a:pt x="216065" y="1968"/>
                  </a:lnTo>
                  <a:lnTo>
                    <a:pt x="198424" y="0"/>
                  </a:lnTo>
                  <a:lnTo>
                    <a:pt x="169811" y="3263"/>
                  </a:lnTo>
                  <a:lnTo>
                    <a:pt x="130200" y="16992"/>
                  </a:lnTo>
                  <a:lnTo>
                    <a:pt x="84874" y="47777"/>
                  </a:lnTo>
                  <a:lnTo>
                    <a:pt x="39154" y="102209"/>
                  </a:lnTo>
                  <a:lnTo>
                    <a:pt x="8597" y="166217"/>
                  </a:lnTo>
                  <a:lnTo>
                    <a:pt x="0" y="219430"/>
                  </a:lnTo>
                  <a:lnTo>
                    <a:pt x="4838" y="260146"/>
                  </a:lnTo>
                  <a:lnTo>
                    <a:pt x="20624" y="297103"/>
                  </a:lnTo>
                  <a:lnTo>
                    <a:pt x="222440" y="428840"/>
                  </a:lnTo>
                  <a:lnTo>
                    <a:pt x="226021" y="429831"/>
                  </a:lnTo>
                  <a:lnTo>
                    <a:pt x="235470" y="429831"/>
                  </a:lnTo>
                  <a:lnTo>
                    <a:pt x="241274" y="427088"/>
                  </a:lnTo>
                  <a:lnTo>
                    <a:pt x="271868" y="385013"/>
                  </a:lnTo>
                  <a:lnTo>
                    <a:pt x="434898" y="160794"/>
                  </a:lnTo>
                  <a:lnTo>
                    <a:pt x="436105" y="155486"/>
                  </a:lnTo>
                  <a:close/>
                </a:path>
                <a:path w="3093720" h="1889759">
                  <a:moveTo>
                    <a:pt x="3093580" y="1611376"/>
                  </a:moveTo>
                  <a:lnTo>
                    <a:pt x="3092640" y="1604137"/>
                  </a:lnTo>
                  <a:lnTo>
                    <a:pt x="3088868" y="1597596"/>
                  </a:lnTo>
                  <a:lnTo>
                    <a:pt x="3084030" y="1591754"/>
                  </a:lnTo>
                  <a:lnTo>
                    <a:pt x="3071330" y="1575269"/>
                  </a:lnTo>
                  <a:lnTo>
                    <a:pt x="3028721" y="1511096"/>
                  </a:lnTo>
                  <a:lnTo>
                    <a:pt x="3001975" y="1463814"/>
                  </a:lnTo>
                  <a:lnTo>
                    <a:pt x="2973705" y="1406652"/>
                  </a:lnTo>
                  <a:lnTo>
                    <a:pt x="2945511" y="1339799"/>
                  </a:lnTo>
                  <a:lnTo>
                    <a:pt x="2918955" y="1263472"/>
                  </a:lnTo>
                  <a:lnTo>
                    <a:pt x="2933865" y="1233957"/>
                  </a:lnTo>
                  <a:lnTo>
                    <a:pt x="2957779" y="1191158"/>
                  </a:lnTo>
                  <a:lnTo>
                    <a:pt x="2987002" y="1146771"/>
                  </a:lnTo>
                  <a:lnTo>
                    <a:pt x="3017799" y="1112532"/>
                  </a:lnTo>
                  <a:lnTo>
                    <a:pt x="3022536" y="1106639"/>
                  </a:lnTo>
                  <a:lnTo>
                    <a:pt x="3024594" y="1099629"/>
                  </a:lnTo>
                  <a:lnTo>
                    <a:pt x="3023857" y="1092365"/>
                  </a:lnTo>
                  <a:lnTo>
                    <a:pt x="3020263" y="1085710"/>
                  </a:lnTo>
                  <a:lnTo>
                    <a:pt x="3014370" y="1080960"/>
                  </a:lnTo>
                  <a:lnTo>
                    <a:pt x="3007360" y="1078915"/>
                  </a:lnTo>
                  <a:lnTo>
                    <a:pt x="3000083" y="1079652"/>
                  </a:lnTo>
                  <a:lnTo>
                    <a:pt x="2953664" y="1127988"/>
                  </a:lnTo>
                  <a:lnTo>
                    <a:pt x="2918168" y="1183398"/>
                  </a:lnTo>
                  <a:lnTo>
                    <a:pt x="2892260" y="1231417"/>
                  </a:lnTo>
                  <a:lnTo>
                    <a:pt x="2886443" y="1243469"/>
                  </a:lnTo>
                  <a:lnTo>
                    <a:pt x="2885148" y="1243520"/>
                  </a:lnTo>
                  <a:lnTo>
                    <a:pt x="2807449" y="1243012"/>
                  </a:lnTo>
                  <a:lnTo>
                    <a:pt x="2751582" y="1238935"/>
                  </a:lnTo>
                  <a:lnTo>
                    <a:pt x="2690787" y="1230299"/>
                  </a:lnTo>
                  <a:lnTo>
                    <a:pt x="2629903" y="1215567"/>
                  </a:lnTo>
                  <a:lnTo>
                    <a:pt x="2573756" y="1193253"/>
                  </a:lnTo>
                  <a:lnTo>
                    <a:pt x="2518118" y="1152372"/>
                  </a:lnTo>
                  <a:lnTo>
                    <a:pt x="2485085" y="1105522"/>
                  </a:lnTo>
                  <a:lnTo>
                    <a:pt x="2468791" y="1060983"/>
                  </a:lnTo>
                  <a:lnTo>
                    <a:pt x="2462949" y="1011859"/>
                  </a:lnTo>
                  <a:lnTo>
                    <a:pt x="2461818" y="1004392"/>
                  </a:lnTo>
                  <a:lnTo>
                    <a:pt x="2458034" y="998143"/>
                  </a:lnTo>
                  <a:lnTo>
                    <a:pt x="2452192" y="993762"/>
                  </a:lnTo>
                  <a:lnTo>
                    <a:pt x="2444864" y="991895"/>
                  </a:lnTo>
                  <a:lnTo>
                    <a:pt x="2437422" y="993038"/>
                  </a:lnTo>
                  <a:lnTo>
                    <a:pt x="2431173" y="996810"/>
                  </a:lnTo>
                  <a:lnTo>
                    <a:pt x="2426766" y="1002652"/>
                  </a:lnTo>
                  <a:lnTo>
                    <a:pt x="2424900" y="1009980"/>
                  </a:lnTo>
                  <a:lnTo>
                    <a:pt x="2425001" y="1023289"/>
                  </a:lnTo>
                  <a:lnTo>
                    <a:pt x="2439085" y="1094587"/>
                  </a:lnTo>
                  <a:lnTo>
                    <a:pt x="2461272" y="1141107"/>
                  </a:lnTo>
                  <a:lnTo>
                    <a:pt x="2499017" y="1187221"/>
                  </a:lnTo>
                  <a:lnTo>
                    <a:pt x="2531961" y="1210170"/>
                  </a:lnTo>
                  <a:lnTo>
                    <a:pt x="2511717" y="1224330"/>
                  </a:lnTo>
                  <a:lnTo>
                    <a:pt x="2467495" y="1254353"/>
                  </a:lnTo>
                  <a:lnTo>
                    <a:pt x="2414397" y="1289177"/>
                  </a:lnTo>
                  <a:lnTo>
                    <a:pt x="2357310" y="1324749"/>
                  </a:lnTo>
                  <a:lnTo>
                    <a:pt x="2301138" y="1357083"/>
                  </a:lnTo>
                  <a:lnTo>
                    <a:pt x="2250770" y="1382115"/>
                  </a:lnTo>
                  <a:lnTo>
                    <a:pt x="2219604" y="1401356"/>
                  </a:lnTo>
                  <a:lnTo>
                    <a:pt x="2191905" y="1429994"/>
                  </a:lnTo>
                  <a:lnTo>
                    <a:pt x="2168042" y="1467459"/>
                  </a:lnTo>
                  <a:lnTo>
                    <a:pt x="2148395" y="1513166"/>
                  </a:lnTo>
                  <a:lnTo>
                    <a:pt x="2133333" y="1566532"/>
                  </a:lnTo>
                  <a:lnTo>
                    <a:pt x="2123490" y="1625752"/>
                  </a:lnTo>
                  <a:lnTo>
                    <a:pt x="2119795" y="1684680"/>
                  </a:lnTo>
                  <a:lnTo>
                    <a:pt x="2122271" y="1739658"/>
                  </a:lnTo>
                  <a:lnTo>
                    <a:pt x="2130983" y="1787004"/>
                  </a:lnTo>
                  <a:lnTo>
                    <a:pt x="2133346" y="1795411"/>
                  </a:lnTo>
                  <a:lnTo>
                    <a:pt x="2140991" y="1800923"/>
                  </a:lnTo>
                  <a:lnTo>
                    <a:pt x="2149322" y="1800923"/>
                  </a:lnTo>
                  <a:lnTo>
                    <a:pt x="2151024" y="1800923"/>
                  </a:lnTo>
                  <a:lnTo>
                    <a:pt x="2154466" y="1800212"/>
                  </a:lnTo>
                  <a:lnTo>
                    <a:pt x="2161197" y="1796783"/>
                  </a:lnTo>
                  <a:lnTo>
                    <a:pt x="2165934" y="1791220"/>
                  </a:lnTo>
                  <a:lnTo>
                    <a:pt x="2168220" y="1784299"/>
                  </a:lnTo>
                  <a:lnTo>
                    <a:pt x="2167674" y="1776742"/>
                  </a:lnTo>
                  <a:lnTo>
                    <a:pt x="2160270" y="1735658"/>
                  </a:lnTo>
                  <a:lnTo>
                    <a:pt x="2158149" y="1686280"/>
                  </a:lnTo>
                  <a:lnTo>
                    <a:pt x="2161502" y="1632216"/>
                  </a:lnTo>
                  <a:lnTo>
                    <a:pt x="2170480" y="1577047"/>
                  </a:lnTo>
                  <a:lnTo>
                    <a:pt x="2185263" y="1524355"/>
                  </a:lnTo>
                  <a:lnTo>
                    <a:pt x="2206002" y="1477721"/>
                  </a:lnTo>
                  <a:lnTo>
                    <a:pt x="2232863" y="1440751"/>
                  </a:lnTo>
                  <a:lnTo>
                    <a:pt x="2266035" y="1417015"/>
                  </a:lnTo>
                  <a:lnTo>
                    <a:pt x="2317635" y="1391488"/>
                  </a:lnTo>
                  <a:lnTo>
                    <a:pt x="2374493" y="1358938"/>
                  </a:lnTo>
                  <a:lnTo>
                    <a:pt x="2432024" y="1323225"/>
                  </a:lnTo>
                  <a:lnTo>
                    <a:pt x="2485567" y="1288199"/>
                  </a:lnTo>
                  <a:lnTo>
                    <a:pt x="2530525" y="1257706"/>
                  </a:lnTo>
                  <a:lnTo>
                    <a:pt x="2562034" y="1235633"/>
                  </a:lnTo>
                  <a:lnTo>
                    <a:pt x="2602026" y="1281188"/>
                  </a:lnTo>
                  <a:lnTo>
                    <a:pt x="2651366" y="1333601"/>
                  </a:lnTo>
                  <a:lnTo>
                    <a:pt x="2661475" y="1343672"/>
                  </a:lnTo>
                  <a:lnTo>
                    <a:pt x="2658694" y="1356029"/>
                  </a:lnTo>
                  <a:lnTo>
                    <a:pt x="2642692" y="1410500"/>
                  </a:lnTo>
                  <a:lnTo>
                    <a:pt x="2629204" y="1446847"/>
                  </a:lnTo>
                  <a:lnTo>
                    <a:pt x="2611399" y="1487525"/>
                  </a:lnTo>
                  <a:lnTo>
                    <a:pt x="2588793" y="1531226"/>
                  </a:lnTo>
                  <a:lnTo>
                    <a:pt x="2560904" y="1576654"/>
                  </a:lnTo>
                  <a:lnTo>
                    <a:pt x="2527223" y="1622513"/>
                  </a:lnTo>
                  <a:lnTo>
                    <a:pt x="2487269" y="1667484"/>
                  </a:lnTo>
                  <a:lnTo>
                    <a:pt x="2440546" y="1710283"/>
                  </a:lnTo>
                  <a:lnTo>
                    <a:pt x="2386584" y="1749590"/>
                  </a:lnTo>
                  <a:lnTo>
                    <a:pt x="2324874" y="1784108"/>
                  </a:lnTo>
                  <a:lnTo>
                    <a:pt x="2254923" y="1812544"/>
                  </a:lnTo>
                  <a:lnTo>
                    <a:pt x="2248382" y="1816328"/>
                  </a:lnTo>
                  <a:lnTo>
                    <a:pt x="2243937" y="1822119"/>
                  </a:lnTo>
                  <a:lnTo>
                    <a:pt x="2241994" y="1829168"/>
                  </a:lnTo>
                  <a:lnTo>
                    <a:pt x="2242934" y="1836674"/>
                  </a:lnTo>
                  <a:lnTo>
                    <a:pt x="2245614" y="1844624"/>
                  </a:lnTo>
                  <a:lnTo>
                    <a:pt x="2253043" y="1849653"/>
                  </a:lnTo>
                  <a:lnTo>
                    <a:pt x="2260993" y="1849653"/>
                  </a:lnTo>
                  <a:lnTo>
                    <a:pt x="2263000" y="1849653"/>
                  </a:lnTo>
                  <a:lnTo>
                    <a:pt x="2336685" y="1820684"/>
                  </a:lnTo>
                  <a:lnTo>
                    <a:pt x="2398661" y="1786991"/>
                  </a:lnTo>
                  <a:lnTo>
                    <a:pt x="2453424" y="1748701"/>
                  </a:lnTo>
                  <a:lnTo>
                    <a:pt x="2501366" y="1706930"/>
                  </a:lnTo>
                  <a:lnTo>
                    <a:pt x="2542946" y="1662823"/>
                  </a:lnTo>
                  <a:lnTo>
                    <a:pt x="2578557" y="1617497"/>
                  </a:lnTo>
                  <a:lnTo>
                    <a:pt x="2608643" y="1572069"/>
                  </a:lnTo>
                  <a:lnTo>
                    <a:pt x="2633624" y="1527683"/>
                  </a:lnTo>
                  <a:lnTo>
                    <a:pt x="2653919" y="1485468"/>
                  </a:lnTo>
                  <a:lnTo>
                    <a:pt x="2669946" y="1446530"/>
                  </a:lnTo>
                  <a:lnTo>
                    <a:pt x="2690901" y="1383030"/>
                  </a:lnTo>
                  <a:lnTo>
                    <a:pt x="2692971" y="1375016"/>
                  </a:lnTo>
                  <a:lnTo>
                    <a:pt x="2697873" y="1379880"/>
                  </a:lnTo>
                  <a:lnTo>
                    <a:pt x="2740888" y="1420075"/>
                  </a:lnTo>
                  <a:lnTo>
                    <a:pt x="2779750" y="1454277"/>
                  </a:lnTo>
                  <a:lnTo>
                    <a:pt x="2813761" y="1482559"/>
                  </a:lnTo>
                  <a:lnTo>
                    <a:pt x="2864535" y="1521663"/>
                  </a:lnTo>
                  <a:lnTo>
                    <a:pt x="2879966" y="1532623"/>
                  </a:lnTo>
                  <a:lnTo>
                    <a:pt x="2884868" y="1612519"/>
                  </a:lnTo>
                  <a:lnTo>
                    <a:pt x="2895828" y="1684959"/>
                  </a:lnTo>
                  <a:lnTo>
                    <a:pt x="2910459" y="1748332"/>
                  </a:lnTo>
                  <a:lnTo>
                    <a:pt x="2926334" y="1801037"/>
                  </a:lnTo>
                  <a:lnTo>
                    <a:pt x="2941053" y="1841436"/>
                  </a:lnTo>
                  <a:lnTo>
                    <a:pt x="2960636" y="1885581"/>
                  </a:lnTo>
                  <a:lnTo>
                    <a:pt x="2967367" y="1889442"/>
                  </a:lnTo>
                  <a:lnTo>
                    <a:pt x="2974365" y="1889442"/>
                  </a:lnTo>
                  <a:lnTo>
                    <a:pt x="2977223" y="1889442"/>
                  </a:lnTo>
                  <a:lnTo>
                    <a:pt x="2993377" y="1869211"/>
                  </a:lnTo>
                  <a:lnTo>
                    <a:pt x="2991408" y="1861908"/>
                  </a:lnTo>
                  <a:lnTo>
                    <a:pt x="2987116" y="1852587"/>
                  </a:lnTo>
                  <a:lnTo>
                    <a:pt x="2976537" y="1827123"/>
                  </a:lnTo>
                  <a:lnTo>
                    <a:pt x="2962211" y="1787372"/>
                  </a:lnTo>
                  <a:lnTo>
                    <a:pt x="2946666" y="1735175"/>
                  </a:lnTo>
                  <a:lnTo>
                    <a:pt x="2932430" y="1672399"/>
                  </a:lnTo>
                  <a:lnTo>
                    <a:pt x="2922028" y="1600885"/>
                  </a:lnTo>
                  <a:lnTo>
                    <a:pt x="2918002" y="1522476"/>
                  </a:lnTo>
                  <a:lnTo>
                    <a:pt x="2918002" y="1516037"/>
                  </a:lnTo>
                  <a:lnTo>
                    <a:pt x="2914751" y="1510030"/>
                  </a:lnTo>
                  <a:lnTo>
                    <a:pt x="2862097" y="1471993"/>
                  </a:lnTo>
                  <a:lnTo>
                    <a:pt x="2828861" y="1445463"/>
                  </a:lnTo>
                  <a:lnTo>
                    <a:pt x="2788666" y="1411338"/>
                  </a:lnTo>
                  <a:lnTo>
                    <a:pt x="2742577" y="1369568"/>
                  </a:lnTo>
                  <a:lnTo>
                    <a:pt x="2691663" y="1320101"/>
                  </a:lnTo>
                  <a:lnTo>
                    <a:pt x="2636990" y="1262900"/>
                  </a:lnTo>
                  <a:lnTo>
                    <a:pt x="2629560" y="1254506"/>
                  </a:lnTo>
                  <a:lnTo>
                    <a:pt x="2659189" y="1262773"/>
                  </a:lnTo>
                  <a:lnTo>
                    <a:pt x="2713063" y="1272705"/>
                  </a:lnTo>
                  <a:lnTo>
                    <a:pt x="2764942" y="1278636"/>
                  </a:lnTo>
                  <a:lnTo>
                    <a:pt x="2812072" y="1281506"/>
                  </a:lnTo>
                  <a:lnTo>
                    <a:pt x="2851721" y="1282255"/>
                  </a:lnTo>
                  <a:lnTo>
                    <a:pt x="2870530" y="1282090"/>
                  </a:lnTo>
                  <a:lnTo>
                    <a:pt x="2885160" y="1281696"/>
                  </a:lnTo>
                  <a:lnTo>
                    <a:pt x="2907855" y="1348155"/>
                  </a:lnTo>
                  <a:lnTo>
                    <a:pt x="2937167" y="1418666"/>
                  </a:lnTo>
                  <a:lnTo>
                    <a:pt x="2966656" y="1478953"/>
                  </a:lnTo>
                  <a:lnTo>
                    <a:pt x="2994710" y="1528889"/>
                  </a:lnTo>
                  <a:lnTo>
                    <a:pt x="3019717" y="1568373"/>
                  </a:lnTo>
                  <a:lnTo>
                    <a:pt x="3054121" y="1615440"/>
                  </a:lnTo>
                  <a:lnTo>
                    <a:pt x="3069298" y="1629244"/>
                  </a:lnTo>
                  <a:lnTo>
                    <a:pt x="3074581" y="1629244"/>
                  </a:lnTo>
                  <a:lnTo>
                    <a:pt x="3079064" y="1629244"/>
                  </a:lnTo>
                  <a:lnTo>
                    <a:pt x="3083560" y="1627670"/>
                  </a:lnTo>
                  <a:lnTo>
                    <a:pt x="3087179" y="1624482"/>
                  </a:lnTo>
                  <a:lnTo>
                    <a:pt x="3091751" y="1618449"/>
                  </a:lnTo>
                  <a:lnTo>
                    <a:pt x="3093580" y="1611376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32553" y="6851758"/>
              <a:ext cx="130490" cy="7579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382139" y="5539963"/>
              <a:ext cx="3523615" cy="2418715"/>
            </a:xfrm>
            <a:custGeom>
              <a:avLst/>
              <a:gdLst/>
              <a:ahLst/>
              <a:cxnLst/>
              <a:rect l="l" t="t" r="r" b="b"/>
              <a:pathLst>
                <a:path w="3523615" h="2418715">
                  <a:moveTo>
                    <a:pt x="186829" y="0"/>
                  </a:moveTo>
                  <a:lnTo>
                    <a:pt x="150494" y="13050"/>
                  </a:lnTo>
                  <a:lnTo>
                    <a:pt x="99742" y="61321"/>
                  </a:lnTo>
                  <a:lnTo>
                    <a:pt x="61899" y="118821"/>
                  </a:lnTo>
                  <a:lnTo>
                    <a:pt x="25310" y="182135"/>
                  </a:lnTo>
                  <a:lnTo>
                    <a:pt x="7023" y="224978"/>
                  </a:lnTo>
                  <a:lnTo>
                    <a:pt x="0" y="256946"/>
                  </a:lnTo>
                  <a:lnTo>
                    <a:pt x="3351644" y="2418270"/>
                  </a:lnTo>
                  <a:lnTo>
                    <a:pt x="3365275" y="2369383"/>
                  </a:lnTo>
                  <a:lnTo>
                    <a:pt x="3376496" y="2337735"/>
                  </a:lnTo>
                  <a:lnTo>
                    <a:pt x="3415741" y="2270887"/>
                  </a:lnTo>
                  <a:lnTo>
                    <a:pt x="3450156" y="2225031"/>
                  </a:lnTo>
                  <a:lnTo>
                    <a:pt x="3485268" y="2187090"/>
                  </a:lnTo>
                  <a:lnTo>
                    <a:pt x="3523564" y="2151710"/>
                  </a:lnTo>
                  <a:lnTo>
                    <a:pt x="186829" y="0"/>
                  </a:lnTo>
                  <a:close/>
                </a:path>
              </a:pathLst>
            </a:custGeom>
            <a:solidFill>
              <a:srgbClr val="95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6015" y="793000"/>
              <a:ext cx="6827964" cy="8940901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6241429" y="506935"/>
            <a:ext cx="857250" cy="139700"/>
            <a:chOff x="6241429" y="506935"/>
            <a:chExt cx="857250" cy="139700"/>
          </a:xfrm>
        </p:grpSpPr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41429" y="509981"/>
              <a:ext cx="86258" cy="11018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50322" y="539854"/>
              <a:ext cx="64617" cy="8183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40158" y="506935"/>
              <a:ext cx="368959" cy="11475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831355" y="510069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05"/>
                  </a:moveTo>
                  <a:lnTo>
                    <a:pt x="65608" y="31305"/>
                  </a:lnTo>
                  <a:lnTo>
                    <a:pt x="65608" y="110096"/>
                  </a:lnTo>
                  <a:lnTo>
                    <a:pt x="77190" y="110096"/>
                  </a:lnTo>
                  <a:lnTo>
                    <a:pt x="77190" y="31305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074" y="0"/>
                  </a:lnTo>
                  <a:lnTo>
                    <a:pt x="65074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35680" y="539091"/>
              <a:ext cx="162692" cy="107137"/>
            </a:xfrm>
            <a:prstGeom prst="rect">
              <a:avLst/>
            </a:prstGeom>
          </p:spPr>
        </p:pic>
      </p:grpSp>
      <p:pic>
        <p:nvPicPr>
          <p:cNvPr id="47" name="object 4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147" y="522904"/>
            <a:ext cx="1515097" cy="15150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3449" y="436622"/>
            <a:ext cx="1460500" cy="167640"/>
            <a:chOff x="473449" y="436622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49" y="436622"/>
              <a:ext cx="1263912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90" y="436740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05" y="46964"/>
                  </a:moveTo>
                  <a:lnTo>
                    <a:pt x="215" y="46964"/>
                  </a:lnTo>
                  <a:lnTo>
                    <a:pt x="215" y="165150"/>
                  </a:lnTo>
                  <a:lnTo>
                    <a:pt x="32105" y="165150"/>
                  </a:lnTo>
                  <a:lnTo>
                    <a:pt x="32105" y="46964"/>
                  </a:lnTo>
                  <a:close/>
                </a:path>
                <a:path w="33019" h="165734">
                  <a:moveTo>
                    <a:pt x="32448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48" y="30060"/>
                  </a:lnTo>
                  <a:lnTo>
                    <a:pt x="32448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095" y="481417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3169" y="481419"/>
            <a:ext cx="102869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5561" y="482681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50" y="481419"/>
            <a:ext cx="499109" cy="157480"/>
            <a:chOff x="2259350" y="481419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9350" y="481422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1333" y="481419"/>
              <a:ext cx="236598" cy="12275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4420608" y="645404"/>
            <a:ext cx="594995" cy="1263015"/>
          </a:xfrm>
          <a:custGeom>
            <a:avLst/>
            <a:gdLst/>
            <a:ahLst/>
            <a:cxnLst/>
            <a:rect l="l" t="t" r="r" b="b"/>
            <a:pathLst>
              <a:path w="594995" h="1263014">
                <a:moveTo>
                  <a:pt x="490512" y="1199184"/>
                </a:moveTo>
                <a:lnTo>
                  <a:pt x="487070" y="1199184"/>
                </a:lnTo>
                <a:lnTo>
                  <a:pt x="480161" y="1206093"/>
                </a:lnTo>
                <a:lnTo>
                  <a:pt x="480161" y="1209535"/>
                </a:lnTo>
                <a:lnTo>
                  <a:pt x="483628" y="1213002"/>
                </a:lnTo>
                <a:lnTo>
                  <a:pt x="499160" y="1230274"/>
                </a:lnTo>
                <a:lnTo>
                  <a:pt x="480161" y="1249273"/>
                </a:lnTo>
                <a:lnTo>
                  <a:pt x="477837" y="1251559"/>
                </a:lnTo>
                <a:lnTo>
                  <a:pt x="478142" y="1254721"/>
                </a:lnTo>
                <a:lnTo>
                  <a:pt x="483895" y="1262799"/>
                </a:lnTo>
                <a:lnTo>
                  <a:pt x="487641" y="1262494"/>
                </a:lnTo>
                <a:lnTo>
                  <a:pt x="509523" y="1240637"/>
                </a:lnTo>
                <a:lnTo>
                  <a:pt x="529308" y="1240637"/>
                </a:lnTo>
                <a:lnTo>
                  <a:pt x="519887" y="1230274"/>
                </a:lnTo>
                <a:lnTo>
                  <a:pt x="530250" y="1219911"/>
                </a:lnTo>
                <a:lnTo>
                  <a:pt x="509523" y="1219911"/>
                </a:lnTo>
                <a:lnTo>
                  <a:pt x="493991" y="1202639"/>
                </a:lnTo>
                <a:lnTo>
                  <a:pt x="490512" y="1199184"/>
                </a:lnTo>
                <a:close/>
              </a:path>
              <a:path w="594995" h="1263014">
                <a:moveTo>
                  <a:pt x="529308" y="1240637"/>
                </a:moveTo>
                <a:lnTo>
                  <a:pt x="509523" y="1240637"/>
                </a:lnTo>
                <a:lnTo>
                  <a:pt x="525068" y="1257909"/>
                </a:lnTo>
                <a:lnTo>
                  <a:pt x="528523" y="1261351"/>
                </a:lnTo>
                <a:lnTo>
                  <a:pt x="531977" y="1261630"/>
                </a:lnTo>
                <a:lnTo>
                  <a:pt x="535444" y="1258773"/>
                </a:lnTo>
                <a:lnTo>
                  <a:pt x="538886" y="1255890"/>
                </a:lnTo>
                <a:lnTo>
                  <a:pt x="539457" y="1252727"/>
                </a:lnTo>
                <a:lnTo>
                  <a:pt x="537159" y="1249273"/>
                </a:lnTo>
                <a:lnTo>
                  <a:pt x="529308" y="1240637"/>
                </a:lnTo>
                <a:close/>
              </a:path>
              <a:path w="594995" h="1263014">
                <a:moveTo>
                  <a:pt x="533704" y="1199184"/>
                </a:moveTo>
                <a:lnTo>
                  <a:pt x="530250" y="1199184"/>
                </a:lnTo>
                <a:lnTo>
                  <a:pt x="509523" y="1219911"/>
                </a:lnTo>
                <a:lnTo>
                  <a:pt x="530250" y="1219911"/>
                </a:lnTo>
                <a:lnTo>
                  <a:pt x="540626" y="1209535"/>
                </a:lnTo>
                <a:lnTo>
                  <a:pt x="540626" y="1206093"/>
                </a:lnTo>
                <a:lnTo>
                  <a:pt x="533704" y="1199184"/>
                </a:lnTo>
                <a:close/>
              </a:path>
              <a:path w="594995" h="1263014">
                <a:moveTo>
                  <a:pt x="271755" y="0"/>
                </a:moveTo>
                <a:lnTo>
                  <a:pt x="250769" y="0"/>
                </a:lnTo>
                <a:lnTo>
                  <a:pt x="241380" y="2539"/>
                </a:lnTo>
                <a:lnTo>
                  <a:pt x="212012" y="27939"/>
                </a:lnTo>
                <a:lnTo>
                  <a:pt x="93268" y="1123949"/>
                </a:lnTo>
                <a:lnTo>
                  <a:pt x="92938" y="1139189"/>
                </a:lnTo>
                <a:lnTo>
                  <a:pt x="95418" y="1151889"/>
                </a:lnTo>
                <a:lnTo>
                  <a:pt x="128244" y="1181099"/>
                </a:lnTo>
                <a:lnTo>
                  <a:pt x="138283" y="1183639"/>
                </a:lnTo>
                <a:lnTo>
                  <a:pt x="157874" y="1183639"/>
                </a:lnTo>
                <a:lnTo>
                  <a:pt x="140874" y="1168399"/>
                </a:lnTo>
                <a:lnTo>
                  <a:pt x="133424" y="1165859"/>
                </a:lnTo>
                <a:lnTo>
                  <a:pt x="108161" y="1136649"/>
                </a:lnTo>
                <a:lnTo>
                  <a:pt x="108826" y="1125219"/>
                </a:lnTo>
                <a:lnTo>
                  <a:pt x="221094" y="53339"/>
                </a:lnTo>
                <a:lnTo>
                  <a:pt x="241538" y="20319"/>
                </a:lnTo>
                <a:lnTo>
                  <a:pt x="254050" y="15239"/>
                </a:lnTo>
                <a:lnTo>
                  <a:pt x="301409" y="15239"/>
                </a:lnTo>
                <a:lnTo>
                  <a:pt x="292061" y="7619"/>
                </a:lnTo>
                <a:lnTo>
                  <a:pt x="282174" y="3809"/>
                </a:lnTo>
                <a:lnTo>
                  <a:pt x="271755" y="0"/>
                </a:lnTo>
                <a:close/>
              </a:path>
              <a:path w="594995" h="1263014">
                <a:moveTo>
                  <a:pt x="259223" y="984249"/>
                </a:moveTo>
                <a:lnTo>
                  <a:pt x="236626" y="984249"/>
                </a:lnTo>
                <a:lnTo>
                  <a:pt x="393801" y="1163319"/>
                </a:lnTo>
                <a:lnTo>
                  <a:pt x="403615" y="1172209"/>
                </a:lnTo>
                <a:lnTo>
                  <a:pt x="414083" y="1178559"/>
                </a:lnTo>
                <a:lnTo>
                  <a:pt x="425209" y="1182369"/>
                </a:lnTo>
                <a:lnTo>
                  <a:pt x="436994" y="1183639"/>
                </a:lnTo>
                <a:lnTo>
                  <a:pt x="448583" y="1183639"/>
                </a:lnTo>
                <a:lnTo>
                  <a:pt x="459211" y="1179829"/>
                </a:lnTo>
                <a:lnTo>
                  <a:pt x="468875" y="1174749"/>
                </a:lnTo>
                <a:lnTo>
                  <a:pt x="477570" y="1168399"/>
                </a:lnTo>
                <a:lnTo>
                  <a:pt x="478596" y="1167129"/>
                </a:lnTo>
                <a:lnTo>
                  <a:pt x="436994" y="1167129"/>
                </a:lnTo>
                <a:lnTo>
                  <a:pt x="428559" y="1165859"/>
                </a:lnTo>
                <a:lnTo>
                  <a:pt x="420566" y="1163319"/>
                </a:lnTo>
                <a:lnTo>
                  <a:pt x="413012" y="1158239"/>
                </a:lnTo>
                <a:lnTo>
                  <a:pt x="405891" y="1151889"/>
                </a:lnTo>
                <a:lnTo>
                  <a:pt x="259223" y="984249"/>
                </a:lnTo>
                <a:close/>
              </a:path>
              <a:path w="594995" h="1263014">
                <a:moveTo>
                  <a:pt x="231444" y="952499"/>
                </a:moveTo>
                <a:lnTo>
                  <a:pt x="217627" y="995679"/>
                </a:lnTo>
                <a:lnTo>
                  <a:pt x="204673" y="1043939"/>
                </a:lnTo>
                <a:lnTo>
                  <a:pt x="201748" y="1055369"/>
                </a:lnTo>
                <a:lnTo>
                  <a:pt x="199048" y="1068069"/>
                </a:lnTo>
                <a:lnTo>
                  <a:pt x="196570" y="1079499"/>
                </a:lnTo>
                <a:lnTo>
                  <a:pt x="194309" y="1092199"/>
                </a:lnTo>
                <a:lnTo>
                  <a:pt x="192310" y="1103629"/>
                </a:lnTo>
                <a:lnTo>
                  <a:pt x="190636" y="1113789"/>
                </a:lnTo>
                <a:lnTo>
                  <a:pt x="189291" y="1123949"/>
                </a:lnTo>
                <a:lnTo>
                  <a:pt x="188277" y="1132839"/>
                </a:lnTo>
                <a:lnTo>
                  <a:pt x="186045" y="1141729"/>
                </a:lnTo>
                <a:lnTo>
                  <a:pt x="155277" y="1168399"/>
                </a:lnTo>
                <a:lnTo>
                  <a:pt x="186911" y="1168399"/>
                </a:lnTo>
                <a:lnTo>
                  <a:pt x="203809" y="1134109"/>
                </a:lnTo>
                <a:lnTo>
                  <a:pt x="205912" y="1116329"/>
                </a:lnTo>
                <a:lnTo>
                  <a:pt x="208773" y="1098549"/>
                </a:lnTo>
                <a:lnTo>
                  <a:pt x="216776" y="1059179"/>
                </a:lnTo>
                <a:lnTo>
                  <a:pt x="226472" y="1019809"/>
                </a:lnTo>
                <a:lnTo>
                  <a:pt x="236626" y="984249"/>
                </a:lnTo>
                <a:lnTo>
                  <a:pt x="259223" y="984249"/>
                </a:lnTo>
                <a:lnTo>
                  <a:pt x="231444" y="952499"/>
                </a:lnTo>
                <a:close/>
              </a:path>
              <a:path w="594995" h="1263014">
                <a:moveTo>
                  <a:pt x="477826" y="590549"/>
                </a:moveTo>
                <a:lnTo>
                  <a:pt x="407619" y="590549"/>
                </a:lnTo>
                <a:lnTo>
                  <a:pt x="435684" y="591819"/>
                </a:lnTo>
                <a:lnTo>
                  <a:pt x="459435" y="598169"/>
                </a:lnTo>
                <a:lnTo>
                  <a:pt x="493991" y="623569"/>
                </a:lnTo>
                <a:lnTo>
                  <a:pt x="513411" y="660399"/>
                </a:lnTo>
                <a:lnTo>
                  <a:pt x="519887" y="702309"/>
                </a:lnTo>
                <a:lnTo>
                  <a:pt x="519508" y="713739"/>
                </a:lnTo>
                <a:lnTo>
                  <a:pt x="510326" y="760729"/>
                </a:lnTo>
                <a:lnTo>
                  <a:pt x="477949" y="819149"/>
                </a:lnTo>
                <a:lnTo>
                  <a:pt x="437792" y="858519"/>
                </a:lnTo>
                <a:lnTo>
                  <a:pt x="387490" y="887729"/>
                </a:lnTo>
                <a:lnTo>
                  <a:pt x="330925" y="905509"/>
                </a:lnTo>
                <a:lnTo>
                  <a:pt x="300545" y="911859"/>
                </a:lnTo>
                <a:lnTo>
                  <a:pt x="466343" y="1099819"/>
                </a:lnTo>
                <a:lnTo>
                  <a:pt x="470877" y="1106169"/>
                </a:lnTo>
                <a:lnTo>
                  <a:pt x="474116" y="1112519"/>
                </a:lnTo>
                <a:lnTo>
                  <a:pt x="476059" y="1120139"/>
                </a:lnTo>
                <a:lnTo>
                  <a:pt x="476707" y="1127759"/>
                </a:lnTo>
                <a:lnTo>
                  <a:pt x="476005" y="1135379"/>
                </a:lnTo>
                <a:lnTo>
                  <a:pt x="445233" y="1165859"/>
                </a:lnTo>
                <a:lnTo>
                  <a:pt x="436994" y="1167129"/>
                </a:lnTo>
                <a:lnTo>
                  <a:pt x="478596" y="1167129"/>
                </a:lnTo>
                <a:lnTo>
                  <a:pt x="484749" y="1159509"/>
                </a:lnTo>
                <a:lnTo>
                  <a:pt x="489881" y="1149349"/>
                </a:lnTo>
                <a:lnTo>
                  <a:pt x="492963" y="1139189"/>
                </a:lnTo>
                <a:lnTo>
                  <a:pt x="493991" y="1127759"/>
                </a:lnTo>
                <a:lnTo>
                  <a:pt x="493991" y="1121409"/>
                </a:lnTo>
                <a:lnTo>
                  <a:pt x="474992" y="1084579"/>
                </a:lnTo>
                <a:lnTo>
                  <a:pt x="329895" y="922019"/>
                </a:lnTo>
                <a:lnTo>
                  <a:pt x="385371" y="904239"/>
                </a:lnTo>
                <a:lnTo>
                  <a:pt x="434390" y="878839"/>
                </a:lnTo>
                <a:lnTo>
                  <a:pt x="475624" y="845819"/>
                </a:lnTo>
                <a:lnTo>
                  <a:pt x="507809" y="803909"/>
                </a:lnTo>
                <a:lnTo>
                  <a:pt x="524629" y="767079"/>
                </a:lnTo>
                <a:lnTo>
                  <a:pt x="533703" y="727709"/>
                </a:lnTo>
                <a:lnTo>
                  <a:pt x="535444" y="702309"/>
                </a:lnTo>
                <a:lnTo>
                  <a:pt x="533606" y="678179"/>
                </a:lnTo>
                <a:lnTo>
                  <a:pt x="528096" y="655319"/>
                </a:lnTo>
                <a:lnTo>
                  <a:pt x="518915" y="633729"/>
                </a:lnTo>
                <a:lnTo>
                  <a:pt x="506069" y="613409"/>
                </a:lnTo>
                <a:lnTo>
                  <a:pt x="488893" y="596899"/>
                </a:lnTo>
                <a:lnTo>
                  <a:pt x="477826" y="590549"/>
                </a:lnTo>
                <a:close/>
              </a:path>
              <a:path w="594995" h="1263014">
                <a:moveTo>
                  <a:pt x="71678" y="659129"/>
                </a:moveTo>
                <a:lnTo>
                  <a:pt x="61328" y="659129"/>
                </a:lnTo>
                <a:lnTo>
                  <a:pt x="58140" y="661669"/>
                </a:lnTo>
                <a:lnTo>
                  <a:pt x="57010" y="668019"/>
                </a:lnTo>
                <a:lnTo>
                  <a:pt x="8635" y="1132839"/>
                </a:lnTo>
                <a:lnTo>
                  <a:pt x="7467" y="1139189"/>
                </a:lnTo>
                <a:lnTo>
                  <a:pt x="9778" y="1142999"/>
                </a:lnTo>
                <a:lnTo>
                  <a:pt x="15544" y="1144269"/>
                </a:lnTo>
                <a:lnTo>
                  <a:pt x="21285" y="1144269"/>
                </a:lnTo>
                <a:lnTo>
                  <a:pt x="24752" y="1141729"/>
                </a:lnTo>
                <a:lnTo>
                  <a:pt x="25907" y="1135379"/>
                </a:lnTo>
                <a:lnTo>
                  <a:pt x="28037" y="1112519"/>
                </a:lnTo>
                <a:lnTo>
                  <a:pt x="30000" y="1092199"/>
                </a:lnTo>
                <a:lnTo>
                  <a:pt x="35407" y="1046479"/>
                </a:lnTo>
                <a:lnTo>
                  <a:pt x="42090" y="998219"/>
                </a:lnTo>
                <a:lnTo>
                  <a:pt x="56346" y="918209"/>
                </a:lnTo>
                <a:lnTo>
                  <a:pt x="65415" y="875029"/>
                </a:lnTo>
                <a:lnTo>
                  <a:pt x="50088" y="875029"/>
                </a:lnTo>
                <a:lnTo>
                  <a:pt x="72542" y="669289"/>
                </a:lnTo>
                <a:lnTo>
                  <a:pt x="73672" y="662939"/>
                </a:lnTo>
                <a:lnTo>
                  <a:pt x="71678" y="659129"/>
                </a:lnTo>
                <a:close/>
              </a:path>
              <a:path w="594995" h="1263014">
                <a:moveTo>
                  <a:pt x="475551" y="1021079"/>
                </a:moveTo>
                <a:lnTo>
                  <a:pt x="472655" y="1022349"/>
                </a:lnTo>
                <a:lnTo>
                  <a:pt x="470382" y="1029969"/>
                </a:lnTo>
                <a:lnTo>
                  <a:pt x="471525" y="1033779"/>
                </a:lnTo>
                <a:lnTo>
                  <a:pt x="474992" y="1036319"/>
                </a:lnTo>
                <a:lnTo>
                  <a:pt x="533704" y="1062989"/>
                </a:lnTo>
                <a:lnTo>
                  <a:pt x="542448" y="1065529"/>
                </a:lnTo>
                <a:lnTo>
                  <a:pt x="547955" y="1064259"/>
                </a:lnTo>
                <a:lnTo>
                  <a:pt x="550226" y="1059179"/>
                </a:lnTo>
                <a:lnTo>
                  <a:pt x="549262" y="1049019"/>
                </a:lnTo>
                <a:lnTo>
                  <a:pt x="545113" y="1033779"/>
                </a:lnTo>
                <a:lnTo>
                  <a:pt x="514705" y="1033779"/>
                </a:lnTo>
                <a:lnTo>
                  <a:pt x="480161" y="1023619"/>
                </a:lnTo>
                <a:lnTo>
                  <a:pt x="475551" y="1021079"/>
                </a:lnTo>
                <a:close/>
              </a:path>
              <a:path w="594995" h="1263014">
                <a:moveTo>
                  <a:pt x="585787" y="787399"/>
                </a:moveTo>
                <a:lnTo>
                  <a:pt x="582637" y="789939"/>
                </a:lnTo>
                <a:lnTo>
                  <a:pt x="580339" y="793749"/>
                </a:lnTo>
                <a:lnTo>
                  <a:pt x="570624" y="816609"/>
                </a:lnTo>
                <a:lnTo>
                  <a:pt x="558746" y="839469"/>
                </a:lnTo>
                <a:lnTo>
                  <a:pt x="528523" y="881379"/>
                </a:lnTo>
                <a:lnTo>
                  <a:pt x="490083" y="916939"/>
                </a:lnTo>
                <a:lnTo>
                  <a:pt x="443890" y="941069"/>
                </a:lnTo>
                <a:lnTo>
                  <a:pt x="435825" y="943609"/>
                </a:lnTo>
                <a:lnTo>
                  <a:pt x="435254" y="949959"/>
                </a:lnTo>
                <a:lnTo>
                  <a:pt x="442175" y="956309"/>
                </a:lnTo>
                <a:lnTo>
                  <a:pt x="514705" y="1033779"/>
                </a:lnTo>
                <a:lnTo>
                  <a:pt x="545113" y="1033779"/>
                </a:lnTo>
                <a:lnTo>
                  <a:pt x="542694" y="1024889"/>
                </a:lnTo>
                <a:lnTo>
                  <a:pt x="525068" y="1024889"/>
                </a:lnTo>
                <a:lnTo>
                  <a:pt x="455993" y="951229"/>
                </a:lnTo>
                <a:lnTo>
                  <a:pt x="501972" y="924559"/>
                </a:lnTo>
                <a:lnTo>
                  <a:pt x="539749" y="888999"/>
                </a:lnTo>
                <a:lnTo>
                  <a:pt x="569753" y="847089"/>
                </a:lnTo>
                <a:lnTo>
                  <a:pt x="592442" y="801369"/>
                </a:lnTo>
                <a:lnTo>
                  <a:pt x="594728" y="795019"/>
                </a:lnTo>
                <a:lnTo>
                  <a:pt x="593851" y="791209"/>
                </a:lnTo>
                <a:lnTo>
                  <a:pt x="585787" y="787399"/>
                </a:lnTo>
                <a:close/>
              </a:path>
              <a:path w="594995" h="1263014">
                <a:moveTo>
                  <a:pt x="528218" y="979169"/>
                </a:moveTo>
                <a:lnTo>
                  <a:pt x="520153" y="980439"/>
                </a:lnTo>
                <a:lnTo>
                  <a:pt x="518718" y="982979"/>
                </a:lnTo>
                <a:lnTo>
                  <a:pt x="519887" y="989329"/>
                </a:lnTo>
                <a:lnTo>
                  <a:pt x="525068" y="1024889"/>
                </a:lnTo>
                <a:lnTo>
                  <a:pt x="542694" y="1024889"/>
                </a:lnTo>
                <a:lnTo>
                  <a:pt x="531977" y="985519"/>
                </a:lnTo>
                <a:lnTo>
                  <a:pt x="530821" y="980439"/>
                </a:lnTo>
                <a:lnTo>
                  <a:pt x="528218" y="979169"/>
                </a:lnTo>
                <a:close/>
              </a:path>
              <a:path w="594995" h="1263014">
                <a:moveTo>
                  <a:pt x="114566" y="704849"/>
                </a:moveTo>
                <a:lnTo>
                  <a:pt x="111099" y="707389"/>
                </a:lnTo>
                <a:lnTo>
                  <a:pt x="108826" y="712469"/>
                </a:lnTo>
                <a:lnTo>
                  <a:pt x="101738" y="727709"/>
                </a:lnTo>
                <a:lnTo>
                  <a:pt x="78587" y="782319"/>
                </a:lnTo>
                <a:lnTo>
                  <a:pt x="63252" y="825499"/>
                </a:lnTo>
                <a:lnTo>
                  <a:pt x="50088" y="875029"/>
                </a:lnTo>
                <a:lnTo>
                  <a:pt x="65415" y="875029"/>
                </a:lnTo>
                <a:lnTo>
                  <a:pt x="70166" y="854709"/>
                </a:lnTo>
                <a:lnTo>
                  <a:pt x="77723" y="828039"/>
                </a:lnTo>
                <a:lnTo>
                  <a:pt x="86359" y="801369"/>
                </a:lnTo>
                <a:lnTo>
                  <a:pt x="96721" y="773429"/>
                </a:lnTo>
                <a:lnTo>
                  <a:pt x="108815" y="746759"/>
                </a:lnTo>
                <a:lnTo>
                  <a:pt x="122643" y="717549"/>
                </a:lnTo>
                <a:lnTo>
                  <a:pt x="124917" y="712469"/>
                </a:lnTo>
                <a:lnTo>
                  <a:pt x="123774" y="708659"/>
                </a:lnTo>
                <a:lnTo>
                  <a:pt x="114566" y="704849"/>
                </a:lnTo>
                <a:close/>
              </a:path>
              <a:path w="594995" h="1263014">
                <a:moveTo>
                  <a:pt x="407619" y="669289"/>
                </a:moveTo>
                <a:lnTo>
                  <a:pt x="366166" y="684529"/>
                </a:lnTo>
                <a:lnTo>
                  <a:pt x="336535" y="713739"/>
                </a:lnTo>
                <a:lnTo>
                  <a:pt x="309821" y="753109"/>
                </a:lnTo>
                <a:lnTo>
                  <a:pt x="286066" y="798829"/>
                </a:lnTo>
                <a:lnTo>
                  <a:pt x="265988" y="849629"/>
                </a:lnTo>
                <a:lnTo>
                  <a:pt x="283199" y="847089"/>
                </a:lnTo>
                <a:lnTo>
                  <a:pt x="334225" y="831849"/>
                </a:lnTo>
                <a:lnTo>
                  <a:pt x="288442" y="830579"/>
                </a:lnTo>
                <a:lnTo>
                  <a:pt x="301015" y="801369"/>
                </a:lnTo>
                <a:lnTo>
                  <a:pt x="329081" y="749299"/>
                </a:lnTo>
                <a:lnTo>
                  <a:pt x="360497" y="708659"/>
                </a:lnTo>
                <a:lnTo>
                  <a:pt x="407619" y="684529"/>
                </a:lnTo>
                <a:lnTo>
                  <a:pt x="432707" y="684529"/>
                </a:lnTo>
                <a:lnTo>
                  <a:pt x="429645" y="678179"/>
                </a:lnTo>
                <a:lnTo>
                  <a:pt x="420465" y="671829"/>
                </a:lnTo>
                <a:lnTo>
                  <a:pt x="407619" y="669289"/>
                </a:lnTo>
                <a:close/>
              </a:path>
              <a:path w="594995" h="1263014">
                <a:moveTo>
                  <a:pt x="432707" y="684529"/>
                </a:moveTo>
                <a:lnTo>
                  <a:pt x="416826" y="684529"/>
                </a:lnTo>
                <a:lnTo>
                  <a:pt x="421436" y="690879"/>
                </a:lnTo>
                <a:lnTo>
                  <a:pt x="421436" y="703579"/>
                </a:lnTo>
                <a:lnTo>
                  <a:pt x="411503" y="744219"/>
                </a:lnTo>
                <a:lnTo>
                  <a:pt x="381711" y="782319"/>
                </a:lnTo>
                <a:lnTo>
                  <a:pt x="339394" y="811529"/>
                </a:lnTo>
                <a:lnTo>
                  <a:pt x="301347" y="826769"/>
                </a:lnTo>
                <a:lnTo>
                  <a:pt x="288442" y="830579"/>
                </a:lnTo>
                <a:lnTo>
                  <a:pt x="336932" y="830579"/>
                </a:lnTo>
                <a:lnTo>
                  <a:pt x="379386" y="805179"/>
                </a:lnTo>
                <a:lnTo>
                  <a:pt x="410640" y="773429"/>
                </a:lnTo>
                <a:lnTo>
                  <a:pt x="430173" y="739139"/>
                </a:lnTo>
                <a:lnTo>
                  <a:pt x="436994" y="703579"/>
                </a:lnTo>
                <a:lnTo>
                  <a:pt x="435156" y="689609"/>
                </a:lnTo>
                <a:lnTo>
                  <a:pt x="432707" y="684529"/>
                </a:lnTo>
                <a:close/>
              </a:path>
              <a:path w="594995" h="1263014">
                <a:moveTo>
                  <a:pt x="301409" y="15239"/>
                </a:moveTo>
                <a:lnTo>
                  <a:pt x="268470" y="15239"/>
                </a:lnTo>
                <a:lnTo>
                  <a:pt x="275917" y="17779"/>
                </a:lnTo>
                <a:lnTo>
                  <a:pt x="283149" y="21589"/>
                </a:lnTo>
                <a:lnTo>
                  <a:pt x="290169" y="26669"/>
                </a:lnTo>
                <a:lnTo>
                  <a:pt x="295994" y="33019"/>
                </a:lnTo>
                <a:lnTo>
                  <a:pt x="299662" y="40639"/>
                </a:lnTo>
                <a:lnTo>
                  <a:pt x="301178" y="50799"/>
                </a:lnTo>
                <a:lnTo>
                  <a:pt x="300545" y="60959"/>
                </a:lnTo>
                <a:lnTo>
                  <a:pt x="231444" y="715009"/>
                </a:lnTo>
                <a:lnTo>
                  <a:pt x="221094" y="783589"/>
                </a:lnTo>
                <a:lnTo>
                  <a:pt x="226592" y="769619"/>
                </a:lnTo>
                <a:lnTo>
                  <a:pt x="246989" y="721359"/>
                </a:lnTo>
                <a:lnTo>
                  <a:pt x="268728" y="681989"/>
                </a:lnTo>
                <a:lnTo>
                  <a:pt x="250443" y="681989"/>
                </a:lnTo>
                <a:lnTo>
                  <a:pt x="316077" y="60959"/>
                </a:lnTo>
                <a:lnTo>
                  <a:pt x="316453" y="46989"/>
                </a:lnTo>
                <a:lnTo>
                  <a:pt x="314134" y="34289"/>
                </a:lnTo>
                <a:lnTo>
                  <a:pt x="309119" y="24129"/>
                </a:lnTo>
                <a:lnTo>
                  <a:pt x="301409" y="15239"/>
                </a:lnTo>
                <a:close/>
              </a:path>
              <a:path w="594995" h="1263014">
                <a:moveTo>
                  <a:pt x="407619" y="574039"/>
                </a:moveTo>
                <a:lnTo>
                  <a:pt x="353362" y="584199"/>
                </a:lnTo>
                <a:lnTo>
                  <a:pt x="308944" y="612139"/>
                </a:lnTo>
                <a:lnTo>
                  <a:pt x="278938" y="642619"/>
                </a:lnTo>
                <a:lnTo>
                  <a:pt x="270303" y="652779"/>
                </a:lnTo>
                <a:lnTo>
                  <a:pt x="265988" y="659129"/>
                </a:lnTo>
                <a:lnTo>
                  <a:pt x="261768" y="665479"/>
                </a:lnTo>
                <a:lnTo>
                  <a:pt x="257773" y="670559"/>
                </a:lnTo>
                <a:lnTo>
                  <a:pt x="253999" y="676909"/>
                </a:lnTo>
                <a:lnTo>
                  <a:pt x="250443" y="681989"/>
                </a:lnTo>
                <a:lnTo>
                  <a:pt x="268728" y="681989"/>
                </a:lnTo>
                <a:lnTo>
                  <a:pt x="297946" y="645159"/>
                </a:lnTo>
                <a:lnTo>
                  <a:pt x="339394" y="609599"/>
                </a:lnTo>
                <a:lnTo>
                  <a:pt x="389101" y="591819"/>
                </a:lnTo>
                <a:lnTo>
                  <a:pt x="407619" y="590549"/>
                </a:lnTo>
                <a:lnTo>
                  <a:pt x="477826" y="590549"/>
                </a:lnTo>
                <a:lnTo>
                  <a:pt x="466759" y="584199"/>
                </a:lnTo>
                <a:lnTo>
                  <a:pt x="439668" y="576579"/>
                </a:lnTo>
                <a:lnTo>
                  <a:pt x="407619" y="574039"/>
                </a:lnTo>
                <a:close/>
              </a:path>
              <a:path w="594995" h="1263014">
                <a:moveTo>
                  <a:pt x="49783" y="485139"/>
                </a:moveTo>
                <a:lnTo>
                  <a:pt x="41732" y="488949"/>
                </a:lnTo>
                <a:lnTo>
                  <a:pt x="40855" y="492759"/>
                </a:lnTo>
                <a:lnTo>
                  <a:pt x="43192" y="496569"/>
                </a:lnTo>
                <a:lnTo>
                  <a:pt x="63906" y="563879"/>
                </a:lnTo>
                <a:lnTo>
                  <a:pt x="66205" y="570229"/>
                </a:lnTo>
                <a:lnTo>
                  <a:pt x="69354" y="572769"/>
                </a:lnTo>
                <a:lnTo>
                  <a:pt x="73405" y="574039"/>
                </a:lnTo>
                <a:lnTo>
                  <a:pt x="77419" y="574039"/>
                </a:lnTo>
                <a:lnTo>
                  <a:pt x="81178" y="571499"/>
                </a:lnTo>
                <a:lnTo>
                  <a:pt x="84645" y="566419"/>
                </a:lnTo>
                <a:lnTo>
                  <a:pt x="104788" y="530859"/>
                </a:lnTo>
                <a:lnTo>
                  <a:pt x="84645" y="530859"/>
                </a:lnTo>
                <a:lnTo>
                  <a:pt x="84780" y="529589"/>
                </a:lnTo>
                <a:lnTo>
                  <a:pt x="70827" y="529589"/>
                </a:lnTo>
                <a:lnTo>
                  <a:pt x="55270" y="491489"/>
                </a:lnTo>
                <a:lnTo>
                  <a:pt x="52946" y="487679"/>
                </a:lnTo>
                <a:lnTo>
                  <a:pt x="49783" y="485139"/>
                </a:lnTo>
                <a:close/>
              </a:path>
              <a:path w="594995" h="1263014">
                <a:moveTo>
                  <a:pt x="474395" y="537209"/>
                </a:moveTo>
                <a:lnTo>
                  <a:pt x="470941" y="538479"/>
                </a:lnTo>
                <a:lnTo>
                  <a:pt x="469811" y="542289"/>
                </a:lnTo>
                <a:lnTo>
                  <a:pt x="468642" y="544829"/>
                </a:lnTo>
                <a:lnTo>
                  <a:pt x="470382" y="548639"/>
                </a:lnTo>
                <a:lnTo>
                  <a:pt x="474992" y="549909"/>
                </a:lnTo>
                <a:lnTo>
                  <a:pt x="540626" y="568959"/>
                </a:lnTo>
                <a:lnTo>
                  <a:pt x="547522" y="571499"/>
                </a:lnTo>
                <a:lnTo>
                  <a:pt x="552703" y="571499"/>
                </a:lnTo>
                <a:lnTo>
                  <a:pt x="556158" y="568959"/>
                </a:lnTo>
                <a:lnTo>
                  <a:pt x="559625" y="565149"/>
                </a:lnTo>
                <a:lnTo>
                  <a:pt x="559625" y="561339"/>
                </a:lnTo>
                <a:lnTo>
                  <a:pt x="550829" y="543559"/>
                </a:lnTo>
                <a:lnTo>
                  <a:pt x="518159" y="543559"/>
                </a:lnTo>
                <a:lnTo>
                  <a:pt x="480161" y="538479"/>
                </a:lnTo>
                <a:lnTo>
                  <a:pt x="474395" y="537209"/>
                </a:lnTo>
                <a:close/>
              </a:path>
              <a:path w="594995" h="1263014">
                <a:moveTo>
                  <a:pt x="412800" y="491489"/>
                </a:moveTo>
                <a:lnTo>
                  <a:pt x="364714" y="497839"/>
                </a:lnTo>
                <a:lnTo>
                  <a:pt x="315429" y="516889"/>
                </a:lnTo>
                <a:lnTo>
                  <a:pt x="284987" y="535939"/>
                </a:lnTo>
                <a:lnTo>
                  <a:pt x="279209" y="539749"/>
                </a:lnTo>
                <a:lnTo>
                  <a:pt x="278091" y="543559"/>
                </a:lnTo>
                <a:lnTo>
                  <a:pt x="284987" y="552449"/>
                </a:lnTo>
                <a:lnTo>
                  <a:pt x="289001" y="552449"/>
                </a:lnTo>
                <a:lnTo>
                  <a:pt x="293623" y="548639"/>
                </a:lnTo>
                <a:lnTo>
                  <a:pt x="308356" y="538479"/>
                </a:lnTo>
                <a:lnTo>
                  <a:pt x="353212" y="515619"/>
                </a:lnTo>
                <a:lnTo>
                  <a:pt x="412800" y="505459"/>
                </a:lnTo>
                <a:lnTo>
                  <a:pt x="485983" y="505459"/>
                </a:lnTo>
                <a:lnTo>
                  <a:pt x="471525" y="500379"/>
                </a:lnTo>
                <a:lnTo>
                  <a:pt x="456834" y="496569"/>
                </a:lnTo>
                <a:lnTo>
                  <a:pt x="442153" y="494029"/>
                </a:lnTo>
                <a:lnTo>
                  <a:pt x="412800" y="491489"/>
                </a:lnTo>
                <a:close/>
              </a:path>
              <a:path w="594995" h="1263014">
                <a:moveTo>
                  <a:pt x="485983" y="505459"/>
                </a:moveTo>
                <a:lnTo>
                  <a:pt x="426721" y="505459"/>
                </a:lnTo>
                <a:lnTo>
                  <a:pt x="455225" y="510539"/>
                </a:lnTo>
                <a:lnTo>
                  <a:pt x="469811" y="514349"/>
                </a:lnTo>
                <a:lnTo>
                  <a:pt x="483832" y="520699"/>
                </a:lnTo>
                <a:lnTo>
                  <a:pt x="496562" y="527049"/>
                </a:lnTo>
                <a:lnTo>
                  <a:pt x="508003" y="534669"/>
                </a:lnTo>
                <a:lnTo>
                  <a:pt x="518159" y="543559"/>
                </a:lnTo>
                <a:lnTo>
                  <a:pt x="550829" y="543559"/>
                </a:lnTo>
                <a:lnTo>
                  <a:pt x="544546" y="530859"/>
                </a:lnTo>
                <a:lnTo>
                  <a:pt x="526808" y="530859"/>
                </a:lnTo>
                <a:lnTo>
                  <a:pt x="513629" y="520699"/>
                </a:lnTo>
                <a:lnTo>
                  <a:pt x="500019" y="511809"/>
                </a:lnTo>
                <a:lnTo>
                  <a:pt x="485983" y="505459"/>
                </a:lnTo>
                <a:close/>
              </a:path>
              <a:path w="594995" h="1263014">
                <a:moveTo>
                  <a:pt x="114274" y="492759"/>
                </a:moveTo>
                <a:lnTo>
                  <a:pt x="111099" y="492759"/>
                </a:lnTo>
                <a:lnTo>
                  <a:pt x="108826" y="496569"/>
                </a:lnTo>
                <a:lnTo>
                  <a:pt x="84645" y="530859"/>
                </a:lnTo>
                <a:lnTo>
                  <a:pt x="104788" y="530859"/>
                </a:lnTo>
                <a:lnTo>
                  <a:pt x="119176" y="505459"/>
                </a:lnTo>
                <a:lnTo>
                  <a:pt x="122643" y="499109"/>
                </a:lnTo>
                <a:lnTo>
                  <a:pt x="122339" y="496569"/>
                </a:lnTo>
                <a:lnTo>
                  <a:pt x="114274" y="492759"/>
                </a:lnTo>
                <a:close/>
              </a:path>
              <a:path w="594995" h="1263014">
                <a:moveTo>
                  <a:pt x="519595" y="485139"/>
                </a:moveTo>
                <a:lnTo>
                  <a:pt x="511530" y="487679"/>
                </a:lnTo>
                <a:lnTo>
                  <a:pt x="510654" y="491489"/>
                </a:lnTo>
                <a:lnTo>
                  <a:pt x="512978" y="496569"/>
                </a:lnTo>
                <a:lnTo>
                  <a:pt x="526808" y="530859"/>
                </a:lnTo>
                <a:lnTo>
                  <a:pt x="544546" y="530859"/>
                </a:lnTo>
                <a:lnTo>
                  <a:pt x="525068" y="491489"/>
                </a:lnTo>
                <a:lnTo>
                  <a:pt x="522757" y="487679"/>
                </a:lnTo>
                <a:lnTo>
                  <a:pt x="519595" y="485139"/>
                </a:lnTo>
                <a:close/>
              </a:path>
              <a:path w="594995" h="1263014">
                <a:moveTo>
                  <a:pt x="129539" y="20319"/>
                </a:moveTo>
                <a:lnTo>
                  <a:pt x="117442" y="21589"/>
                </a:lnTo>
                <a:lnTo>
                  <a:pt x="108807" y="26669"/>
                </a:lnTo>
                <a:lnTo>
                  <a:pt x="103629" y="35559"/>
                </a:lnTo>
                <a:lnTo>
                  <a:pt x="101904" y="48259"/>
                </a:lnTo>
                <a:lnTo>
                  <a:pt x="102983" y="57149"/>
                </a:lnTo>
                <a:lnTo>
                  <a:pt x="106221" y="64769"/>
                </a:lnTo>
                <a:lnTo>
                  <a:pt x="111618" y="69849"/>
                </a:lnTo>
                <a:lnTo>
                  <a:pt x="119176" y="73659"/>
                </a:lnTo>
                <a:lnTo>
                  <a:pt x="70827" y="529589"/>
                </a:lnTo>
                <a:lnTo>
                  <a:pt x="84780" y="529589"/>
                </a:lnTo>
                <a:lnTo>
                  <a:pt x="132994" y="74929"/>
                </a:lnTo>
                <a:lnTo>
                  <a:pt x="143571" y="72389"/>
                </a:lnTo>
                <a:lnTo>
                  <a:pt x="151128" y="67309"/>
                </a:lnTo>
                <a:lnTo>
                  <a:pt x="155663" y="58419"/>
                </a:lnTo>
                <a:lnTo>
                  <a:pt x="157175" y="48259"/>
                </a:lnTo>
                <a:lnTo>
                  <a:pt x="155445" y="35559"/>
                </a:lnTo>
                <a:lnTo>
                  <a:pt x="150258" y="26669"/>
                </a:lnTo>
                <a:lnTo>
                  <a:pt x="141621" y="21589"/>
                </a:lnTo>
                <a:lnTo>
                  <a:pt x="129539" y="20319"/>
                </a:lnTo>
                <a:close/>
              </a:path>
              <a:path w="594995" h="1263014">
                <a:moveTo>
                  <a:pt x="50088" y="67309"/>
                </a:moveTo>
                <a:lnTo>
                  <a:pt x="29362" y="67309"/>
                </a:lnTo>
                <a:lnTo>
                  <a:pt x="29362" y="72389"/>
                </a:lnTo>
                <a:lnTo>
                  <a:pt x="27635" y="77469"/>
                </a:lnTo>
                <a:lnTo>
                  <a:pt x="20726" y="85089"/>
                </a:lnTo>
                <a:lnTo>
                  <a:pt x="13220" y="87629"/>
                </a:lnTo>
                <a:lnTo>
                  <a:pt x="0" y="87629"/>
                </a:lnTo>
                <a:lnTo>
                  <a:pt x="0" y="101599"/>
                </a:lnTo>
                <a:lnTo>
                  <a:pt x="25907" y="101599"/>
                </a:lnTo>
                <a:lnTo>
                  <a:pt x="25907" y="177799"/>
                </a:lnTo>
                <a:lnTo>
                  <a:pt x="50088" y="177799"/>
                </a:lnTo>
                <a:lnTo>
                  <a:pt x="50088" y="67309"/>
                </a:lnTo>
                <a:close/>
              </a:path>
              <a:path w="594995" h="1263014">
                <a:moveTo>
                  <a:pt x="260807" y="31749"/>
                </a:moveTo>
                <a:lnTo>
                  <a:pt x="250981" y="33019"/>
                </a:lnTo>
                <a:lnTo>
                  <a:pt x="243965" y="38099"/>
                </a:lnTo>
                <a:lnTo>
                  <a:pt x="239756" y="44449"/>
                </a:lnTo>
                <a:lnTo>
                  <a:pt x="238353" y="54609"/>
                </a:lnTo>
                <a:lnTo>
                  <a:pt x="239756" y="64769"/>
                </a:lnTo>
                <a:lnTo>
                  <a:pt x="243965" y="71119"/>
                </a:lnTo>
                <a:lnTo>
                  <a:pt x="250981" y="76199"/>
                </a:lnTo>
                <a:lnTo>
                  <a:pt x="260807" y="77469"/>
                </a:lnTo>
                <a:lnTo>
                  <a:pt x="270621" y="76199"/>
                </a:lnTo>
                <a:lnTo>
                  <a:pt x="277639" y="71119"/>
                </a:lnTo>
                <a:lnTo>
                  <a:pt x="281854" y="64769"/>
                </a:lnTo>
                <a:lnTo>
                  <a:pt x="283260" y="54609"/>
                </a:lnTo>
                <a:lnTo>
                  <a:pt x="281854" y="44449"/>
                </a:lnTo>
                <a:lnTo>
                  <a:pt x="277639" y="38099"/>
                </a:lnTo>
                <a:lnTo>
                  <a:pt x="270621" y="33019"/>
                </a:lnTo>
                <a:lnTo>
                  <a:pt x="260807" y="31749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2539" y="1292618"/>
            <a:ext cx="770255" cy="1626870"/>
          </a:xfrm>
          <a:custGeom>
            <a:avLst/>
            <a:gdLst/>
            <a:ahLst/>
            <a:cxnLst/>
            <a:rect l="l" t="t" r="r" b="b"/>
            <a:pathLst>
              <a:path w="770255" h="1626870">
                <a:moveTo>
                  <a:pt x="634796" y="1544116"/>
                </a:moveTo>
                <a:lnTo>
                  <a:pt x="630326" y="1544116"/>
                </a:lnTo>
                <a:lnTo>
                  <a:pt x="621385" y="1553044"/>
                </a:lnTo>
                <a:lnTo>
                  <a:pt x="621385" y="1557527"/>
                </a:lnTo>
                <a:lnTo>
                  <a:pt x="625856" y="1561998"/>
                </a:lnTo>
                <a:lnTo>
                  <a:pt x="645972" y="1584350"/>
                </a:lnTo>
                <a:lnTo>
                  <a:pt x="621385" y="1608937"/>
                </a:lnTo>
                <a:lnTo>
                  <a:pt x="618375" y="1611909"/>
                </a:lnTo>
                <a:lnTo>
                  <a:pt x="618769" y="1615986"/>
                </a:lnTo>
                <a:lnTo>
                  <a:pt x="626211" y="1626425"/>
                </a:lnTo>
                <a:lnTo>
                  <a:pt x="631063" y="1626044"/>
                </a:lnTo>
                <a:lnTo>
                  <a:pt x="659384" y="1597761"/>
                </a:lnTo>
                <a:lnTo>
                  <a:pt x="684987" y="1597761"/>
                </a:lnTo>
                <a:lnTo>
                  <a:pt x="672795" y="1584350"/>
                </a:lnTo>
                <a:lnTo>
                  <a:pt x="686219" y="1570926"/>
                </a:lnTo>
                <a:lnTo>
                  <a:pt x="659384" y="1570926"/>
                </a:lnTo>
                <a:lnTo>
                  <a:pt x="639267" y="1548587"/>
                </a:lnTo>
                <a:lnTo>
                  <a:pt x="634796" y="1544116"/>
                </a:lnTo>
                <a:close/>
              </a:path>
              <a:path w="770255" h="1626870">
                <a:moveTo>
                  <a:pt x="684987" y="1597761"/>
                </a:moveTo>
                <a:lnTo>
                  <a:pt x="659384" y="1597761"/>
                </a:lnTo>
                <a:lnTo>
                  <a:pt x="679500" y="1620113"/>
                </a:lnTo>
                <a:lnTo>
                  <a:pt x="683971" y="1624583"/>
                </a:lnTo>
                <a:lnTo>
                  <a:pt x="688441" y="1624926"/>
                </a:lnTo>
                <a:lnTo>
                  <a:pt x="692912" y="1621231"/>
                </a:lnTo>
                <a:lnTo>
                  <a:pt x="697382" y="1617484"/>
                </a:lnTo>
                <a:lnTo>
                  <a:pt x="698119" y="1613395"/>
                </a:lnTo>
                <a:lnTo>
                  <a:pt x="695147" y="1608937"/>
                </a:lnTo>
                <a:lnTo>
                  <a:pt x="684987" y="1597761"/>
                </a:lnTo>
                <a:close/>
              </a:path>
              <a:path w="770255" h="1626870">
                <a:moveTo>
                  <a:pt x="690676" y="1544116"/>
                </a:moveTo>
                <a:lnTo>
                  <a:pt x="686206" y="1544116"/>
                </a:lnTo>
                <a:lnTo>
                  <a:pt x="659384" y="1570926"/>
                </a:lnTo>
                <a:lnTo>
                  <a:pt x="686219" y="1570926"/>
                </a:lnTo>
                <a:lnTo>
                  <a:pt x="699617" y="1557527"/>
                </a:lnTo>
                <a:lnTo>
                  <a:pt x="699617" y="1553044"/>
                </a:lnTo>
                <a:lnTo>
                  <a:pt x="690676" y="1544116"/>
                </a:lnTo>
                <a:close/>
              </a:path>
              <a:path w="770255" h="1626870">
                <a:moveTo>
                  <a:pt x="328775" y="12699"/>
                </a:moveTo>
                <a:lnTo>
                  <a:pt x="290576" y="12699"/>
                </a:lnTo>
                <a:lnTo>
                  <a:pt x="281494" y="25399"/>
                </a:lnTo>
                <a:lnTo>
                  <a:pt x="265988" y="63499"/>
                </a:lnTo>
                <a:lnTo>
                  <a:pt x="120700" y="1447799"/>
                </a:lnTo>
                <a:lnTo>
                  <a:pt x="120270" y="1473199"/>
                </a:lnTo>
                <a:lnTo>
                  <a:pt x="123477" y="1485899"/>
                </a:lnTo>
                <a:lnTo>
                  <a:pt x="130325" y="1498599"/>
                </a:lnTo>
                <a:lnTo>
                  <a:pt x="140817" y="1511299"/>
                </a:lnTo>
                <a:lnTo>
                  <a:pt x="153247" y="1523999"/>
                </a:lnTo>
                <a:lnTo>
                  <a:pt x="227208" y="1523999"/>
                </a:lnTo>
                <a:lnTo>
                  <a:pt x="238048" y="1511299"/>
                </a:lnTo>
                <a:lnTo>
                  <a:pt x="172666" y="1511299"/>
                </a:lnTo>
                <a:lnTo>
                  <a:pt x="163305" y="1498599"/>
                </a:lnTo>
                <a:lnTo>
                  <a:pt x="154228" y="1498599"/>
                </a:lnTo>
                <a:lnTo>
                  <a:pt x="146673" y="1485899"/>
                </a:lnTo>
                <a:lnTo>
                  <a:pt x="141917" y="1485899"/>
                </a:lnTo>
                <a:lnTo>
                  <a:pt x="139964" y="1473199"/>
                </a:lnTo>
                <a:lnTo>
                  <a:pt x="140817" y="1460499"/>
                </a:lnTo>
                <a:lnTo>
                  <a:pt x="286105" y="63499"/>
                </a:lnTo>
                <a:lnTo>
                  <a:pt x="288963" y="50799"/>
                </a:lnTo>
                <a:lnTo>
                  <a:pt x="293081" y="50799"/>
                </a:lnTo>
                <a:lnTo>
                  <a:pt x="298460" y="38099"/>
                </a:lnTo>
                <a:lnTo>
                  <a:pt x="305104" y="25399"/>
                </a:lnTo>
                <a:lnTo>
                  <a:pt x="320462" y="25399"/>
                </a:lnTo>
                <a:lnTo>
                  <a:pt x="328775" y="12699"/>
                </a:lnTo>
                <a:close/>
              </a:path>
              <a:path w="770255" h="1626870">
                <a:moveTo>
                  <a:pt x="333380" y="1269999"/>
                </a:moveTo>
                <a:lnTo>
                  <a:pt x="306222" y="1269999"/>
                </a:lnTo>
                <a:lnTo>
                  <a:pt x="509625" y="1498599"/>
                </a:lnTo>
                <a:lnTo>
                  <a:pt x="522332" y="1511299"/>
                </a:lnTo>
                <a:lnTo>
                  <a:pt x="535879" y="1523999"/>
                </a:lnTo>
                <a:lnTo>
                  <a:pt x="606773" y="1523999"/>
                </a:lnTo>
                <a:lnTo>
                  <a:pt x="618032" y="1511299"/>
                </a:lnTo>
                <a:lnTo>
                  <a:pt x="554604" y="1511299"/>
                </a:lnTo>
                <a:lnTo>
                  <a:pt x="544264" y="1498599"/>
                </a:lnTo>
                <a:lnTo>
                  <a:pt x="534487" y="1498599"/>
                </a:lnTo>
                <a:lnTo>
                  <a:pt x="525272" y="1485899"/>
                </a:lnTo>
                <a:lnTo>
                  <a:pt x="333380" y="1269999"/>
                </a:lnTo>
                <a:close/>
              </a:path>
              <a:path w="770255" h="1626870">
                <a:moveTo>
                  <a:pt x="247612" y="1498599"/>
                </a:moveTo>
                <a:lnTo>
                  <a:pt x="217155" y="1498599"/>
                </a:lnTo>
                <a:lnTo>
                  <a:pt x="209261" y="1511299"/>
                </a:lnTo>
                <a:lnTo>
                  <a:pt x="238048" y="1511299"/>
                </a:lnTo>
                <a:lnTo>
                  <a:pt x="247612" y="1498599"/>
                </a:lnTo>
                <a:close/>
              </a:path>
              <a:path w="770255" h="1626870">
                <a:moveTo>
                  <a:pt x="636111" y="1435099"/>
                </a:moveTo>
                <a:lnTo>
                  <a:pt x="613562" y="1435099"/>
                </a:lnTo>
                <a:lnTo>
                  <a:pt x="616077" y="1447799"/>
                </a:lnTo>
                <a:lnTo>
                  <a:pt x="616915" y="1460499"/>
                </a:lnTo>
                <a:lnTo>
                  <a:pt x="616005" y="1473199"/>
                </a:lnTo>
                <a:lnTo>
                  <a:pt x="613279" y="1473199"/>
                </a:lnTo>
                <a:lnTo>
                  <a:pt x="608739" y="1485899"/>
                </a:lnTo>
                <a:lnTo>
                  <a:pt x="602386" y="1498599"/>
                </a:lnTo>
                <a:lnTo>
                  <a:pt x="585884" y="1498599"/>
                </a:lnTo>
                <a:lnTo>
                  <a:pt x="576181" y="1511299"/>
                </a:lnTo>
                <a:lnTo>
                  <a:pt x="618032" y="1511299"/>
                </a:lnTo>
                <a:lnTo>
                  <a:pt x="627319" y="1498599"/>
                </a:lnTo>
                <a:lnTo>
                  <a:pt x="633955" y="1485899"/>
                </a:lnTo>
                <a:lnTo>
                  <a:pt x="637938" y="1473199"/>
                </a:lnTo>
                <a:lnTo>
                  <a:pt x="639267" y="1460499"/>
                </a:lnTo>
                <a:lnTo>
                  <a:pt x="638913" y="1447799"/>
                </a:lnTo>
                <a:lnTo>
                  <a:pt x="637859" y="1447799"/>
                </a:lnTo>
                <a:lnTo>
                  <a:pt x="636111" y="1435099"/>
                </a:lnTo>
                <a:close/>
              </a:path>
              <a:path w="770255" h="1626870">
                <a:moveTo>
                  <a:pt x="299516" y="1231899"/>
                </a:moveTo>
                <a:lnTo>
                  <a:pt x="281635" y="1282699"/>
                </a:lnTo>
                <a:lnTo>
                  <a:pt x="277229" y="1295399"/>
                </a:lnTo>
                <a:lnTo>
                  <a:pt x="272967" y="1320799"/>
                </a:lnTo>
                <a:lnTo>
                  <a:pt x="268847" y="1333499"/>
                </a:lnTo>
                <a:lnTo>
                  <a:pt x="264871" y="1346199"/>
                </a:lnTo>
                <a:lnTo>
                  <a:pt x="261084" y="1358899"/>
                </a:lnTo>
                <a:lnTo>
                  <a:pt x="257589" y="1384299"/>
                </a:lnTo>
                <a:lnTo>
                  <a:pt x="254382" y="1396999"/>
                </a:lnTo>
                <a:lnTo>
                  <a:pt x="246700" y="1435099"/>
                </a:lnTo>
                <a:lnTo>
                  <a:pt x="243636" y="1460499"/>
                </a:lnTo>
                <a:lnTo>
                  <a:pt x="240764" y="1473199"/>
                </a:lnTo>
                <a:lnTo>
                  <a:pt x="236642" y="1485899"/>
                </a:lnTo>
                <a:lnTo>
                  <a:pt x="231267" y="1498599"/>
                </a:lnTo>
                <a:lnTo>
                  <a:pt x="255082" y="1498599"/>
                </a:lnTo>
                <a:lnTo>
                  <a:pt x="260462" y="1485899"/>
                </a:lnTo>
                <a:lnTo>
                  <a:pt x="263753" y="1460499"/>
                </a:lnTo>
                <a:lnTo>
                  <a:pt x="266472" y="1447799"/>
                </a:lnTo>
                <a:lnTo>
                  <a:pt x="274854" y="1396999"/>
                </a:lnTo>
                <a:lnTo>
                  <a:pt x="286721" y="1346199"/>
                </a:lnTo>
                <a:lnTo>
                  <a:pt x="299582" y="1295399"/>
                </a:lnTo>
                <a:lnTo>
                  <a:pt x="306222" y="1269999"/>
                </a:lnTo>
                <a:lnTo>
                  <a:pt x="333380" y="1269999"/>
                </a:lnTo>
                <a:lnTo>
                  <a:pt x="299516" y="1231899"/>
                </a:lnTo>
                <a:close/>
              </a:path>
              <a:path w="770255" h="1626870">
                <a:moveTo>
                  <a:pt x="95351" y="850899"/>
                </a:moveTo>
                <a:lnTo>
                  <a:pt x="75234" y="850899"/>
                </a:lnTo>
                <a:lnTo>
                  <a:pt x="73761" y="863599"/>
                </a:lnTo>
                <a:lnTo>
                  <a:pt x="11176" y="1460499"/>
                </a:lnTo>
                <a:lnTo>
                  <a:pt x="9677" y="1473199"/>
                </a:lnTo>
                <a:lnTo>
                  <a:pt x="33528" y="1473199"/>
                </a:lnTo>
                <a:lnTo>
                  <a:pt x="35966" y="1435099"/>
                </a:lnTo>
                <a:lnTo>
                  <a:pt x="38827" y="1409699"/>
                </a:lnTo>
                <a:lnTo>
                  <a:pt x="42111" y="1384299"/>
                </a:lnTo>
                <a:lnTo>
                  <a:pt x="45821" y="1346199"/>
                </a:lnTo>
                <a:lnTo>
                  <a:pt x="49936" y="1320799"/>
                </a:lnTo>
                <a:lnTo>
                  <a:pt x="54473" y="1295399"/>
                </a:lnTo>
                <a:lnTo>
                  <a:pt x="59434" y="1257299"/>
                </a:lnTo>
                <a:lnTo>
                  <a:pt x="64820" y="1231899"/>
                </a:lnTo>
                <a:lnTo>
                  <a:pt x="72916" y="1181099"/>
                </a:lnTo>
                <a:lnTo>
                  <a:pt x="81578" y="1142999"/>
                </a:lnTo>
                <a:lnTo>
                  <a:pt x="84653" y="1130299"/>
                </a:lnTo>
                <a:lnTo>
                  <a:pt x="64820" y="1130299"/>
                </a:lnTo>
                <a:lnTo>
                  <a:pt x="93878" y="863599"/>
                </a:lnTo>
                <a:lnTo>
                  <a:pt x="95351" y="850899"/>
                </a:lnTo>
                <a:close/>
              </a:path>
              <a:path w="770255" h="1626870">
                <a:moveTo>
                  <a:pt x="618367" y="761999"/>
                </a:moveTo>
                <a:lnTo>
                  <a:pt x="563825" y="761999"/>
                </a:lnTo>
                <a:lnTo>
                  <a:pt x="594560" y="774699"/>
                </a:lnTo>
                <a:lnTo>
                  <a:pt x="619708" y="787399"/>
                </a:lnTo>
                <a:lnTo>
                  <a:pt x="653935" y="825499"/>
                </a:lnTo>
                <a:lnTo>
                  <a:pt x="670699" y="876299"/>
                </a:lnTo>
                <a:lnTo>
                  <a:pt x="672795" y="901699"/>
                </a:lnTo>
                <a:lnTo>
                  <a:pt x="672305" y="927099"/>
                </a:lnTo>
                <a:lnTo>
                  <a:pt x="670836" y="939799"/>
                </a:lnTo>
                <a:lnTo>
                  <a:pt x="668391" y="952499"/>
                </a:lnTo>
                <a:lnTo>
                  <a:pt x="664972" y="965199"/>
                </a:lnTo>
                <a:lnTo>
                  <a:pt x="660423" y="977899"/>
                </a:lnTo>
                <a:lnTo>
                  <a:pt x="654624" y="1003299"/>
                </a:lnTo>
                <a:lnTo>
                  <a:pt x="618506" y="1054099"/>
                </a:lnTo>
                <a:lnTo>
                  <a:pt x="566542" y="1104899"/>
                </a:lnTo>
                <a:lnTo>
                  <a:pt x="535330" y="1130299"/>
                </a:lnTo>
                <a:lnTo>
                  <a:pt x="465756" y="1155699"/>
                </a:lnTo>
                <a:lnTo>
                  <a:pt x="428249" y="1168399"/>
                </a:lnTo>
                <a:lnTo>
                  <a:pt x="388924" y="1181099"/>
                </a:lnTo>
                <a:lnTo>
                  <a:pt x="603504" y="1422399"/>
                </a:lnTo>
                <a:lnTo>
                  <a:pt x="609371" y="1435099"/>
                </a:lnTo>
                <a:lnTo>
                  <a:pt x="633679" y="1435099"/>
                </a:lnTo>
                <a:lnTo>
                  <a:pt x="630392" y="1422399"/>
                </a:lnTo>
                <a:lnTo>
                  <a:pt x="626132" y="1409699"/>
                </a:lnTo>
                <a:lnTo>
                  <a:pt x="620895" y="1409699"/>
                </a:lnTo>
                <a:lnTo>
                  <a:pt x="614680" y="1396999"/>
                </a:lnTo>
                <a:lnTo>
                  <a:pt x="426923" y="1193799"/>
                </a:lnTo>
                <a:lnTo>
                  <a:pt x="463860" y="1181099"/>
                </a:lnTo>
                <a:lnTo>
                  <a:pt x="498714" y="1168399"/>
                </a:lnTo>
                <a:lnTo>
                  <a:pt x="531480" y="1155699"/>
                </a:lnTo>
                <a:lnTo>
                  <a:pt x="562152" y="1130299"/>
                </a:lnTo>
                <a:lnTo>
                  <a:pt x="590294" y="1117599"/>
                </a:lnTo>
                <a:lnTo>
                  <a:pt x="637794" y="1066799"/>
                </a:lnTo>
                <a:lnTo>
                  <a:pt x="665526" y="1028699"/>
                </a:lnTo>
                <a:lnTo>
                  <a:pt x="672788" y="1003299"/>
                </a:lnTo>
                <a:lnTo>
                  <a:pt x="678937" y="990599"/>
                </a:lnTo>
                <a:lnTo>
                  <a:pt x="683971" y="977899"/>
                </a:lnTo>
                <a:lnTo>
                  <a:pt x="687875" y="952499"/>
                </a:lnTo>
                <a:lnTo>
                  <a:pt x="690670" y="939799"/>
                </a:lnTo>
                <a:lnTo>
                  <a:pt x="692350" y="927099"/>
                </a:lnTo>
                <a:lnTo>
                  <a:pt x="692912" y="901699"/>
                </a:lnTo>
                <a:lnTo>
                  <a:pt x="690535" y="876299"/>
                </a:lnTo>
                <a:lnTo>
                  <a:pt x="683409" y="850899"/>
                </a:lnTo>
                <a:lnTo>
                  <a:pt x="671534" y="812799"/>
                </a:lnTo>
                <a:lnTo>
                  <a:pt x="654913" y="787399"/>
                </a:lnTo>
                <a:lnTo>
                  <a:pt x="632689" y="774699"/>
                </a:lnTo>
                <a:lnTo>
                  <a:pt x="618367" y="761999"/>
                </a:lnTo>
                <a:close/>
              </a:path>
              <a:path w="770255" h="1626870">
                <a:moveTo>
                  <a:pt x="768527" y="1015999"/>
                </a:moveTo>
                <a:lnTo>
                  <a:pt x="753999" y="1015999"/>
                </a:lnTo>
                <a:lnTo>
                  <a:pt x="751027" y="1028699"/>
                </a:lnTo>
                <a:lnTo>
                  <a:pt x="738449" y="1054099"/>
                </a:lnTo>
                <a:lnTo>
                  <a:pt x="723080" y="1079499"/>
                </a:lnTo>
                <a:lnTo>
                  <a:pt x="704921" y="1117599"/>
                </a:lnTo>
                <a:lnTo>
                  <a:pt x="683971" y="1142999"/>
                </a:lnTo>
                <a:lnTo>
                  <a:pt x="660353" y="1168399"/>
                </a:lnTo>
                <a:lnTo>
                  <a:pt x="634228" y="1181099"/>
                </a:lnTo>
                <a:lnTo>
                  <a:pt x="605593" y="1206499"/>
                </a:lnTo>
                <a:lnTo>
                  <a:pt x="574446" y="1219199"/>
                </a:lnTo>
                <a:lnTo>
                  <a:pt x="566061" y="1219199"/>
                </a:lnTo>
                <a:lnTo>
                  <a:pt x="567320" y="1231899"/>
                </a:lnTo>
                <a:lnTo>
                  <a:pt x="572211" y="1231899"/>
                </a:lnTo>
                <a:lnTo>
                  <a:pt x="666089" y="1333499"/>
                </a:lnTo>
                <a:lnTo>
                  <a:pt x="614680" y="1333499"/>
                </a:lnTo>
                <a:lnTo>
                  <a:pt x="690676" y="1371599"/>
                </a:lnTo>
                <a:lnTo>
                  <a:pt x="712050" y="1371599"/>
                </a:lnTo>
                <a:lnTo>
                  <a:pt x="710793" y="1358899"/>
                </a:lnTo>
                <a:lnTo>
                  <a:pt x="701214" y="1320799"/>
                </a:lnTo>
                <a:lnTo>
                  <a:pt x="679500" y="1320799"/>
                </a:lnTo>
                <a:lnTo>
                  <a:pt x="590092" y="1231899"/>
                </a:lnTo>
                <a:lnTo>
                  <a:pt x="621172" y="1206499"/>
                </a:lnTo>
                <a:lnTo>
                  <a:pt x="649601" y="1193799"/>
                </a:lnTo>
                <a:lnTo>
                  <a:pt x="675378" y="1168399"/>
                </a:lnTo>
                <a:lnTo>
                  <a:pt x="719103" y="1117599"/>
                </a:lnTo>
                <a:lnTo>
                  <a:pt x="753185" y="1066799"/>
                </a:lnTo>
                <a:lnTo>
                  <a:pt x="766673" y="1028699"/>
                </a:lnTo>
                <a:lnTo>
                  <a:pt x="769645" y="1028699"/>
                </a:lnTo>
                <a:lnTo>
                  <a:pt x="768527" y="1015999"/>
                </a:lnTo>
                <a:close/>
              </a:path>
              <a:path w="770255" h="1626870">
                <a:moveTo>
                  <a:pt x="621385" y="1320799"/>
                </a:moveTo>
                <a:lnTo>
                  <a:pt x="611682" y="1320799"/>
                </a:lnTo>
                <a:lnTo>
                  <a:pt x="608711" y="1333499"/>
                </a:lnTo>
                <a:lnTo>
                  <a:pt x="666089" y="1333499"/>
                </a:lnTo>
                <a:lnTo>
                  <a:pt x="621385" y="1320799"/>
                </a:lnTo>
                <a:close/>
              </a:path>
              <a:path w="770255" h="1626870">
                <a:moveTo>
                  <a:pt x="688441" y="1269999"/>
                </a:moveTo>
                <a:lnTo>
                  <a:pt x="671296" y="1269999"/>
                </a:lnTo>
                <a:lnTo>
                  <a:pt x="672795" y="1282699"/>
                </a:lnTo>
                <a:lnTo>
                  <a:pt x="679500" y="1320799"/>
                </a:lnTo>
                <a:lnTo>
                  <a:pt x="701214" y="1320799"/>
                </a:lnTo>
                <a:lnTo>
                  <a:pt x="688441" y="1269999"/>
                </a:lnTo>
                <a:close/>
              </a:path>
              <a:path w="770255" h="1626870">
                <a:moveTo>
                  <a:pt x="161670" y="914399"/>
                </a:moveTo>
                <a:lnTo>
                  <a:pt x="140817" y="914399"/>
                </a:lnTo>
                <a:lnTo>
                  <a:pt x="131653" y="939799"/>
                </a:lnTo>
                <a:lnTo>
                  <a:pt x="122083" y="965199"/>
                </a:lnTo>
                <a:lnTo>
                  <a:pt x="112101" y="990599"/>
                </a:lnTo>
                <a:lnTo>
                  <a:pt x="101701" y="1003299"/>
                </a:lnTo>
                <a:lnTo>
                  <a:pt x="91424" y="1041399"/>
                </a:lnTo>
                <a:lnTo>
                  <a:pt x="81851" y="1066799"/>
                </a:lnTo>
                <a:lnTo>
                  <a:pt x="72983" y="1092199"/>
                </a:lnTo>
                <a:lnTo>
                  <a:pt x="64820" y="1130299"/>
                </a:lnTo>
                <a:lnTo>
                  <a:pt x="84653" y="1130299"/>
                </a:lnTo>
                <a:lnTo>
                  <a:pt x="90802" y="1104899"/>
                </a:lnTo>
                <a:lnTo>
                  <a:pt x="100584" y="1066799"/>
                </a:lnTo>
                <a:lnTo>
                  <a:pt x="111755" y="1028699"/>
                </a:lnTo>
                <a:lnTo>
                  <a:pt x="125160" y="1003299"/>
                </a:lnTo>
                <a:lnTo>
                  <a:pt x="140805" y="965199"/>
                </a:lnTo>
                <a:lnTo>
                  <a:pt x="158699" y="927099"/>
                </a:lnTo>
                <a:lnTo>
                  <a:pt x="161670" y="914399"/>
                </a:lnTo>
                <a:close/>
              </a:path>
              <a:path w="770255" h="1626870">
                <a:moveTo>
                  <a:pt x="507319" y="888999"/>
                </a:moveTo>
                <a:lnTo>
                  <a:pt x="460660" y="888999"/>
                </a:lnTo>
                <a:lnTo>
                  <a:pt x="447878" y="901699"/>
                </a:lnTo>
                <a:lnTo>
                  <a:pt x="435514" y="927099"/>
                </a:lnTo>
                <a:lnTo>
                  <a:pt x="423570" y="939799"/>
                </a:lnTo>
                <a:lnTo>
                  <a:pt x="412045" y="952499"/>
                </a:lnTo>
                <a:lnTo>
                  <a:pt x="400938" y="977899"/>
                </a:lnTo>
                <a:lnTo>
                  <a:pt x="390251" y="990599"/>
                </a:lnTo>
                <a:lnTo>
                  <a:pt x="379984" y="1015999"/>
                </a:lnTo>
                <a:lnTo>
                  <a:pt x="370202" y="1028699"/>
                </a:lnTo>
                <a:lnTo>
                  <a:pt x="360978" y="1054099"/>
                </a:lnTo>
                <a:lnTo>
                  <a:pt x="352316" y="1079499"/>
                </a:lnTo>
                <a:lnTo>
                  <a:pt x="344220" y="1092199"/>
                </a:lnTo>
                <a:lnTo>
                  <a:pt x="388642" y="1092199"/>
                </a:lnTo>
                <a:lnTo>
                  <a:pt x="410646" y="1079499"/>
                </a:lnTo>
                <a:lnTo>
                  <a:pt x="432511" y="1079499"/>
                </a:lnTo>
                <a:lnTo>
                  <a:pt x="453533" y="1066799"/>
                </a:lnTo>
                <a:lnTo>
                  <a:pt x="373278" y="1066799"/>
                </a:lnTo>
                <a:lnTo>
                  <a:pt x="389545" y="1028699"/>
                </a:lnTo>
                <a:lnTo>
                  <a:pt x="407071" y="1003299"/>
                </a:lnTo>
                <a:lnTo>
                  <a:pt x="425861" y="965199"/>
                </a:lnTo>
                <a:lnTo>
                  <a:pt x="445922" y="939799"/>
                </a:lnTo>
                <a:lnTo>
                  <a:pt x="466524" y="914399"/>
                </a:lnTo>
                <a:lnTo>
                  <a:pt x="507319" y="888999"/>
                </a:lnTo>
                <a:close/>
              </a:path>
              <a:path w="770255" h="1626870">
                <a:moveTo>
                  <a:pt x="544127" y="863599"/>
                </a:moveTo>
                <a:lnTo>
                  <a:pt x="500684" y="863599"/>
                </a:lnTo>
                <a:lnTo>
                  <a:pt x="473862" y="888999"/>
                </a:lnTo>
                <a:lnTo>
                  <a:pt x="540915" y="888999"/>
                </a:lnTo>
                <a:lnTo>
                  <a:pt x="544270" y="901699"/>
                </a:lnTo>
                <a:lnTo>
                  <a:pt x="542174" y="939799"/>
                </a:lnTo>
                <a:lnTo>
                  <a:pt x="516467" y="990599"/>
                </a:lnTo>
                <a:lnTo>
                  <a:pt x="493979" y="1003299"/>
                </a:lnTo>
                <a:lnTo>
                  <a:pt x="482168" y="1015999"/>
                </a:lnTo>
                <a:lnTo>
                  <a:pt x="469103" y="1028699"/>
                </a:lnTo>
                <a:lnTo>
                  <a:pt x="454785" y="1041399"/>
                </a:lnTo>
                <a:lnTo>
                  <a:pt x="439216" y="1041399"/>
                </a:lnTo>
                <a:lnTo>
                  <a:pt x="406523" y="1066799"/>
                </a:lnTo>
                <a:lnTo>
                  <a:pt x="453533" y="1066799"/>
                </a:lnTo>
                <a:lnTo>
                  <a:pt x="473017" y="1054099"/>
                </a:lnTo>
                <a:lnTo>
                  <a:pt x="507390" y="1028699"/>
                </a:lnTo>
                <a:lnTo>
                  <a:pt x="541333" y="990599"/>
                </a:lnTo>
                <a:lnTo>
                  <a:pt x="549859" y="965199"/>
                </a:lnTo>
                <a:lnTo>
                  <a:pt x="556697" y="952499"/>
                </a:lnTo>
                <a:lnTo>
                  <a:pt x="561587" y="939799"/>
                </a:lnTo>
                <a:lnTo>
                  <a:pt x="564525" y="927099"/>
                </a:lnTo>
                <a:lnTo>
                  <a:pt x="565505" y="914399"/>
                </a:lnTo>
                <a:lnTo>
                  <a:pt x="563129" y="888999"/>
                </a:lnTo>
                <a:lnTo>
                  <a:pt x="556002" y="876299"/>
                </a:lnTo>
                <a:lnTo>
                  <a:pt x="544127" y="863599"/>
                </a:lnTo>
                <a:close/>
              </a:path>
              <a:path w="770255" h="1626870">
                <a:moveTo>
                  <a:pt x="390042" y="12699"/>
                </a:moveTo>
                <a:lnTo>
                  <a:pt x="347429" y="12699"/>
                </a:lnTo>
                <a:lnTo>
                  <a:pt x="357062" y="25399"/>
                </a:lnTo>
                <a:lnTo>
                  <a:pt x="375513" y="25399"/>
                </a:lnTo>
                <a:lnTo>
                  <a:pt x="383052" y="38099"/>
                </a:lnTo>
                <a:lnTo>
                  <a:pt x="387800" y="50799"/>
                </a:lnTo>
                <a:lnTo>
                  <a:pt x="389758" y="63499"/>
                </a:lnTo>
                <a:lnTo>
                  <a:pt x="388924" y="76199"/>
                </a:lnTo>
                <a:lnTo>
                  <a:pt x="299516" y="927099"/>
                </a:lnTo>
                <a:lnTo>
                  <a:pt x="286105" y="1015999"/>
                </a:lnTo>
                <a:lnTo>
                  <a:pt x="293230" y="990599"/>
                </a:lnTo>
                <a:lnTo>
                  <a:pt x="301193" y="977899"/>
                </a:lnTo>
                <a:lnTo>
                  <a:pt x="309994" y="952499"/>
                </a:lnTo>
                <a:lnTo>
                  <a:pt x="319633" y="927099"/>
                </a:lnTo>
                <a:lnTo>
                  <a:pt x="330320" y="914399"/>
                </a:lnTo>
                <a:lnTo>
                  <a:pt x="342265" y="888999"/>
                </a:lnTo>
                <a:lnTo>
                  <a:pt x="348865" y="876299"/>
                </a:lnTo>
                <a:lnTo>
                  <a:pt x="324104" y="876299"/>
                </a:lnTo>
                <a:lnTo>
                  <a:pt x="409041" y="76199"/>
                </a:lnTo>
                <a:lnTo>
                  <a:pt x="409526" y="63499"/>
                </a:lnTo>
                <a:lnTo>
                  <a:pt x="406523" y="38099"/>
                </a:lnTo>
                <a:lnTo>
                  <a:pt x="400029" y="25399"/>
                </a:lnTo>
                <a:lnTo>
                  <a:pt x="390042" y="12699"/>
                </a:lnTo>
                <a:close/>
              </a:path>
              <a:path w="770255" h="1626870">
                <a:moveTo>
                  <a:pt x="604045" y="749299"/>
                </a:moveTo>
                <a:lnTo>
                  <a:pt x="457291" y="749299"/>
                </a:lnTo>
                <a:lnTo>
                  <a:pt x="436981" y="761999"/>
                </a:lnTo>
                <a:lnTo>
                  <a:pt x="417907" y="774699"/>
                </a:lnTo>
                <a:lnTo>
                  <a:pt x="399815" y="787399"/>
                </a:lnTo>
                <a:lnTo>
                  <a:pt x="382703" y="800099"/>
                </a:lnTo>
                <a:lnTo>
                  <a:pt x="366572" y="825499"/>
                </a:lnTo>
                <a:lnTo>
                  <a:pt x="360971" y="825499"/>
                </a:lnTo>
                <a:lnTo>
                  <a:pt x="355382" y="838199"/>
                </a:lnTo>
                <a:lnTo>
                  <a:pt x="349801" y="838199"/>
                </a:lnTo>
                <a:lnTo>
                  <a:pt x="344220" y="850899"/>
                </a:lnTo>
                <a:lnTo>
                  <a:pt x="338762" y="863599"/>
                </a:lnTo>
                <a:lnTo>
                  <a:pt x="333590" y="863599"/>
                </a:lnTo>
                <a:lnTo>
                  <a:pt x="328704" y="876299"/>
                </a:lnTo>
                <a:lnTo>
                  <a:pt x="348865" y="876299"/>
                </a:lnTo>
                <a:lnTo>
                  <a:pt x="355466" y="863599"/>
                </a:lnTo>
                <a:lnTo>
                  <a:pt x="369925" y="850899"/>
                </a:lnTo>
                <a:lnTo>
                  <a:pt x="385570" y="838199"/>
                </a:lnTo>
                <a:lnTo>
                  <a:pt x="402332" y="812799"/>
                </a:lnTo>
                <a:lnTo>
                  <a:pt x="420214" y="800099"/>
                </a:lnTo>
                <a:lnTo>
                  <a:pt x="439216" y="787399"/>
                </a:lnTo>
                <a:lnTo>
                  <a:pt x="459395" y="774699"/>
                </a:lnTo>
                <a:lnTo>
                  <a:pt x="480837" y="761999"/>
                </a:lnTo>
                <a:lnTo>
                  <a:pt x="618367" y="761999"/>
                </a:lnTo>
                <a:lnTo>
                  <a:pt x="604045" y="749299"/>
                </a:lnTo>
                <a:close/>
              </a:path>
              <a:path w="770255" h="1626870">
                <a:moveTo>
                  <a:pt x="527507" y="736599"/>
                </a:moveTo>
                <a:lnTo>
                  <a:pt x="502554" y="736599"/>
                </a:lnTo>
                <a:lnTo>
                  <a:pt x="479148" y="749299"/>
                </a:lnTo>
                <a:lnTo>
                  <a:pt x="568983" y="749299"/>
                </a:lnTo>
                <a:lnTo>
                  <a:pt x="527507" y="736599"/>
                </a:lnTo>
                <a:close/>
              </a:path>
              <a:path w="770255" h="1626870">
                <a:moveTo>
                  <a:pt x="68516" y="622299"/>
                </a:moveTo>
                <a:lnTo>
                  <a:pt x="64439" y="622299"/>
                </a:lnTo>
                <a:lnTo>
                  <a:pt x="53987" y="634999"/>
                </a:lnTo>
                <a:lnTo>
                  <a:pt x="55879" y="634999"/>
                </a:lnTo>
                <a:lnTo>
                  <a:pt x="82702" y="723899"/>
                </a:lnTo>
                <a:lnTo>
                  <a:pt x="85674" y="736599"/>
                </a:lnTo>
                <a:lnTo>
                  <a:pt x="105054" y="736599"/>
                </a:lnTo>
                <a:lnTo>
                  <a:pt x="109524" y="723899"/>
                </a:lnTo>
                <a:lnTo>
                  <a:pt x="131876" y="685799"/>
                </a:lnTo>
                <a:lnTo>
                  <a:pt x="91643" y="685799"/>
                </a:lnTo>
                <a:lnTo>
                  <a:pt x="71526" y="634999"/>
                </a:lnTo>
                <a:lnTo>
                  <a:pt x="68516" y="622299"/>
                </a:lnTo>
                <a:close/>
              </a:path>
              <a:path w="770255" h="1626870">
                <a:moveTo>
                  <a:pt x="676503" y="622299"/>
                </a:moveTo>
                <a:lnTo>
                  <a:pt x="672414" y="622299"/>
                </a:lnTo>
                <a:lnTo>
                  <a:pt x="661962" y="634999"/>
                </a:lnTo>
                <a:lnTo>
                  <a:pt x="663854" y="634999"/>
                </a:lnTo>
                <a:lnTo>
                  <a:pt x="681736" y="685799"/>
                </a:lnTo>
                <a:lnTo>
                  <a:pt x="657419" y="685799"/>
                </a:lnTo>
                <a:lnTo>
                  <a:pt x="670560" y="698499"/>
                </a:lnTo>
                <a:lnTo>
                  <a:pt x="606475" y="698499"/>
                </a:lnTo>
                <a:lnTo>
                  <a:pt x="608711" y="711199"/>
                </a:lnTo>
                <a:lnTo>
                  <a:pt x="614680" y="711199"/>
                </a:lnTo>
                <a:lnTo>
                  <a:pt x="699617" y="736599"/>
                </a:lnTo>
                <a:lnTo>
                  <a:pt x="719734" y="736599"/>
                </a:lnTo>
                <a:lnTo>
                  <a:pt x="724204" y="723899"/>
                </a:lnTo>
                <a:lnTo>
                  <a:pt x="679500" y="634999"/>
                </a:lnTo>
                <a:lnTo>
                  <a:pt x="676503" y="622299"/>
                </a:lnTo>
                <a:close/>
              </a:path>
              <a:path w="770255" h="1626870">
                <a:moveTo>
                  <a:pt x="457098" y="660399"/>
                </a:moveTo>
                <a:lnTo>
                  <a:pt x="408200" y="660399"/>
                </a:lnTo>
                <a:lnTo>
                  <a:pt x="388152" y="673099"/>
                </a:lnTo>
                <a:lnTo>
                  <a:pt x="368808" y="685799"/>
                </a:lnTo>
                <a:lnTo>
                  <a:pt x="361340" y="698499"/>
                </a:lnTo>
                <a:lnTo>
                  <a:pt x="359867" y="698499"/>
                </a:lnTo>
                <a:lnTo>
                  <a:pt x="368808" y="711199"/>
                </a:lnTo>
                <a:lnTo>
                  <a:pt x="379984" y="711199"/>
                </a:lnTo>
                <a:lnTo>
                  <a:pt x="457098" y="660399"/>
                </a:lnTo>
                <a:close/>
              </a:path>
              <a:path w="770255" h="1626870">
                <a:moveTo>
                  <a:pt x="185797" y="88899"/>
                </a:moveTo>
                <a:lnTo>
                  <a:pt x="154228" y="88899"/>
                </a:lnTo>
                <a:lnTo>
                  <a:pt x="91643" y="685799"/>
                </a:lnTo>
                <a:lnTo>
                  <a:pt x="109524" y="685799"/>
                </a:lnTo>
                <a:lnTo>
                  <a:pt x="172110" y="101599"/>
                </a:lnTo>
                <a:lnTo>
                  <a:pt x="185797" y="88899"/>
                </a:lnTo>
                <a:close/>
              </a:path>
              <a:path w="770255" h="1626870">
                <a:moveTo>
                  <a:pt x="158318" y="634999"/>
                </a:moveTo>
                <a:lnTo>
                  <a:pt x="140817" y="634999"/>
                </a:lnTo>
                <a:lnTo>
                  <a:pt x="109524" y="685799"/>
                </a:lnTo>
                <a:lnTo>
                  <a:pt x="131876" y="685799"/>
                </a:lnTo>
                <a:lnTo>
                  <a:pt x="154228" y="647699"/>
                </a:lnTo>
                <a:lnTo>
                  <a:pt x="158699" y="647699"/>
                </a:lnTo>
                <a:lnTo>
                  <a:pt x="158318" y="634999"/>
                </a:lnTo>
                <a:close/>
              </a:path>
              <a:path w="770255" h="1626870">
                <a:moveTo>
                  <a:pt x="628925" y="647699"/>
                </a:moveTo>
                <a:lnTo>
                  <a:pt x="552217" y="647699"/>
                </a:lnTo>
                <a:lnTo>
                  <a:pt x="570512" y="660399"/>
                </a:lnTo>
                <a:lnTo>
                  <a:pt x="607974" y="660399"/>
                </a:lnTo>
                <a:lnTo>
                  <a:pt x="626129" y="673099"/>
                </a:lnTo>
                <a:lnTo>
                  <a:pt x="642610" y="685799"/>
                </a:lnTo>
                <a:lnTo>
                  <a:pt x="681736" y="685799"/>
                </a:lnTo>
                <a:lnTo>
                  <a:pt x="664691" y="673099"/>
                </a:lnTo>
                <a:lnTo>
                  <a:pt x="647087" y="660399"/>
                </a:lnTo>
                <a:lnTo>
                  <a:pt x="628925" y="647699"/>
                </a:lnTo>
                <a:close/>
              </a:path>
              <a:path w="770255" h="1626870">
                <a:moveTo>
                  <a:pt x="515127" y="647699"/>
                </a:moveTo>
                <a:lnTo>
                  <a:pt x="450392" y="647699"/>
                </a:lnTo>
                <a:lnTo>
                  <a:pt x="428947" y="660399"/>
                </a:lnTo>
                <a:lnTo>
                  <a:pt x="495912" y="660399"/>
                </a:lnTo>
                <a:lnTo>
                  <a:pt x="515127" y="647699"/>
                </a:lnTo>
                <a:close/>
              </a:path>
              <a:path w="770255" h="1626870">
                <a:moveTo>
                  <a:pt x="591202" y="634999"/>
                </a:moveTo>
                <a:lnTo>
                  <a:pt x="493141" y="634999"/>
                </a:lnTo>
                <a:lnTo>
                  <a:pt x="471976" y="647699"/>
                </a:lnTo>
                <a:lnTo>
                  <a:pt x="610209" y="647699"/>
                </a:lnTo>
                <a:lnTo>
                  <a:pt x="591202" y="634999"/>
                </a:lnTo>
                <a:close/>
              </a:path>
              <a:path w="770255" h="1626870">
                <a:moveTo>
                  <a:pt x="64820" y="88899"/>
                </a:moveTo>
                <a:lnTo>
                  <a:pt x="37998" y="88899"/>
                </a:lnTo>
                <a:lnTo>
                  <a:pt x="35763" y="101599"/>
                </a:lnTo>
                <a:lnTo>
                  <a:pt x="26959" y="101599"/>
                </a:lnTo>
                <a:lnTo>
                  <a:pt x="20669" y="114299"/>
                </a:lnTo>
                <a:lnTo>
                  <a:pt x="0" y="114299"/>
                </a:lnTo>
                <a:lnTo>
                  <a:pt x="0" y="126999"/>
                </a:lnTo>
                <a:lnTo>
                  <a:pt x="33528" y="126999"/>
                </a:lnTo>
                <a:lnTo>
                  <a:pt x="33528" y="228599"/>
                </a:lnTo>
                <a:lnTo>
                  <a:pt x="64820" y="228599"/>
                </a:lnTo>
                <a:lnTo>
                  <a:pt x="64820" y="88899"/>
                </a:lnTo>
                <a:close/>
              </a:path>
              <a:path w="770255" h="1626870">
                <a:moveTo>
                  <a:pt x="364754" y="50799"/>
                </a:moveTo>
                <a:lnTo>
                  <a:pt x="310272" y="50799"/>
                </a:lnTo>
                <a:lnTo>
                  <a:pt x="308457" y="63499"/>
                </a:lnTo>
                <a:lnTo>
                  <a:pt x="310272" y="76199"/>
                </a:lnTo>
                <a:lnTo>
                  <a:pt x="315718" y="88899"/>
                </a:lnTo>
                <a:lnTo>
                  <a:pt x="324798" y="101599"/>
                </a:lnTo>
                <a:lnTo>
                  <a:pt x="350220" y="101599"/>
                </a:lnTo>
                <a:lnTo>
                  <a:pt x="359302" y="88899"/>
                </a:lnTo>
                <a:lnTo>
                  <a:pt x="364754" y="76199"/>
                </a:lnTo>
                <a:lnTo>
                  <a:pt x="366572" y="63499"/>
                </a:lnTo>
                <a:lnTo>
                  <a:pt x="364754" y="50799"/>
                </a:lnTo>
                <a:close/>
              </a:path>
              <a:path w="770255" h="1626870">
                <a:moveTo>
                  <a:pt x="201165" y="38099"/>
                </a:moveTo>
                <a:lnTo>
                  <a:pt x="134110" y="38099"/>
                </a:lnTo>
                <a:lnTo>
                  <a:pt x="131876" y="63499"/>
                </a:lnTo>
                <a:lnTo>
                  <a:pt x="133272" y="76199"/>
                </a:lnTo>
                <a:lnTo>
                  <a:pt x="137461" y="76199"/>
                </a:lnTo>
                <a:lnTo>
                  <a:pt x="144446" y="88899"/>
                </a:lnTo>
                <a:lnTo>
                  <a:pt x="195576" y="88899"/>
                </a:lnTo>
                <a:lnTo>
                  <a:pt x="201446" y="76199"/>
                </a:lnTo>
                <a:lnTo>
                  <a:pt x="203403" y="63499"/>
                </a:lnTo>
                <a:lnTo>
                  <a:pt x="201165" y="38099"/>
                </a:lnTo>
                <a:close/>
              </a:path>
              <a:path w="770255" h="1626870">
                <a:moveTo>
                  <a:pt x="350220" y="38099"/>
                </a:moveTo>
                <a:lnTo>
                  <a:pt x="324798" y="38099"/>
                </a:lnTo>
                <a:lnTo>
                  <a:pt x="315718" y="50799"/>
                </a:lnTo>
                <a:lnTo>
                  <a:pt x="359302" y="50799"/>
                </a:lnTo>
                <a:lnTo>
                  <a:pt x="350220" y="38099"/>
                </a:lnTo>
                <a:close/>
              </a:path>
              <a:path w="770255" h="1626870">
                <a:moveTo>
                  <a:pt x="183279" y="25399"/>
                </a:moveTo>
                <a:lnTo>
                  <a:pt x="151990" y="25399"/>
                </a:lnTo>
                <a:lnTo>
                  <a:pt x="140814" y="38099"/>
                </a:lnTo>
                <a:lnTo>
                  <a:pt x="194456" y="38099"/>
                </a:lnTo>
                <a:lnTo>
                  <a:pt x="183279" y="25399"/>
                </a:lnTo>
                <a:close/>
              </a:path>
              <a:path w="770255" h="1626870">
                <a:moveTo>
                  <a:pt x="365169" y="0"/>
                </a:moveTo>
                <a:lnTo>
                  <a:pt x="312369" y="0"/>
                </a:lnTo>
                <a:lnTo>
                  <a:pt x="301053" y="12699"/>
                </a:lnTo>
                <a:lnTo>
                  <a:pt x="377955" y="12699"/>
                </a:lnTo>
                <a:lnTo>
                  <a:pt x="36516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3689" y="1079162"/>
            <a:ext cx="1825625" cy="1825625"/>
          </a:xfrm>
          <a:custGeom>
            <a:avLst/>
            <a:gdLst/>
            <a:ahLst/>
            <a:cxnLst/>
            <a:rect l="l" t="t" r="r" b="b"/>
            <a:pathLst>
              <a:path w="1825625" h="1825625">
                <a:moveTo>
                  <a:pt x="1668691" y="0"/>
                </a:moveTo>
                <a:lnTo>
                  <a:pt x="156692" y="0"/>
                </a:lnTo>
                <a:lnTo>
                  <a:pt x="107219" y="8001"/>
                </a:lnTo>
                <a:lnTo>
                  <a:pt x="64212" y="30273"/>
                </a:lnTo>
                <a:lnTo>
                  <a:pt x="30273" y="64212"/>
                </a:lnTo>
                <a:lnTo>
                  <a:pt x="8001" y="107219"/>
                </a:lnTo>
                <a:lnTo>
                  <a:pt x="0" y="156692"/>
                </a:lnTo>
                <a:lnTo>
                  <a:pt x="0" y="1668703"/>
                </a:lnTo>
                <a:lnTo>
                  <a:pt x="8001" y="1718170"/>
                </a:lnTo>
                <a:lnTo>
                  <a:pt x="30273" y="1761173"/>
                </a:lnTo>
                <a:lnTo>
                  <a:pt x="64212" y="1795111"/>
                </a:lnTo>
                <a:lnTo>
                  <a:pt x="107219" y="1817381"/>
                </a:lnTo>
                <a:lnTo>
                  <a:pt x="156692" y="1825383"/>
                </a:lnTo>
                <a:lnTo>
                  <a:pt x="1668691" y="1825383"/>
                </a:lnTo>
                <a:lnTo>
                  <a:pt x="1718170" y="1817381"/>
                </a:lnTo>
                <a:lnTo>
                  <a:pt x="1751771" y="1799983"/>
                </a:lnTo>
                <a:lnTo>
                  <a:pt x="156692" y="1799983"/>
                </a:lnTo>
                <a:lnTo>
                  <a:pt x="105633" y="1789651"/>
                </a:lnTo>
                <a:lnTo>
                  <a:pt x="63895" y="1761490"/>
                </a:lnTo>
                <a:lnTo>
                  <a:pt x="35732" y="1719755"/>
                </a:lnTo>
                <a:lnTo>
                  <a:pt x="25400" y="1668703"/>
                </a:lnTo>
                <a:lnTo>
                  <a:pt x="25400" y="156692"/>
                </a:lnTo>
                <a:lnTo>
                  <a:pt x="35732" y="105638"/>
                </a:lnTo>
                <a:lnTo>
                  <a:pt x="63895" y="63900"/>
                </a:lnTo>
                <a:lnTo>
                  <a:pt x="105633" y="35734"/>
                </a:lnTo>
                <a:lnTo>
                  <a:pt x="156692" y="25400"/>
                </a:lnTo>
                <a:lnTo>
                  <a:pt x="1751769" y="25400"/>
                </a:lnTo>
                <a:lnTo>
                  <a:pt x="1718170" y="8001"/>
                </a:lnTo>
                <a:lnTo>
                  <a:pt x="1668691" y="0"/>
                </a:lnTo>
                <a:close/>
              </a:path>
              <a:path w="1825625" h="1825625">
                <a:moveTo>
                  <a:pt x="1751769" y="25400"/>
                </a:moveTo>
                <a:lnTo>
                  <a:pt x="1668691" y="25400"/>
                </a:lnTo>
                <a:lnTo>
                  <a:pt x="1719752" y="35734"/>
                </a:lnTo>
                <a:lnTo>
                  <a:pt x="1761494" y="63900"/>
                </a:lnTo>
                <a:lnTo>
                  <a:pt x="1789661" y="105638"/>
                </a:lnTo>
                <a:lnTo>
                  <a:pt x="1799996" y="156692"/>
                </a:lnTo>
                <a:lnTo>
                  <a:pt x="1799996" y="1668703"/>
                </a:lnTo>
                <a:lnTo>
                  <a:pt x="1789661" y="1719755"/>
                </a:lnTo>
                <a:lnTo>
                  <a:pt x="1761494" y="1761490"/>
                </a:lnTo>
                <a:lnTo>
                  <a:pt x="1719752" y="1789651"/>
                </a:lnTo>
                <a:lnTo>
                  <a:pt x="1668691" y="1799983"/>
                </a:lnTo>
                <a:lnTo>
                  <a:pt x="1751771" y="1799983"/>
                </a:lnTo>
                <a:lnTo>
                  <a:pt x="1761180" y="1795111"/>
                </a:lnTo>
                <a:lnTo>
                  <a:pt x="1795122" y="1761173"/>
                </a:lnTo>
                <a:lnTo>
                  <a:pt x="1817394" y="1718170"/>
                </a:lnTo>
                <a:lnTo>
                  <a:pt x="1825396" y="1668703"/>
                </a:lnTo>
                <a:lnTo>
                  <a:pt x="1825396" y="156692"/>
                </a:lnTo>
                <a:lnTo>
                  <a:pt x="1817394" y="107219"/>
                </a:lnTo>
                <a:lnTo>
                  <a:pt x="1795122" y="64212"/>
                </a:lnTo>
                <a:lnTo>
                  <a:pt x="1761180" y="30273"/>
                </a:lnTo>
                <a:lnTo>
                  <a:pt x="1751769" y="2540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29" y="436585"/>
            <a:ext cx="1176252" cy="16756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20668" y="432009"/>
            <a:ext cx="706120" cy="172720"/>
            <a:chOff x="1720668" y="432009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0668" y="432009"/>
              <a:ext cx="493767" cy="1721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7644" y="481382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731982" y="3822650"/>
            <a:ext cx="318135" cy="913765"/>
          </a:xfrm>
          <a:custGeom>
            <a:avLst/>
            <a:gdLst/>
            <a:ahLst/>
            <a:cxnLst/>
            <a:rect l="l" t="t" r="r" b="b"/>
            <a:pathLst>
              <a:path w="318135" h="913764">
                <a:moveTo>
                  <a:pt x="118757" y="0"/>
                </a:moveTo>
                <a:lnTo>
                  <a:pt x="108038" y="0"/>
                </a:lnTo>
                <a:lnTo>
                  <a:pt x="102895" y="1790"/>
                </a:lnTo>
                <a:lnTo>
                  <a:pt x="93967" y="8940"/>
                </a:lnTo>
                <a:lnTo>
                  <a:pt x="91287" y="14516"/>
                </a:lnTo>
                <a:lnTo>
                  <a:pt x="90411" y="22098"/>
                </a:lnTo>
                <a:lnTo>
                  <a:pt x="673" y="880021"/>
                </a:lnTo>
                <a:lnTo>
                  <a:pt x="215" y="883158"/>
                </a:lnTo>
                <a:lnTo>
                  <a:pt x="53" y="884834"/>
                </a:lnTo>
                <a:lnTo>
                  <a:pt x="0" y="899223"/>
                </a:lnTo>
                <a:lnTo>
                  <a:pt x="2679" y="905129"/>
                </a:lnTo>
                <a:lnTo>
                  <a:pt x="13398" y="911834"/>
                </a:lnTo>
                <a:lnTo>
                  <a:pt x="18516" y="913498"/>
                </a:lnTo>
                <a:lnTo>
                  <a:pt x="29235" y="913498"/>
                </a:lnTo>
                <a:lnTo>
                  <a:pt x="34251" y="911733"/>
                </a:lnTo>
                <a:lnTo>
                  <a:pt x="42735" y="904582"/>
                </a:lnTo>
                <a:lnTo>
                  <a:pt x="45542" y="899007"/>
                </a:lnTo>
                <a:lnTo>
                  <a:pt x="46875" y="891400"/>
                </a:lnTo>
                <a:lnTo>
                  <a:pt x="53581" y="856246"/>
                </a:lnTo>
                <a:lnTo>
                  <a:pt x="63284" y="812038"/>
                </a:lnTo>
                <a:lnTo>
                  <a:pt x="75349" y="766165"/>
                </a:lnTo>
                <a:lnTo>
                  <a:pt x="89077" y="725309"/>
                </a:lnTo>
                <a:lnTo>
                  <a:pt x="150417" y="725309"/>
                </a:lnTo>
                <a:lnTo>
                  <a:pt x="134607" y="706564"/>
                </a:lnTo>
                <a:lnTo>
                  <a:pt x="185268" y="694007"/>
                </a:lnTo>
                <a:lnTo>
                  <a:pt x="233218" y="672493"/>
                </a:lnTo>
                <a:lnTo>
                  <a:pt x="235452" y="671068"/>
                </a:lnTo>
                <a:lnTo>
                  <a:pt x="107149" y="671068"/>
                </a:lnTo>
                <a:lnTo>
                  <a:pt x="113026" y="654811"/>
                </a:lnTo>
                <a:lnTo>
                  <a:pt x="115056" y="649630"/>
                </a:lnTo>
                <a:lnTo>
                  <a:pt x="70992" y="649630"/>
                </a:lnTo>
                <a:lnTo>
                  <a:pt x="68986" y="648957"/>
                </a:lnTo>
                <a:lnTo>
                  <a:pt x="75628" y="610899"/>
                </a:lnTo>
                <a:lnTo>
                  <a:pt x="136613" y="33477"/>
                </a:lnTo>
                <a:lnTo>
                  <a:pt x="137058" y="30365"/>
                </a:lnTo>
                <a:lnTo>
                  <a:pt x="137286" y="28130"/>
                </a:lnTo>
                <a:lnTo>
                  <a:pt x="137286" y="14300"/>
                </a:lnTo>
                <a:lnTo>
                  <a:pt x="134607" y="8369"/>
                </a:lnTo>
                <a:lnTo>
                  <a:pt x="123888" y="1676"/>
                </a:lnTo>
                <a:lnTo>
                  <a:pt x="118757" y="0"/>
                </a:lnTo>
                <a:close/>
              </a:path>
              <a:path w="318135" h="913764">
                <a:moveTo>
                  <a:pt x="150417" y="725309"/>
                </a:moveTo>
                <a:lnTo>
                  <a:pt x="89077" y="725309"/>
                </a:lnTo>
                <a:lnTo>
                  <a:pt x="239750" y="905471"/>
                </a:lnTo>
                <a:lnTo>
                  <a:pt x="241985" y="908608"/>
                </a:lnTo>
                <a:lnTo>
                  <a:pt x="244881" y="910729"/>
                </a:lnTo>
                <a:lnTo>
                  <a:pt x="252031" y="912952"/>
                </a:lnTo>
                <a:lnTo>
                  <a:pt x="255600" y="913498"/>
                </a:lnTo>
                <a:lnTo>
                  <a:pt x="265417" y="913498"/>
                </a:lnTo>
                <a:lnTo>
                  <a:pt x="270890" y="911390"/>
                </a:lnTo>
                <a:lnTo>
                  <a:pt x="280263" y="902906"/>
                </a:lnTo>
                <a:lnTo>
                  <a:pt x="282613" y="897216"/>
                </a:lnTo>
                <a:lnTo>
                  <a:pt x="282613" y="887387"/>
                </a:lnTo>
                <a:lnTo>
                  <a:pt x="282168" y="884834"/>
                </a:lnTo>
                <a:lnTo>
                  <a:pt x="280377" y="879919"/>
                </a:lnTo>
                <a:lnTo>
                  <a:pt x="278371" y="876909"/>
                </a:lnTo>
                <a:lnTo>
                  <a:pt x="275247" y="873315"/>
                </a:lnTo>
                <a:lnTo>
                  <a:pt x="150417" y="725309"/>
                </a:lnTo>
                <a:close/>
              </a:path>
              <a:path w="318135" h="913764">
                <a:moveTo>
                  <a:pt x="311658" y="503631"/>
                </a:moveTo>
                <a:lnTo>
                  <a:pt x="234391" y="503631"/>
                </a:lnTo>
                <a:lnTo>
                  <a:pt x="242282" y="504218"/>
                </a:lnTo>
                <a:lnTo>
                  <a:pt x="249210" y="505979"/>
                </a:lnTo>
                <a:lnTo>
                  <a:pt x="269214" y="539127"/>
                </a:lnTo>
                <a:lnTo>
                  <a:pt x="268209" y="554346"/>
                </a:lnTo>
                <a:lnTo>
                  <a:pt x="253149" y="593712"/>
                </a:lnTo>
                <a:lnTo>
                  <a:pt x="224515" y="624414"/>
                </a:lnTo>
                <a:lnTo>
                  <a:pt x="187763" y="647203"/>
                </a:lnTo>
                <a:lnTo>
                  <a:pt x="146386" y="662209"/>
                </a:lnTo>
                <a:lnTo>
                  <a:pt x="107149" y="671068"/>
                </a:lnTo>
                <a:lnTo>
                  <a:pt x="235452" y="671068"/>
                </a:lnTo>
                <a:lnTo>
                  <a:pt x="273111" y="642309"/>
                </a:lnTo>
                <a:lnTo>
                  <a:pt x="302410" y="603680"/>
                </a:lnTo>
                <a:lnTo>
                  <a:pt x="317126" y="556728"/>
                </a:lnTo>
                <a:lnTo>
                  <a:pt x="318109" y="539127"/>
                </a:lnTo>
                <a:lnTo>
                  <a:pt x="317816" y="531175"/>
                </a:lnTo>
                <a:lnTo>
                  <a:pt x="316938" y="523393"/>
                </a:lnTo>
                <a:lnTo>
                  <a:pt x="315473" y="515776"/>
                </a:lnTo>
                <a:lnTo>
                  <a:pt x="313423" y="508317"/>
                </a:lnTo>
                <a:lnTo>
                  <a:pt x="311658" y="503631"/>
                </a:lnTo>
                <a:close/>
              </a:path>
              <a:path w="318135" h="913764">
                <a:moveTo>
                  <a:pt x="234391" y="456755"/>
                </a:moveTo>
                <a:lnTo>
                  <a:pt x="191842" y="466578"/>
                </a:lnTo>
                <a:lnTo>
                  <a:pt x="155779" y="491837"/>
                </a:lnTo>
                <a:lnTo>
                  <a:pt x="125703" y="527480"/>
                </a:lnTo>
                <a:lnTo>
                  <a:pt x="99822" y="572913"/>
                </a:lnTo>
                <a:lnTo>
                  <a:pt x="80860" y="619164"/>
                </a:lnTo>
                <a:lnTo>
                  <a:pt x="70992" y="649630"/>
                </a:lnTo>
                <a:lnTo>
                  <a:pt x="115056" y="649630"/>
                </a:lnTo>
                <a:lnTo>
                  <a:pt x="119283" y="638843"/>
                </a:lnTo>
                <a:lnTo>
                  <a:pt x="125918" y="623163"/>
                </a:lnTo>
                <a:lnTo>
                  <a:pt x="147915" y="579146"/>
                </a:lnTo>
                <a:lnTo>
                  <a:pt x="172505" y="543230"/>
                </a:lnTo>
                <a:lnTo>
                  <a:pt x="207455" y="511357"/>
                </a:lnTo>
                <a:lnTo>
                  <a:pt x="234391" y="503631"/>
                </a:lnTo>
                <a:lnTo>
                  <a:pt x="311658" y="503631"/>
                </a:lnTo>
                <a:lnTo>
                  <a:pt x="310723" y="501147"/>
                </a:lnTo>
                <a:lnTo>
                  <a:pt x="286629" y="471408"/>
                </a:lnTo>
                <a:lnTo>
                  <a:pt x="245042" y="457174"/>
                </a:lnTo>
                <a:lnTo>
                  <a:pt x="234391" y="45675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31338" y="3822650"/>
            <a:ext cx="318135" cy="913765"/>
          </a:xfrm>
          <a:custGeom>
            <a:avLst/>
            <a:gdLst/>
            <a:ahLst/>
            <a:cxnLst/>
            <a:rect l="l" t="t" r="r" b="b"/>
            <a:pathLst>
              <a:path w="318135" h="913764">
                <a:moveTo>
                  <a:pt x="118757" y="0"/>
                </a:moveTo>
                <a:lnTo>
                  <a:pt x="108051" y="0"/>
                </a:lnTo>
                <a:lnTo>
                  <a:pt x="102908" y="1790"/>
                </a:lnTo>
                <a:lnTo>
                  <a:pt x="93979" y="8940"/>
                </a:lnTo>
                <a:lnTo>
                  <a:pt x="91300" y="14516"/>
                </a:lnTo>
                <a:lnTo>
                  <a:pt x="90423" y="22098"/>
                </a:lnTo>
                <a:lnTo>
                  <a:pt x="673" y="880021"/>
                </a:lnTo>
                <a:lnTo>
                  <a:pt x="228" y="883158"/>
                </a:lnTo>
                <a:lnTo>
                  <a:pt x="56" y="884834"/>
                </a:lnTo>
                <a:lnTo>
                  <a:pt x="0" y="899223"/>
                </a:lnTo>
                <a:lnTo>
                  <a:pt x="2679" y="905129"/>
                </a:lnTo>
                <a:lnTo>
                  <a:pt x="13398" y="911834"/>
                </a:lnTo>
                <a:lnTo>
                  <a:pt x="18529" y="913498"/>
                </a:lnTo>
                <a:lnTo>
                  <a:pt x="29248" y="913498"/>
                </a:lnTo>
                <a:lnTo>
                  <a:pt x="34264" y="911733"/>
                </a:lnTo>
                <a:lnTo>
                  <a:pt x="42748" y="904582"/>
                </a:lnTo>
                <a:lnTo>
                  <a:pt x="45542" y="899007"/>
                </a:lnTo>
                <a:lnTo>
                  <a:pt x="46888" y="891400"/>
                </a:lnTo>
                <a:lnTo>
                  <a:pt x="53581" y="856246"/>
                </a:lnTo>
                <a:lnTo>
                  <a:pt x="63296" y="812038"/>
                </a:lnTo>
                <a:lnTo>
                  <a:pt x="75349" y="766165"/>
                </a:lnTo>
                <a:lnTo>
                  <a:pt x="89077" y="725309"/>
                </a:lnTo>
                <a:lnTo>
                  <a:pt x="150429" y="725309"/>
                </a:lnTo>
                <a:lnTo>
                  <a:pt x="134619" y="706564"/>
                </a:lnTo>
                <a:lnTo>
                  <a:pt x="185281" y="694007"/>
                </a:lnTo>
                <a:lnTo>
                  <a:pt x="233230" y="672493"/>
                </a:lnTo>
                <a:lnTo>
                  <a:pt x="235464" y="671068"/>
                </a:lnTo>
                <a:lnTo>
                  <a:pt x="107162" y="671068"/>
                </a:lnTo>
                <a:lnTo>
                  <a:pt x="113037" y="654811"/>
                </a:lnTo>
                <a:lnTo>
                  <a:pt x="115066" y="649630"/>
                </a:lnTo>
                <a:lnTo>
                  <a:pt x="70992" y="649630"/>
                </a:lnTo>
                <a:lnTo>
                  <a:pt x="68986" y="648957"/>
                </a:lnTo>
                <a:lnTo>
                  <a:pt x="75640" y="610899"/>
                </a:lnTo>
                <a:lnTo>
                  <a:pt x="136626" y="33477"/>
                </a:lnTo>
                <a:lnTo>
                  <a:pt x="137058" y="30365"/>
                </a:lnTo>
                <a:lnTo>
                  <a:pt x="137299" y="28130"/>
                </a:lnTo>
                <a:lnTo>
                  <a:pt x="137299" y="14300"/>
                </a:lnTo>
                <a:lnTo>
                  <a:pt x="134619" y="8369"/>
                </a:lnTo>
                <a:lnTo>
                  <a:pt x="123901" y="1676"/>
                </a:lnTo>
                <a:lnTo>
                  <a:pt x="118757" y="0"/>
                </a:lnTo>
                <a:close/>
              </a:path>
              <a:path w="318135" h="913764">
                <a:moveTo>
                  <a:pt x="150429" y="725309"/>
                </a:moveTo>
                <a:lnTo>
                  <a:pt x="89077" y="725309"/>
                </a:lnTo>
                <a:lnTo>
                  <a:pt x="239763" y="905471"/>
                </a:lnTo>
                <a:lnTo>
                  <a:pt x="241985" y="908608"/>
                </a:lnTo>
                <a:lnTo>
                  <a:pt x="244894" y="910729"/>
                </a:lnTo>
                <a:lnTo>
                  <a:pt x="252031" y="912952"/>
                </a:lnTo>
                <a:lnTo>
                  <a:pt x="255600" y="913498"/>
                </a:lnTo>
                <a:lnTo>
                  <a:pt x="265429" y="913498"/>
                </a:lnTo>
                <a:lnTo>
                  <a:pt x="270903" y="911390"/>
                </a:lnTo>
                <a:lnTo>
                  <a:pt x="280276" y="902906"/>
                </a:lnTo>
                <a:lnTo>
                  <a:pt x="282625" y="897216"/>
                </a:lnTo>
                <a:lnTo>
                  <a:pt x="282625" y="887387"/>
                </a:lnTo>
                <a:lnTo>
                  <a:pt x="282168" y="884834"/>
                </a:lnTo>
                <a:lnTo>
                  <a:pt x="280390" y="879919"/>
                </a:lnTo>
                <a:lnTo>
                  <a:pt x="278371" y="876909"/>
                </a:lnTo>
                <a:lnTo>
                  <a:pt x="275259" y="873315"/>
                </a:lnTo>
                <a:lnTo>
                  <a:pt x="150429" y="725309"/>
                </a:lnTo>
                <a:close/>
              </a:path>
              <a:path w="318135" h="913764">
                <a:moveTo>
                  <a:pt x="311667" y="503631"/>
                </a:moveTo>
                <a:lnTo>
                  <a:pt x="234403" y="503631"/>
                </a:lnTo>
                <a:lnTo>
                  <a:pt x="242289" y="504218"/>
                </a:lnTo>
                <a:lnTo>
                  <a:pt x="249218" y="505979"/>
                </a:lnTo>
                <a:lnTo>
                  <a:pt x="269227" y="539127"/>
                </a:lnTo>
                <a:lnTo>
                  <a:pt x="268222" y="554346"/>
                </a:lnTo>
                <a:lnTo>
                  <a:pt x="253161" y="593712"/>
                </a:lnTo>
                <a:lnTo>
                  <a:pt x="224527" y="624414"/>
                </a:lnTo>
                <a:lnTo>
                  <a:pt x="187775" y="647203"/>
                </a:lnTo>
                <a:lnTo>
                  <a:pt x="146394" y="662209"/>
                </a:lnTo>
                <a:lnTo>
                  <a:pt x="107162" y="671068"/>
                </a:lnTo>
                <a:lnTo>
                  <a:pt x="235464" y="671068"/>
                </a:lnTo>
                <a:lnTo>
                  <a:pt x="273119" y="642309"/>
                </a:lnTo>
                <a:lnTo>
                  <a:pt x="302423" y="603680"/>
                </a:lnTo>
                <a:lnTo>
                  <a:pt x="317137" y="556728"/>
                </a:lnTo>
                <a:lnTo>
                  <a:pt x="318122" y="539127"/>
                </a:lnTo>
                <a:lnTo>
                  <a:pt x="317827" y="531175"/>
                </a:lnTo>
                <a:lnTo>
                  <a:pt x="316945" y="523393"/>
                </a:lnTo>
                <a:lnTo>
                  <a:pt x="315480" y="515776"/>
                </a:lnTo>
                <a:lnTo>
                  <a:pt x="313435" y="508317"/>
                </a:lnTo>
                <a:lnTo>
                  <a:pt x="311667" y="503631"/>
                </a:lnTo>
                <a:close/>
              </a:path>
              <a:path w="318135" h="913764">
                <a:moveTo>
                  <a:pt x="234403" y="456755"/>
                </a:moveTo>
                <a:lnTo>
                  <a:pt x="191849" y="466578"/>
                </a:lnTo>
                <a:lnTo>
                  <a:pt x="155792" y="491837"/>
                </a:lnTo>
                <a:lnTo>
                  <a:pt x="125715" y="527480"/>
                </a:lnTo>
                <a:lnTo>
                  <a:pt x="99835" y="572913"/>
                </a:lnTo>
                <a:lnTo>
                  <a:pt x="80872" y="619164"/>
                </a:lnTo>
                <a:lnTo>
                  <a:pt x="70992" y="649630"/>
                </a:lnTo>
                <a:lnTo>
                  <a:pt x="115066" y="649630"/>
                </a:lnTo>
                <a:lnTo>
                  <a:pt x="119291" y="638843"/>
                </a:lnTo>
                <a:lnTo>
                  <a:pt x="125925" y="623163"/>
                </a:lnTo>
                <a:lnTo>
                  <a:pt x="147918" y="579146"/>
                </a:lnTo>
                <a:lnTo>
                  <a:pt x="172513" y="543230"/>
                </a:lnTo>
                <a:lnTo>
                  <a:pt x="207468" y="511357"/>
                </a:lnTo>
                <a:lnTo>
                  <a:pt x="234403" y="503631"/>
                </a:lnTo>
                <a:lnTo>
                  <a:pt x="311667" y="503631"/>
                </a:lnTo>
                <a:lnTo>
                  <a:pt x="310730" y="501147"/>
                </a:lnTo>
                <a:lnTo>
                  <a:pt x="286637" y="471408"/>
                </a:lnTo>
                <a:lnTo>
                  <a:pt x="245055" y="457174"/>
                </a:lnTo>
                <a:lnTo>
                  <a:pt x="234403" y="45675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0706" y="3822650"/>
            <a:ext cx="318135" cy="913765"/>
          </a:xfrm>
          <a:custGeom>
            <a:avLst/>
            <a:gdLst/>
            <a:ahLst/>
            <a:cxnLst/>
            <a:rect l="l" t="t" r="r" b="b"/>
            <a:pathLst>
              <a:path w="318135" h="913764">
                <a:moveTo>
                  <a:pt x="118757" y="0"/>
                </a:moveTo>
                <a:lnTo>
                  <a:pt x="108051" y="0"/>
                </a:lnTo>
                <a:lnTo>
                  <a:pt x="102908" y="1790"/>
                </a:lnTo>
                <a:lnTo>
                  <a:pt x="93979" y="8940"/>
                </a:lnTo>
                <a:lnTo>
                  <a:pt x="91300" y="14516"/>
                </a:lnTo>
                <a:lnTo>
                  <a:pt x="90423" y="22098"/>
                </a:lnTo>
                <a:lnTo>
                  <a:pt x="673" y="880021"/>
                </a:lnTo>
                <a:lnTo>
                  <a:pt x="228" y="883158"/>
                </a:lnTo>
                <a:lnTo>
                  <a:pt x="56" y="884834"/>
                </a:lnTo>
                <a:lnTo>
                  <a:pt x="0" y="899223"/>
                </a:lnTo>
                <a:lnTo>
                  <a:pt x="2679" y="905129"/>
                </a:lnTo>
                <a:lnTo>
                  <a:pt x="13398" y="911834"/>
                </a:lnTo>
                <a:lnTo>
                  <a:pt x="18529" y="913498"/>
                </a:lnTo>
                <a:lnTo>
                  <a:pt x="29248" y="913498"/>
                </a:lnTo>
                <a:lnTo>
                  <a:pt x="34264" y="911733"/>
                </a:lnTo>
                <a:lnTo>
                  <a:pt x="42748" y="904582"/>
                </a:lnTo>
                <a:lnTo>
                  <a:pt x="45542" y="899007"/>
                </a:lnTo>
                <a:lnTo>
                  <a:pt x="46888" y="891400"/>
                </a:lnTo>
                <a:lnTo>
                  <a:pt x="53581" y="856246"/>
                </a:lnTo>
                <a:lnTo>
                  <a:pt x="63296" y="812038"/>
                </a:lnTo>
                <a:lnTo>
                  <a:pt x="75349" y="766165"/>
                </a:lnTo>
                <a:lnTo>
                  <a:pt x="89077" y="725309"/>
                </a:lnTo>
                <a:lnTo>
                  <a:pt x="150429" y="725309"/>
                </a:lnTo>
                <a:lnTo>
                  <a:pt x="134619" y="706564"/>
                </a:lnTo>
                <a:lnTo>
                  <a:pt x="185281" y="694007"/>
                </a:lnTo>
                <a:lnTo>
                  <a:pt x="233230" y="672493"/>
                </a:lnTo>
                <a:lnTo>
                  <a:pt x="235464" y="671068"/>
                </a:lnTo>
                <a:lnTo>
                  <a:pt x="107162" y="671068"/>
                </a:lnTo>
                <a:lnTo>
                  <a:pt x="113037" y="654811"/>
                </a:lnTo>
                <a:lnTo>
                  <a:pt x="115066" y="649630"/>
                </a:lnTo>
                <a:lnTo>
                  <a:pt x="70992" y="649630"/>
                </a:lnTo>
                <a:lnTo>
                  <a:pt x="68986" y="648957"/>
                </a:lnTo>
                <a:lnTo>
                  <a:pt x="75640" y="610899"/>
                </a:lnTo>
                <a:lnTo>
                  <a:pt x="136626" y="33477"/>
                </a:lnTo>
                <a:lnTo>
                  <a:pt x="137058" y="30365"/>
                </a:lnTo>
                <a:lnTo>
                  <a:pt x="137299" y="28130"/>
                </a:lnTo>
                <a:lnTo>
                  <a:pt x="137299" y="14300"/>
                </a:lnTo>
                <a:lnTo>
                  <a:pt x="134619" y="8369"/>
                </a:lnTo>
                <a:lnTo>
                  <a:pt x="123901" y="1676"/>
                </a:lnTo>
                <a:lnTo>
                  <a:pt x="118757" y="0"/>
                </a:lnTo>
                <a:close/>
              </a:path>
              <a:path w="318135" h="913764">
                <a:moveTo>
                  <a:pt x="150429" y="725309"/>
                </a:moveTo>
                <a:lnTo>
                  <a:pt x="89077" y="725309"/>
                </a:lnTo>
                <a:lnTo>
                  <a:pt x="239763" y="905471"/>
                </a:lnTo>
                <a:lnTo>
                  <a:pt x="241985" y="908608"/>
                </a:lnTo>
                <a:lnTo>
                  <a:pt x="244894" y="910729"/>
                </a:lnTo>
                <a:lnTo>
                  <a:pt x="252031" y="912952"/>
                </a:lnTo>
                <a:lnTo>
                  <a:pt x="255600" y="913498"/>
                </a:lnTo>
                <a:lnTo>
                  <a:pt x="265429" y="913498"/>
                </a:lnTo>
                <a:lnTo>
                  <a:pt x="270903" y="911390"/>
                </a:lnTo>
                <a:lnTo>
                  <a:pt x="280276" y="902906"/>
                </a:lnTo>
                <a:lnTo>
                  <a:pt x="282625" y="897216"/>
                </a:lnTo>
                <a:lnTo>
                  <a:pt x="282625" y="887387"/>
                </a:lnTo>
                <a:lnTo>
                  <a:pt x="282168" y="884834"/>
                </a:lnTo>
                <a:lnTo>
                  <a:pt x="280390" y="879919"/>
                </a:lnTo>
                <a:lnTo>
                  <a:pt x="278371" y="876909"/>
                </a:lnTo>
                <a:lnTo>
                  <a:pt x="275259" y="873315"/>
                </a:lnTo>
                <a:lnTo>
                  <a:pt x="150429" y="725309"/>
                </a:lnTo>
                <a:close/>
              </a:path>
              <a:path w="318135" h="913764">
                <a:moveTo>
                  <a:pt x="311667" y="503631"/>
                </a:moveTo>
                <a:lnTo>
                  <a:pt x="234403" y="503631"/>
                </a:lnTo>
                <a:lnTo>
                  <a:pt x="242289" y="504218"/>
                </a:lnTo>
                <a:lnTo>
                  <a:pt x="249218" y="505979"/>
                </a:lnTo>
                <a:lnTo>
                  <a:pt x="269227" y="539127"/>
                </a:lnTo>
                <a:lnTo>
                  <a:pt x="268222" y="554346"/>
                </a:lnTo>
                <a:lnTo>
                  <a:pt x="253161" y="593712"/>
                </a:lnTo>
                <a:lnTo>
                  <a:pt x="224527" y="624414"/>
                </a:lnTo>
                <a:lnTo>
                  <a:pt x="187775" y="647203"/>
                </a:lnTo>
                <a:lnTo>
                  <a:pt x="146394" y="662209"/>
                </a:lnTo>
                <a:lnTo>
                  <a:pt x="107162" y="671068"/>
                </a:lnTo>
                <a:lnTo>
                  <a:pt x="235464" y="671068"/>
                </a:lnTo>
                <a:lnTo>
                  <a:pt x="273119" y="642309"/>
                </a:lnTo>
                <a:lnTo>
                  <a:pt x="302423" y="603680"/>
                </a:lnTo>
                <a:lnTo>
                  <a:pt x="317137" y="556728"/>
                </a:lnTo>
                <a:lnTo>
                  <a:pt x="318122" y="539127"/>
                </a:lnTo>
                <a:lnTo>
                  <a:pt x="317827" y="531175"/>
                </a:lnTo>
                <a:lnTo>
                  <a:pt x="316945" y="523393"/>
                </a:lnTo>
                <a:lnTo>
                  <a:pt x="315480" y="515776"/>
                </a:lnTo>
                <a:lnTo>
                  <a:pt x="313435" y="508317"/>
                </a:lnTo>
                <a:lnTo>
                  <a:pt x="311667" y="503631"/>
                </a:lnTo>
                <a:close/>
              </a:path>
              <a:path w="318135" h="913764">
                <a:moveTo>
                  <a:pt x="234403" y="456755"/>
                </a:moveTo>
                <a:lnTo>
                  <a:pt x="191849" y="466578"/>
                </a:lnTo>
                <a:lnTo>
                  <a:pt x="155792" y="491837"/>
                </a:lnTo>
                <a:lnTo>
                  <a:pt x="125715" y="527480"/>
                </a:lnTo>
                <a:lnTo>
                  <a:pt x="99835" y="572913"/>
                </a:lnTo>
                <a:lnTo>
                  <a:pt x="80872" y="619164"/>
                </a:lnTo>
                <a:lnTo>
                  <a:pt x="70992" y="649630"/>
                </a:lnTo>
                <a:lnTo>
                  <a:pt x="115066" y="649630"/>
                </a:lnTo>
                <a:lnTo>
                  <a:pt x="119291" y="638843"/>
                </a:lnTo>
                <a:lnTo>
                  <a:pt x="125925" y="623163"/>
                </a:lnTo>
                <a:lnTo>
                  <a:pt x="147918" y="579146"/>
                </a:lnTo>
                <a:lnTo>
                  <a:pt x="172513" y="543230"/>
                </a:lnTo>
                <a:lnTo>
                  <a:pt x="207468" y="511357"/>
                </a:lnTo>
                <a:lnTo>
                  <a:pt x="234403" y="503631"/>
                </a:lnTo>
                <a:lnTo>
                  <a:pt x="311667" y="503631"/>
                </a:lnTo>
                <a:lnTo>
                  <a:pt x="310730" y="501147"/>
                </a:lnTo>
                <a:lnTo>
                  <a:pt x="286637" y="471408"/>
                </a:lnTo>
                <a:lnTo>
                  <a:pt x="245055" y="457174"/>
                </a:lnTo>
                <a:lnTo>
                  <a:pt x="234403" y="45675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30074" y="3822650"/>
            <a:ext cx="318135" cy="913765"/>
          </a:xfrm>
          <a:custGeom>
            <a:avLst/>
            <a:gdLst/>
            <a:ahLst/>
            <a:cxnLst/>
            <a:rect l="l" t="t" r="r" b="b"/>
            <a:pathLst>
              <a:path w="318135" h="913764">
                <a:moveTo>
                  <a:pt x="118757" y="0"/>
                </a:moveTo>
                <a:lnTo>
                  <a:pt x="108051" y="0"/>
                </a:lnTo>
                <a:lnTo>
                  <a:pt x="102908" y="1790"/>
                </a:lnTo>
                <a:lnTo>
                  <a:pt x="93979" y="8940"/>
                </a:lnTo>
                <a:lnTo>
                  <a:pt x="91300" y="14516"/>
                </a:lnTo>
                <a:lnTo>
                  <a:pt x="90423" y="22098"/>
                </a:lnTo>
                <a:lnTo>
                  <a:pt x="673" y="880021"/>
                </a:lnTo>
                <a:lnTo>
                  <a:pt x="228" y="883158"/>
                </a:lnTo>
                <a:lnTo>
                  <a:pt x="56" y="884834"/>
                </a:lnTo>
                <a:lnTo>
                  <a:pt x="0" y="899223"/>
                </a:lnTo>
                <a:lnTo>
                  <a:pt x="2679" y="905129"/>
                </a:lnTo>
                <a:lnTo>
                  <a:pt x="13398" y="911834"/>
                </a:lnTo>
                <a:lnTo>
                  <a:pt x="18529" y="913498"/>
                </a:lnTo>
                <a:lnTo>
                  <a:pt x="29248" y="913498"/>
                </a:lnTo>
                <a:lnTo>
                  <a:pt x="34264" y="911733"/>
                </a:lnTo>
                <a:lnTo>
                  <a:pt x="42748" y="904582"/>
                </a:lnTo>
                <a:lnTo>
                  <a:pt x="45542" y="899007"/>
                </a:lnTo>
                <a:lnTo>
                  <a:pt x="46888" y="891400"/>
                </a:lnTo>
                <a:lnTo>
                  <a:pt x="53581" y="856246"/>
                </a:lnTo>
                <a:lnTo>
                  <a:pt x="63296" y="812038"/>
                </a:lnTo>
                <a:lnTo>
                  <a:pt x="75349" y="766165"/>
                </a:lnTo>
                <a:lnTo>
                  <a:pt x="89077" y="725309"/>
                </a:lnTo>
                <a:lnTo>
                  <a:pt x="150429" y="725309"/>
                </a:lnTo>
                <a:lnTo>
                  <a:pt x="134619" y="706564"/>
                </a:lnTo>
                <a:lnTo>
                  <a:pt x="185281" y="694007"/>
                </a:lnTo>
                <a:lnTo>
                  <a:pt x="233230" y="672493"/>
                </a:lnTo>
                <a:lnTo>
                  <a:pt x="235464" y="671068"/>
                </a:lnTo>
                <a:lnTo>
                  <a:pt x="107162" y="671068"/>
                </a:lnTo>
                <a:lnTo>
                  <a:pt x="113037" y="654811"/>
                </a:lnTo>
                <a:lnTo>
                  <a:pt x="115066" y="649630"/>
                </a:lnTo>
                <a:lnTo>
                  <a:pt x="70992" y="649630"/>
                </a:lnTo>
                <a:lnTo>
                  <a:pt x="68986" y="648957"/>
                </a:lnTo>
                <a:lnTo>
                  <a:pt x="75640" y="610899"/>
                </a:lnTo>
                <a:lnTo>
                  <a:pt x="136626" y="33477"/>
                </a:lnTo>
                <a:lnTo>
                  <a:pt x="137058" y="30365"/>
                </a:lnTo>
                <a:lnTo>
                  <a:pt x="137299" y="28130"/>
                </a:lnTo>
                <a:lnTo>
                  <a:pt x="137299" y="14300"/>
                </a:lnTo>
                <a:lnTo>
                  <a:pt x="134619" y="8369"/>
                </a:lnTo>
                <a:lnTo>
                  <a:pt x="123901" y="1676"/>
                </a:lnTo>
                <a:lnTo>
                  <a:pt x="118757" y="0"/>
                </a:lnTo>
                <a:close/>
              </a:path>
              <a:path w="318135" h="913764">
                <a:moveTo>
                  <a:pt x="150429" y="725309"/>
                </a:moveTo>
                <a:lnTo>
                  <a:pt x="89077" y="725309"/>
                </a:lnTo>
                <a:lnTo>
                  <a:pt x="239763" y="905471"/>
                </a:lnTo>
                <a:lnTo>
                  <a:pt x="241985" y="908608"/>
                </a:lnTo>
                <a:lnTo>
                  <a:pt x="244894" y="910729"/>
                </a:lnTo>
                <a:lnTo>
                  <a:pt x="252031" y="912952"/>
                </a:lnTo>
                <a:lnTo>
                  <a:pt x="255600" y="913498"/>
                </a:lnTo>
                <a:lnTo>
                  <a:pt x="265429" y="913498"/>
                </a:lnTo>
                <a:lnTo>
                  <a:pt x="270903" y="911390"/>
                </a:lnTo>
                <a:lnTo>
                  <a:pt x="280276" y="902906"/>
                </a:lnTo>
                <a:lnTo>
                  <a:pt x="282625" y="897216"/>
                </a:lnTo>
                <a:lnTo>
                  <a:pt x="282625" y="887387"/>
                </a:lnTo>
                <a:lnTo>
                  <a:pt x="282168" y="884834"/>
                </a:lnTo>
                <a:lnTo>
                  <a:pt x="280390" y="879919"/>
                </a:lnTo>
                <a:lnTo>
                  <a:pt x="278371" y="876909"/>
                </a:lnTo>
                <a:lnTo>
                  <a:pt x="275259" y="873315"/>
                </a:lnTo>
                <a:lnTo>
                  <a:pt x="150429" y="725309"/>
                </a:lnTo>
                <a:close/>
              </a:path>
              <a:path w="318135" h="913764">
                <a:moveTo>
                  <a:pt x="311667" y="503631"/>
                </a:moveTo>
                <a:lnTo>
                  <a:pt x="234403" y="503631"/>
                </a:lnTo>
                <a:lnTo>
                  <a:pt x="242289" y="504218"/>
                </a:lnTo>
                <a:lnTo>
                  <a:pt x="249218" y="505979"/>
                </a:lnTo>
                <a:lnTo>
                  <a:pt x="269227" y="539127"/>
                </a:lnTo>
                <a:lnTo>
                  <a:pt x="268222" y="554346"/>
                </a:lnTo>
                <a:lnTo>
                  <a:pt x="253161" y="593712"/>
                </a:lnTo>
                <a:lnTo>
                  <a:pt x="224527" y="624414"/>
                </a:lnTo>
                <a:lnTo>
                  <a:pt x="187775" y="647203"/>
                </a:lnTo>
                <a:lnTo>
                  <a:pt x="146394" y="662209"/>
                </a:lnTo>
                <a:lnTo>
                  <a:pt x="107162" y="671068"/>
                </a:lnTo>
                <a:lnTo>
                  <a:pt x="235464" y="671068"/>
                </a:lnTo>
                <a:lnTo>
                  <a:pt x="273119" y="642309"/>
                </a:lnTo>
                <a:lnTo>
                  <a:pt x="302423" y="603680"/>
                </a:lnTo>
                <a:lnTo>
                  <a:pt x="317137" y="556728"/>
                </a:lnTo>
                <a:lnTo>
                  <a:pt x="318122" y="539127"/>
                </a:lnTo>
                <a:lnTo>
                  <a:pt x="317827" y="531175"/>
                </a:lnTo>
                <a:lnTo>
                  <a:pt x="316945" y="523393"/>
                </a:lnTo>
                <a:lnTo>
                  <a:pt x="315480" y="515776"/>
                </a:lnTo>
                <a:lnTo>
                  <a:pt x="313435" y="508317"/>
                </a:lnTo>
                <a:lnTo>
                  <a:pt x="311667" y="503631"/>
                </a:lnTo>
                <a:close/>
              </a:path>
              <a:path w="318135" h="913764">
                <a:moveTo>
                  <a:pt x="234403" y="456755"/>
                </a:moveTo>
                <a:lnTo>
                  <a:pt x="191849" y="466578"/>
                </a:lnTo>
                <a:lnTo>
                  <a:pt x="155792" y="491837"/>
                </a:lnTo>
                <a:lnTo>
                  <a:pt x="125715" y="527480"/>
                </a:lnTo>
                <a:lnTo>
                  <a:pt x="99835" y="572913"/>
                </a:lnTo>
                <a:lnTo>
                  <a:pt x="80872" y="619164"/>
                </a:lnTo>
                <a:lnTo>
                  <a:pt x="70992" y="649630"/>
                </a:lnTo>
                <a:lnTo>
                  <a:pt x="115066" y="649630"/>
                </a:lnTo>
                <a:lnTo>
                  <a:pt x="119291" y="638843"/>
                </a:lnTo>
                <a:lnTo>
                  <a:pt x="125925" y="623163"/>
                </a:lnTo>
                <a:lnTo>
                  <a:pt x="147918" y="579146"/>
                </a:lnTo>
                <a:lnTo>
                  <a:pt x="172513" y="543230"/>
                </a:lnTo>
                <a:lnTo>
                  <a:pt x="207468" y="511357"/>
                </a:lnTo>
                <a:lnTo>
                  <a:pt x="234403" y="503631"/>
                </a:lnTo>
                <a:lnTo>
                  <a:pt x="311667" y="503631"/>
                </a:lnTo>
                <a:lnTo>
                  <a:pt x="310730" y="501147"/>
                </a:lnTo>
                <a:lnTo>
                  <a:pt x="286637" y="471408"/>
                </a:lnTo>
                <a:lnTo>
                  <a:pt x="245055" y="457174"/>
                </a:lnTo>
                <a:lnTo>
                  <a:pt x="234403" y="45675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29443" y="3822650"/>
            <a:ext cx="318135" cy="913765"/>
          </a:xfrm>
          <a:custGeom>
            <a:avLst/>
            <a:gdLst/>
            <a:ahLst/>
            <a:cxnLst/>
            <a:rect l="l" t="t" r="r" b="b"/>
            <a:pathLst>
              <a:path w="318135" h="913764">
                <a:moveTo>
                  <a:pt x="118757" y="0"/>
                </a:moveTo>
                <a:lnTo>
                  <a:pt x="108051" y="0"/>
                </a:lnTo>
                <a:lnTo>
                  <a:pt x="102908" y="1790"/>
                </a:lnTo>
                <a:lnTo>
                  <a:pt x="93979" y="8940"/>
                </a:lnTo>
                <a:lnTo>
                  <a:pt x="91300" y="14516"/>
                </a:lnTo>
                <a:lnTo>
                  <a:pt x="90423" y="22098"/>
                </a:lnTo>
                <a:lnTo>
                  <a:pt x="673" y="880021"/>
                </a:lnTo>
                <a:lnTo>
                  <a:pt x="228" y="883158"/>
                </a:lnTo>
                <a:lnTo>
                  <a:pt x="56" y="884834"/>
                </a:lnTo>
                <a:lnTo>
                  <a:pt x="0" y="899223"/>
                </a:lnTo>
                <a:lnTo>
                  <a:pt x="2679" y="905129"/>
                </a:lnTo>
                <a:lnTo>
                  <a:pt x="13398" y="911834"/>
                </a:lnTo>
                <a:lnTo>
                  <a:pt x="18529" y="913498"/>
                </a:lnTo>
                <a:lnTo>
                  <a:pt x="29248" y="913498"/>
                </a:lnTo>
                <a:lnTo>
                  <a:pt x="34264" y="911733"/>
                </a:lnTo>
                <a:lnTo>
                  <a:pt x="42748" y="904582"/>
                </a:lnTo>
                <a:lnTo>
                  <a:pt x="45542" y="899007"/>
                </a:lnTo>
                <a:lnTo>
                  <a:pt x="46888" y="891400"/>
                </a:lnTo>
                <a:lnTo>
                  <a:pt x="53581" y="856246"/>
                </a:lnTo>
                <a:lnTo>
                  <a:pt x="63296" y="812038"/>
                </a:lnTo>
                <a:lnTo>
                  <a:pt x="75349" y="766165"/>
                </a:lnTo>
                <a:lnTo>
                  <a:pt x="89077" y="725309"/>
                </a:lnTo>
                <a:lnTo>
                  <a:pt x="150429" y="725309"/>
                </a:lnTo>
                <a:lnTo>
                  <a:pt x="134619" y="706564"/>
                </a:lnTo>
                <a:lnTo>
                  <a:pt x="185281" y="694007"/>
                </a:lnTo>
                <a:lnTo>
                  <a:pt x="233230" y="672493"/>
                </a:lnTo>
                <a:lnTo>
                  <a:pt x="235464" y="671068"/>
                </a:lnTo>
                <a:lnTo>
                  <a:pt x="107162" y="671068"/>
                </a:lnTo>
                <a:lnTo>
                  <a:pt x="113037" y="654811"/>
                </a:lnTo>
                <a:lnTo>
                  <a:pt x="115066" y="649630"/>
                </a:lnTo>
                <a:lnTo>
                  <a:pt x="70992" y="649630"/>
                </a:lnTo>
                <a:lnTo>
                  <a:pt x="68986" y="648957"/>
                </a:lnTo>
                <a:lnTo>
                  <a:pt x="75640" y="610899"/>
                </a:lnTo>
                <a:lnTo>
                  <a:pt x="136626" y="33477"/>
                </a:lnTo>
                <a:lnTo>
                  <a:pt x="137058" y="30365"/>
                </a:lnTo>
                <a:lnTo>
                  <a:pt x="137299" y="28130"/>
                </a:lnTo>
                <a:lnTo>
                  <a:pt x="137299" y="14300"/>
                </a:lnTo>
                <a:lnTo>
                  <a:pt x="134619" y="8369"/>
                </a:lnTo>
                <a:lnTo>
                  <a:pt x="123901" y="1676"/>
                </a:lnTo>
                <a:lnTo>
                  <a:pt x="118757" y="0"/>
                </a:lnTo>
                <a:close/>
              </a:path>
              <a:path w="318135" h="913764">
                <a:moveTo>
                  <a:pt x="150429" y="725309"/>
                </a:moveTo>
                <a:lnTo>
                  <a:pt x="89077" y="725309"/>
                </a:lnTo>
                <a:lnTo>
                  <a:pt x="239763" y="905471"/>
                </a:lnTo>
                <a:lnTo>
                  <a:pt x="241985" y="908608"/>
                </a:lnTo>
                <a:lnTo>
                  <a:pt x="244894" y="910729"/>
                </a:lnTo>
                <a:lnTo>
                  <a:pt x="252031" y="912952"/>
                </a:lnTo>
                <a:lnTo>
                  <a:pt x="255600" y="913498"/>
                </a:lnTo>
                <a:lnTo>
                  <a:pt x="265429" y="913498"/>
                </a:lnTo>
                <a:lnTo>
                  <a:pt x="270903" y="911390"/>
                </a:lnTo>
                <a:lnTo>
                  <a:pt x="280276" y="902906"/>
                </a:lnTo>
                <a:lnTo>
                  <a:pt x="282625" y="897216"/>
                </a:lnTo>
                <a:lnTo>
                  <a:pt x="282625" y="887387"/>
                </a:lnTo>
                <a:lnTo>
                  <a:pt x="282168" y="884834"/>
                </a:lnTo>
                <a:lnTo>
                  <a:pt x="280390" y="879919"/>
                </a:lnTo>
                <a:lnTo>
                  <a:pt x="278371" y="876909"/>
                </a:lnTo>
                <a:lnTo>
                  <a:pt x="275259" y="873315"/>
                </a:lnTo>
                <a:lnTo>
                  <a:pt x="150429" y="725309"/>
                </a:lnTo>
                <a:close/>
              </a:path>
              <a:path w="318135" h="913764">
                <a:moveTo>
                  <a:pt x="311667" y="503631"/>
                </a:moveTo>
                <a:lnTo>
                  <a:pt x="234403" y="503631"/>
                </a:lnTo>
                <a:lnTo>
                  <a:pt x="242289" y="504218"/>
                </a:lnTo>
                <a:lnTo>
                  <a:pt x="249218" y="505979"/>
                </a:lnTo>
                <a:lnTo>
                  <a:pt x="269227" y="539127"/>
                </a:lnTo>
                <a:lnTo>
                  <a:pt x="268222" y="554346"/>
                </a:lnTo>
                <a:lnTo>
                  <a:pt x="253161" y="593712"/>
                </a:lnTo>
                <a:lnTo>
                  <a:pt x="224527" y="624414"/>
                </a:lnTo>
                <a:lnTo>
                  <a:pt x="187775" y="647203"/>
                </a:lnTo>
                <a:lnTo>
                  <a:pt x="146394" y="662209"/>
                </a:lnTo>
                <a:lnTo>
                  <a:pt x="107162" y="671068"/>
                </a:lnTo>
                <a:lnTo>
                  <a:pt x="235464" y="671068"/>
                </a:lnTo>
                <a:lnTo>
                  <a:pt x="273119" y="642309"/>
                </a:lnTo>
                <a:lnTo>
                  <a:pt x="302423" y="603680"/>
                </a:lnTo>
                <a:lnTo>
                  <a:pt x="317137" y="556728"/>
                </a:lnTo>
                <a:lnTo>
                  <a:pt x="318122" y="539127"/>
                </a:lnTo>
                <a:lnTo>
                  <a:pt x="317827" y="531175"/>
                </a:lnTo>
                <a:lnTo>
                  <a:pt x="316945" y="523393"/>
                </a:lnTo>
                <a:lnTo>
                  <a:pt x="315480" y="515776"/>
                </a:lnTo>
                <a:lnTo>
                  <a:pt x="313435" y="508317"/>
                </a:lnTo>
                <a:lnTo>
                  <a:pt x="311667" y="503631"/>
                </a:lnTo>
                <a:close/>
              </a:path>
              <a:path w="318135" h="913764">
                <a:moveTo>
                  <a:pt x="234403" y="456755"/>
                </a:moveTo>
                <a:lnTo>
                  <a:pt x="191849" y="466578"/>
                </a:lnTo>
                <a:lnTo>
                  <a:pt x="155792" y="491837"/>
                </a:lnTo>
                <a:lnTo>
                  <a:pt x="125715" y="527480"/>
                </a:lnTo>
                <a:lnTo>
                  <a:pt x="99835" y="572913"/>
                </a:lnTo>
                <a:lnTo>
                  <a:pt x="80872" y="619164"/>
                </a:lnTo>
                <a:lnTo>
                  <a:pt x="70992" y="649630"/>
                </a:lnTo>
                <a:lnTo>
                  <a:pt x="115066" y="649630"/>
                </a:lnTo>
                <a:lnTo>
                  <a:pt x="119291" y="638843"/>
                </a:lnTo>
                <a:lnTo>
                  <a:pt x="125925" y="623163"/>
                </a:lnTo>
                <a:lnTo>
                  <a:pt x="147918" y="579146"/>
                </a:lnTo>
                <a:lnTo>
                  <a:pt x="172513" y="543230"/>
                </a:lnTo>
                <a:lnTo>
                  <a:pt x="207468" y="511357"/>
                </a:lnTo>
                <a:lnTo>
                  <a:pt x="234403" y="503631"/>
                </a:lnTo>
                <a:lnTo>
                  <a:pt x="311667" y="503631"/>
                </a:lnTo>
                <a:lnTo>
                  <a:pt x="310730" y="501147"/>
                </a:lnTo>
                <a:lnTo>
                  <a:pt x="286637" y="471408"/>
                </a:lnTo>
                <a:lnTo>
                  <a:pt x="245055" y="457174"/>
                </a:lnTo>
                <a:lnTo>
                  <a:pt x="234403" y="45675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71017" y="3814978"/>
            <a:ext cx="6365875" cy="947419"/>
            <a:chOff x="571017" y="3814978"/>
            <a:chExt cx="6365875" cy="947419"/>
          </a:xfrm>
        </p:grpSpPr>
        <p:sp>
          <p:nvSpPr>
            <p:cNvPr id="14" name="object 14"/>
            <p:cNvSpPr/>
            <p:nvPr/>
          </p:nvSpPr>
          <p:spPr>
            <a:xfrm>
              <a:off x="6228806" y="3822650"/>
              <a:ext cx="318135" cy="913765"/>
            </a:xfrm>
            <a:custGeom>
              <a:avLst/>
              <a:gdLst/>
              <a:ahLst/>
              <a:cxnLst/>
              <a:rect l="l" t="t" r="r" b="b"/>
              <a:pathLst>
                <a:path w="318134" h="913764">
                  <a:moveTo>
                    <a:pt x="118757" y="0"/>
                  </a:moveTo>
                  <a:lnTo>
                    <a:pt x="108051" y="0"/>
                  </a:lnTo>
                  <a:lnTo>
                    <a:pt x="102908" y="1790"/>
                  </a:lnTo>
                  <a:lnTo>
                    <a:pt x="93979" y="8940"/>
                  </a:lnTo>
                  <a:lnTo>
                    <a:pt x="91300" y="14516"/>
                  </a:lnTo>
                  <a:lnTo>
                    <a:pt x="90423" y="22098"/>
                  </a:lnTo>
                  <a:lnTo>
                    <a:pt x="673" y="880021"/>
                  </a:lnTo>
                  <a:lnTo>
                    <a:pt x="228" y="883158"/>
                  </a:lnTo>
                  <a:lnTo>
                    <a:pt x="56" y="884834"/>
                  </a:lnTo>
                  <a:lnTo>
                    <a:pt x="0" y="899223"/>
                  </a:lnTo>
                  <a:lnTo>
                    <a:pt x="2679" y="905129"/>
                  </a:lnTo>
                  <a:lnTo>
                    <a:pt x="13398" y="911834"/>
                  </a:lnTo>
                  <a:lnTo>
                    <a:pt x="18529" y="913498"/>
                  </a:lnTo>
                  <a:lnTo>
                    <a:pt x="29248" y="913498"/>
                  </a:lnTo>
                  <a:lnTo>
                    <a:pt x="34264" y="911733"/>
                  </a:lnTo>
                  <a:lnTo>
                    <a:pt x="42748" y="904582"/>
                  </a:lnTo>
                  <a:lnTo>
                    <a:pt x="45542" y="899007"/>
                  </a:lnTo>
                  <a:lnTo>
                    <a:pt x="46888" y="891400"/>
                  </a:lnTo>
                  <a:lnTo>
                    <a:pt x="53581" y="856246"/>
                  </a:lnTo>
                  <a:lnTo>
                    <a:pt x="63296" y="812038"/>
                  </a:lnTo>
                  <a:lnTo>
                    <a:pt x="75349" y="766165"/>
                  </a:lnTo>
                  <a:lnTo>
                    <a:pt x="89077" y="725309"/>
                  </a:lnTo>
                  <a:lnTo>
                    <a:pt x="150429" y="725309"/>
                  </a:lnTo>
                  <a:lnTo>
                    <a:pt x="134619" y="706564"/>
                  </a:lnTo>
                  <a:lnTo>
                    <a:pt x="185281" y="694007"/>
                  </a:lnTo>
                  <a:lnTo>
                    <a:pt x="233230" y="672493"/>
                  </a:lnTo>
                  <a:lnTo>
                    <a:pt x="235464" y="671068"/>
                  </a:lnTo>
                  <a:lnTo>
                    <a:pt x="107162" y="671068"/>
                  </a:lnTo>
                  <a:lnTo>
                    <a:pt x="113037" y="654811"/>
                  </a:lnTo>
                  <a:lnTo>
                    <a:pt x="115066" y="649630"/>
                  </a:lnTo>
                  <a:lnTo>
                    <a:pt x="70992" y="649630"/>
                  </a:lnTo>
                  <a:lnTo>
                    <a:pt x="68986" y="648957"/>
                  </a:lnTo>
                  <a:lnTo>
                    <a:pt x="75640" y="610899"/>
                  </a:lnTo>
                  <a:lnTo>
                    <a:pt x="136626" y="33477"/>
                  </a:lnTo>
                  <a:lnTo>
                    <a:pt x="137058" y="30365"/>
                  </a:lnTo>
                  <a:lnTo>
                    <a:pt x="137299" y="28130"/>
                  </a:lnTo>
                  <a:lnTo>
                    <a:pt x="137299" y="14300"/>
                  </a:lnTo>
                  <a:lnTo>
                    <a:pt x="134619" y="8369"/>
                  </a:lnTo>
                  <a:lnTo>
                    <a:pt x="123901" y="1676"/>
                  </a:lnTo>
                  <a:lnTo>
                    <a:pt x="118757" y="0"/>
                  </a:lnTo>
                  <a:close/>
                </a:path>
                <a:path w="318134" h="913764">
                  <a:moveTo>
                    <a:pt x="150429" y="725309"/>
                  </a:moveTo>
                  <a:lnTo>
                    <a:pt x="89077" y="725309"/>
                  </a:lnTo>
                  <a:lnTo>
                    <a:pt x="239763" y="905471"/>
                  </a:lnTo>
                  <a:lnTo>
                    <a:pt x="241985" y="908608"/>
                  </a:lnTo>
                  <a:lnTo>
                    <a:pt x="244894" y="910729"/>
                  </a:lnTo>
                  <a:lnTo>
                    <a:pt x="252031" y="912952"/>
                  </a:lnTo>
                  <a:lnTo>
                    <a:pt x="255600" y="913498"/>
                  </a:lnTo>
                  <a:lnTo>
                    <a:pt x="265429" y="913498"/>
                  </a:lnTo>
                  <a:lnTo>
                    <a:pt x="270903" y="911390"/>
                  </a:lnTo>
                  <a:lnTo>
                    <a:pt x="280276" y="902906"/>
                  </a:lnTo>
                  <a:lnTo>
                    <a:pt x="282625" y="897216"/>
                  </a:lnTo>
                  <a:lnTo>
                    <a:pt x="282625" y="887387"/>
                  </a:lnTo>
                  <a:lnTo>
                    <a:pt x="282168" y="884834"/>
                  </a:lnTo>
                  <a:lnTo>
                    <a:pt x="280390" y="879919"/>
                  </a:lnTo>
                  <a:lnTo>
                    <a:pt x="278371" y="876909"/>
                  </a:lnTo>
                  <a:lnTo>
                    <a:pt x="275259" y="873315"/>
                  </a:lnTo>
                  <a:lnTo>
                    <a:pt x="150429" y="725309"/>
                  </a:lnTo>
                  <a:close/>
                </a:path>
                <a:path w="318134" h="913764">
                  <a:moveTo>
                    <a:pt x="311667" y="503631"/>
                  </a:moveTo>
                  <a:lnTo>
                    <a:pt x="234403" y="503631"/>
                  </a:lnTo>
                  <a:lnTo>
                    <a:pt x="242289" y="504218"/>
                  </a:lnTo>
                  <a:lnTo>
                    <a:pt x="249218" y="505979"/>
                  </a:lnTo>
                  <a:lnTo>
                    <a:pt x="269227" y="539127"/>
                  </a:lnTo>
                  <a:lnTo>
                    <a:pt x="268222" y="554346"/>
                  </a:lnTo>
                  <a:lnTo>
                    <a:pt x="253161" y="593712"/>
                  </a:lnTo>
                  <a:lnTo>
                    <a:pt x="224527" y="624414"/>
                  </a:lnTo>
                  <a:lnTo>
                    <a:pt x="187775" y="647203"/>
                  </a:lnTo>
                  <a:lnTo>
                    <a:pt x="146394" y="662209"/>
                  </a:lnTo>
                  <a:lnTo>
                    <a:pt x="107162" y="671068"/>
                  </a:lnTo>
                  <a:lnTo>
                    <a:pt x="235464" y="671068"/>
                  </a:lnTo>
                  <a:lnTo>
                    <a:pt x="273119" y="642309"/>
                  </a:lnTo>
                  <a:lnTo>
                    <a:pt x="302423" y="603680"/>
                  </a:lnTo>
                  <a:lnTo>
                    <a:pt x="317137" y="556728"/>
                  </a:lnTo>
                  <a:lnTo>
                    <a:pt x="318122" y="539127"/>
                  </a:lnTo>
                  <a:lnTo>
                    <a:pt x="317827" y="531175"/>
                  </a:lnTo>
                  <a:lnTo>
                    <a:pt x="316945" y="523393"/>
                  </a:lnTo>
                  <a:lnTo>
                    <a:pt x="315480" y="515776"/>
                  </a:lnTo>
                  <a:lnTo>
                    <a:pt x="313435" y="508317"/>
                  </a:lnTo>
                  <a:lnTo>
                    <a:pt x="311667" y="503631"/>
                  </a:lnTo>
                  <a:close/>
                </a:path>
                <a:path w="318134" h="913764">
                  <a:moveTo>
                    <a:pt x="234403" y="456755"/>
                  </a:moveTo>
                  <a:lnTo>
                    <a:pt x="191849" y="466578"/>
                  </a:lnTo>
                  <a:lnTo>
                    <a:pt x="155792" y="491837"/>
                  </a:lnTo>
                  <a:lnTo>
                    <a:pt x="125715" y="527480"/>
                  </a:lnTo>
                  <a:lnTo>
                    <a:pt x="99835" y="572913"/>
                  </a:lnTo>
                  <a:lnTo>
                    <a:pt x="80872" y="619164"/>
                  </a:lnTo>
                  <a:lnTo>
                    <a:pt x="70992" y="649630"/>
                  </a:lnTo>
                  <a:lnTo>
                    <a:pt x="115066" y="649630"/>
                  </a:lnTo>
                  <a:lnTo>
                    <a:pt x="119291" y="638843"/>
                  </a:lnTo>
                  <a:lnTo>
                    <a:pt x="125925" y="623163"/>
                  </a:lnTo>
                  <a:lnTo>
                    <a:pt x="147918" y="579146"/>
                  </a:lnTo>
                  <a:lnTo>
                    <a:pt x="172513" y="543230"/>
                  </a:lnTo>
                  <a:lnTo>
                    <a:pt x="207468" y="511357"/>
                  </a:lnTo>
                  <a:lnTo>
                    <a:pt x="234403" y="503631"/>
                  </a:lnTo>
                  <a:lnTo>
                    <a:pt x="311667" y="503631"/>
                  </a:lnTo>
                  <a:lnTo>
                    <a:pt x="310730" y="501147"/>
                  </a:lnTo>
                  <a:lnTo>
                    <a:pt x="286637" y="471408"/>
                  </a:lnTo>
                  <a:lnTo>
                    <a:pt x="245055" y="457174"/>
                  </a:lnTo>
                  <a:lnTo>
                    <a:pt x="234403" y="456755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1017" y="381815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017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85" y="0"/>
                </a:moveTo>
                <a:lnTo>
                  <a:pt x="0" y="0"/>
                </a:lnTo>
                <a:lnTo>
                  <a:pt x="0" y="9525"/>
                </a:lnTo>
                <a:lnTo>
                  <a:pt x="3208985" y="9525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017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85" y="0"/>
                </a:moveTo>
                <a:lnTo>
                  <a:pt x="0" y="0"/>
                </a:lnTo>
                <a:lnTo>
                  <a:pt x="0" y="25400"/>
                </a:lnTo>
                <a:lnTo>
                  <a:pt x="3208985" y="25400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017" y="6358699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366016" y="793003"/>
            <a:ext cx="6828155" cy="8941435"/>
            <a:chOff x="366016" y="793003"/>
            <a:chExt cx="6828155" cy="8941435"/>
          </a:xfrm>
        </p:grpSpPr>
        <p:sp>
          <p:nvSpPr>
            <p:cNvPr id="23" name="object 23"/>
            <p:cNvSpPr/>
            <p:nvPr/>
          </p:nvSpPr>
          <p:spPr>
            <a:xfrm>
              <a:off x="571017" y="6816521"/>
              <a:ext cx="6365875" cy="25400"/>
            </a:xfrm>
            <a:custGeom>
              <a:avLst/>
              <a:gdLst/>
              <a:ahLst/>
              <a:cxnLst/>
              <a:rect l="l" t="t" r="r" b="b"/>
              <a:pathLst>
                <a:path w="6365875" h="25400">
                  <a:moveTo>
                    <a:pt x="6365608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6365608" y="25399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6016" y="793003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307"/>
                  </a:moveTo>
                  <a:lnTo>
                    <a:pt x="6365608" y="682307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1017" y="843826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1829559" y="38291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28923" y="38291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28288" y="38291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27652" y="38291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27018" y="38291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26383" y="38291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29559" y="59100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28923" y="59100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30194" y="59100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28288" y="59100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27652" y="59100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27018" y="59100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26383" y="59100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2608" y="3822650"/>
            <a:ext cx="318135" cy="913765"/>
          </a:xfrm>
          <a:custGeom>
            <a:avLst/>
            <a:gdLst/>
            <a:ahLst/>
            <a:cxnLst/>
            <a:rect l="l" t="t" r="r" b="b"/>
            <a:pathLst>
              <a:path w="318134" h="913764">
                <a:moveTo>
                  <a:pt x="118757" y="0"/>
                </a:moveTo>
                <a:lnTo>
                  <a:pt x="108051" y="0"/>
                </a:lnTo>
                <a:lnTo>
                  <a:pt x="102908" y="1790"/>
                </a:lnTo>
                <a:lnTo>
                  <a:pt x="93980" y="8940"/>
                </a:lnTo>
                <a:lnTo>
                  <a:pt x="91300" y="14516"/>
                </a:lnTo>
                <a:lnTo>
                  <a:pt x="90424" y="22098"/>
                </a:lnTo>
                <a:lnTo>
                  <a:pt x="673" y="880021"/>
                </a:lnTo>
                <a:lnTo>
                  <a:pt x="228" y="883158"/>
                </a:lnTo>
                <a:lnTo>
                  <a:pt x="56" y="884834"/>
                </a:lnTo>
                <a:lnTo>
                  <a:pt x="0" y="899223"/>
                </a:lnTo>
                <a:lnTo>
                  <a:pt x="2679" y="905129"/>
                </a:lnTo>
                <a:lnTo>
                  <a:pt x="13398" y="911834"/>
                </a:lnTo>
                <a:lnTo>
                  <a:pt x="18529" y="913498"/>
                </a:lnTo>
                <a:lnTo>
                  <a:pt x="29248" y="913498"/>
                </a:lnTo>
                <a:lnTo>
                  <a:pt x="34264" y="911733"/>
                </a:lnTo>
                <a:lnTo>
                  <a:pt x="42748" y="904582"/>
                </a:lnTo>
                <a:lnTo>
                  <a:pt x="45542" y="899007"/>
                </a:lnTo>
                <a:lnTo>
                  <a:pt x="46888" y="891400"/>
                </a:lnTo>
                <a:lnTo>
                  <a:pt x="53581" y="856246"/>
                </a:lnTo>
                <a:lnTo>
                  <a:pt x="63296" y="812038"/>
                </a:lnTo>
                <a:lnTo>
                  <a:pt x="75349" y="766165"/>
                </a:lnTo>
                <a:lnTo>
                  <a:pt x="89077" y="725309"/>
                </a:lnTo>
                <a:lnTo>
                  <a:pt x="150429" y="725309"/>
                </a:lnTo>
                <a:lnTo>
                  <a:pt x="134620" y="706564"/>
                </a:lnTo>
                <a:lnTo>
                  <a:pt x="185281" y="694007"/>
                </a:lnTo>
                <a:lnTo>
                  <a:pt x="233230" y="672493"/>
                </a:lnTo>
                <a:lnTo>
                  <a:pt x="235464" y="671068"/>
                </a:lnTo>
                <a:lnTo>
                  <a:pt x="107162" y="671068"/>
                </a:lnTo>
                <a:lnTo>
                  <a:pt x="113037" y="654811"/>
                </a:lnTo>
                <a:lnTo>
                  <a:pt x="115066" y="649630"/>
                </a:lnTo>
                <a:lnTo>
                  <a:pt x="70993" y="649630"/>
                </a:lnTo>
                <a:lnTo>
                  <a:pt x="68986" y="648957"/>
                </a:lnTo>
                <a:lnTo>
                  <a:pt x="75640" y="610899"/>
                </a:lnTo>
                <a:lnTo>
                  <a:pt x="136626" y="33477"/>
                </a:lnTo>
                <a:lnTo>
                  <a:pt x="137058" y="30365"/>
                </a:lnTo>
                <a:lnTo>
                  <a:pt x="137299" y="28130"/>
                </a:lnTo>
                <a:lnTo>
                  <a:pt x="137299" y="14300"/>
                </a:lnTo>
                <a:lnTo>
                  <a:pt x="134620" y="8369"/>
                </a:lnTo>
                <a:lnTo>
                  <a:pt x="123901" y="1676"/>
                </a:lnTo>
                <a:lnTo>
                  <a:pt x="118757" y="0"/>
                </a:lnTo>
                <a:close/>
              </a:path>
              <a:path w="318134" h="913764">
                <a:moveTo>
                  <a:pt x="150429" y="725309"/>
                </a:moveTo>
                <a:lnTo>
                  <a:pt x="89077" y="725309"/>
                </a:lnTo>
                <a:lnTo>
                  <a:pt x="239763" y="905471"/>
                </a:lnTo>
                <a:lnTo>
                  <a:pt x="241985" y="908608"/>
                </a:lnTo>
                <a:lnTo>
                  <a:pt x="244894" y="910729"/>
                </a:lnTo>
                <a:lnTo>
                  <a:pt x="252031" y="912952"/>
                </a:lnTo>
                <a:lnTo>
                  <a:pt x="255600" y="913498"/>
                </a:lnTo>
                <a:lnTo>
                  <a:pt x="265430" y="913498"/>
                </a:lnTo>
                <a:lnTo>
                  <a:pt x="270903" y="911390"/>
                </a:lnTo>
                <a:lnTo>
                  <a:pt x="280276" y="902906"/>
                </a:lnTo>
                <a:lnTo>
                  <a:pt x="282625" y="897216"/>
                </a:lnTo>
                <a:lnTo>
                  <a:pt x="282625" y="887387"/>
                </a:lnTo>
                <a:lnTo>
                  <a:pt x="282168" y="884834"/>
                </a:lnTo>
                <a:lnTo>
                  <a:pt x="280390" y="879919"/>
                </a:lnTo>
                <a:lnTo>
                  <a:pt x="278371" y="876909"/>
                </a:lnTo>
                <a:lnTo>
                  <a:pt x="275259" y="873315"/>
                </a:lnTo>
                <a:lnTo>
                  <a:pt x="150429" y="725309"/>
                </a:lnTo>
                <a:close/>
              </a:path>
              <a:path w="318134" h="913764">
                <a:moveTo>
                  <a:pt x="311667" y="503631"/>
                </a:moveTo>
                <a:lnTo>
                  <a:pt x="234403" y="503631"/>
                </a:lnTo>
                <a:lnTo>
                  <a:pt x="242289" y="504218"/>
                </a:lnTo>
                <a:lnTo>
                  <a:pt x="249218" y="505979"/>
                </a:lnTo>
                <a:lnTo>
                  <a:pt x="269227" y="539127"/>
                </a:lnTo>
                <a:lnTo>
                  <a:pt x="268222" y="554346"/>
                </a:lnTo>
                <a:lnTo>
                  <a:pt x="253161" y="593712"/>
                </a:lnTo>
                <a:lnTo>
                  <a:pt x="224527" y="624414"/>
                </a:lnTo>
                <a:lnTo>
                  <a:pt x="187775" y="647203"/>
                </a:lnTo>
                <a:lnTo>
                  <a:pt x="146394" y="662209"/>
                </a:lnTo>
                <a:lnTo>
                  <a:pt x="107162" y="671068"/>
                </a:lnTo>
                <a:lnTo>
                  <a:pt x="235464" y="671068"/>
                </a:lnTo>
                <a:lnTo>
                  <a:pt x="273119" y="642309"/>
                </a:lnTo>
                <a:lnTo>
                  <a:pt x="302423" y="603680"/>
                </a:lnTo>
                <a:lnTo>
                  <a:pt x="317137" y="556728"/>
                </a:lnTo>
                <a:lnTo>
                  <a:pt x="318122" y="539127"/>
                </a:lnTo>
                <a:lnTo>
                  <a:pt x="317827" y="531175"/>
                </a:lnTo>
                <a:lnTo>
                  <a:pt x="316945" y="523393"/>
                </a:lnTo>
                <a:lnTo>
                  <a:pt x="315480" y="515776"/>
                </a:lnTo>
                <a:lnTo>
                  <a:pt x="313436" y="508317"/>
                </a:lnTo>
                <a:lnTo>
                  <a:pt x="311667" y="503631"/>
                </a:lnTo>
                <a:close/>
              </a:path>
              <a:path w="318134" h="913764">
                <a:moveTo>
                  <a:pt x="234403" y="456755"/>
                </a:moveTo>
                <a:lnTo>
                  <a:pt x="191849" y="466578"/>
                </a:lnTo>
                <a:lnTo>
                  <a:pt x="155792" y="491837"/>
                </a:lnTo>
                <a:lnTo>
                  <a:pt x="125715" y="527480"/>
                </a:lnTo>
                <a:lnTo>
                  <a:pt x="99835" y="572913"/>
                </a:lnTo>
                <a:lnTo>
                  <a:pt x="80872" y="619164"/>
                </a:lnTo>
                <a:lnTo>
                  <a:pt x="70993" y="649630"/>
                </a:lnTo>
                <a:lnTo>
                  <a:pt x="115066" y="649630"/>
                </a:lnTo>
                <a:lnTo>
                  <a:pt x="119291" y="638843"/>
                </a:lnTo>
                <a:lnTo>
                  <a:pt x="125925" y="623163"/>
                </a:lnTo>
                <a:lnTo>
                  <a:pt x="147918" y="579146"/>
                </a:lnTo>
                <a:lnTo>
                  <a:pt x="172513" y="543230"/>
                </a:lnTo>
                <a:lnTo>
                  <a:pt x="207468" y="511357"/>
                </a:lnTo>
                <a:lnTo>
                  <a:pt x="234403" y="503631"/>
                </a:lnTo>
                <a:lnTo>
                  <a:pt x="311667" y="503631"/>
                </a:lnTo>
                <a:lnTo>
                  <a:pt x="310730" y="501147"/>
                </a:lnTo>
                <a:lnTo>
                  <a:pt x="286637" y="471408"/>
                </a:lnTo>
                <a:lnTo>
                  <a:pt x="245055" y="457174"/>
                </a:lnTo>
                <a:lnTo>
                  <a:pt x="234403" y="4567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78109" y="1305591"/>
            <a:ext cx="518795" cy="1489075"/>
          </a:xfrm>
          <a:custGeom>
            <a:avLst/>
            <a:gdLst/>
            <a:ahLst/>
            <a:cxnLst/>
            <a:rect l="l" t="t" r="r" b="b"/>
            <a:pathLst>
              <a:path w="518794" h="1489075">
                <a:moveTo>
                  <a:pt x="185445" y="0"/>
                </a:moveTo>
                <a:lnTo>
                  <a:pt x="151610" y="19913"/>
                </a:lnTo>
                <a:lnTo>
                  <a:pt x="1002" y="1434109"/>
                </a:lnTo>
                <a:lnTo>
                  <a:pt x="266" y="1439189"/>
                </a:lnTo>
                <a:lnTo>
                  <a:pt x="0" y="1441919"/>
                </a:lnTo>
                <a:lnTo>
                  <a:pt x="4" y="1452664"/>
                </a:lnTo>
                <a:lnTo>
                  <a:pt x="729" y="1461153"/>
                </a:lnTo>
                <a:lnTo>
                  <a:pt x="32037" y="1488169"/>
                </a:lnTo>
                <a:lnTo>
                  <a:pt x="38112" y="1488681"/>
                </a:lnTo>
                <a:lnTo>
                  <a:pt x="44961" y="1488135"/>
                </a:lnTo>
                <a:lnTo>
                  <a:pt x="74230" y="1461325"/>
                </a:lnTo>
                <a:lnTo>
                  <a:pt x="87223" y="1395361"/>
                </a:lnTo>
                <a:lnTo>
                  <a:pt x="90669" y="1377966"/>
                </a:lnTo>
                <a:lnTo>
                  <a:pt x="103047" y="1323327"/>
                </a:lnTo>
                <a:lnTo>
                  <a:pt x="112589" y="1285813"/>
                </a:lnTo>
                <a:lnTo>
                  <a:pt x="122694" y="1248575"/>
                </a:lnTo>
                <a:lnTo>
                  <a:pt x="139166" y="1197202"/>
                </a:lnTo>
                <a:lnTo>
                  <a:pt x="145071" y="1181989"/>
                </a:lnTo>
                <a:lnTo>
                  <a:pt x="245047" y="1181989"/>
                </a:lnTo>
                <a:lnTo>
                  <a:pt x="219277" y="1151432"/>
                </a:lnTo>
                <a:lnTo>
                  <a:pt x="274532" y="1139426"/>
                </a:lnTo>
                <a:lnTo>
                  <a:pt x="328967" y="1120876"/>
                </a:lnTo>
                <a:lnTo>
                  <a:pt x="379988" y="1095905"/>
                </a:lnTo>
                <a:lnTo>
                  <a:pt x="383628" y="1093584"/>
                </a:lnTo>
                <a:lnTo>
                  <a:pt x="174535" y="1093584"/>
                </a:lnTo>
                <a:lnTo>
                  <a:pt x="184118" y="1067092"/>
                </a:lnTo>
                <a:lnTo>
                  <a:pt x="187422" y="1058659"/>
                </a:lnTo>
                <a:lnTo>
                  <a:pt x="115595" y="1058659"/>
                </a:lnTo>
                <a:lnTo>
                  <a:pt x="112318" y="1057567"/>
                </a:lnTo>
                <a:lnTo>
                  <a:pt x="121056" y="1009002"/>
                </a:lnTo>
                <a:lnTo>
                  <a:pt x="127045" y="967536"/>
                </a:lnTo>
                <a:lnTo>
                  <a:pt x="222554" y="54571"/>
                </a:lnTo>
                <a:lnTo>
                  <a:pt x="223278" y="49479"/>
                </a:lnTo>
                <a:lnTo>
                  <a:pt x="223646" y="45834"/>
                </a:lnTo>
                <a:lnTo>
                  <a:pt x="223553" y="36017"/>
                </a:lnTo>
                <a:lnTo>
                  <a:pt x="222827" y="27527"/>
                </a:lnTo>
                <a:lnTo>
                  <a:pt x="191514" y="511"/>
                </a:lnTo>
                <a:lnTo>
                  <a:pt x="185445" y="0"/>
                </a:lnTo>
                <a:close/>
              </a:path>
              <a:path w="518794" h="1489075">
                <a:moveTo>
                  <a:pt x="245047" y="1181989"/>
                </a:moveTo>
                <a:lnTo>
                  <a:pt x="145071" y="1181989"/>
                </a:lnTo>
                <a:lnTo>
                  <a:pt x="390646" y="1475615"/>
                </a:lnTo>
                <a:lnTo>
                  <a:pt x="394271" y="1480667"/>
                </a:lnTo>
                <a:lnTo>
                  <a:pt x="398995" y="1484134"/>
                </a:lnTo>
                <a:lnTo>
                  <a:pt x="410641" y="1487754"/>
                </a:lnTo>
                <a:lnTo>
                  <a:pt x="416458" y="1488681"/>
                </a:lnTo>
                <a:lnTo>
                  <a:pt x="422287" y="1488681"/>
                </a:lnTo>
                <a:lnTo>
                  <a:pt x="457615" y="1466159"/>
                </a:lnTo>
                <a:lnTo>
                  <a:pt x="460476" y="1446110"/>
                </a:lnTo>
                <a:lnTo>
                  <a:pt x="459752" y="1441919"/>
                </a:lnTo>
                <a:lnTo>
                  <a:pt x="456831" y="1433931"/>
                </a:lnTo>
                <a:lnTo>
                  <a:pt x="453567" y="1429016"/>
                </a:lnTo>
                <a:lnTo>
                  <a:pt x="448474" y="1423200"/>
                </a:lnTo>
                <a:lnTo>
                  <a:pt x="245047" y="1181989"/>
                </a:lnTo>
                <a:close/>
              </a:path>
              <a:path w="518794" h="1489075">
                <a:moveTo>
                  <a:pt x="507812" y="820737"/>
                </a:moveTo>
                <a:lnTo>
                  <a:pt x="381901" y="820737"/>
                </a:lnTo>
                <a:lnTo>
                  <a:pt x="394757" y="821690"/>
                </a:lnTo>
                <a:lnTo>
                  <a:pt x="406047" y="824552"/>
                </a:lnTo>
                <a:lnTo>
                  <a:pt x="434973" y="854305"/>
                </a:lnTo>
                <a:lnTo>
                  <a:pt x="438657" y="878586"/>
                </a:lnTo>
                <a:lnTo>
                  <a:pt x="437019" y="903382"/>
                </a:lnTo>
                <a:lnTo>
                  <a:pt x="423918" y="947855"/>
                </a:lnTo>
                <a:lnTo>
                  <a:pt x="398543" y="985643"/>
                </a:lnTo>
                <a:lnTo>
                  <a:pt x="365805" y="1017566"/>
                </a:lnTo>
                <a:lnTo>
                  <a:pt x="326888" y="1043760"/>
                </a:lnTo>
                <a:lnTo>
                  <a:pt x="284047" y="1064224"/>
                </a:lnTo>
                <a:lnTo>
                  <a:pt x="238477" y="1079164"/>
                </a:lnTo>
                <a:lnTo>
                  <a:pt x="195095" y="1089803"/>
                </a:lnTo>
                <a:lnTo>
                  <a:pt x="174535" y="1093584"/>
                </a:lnTo>
                <a:lnTo>
                  <a:pt x="383628" y="1093584"/>
                </a:lnTo>
                <a:lnTo>
                  <a:pt x="425017" y="1064666"/>
                </a:lnTo>
                <a:lnTo>
                  <a:pt x="462936" y="1027287"/>
                </a:lnTo>
                <a:lnTo>
                  <a:pt x="492683" y="983907"/>
                </a:lnTo>
                <a:lnTo>
                  <a:pt x="511909" y="934375"/>
                </a:lnTo>
                <a:lnTo>
                  <a:pt x="518324" y="878586"/>
                </a:lnTo>
                <a:lnTo>
                  <a:pt x="517846" y="865623"/>
                </a:lnTo>
                <a:lnTo>
                  <a:pt x="516413" y="852932"/>
                </a:lnTo>
                <a:lnTo>
                  <a:pt x="514027" y="840516"/>
                </a:lnTo>
                <a:lnTo>
                  <a:pt x="510692" y="828382"/>
                </a:lnTo>
                <a:lnTo>
                  <a:pt x="507812" y="820737"/>
                </a:lnTo>
                <a:close/>
              </a:path>
              <a:path w="518794" h="1489075">
                <a:moveTo>
                  <a:pt x="381901" y="744334"/>
                </a:moveTo>
                <a:lnTo>
                  <a:pt x="339233" y="750168"/>
                </a:lnTo>
                <a:lnTo>
                  <a:pt x="299905" y="766856"/>
                </a:lnTo>
                <a:lnTo>
                  <a:pt x="264745" y="791637"/>
                </a:lnTo>
                <a:lnTo>
                  <a:pt x="232930" y="823468"/>
                </a:lnTo>
                <a:lnTo>
                  <a:pt x="204787" y="859583"/>
                </a:lnTo>
                <a:lnTo>
                  <a:pt x="173713" y="911051"/>
                </a:lnTo>
                <a:lnTo>
                  <a:pt x="151612" y="958253"/>
                </a:lnTo>
                <a:lnTo>
                  <a:pt x="131689" y="1009003"/>
                </a:lnTo>
                <a:lnTo>
                  <a:pt x="115595" y="1058659"/>
                </a:lnTo>
                <a:lnTo>
                  <a:pt x="187422" y="1058659"/>
                </a:lnTo>
                <a:lnTo>
                  <a:pt x="194312" y="1041072"/>
                </a:lnTo>
                <a:lnTo>
                  <a:pt x="205121" y="1015524"/>
                </a:lnTo>
                <a:lnTo>
                  <a:pt x="228520" y="966368"/>
                </a:lnTo>
                <a:lnTo>
                  <a:pt x="253900" y="922714"/>
                </a:lnTo>
                <a:lnTo>
                  <a:pt x="281046" y="885266"/>
                </a:lnTo>
                <a:lnTo>
                  <a:pt x="309148" y="855254"/>
                </a:lnTo>
                <a:lnTo>
                  <a:pt x="352565" y="826335"/>
                </a:lnTo>
                <a:lnTo>
                  <a:pt x="381901" y="820737"/>
                </a:lnTo>
                <a:lnTo>
                  <a:pt x="507812" y="820737"/>
                </a:lnTo>
                <a:lnTo>
                  <a:pt x="506286" y="816684"/>
                </a:lnTo>
                <a:lnTo>
                  <a:pt x="477119" y="776230"/>
                </a:lnTo>
                <a:lnTo>
                  <a:pt x="443559" y="755256"/>
                </a:lnTo>
                <a:lnTo>
                  <a:pt x="399263" y="745017"/>
                </a:lnTo>
                <a:lnTo>
                  <a:pt x="381901" y="74433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5423991" y="1257429"/>
            <a:ext cx="1146175" cy="1467485"/>
            <a:chOff x="5423991" y="1257429"/>
            <a:chExt cx="1146175" cy="1467485"/>
          </a:xfrm>
        </p:grpSpPr>
        <p:sp>
          <p:nvSpPr>
            <p:cNvPr id="45" name="object 45"/>
            <p:cNvSpPr/>
            <p:nvPr/>
          </p:nvSpPr>
          <p:spPr>
            <a:xfrm>
              <a:off x="5550254" y="1271855"/>
              <a:ext cx="768985" cy="944880"/>
            </a:xfrm>
            <a:custGeom>
              <a:avLst/>
              <a:gdLst/>
              <a:ahLst/>
              <a:cxnLst/>
              <a:rect l="l" t="t" r="r" b="b"/>
              <a:pathLst>
                <a:path w="768985" h="944880">
                  <a:moveTo>
                    <a:pt x="668477" y="0"/>
                  </a:moveTo>
                  <a:lnTo>
                    <a:pt x="81927" y="100406"/>
                  </a:lnTo>
                  <a:lnTo>
                    <a:pt x="0" y="944613"/>
                  </a:lnTo>
                  <a:lnTo>
                    <a:pt x="768883" y="586562"/>
                  </a:lnTo>
                  <a:lnTo>
                    <a:pt x="66847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37181" y="1258735"/>
              <a:ext cx="795655" cy="970915"/>
            </a:xfrm>
            <a:custGeom>
              <a:avLst/>
              <a:gdLst/>
              <a:ahLst/>
              <a:cxnLst/>
              <a:rect l="l" t="t" r="r" b="b"/>
              <a:pathLst>
                <a:path w="795654" h="970914">
                  <a:moveTo>
                    <a:pt x="682739" y="0"/>
                  </a:moveTo>
                  <a:lnTo>
                    <a:pt x="679411" y="609"/>
                  </a:lnTo>
                  <a:lnTo>
                    <a:pt x="87210" y="101981"/>
                  </a:lnTo>
                  <a:lnTo>
                    <a:pt x="82918" y="106603"/>
                  </a:lnTo>
                  <a:lnTo>
                    <a:pt x="0" y="961047"/>
                  </a:lnTo>
                  <a:lnTo>
                    <a:pt x="2019" y="965479"/>
                  </a:lnTo>
                  <a:lnTo>
                    <a:pt x="7924" y="969645"/>
                  </a:lnTo>
                  <a:lnTo>
                    <a:pt x="10490" y="970432"/>
                  </a:lnTo>
                  <a:lnTo>
                    <a:pt x="14897" y="970432"/>
                  </a:lnTo>
                  <a:lnTo>
                    <a:pt x="16725" y="970038"/>
                  </a:lnTo>
                  <a:lnTo>
                    <a:pt x="88014" y="936840"/>
                  </a:lnTo>
                  <a:lnTo>
                    <a:pt x="27863" y="936840"/>
                  </a:lnTo>
                  <a:lnTo>
                    <a:pt x="106705" y="124409"/>
                  </a:lnTo>
                  <a:lnTo>
                    <a:pt x="671182" y="27787"/>
                  </a:lnTo>
                  <a:lnTo>
                    <a:pt x="696952" y="27787"/>
                  </a:lnTo>
                  <a:lnTo>
                    <a:pt x="693508" y="7670"/>
                  </a:lnTo>
                  <a:lnTo>
                    <a:pt x="691641" y="4699"/>
                  </a:lnTo>
                  <a:lnTo>
                    <a:pt x="686142" y="812"/>
                  </a:lnTo>
                  <a:lnTo>
                    <a:pt x="682739" y="0"/>
                  </a:lnTo>
                  <a:close/>
                </a:path>
                <a:path w="795654" h="970914">
                  <a:moveTo>
                    <a:pt x="696952" y="27787"/>
                  </a:moveTo>
                  <a:lnTo>
                    <a:pt x="671182" y="27787"/>
                  </a:lnTo>
                  <a:lnTo>
                    <a:pt x="767803" y="592264"/>
                  </a:lnTo>
                  <a:lnTo>
                    <a:pt x="27863" y="936840"/>
                  </a:lnTo>
                  <a:lnTo>
                    <a:pt x="88014" y="936840"/>
                  </a:lnTo>
                  <a:lnTo>
                    <a:pt x="792505" y="608774"/>
                  </a:lnTo>
                  <a:lnTo>
                    <a:pt x="795439" y="603173"/>
                  </a:lnTo>
                  <a:lnTo>
                    <a:pt x="696952" y="27787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50256" y="1271856"/>
              <a:ext cx="668655" cy="944880"/>
            </a:xfrm>
            <a:custGeom>
              <a:avLst/>
              <a:gdLst/>
              <a:ahLst/>
              <a:cxnLst/>
              <a:rect l="l" t="t" r="r" b="b"/>
              <a:pathLst>
                <a:path w="668654" h="944880">
                  <a:moveTo>
                    <a:pt x="668477" y="0"/>
                  </a:moveTo>
                  <a:lnTo>
                    <a:pt x="0" y="944613"/>
                  </a:lnTo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535839" y="1257429"/>
              <a:ext cx="697865" cy="972185"/>
            </a:xfrm>
            <a:custGeom>
              <a:avLst/>
              <a:gdLst/>
              <a:ahLst/>
              <a:cxnLst/>
              <a:rect l="l" t="t" r="r" b="b"/>
              <a:pathLst>
                <a:path w="697864" h="972185">
                  <a:moveTo>
                    <a:pt x="684517" y="0"/>
                  </a:moveTo>
                  <a:lnTo>
                    <a:pt x="676579" y="1371"/>
                  </a:lnTo>
                  <a:lnTo>
                    <a:pt x="0" y="957427"/>
                  </a:lnTo>
                  <a:lnTo>
                    <a:pt x="1358" y="965352"/>
                  </a:lnTo>
                  <a:lnTo>
                    <a:pt x="9309" y="970978"/>
                  </a:lnTo>
                  <a:lnTo>
                    <a:pt x="11861" y="971740"/>
                  </a:lnTo>
                  <a:lnTo>
                    <a:pt x="14401" y="971740"/>
                  </a:lnTo>
                  <a:lnTo>
                    <a:pt x="18376" y="971740"/>
                  </a:lnTo>
                  <a:lnTo>
                    <a:pt x="22313" y="969886"/>
                  </a:lnTo>
                  <a:lnTo>
                    <a:pt x="697306" y="16040"/>
                  </a:lnTo>
                  <a:lnTo>
                    <a:pt x="695960" y="8115"/>
                  </a:lnTo>
                  <a:lnTo>
                    <a:pt x="684517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32182" y="1372263"/>
              <a:ext cx="687070" cy="486409"/>
            </a:xfrm>
            <a:custGeom>
              <a:avLst/>
              <a:gdLst/>
              <a:ahLst/>
              <a:cxnLst/>
              <a:rect l="l" t="t" r="r" b="b"/>
              <a:pathLst>
                <a:path w="687070" h="486410">
                  <a:moveTo>
                    <a:pt x="0" y="0"/>
                  </a:moveTo>
                  <a:lnTo>
                    <a:pt x="686955" y="486156"/>
                  </a:lnTo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500852" y="1357858"/>
              <a:ext cx="1069340" cy="1296035"/>
            </a:xfrm>
            <a:custGeom>
              <a:avLst/>
              <a:gdLst/>
              <a:ahLst/>
              <a:cxnLst/>
              <a:rect l="l" t="t" r="r" b="b"/>
              <a:pathLst>
                <a:path w="1069340" h="1296035">
                  <a:moveTo>
                    <a:pt x="832688" y="502170"/>
                  </a:moveTo>
                  <a:lnTo>
                    <a:pt x="831329" y="494245"/>
                  </a:lnTo>
                  <a:lnTo>
                    <a:pt x="132930" y="0"/>
                  </a:lnTo>
                  <a:lnTo>
                    <a:pt x="125006" y="1333"/>
                  </a:lnTo>
                  <a:lnTo>
                    <a:pt x="116903" y="12801"/>
                  </a:lnTo>
                  <a:lnTo>
                    <a:pt x="118262" y="20726"/>
                  </a:lnTo>
                  <a:lnTo>
                    <a:pt x="813168" y="512495"/>
                  </a:lnTo>
                  <a:lnTo>
                    <a:pt x="815721" y="513257"/>
                  </a:lnTo>
                  <a:lnTo>
                    <a:pt x="818261" y="513257"/>
                  </a:lnTo>
                  <a:lnTo>
                    <a:pt x="822236" y="513257"/>
                  </a:lnTo>
                  <a:lnTo>
                    <a:pt x="826173" y="511403"/>
                  </a:lnTo>
                  <a:lnTo>
                    <a:pt x="832688" y="502170"/>
                  </a:lnTo>
                  <a:close/>
                </a:path>
                <a:path w="1069340" h="1296035">
                  <a:moveTo>
                    <a:pt x="1069009" y="631177"/>
                  </a:moveTo>
                  <a:lnTo>
                    <a:pt x="1028496" y="608685"/>
                  </a:lnTo>
                  <a:lnTo>
                    <a:pt x="970483" y="601052"/>
                  </a:lnTo>
                  <a:lnTo>
                    <a:pt x="944029" y="605447"/>
                  </a:lnTo>
                  <a:lnTo>
                    <a:pt x="900087" y="626313"/>
                  </a:lnTo>
                  <a:lnTo>
                    <a:pt x="863968" y="659511"/>
                  </a:lnTo>
                  <a:lnTo>
                    <a:pt x="834491" y="701471"/>
                  </a:lnTo>
                  <a:lnTo>
                    <a:pt x="810488" y="748626"/>
                  </a:lnTo>
                  <a:lnTo>
                    <a:pt x="790752" y="797420"/>
                  </a:lnTo>
                  <a:lnTo>
                    <a:pt x="767702" y="862685"/>
                  </a:lnTo>
                  <a:lnTo>
                    <a:pt x="733475" y="956005"/>
                  </a:lnTo>
                  <a:lnTo>
                    <a:pt x="714451" y="1004290"/>
                  </a:lnTo>
                  <a:lnTo>
                    <a:pt x="693508" y="1051217"/>
                  </a:lnTo>
                  <a:lnTo>
                    <a:pt x="669785" y="1095895"/>
                  </a:lnTo>
                  <a:lnTo>
                    <a:pt x="642391" y="1137450"/>
                  </a:lnTo>
                  <a:lnTo>
                    <a:pt x="610450" y="1174991"/>
                  </a:lnTo>
                  <a:lnTo>
                    <a:pt x="573100" y="1207630"/>
                  </a:lnTo>
                  <a:lnTo>
                    <a:pt x="529437" y="1234478"/>
                  </a:lnTo>
                  <a:lnTo>
                    <a:pt x="485051" y="1252702"/>
                  </a:lnTo>
                  <a:lnTo>
                    <a:pt x="438099" y="1264488"/>
                  </a:lnTo>
                  <a:lnTo>
                    <a:pt x="389559" y="1269974"/>
                  </a:lnTo>
                  <a:lnTo>
                    <a:pt x="340398" y="1269288"/>
                  </a:lnTo>
                  <a:lnTo>
                    <a:pt x="291604" y="1262583"/>
                  </a:lnTo>
                  <a:lnTo>
                    <a:pt x="244144" y="1249972"/>
                  </a:lnTo>
                  <a:lnTo>
                    <a:pt x="198996" y="1231595"/>
                  </a:lnTo>
                  <a:lnTo>
                    <a:pt x="157137" y="1207592"/>
                  </a:lnTo>
                  <a:lnTo>
                    <a:pt x="119557" y="1178090"/>
                  </a:lnTo>
                  <a:lnTo>
                    <a:pt x="86499" y="1142288"/>
                  </a:lnTo>
                  <a:lnTo>
                    <a:pt x="59067" y="1100848"/>
                  </a:lnTo>
                  <a:lnTo>
                    <a:pt x="38785" y="1055382"/>
                  </a:lnTo>
                  <a:lnTo>
                    <a:pt x="27190" y="1007529"/>
                  </a:lnTo>
                  <a:lnTo>
                    <a:pt x="25806" y="958926"/>
                  </a:lnTo>
                  <a:lnTo>
                    <a:pt x="36156" y="911186"/>
                  </a:lnTo>
                  <a:lnTo>
                    <a:pt x="59766" y="865962"/>
                  </a:lnTo>
                  <a:lnTo>
                    <a:pt x="63817" y="860234"/>
                  </a:lnTo>
                  <a:lnTo>
                    <a:pt x="62458" y="852309"/>
                  </a:lnTo>
                  <a:lnTo>
                    <a:pt x="15036" y="895235"/>
                  </a:lnTo>
                  <a:lnTo>
                    <a:pt x="2387" y="941374"/>
                  </a:lnTo>
                  <a:lnTo>
                    <a:pt x="0" y="988491"/>
                  </a:lnTo>
                  <a:lnTo>
                    <a:pt x="6718" y="1035392"/>
                  </a:lnTo>
                  <a:lnTo>
                    <a:pt x="21437" y="1080871"/>
                  </a:lnTo>
                  <a:lnTo>
                    <a:pt x="43027" y="1123746"/>
                  </a:lnTo>
                  <a:lnTo>
                    <a:pt x="70396" y="1162786"/>
                  </a:lnTo>
                  <a:lnTo>
                    <a:pt x="102400" y="1196822"/>
                  </a:lnTo>
                  <a:lnTo>
                    <a:pt x="139865" y="1226515"/>
                  </a:lnTo>
                  <a:lnTo>
                    <a:pt x="181381" y="1251077"/>
                  </a:lnTo>
                  <a:lnTo>
                    <a:pt x="226098" y="1270393"/>
                  </a:lnTo>
                  <a:lnTo>
                    <a:pt x="273164" y="1284325"/>
                  </a:lnTo>
                  <a:lnTo>
                    <a:pt x="321716" y="1292771"/>
                  </a:lnTo>
                  <a:lnTo>
                    <a:pt x="370903" y="1295615"/>
                  </a:lnTo>
                  <a:lnTo>
                    <a:pt x="415251" y="1293253"/>
                  </a:lnTo>
                  <a:lnTo>
                    <a:pt x="458774" y="1286116"/>
                  </a:lnTo>
                  <a:lnTo>
                    <a:pt x="500849" y="1274114"/>
                  </a:lnTo>
                  <a:lnTo>
                    <a:pt x="540842" y="1257173"/>
                  </a:lnTo>
                  <a:lnTo>
                    <a:pt x="582790" y="1231887"/>
                  </a:lnTo>
                  <a:lnTo>
                    <a:pt x="619315" y="1201623"/>
                  </a:lnTo>
                  <a:lnTo>
                    <a:pt x="651052" y="1167155"/>
                  </a:lnTo>
                  <a:lnTo>
                    <a:pt x="678599" y="1129284"/>
                  </a:lnTo>
                  <a:lnTo>
                    <a:pt x="702602" y="1088758"/>
                  </a:lnTo>
                  <a:lnTo>
                    <a:pt x="723646" y="1046391"/>
                  </a:lnTo>
                  <a:lnTo>
                    <a:pt x="742378" y="1002944"/>
                  </a:lnTo>
                  <a:lnTo>
                    <a:pt x="759409" y="959205"/>
                  </a:lnTo>
                  <a:lnTo>
                    <a:pt x="785355" y="888644"/>
                  </a:lnTo>
                  <a:lnTo>
                    <a:pt x="813727" y="808532"/>
                  </a:lnTo>
                  <a:lnTo>
                    <a:pt x="832065" y="762698"/>
                  </a:lnTo>
                  <a:lnTo>
                    <a:pt x="854036" y="718502"/>
                  </a:lnTo>
                  <a:lnTo>
                    <a:pt x="880541" y="679361"/>
                  </a:lnTo>
                  <a:lnTo>
                    <a:pt x="912520" y="648703"/>
                  </a:lnTo>
                  <a:lnTo>
                    <a:pt x="950874" y="629907"/>
                  </a:lnTo>
                  <a:lnTo>
                    <a:pt x="972870" y="626351"/>
                  </a:lnTo>
                  <a:lnTo>
                    <a:pt x="996657" y="627494"/>
                  </a:lnTo>
                  <a:lnTo>
                    <a:pt x="1022146" y="633310"/>
                  </a:lnTo>
                  <a:lnTo>
                    <a:pt x="1049248" y="643788"/>
                  </a:lnTo>
                  <a:lnTo>
                    <a:pt x="1055636" y="646696"/>
                  </a:lnTo>
                  <a:lnTo>
                    <a:pt x="1063155" y="643940"/>
                  </a:lnTo>
                  <a:lnTo>
                    <a:pt x="1069009" y="631177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437364" y="2274586"/>
              <a:ext cx="151130" cy="158115"/>
            </a:xfrm>
            <a:custGeom>
              <a:avLst/>
              <a:gdLst/>
              <a:ahLst/>
              <a:cxnLst/>
              <a:rect l="l" t="t" r="r" b="b"/>
              <a:pathLst>
                <a:path w="151129" h="158114">
                  <a:moveTo>
                    <a:pt x="127850" y="0"/>
                  </a:moveTo>
                  <a:lnTo>
                    <a:pt x="74866" y="74879"/>
                  </a:lnTo>
                  <a:lnTo>
                    <a:pt x="0" y="21907"/>
                  </a:lnTo>
                  <a:lnTo>
                    <a:pt x="23215" y="157530"/>
                  </a:lnTo>
                  <a:lnTo>
                    <a:pt x="76212" y="82664"/>
                  </a:lnTo>
                  <a:lnTo>
                    <a:pt x="151066" y="135635"/>
                  </a:lnTo>
                  <a:lnTo>
                    <a:pt x="127850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423991" y="2261032"/>
              <a:ext cx="178435" cy="184150"/>
            </a:xfrm>
            <a:custGeom>
              <a:avLst/>
              <a:gdLst/>
              <a:ahLst/>
              <a:cxnLst/>
              <a:rect l="l" t="t" r="r" b="b"/>
              <a:pathLst>
                <a:path w="178435" h="184150">
                  <a:moveTo>
                    <a:pt x="10947" y="21958"/>
                  </a:moveTo>
                  <a:lnTo>
                    <a:pt x="2260" y="27444"/>
                  </a:lnTo>
                  <a:lnTo>
                    <a:pt x="0" y="32537"/>
                  </a:lnTo>
                  <a:lnTo>
                    <a:pt x="850" y="37604"/>
                  </a:lnTo>
                  <a:lnTo>
                    <a:pt x="24942" y="178295"/>
                  </a:lnTo>
                  <a:lnTo>
                    <a:pt x="28778" y="182333"/>
                  </a:lnTo>
                  <a:lnTo>
                    <a:pt x="34721" y="183692"/>
                  </a:lnTo>
                  <a:lnTo>
                    <a:pt x="35661" y="183794"/>
                  </a:lnTo>
                  <a:lnTo>
                    <a:pt x="40652" y="183794"/>
                  </a:lnTo>
                  <a:lnTo>
                    <a:pt x="44551" y="181825"/>
                  </a:lnTo>
                  <a:lnTo>
                    <a:pt x="75054" y="138734"/>
                  </a:lnTo>
                  <a:lnTo>
                    <a:pt x="43942" y="138734"/>
                  </a:lnTo>
                  <a:lnTo>
                    <a:pt x="31064" y="63538"/>
                  </a:lnTo>
                  <a:lnTo>
                    <a:pt x="75046" y="63538"/>
                  </a:lnTo>
                  <a:lnTo>
                    <a:pt x="16522" y="22123"/>
                  </a:lnTo>
                  <a:lnTo>
                    <a:pt x="10947" y="21958"/>
                  </a:lnTo>
                  <a:close/>
                </a:path>
                <a:path w="178435" h="184150">
                  <a:moveTo>
                    <a:pt x="136588" y="113918"/>
                  </a:moveTo>
                  <a:lnTo>
                    <a:pt x="92621" y="113918"/>
                  </a:lnTo>
                  <a:lnTo>
                    <a:pt x="161290" y="162521"/>
                  </a:lnTo>
                  <a:lnTo>
                    <a:pt x="166865" y="162686"/>
                  </a:lnTo>
                  <a:lnTo>
                    <a:pt x="175552" y="157200"/>
                  </a:lnTo>
                  <a:lnTo>
                    <a:pt x="177825" y="152107"/>
                  </a:lnTo>
                  <a:lnTo>
                    <a:pt x="172517" y="121107"/>
                  </a:lnTo>
                  <a:lnTo>
                    <a:pt x="146748" y="121107"/>
                  </a:lnTo>
                  <a:lnTo>
                    <a:pt x="136588" y="113918"/>
                  </a:lnTo>
                  <a:close/>
                </a:path>
                <a:path w="178435" h="184150">
                  <a:moveTo>
                    <a:pt x="75046" y="63538"/>
                  </a:moveTo>
                  <a:lnTo>
                    <a:pt x="31064" y="63538"/>
                  </a:lnTo>
                  <a:lnTo>
                    <a:pt x="75107" y="94691"/>
                  </a:lnTo>
                  <a:lnTo>
                    <a:pt x="43942" y="138734"/>
                  </a:lnTo>
                  <a:lnTo>
                    <a:pt x="75054" y="138734"/>
                  </a:lnTo>
                  <a:lnTo>
                    <a:pt x="92621" y="113918"/>
                  </a:lnTo>
                  <a:lnTo>
                    <a:pt x="136588" y="113918"/>
                  </a:lnTo>
                  <a:lnTo>
                    <a:pt x="102717" y="89954"/>
                  </a:lnTo>
                  <a:lnTo>
                    <a:pt x="116327" y="70726"/>
                  </a:lnTo>
                  <a:lnTo>
                    <a:pt x="85204" y="70726"/>
                  </a:lnTo>
                  <a:lnTo>
                    <a:pt x="75046" y="63538"/>
                  </a:lnTo>
                  <a:close/>
                </a:path>
                <a:path w="178435" h="184150">
                  <a:moveTo>
                    <a:pt x="159645" y="45923"/>
                  </a:moveTo>
                  <a:lnTo>
                    <a:pt x="133883" y="45923"/>
                  </a:lnTo>
                  <a:lnTo>
                    <a:pt x="146748" y="121107"/>
                  </a:lnTo>
                  <a:lnTo>
                    <a:pt x="172517" y="121107"/>
                  </a:lnTo>
                  <a:lnTo>
                    <a:pt x="159645" y="45923"/>
                  </a:lnTo>
                  <a:close/>
                </a:path>
                <a:path w="178435" h="184150">
                  <a:moveTo>
                    <a:pt x="138988" y="0"/>
                  </a:moveTo>
                  <a:lnTo>
                    <a:pt x="133819" y="2031"/>
                  </a:lnTo>
                  <a:lnTo>
                    <a:pt x="85204" y="70726"/>
                  </a:lnTo>
                  <a:lnTo>
                    <a:pt x="116327" y="70726"/>
                  </a:lnTo>
                  <a:lnTo>
                    <a:pt x="133883" y="45923"/>
                  </a:lnTo>
                  <a:lnTo>
                    <a:pt x="159645" y="45923"/>
                  </a:lnTo>
                  <a:lnTo>
                    <a:pt x="152869" y="6349"/>
                  </a:lnTo>
                  <a:lnTo>
                    <a:pt x="149034" y="2311"/>
                  </a:lnTo>
                  <a:lnTo>
                    <a:pt x="138988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516544" y="2450295"/>
              <a:ext cx="189230" cy="189230"/>
            </a:xfrm>
            <a:custGeom>
              <a:avLst/>
              <a:gdLst/>
              <a:ahLst/>
              <a:cxnLst/>
              <a:rect l="l" t="t" r="r" b="b"/>
              <a:pathLst>
                <a:path w="189229" h="189230">
                  <a:moveTo>
                    <a:pt x="90627" y="0"/>
                  </a:moveTo>
                  <a:lnTo>
                    <a:pt x="91706" y="91719"/>
                  </a:lnTo>
                  <a:lnTo>
                    <a:pt x="0" y="92811"/>
                  </a:lnTo>
                  <a:lnTo>
                    <a:pt x="98450" y="188950"/>
                  </a:lnTo>
                  <a:lnTo>
                    <a:pt x="97358" y="97231"/>
                  </a:lnTo>
                  <a:lnTo>
                    <a:pt x="189064" y="96151"/>
                  </a:lnTo>
                  <a:lnTo>
                    <a:pt x="9062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502842" y="2436604"/>
              <a:ext cx="216535" cy="215900"/>
            </a:xfrm>
            <a:custGeom>
              <a:avLst/>
              <a:gdLst/>
              <a:ahLst/>
              <a:cxnLst/>
              <a:rect l="l" t="t" r="r" b="b"/>
              <a:pathLst>
                <a:path w="216535" h="215900">
                  <a:moveTo>
                    <a:pt x="104051" y="0"/>
                  </a:moveTo>
                  <a:lnTo>
                    <a:pt x="94614" y="4051"/>
                  </a:lnTo>
                  <a:lnTo>
                    <a:pt x="91566" y="8712"/>
                  </a:lnTo>
                  <a:lnTo>
                    <a:pt x="92557" y="92862"/>
                  </a:lnTo>
                  <a:lnTo>
                    <a:pt x="8420" y="93852"/>
                  </a:lnTo>
                  <a:lnTo>
                    <a:pt x="3822" y="97002"/>
                  </a:lnTo>
                  <a:lnTo>
                    <a:pt x="0" y="106540"/>
                  </a:lnTo>
                  <a:lnTo>
                    <a:pt x="1155" y="111988"/>
                  </a:lnTo>
                  <a:lnTo>
                    <a:pt x="105689" y="214083"/>
                  </a:lnTo>
                  <a:lnTo>
                    <a:pt x="108902" y="215341"/>
                  </a:lnTo>
                  <a:lnTo>
                    <a:pt x="113830" y="215341"/>
                  </a:lnTo>
                  <a:lnTo>
                    <a:pt x="115531" y="214998"/>
                  </a:lnTo>
                  <a:lnTo>
                    <a:pt x="121869" y="212280"/>
                  </a:lnTo>
                  <a:lnTo>
                    <a:pt x="124904" y="207619"/>
                  </a:lnTo>
                  <a:lnTo>
                    <a:pt x="124486" y="172123"/>
                  </a:lnTo>
                  <a:lnTo>
                    <a:pt x="99085" y="172123"/>
                  </a:lnTo>
                  <a:lnTo>
                    <a:pt x="44513" y="118833"/>
                  </a:lnTo>
                  <a:lnTo>
                    <a:pt x="98450" y="118198"/>
                  </a:lnTo>
                  <a:lnTo>
                    <a:pt x="213101" y="118198"/>
                  </a:lnTo>
                  <a:lnTo>
                    <a:pt x="216471" y="109791"/>
                  </a:lnTo>
                  <a:lnTo>
                    <a:pt x="215315" y="104343"/>
                  </a:lnTo>
                  <a:lnTo>
                    <a:pt x="208956" y="98132"/>
                  </a:lnTo>
                  <a:lnTo>
                    <a:pt x="118021" y="98132"/>
                  </a:lnTo>
                  <a:lnTo>
                    <a:pt x="117386" y="44208"/>
                  </a:lnTo>
                  <a:lnTo>
                    <a:pt x="153739" y="44208"/>
                  </a:lnTo>
                  <a:lnTo>
                    <a:pt x="109524" y="1028"/>
                  </a:lnTo>
                  <a:lnTo>
                    <a:pt x="104051" y="0"/>
                  </a:lnTo>
                  <a:close/>
                </a:path>
                <a:path w="216535" h="215900">
                  <a:moveTo>
                    <a:pt x="213101" y="118198"/>
                  </a:moveTo>
                  <a:lnTo>
                    <a:pt x="98450" y="118198"/>
                  </a:lnTo>
                  <a:lnTo>
                    <a:pt x="99085" y="172123"/>
                  </a:lnTo>
                  <a:lnTo>
                    <a:pt x="124486" y="172123"/>
                  </a:lnTo>
                  <a:lnTo>
                    <a:pt x="123913" y="123469"/>
                  </a:lnTo>
                  <a:lnTo>
                    <a:pt x="208051" y="122478"/>
                  </a:lnTo>
                  <a:lnTo>
                    <a:pt x="212648" y="119329"/>
                  </a:lnTo>
                  <a:lnTo>
                    <a:pt x="213101" y="118198"/>
                  </a:lnTo>
                  <a:close/>
                </a:path>
                <a:path w="216535" h="215900">
                  <a:moveTo>
                    <a:pt x="153739" y="44208"/>
                  </a:moveTo>
                  <a:lnTo>
                    <a:pt x="117386" y="44208"/>
                  </a:lnTo>
                  <a:lnTo>
                    <a:pt x="171957" y="97497"/>
                  </a:lnTo>
                  <a:lnTo>
                    <a:pt x="118021" y="98132"/>
                  </a:lnTo>
                  <a:lnTo>
                    <a:pt x="208956" y="98132"/>
                  </a:lnTo>
                  <a:lnTo>
                    <a:pt x="153739" y="44208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707442" y="2555077"/>
              <a:ext cx="163195" cy="156845"/>
            </a:xfrm>
            <a:custGeom>
              <a:avLst/>
              <a:gdLst/>
              <a:ahLst/>
              <a:cxnLst/>
              <a:rect l="l" t="t" r="r" b="b"/>
              <a:pathLst>
                <a:path w="163195" h="156844">
                  <a:moveTo>
                    <a:pt x="28486" y="0"/>
                  </a:moveTo>
                  <a:lnTo>
                    <a:pt x="77508" y="77533"/>
                  </a:lnTo>
                  <a:lnTo>
                    <a:pt x="0" y="126542"/>
                  </a:lnTo>
                  <a:lnTo>
                    <a:pt x="134238" y="156781"/>
                  </a:lnTo>
                  <a:lnTo>
                    <a:pt x="85216" y="79247"/>
                  </a:lnTo>
                  <a:lnTo>
                    <a:pt x="162725" y="30238"/>
                  </a:lnTo>
                  <a:lnTo>
                    <a:pt x="28486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94048" y="2541526"/>
              <a:ext cx="189865" cy="183515"/>
            </a:xfrm>
            <a:custGeom>
              <a:avLst/>
              <a:gdLst/>
              <a:ahLst/>
              <a:cxnLst/>
              <a:rect l="l" t="t" r="r" b="b"/>
              <a:pathLst>
                <a:path w="189864" h="183514">
                  <a:moveTo>
                    <a:pt x="39623" y="0"/>
                  </a:moveTo>
                  <a:lnTo>
                    <a:pt x="34455" y="2031"/>
                  </a:lnTo>
                  <a:lnTo>
                    <a:pt x="28536" y="10426"/>
                  </a:lnTo>
                  <a:lnTo>
                    <a:pt x="28397" y="16001"/>
                  </a:lnTo>
                  <a:lnTo>
                    <a:pt x="73380" y="87134"/>
                  </a:lnTo>
                  <a:lnTo>
                    <a:pt x="2260" y="132105"/>
                  </a:lnTo>
                  <a:lnTo>
                    <a:pt x="0" y="137185"/>
                  </a:lnTo>
                  <a:lnTo>
                    <a:pt x="1752" y="147319"/>
                  </a:lnTo>
                  <a:lnTo>
                    <a:pt x="5587" y="151358"/>
                  </a:lnTo>
                  <a:lnTo>
                    <a:pt x="145770" y="182930"/>
                  </a:lnTo>
                  <a:lnTo>
                    <a:pt x="146710" y="183032"/>
                  </a:lnTo>
                  <a:lnTo>
                    <a:pt x="151701" y="183032"/>
                  </a:lnTo>
                  <a:lnTo>
                    <a:pt x="155600" y="181076"/>
                  </a:lnTo>
                  <a:lnTo>
                    <a:pt x="160972" y="173456"/>
                  </a:lnTo>
                  <a:lnTo>
                    <a:pt x="161112" y="167881"/>
                  </a:lnTo>
                  <a:lnTo>
                    <a:pt x="150567" y="151206"/>
                  </a:lnTo>
                  <a:lnTo>
                    <a:pt x="120510" y="151206"/>
                  </a:lnTo>
                  <a:lnTo>
                    <a:pt x="46088" y="134442"/>
                  </a:lnTo>
                  <a:lnTo>
                    <a:pt x="91681" y="105613"/>
                  </a:lnTo>
                  <a:lnTo>
                    <a:pt x="121734" y="105613"/>
                  </a:lnTo>
                  <a:lnTo>
                    <a:pt x="116128" y="96748"/>
                  </a:lnTo>
                  <a:lnTo>
                    <a:pt x="145352" y="78270"/>
                  </a:lnTo>
                  <a:lnTo>
                    <a:pt x="97828" y="78270"/>
                  </a:lnTo>
                  <a:lnTo>
                    <a:pt x="68999" y="32677"/>
                  </a:lnTo>
                  <a:lnTo>
                    <a:pt x="184066" y="32677"/>
                  </a:lnTo>
                  <a:lnTo>
                    <a:pt x="183921" y="32524"/>
                  </a:lnTo>
                  <a:lnTo>
                    <a:pt x="39623" y="0"/>
                  </a:lnTo>
                  <a:close/>
                </a:path>
                <a:path w="189864" h="183514">
                  <a:moveTo>
                    <a:pt x="121734" y="105613"/>
                  </a:moveTo>
                  <a:lnTo>
                    <a:pt x="91681" y="105613"/>
                  </a:lnTo>
                  <a:lnTo>
                    <a:pt x="120510" y="151206"/>
                  </a:lnTo>
                  <a:lnTo>
                    <a:pt x="150567" y="151206"/>
                  </a:lnTo>
                  <a:lnTo>
                    <a:pt x="121734" y="105613"/>
                  </a:lnTo>
                  <a:close/>
                </a:path>
                <a:path w="189864" h="183514">
                  <a:moveTo>
                    <a:pt x="184066" y="32677"/>
                  </a:moveTo>
                  <a:lnTo>
                    <a:pt x="68999" y="32677"/>
                  </a:lnTo>
                  <a:lnTo>
                    <a:pt x="143421" y="49441"/>
                  </a:lnTo>
                  <a:lnTo>
                    <a:pt x="97828" y="78270"/>
                  </a:lnTo>
                  <a:lnTo>
                    <a:pt x="145352" y="78270"/>
                  </a:lnTo>
                  <a:lnTo>
                    <a:pt x="187248" y="51777"/>
                  </a:lnTo>
                  <a:lnTo>
                    <a:pt x="189509" y="46697"/>
                  </a:lnTo>
                  <a:lnTo>
                    <a:pt x="187756" y="36563"/>
                  </a:lnTo>
                  <a:lnTo>
                    <a:pt x="184066" y="32677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907359" y="2535054"/>
              <a:ext cx="169545" cy="164465"/>
            </a:xfrm>
            <a:custGeom>
              <a:avLst/>
              <a:gdLst/>
              <a:ahLst/>
              <a:cxnLst/>
              <a:rect l="l" t="t" r="r" b="b"/>
              <a:pathLst>
                <a:path w="169545" h="164464">
                  <a:moveTo>
                    <a:pt x="131635" y="0"/>
                  </a:moveTo>
                  <a:lnTo>
                    <a:pt x="0" y="40081"/>
                  </a:lnTo>
                  <a:lnTo>
                    <a:pt x="80937" y="83235"/>
                  </a:lnTo>
                  <a:lnTo>
                    <a:pt x="37795" y="164160"/>
                  </a:lnTo>
                  <a:lnTo>
                    <a:pt x="169430" y="124079"/>
                  </a:lnTo>
                  <a:lnTo>
                    <a:pt x="88493" y="80924"/>
                  </a:lnTo>
                  <a:lnTo>
                    <a:pt x="13163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894218" y="2521398"/>
              <a:ext cx="196215" cy="191135"/>
            </a:xfrm>
            <a:custGeom>
              <a:avLst/>
              <a:gdLst/>
              <a:ahLst/>
              <a:cxnLst/>
              <a:rect l="l" t="t" r="r" b="b"/>
              <a:pathLst>
                <a:path w="196214" h="191135">
                  <a:moveTo>
                    <a:pt x="145986" y="0"/>
                  </a:moveTo>
                  <a:lnTo>
                    <a:pt x="4521" y="43078"/>
                  </a:lnTo>
                  <a:lnTo>
                    <a:pt x="990" y="47383"/>
                  </a:lnTo>
                  <a:lnTo>
                    <a:pt x="0" y="57619"/>
                  </a:lnTo>
                  <a:lnTo>
                    <a:pt x="2628" y="62522"/>
                  </a:lnTo>
                  <a:lnTo>
                    <a:pt x="76898" y="102133"/>
                  </a:lnTo>
                  <a:lnTo>
                    <a:pt x="37312" y="176377"/>
                  </a:lnTo>
                  <a:lnTo>
                    <a:pt x="37871" y="181927"/>
                  </a:lnTo>
                  <a:lnTo>
                    <a:pt x="43586" y="188874"/>
                  </a:lnTo>
                  <a:lnTo>
                    <a:pt x="47205" y="190525"/>
                  </a:lnTo>
                  <a:lnTo>
                    <a:pt x="52171" y="190525"/>
                  </a:lnTo>
                  <a:lnTo>
                    <a:pt x="53416" y="190347"/>
                  </a:lnTo>
                  <a:lnTo>
                    <a:pt x="163790" y="156730"/>
                  </a:lnTo>
                  <a:lnTo>
                    <a:pt x="76568" y="156730"/>
                  </a:lnTo>
                  <a:lnTo>
                    <a:pt x="101955" y="109131"/>
                  </a:lnTo>
                  <a:lnTo>
                    <a:pt x="155925" y="109131"/>
                  </a:lnTo>
                  <a:lnTo>
                    <a:pt x="118821" y="89344"/>
                  </a:lnTo>
                  <a:lnTo>
                    <a:pt x="122557" y="82334"/>
                  </a:lnTo>
                  <a:lnTo>
                    <a:pt x="93764" y="82334"/>
                  </a:lnTo>
                  <a:lnTo>
                    <a:pt x="46164" y="56959"/>
                  </a:lnTo>
                  <a:lnTo>
                    <a:pt x="119151" y="34734"/>
                  </a:lnTo>
                  <a:lnTo>
                    <a:pt x="147924" y="34734"/>
                  </a:lnTo>
                  <a:lnTo>
                    <a:pt x="158394" y="15087"/>
                  </a:lnTo>
                  <a:lnTo>
                    <a:pt x="157848" y="9550"/>
                  </a:lnTo>
                  <a:lnTo>
                    <a:pt x="151307" y="1612"/>
                  </a:lnTo>
                  <a:lnTo>
                    <a:pt x="145986" y="0"/>
                  </a:lnTo>
                  <a:close/>
                </a:path>
                <a:path w="196214" h="191135">
                  <a:moveTo>
                    <a:pt x="155925" y="109131"/>
                  </a:moveTo>
                  <a:lnTo>
                    <a:pt x="101955" y="109131"/>
                  </a:lnTo>
                  <a:lnTo>
                    <a:pt x="149542" y="134505"/>
                  </a:lnTo>
                  <a:lnTo>
                    <a:pt x="76568" y="156730"/>
                  </a:lnTo>
                  <a:lnTo>
                    <a:pt x="163790" y="156730"/>
                  </a:lnTo>
                  <a:lnTo>
                    <a:pt x="191185" y="148386"/>
                  </a:lnTo>
                  <a:lnTo>
                    <a:pt x="194716" y="144081"/>
                  </a:lnTo>
                  <a:lnTo>
                    <a:pt x="195706" y="133858"/>
                  </a:lnTo>
                  <a:lnTo>
                    <a:pt x="193078" y="128943"/>
                  </a:lnTo>
                  <a:lnTo>
                    <a:pt x="155925" y="109131"/>
                  </a:lnTo>
                  <a:close/>
                </a:path>
                <a:path w="196214" h="191135">
                  <a:moveTo>
                    <a:pt x="147924" y="34734"/>
                  </a:moveTo>
                  <a:lnTo>
                    <a:pt x="119151" y="34734"/>
                  </a:lnTo>
                  <a:lnTo>
                    <a:pt x="93764" y="82334"/>
                  </a:lnTo>
                  <a:lnTo>
                    <a:pt x="122557" y="82334"/>
                  </a:lnTo>
                  <a:lnTo>
                    <a:pt x="147924" y="34734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066260" y="2398258"/>
              <a:ext cx="188595" cy="189230"/>
            </a:xfrm>
            <a:custGeom>
              <a:avLst/>
              <a:gdLst/>
              <a:ahLst/>
              <a:cxnLst/>
              <a:rect l="l" t="t" r="r" b="b"/>
              <a:pathLst>
                <a:path w="188595" h="189230">
                  <a:moveTo>
                    <a:pt x="92417" y="0"/>
                  </a:moveTo>
                  <a:lnTo>
                    <a:pt x="0" y="101727"/>
                  </a:lnTo>
                  <a:lnTo>
                    <a:pt x="91528" y="97434"/>
                  </a:lnTo>
                  <a:lnTo>
                    <a:pt x="95935" y="189026"/>
                  </a:lnTo>
                  <a:lnTo>
                    <a:pt x="188353" y="87299"/>
                  </a:lnTo>
                  <a:lnTo>
                    <a:pt x="96824" y="91592"/>
                  </a:lnTo>
                  <a:lnTo>
                    <a:pt x="9241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052582" y="2384597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118561" y="124383"/>
                  </a:moveTo>
                  <a:lnTo>
                    <a:pt x="93129" y="124383"/>
                  </a:lnTo>
                  <a:lnTo>
                    <a:pt x="97167" y="208419"/>
                  </a:lnTo>
                  <a:lnTo>
                    <a:pt x="100482" y="212902"/>
                  </a:lnTo>
                  <a:lnTo>
                    <a:pt x="106718" y="215125"/>
                  </a:lnTo>
                  <a:lnTo>
                    <a:pt x="108165" y="215379"/>
                  </a:lnTo>
                  <a:lnTo>
                    <a:pt x="113131" y="215379"/>
                  </a:lnTo>
                  <a:lnTo>
                    <a:pt x="116560" y="213918"/>
                  </a:lnTo>
                  <a:lnTo>
                    <a:pt x="155142" y="171449"/>
                  </a:lnTo>
                  <a:lnTo>
                    <a:pt x="120815" y="171449"/>
                  </a:lnTo>
                  <a:lnTo>
                    <a:pt x="118561" y="124383"/>
                  </a:lnTo>
                  <a:close/>
                </a:path>
                <a:path w="215900" h="215900">
                  <a:moveTo>
                    <a:pt x="206369" y="115061"/>
                  </a:moveTo>
                  <a:lnTo>
                    <a:pt x="172046" y="115061"/>
                  </a:lnTo>
                  <a:lnTo>
                    <a:pt x="120815" y="171449"/>
                  </a:lnTo>
                  <a:lnTo>
                    <a:pt x="155142" y="171449"/>
                  </a:lnTo>
                  <a:lnTo>
                    <a:pt x="206369" y="115061"/>
                  </a:lnTo>
                  <a:close/>
                </a:path>
                <a:path w="215900" h="215900">
                  <a:moveTo>
                    <a:pt x="105549" y="0"/>
                  </a:moveTo>
                  <a:lnTo>
                    <a:pt x="100152" y="1320"/>
                  </a:lnTo>
                  <a:lnTo>
                    <a:pt x="825" y="110655"/>
                  </a:lnTo>
                  <a:lnTo>
                    <a:pt x="0" y="116154"/>
                  </a:lnTo>
                  <a:lnTo>
                    <a:pt x="4381" y="125450"/>
                  </a:lnTo>
                  <a:lnTo>
                    <a:pt x="9220" y="128435"/>
                  </a:lnTo>
                  <a:lnTo>
                    <a:pt x="14274" y="128079"/>
                  </a:lnTo>
                  <a:lnTo>
                    <a:pt x="93129" y="124383"/>
                  </a:lnTo>
                  <a:lnTo>
                    <a:pt x="118561" y="124383"/>
                  </a:lnTo>
                  <a:lnTo>
                    <a:pt x="118237" y="117601"/>
                  </a:lnTo>
                  <a:lnTo>
                    <a:pt x="172046" y="115061"/>
                  </a:lnTo>
                  <a:lnTo>
                    <a:pt x="206369" y="115061"/>
                  </a:lnTo>
                  <a:lnTo>
                    <a:pt x="214884" y="105689"/>
                  </a:lnTo>
                  <a:lnTo>
                    <a:pt x="215547" y="101269"/>
                  </a:lnTo>
                  <a:lnTo>
                    <a:pt x="43662" y="101269"/>
                  </a:lnTo>
                  <a:lnTo>
                    <a:pt x="94881" y="44894"/>
                  </a:lnTo>
                  <a:lnTo>
                    <a:pt x="120311" y="44894"/>
                  </a:lnTo>
                  <a:lnTo>
                    <a:pt x="118529" y="7924"/>
                  </a:lnTo>
                  <a:lnTo>
                    <a:pt x="115227" y="3441"/>
                  </a:lnTo>
                  <a:lnTo>
                    <a:pt x="105549" y="0"/>
                  </a:lnTo>
                  <a:close/>
                </a:path>
                <a:path w="215900" h="215900">
                  <a:moveTo>
                    <a:pt x="120311" y="44894"/>
                  </a:moveTo>
                  <a:lnTo>
                    <a:pt x="94881" y="44894"/>
                  </a:lnTo>
                  <a:lnTo>
                    <a:pt x="97472" y="98742"/>
                  </a:lnTo>
                  <a:lnTo>
                    <a:pt x="43662" y="101269"/>
                  </a:lnTo>
                  <a:lnTo>
                    <a:pt x="215547" y="101269"/>
                  </a:lnTo>
                  <a:lnTo>
                    <a:pt x="215709" y="100190"/>
                  </a:lnTo>
                  <a:lnTo>
                    <a:pt x="211825" y="91960"/>
                  </a:lnTo>
                  <a:lnTo>
                    <a:pt x="122580" y="91960"/>
                  </a:lnTo>
                  <a:lnTo>
                    <a:pt x="120311" y="44894"/>
                  </a:lnTo>
                  <a:close/>
                </a:path>
                <a:path w="215900" h="215900">
                  <a:moveTo>
                    <a:pt x="206540" y="87820"/>
                  </a:moveTo>
                  <a:lnTo>
                    <a:pt x="201434" y="88264"/>
                  </a:lnTo>
                  <a:lnTo>
                    <a:pt x="122580" y="91960"/>
                  </a:lnTo>
                  <a:lnTo>
                    <a:pt x="211825" y="91960"/>
                  </a:lnTo>
                  <a:lnTo>
                    <a:pt x="211328" y="90906"/>
                  </a:lnTo>
                  <a:lnTo>
                    <a:pt x="206540" y="8782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62456" y="2219425"/>
              <a:ext cx="170815" cy="175260"/>
            </a:xfrm>
            <a:custGeom>
              <a:avLst/>
              <a:gdLst/>
              <a:ahLst/>
              <a:cxnLst/>
              <a:rect l="l" t="t" r="r" b="b"/>
              <a:pathLst>
                <a:path w="170814" h="175260">
                  <a:moveTo>
                    <a:pt x="49568" y="0"/>
                  </a:moveTo>
                  <a:lnTo>
                    <a:pt x="0" y="128168"/>
                  </a:lnTo>
                  <a:lnTo>
                    <a:pt x="83896" y="91135"/>
                  </a:lnTo>
                  <a:lnTo>
                    <a:pt x="121056" y="174917"/>
                  </a:lnTo>
                  <a:lnTo>
                    <a:pt x="170624" y="46748"/>
                  </a:lnTo>
                  <a:lnTo>
                    <a:pt x="86728" y="83781"/>
                  </a:lnTo>
                  <a:lnTo>
                    <a:pt x="49568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148753" y="2206599"/>
              <a:ext cx="198120" cy="200660"/>
            </a:xfrm>
            <a:custGeom>
              <a:avLst/>
              <a:gdLst/>
              <a:ahLst/>
              <a:cxnLst/>
              <a:rect l="l" t="t" r="r" b="b"/>
              <a:pathLst>
                <a:path w="198120" h="200660">
                  <a:moveTo>
                    <a:pt x="118917" y="120700"/>
                  </a:moveTo>
                  <a:lnTo>
                    <a:pt x="91135" y="120700"/>
                  </a:lnTo>
                  <a:lnTo>
                    <a:pt x="125183" y="197497"/>
                  </a:lnTo>
                  <a:lnTo>
                    <a:pt x="129743" y="200444"/>
                  </a:lnTo>
                  <a:lnTo>
                    <a:pt x="135064" y="200444"/>
                  </a:lnTo>
                  <a:lnTo>
                    <a:pt x="140195" y="200317"/>
                  </a:lnTo>
                  <a:lnTo>
                    <a:pt x="144754" y="197104"/>
                  </a:lnTo>
                  <a:lnTo>
                    <a:pt x="161187" y="154622"/>
                  </a:lnTo>
                  <a:lnTo>
                    <a:pt x="133959" y="154622"/>
                  </a:lnTo>
                  <a:lnTo>
                    <a:pt x="118917" y="120700"/>
                  </a:lnTo>
                  <a:close/>
                </a:path>
                <a:path w="198120" h="200660">
                  <a:moveTo>
                    <a:pt x="68338" y="0"/>
                  </a:moveTo>
                  <a:lnTo>
                    <a:pt x="57835" y="241"/>
                  </a:lnTo>
                  <a:lnTo>
                    <a:pt x="53276" y="3454"/>
                  </a:lnTo>
                  <a:lnTo>
                    <a:pt x="0" y="141198"/>
                  </a:lnTo>
                  <a:lnTo>
                    <a:pt x="1219" y="146634"/>
                  </a:lnTo>
                  <a:lnTo>
                    <a:pt x="8648" y="153708"/>
                  </a:lnTo>
                  <a:lnTo>
                    <a:pt x="14135" y="154647"/>
                  </a:lnTo>
                  <a:lnTo>
                    <a:pt x="91135" y="120700"/>
                  </a:lnTo>
                  <a:lnTo>
                    <a:pt x="118917" y="120700"/>
                  </a:lnTo>
                  <a:lnTo>
                    <a:pt x="117278" y="117005"/>
                  </a:lnTo>
                  <a:lnTo>
                    <a:pt x="36588" y="117005"/>
                  </a:lnTo>
                  <a:lnTo>
                    <a:pt x="64071" y="45948"/>
                  </a:lnTo>
                  <a:lnTo>
                    <a:pt x="91851" y="45948"/>
                  </a:lnTo>
                  <a:lnTo>
                    <a:pt x="72796" y="2984"/>
                  </a:lnTo>
                  <a:lnTo>
                    <a:pt x="68338" y="0"/>
                  </a:lnTo>
                  <a:close/>
                </a:path>
                <a:path w="198120" h="200660">
                  <a:moveTo>
                    <a:pt x="188672" y="83566"/>
                  </a:moveTo>
                  <a:lnTo>
                    <a:pt x="161442" y="83566"/>
                  </a:lnTo>
                  <a:lnTo>
                    <a:pt x="133959" y="154622"/>
                  </a:lnTo>
                  <a:lnTo>
                    <a:pt x="161187" y="154622"/>
                  </a:lnTo>
                  <a:lnTo>
                    <a:pt x="188672" y="83566"/>
                  </a:lnTo>
                  <a:close/>
                </a:path>
                <a:path w="198120" h="200660">
                  <a:moveTo>
                    <a:pt x="91851" y="45948"/>
                  </a:moveTo>
                  <a:lnTo>
                    <a:pt x="64071" y="45948"/>
                  </a:lnTo>
                  <a:lnTo>
                    <a:pt x="85928" y="95237"/>
                  </a:lnTo>
                  <a:lnTo>
                    <a:pt x="36588" y="117005"/>
                  </a:lnTo>
                  <a:lnTo>
                    <a:pt x="117278" y="117005"/>
                  </a:lnTo>
                  <a:lnTo>
                    <a:pt x="112102" y="105333"/>
                  </a:lnTo>
                  <a:lnTo>
                    <a:pt x="161442" y="83566"/>
                  </a:lnTo>
                  <a:lnTo>
                    <a:pt x="188672" y="83566"/>
                  </a:lnTo>
                  <a:lnTo>
                    <a:pt x="190102" y="79870"/>
                  </a:lnTo>
                  <a:lnTo>
                    <a:pt x="106895" y="79870"/>
                  </a:lnTo>
                  <a:lnTo>
                    <a:pt x="91851" y="45948"/>
                  </a:lnTo>
                  <a:close/>
                </a:path>
                <a:path w="198120" h="200660">
                  <a:moveTo>
                    <a:pt x="183883" y="45897"/>
                  </a:moveTo>
                  <a:lnTo>
                    <a:pt x="106895" y="79870"/>
                  </a:lnTo>
                  <a:lnTo>
                    <a:pt x="190102" y="79870"/>
                  </a:lnTo>
                  <a:lnTo>
                    <a:pt x="198031" y="59372"/>
                  </a:lnTo>
                  <a:lnTo>
                    <a:pt x="196811" y="53936"/>
                  </a:lnTo>
                  <a:lnTo>
                    <a:pt x="189369" y="46837"/>
                  </a:lnTo>
                  <a:lnTo>
                    <a:pt x="183883" y="45897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235373" y="2033492"/>
              <a:ext cx="170815" cy="175260"/>
            </a:xfrm>
            <a:custGeom>
              <a:avLst/>
              <a:gdLst/>
              <a:ahLst/>
              <a:cxnLst/>
              <a:rect l="l" t="t" r="r" b="b"/>
              <a:pathLst>
                <a:path w="170814" h="175260">
                  <a:moveTo>
                    <a:pt x="49568" y="0"/>
                  </a:moveTo>
                  <a:lnTo>
                    <a:pt x="0" y="128168"/>
                  </a:lnTo>
                  <a:lnTo>
                    <a:pt x="83896" y="91135"/>
                  </a:lnTo>
                  <a:lnTo>
                    <a:pt x="121056" y="174917"/>
                  </a:lnTo>
                  <a:lnTo>
                    <a:pt x="170624" y="46748"/>
                  </a:lnTo>
                  <a:lnTo>
                    <a:pt x="86728" y="83781"/>
                  </a:lnTo>
                  <a:lnTo>
                    <a:pt x="49568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221672" y="2020740"/>
              <a:ext cx="198120" cy="200660"/>
            </a:xfrm>
            <a:custGeom>
              <a:avLst/>
              <a:gdLst/>
              <a:ahLst/>
              <a:cxnLst/>
              <a:rect l="l" t="t" r="r" b="b"/>
              <a:pathLst>
                <a:path w="198120" h="200660">
                  <a:moveTo>
                    <a:pt x="118909" y="120624"/>
                  </a:moveTo>
                  <a:lnTo>
                    <a:pt x="91122" y="120624"/>
                  </a:lnTo>
                  <a:lnTo>
                    <a:pt x="125183" y="197421"/>
                  </a:lnTo>
                  <a:lnTo>
                    <a:pt x="129743" y="200367"/>
                  </a:lnTo>
                  <a:lnTo>
                    <a:pt x="135064" y="200367"/>
                  </a:lnTo>
                  <a:lnTo>
                    <a:pt x="140195" y="200240"/>
                  </a:lnTo>
                  <a:lnTo>
                    <a:pt x="144741" y="197040"/>
                  </a:lnTo>
                  <a:lnTo>
                    <a:pt x="161181" y="154546"/>
                  </a:lnTo>
                  <a:lnTo>
                    <a:pt x="133946" y="154546"/>
                  </a:lnTo>
                  <a:lnTo>
                    <a:pt x="118909" y="120624"/>
                  </a:lnTo>
                  <a:close/>
                </a:path>
                <a:path w="198120" h="200660">
                  <a:moveTo>
                    <a:pt x="67919" y="0"/>
                  </a:moveTo>
                  <a:lnTo>
                    <a:pt x="57835" y="177"/>
                  </a:lnTo>
                  <a:lnTo>
                    <a:pt x="53276" y="3378"/>
                  </a:lnTo>
                  <a:lnTo>
                    <a:pt x="0" y="141122"/>
                  </a:lnTo>
                  <a:lnTo>
                    <a:pt x="1206" y="146558"/>
                  </a:lnTo>
                  <a:lnTo>
                    <a:pt x="8636" y="153631"/>
                  </a:lnTo>
                  <a:lnTo>
                    <a:pt x="14122" y="154571"/>
                  </a:lnTo>
                  <a:lnTo>
                    <a:pt x="91122" y="120624"/>
                  </a:lnTo>
                  <a:lnTo>
                    <a:pt x="118909" y="120624"/>
                  </a:lnTo>
                  <a:lnTo>
                    <a:pt x="117271" y="116928"/>
                  </a:lnTo>
                  <a:lnTo>
                    <a:pt x="36588" y="116928"/>
                  </a:lnTo>
                  <a:lnTo>
                    <a:pt x="64071" y="45885"/>
                  </a:lnTo>
                  <a:lnTo>
                    <a:pt x="91856" y="45885"/>
                  </a:lnTo>
                  <a:lnTo>
                    <a:pt x="72796" y="2908"/>
                  </a:lnTo>
                  <a:lnTo>
                    <a:pt x="67919" y="0"/>
                  </a:lnTo>
                  <a:close/>
                </a:path>
                <a:path w="198120" h="200660">
                  <a:moveTo>
                    <a:pt x="188671" y="83489"/>
                  </a:moveTo>
                  <a:lnTo>
                    <a:pt x="161442" y="83489"/>
                  </a:lnTo>
                  <a:lnTo>
                    <a:pt x="133946" y="154546"/>
                  </a:lnTo>
                  <a:lnTo>
                    <a:pt x="161181" y="154546"/>
                  </a:lnTo>
                  <a:lnTo>
                    <a:pt x="188671" y="83489"/>
                  </a:lnTo>
                  <a:close/>
                </a:path>
                <a:path w="198120" h="200660">
                  <a:moveTo>
                    <a:pt x="91856" y="45885"/>
                  </a:moveTo>
                  <a:lnTo>
                    <a:pt x="64071" y="45885"/>
                  </a:lnTo>
                  <a:lnTo>
                    <a:pt x="85928" y="95161"/>
                  </a:lnTo>
                  <a:lnTo>
                    <a:pt x="36588" y="116928"/>
                  </a:lnTo>
                  <a:lnTo>
                    <a:pt x="117271" y="116928"/>
                  </a:lnTo>
                  <a:lnTo>
                    <a:pt x="112102" y="105270"/>
                  </a:lnTo>
                  <a:lnTo>
                    <a:pt x="161442" y="83489"/>
                  </a:lnTo>
                  <a:lnTo>
                    <a:pt x="188671" y="83489"/>
                  </a:lnTo>
                  <a:lnTo>
                    <a:pt x="190101" y="79794"/>
                  </a:lnTo>
                  <a:lnTo>
                    <a:pt x="106895" y="79794"/>
                  </a:lnTo>
                  <a:lnTo>
                    <a:pt x="91856" y="45885"/>
                  </a:lnTo>
                  <a:close/>
                </a:path>
                <a:path w="198120" h="200660">
                  <a:moveTo>
                    <a:pt x="183883" y="45834"/>
                  </a:moveTo>
                  <a:lnTo>
                    <a:pt x="106895" y="79794"/>
                  </a:lnTo>
                  <a:lnTo>
                    <a:pt x="190101" y="79794"/>
                  </a:lnTo>
                  <a:lnTo>
                    <a:pt x="198031" y="59296"/>
                  </a:lnTo>
                  <a:lnTo>
                    <a:pt x="196811" y="53860"/>
                  </a:lnTo>
                  <a:lnTo>
                    <a:pt x="189369" y="46761"/>
                  </a:lnTo>
                  <a:lnTo>
                    <a:pt x="183883" y="45834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6241436" y="506930"/>
            <a:ext cx="857250" cy="139700"/>
            <a:chOff x="6241436" y="506930"/>
            <a:chExt cx="857250" cy="139700"/>
          </a:xfrm>
        </p:grpSpPr>
        <p:pic>
          <p:nvPicPr>
            <p:cNvPr id="66" name="object 6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1436" y="509976"/>
              <a:ext cx="86258" cy="11018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0330" y="539849"/>
              <a:ext cx="64617" cy="8183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0166" y="506930"/>
              <a:ext cx="368964" cy="114757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62" y="0"/>
                  </a:lnTo>
                  <a:lnTo>
                    <a:pt x="65062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5689" y="539085"/>
              <a:ext cx="162690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150" y="522904"/>
            <a:ext cx="1515110" cy="1515110"/>
          </a:xfrm>
          <a:custGeom>
            <a:avLst/>
            <a:gdLst/>
            <a:ahLst/>
            <a:cxnLst/>
            <a:rect l="l" t="t" r="r" b="b"/>
            <a:pathLst>
              <a:path w="1515109" h="1515110">
                <a:moveTo>
                  <a:pt x="1358392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358392"/>
                </a:lnTo>
                <a:lnTo>
                  <a:pt x="8001" y="1407871"/>
                </a:lnTo>
                <a:lnTo>
                  <a:pt x="30273" y="1450881"/>
                </a:lnTo>
                <a:lnTo>
                  <a:pt x="64215" y="1484823"/>
                </a:lnTo>
                <a:lnTo>
                  <a:pt x="107226" y="1507095"/>
                </a:lnTo>
                <a:lnTo>
                  <a:pt x="156705" y="1515097"/>
                </a:lnTo>
                <a:lnTo>
                  <a:pt x="1358392" y="1515097"/>
                </a:lnTo>
                <a:lnTo>
                  <a:pt x="1407871" y="1507095"/>
                </a:lnTo>
                <a:lnTo>
                  <a:pt x="1441469" y="1489697"/>
                </a:lnTo>
                <a:lnTo>
                  <a:pt x="156705" y="1489697"/>
                </a:lnTo>
                <a:lnTo>
                  <a:pt x="105643" y="1479362"/>
                </a:lnTo>
                <a:lnTo>
                  <a:pt x="63901" y="1451195"/>
                </a:lnTo>
                <a:lnTo>
                  <a:pt x="35734" y="1409453"/>
                </a:lnTo>
                <a:lnTo>
                  <a:pt x="25399" y="1358392"/>
                </a:lnTo>
                <a:lnTo>
                  <a:pt x="25399" y="156705"/>
                </a:lnTo>
                <a:lnTo>
                  <a:pt x="35734" y="105643"/>
                </a:lnTo>
                <a:lnTo>
                  <a:pt x="63901" y="63901"/>
                </a:lnTo>
                <a:lnTo>
                  <a:pt x="105643" y="35734"/>
                </a:lnTo>
                <a:lnTo>
                  <a:pt x="156705" y="25400"/>
                </a:lnTo>
                <a:lnTo>
                  <a:pt x="1441469" y="25399"/>
                </a:lnTo>
                <a:lnTo>
                  <a:pt x="1407871" y="8001"/>
                </a:lnTo>
                <a:lnTo>
                  <a:pt x="1358392" y="0"/>
                </a:lnTo>
                <a:close/>
              </a:path>
              <a:path w="1515109" h="1515110">
                <a:moveTo>
                  <a:pt x="1441469" y="25399"/>
                </a:moveTo>
                <a:lnTo>
                  <a:pt x="1358392" y="25400"/>
                </a:lnTo>
                <a:lnTo>
                  <a:pt x="1409453" y="35734"/>
                </a:lnTo>
                <a:lnTo>
                  <a:pt x="1451195" y="63901"/>
                </a:lnTo>
                <a:lnTo>
                  <a:pt x="1479362" y="105643"/>
                </a:lnTo>
                <a:lnTo>
                  <a:pt x="1489697" y="156705"/>
                </a:lnTo>
                <a:lnTo>
                  <a:pt x="1489697" y="1358392"/>
                </a:lnTo>
                <a:lnTo>
                  <a:pt x="1479362" y="1409453"/>
                </a:lnTo>
                <a:lnTo>
                  <a:pt x="1451195" y="1451195"/>
                </a:lnTo>
                <a:lnTo>
                  <a:pt x="1409453" y="1479362"/>
                </a:lnTo>
                <a:lnTo>
                  <a:pt x="1358392" y="1489697"/>
                </a:lnTo>
                <a:lnTo>
                  <a:pt x="1441469" y="1489697"/>
                </a:lnTo>
                <a:lnTo>
                  <a:pt x="1450881" y="1484823"/>
                </a:lnTo>
                <a:lnTo>
                  <a:pt x="1484823" y="1450881"/>
                </a:lnTo>
                <a:lnTo>
                  <a:pt x="1507095" y="1407871"/>
                </a:lnTo>
                <a:lnTo>
                  <a:pt x="1515097" y="1358392"/>
                </a:lnTo>
                <a:lnTo>
                  <a:pt x="1515097" y="156705"/>
                </a:lnTo>
                <a:lnTo>
                  <a:pt x="1507095" y="107226"/>
                </a:lnTo>
                <a:lnTo>
                  <a:pt x="1484823" y="64215"/>
                </a:lnTo>
                <a:lnTo>
                  <a:pt x="1450881" y="30273"/>
                </a:lnTo>
                <a:lnTo>
                  <a:pt x="1441469" y="25399"/>
                </a:lnTo>
                <a:close/>
              </a:path>
            </a:pathLst>
          </a:custGeom>
          <a:solidFill>
            <a:srgbClr val="95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3428" y="436622"/>
            <a:ext cx="1460500" cy="167640"/>
            <a:chOff x="473428" y="436622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28" y="436622"/>
              <a:ext cx="1263911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52" y="436740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64"/>
                  </a:moveTo>
                  <a:lnTo>
                    <a:pt x="228" y="46964"/>
                  </a:lnTo>
                  <a:lnTo>
                    <a:pt x="228" y="165150"/>
                  </a:lnTo>
                  <a:lnTo>
                    <a:pt x="32118" y="165150"/>
                  </a:lnTo>
                  <a:lnTo>
                    <a:pt x="32118" y="46964"/>
                  </a:lnTo>
                  <a:close/>
                </a:path>
                <a:path w="33019" h="165734">
                  <a:moveTo>
                    <a:pt x="32461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61" y="30060"/>
                  </a:lnTo>
                  <a:lnTo>
                    <a:pt x="3246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73" y="481417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146" y="481419"/>
            <a:ext cx="102869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5538" y="482681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28" y="481419"/>
            <a:ext cx="499109" cy="157480"/>
            <a:chOff x="2259328" y="481419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328" y="481422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311" y="481419"/>
              <a:ext cx="236598" cy="122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930205" y="1105558"/>
            <a:ext cx="476250" cy="151130"/>
            <a:chOff x="5930205" y="1105558"/>
            <a:chExt cx="476250" cy="15113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30205" y="1105558"/>
              <a:ext cx="433118" cy="13031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383138" y="1214367"/>
              <a:ext cx="22860" cy="42545"/>
            </a:xfrm>
            <a:custGeom>
              <a:avLst/>
              <a:gdLst/>
              <a:ahLst/>
              <a:cxnLst/>
              <a:rect l="l" t="t" r="r" b="b"/>
              <a:pathLst>
                <a:path w="22860" h="42544">
                  <a:moveTo>
                    <a:pt x="22758" y="0"/>
                  </a:moveTo>
                  <a:lnTo>
                    <a:pt x="2235" y="0"/>
                  </a:lnTo>
                  <a:lnTo>
                    <a:pt x="2235" y="19646"/>
                  </a:lnTo>
                  <a:lnTo>
                    <a:pt x="9956" y="20091"/>
                  </a:lnTo>
                  <a:lnTo>
                    <a:pt x="0" y="42049"/>
                  </a:lnTo>
                  <a:lnTo>
                    <a:pt x="7645" y="42049"/>
                  </a:lnTo>
                  <a:lnTo>
                    <a:pt x="22758" y="17068"/>
                  </a:lnTo>
                  <a:lnTo>
                    <a:pt x="22758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471767" y="1101998"/>
            <a:ext cx="259715" cy="154940"/>
            <a:chOff x="6471767" y="1101998"/>
            <a:chExt cx="259715" cy="154940"/>
          </a:xfrm>
        </p:grpSpPr>
        <p:sp>
          <p:nvSpPr>
            <p:cNvPr id="16" name="object 16"/>
            <p:cNvSpPr/>
            <p:nvPr/>
          </p:nvSpPr>
          <p:spPr>
            <a:xfrm>
              <a:off x="6471768" y="1102004"/>
              <a:ext cx="71120" cy="133350"/>
            </a:xfrm>
            <a:custGeom>
              <a:avLst/>
              <a:gdLst/>
              <a:ahLst/>
              <a:cxnLst/>
              <a:rect l="l" t="t" r="r" b="b"/>
              <a:pathLst>
                <a:path w="71120" h="133350">
                  <a:moveTo>
                    <a:pt x="31470" y="121170"/>
                  </a:moveTo>
                  <a:lnTo>
                    <a:pt x="23241" y="120840"/>
                  </a:lnTo>
                  <a:lnTo>
                    <a:pt x="20713" y="119570"/>
                  </a:lnTo>
                  <a:lnTo>
                    <a:pt x="17094" y="114960"/>
                  </a:lnTo>
                  <a:lnTo>
                    <a:pt x="16192" y="111480"/>
                  </a:lnTo>
                  <a:lnTo>
                    <a:pt x="16192" y="0"/>
                  </a:lnTo>
                  <a:lnTo>
                    <a:pt x="0" y="0"/>
                  </a:lnTo>
                  <a:lnTo>
                    <a:pt x="0" y="111658"/>
                  </a:lnTo>
                  <a:lnTo>
                    <a:pt x="292" y="114757"/>
                  </a:lnTo>
                  <a:lnTo>
                    <a:pt x="18224" y="133261"/>
                  </a:lnTo>
                  <a:lnTo>
                    <a:pt x="23215" y="133261"/>
                  </a:lnTo>
                  <a:lnTo>
                    <a:pt x="24396" y="133261"/>
                  </a:lnTo>
                  <a:lnTo>
                    <a:pt x="31470" y="131838"/>
                  </a:lnTo>
                  <a:lnTo>
                    <a:pt x="31470" y="121170"/>
                  </a:lnTo>
                  <a:close/>
                </a:path>
                <a:path w="71120" h="133350">
                  <a:moveTo>
                    <a:pt x="70421" y="40182"/>
                  </a:moveTo>
                  <a:lnTo>
                    <a:pt x="54495" y="40182"/>
                  </a:lnTo>
                  <a:lnTo>
                    <a:pt x="54495" y="132105"/>
                  </a:lnTo>
                  <a:lnTo>
                    <a:pt x="70421" y="132105"/>
                  </a:lnTo>
                  <a:lnTo>
                    <a:pt x="70421" y="40182"/>
                  </a:lnTo>
                  <a:close/>
                </a:path>
                <a:path w="71120" h="133350">
                  <a:moveTo>
                    <a:pt x="70751" y="3632"/>
                  </a:moveTo>
                  <a:lnTo>
                    <a:pt x="53962" y="3632"/>
                  </a:lnTo>
                  <a:lnTo>
                    <a:pt x="53962" y="20701"/>
                  </a:lnTo>
                  <a:lnTo>
                    <a:pt x="70751" y="20701"/>
                  </a:lnTo>
                  <a:lnTo>
                    <a:pt x="70751" y="3632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64757" y="1105551"/>
              <a:ext cx="166168" cy="150865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6091326" y="1308836"/>
            <a:ext cx="166370" cy="151130"/>
            <a:chOff x="6091326" y="1308836"/>
            <a:chExt cx="166370" cy="151130"/>
          </a:xfrm>
        </p:grpSpPr>
        <p:sp>
          <p:nvSpPr>
            <p:cNvPr id="19" name="object 19"/>
            <p:cNvSpPr/>
            <p:nvPr/>
          </p:nvSpPr>
          <p:spPr>
            <a:xfrm>
              <a:off x="6091326" y="1308836"/>
              <a:ext cx="17145" cy="128905"/>
            </a:xfrm>
            <a:custGeom>
              <a:avLst/>
              <a:gdLst/>
              <a:ahLst/>
              <a:cxnLst/>
              <a:rect l="l" t="t" r="r" b="b"/>
              <a:pathLst>
                <a:path w="17145" h="128905">
                  <a:moveTo>
                    <a:pt x="16459" y="36550"/>
                  </a:moveTo>
                  <a:lnTo>
                    <a:pt x="533" y="36550"/>
                  </a:lnTo>
                  <a:lnTo>
                    <a:pt x="533" y="128473"/>
                  </a:lnTo>
                  <a:lnTo>
                    <a:pt x="16459" y="128473"/>
                  </a:lnTo>
                  <a:lnTo>
                    <a:pt x="16459" y="36550"/>
                  </a:lnTo>
                  <a:close/>
                </a:path>
                <a:path w="17145" h="128905">
                  <a:moveTo>
                    <a:pt x="16802" y="0"/>
                  </a:moveTo>
                  <a:lnTo>
                    <a:pt x="0" y="0"/>
                  </a:lnTo>
                  <a:lnTo>
                    <a:pt x="0" y="17068"/>
                  </a:lnTo>
                  <a:lnTo>
                    <a:pt x="16802" y="17068"/>
                  </a:lnTo>
                  <a:lnTo>
                    <a:pt x="16802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37819" y="1344048"/>
              <a:ext cx="76898" cy="9325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234532" y="1417567"/>
              <a:ext cx="22860" cy="42545"/>
            </a:xfrm>
            <a:custGeom>
              <a:avLst/>
              <a:gdLst/>
              <a:ahLst/>
              <a:cxnLst/>
              <a:rect l="l" t="t" r="r" b="b"/>
              <a:pathLst>
                <a:path w="22860" h="42544">
                  <a:moveTo>
                    <a:pt x="22771" y="0"/>
                  </a:moveTo>
                  <a:lnTo>
                    <a:pt x="2235" y="0"/>
                  </a:lnTo>
                  <a:lnTo>
                    <a:pt x="2235" y="19646"/>
                  </a:lnTo>
                  <a:lnTo>
                    <a:pt x="9969" y="20091"/>
                  </a:lnTo>
                  <a:lnTo>
                    <a:pt x="0" y="42049"/>
                  </a:lnTo>
                  <a:lnTo>
                    <a:pt x="7658" y="42049"/>
                  </a:lnTo>
                  <a:lnTo>
                    <a:pt x="22771" y="17068"/>
                  </a:lnTo>
                  <a:lnTo>
                    <a:pt x="2277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315175" y="1318624"/>
            <a:ext cx="254635" cy="120650"/>
            <a:chOff x="6315175" y="1318624"/>
            <a:chExt cx="254635" cy="120650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15175" y="1343606"/>
              <a:ext cx="180204" cy="9553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516803" y="1318624"/>
              <a:ext cx="53340" cy="119380"/>
            </a:xfrm>
            <a:custGeom>
              <a:avLst/>
              <a:gdLst/>
              <a:ahLst/>
              <a:cxnLst/>
              <a:rect l="l" t="t" r="r" b="b"/>
              <a:pathLst>
                <a:path w="53340" h="119380">
                  <a:moveTo>
                    <a:pt x="31457" y="0"/>
                  </a:moveTo>
                  <a:lnTo>
                    <a:pt x="19380" y="0"/>
                  </a:lnTo>
                  <a:lnTo>
                    <a:pt x="15379" y="26758"/>
                  </a:lnTo>
                  <a:lnTo>
                    <a:pt x="0" y="26758"/>
                  </a:lnTo>
                  <a:lnTo>
                    <a:pt x="0" y="38760"/>
                  </a:lnTo>
                  <a:lnTo>
                    <a:pt x="14935" y="38760"/>
                  </a:lnTo>
                  <a:lnTo>
                    <a:pt x="14935" y="101384"/>
                  </a:lnTo>
                  <a:lnTo>
                    <a:pt x="32778" y="119126"/>
                  </a:lnTo>
                  <a:lnTo>
                    <a:pt x="45326" y="118973"/>
                  </a:lnTo>
                  <a:lnTo>
                    <a:pt x="49885" y="118389"/>
                  </a:lnTo>
                  <a:lnTo>
                    <a:pt x="52717" y="117614"/>
                  </a:lnTo>
                  <a:lnTo>
                    <a:pt x="52717" y="106591"/>
                  </a:lnTo>
                  <a:lnTo>
                    <a:pt x="39814" y="106591"/>
                  </a:lnTo>
                  <a:lnTo>
                    <a:pt x="37592" y="106375"/>
                  </a:lnTo>
                  <a:lnTo>
                    <a:pt x="34328" y="105562"/>
                  </a:lnTo>
                  <a:lnTo>
                    <a:pt x="33172" y="104597"/>
                  </a:lnTo>
                  <a:lnTo>
                    <a:pt x="31813" y="101561"/>
                  </a:lnTo>
                  <a:lnTo>
                    <a:pt x="31457" y="99187"/>
                  </a:lnTo>
                  <a:lnTo>
                    <a:pt x="31457" y="38760"/>
                  </a:lnTo>
                  <a:lnTo>
                    <a:pt x="52184" y="38760"/>
                  </a:lnTo>
                  <a:lnTo>
                    <a:pt x="52184" y="26670"/>
                  </a:lnTo>
                  <a:lnTo>
                    <a:pt x="31457" y="26670"/>
                  </a:lnTo>
                  <a:lnTo>
                    <a:pt x="31457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4258269" y="646675"/>
            <a:ext cx="853440" cy="1283970"/>
          </a:xfrm>
          <a:custGeom>
            <a:avLst/>
            <a:gdLst/>
            <a:ahLst/>
            <a:cxnLst/>
            <a:rect l="l" t="t" r="r" b="b"/>
            <a:pathLst>
              <a:path w="853439" h="1283970">
                <a:moveTo>
                  <a:pt x="264248" y="0"/>
                </a:moveTo>
                <a:lnTo>
                  <a:pt x="221492" y="13969"/>
                </a:lnTo>
                <a:lnTo>
                  <a:pt x="203796" y="58419"/>
                </a:lnTo>
                <a:lnTo>
                  <a:pt x="93268" y="1113789"/>
                </a:lnTo>
                <a:lnTo>
                  <a:pt x="92818" y="1130299"/>
                </a:lnTo>
                <a:lnTo>
                  <a:pt x="94972" y="1145539"/>
                </a:lnTo>
                <a:lnTo>
                  <a:pt x="126058" y="1178559"/>
                </a:lnTo>
                <a:lnTo>
                  <a:pt x="136856" y="1182369"/>
                </a:lnTo>
                <a:lnTo>
                  <a:pt x="160020" y="1182369"/>
                </a:lnTo>
                <a:lnTo>
                  <a:pt x="148526" y="1165859"/>
                </a:lnTo>
                <a:lnTo>
                  <a:pt x="140158" y="1164589"/>
                </a:lnTo>
                <a:lnTo>
                  <a:pt x="109445" y="1137919"/>
                </a:lnTo>
                <a:lnTo>
                  <a:pt x="108095" y="1129029"/>
                </a:lnTo>
                <a:lnTo>
                  <a:pt x="108800" y="1117599"/>
                </a:lnTo>
                <a:lnTo>
                  <a:pt x="221068" y="52069"/>
                </a:lnTo>
                <a:lnTo>
                  <a:pt x="246329" y="17779"/>
                </a:lnTo>
                <a:lnTo>
                  <a:pt x="260794" y="15239"/>
                </a:lnTo>
                <a:lnTo>
                  <a:pt x="301676" y="15239"/>
                </a:lnTo>
                <a:lnTo>
                  <a:pt x="300520" y="13969"/>
                </a:lnTo>
                <a:lnTo>
                  <a:pt x="291118" y="7619"/>
                </a:lnTo>
                <a:lnTo>
                  <a:pt x="281941" y="3809"/>
                </a:lnTo>
                <a:lnTo>
                  <a:pt x="272986" y="1269"/>
                </a:lnTo>
                <a:lnTo>
                  <a:pt x="264248" y="0"/>
                </a:lnTo>
                <a:close/>
              </a:path>
              <a:path w="853439" h="1283970">
                <a:moveTo>
                  <a:pt x="269896" y="728979"/>
                </a:moveTo>
                <a:lnTo>
                  <a:pt x="246976" y="728979"/>
                </a:lnTo>
                <a:lnTo>
                  <a:pt x="597598" y="1160779"/>
                </a:lnTo>
                <a:lnTo>
                  <a:pt x="606880" y="1170939"/>
                </a:lnTo>
                <a:lnTo>
                  <a:pt x="617462" y="1177289"/>
                </a:lnTo>
                <a:lnTo>
                  <a:pt x="629343" y="1181099"/>
                </a:lnTo>
                <a:lnTo>
                  <a:pt x="642518" y="1182369"/>
                </a:lnTo>
                <a:lnTo>
                  <a:pt x="651684" y="1182369"/>
                </a:lnTo>
                <a:lnTo>
                  <a:pt x="684467" y="1165859"/>
                </a:lnTo>
                <a:lnTo>
                  <a:pt x="636739" y="1165859"/>
                </a:lnTo>
                <a:lnTo>
                  <a:pt x="630986" y="1164589"/>
                </a:lnTo>
                <a:lnTo>
                  <a:pt x="625246" y="1160779"/>
                </a:lnTo>
                <a:lnTo>
                  <a:pt x="619455" y="1158239"/>
                </a:lnTo>
                <a:lnTo>
                  <a:pt x="614286" y="1154429"/>
                </a:lnTo>
                <a:lnTo>
                  <a:pt x="609701" y="1148079"/>
                </a:lnTo>
                <a:lnTo>
                  <a:pt x="269896" y="728979"/>
                </a:lnTo>
                <a:close/>
              </a:path>
              <a:path w="853439" h="1283970">
                <a:moveTo>
                  <a:pt x="234886" y="685799"/>
                </a:moveTo>
                <a:lnTo>
                  <a:pt x="188252" y="1126489"/>
                </a:lnTo>
                <a:lnTo>
                  <a:pt x="162993" y="1163319"/>
                </a:lnTo>
                <a:lnTo>
                  <a:pt x="148526" y="1165859"/>
                </a:lnTo>
                <a:lnTo>
                  <a:pt x="190238" y="1165859"/>
                </a:lnTo>
                <a:lnTo>
                  <a:pt x="205536" y="1126489"/>
                </a:lnTo>
                <a:lnTo>
                  <a:pt x="246976" y="728979"/>
                </a:lnTo>
                <a:lnTo>
                  <a:pt x="269896" y="728979"/>
                </a:lnTo>
                <a:lnTo>
                  <a:pt x="234886" y="685799"/>
                </a:lnTo>
                <a:close/>
              </a:path>
              <a:path w="853439" h="1283970">
                <a:moveTo>
                  <a:pt x="765825" y="15239"/>
                </a:moveTo>
                <a:lnTo>
                  <a:pt x="727151" y="15239"/>
                </a:lnTo>
                <a:lnTo>
                  <a:pt x="734699" y="16509"/>
                </a:lnTo>
                <a:lnTo>
                  <a:pt x="741821" y="17779"/>
                </a:lnTo>
                <a:lnTo>
                  <a:pt x="766864" y="54609"/>
                </a:lnTo>
                <a:lnTo>
                  <a:pt x="766216" y="62229"/>
                </a:lnTo>
                <a:lnTo>
                  <a:pt x="764273" y="69849"/>
                </a:lnTo>
                <a:lnTo>
                  <a:pt x="761034" y="76199"/>
                </a:lnTo>
                <a:lnTo>
                  <a:pt x="756500" y="82549"/>
                </a:lnTo>
                <a:lnTo>
                  <a:pt x="267703" y="591819"/>
                </a:lnTo>
                <a:lnTo>
                  <a:pt x="673595" y="1099819"/>
                </a:lnTo>
                <a:lnTo>
                  <a:pt x="677371" y="1106169"/>
                </a:lnTo>
                <a:lnTo>
                  <a:pt x="680070" y="1111249"/>
                </a:lnTo>
                <a:lnTo>
                  <a:pt x="681690" y="1118869"/>
                </a:lnTo>
                <a:lnTo>
                  <a:pt x="682231" y="1126489"/>
                </a:lnTo>
                <a:lnTo>
                  <a:pt x="681529" y="1134109"/>
                </a:lnTo>
                <a:lnTo>
                  <a:pt x="650757" y="1164589"/>
                </a:lnTo>
                <a:lnTo>
                  <a:pt x="642518" y="1165859"/>
                </a:lnTo>
                <a:lnTo>
                  <a:pt x="684467" y="1165859"/>
                </a:lnTo>
                <a:lnTo>
                  <a:pt x="699295" y="1130299"/>
                </a:lnTo>
                <a:lnTo>
                  <a:pt x="699297" y="1126489"/>
                </a:lnTo>
                <a:lnTo>
                  <a:pt x="698652" y="1118869"/>
                </a:lnTo>
                <a:lnTo>
                  <a:pt x="290169" y="591819"/>
                </a:lnTo>
                <a:lnTo>
                  <a:pt x="765136" y="97789"/>
                </a:lnTo>
                <a:lnTo>
                  <a:pt x="783882" y="58419"/>
                </a:lnTo>
                <a:lnTo>
                  <a:pt x="783817" y="54609"/>
                </a:lnTo>
                <a:lnTo>
                  <a:pt x="770316" y="20319"/>
                </a:lnTo>
                <a:lnTo>
                  <a:pt x="765825" y="15239"/>
                </a:lnTo>
                <a:close/>
              </a:path>
              <a:path w="853439" h="1283970">
                <a:moveTo>
                  <a:pt x="599897" y="899159"/>
                </a:moveTo>
                <a:lnTo>
                  <a:pt x="596734" y="900429"/>
                </a:lnTo>
                <a:lnTo>
                  <a:pt x="593280" y="908049"/>
                </a:lnTo>
                <a:lnTo>
                  <a:pt x="594715" y="911859"/>
                </a:lnTo>
                <a:lnTo>
                  <a:pt x="599325" y="913129"/>
                </a:lnTo>
                <a:lnTo>
                  <a:pt x="664959" y="948689"/>
                </a:lnTo>
                <a:lnTo>
                  <a:pt x="669556" y="949959"/>
                </a:lnTo>
                <a:lnTo>
                  <a:pt x="673874" y="951229"/>
                </a:lnTo>
                <a:lnTo>
                  <a:pt x="681926" y="947419"/>
                </a:lnTo>
                <a:lnTo>
                  <a:pt x="682802" y="942339"/>
                </a:lnTo>
                <a:lnTo>
                  <a:pt x="680516" y="932179"/>
                </a:lnTo>
                <a:lnTo>
                  <a:pt x="676026" y="915669"/>
                </a:lnTo>
                <a:lnTo>
                  <a:pt x="642518" y="915669"/>
                </a:lnTo>
                <a:lnTo>
                  <a:pt x="604520" y="901699"/>
                </a:lnTo>
                <a:lnTo>
                  <a:pt x="599897" y="899159"/>
                </a:lnTo>
                <a:close/>
              </a:path>
              <a:path w="853439" h="1283970">
                <a:moveTo>
                  <a:pt x="546049" y="430529"/>
                </a:moveTo>
                <a:lnTo>
                  <a:pt x="542328" y="430529"/>
                </a:lnTo>
                <a:lnTo>
                  <a:pt x="538886" y="435609"/>
                </a:lnTo>
                <a:lnTo>
                  <a:pt x="388620" y="591819"/>
                </a:lnTo>
                <a:lnTo>
                  <a:pt x="385152" y="596899"/>
                </a:lnTo>
                <a:lnTo>
                  <a:pt x="385152" y="601979"/>
                </a:lnTo>
                <a:lnTo>
                  <a:pt x="388620" y="605789"/>
                </a:lnTo>
                <a:lnTo>
                  <a:pt x="642518" y="915669"/>
                </a:lnTo>
                <a:lnTo>
                  <a:pt x="676026" y="915669"/>
                </a:lnTo>
                <a:lnTo>
                  <a:pt x="673262" y="905509"/>
                </a:lnTo>
                <a:lnTo>
                  <a:pt x="654596" y="905509"/>
                </a:lnTo>
                <a:lnTo>
                  <a:pt x="402437" y="599439"/>
                </a:lnTo>
                <a:lnTo>
                  <a:pt x="549236" y="445769"/>
                </a:lnTo>
                <a:lnTo>
                  <a:pt x="553821" y="440689"/>
                </a:lnTo>
                <a:lnTo>
                  <a:pt x="554126" y="436879"/>
                </a:lnTo>
                <a:lnTo>
                  <a:pt x="546049" y="430529"/>
                </a:lnTo>
                <a:close/>
              </a:path>
              <a:path w="853439" h="1283970">
                <a:moveTo>
                  <a:pt x="657758" y="854709"/>
                </a:moveTo>
                <a:lnTo>
                  <a:pt x="649681" y="855979"/>
                </a:lnTo>
                <a:lnTo>
                  <a:pt x="648258" y="859789"/>
                </a:lnTo>
                <a:lnTo>
                  <a:pt x="649414" y="864869"/>
                </a:lnTo>
                <a:lnTo>
                  <a:pt x="654596" y="905509"/>
                </a:lnTo>
                <a:lnTo>
                  <a:pt x="673262" y="905509"/>
                </a:lnTo>
                <a:lnTo>
                  <a:pt x="661517" y="862329"/>
                </a:lnTo>
                <a:lnTo>
                  <a:pt x="660349" y="857249"/>
                </a:lnTo>
                <a:lnTo>
                  <a:pt x="657758" y="854709"/>
                </a:lnTo>
                <a:close/>
              </a:path>
              <a:path w="853439" h="1283970">
                <a:moveTo>
                  <a:pt x="29057" y="688339"/>
                </a:moveTo>
                <a:lnTo>
                  <a:pt x="20980" y="692149"/>
                </a:lnTo>
                <a:lnTo>
                  <a:pt x="20116" y="694689"/>
                </a:lnTo>
                <a:lnTo>
                  <a:pt x="22453" y="699769"/>
                </a:lnTo>
                <a:lnTo>
                  <a:pt x="43167" y="767079"/>
                </a:lnTo>
                <a:lnTo>
                  <a:pt x="45466" y="772159"/>
                </a:lnTo>
                <a:lnTo>
                  <a:pt x="48615" y="775969"/>
                </a:lnTo>
                <a:lnTo>
                  <a:pt x="52679" y="775969"/>
                </a:lnTo>
                <a:lnTo>
                  <a:pt x="56692" y="777239"/>
                </a:lnTo>
                <a:lnTo>
                  <a:pt x="60452" y="774699"/>
                </a:lnTo>
                <a:lnTo>
                  <a:pt x="63893" y="768349"/>
                </a:lnTo>
                <a:lnTo>
                  <a:pt x="83331" y="734059"/>
                </a:lnTo>
                <a:lnTo>
                  <a:pt x="63893" y="734059"/>
                </a:lnTo>
                <a:lnTo>
                  <a:pt x="64026" y="732789"/>
                </a:lnTo>
                <a:lnTo>
                  <a:pt x="50076" y="732789"/>
                </a:lnTo>
                <a:lnTo>
                  <a:pt x="34531" y="694689"/>
                </a:lnTo>
                <a:lnTo>
                  <a:pt x="32219" y="689609"/>
                </a:lnTo>
                <a:lnTo>
                  <a:pt x="29057" y="688339"/>
                </a:lnTo>
                <a:close/>
              </a:path>
              <a:path w="853439" h="1283970">
                <a:moveTo>
                  <a:pt x="93535" y="694689"/>
                </a:moveTo>
                <a:lnTo>
                  <a:pt x="90360" y="695959"/>
                </a:lnTo>
                <a:lnTo>
                  <a:pt x="88087" y="699769"/>
                </a:lnTo>
                <a:lnTo>
                  <a:pt x="63893" y="734059"/>
                </a:lnTo>
                <a:lnTo>
                  <a:pt x="83331" y="734059"/>
                </a:lnTo>
                <a:lnTo>
                  <a:pt x="98450" y="707389"/>
                </a:lnTo>
                <a:lnTo>
                  <a:pt x="101892" y="702309"/>
                </a:lnTo>
                <a:lnTo>
                  <a:pt x="101600" y="698499"/>
                </a:lnTo>
                <a:lnTo>
                  <a:pt x="93535" y="694689"/>
                </a:lnTo>
                <a:close/>
              </a:path>
              <a:path w="853439" h="1283970">
                <a:moveTo>
                  <a:pt x="129527" y="19049"/>
                </a:moveTo>
                <a:lnTo>
                  <a:pt x="117435" y="20319"/>
                </a:lnTo>
                <a:lnTo>
                  <a:pt x="108799" y="25399"/>
                </a:lnTo>
                <a:lnTo>
                  <a:pt x="103618" y="34289"/>
                </a:lnTo>
                <a:lnTo>
                  <a:pt x="101892" y="46989"/>
                </a:lnTo>
                <a:lnTo>
                  <a:pt x="102972" y="55879"/>
                </a:lnTo>
                <a:lnTo>
                  <a:pt x="106213" y="63499"/>
                </a:lnTo>
                <a:lnTo>
                  <a:pt x="111611" y="68579"/>
                </a:lnTo>
                <a:lnTo>
                  <a:pt x="119164" y="72389"/>
                </a:lnTo>
                <a:lnTo>
                  <a:pt x="50076" y="732789"/>
                </a:lnTo>
                <a:lnTo>
                  <a:pt x="64026" y="732789"/>
                </a:lnTo>
                <a:lnTo>
                  <a:pt x="132981" y="73659"/>
                </a:lnTo>
                <a:lnTo>
                  <a:pt x="143559" y="71119"/>
                </a:lnTo>
                <a:lnTo>
                  <a:pt x="151115" y="66039"/>
                </a:lnTo>
                <a:lnTo>
                  <a:pt x="155650" y="57149"/>
                </a:lnTo>
                <a:lnTo>
                  <a:pt x="157162" y="46989"/>
                </a:lnTo>
                <a:lnTo>
                  <a:pt x="155432" y="34289"/>
                </a:lnTo>
                <a:lnTo>
                  <a:pt x="150245" y="25399"/>
                </a:lnTo>
                <a:lnTo>
                  <a:pt x="141608" y="20319"/>
                </a:lnTo>
                <a:lnTo>
                  <a:pt x="129527" y="19049"/>
                </a:lnTo>
                <a:close/>
              </a:path>
              <a:path w="853439" h="1283970">
                <a:moveTo>
                  <a:pt x="301676" y="15239"/>
                </a:moveTo>
                <a:lnTo>
                  <a:pt x="260794" y="15239"/>
                </a:lnTo>
                <a:lnTo>
                  <a:pt x="269151" y="16509"/>
                </a:lnTo>
                <a:lnTo>
                  <a:pt x="276979" y="19049"/>
                </a:lnTo>
                <a:lnTo>
                  <a:pt x="301221" y="54609"/>
                </a:lnTo>
                <a:lnTo>
                  <a:pt x="300520" y="66039"/>
                </a:lnTo>
                <a:lnTo>
                  <a:pt x="255612" y="488949"/>
                </a:lnTo>
                <a:lnTo>
                  <a:pt x="300629" y="441959"/>
                </a:lnTo>
                <a:lnTo>
                  <a:pt x="276352" y="441959"/>
                </a:lnTo>
                <a:lnTo>
                  <a:pt x="316064" y="68579"/>
                </a:lnTo>
                <a:lnTo>
                  <a:pt x="316386" y="50799"/>
                </a:lnTo>
                <a:lnTo>
                  <a:pt x="313902" y="35559"/>
                </a:lnTo>
                <a:lnTo>
                  <a:pt x="308613" y="22859"/>
                </a:lnTo>
                <a:lnTo>
                  <a:pt x="301676" y="15239"/>
                </a:lnTo>
                <a:close/>
              </a:path>
              <a:path w="853439" h="1283970">
                <a:moveTo>
                  <a:pt x="735553" y="0"/>
                </a:moveTo>
                <a:lnTo>
                  <a:pt x="718883" y="0"/>
                </a:lnTo>
                <a:lnTo>
                  <a:pt x="711377" y="1269"/>
                </a:lnTo>
                <a:lnTo>
                  <a:pt x="678776" y="24129"/>
                </a:lnTo>
                <a:lnTo>
                  <a:pt x="276352" y="441959"/>
                </a:lnTo>
                <a:lnTo>
                  <a:pt x="300629" y="441959"/>
                </a:lnTo>
                <a:lnTo>
                  <a:pt x="696048" y="29209"/>
                </a:lnTo>
                <a:lnTo>
                  <a:pt x="703166" y="22859"/>
                </a:lnTo>
                <a:lnTo>
                  <a:pt x="710723" y="19049"/>
                </a:lnTo>
                <a:lnTo>
                  <a:pt x="718719" y="16509"/>
                </a:lnTo>
                <a:lnTo>
                  <a:pt x="727151" y="15239"/>
                </a:lnTo>
                <a:lnTo>
                  <a:pt x="765825" y="15239"/>
                </a:lnTo>
                <a:lnTo>
                  <a:pt x="764702" y="13969"/>
                </a:lnTo>
                <a:lnTo>
                  <a:pt x="758228" y="8889"/>
                </a:lnTo>
                <a:lnTo>
                  <a:pt x="751097" y="5079"/>
                </a:lnTo>
                <a:lnTo>
                  <a:pt x="743537" y="2539"/>
                </a:lnTo>
                <a:lnTo>
                  <a:pt x="735553" y="0"/>
                </a:lnTo>
                <a:close/>
              </a:path>
              <a:path w="853439" h="1283970">
                <a:moveTo>
                  <a:pt x="618896" y="303529"/>
                </a:moveTo>
                <a:lnTo>
                  <a:pt x="615442" y="306069"/>
                </a:lnTo>
                <a:lnTo>
                  <a:pt x="613143" y="311149"/>
                </a:lnTo>
                <a:lnTo>
                  <a:pt x="588962" y="378459"/>
                </a:lnTo>
                <a:lnTo>
                  <a:pt x="586638" y="383539"/>
                </a:lnTo>
                <a:lnTo>
                  <a:pt x="586943" y="388619"/>
                </a:lnTo>
                <a:lnTo>
                  <a:pt x="592683" y="393699"/>
                </a:lnTo>
                <a:lnTo>
                  <a:pt x="596442" y="393699"/>
                </a:lnTo>
                <a:lnTo>
                  <a:pt x="601052" y="392429"/>
                </a:lnTo>
                <a:lnTo>
                  <a:pt x="662800" y="364489"/>
                </a:lnTo>
                <a:lnTo>
                  <a:pt x="623519" y="364489"/>
                </a:lnTo>
                <a:lnTo>
                  <a:pt x="631942" y="355599"/>
                </a:lnTo>
                <a:lnTo>
                  <a:pt x="613143" y="355599"/>
                </a:lnTo>
                <a:lnTo>
                  <a:pt x="626960" y="313689"/>
                </a:lnTo>
                <a:lnTo>
                  <a:pt x="629259" y="308609"/>
                </a:lnTo>
                <a:lnTo>
                  <a:pt x="628103" y="304799"/>
                </a:lnTo>
                <a:lnTo>
                  <a:pt x="623519" y="304799"/>
                </a:lnTo>
                <a:lnTo>
                  <a:pt x="618896" y="303529"/>
                </a:lnTo>
                <a:close/>
              </a:path>
              <a:path w="853439" h="1283970">
                <a:moveTo>
                  <a:pt x="668985" y="346709"/>
                </a:moveTo>
                <a:lnTo>
                  <a:pt x="663232" y="349249"/>
                </a:lnTo>
                <a:lnTo>
                  <a:pt x="623519" y="364489"/>
                </a:lnTo>
                <a:lnTo>
                  <a:pt x="662800" y="364489"/>
                </a:lnTo>
                <a:lnTo>
                  <a:pt x="668413" y="361949"/>
                </a:lnTo>
                <a:lnTo>
                  <a:pt x="674166" y="360679"/>
                </a:lnTo>
                <a:lnTo>
                  <a:pt x="676186" y="356869"/>
                </a:lnTo>
                <a:lnTo>
                  <a:pt x="672731" y="347979"/>
                </a:lnTo>
                <a:lnTo>
                  <a:pt x="668985" y="346709"/>
                </a:lnTo>
                <a:close/>
              </a:path>
              <a:path w="853439" h="1283970">
                <a:moveTo>
                  <a:pt x="822134" y="114299"/>
                </a:moveTo>
                <a:lnTo>
                  <a:pt x="810036" y="115569"/>
                </a:lnTo>
                <a:lnTo>
                  <a:pt x="801401" y="120649"/>
                </a:lnTo>
                <a:lnTo>
                  <a:pt x="796224" y="129539"/>
                </a:lnTo>
                <a:lnTo>
                  <a:pt x="794499" y="140969"/>
                </a:lnTo>
                <a:lnTo>
                  <a:pt x="794499" y="148589"/>
                </a:lnTo>
                <a:lnTo>
                  <a:pt x="796226" y="153669"/>
                </a:lnTo>
                <a:lnTo>
                  <a:pt x="799680" y="158749"/>
                </a:lnTo>
                <a:lnTo>
                  <a:pt x="613143" y="355599"/>
                </a:lnTo>
                <a:lnTo>
                  <a:pt x="631942" y="355599"/>
                </a:lnTo>
                <a:lnTo>
                  <a:pt x="810044" y="167639"/>
                </a:lnTo>
                <a:lnTo>
                  <a:pt x="834221" y="167639"/>
                </a:lnTo>
                <a:lnTo>
                  <a:pt x="842857" y="162559"/>
                </a:lnTo>
                <a:lnTo>
                  <a:pt x="848041" y="153669"/>
                </a:lnTo>
                <a:lnTo>
                  <a:pt x="849769" y="140969"/>
                </a:lnTo>
                <a:lnTo>
                  <a:pt x="848041" y="129539"/>
                </a:lnTo>
                <a:lnTo>
                  <a:pt x="842857" y="120649"/>
                </a:lnTo>
                <a:lnTo>
                  <a:pt x="834221" y="115569"/>
                </a:lnTo>
                <a:lnTo>
                  <a:pt x="822134" y="114299"/>
                </a:lnTo>
                <a:close/>
              </a:path>
              <a:path w="853439" h="1283970">
                <a:moveTo>
                  <a:pt x="850066" y="246379"/>
                </a:moveTo>
                <a:lnTo>
                  <a:pt x="822693" y="246379"/>
                </a:lnTo>
                <a:lnTo>
                  <a:pt x="826731" y="248919"/>
                </a:lnTo>
                <a:lnTo>
                  <a:pt x="831342" y="255269"/>
                </a:lnTo>
                <a:lnTo>
                  <a:pt x="832497" y="259079"/>
                </a:lnTo>
                <a:lnTo>
                  <a:pt x="832497" y="267969"/>
                </a:lnTo>
                <a:lnTo>
                  <a:pt x="830186" y="273049"/>
                </a:lnTo>
                <a:lnTo>
                  <a:pt x="804862" y="294639"/>
                </a:lnTo>
                <a:lnTo>
                  <a:pt x="796330" y="302259"/>
                </a:lnTo>
                <a:lnTo>
                  <a:pt x="778967" y="331469"/>
                </a:lnTo>
                <a:lnTo>
                  <a:pt x="778967" y="337819"/>
                </a:lnTo>
                <a:lnTo>
                  <a:pt x="853236" y="337819"/>
                </a:lnTo>
                <a:lnTo>
                  <a:pt x="853236" y="318769"/>
                </a:lnTo>
                <a:lnTo>
                  <a:pt x="806602" y="318769"/>
                </a:lnTo>
                <a:lnTo>
                  <a:pt x="808749" y="316229"/>
                </a:lnTo>
                <a:lnTo>
                  <a:pt x="813495" y="311149"/>
                </a:lnTo>
                <a:lnTo>
                  <a:pt x="820836" y="306069"/>
                </a:lnTo>
                <a:lnTo>
                  <a:pt x="830770" y="298449"/>
                </a:lnTo>
                <a:lnTo>
                  <a:pt x="836510" y="294639"/>
                </a:lnTo>
                <a:lnTo>
                  <a:pt x="841692" y="290829"/>
                </a:lnTo>
                <a:lnTo>
                  <a:pt x="850900" y="279399"/>
                </a:lnTo>
                <a:lnTo>
                  <a:pt x="853236" y="271779"/>
                </a:lnTo>
                <a:lnTo>
                  <a:pt x="853236" y="262889"/>
                </a:lnTo>
                <a:lnTo>
                  <a:pt x="850858" y="247649"/>
                </a:lnTo>
                <a:lnTo>
                  <a:pt x="850066" y="246379"/>
                </a:lnTo>
                <a:close/>
              </a:path>
              <a:path w="853439" h="1283970">
                <a:moveTo>
                  <a:pt x="815225" y="227329"/>
                </a:moveTo>
                <a:lnTo>
                  <a:pt x="810615" y="227329"/>
                </a:lnTo>
                <a:lnTo>
                  <a:pt x="803414" y="229869"/>
                </a:lnTo>
                <a:lnTo>
                  <a:pt x="778967" y="267969"/>
                </a:lnTo>
                <a:lnTo>
                  <a:pt x="801420" y="267969"/>
                </a:lnTo>
                <a:lnTo>
                  <a:pt x="801420" y="262889"/>
                </a:lnTo>
                <a:lnTo>
                  <a:pt x="801979" y="257809"/>
                </a:lnTo>
                <a:lnTo>
                  <a:pt x="804265" y="248919"/>
                </a:lnTo>
                <a:lnTo>
                  <a:pt x="808875" y="246379"/>
                </a:lnTo>
                <a:lnTo>
                  <a:pt x="850066" y="246379"/>
                </a:lnTo>
                <a:lnTo>
                  <a:pt x="843727" y="236219"/>
                </a:lnTo>
                <a:lnTo>
                  <a:pt x="831848" y="229869"/>
                </a:lnTo>
                <a:lnTo>
                  <a:pt x="815225" y="227329"/>
                </a:lnTo>
                <a:close/>
              </a:path>
              <a:path w="853439" h="1283970">
                <a:moveTo>
                  <a:pt x="50076" y="66039"/>
                </a:moveTo>
                <a:lnTo>
                  <a:pt x="29349" y="66039"/>
                </a:lnTo>
                <a:lnTo>
                  <a:pt x="29349" y="71119"/>
                </a:lnTo>
                <a:lnTo>
                  <a:pt x="27635" y="76199"/>
                </a:lnTo>
                <a:lnTo>
                  <a:pt x="20713" y="83819"/>
                </a:lnTo>
                <a:lnTo>
                  <a:pt x="13220" y="86359"/>
                </a:lnTo>
                <a:lnTo>
                  <a:pt x="0" y="86359"/>
                </a:lnTo>
                <a:lnTo>
                  <a:pt x="0" y="100329"/>
                </a:lnTo>
                <a:lnTo>
                  <a:pt x="25895" y="100329"/>
                </a:lnTo>
                <a:lnTo>
                  <a:pt x="25895" y="176529"/>
                </a:lnTo>
                <a:lnTo>
                  <a:pt x="50076" y="176529"/>
                </a:lnTo>
                <a:lnTo>
                  <a:pt x="50076" y="66039"/>
                </a:lnTo>
                <a:close/>
              </a:path>
              <a:path w="853439" h="1283970">
                <a:moveTo>
                  <a:pt x="834221" y="167639"/>
                </a:moveTo>
                <a:lnTo>
                  <a:pt x="810044" y="167639"/>
                </a:lnTo>
                <a:lnTo>
                  <a:pt x="812342" y="168909"/>
                </a:lnTo>
                <a:lnTo>
                  <a:pt x="822134" y="168909"/>
                </a:lnTo>
                <a:lnTo>
                  <a:pt x="834221" y="167639"/>
                </a:lnTo>
                <a:close/>
              </a:path>
              <a:path w="853439" h="1283970">
                <a:moveTo>
                  <a:pt x="260794" y="34289"/>
                </a:moveTo>
                <a:lnTo>
                  <a:pt x="250971" y="35559"/>
                </a:lnTo>
                <a:lnTo>
                  <a:pt x="243959" y="40639"/>
                </a:lnTo>
                <a:lnTo>
                  <a:pt x="239754" y="46989"/>
                </a:lnTo>
                <a:lnTo>
                  <a:pt x="238353" y="57149"/>
                </a:lnTo>
                <a:lnTo>
                  <a:pt x="239754" y="67309"/>
                </a:lnTo>
                <a:lnTo>
                  <a:pt x="243959" y="73659"/>
                </a:lnTo>
                <a:lnTo>
                  <a:pt x="250971" y="77469"/>
                </a:lnTo>
                <a:lnTo>
                  <a:pt x="260794" y="78739"/>
                </a:lnTo>
                <a:lnTo>
                  <a:pt x="270614" y="77469"/>
                </a:lnTo>
                <a:lnTo>
                  <a:pt x="277631" y="73659"/>
                </a:lnTo>
                <a:lnTo>
                  <a:pt x="281843" y="67309"/>
                </a:lnTo>
                <a:lnTo>
                  <a:pt x="283248" y="57149"/>
                </a:lnTo>
                <a:lnTo>
                  <a:pt x="281843" y="46989"/>
                </a:lnTo>
                <a:lnTo>
                  <a:pt x="277631" y="40639"/>
                </a:lnTo>
                <a:lnTo>
                  <a:pt x="270614" y="35559"/>
                </a:lnTo>
                <a:lnTo>
                  <a:pt x="260794" y="34289"/>
                </a:lnTo>
                <a:close/>
              </a:path>
              <a:path w="853439" h="1283970">
                <a:moveTo>
                  <a:pt x="727151" y="33019"/>
                </a:moveTo>
                <a:lnTo>
                  <a:pt x="717318" y="34289"/>
                </a:lnTo>
                <a:lnTo>
                  <a:pt x="710298" y="38099"/>
                </a:lnTo>
                <a:lnTo>
                  <a:pt x="706087" y="45719"/>
                </a:lnTo>
                <a:lnTo>
                  <a:pt x="704684" y="54609"/>
                </a:lnTo>
                <a:lnTo>
                  <a:pt x="706087" y="64769"/>
                </a:lnTo>
                <a:lnTo>
                  <a:pt x="710298" y="72389"/>
                </a:lnTo>
                <a:lnTo>
                  <a:pt x="717318" y="76199"/>
                </a:lnTo>
                <a:lnTo>
                  <a:pt x="727151" y="77469"/>
                </a:lnTo>
                <a:lnTo>
                  <a:pt x="736963" y="76199"/>
                </a:lnTo>
                <a:lnTo>
                  <a:pt x="743977" y="72389"/>
                </a:lnTo>
                <a:lnTo>
                  <a:pt x="748187" y="64769"/>
                </a:lnTo>
                <a:lnTo>
                  <a:pt x="749592" y="54609"/>
                </a:lnTo>
                <a:lnTo>
                  <a:pt x="748187" y="45719"/>
                </a:lnTo>
                <a:lnTo>
                  <a:pt x="743977" y="38099"/>
                </a:lnTo>
                <a:lnTo>
                  <a:pt x="736963" y="34289"/>
                </a:lnTo>
                <a:lnTo>
                  <a:pt x="727151" y="33019"/>
                </a:lnTo>
                <a:close/>
              </a:path>
              <a:path w="853439" h="1283970">
                <a:moveTo>
                  <a:pt x="689152" y="1201369"/>
                </a:moveTo>
                <a:lnTo>
                  <a:pt x="685685" y="1201369"/>
                </a:lnTo>
                <a:lnTo>
                  <a:pt x="678776" y="1208265"/>
                </a:lnTo>
                <a:lnTo>
                  <a:pt x="678776" y="1211732"/>
                </a:lnTo>
                <a:lnTo>
                  <a:pt x="682231" y="1215186"/>
                </a:lnTo>
                <a:lnTo>
                  <a:pt x="697776" y="1232446"/>
                </a:lnTo>
                <a:lnTo>
                  <a:pt x="678776" y="1251457"/>
                </a:lnTo>
                <a:lnTo>
                  <a:pt x="676465" y="1253743"/>
                </a:lnTo>
                <a:lnTo>
                  <a:pt x="676757" y="1256906"/>
                </a:lnTo>
                <a:lnTo>
                  <a:pt x="682498" y="1264970"/>
                </a:lnTo>
                <a:lnTo>
                  <a:pt x="686257" y="1264678"/>
                </a:lnTo>
                <a:lnTo>
                  <a:pt x="708152" y="1242821"/>
                </a:lnTo>
                <a:lnTo>
                  <a:pt x="727935" y="1242821"/>
                </a:lnTo>
                <a:lnTo>
                  <a:pt x="718502" y="1232446"/>
                </a:lnTo>
                <a:lnTo>
                  <a:pt x="728872" y="1222082"/>
                </a:lnTo>
                <a:lnTo>
                  <a:pt x="708152" y="1222082"/>
                </a:lnTo>
                <a:lnTo>
                  <a:pt x="692594" y="1204823"/>
                </a:lnTo>
                <a:lnTo>
                  <a:pt x="689152" y="1201369"/>
                </a:lnTo>
                <a:close/>
              </a:path>
              <a:path w="853439" h="1283970">
                <a:moveTo>
                  <a:pt x="727935" y="1242821"/>
                </a:moveTo>
                <a:lnTo>
                  <a:pt x="708152" y="1242821"/>
                </a:lnTo>
                <a:lnTo>
                  <a:pt x="723684" y="1260081"/>
                </a:lnTo>
                <a:lnTo>
                  <a:pt x="727151" y="1263548"/>
                </a:lnTo>
                <a:lnTo>
                  <a:pt x="730592" y="1263815"/>
                </a:lnTo>
                <a:lnTo>
                  <a:pt x="737501" y="1258074"/>
                </a:lnTo>
                <a:lnTo>
                  <a:pt x="738060" y="1254899"/>
                </a:lnTo>
                <a:lnTo>
                  <a:pt x="735787" y="1251457"/>
                </a:lnTo>
                <a:lnTo>
                  <a:pt x="727935" y="1242821"/>
                </a:lnTo>
                <a:close/>
              </a:path>
              <a:path w="853439" h="1283970">
                <a:moveTo>
                  <a:pt x="732320" y="1201369"/>
                </a:moveTo>
                <a:lnTo>
                  <a:pt x="728865" y="1201369"/>
                </a:lnTo>
                <a:lnTo>
                  <a:pt x="708152" y="1222082"/>
                </a:lnTo>
                <a:lnTo>
                  <a:pt x="728872" y="1222082"/>
                </a:lnTo>
                <a:lnTo>
                  <a:pt x="739228" y="1211732"/>
                </a:lnTo>
                <a:lnTo>
                  <a:pt x="739228" y="1208265"/>
                </a:lnTo>
                <a:lnTo>
                  <a:pt x="732320" y="1201369"/>
                </a:lnTo>
                <a:close/>
              </a:path>
              <a:path w="853439" h="1283970">
                <a:moveTo>
                  <a:pt x="120904" y="1220368"/>
                </a:moveTo>
                <a:lnTo>
                  <a:pt x="117436" y="1220368"/>
                </a:lnTo>
                <a:lnTo>
                  <a:pt x="110528" y="1227264"/>
                </a:lnTo>
                <a:lnTo>
                  <a:pt x="110528" y="1230731"/>
                </a:lnTo>
                <a:lnTo>
                  <a:pt x="113982" y="1234185"/>
                </a:lnTo>
                <a:lnTo>
                  <a:pt x="129527" y="1251457"/>
                </a:lnTo>
                <a:lnTo>
                  <a:pt x="110528" y="1270457"/>
                </a:lnTo>
                <a:lnTo>
                  <a:pt x="108216" y="1272743"/>
                </a:lnTo>
                <a:lnTo>
                  <a:pt x="108508" y="1275905"/>
                </a:lnTo>
                <a:lnTo>
                  <a:pt x="114249" y="1283969"/>
                </a:lnTo>
                <a:lnTo>
                  <a:pt x="118008" y="1283677"/>
                </a:lnTo>
                <a:lnTo>
                  <a:pt x="139903" y="1261821"/>
                </a:lnTo>
                <a:lnTo>
                  <a:pt x="159674" y="1261821"/>
                </a:lnTo>
                <a:lnTo>
                  <a:pt x="150253" y="1251457"/>
                </a:lnTo>
                <a:lnTo>
                  <a:pt x="160629" y="1241082"/>
                </a:lnTo>
                <a:lnTo>
                  <a:pt x="139903" y="1241082"/>
                </a:lnTo>
                <a:lnTo>
                  <a:pt x="124345" y="1223822"/>
                </a:lnTo>
                <a:lnTo>
                  <a:pt x="120904" y="1220368"/>
                </a:lnTo>
                <a:close/>
              </a:path>
              <a:path w="853439" h="1283970">
                <a:moveTo>
                  <a:pt x="159674" y="1261821"/>
                </a:moveTo>
                <a:lnTo>
                  <a:pt x="139903" y="1261821"/>
                </a:lnTo>
                <a:lnTo>
                  <a:pt x="155435" y="1279080"/>
                </a:lnTo>
                <a:lnTo>
                  <a:pt x="158902" y="1282547"/>
                </a:lnTo>
                <a:lnTo>
                  <a:pt x="162344" y="1282801"/>
                </a:lnTo>
                <a:lnTo>
                  <a:pt x="165798" y="1279956"/>
                </a:lnTo>
                <a:lnTo>
                  <a:pt x="169252" y="1277061"/>
                </a:lnTo>
                <a:lnTo>
                  <a:pt x="169824" y="1273898"/>
                </a:lnTo>
                <a:lnTo>
                  <a:pt x="167525" y="1270457"/>
                </a:lnTo>
                <a:lnTo>
                  <a:pt x="159674" y="1261821"/>
                </a:lnTo>
                <a:close/>
              </a:path>
              <a:path w="853439" h="1283970">
                <a:moveTo>
                  <a:pt x="164084" y="1220368"/>
                </a:moveTo>
                <a:lnTo>
                  <a:pt x="160629" y="1220368"/>
                </a:lnTo>
                <a:lnTo>
                  <a:pt x="139903" y="1241082"/>
                </a:lnTo>
                <a:lnTo>
                  <a:pt x="160629" y="1241082"/>
                </a:lnTo>
                <a:lnTo>
                  <a:pt x="170980" y="1230731"/>
                </a:lnTo>
                <a:lnTo>
                  <a:pt x="170980" y="1227264"/>
                </a:lnTo>
                <a:lnTo>
                  <a:pt x="164084" y="1220368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6426" y="1292616"/>
            <a:ext cx="1104265" cy="1656080"/>
          </a:xfrm>
          <a:custGeom>
            <a:avLst/>
            <a:gdLst/>
            <a:ahLst/>
            <a:cxnLst/>
            <a:rect l="l" t="t" r="r" b="b"/>
            <a:pathLst>
              <a:path w="1104264" h="1656080">
                <a:moveTo>
                  <a:pt x="364883" y="0"/>
                </a:moveTo>
                <a:lnTo>
                  <a:pt x="310261" y="0"/>
                </a:lnTo>
                <a:lnTo>
                  <a:pt x="286653" y="12700"/>
                </a:lnTo>
                <a:lnTo>
                  <a:pt x="271153" y="38100"/>
                </a:lnTo>
                <a:lnTo>
                  <a:pt x="263753" y="76200"/>
                </a:lnTo>
                <a:lnTo>
                  <a:pt x="120700" y="1435100"/>
                </a:lnTo>
                <a:lnTo>
                  <a:pt x="120133" y="1460500"/>
                </a:lnTo>
                <a:lnTo>
                  <a:pt x="122926" y="1485900"/>
                </a:lnTo>
                <a:lnTo>
                  <a:pt x="129076" y="1498600"/>
                </a:lnTo>
                <a:lnTo>
                  <a:pt x="138582" y="1511300"/>
                </a:lnTo>
                <a:lnTo>
                  <a:pt x="150307" y="1524000"/>
                </a:lnTo>
                <a:lnTo>
                  <a:pt x="232246" y="1524000"/>
                </a:lnTo>
                <a:lnTo>
                  <a:pt x="242519" y="1511300"/>
                </a:lnTo>
                <a:lnTo>
                  <a:pt x="181396" y="1511300"/>
                </a:lnTo>
                <a:lnTo>
                  <a:pt x="171269" y="1498600"/>
                </a:lnTo>
                <a:lnTo>
                  <a:pt x="153111" y="1498600"/>
                </a:lnTo>
                <a:lnTo>
                  <a:pt x="146053" y="1485900"/>
                </a:lnTo>
                <a:lnTo>
                  <a:pt x="141649" y="1473200"/>
                </a:lnTo>
                <a:lnTo>
                  <a:pt x="139902" y="1460500"/>
                </a:lnTo>
                <a:lnTo>
                  <a:pt x="140817" y="1447800"/>
                </a:lnTo>
                <a:lnTo>
                  <a:pt x="286105" y="63500"/>
                </a:lnTo>
                <a:lnTo>
                  <a:pt x="287982" y="50800"/>
                </a:lnTo>
                <a:lnTo>
                  <a:pt x="291401" y="50800"/>
                </a:lnTo>
                <a:lnTo>
                  <a:pt x="296364" y="38100"/>
                </a:lnTo>
                <a:lnTo>
                  <a:pt x="302869" y="25400"/>
                </a:lnTo>
                <a:lnTo>
                  <a:pt x="399397" y="25400"/>
                </a:lnTo>
                <a:lnTo>
                  <a:pt x="388924" y="12700"/>
                </a:lnTo>
                <a:lnTo>
                  <a:pt x="376761" y="12700"/>
                </a:lnTo>
                <a:lnTo>
                  <a:pt x="364883" y="0"/>
                </a:lnTo>
                <a:close/>
              </a:path>
              <a:path w="1104264" h="1656080">
                <a:moveTo>
                  <a:pt x="345267" y="939800"/>
                </a:moveTo>
                <a:lnTo>
                  <a:pt x="319633" y="939800"/>
                </a:lnTo>
                <a:lnTo>
                  <a:pt x="773379" y="1498600"/>
                </a:lnTo>
                <a:lnTo>
                  <a:pt x="785379" y="1511300"/>
                </a:lnTo>
                <a:lnTo>
                  <a:pt x="799069" y="1524000"/>
                </a:lnTo>
                <a:lnTo>
                  <a:pt x="873963" y="1524000"/>
                </a:lnTo>
                <a:lnTo>
                  <a:pt x="882269" y="1511300"/>
                </a:lnTo>
                <a:lnTo>
                  <a:pt x="816584" y="1511300"/>
                </a:lnTo>
                <a:lnTo>
                  <a:pt x="809142" y="1498600"/>
                </a:lnTo>
                <a:lnTo>
                  <a:pt x="798512" y="1498600"/>
                </a:lnTo>
                <a:lnTo>
                  <a:pt x="793626" y="1485900"/>
                </a:lnTo>
                <a:lnTo>
                  <a:pt x="789025" y="1485900"/>
                </a:lnTo>
                <a:lnTo>
                  <a:pt x="345267" y="939800"/>
                </a:lnTo>
                <a:close/>
              </a:path>
              <a:path w="1104264" h="1656080">
                <a:moveTo>
                  <a:pt x="303987" y="889000"/>
                </a:moveTo>
                <a:lnTo>
                  <a:pt x="243636" y="1460500"/>
                </a:lnTo>
                <a:lnTo>
                  <a:pt x="241746" y="1473200"/>
                </a:lnTo>
                <a:lnTo>
                  <a:pt x="238321" y="1473200"/>
                </a:lnTo>
                <a:lnTo>
                  <a:pt x="233364" y="1485900"/>
                </a:lnTo>
                <a:lnTo>
                  <a:pt x="226872" y="1498600"/>
                </a:lnTo>
                <a:lnTo>
                  <a:pt x="210940" y="1498600"/>
                </a:lnTo>
                <a:lnTo>
                  <a:pt x="201933" y="1511300"/>
                </a:lnTo>
                <a:lnTo>
                  <a:pt x="242519" y="1511300"/>
                </a:lnTo>
                <a:lnTo>
                  <a:pt x="251101" y="1498600"/>
                </a:lnTo>
                <a:lnTo>
                  <a:pt x="257873" y="1485900"/>
                </a:lnTo>
                <a:lnTo>
                  <a:pt x="262836" y="1473200"/>
                </a:lnTo>
                <a:lnTo>
                  <a:pt x="265988" y="1460500"/>
                </a:lnTo>
                <a:lnTo>
                  <a:pt x="319633" y="939800"/>
                </a:lnTo>
                <a:lnTo>
                  <a:pt x="345267" y="939800"/>
                </a:lnTo>
                <a:lnTo>
                  <a:pt x="303987" y="889000"/>
                </a:lnTo>
                <a:close/>
              </a:path>
              <a:path w="1104264" h="1656080">
                <a:moveTo>
                  <a:pt x="889320" y="1498600"/>
                </a:moveTo>
                <a:lnTo>
                  <a:pt x="851877" y="1498600"/>
                </a:lnTo>
                <a:lnTo>
                  <a:pt x="842171" y="1511300"/>
                </a:lnTo>
                <a:lnTo>
                  <a:pt x="882269" y="1511300"/>
                </a:lnTo>
                <a:lnTo>
                  <a:pt x="889320" y="1498600"/>
                </a:lnTo>
                <a:close/>
              </a:path>
              <a:path w="1104264" h="1656080">
                <a:moveTo>
                  <a:pt x="902877" y="1473200"/>
                </a:moveTo>
                <a:lnTo>
                  <a:pt x="879268" y="1473200"/>
                </a:lnTo>
                <a:lnTo>
                  <a:pt x="874727" y="1485900"/>
                </a:lnTo>
                <a:lnTo>
                  <a:pt x="868375" y="1498600"/>
                </a:lnTo>
                <a:lnTo>
                  <a:pt x="895119" y="1498600"/>
                </a:lnTo>
                <a:lnTo>
                  <a:pt x="899668" y="1485900"/>
                </a:lnTo>
                <a:lnTo>
                  <a:pt x="902877" y="1473200"/>
                </a:lnTo>
                <a:close/>
              </a:path>
              <a:path w="1104264" h="1656080">
                <a:moveTo>
                  <a:pt x="1008075" y="38100"/>
                </a:moveTo>
                <a:lnTo>
                  <a:pt x="983615" y="38100"/>
                </a:lnTo>
                <a:lnTo>
                  <a:pt x="988506" y="50800"/>
                </a:lnTo>
                <a:lnTo>
                  <a:pt x="991446" y="63500"/>
                </a:lnTo>
                <a:lnTo>
                  <a:pt x="992428" y="76200"/>
                </a:lnTo>
                <a:lnTo>
                  <a:pt x="991590" y="76200"/>
                </a:lnTo>
                <a:lnTo>
                  <a:pt x="989076" y="88900"/>
                </a:lnTo>
                <a:lnTo>
                  <a:pt x="984885" y="101600"/>
                </a:lnTo>
                <a:lnTo>
                  <a:pt x="979017" y="101600"/>
                </a:lnTo>
                <a:lnTo>
                  <a:pt x="346456" y="762000"/>
                </a:lnTo>
                <a:lnTo>
                  <a:pt x="871728" y="1422400"/>
                </a:lnTo>
                <a:lnTo>
                  <a:pt x="876613" y="1435100"/>
                </a:lnTo>
                <a:lnTo>
                  <a:pt x="880106" y="1435100"/>
                </a:lnTo>
                <a:lnTo>
                  <a:pt x="882204" y="1447800"/>
                </a:lnTo>
                <a:lnTo>
                  <a:pt x="882904" y="1460500"/>
                </a:lnTo>
                <a:lnTo>
                  <a:pt x="881994" y="1473200"/>
                </a:lnTo>
                <a:lnTo>
                  <a:pt x="904694" y="1473200"/>
                </a:lnTo>
                <a:lnTo>
                  <a:pt x="905115" y="1460500"/>
                </a:lnTo>
                <a:lnTo>
                  <a:pt x="904138" y="1447800"/>
                </a:lnTo>
                <a:lnTo>
                  <a:pt x="901833" y="1435100"/>
                </a:lnTo>
                <a:lnTo>
                  <a:pt x="898271" y="1422400"/>
                </a:lnTo>
                <a:lnTo>
                  <a:pt x="893451" y="1422400"/>
                </a:lnTo>
                <a:lnTo>
                  <a:pt x="887374" y="1409700"/>
                </a:lnTo>
                <a:lnTo>
                  <a:pt x="375513" y="762000"/>
                </a:lnTo>
                <a:lnTo>
                  <a:pt x="990193" y="127000"/>
                </a:lnTo>
                <a:lnTo>
                  <a:pt x="999204" y="114300"/>
                </a:lnTo>
                <a:lnTo>
                  <a:pt x="1006119" y="101600"/>
                </a:lnTo>
                <a:lnTo>
                  <a:pt x="1010939" y="88900"/>
                </a:lnTo>
                <a:lnTo>
                  <a:pt x="1013663" y="88900"/>
                </a:lnTo>
                <a:lnTo>
                  <a:pt x="1014568" y="76200"/>
                </a:lnTo>
                <a:lnTo>
                  <a:pt x="1013936" y="63500"/>
                </a:lnTo>
                <a:lnTo>
                  <a:pt x="1011770" y="50800"/>
                </a:lnTo>
                <a:lnTo>
                  <a:pt x="1008075" y="38100"/>
                </a:lnTo>
                <a:close/>
              </a:path>
              <a:path w="1104264" h="1656080">
                <a:moveTo>
                  <a:pt x="717118" y="558800"/>
                </a:moveTo>
                <a:lnTo>
                  <a:pt x="697382" y="558800"/>
                </a:lnTo>
                <a:lnTo>
                  <a:pt x="502920" y="762000"/>
                </a:lnTo>
                <a:lnTo>
                  <a:pt x="498449" y="774700"/>
                </a:lnTo>
                <a:lnTo>
                  <a:pt x="502920" y="787400"/>
                </a:lnTo>
                <a:lnTo>
                  <a:pt x="831494" y="1181100"/>
                </a:lnTo>
                <a:lnTo>
                  <a:pt x="775614" y="1181100"/>
                </a:lnTo>
                <a:lnTo>
                  <a:pt x="860552" y="1231900"/>
                </a:lnTo>
                <a:lnTo>
                  <a:pt x="877316" y="1231900"/>
                </a:lnTo>
                <a:lnTo>
                  <a:pt x="882523" y="1219200"/>
                </a:lnTo>
                <a:lnTo>
                  <a:pt x="883640" y="1219200"/>
                </a:lnTo>
                <a:lnTo>
                  <a:pt x="880668" y="1206500"/>
                </a:lnTo>
                <a:lnTo>
                  <a:pt x="870131" y="1168400"/>
                </a:lnTo>
                <a:lnTo>
                  <a:pt x="847140" y="1168400"/>
                </a:lnTo>
                <a:lnTo>
                  <a:pt x="520801" y="774700"/>
                </a:lnTo>
                <a:lnTo>
                  <a:pt x="710793" y="571500"/>
                </a:lnTo>
                <a:lnTo>
                  <a:pt x="716737" y="571500"/>
                </a:lnTo>
                <a:lnTo>
                  <a:pt x="717118" y="558800"/>
                </a:lnTo>
                <a:close/>
              </a:path>
              <a:path w="1104264" h="1656080">
                <a:moveTo>
                  <a:pt x="782320" y="1168400"/>
                </a:moveTo>
                <a:lnTo>
                  <a:pt x="767791" y="1168400"/>
                </a:lnTo>
                <a:lnTo>
                  <a:pt x="769645" y="1181100"/>
                </a:lnTo>
                <a:lnTo>
                  <a:pt x="831494" y="1181100"/>
                </a:lnTo>
                <a:lnTo>
                  <a:pt x="782320" y="1168400"/>
                </a:lnTo>
                <a:close/>
              </a:path>
              <a:path w="1104264" h="1656080">
                <a:moveTo>
                  <a:pt x="854583" y="1104900"/>
                </a:moveTo>
                <a:lnTo>
                  <a:pt x="840790" y="1104900"/>
                </a:lnTo>
                <a:lnTo>
                  <a:pt x="838936" y="1117600"/>
                </a:lnTo>
                <a:lnTo>
                  <a:pt x="840435" y="1117600"/>
                </a:lnTo>
                <a:lnTo>
                  <a:pt x="847140" y="1168400"/>
                </a:lnTo>
                <a:lnTo>
                  <a:pt x="870131" y="1168400"/>
                </a:lnTo>
                <a:lnTo>
                  <a:pt x="856081" y="1117600"/>
                </a:lnTo>
                <a:lnTo>
                  <a:pt x="854583" y="1104900"/>
                </a:lnTo>
                <a:close/>
              </a:path>
              <a:path w="1104264" h="1656080">
                <a:moveTo>
                  <a:pt x="41706" y="889000"/>
                </a:moveTo>
                <a:lnTo>
                  <a:pt x="27178" y="889000"/>
                </a:lnTo>
                <a:lnTo>
                  <a:pt x="26060" y="901700"/>
                </a:lnTo>
                <a:lnTo>
                  <a:pt x="29057" y="901700"/>
                </a:lnTo>
                <a:lnTo>
                  <a:pt x="55880" y="990600"/>
                </a:lnTo>
                <a:lnTo>
                  <a:pt x="58851" y="1003300"/>
                </a:lnTo>
                <a:lnTo>
                  <a:pt x="78232" y="1003300"/>
                </a:lnTo>
                <a:lnTo>
                  <a:pt x="82702" y="990600"/>
                </a:lnTo>
                <a:lnTo>
                  <a:pt x="105054" y="952500"/>
                </a:lnTo>
                <a:lnTo>
                  <a:pt x="64820" y="952500"/>
                </a:lnTo>
                <a:lnTo>
                  <a:pt x="44704" y="901700"/>
                </a:lnTo>
                <a:lnTo>
                  <a:pt x="41706" y="889000"/>
                </a:lnTo>
                <a:close/>
              </a:path>
              <a:path w="1104264" h="1656080">
                <a:moveTo>
                  <a:pt x="185797" y="88900"/>
                </a:moveTo>
                <a:lnTo>
                  <a:pt x="154228" y="88900"/>
                </a:lnTo>
                <a:lnTo>
                  <a:pt x="64820" y="952500"/>
                </a:lnTo>
                <a:lnTo>
                  <a:pt x="82702" y="952500"/>
                </a:lnTo>
                <a:lnTo>
                  <a:pt x="172110" y="101600"/>
                </a:lnTo>
                <a:lnTo>
                  <a:pt x="185797" y="88900"/>
                </a:lnTo>
                <a:close/>
              </a:path>
              <a:path w="1104264" h="1656080">
                <a:moveTo>
                  <a:pt x="131495" y="901700"/>
                </a:moveTo>
                <a:lnTo>
                  <a:pt x="113995" y="901700"/>
                </a:lnTo>
                <a:lnTo>
                  <a:pt x="82702" y="952500"/>
                </a:lnTo>
                <a:lnTo>
                  <a:pt x="105054" y="952500"/>
                </a:lnTo>
                <a:lnTo>
                  <a:pt x="127406" y="914400"/>
                </a:lnTo>
                <a:lnTo>
                  <a:pt x="131876" y="914400"/>
                </a:lnTo>
                <a:lnTo>
                  <a:pt x="131495" y="901700"/>
                </a:lnTo>
                <a:close/>
              </a:path>
              <a:path w="1104264" h="1656080">
                <a:moveTo>
                  <a:pt x="399397" y="25400"/>
                </a:moveTo>
                <a:lnTo>
                  <a:pt x="367897" y="25400"/>
                </a:lnTo>
                <a:lnTo>
                  <a:pt x="376631" y="38100"/>
                </a:lnTo>
                <a:lnTo>
                  <a:pt x="383684" y="50800"/>
                </a:lnTo>
                <a:lnTo>
                  <a:pt x="388083" y="50800"/>
                </a:lnTo>
                <a:lnTo>
                  <a:pt x="389829" y="63500"/>
                </a:lnTo>
                <a:lnTo>
                  <a:pt x="388924" y="88900"/>
                </a:lnTo>
                <a:lnTo>
                  <a:pt x="330809" y="635000"/>
                </a:lnTo>
                <a:lnTo>
                  <a:pt x="391445" y="571500"/>
                </a:lnTo>
                <a:lnTo>
                  <a:pt x="357632" y="571500"/>
                </a:lnTo>
                <a:lnTo>
                  <a:pt x="409041" y="88900"/>
                </a:lnTo>
                <a:lnTo>
                  <a:pt x="409455" y="63500"/>
                </a:lnTo>
                <a:lnTo>
                  <a:pt x="406241" y="50800"/>
                </a:lnTo>
                <a:lnTo>
                  <a:pt x="399397" y="25400"/>
                </a:lnTo>
                <a:close/>
              </a:path>
              <a:path w="1104264" h="1656080">
                <a:moveTo>
                  <a:pt x="910001" y="25400"/>
                </a:moveTo>
                <a:lnTo>
                  <a:pt x="878433" y="25400"/>
                </a:lnTo>
                <a:lnTo>
                  <a:pt x="357632" y="571500"/>
                </a:lnTo>
                <a:lnTo>
                  <a:pt x="391445" y="571500"/>
                </a:lnTo>
                <a:lnTo>
                  <a:pt x="900785" y="38100"/>
                </a:lnTo>
                <a:lnTo>
                  <a:pt x="910001" y="25400"/>
                </a:lnTo>
                <a:close/>
              </a:path>
              <a:path w="1104264" h="1656080">
                <a:moveTo>
                  <a:pt x="814349" y="393700"/>
                </a:moveTo>
                <a:lnTo>
                  <a:pt x="796467" y="393700"/>
                </a:lnTo>
                <a:lnTo>
                  <a:pt x="793496" y="406400"/>
                </a:lnTo>
                <a:lnTo>
                  <a:pt x="762203" y="482600"/>
                </a:lnTo>
                <a:lnTo>
                  <a:pt x="759206" y="495300"/>
                </a:lnTo>
                <a:lnTo>
                  <a:pt x="759587" y="508000"/>
                </a:lnTo>
                <a:lnTo>
                  <a:pt x="777849" y="508000"/>
                </a:lnTo>
                <a:lnTo>
                  <a:pt x="865022" y="469900"/>
                </a:lnTo>
                <a:lnTo>
                  <a:pt x="806907" y="469900"/>
                </a:lnTo>
                <a:lnTo>
                  <a:pt x="818977" y="457200"/>
                </a:lnTo>
                <a:lnTo>
                  <a:pt x="793496" y="457200"/>
                </a:lnTo>
                <a:lnTo>
                  <a:pt x="811377" y="406400"/>
                </a:lnTo>
                <a:lnTo>
                  <a:pt x="814349" y="393700"/>
                </a:lnTo>
                <a:close/>
              </a:path>
              <a:path w="1104264" h="1656080">
                <a:moveTo>
                  <a:pt x="870610" y="444500"/>
                </a:moveTo>
                <a:lnTo>
                  <a:pt x="858316" y="444500"/>
                </a:lnTo>
                <a:lnTo>
                  <a:pt x="806907" y="469900"/>
                </a:lnTo>
                <a:lnTo>
                  <a:pt x="872464" y="469900"/>
                </a:lnTo>
                <a:lnTo>
                  <a:pt x="875080" y="457200"/>
                </a:lnTo>
                <a:lnTo>
                  <a:pt x="870610" y="444500"/>
                </a:lnTo>
                <a:close/>
              </a:path>
              <a:path w="1104264" h="1656080">
                <a:moveTo>
                  <a:pt x="1090766" y="203200"/>
                </a:moveTo>
                <a:lnTo>
                  <a:pt x="1034897" y="203200"/>
                </a:lnTo>
                <a:lnTo>
                  <a:pt x="793496" y="457200"/>
                </a:lnTo>
                <a:lnTo>
                  <a:pt x="818977" y="457200"/>
                </a:lnTo>
                <a:lnTo>
                  <a:pt x="1048308" y="215900"/>
                </a:lnTo>
                <a:lnTo>
                  <a:pt x="1079589" y="215900"/>
                </a:lnTo>
                <a:lnTo>
                  <a:pt x="1090766" y="203200"/>
                </a:lnTo>
                <a:close/>
              </a:path>
              <a:path w="1104264" h="1656080">
                <a:moveTo>
                  <a:pt x="1104188" y="406400"/>
                </a:moveTo>
                <a:lnTo>
                  <a:pt x="1012545" y="406400"/>
                </a:lnTo>
                <a:lnTo>
                  <a:pt x="1010582" y="419100"/>
                </a:lnTo>
                <a:lnTo>
                  <a:pt x="1009186" y="419100"/>
                </a:lnTo>
                <a:lnTo>
                  <a:pt x="1008352" y="431800"/>
                </a:lnTo>
                <a:lnTo>
                  <a:pt x="1104188" y="431800"/>
                </a:lnTo>
                <a:lnTo>
                  <a:pt x="1104188" y="406400"/>
                </a:lnTo>
                <a:close/>
              </a:path>
              <a:path w="1104264" h="1656080">
                <a:moveTo>
                  <a:pt x="1101111" y="317500"/>
                </a:moveTo>
                <a:lnTo>
                  <a:pt x="1069898" y="317500"/>
                </a:lnTo>
                <a:lnTo>
                  <a:pt x="1075867" y="330200"/>
                </a:lnTo>
                <a:lnTo>
                  <a:pt x="1077366" y="330200"/>
                </a:lnTo>
                <a:lnTo>
                  <a:pt x="1077366" y="342900"/>
                </a:lnTo>
                <a:lnTo>
                  <a:pt x="1074369" y="355600"/>
                </a:lnTo>
                <a:lnTo>
                  <a:pt x="1041603" y="381000"/>
                </a:lnTo>
                <a:lnTo>
                  <a:pt x="1030558" y="393700"/>
                </a:lnTo>
                <a:lnTo>
                  <a:pt x="1022035" y="393700"/>
                </a:lnTo>
                <a:lnTo>
                  <a:pt x="1016032" y="406400"/>
                </a:lnTo>
                <a:lnTo>
                  <a:pt x="1052769" y="406400"/>
                </a:lnTo>
                <a:lnTo>
                  <a:pt x="1062272" y="393700"/>
                </a:lnTo>
                <a:lnTo>
                  <a:pt x="1075131" y="381000"/>
                </a:lnTo>
                <a:lnTo>
                  <a:pt x="1085742" y="381000"/>
                </a:lnTo>
                <a:lnTo>
                  <a:pt x="1090633" y="368300"/>
                </a:lnTo>
                <a:lnTo>
                  <a:pt x="1099152" y="368300"/>
                </a:lnTo>
                <a:lnTo>
                  <a:pt x="1101947" y="355600"/>
                </a:lnTo>
                <a:lnTo>
                  <a:pt x="1103627" y="342900"/>
                </a:lnTo>
                <a:lnTo>
                  <a:pt x="1104188" y="342900"/>
                </a:lnTo>
                <a:lnTo>
                  <a:pt x="1101111" y="317500"/>
                </a:lnTo>
                <a:close/>
              </a:path>
              <a:path w="1104264" h="1656080">
                <a:moveTo>
                  <a:pt x="1076515" y="292100"/>
                </a:moveTo>
                <a:lnTo>
                  <a:pt x="1043549" y="292100"/>
                </a:lnTo>
                <a:lnTo>
                  <a:pt x="1035937" y="304800"/>
                </a:lnTo>
                <a:lnTo>
                  <a:pt x="1018758" y="304800"/>
                </a:lnTo>
                <a:lnTo>
                  <a:pt x="1012821" y="317500"/>
                </a:lnTo>
                <a:lnTo>
                  <a:pt x="1009261" y="330200"/>
                </a:lnTo>
                <a:lnTo>
                  <a:pt x="1008075" y="342900"/>
                </a:lnTo>
                <a:lnTo>
                  <a:pt x="1037132" y="342900"/>
                </a:lnTo>
                <a:lnTo>
                  <a:pt x="1037869" y="330200"/>
                </a:lnTo>
                <a:lnTo>
                  <a:pt x="1040841" y="317500"/>
                </a:lnTo>
                <a:lnTo>
                  <a:pt x="1101111" y="317500"/>
                </a:lnTo>
                <a:lnTo>
                  <a:pt x="1091884" y="304800"/>
                </a:lnTo>
                <a:lnTo>
                  <a:pt x="1076515" y="292100"/>
                </a:lnTo>
                <a:close/>
              </a:path>
              <a:path w="1104264" h="1656080">
                <a:moveTo>
                  <a:pt x="64820" y="88900"/>
                </a:moveTo>
                <a:lnTo>
                  <a:pt x="37998" y="88900"/>
                </a:lnTo>
                <a:lnTo>
                  <a:pt x="35763" y="101600"/>
                </a:lnTo>
                <a:lnTo>
                  <a:pt x="26959" y="101600"/>
                </a:lnTo>
                <a:lnTo>
                  <a:pt x="20669" y="114300"/>
                </a:lnTo>
                <a:lnTo>
                  <a:pt x="0" y="114300"/>
                </a:lnTo>
                <a:lnTo>
                  <a:pt x="0" y="127000"/>
                </a:lnTo>
                <a:lnTo>
                  <a:pt x="33528" y="127000"/>
                </a:lnTo>
                <a:lnTo>
                  <a:pt x="33528" y="228600"/>
                </a:lnTo>
                <a:lnTo>
                  <a:pt x="64820" y="228600"/>
                </a:lnTo>
                <a:lnTo>
                  <a:pt x="64820" y="88900"/>
                </a:lnTo>
                <a:close/>
              </a:path>
              <a:path w="1104264" h="1656080">
                <a:moveTo>
                  <a:pt x="1090766" y="152400"/>
                </a:moveTo>
                <a:lnTo>
                  <a:pt x="1037129" y="152400"/>
                </a:lnTo>
                <a:lnTo>
                  <a:pt x="1030426" y="165100"/>
                </a:lnTo>
                <a:lnTo>
                  <a:pt x="1028192" y="177800"/>
                </a:lnTo>
                <a:lnTo>
                  <a:pt x="1028192" y="190500"/>
                </a:lnTo>
                <a:lnTo>
                  <a:pt x="1030427" y="203200"/>
                </a:lnTo>
                <a:lnTo>
                  <a:pt x="1097479" y="203200"/>
                </a:lnTo>
                <a:lnTo>
                  <a:pt x="1099718" y="177800"/>
                </a:lnTo>
                <a:lnTo>
                  <a:pt x="1097479" y="165100"/>
                </a:lnTo>
                <a:lnTo>
                  <a:pt x="1090766" y="152400"/>
                </a:lnTo>
                <a:close/>
              </a:path>
              <a:path w="1104264" h="1656080">
                <a:moveTo>
                  <a:pt x="359302" y="88900"/>
                </a:moveTo>
                <a:lnTo>
                  <a:pt x="315718" y="88900"/>
                </a:lnTo>
                <a:lnTo>
                  <a:pt x="324798" y="101600"/>
                </a:lnTo>
                <a:lnTo>
                  <a:pt x="350220" y="101600"/>
                </a:lnTo>
                <a:lnTo>
                  <a:pt x="359302" y="88900"/>
                </a:lnTo>
                <a:close/>
              </a:path>
              <a:path w="1104264" h="1656080">
                <a:moveTo>
                  <a:pt x="962806" y="88900"/>
                </a:moveTo>
                <a:lnTo>
                  <a:pt x="919222" y="88900"/>
                </a:lnTo>
                <a:lnTo>
                  <a:pt x="928302" y="101600"/>
                </a:lnTo>
                <a:lnTo>
                  <a:pt x="953724" y="101600"/>
                </a:lnTo>
                <a:lnTo>
                  <a:pt x="962806" y="88900"/>
                </a:lnTo>
                <a:close/>
              </a:path>
              <a:path w="1104264" h="1656080">
                <a:moveTo>
                  <a:pt x="201165" y="38100"/>
                </a:moveTo>
                <a:lnTo>
                  <a:pt x="134110" y="38100"/>
                </a:lnTo>
                <a:lnTo>
                  <a:pt x="131876" y="63500"/>
                </a:lnTo>
                <a:lnTo>
                  <a:pt x="133272" y="76200"/>
                </a:lnTo>
                <a:lnTo>
                  <a:pt x="137461" y="76200"/>
                </a:lnTo>
                <a:lnTo>
                  <a:pt x="144446" y="88900"/>
                </a:lnTo>
                <a:lnTo>
                  <a:pt x="195576" y="88900"/>
                </a:lnTo>
                <a:lnTo>
                  <a:pt x="201446" y="76200"/>
                </a:lnTo>
                <a:lnTo>
                  <a:pt x="203403" y="63500"/>
                </a:lnTo>
                <a:lnTo>
                  <a:pt x="201165" y="38100"/>
                </a:lnTo>
                <a:close/>
              </a:path>
              <a:path w="1104264" h="1656080">
                <a:moveTo>
                  <a:pt x="359302" y="50800"/>
                </a:moveTo>
                <a:lnTo>
                  <a:pt x="315718" y="50800"/>
                </a:lnTo>
                <a:lnTo>
                  <a:pt x="310272" y="63500"/>
                </a:lnTo>
                <a:lnTo>
                  <a:pt x="308457" y="76200"/>
                </a:lnTo>
                <a:lnTo>
                  <a:pt x="310272" y="88900"/>
                </a:lnTo>
                <a:lnTo>
                  <a:pt x="364754" y="88900"/>
                </a:lnTo>
                <a:lnTo>
                  <a:pt x="366572" y="76200"/>
                </a:lnTo>
                <a:lnTo>
                  <a:pt x="364754" y="63500"/>
                </a:lnTo>
                <a:lnTo>
                  <a:pt x="359302" y="50800"/>
                </a:lnTo>
                <a:close/>
              </a:path>
              <a:path w="1104264" h="1656080">
                <a:moveTo>
                  <a:pt x="953724" y="38100"/>
                </a:moveTo>
                <a:lnTo>
                  <a:pt x="928302" y="38100"/>
                </a:lnTo>
                <a:lnTo>
                  <a:pt x="919222" y="50800"/>
                </a:lnTo>
                <a:lnTo>
                  <a:pt x="913776" y="63500"/>
                </a:lnTo>
                <a:lnTo>
                  <a:pt x="911961" y="76200"/>
                </a:lnTo>
                <a:lnTo>
                  <a:pt x="913776" y="88900"/>
                </a:lnTo>
                <a:lnTo>
                  <a:pt x="968258" y="88900"/>
                </a:lnTo>
                <a:lnTo>
                  <a:pt x="970076" y="76200"/>
                </a:lnTo>
                <a:lnTo>
                  <a:pt x="968258" y="63500"/>
                </a:lnTo>
                <a:lnTo>
                  <a:pt x="962806" y="50800"/>
                </a:lnTo>
                <a:lnTo>
                  <a:pt x="953724" y="38100"/>
                </a:lnTo>
                <a:close/>
              </a:path>
              <a:path w="1104264" h="1656080">
                <a:moveTo>
                  <a:pt x="337515" y="38100"/>
                </a:moveTo>
                <a:lnTo>
                  <a:pt x="324798" y="50800"/>
                </a:lnTo>
                <a:lnTo>
                  <a:pt x="350220" y="50800"/>
                </a:lnTo>
                <a:lnTo>
                  <a:pt x="337515" y="38100"/>
                </a:lnTo>
                <a:close/>
              </a:path>
              <a:path w="1104264" h="1656080">
                <a:moveTo>
                  <a:pt x="183279" y="25400"/>
                </a:moveTo>
                <a:lnTo>
                  <a:pt x="151990" y="25400"/>
                </a:lnTo>
                <a:lnTo>
                  <a:pt x="140814" y="38100"/>
                </a:lnTo>
                <a:lnTo>
                  <a:pt x="194456" y="38100"/>
                </a:lnTo>
                <a:lnTo>
                  <a:pt x="183279" y="25400"/>
                </a:lnTo>
                <a:close/>
              </a:path>
              <a:path w="1104264" h="1656080">
                <a:moveTo>
                  <a:pt x="989630" y="12700"/>
                </a:moveTo>
                <a:lnTo>
                  <a:pt x="890438" y="12700"/>
                </a:lnTo>
                <a:lnTo>
                  <a:pt x="884225" y="25400"/>
                </a:lnTo>
                <a:lnTo>
                  <a:pt x="968676" y="25400"/>
                </a:lnTo>
                <a:lnTo>
                  <a:pt x="976782" y="38100"/>
                </a:lnTo>
                <a:lnTo>
                  <a:pt x="1003041" y="38100"/>
                </a:lnTo>
                <a:lnTo>
                  <a:pt x="996892" y="25400"/>
                </a:lnTo>
                <a:lnTo>
                  <a:pt x="989630" y="12700"/>
                </a:lnTo>
                <a:close/>
              </a:path>
              <a:path w="1104264" h="1656080">
                <a:moveTo>
                  <a:pt x="972023" y="0"/>
                </a:moveTo>
                <a:lnTo>
                  <a:pt x="911886" y="0"/>
                </a:lnTo>
                <a:lnTo>
                  <a:pt x="904138" y="12700"/>
                </a:lnTo>
                <a:lnTo>
                  <a:pt x="981252" y="12700"/>
                </a:lnTo>
                <a:lnTo>
                  <a:pt x="972023" y="0"/>
                </a:lnTo>
                <a:close/>
              </a:path>
              <a:path w="1104264" h="1656080">
                <a:moveTo>
                  <a:pt x="891844" y="1548587"/>
                </a:moveTo>
                <a:lnTo>
                  <a:pt x="887374" y="1548587"/>
                </a:lnTo>
                <a:lnTo>
                  <a:pt x="878433" y="1557528"/>
                </a:lnTo>
                <a:lnTo>
                  <a:pt x="878433" y="1561998"/>
                </a:lnTo>
                <a:lnTo>
                  <a:pt x="882904" y="1566468"/>
                </a:lnTo>
                <a:lnTo>
                  <a:pt x="903020" y="1588820"/>
                </a:lnTo>
                <a:lnTo>
                  <a:pt x="875436" y="1616379"/>
                </a:lnTo>
                <a:lnTo>
                  <a:pt x="875817" y="1620469"/>
                </a:lnTo>
                <a:lnTo>
                  <a:pt x="883246" y="1630908"/>
                </a:lnTo>
                <a:lnTo>
                  <a:pt x="888111" y="1630514"/>
                </a:lnTo>
                <a:lnTo>
                  <a:pt x="916432" y="1602232"/>
                </a:lnTo>
                <a:lnTo>
                  <a:pt x="942041" y="1602232"/>
                </a:lnTo>
                <a:lnTo>
                  <a:pt x="929843" y="1588820"/>
                </a:lnTo>
                <a:lnTo>
                  <a:pt x="943254" y="1575409"/>
                </a:lnTo>
                <a:lnTo>
                  <a:pt x="916432" y="1575409"/>
                </a:lnTo>
                <a:lnTo>
                  <a:pt x="896315" y="1553044"/>
                </a:lnTo>
                <a:lnTo>
                  <a:pt x="891844" y="1548587"/>
                </a:lnTo>
                <a:close/>
              </a:path>
              <a:path w="1104264" h="1656080">
                <a:moveTo>
                  <a:pt x="942041" y="1602232"/>
                </a:moveTo>
                <a:lnTo>
                  <a:pt x="916432" y="1602232"/>
                </a:lnTo>
                <a:lnTo>
                  <a:pt x="936548" y="1624584"/>
                </a:lnTo>
                <a:lnTo>
                  <a:pt x="941019" y="1629054"/>
                </a:lnTo>
                <a:lnTo>
                  <a:pt x="945489" y="1629397"/>
                </a:lnTo>
                <a:lnTo>
                  <a:pt x="949960" y="1625701"/>
                </a:lnTo>
                <a:lnTo>
                  <a:pt x="954430" y="1621955"/>
                </a:lnTo>
                <a:lnTo>
                  <a:pt x="955167" y="1617878"/>
                </a:lnTo>
                <a:lnTo>
                  <a:pt x="952195" y="1613395"/>
                </a:lnTo>
                <a:lnTo>
                  <a:pt x="942041" y="1602232"/>
                </a:lnTo>
                <a:close/>
              </a:path>
              <a:path w="1104264" h="1656080">
                <a:moveTo>
                  <a:pt x="947724" y="1548587"/>
                </a:moveTo>
                <a:lnTo>
                  <a:pt x="943254" y="1548587"/>
                </a:lnTo>
                <a:lnTo>
                  <a:pt x="916432" y="1575409"/>
                </a:lnTo>
                <a:lnTo>
                  <a:pt x="943254" y="1575409"/>
                </a:lnTo>
                <a:lnTo>
                  <a:pt x="956665" y="1561998"/>
                </a:lnTo>
                <a:lnTo>
                  <a:pt x="956665" y="1557528"/>
                </a:lnTo>
                <a:lnTo>
                  <a:pt x="947724" y="1548587"/>
                </a:lnTo>
                <a:close/>
              </a:path>
              <a:path w="1104264" h="1656080">
                <a:moveTo>
                  <a:pt x="156464" y="1573161"/>
                </a:moveTo>
                <a:lnTo>
                  <a:pt x="151993" y="1573161"/>
                </a:lnTo>
                <a:lnTo>
                  <a:pt x="143052" y="1582115"/>
                </a:lnTo>
                <a:lnTo>
                  <a:pt x="143052" y="1586585"/>
                </a:lnTo>
                <a:lnTo>
                  <a:pt x="147523" y="1591056"/>
                </a:lnTo>
                <a:lnTo>
                  <a:pt x="167640" y="1613395"/>
                </a:lnTo>
                <a:lnTo>
                  <a:pt x="143052" y="1637995"/>
                </a:lnTo>
                <a:lnTo>
                  <a:pt x="140055" y="1640954"/>
                </a:lnTo>
                <a:lnTo>
                  <a:pt x="140436" y="1645056"/>
                </a:lnTo>
                <a:lnTo>
                  <a:pt x="147878" y="1655495"/>
                </a:lnTo>
                <a:lnTo>
                  <a:pt x="152730" y="1655114"/>
                </a:lnTo>
                <a:lnTo>
                  <a:pt x="181051" y="1626819"/>
                </a:lnTo>
                <a:lnTo>
                  <a:pt x="206659" y="1626819"/>
                </a:lnTo>
                <a:lnTo>
                  <a:pt x="194462" y="1613395"/>
                </a:lnTo>
                <a:lnTo>
                  <a:pt x="207854" y="1600009"/>
                </a:lnTo>
                <a:lnTo>
                  <a:pt x="181051" y="1600009"/>
                </a:lnTo>
                <a:lnTo>
                  <a:pt x="160934" y="1577644"/>
                </a:lnTo>
                <a:lnTo>
                  <a:pt x="156464" y="1573161"/>
                </a:lnTo>
                <a:close/>
              </a:path>
              <a:path w="1104264" h="1656080">
                <a:moveTo>
                  <a:pt x="206659" y="1626819"/>
                </a:moveTo>
                <a:lnTo>
                  <a:pt x="181051" y="1626819"/>
                </a:lnTo>
                <a:lnTo>
                  <a:pt x="201168" y="1649171"/>
                </a:lnTo>
                <a:lnTo>
                  <a:pt x="205638" y="1653628"/>
                </a:lnTo>
                <a:lnTo>
                  <a:pt x="210108" y="1653997"/>
                </a:lnTo>
                <a:lnTo>
                  <a:pt x="219049" y="1646555"/>
                </a:lnTo>
                <a:lnTo>
                  <a:pt x="219786" y="1642465"/>
                </a:lnTo>
                <a:lnTo>
                  <a:pt x="216814" y="1637995"/>
                </a:lnTo>
                <a:lnTo>
                  <a:pt x="206659" y="1626819"/>
                </a:lnTo>
                <a:close/>
              </a:path>
              <a:path w="1104264" h="1656080">
                <a:moveTo>
                  <a:pt x="212344" y="1573161"/>
                </a:moveTo>
                <a:lnTo>
                  <a:pt x="207873" y="1573161"/>
                </a:lnTo>
                <a:lnTo>
                  <a:pt x="181051" y="1600009"/>
                </a:lnTo>
                <a:lnTo>
                  <a:pt x="207854" y="1600009"/>
                </a:lnTo>
                <a:lnTo>
                  <a:pt x="221284" y="1586585"/>
                </a:lnTo>
                <a:lnTo>
                  <a:pt x="221284" y="1582115"/>
                </a:lnTo>
                <a:lnTo>
                  <a:pt x="212344" y="157316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83680" y="1079162"/>
            <a:ext cx="1825625" cy="1825625"/>
            <a:chOff x="5083680" y="1079162"/>
            <a:chExt cx="1825625" cy="1825625"/>
          </a:xfrm>
        </p:grpSpPr>
        <p:sp>
          <p:nvSpPr>
            <p:cNvPr id="4" name="object 4"/>
            <p:cNvSpPr/>
            <p:nvPr/>
          </p:nvSpPr>
          <p:spPr>
            <a:xfrm>
              <a:off x="5083680" y="1079162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1668703" y="0"/>
                  </a:moveTo>
                  <a:lnTo>
                    <a:pt x="156705" y="0"/>
                  </a:lnTo>
                  <a:lnTo>
                    <a:pt x="107226" y="8001"/>
                  </a:lnTo>
                  <a:lnTo>
                    <a:pt x="64215" y="30273"/>
                  </a:lnTo>
                  <a:lnTo>
                    <a:pt x="30273" y="64212"/>
                  </a:lnTo>
                  <a:lnTo>
                    <a:pt x="8001" y="107219"/>
                  </a:lnTo>
                  <a:lnTo>
                    <a:pt x="0" y="156692"/>
                  </a:lnTo>
                  <a:lnTo>
                    <a:pt x="0" y="1668703"/>
                  </a:lnTo>
                  <a:lnTo>
                    <a:pt x="8001" y="1718170"/>
                  </a:lnTo>
                  <a:lnTo>
                    <a:pt x="30273" y="1761173"/>
                  </a:lnTo>
                  <a:lnTo>
                    <a:pt x="64215" y="1795111"/>
                  </a:lnTo>
                  <a:lnTo>
                    <a:pt x="107226" y="1817381"/>
                  </a:lnTo>
                  <a:lnTo>
                    <a:pt x="156705" y="1825383"/>
                  </a:lnTo>
                  <a:lnTo>
                    <a:pt x="1668703" y="1825383"/>
                  </a:lnTo>
                  <a:lnTo>
                    <a:pt x="1718178" y="1817381"/>
                  </a:lnTo>
                  <a:lnTo>
                    <a:pt x="1751778" y="1799983"/>
                  </a:lnTo>
                  <a:lnTo>
                    <a:pt x="156705" y="1799983"/>
                  </a:lnTo>
                  <a:lnTo>
                    <a:pt x="105643" y="1789651"/>
                  </a:lnTo>
                  <a:lnTo>
                    <a:pt x="63901" y="1761490"/>
                  </a:lnTo>
                  <a:lnTo>
                    <a:pt x="35734" y="1719755"/>
                  </a:lnTo>
                  <a:lnTo>
                    <a:pt x="25399" y="1668703"/>
                  </a:lnTo>
                  <a:lnTo>
                    <a:pt x="25399" y="156692"/>
                  </a:lnTo>
                  <a:lnTo>
                    <a:pt x="35734" y="105638"/>
                  </a:lnTo>
                  <a:lnTo>
                    <a:pt x="63901" y="63900"/>
                  </a:lnTo>
                  <a:lnTo>
                    <a:pt x="105643" y="35734"/>
                  </a:lnTo>
                  <a:lnTo>
                    <a:pt x="156705" y="25400"/>
                  </a:lnTo>
                  <a:lnTo>
                    <a:pt x="1751777" y="25400"/>
                  </a:lnTo>
                  <a:lnTo>
                    <a:pt x="1718178" y="8001"/>
                  </a:lnTo>
                  <a:lnTo>
                    <a:pt x="1668703" y="0"/>
                  </a:lnTo>
                  <a:close/>
                </a:path>
                <a:path w="1825625" h="1825625">
                  <a:moveTo>
                    <a:pt x="1751777" y="25400"/>
                  </a:moveTo>
                  <a:lnTo>
                    <a:pt x="1668703" y="25400"/>
                  </a:lnTo>
                  <a:lnTo>
                    <a:pt x="1719765" y="35734"/>
                  </a:lnTo>
                  <a:lnTo>
                    <a:pt x="1761507" y="63900"/>
                  </a:lnTo>
                  <a:lnTo>
                    <a:pt x="1789674" y="105638"/>
                  </a:lnTo>
                  <a:lnTo>
                    <a:pt x="1800009" y="156692"/>
                  </a:lnTo>
                  <a:lnTo>
                    <a:pt x="1800009" y="1668703"/>
                  </a:lnTo>
                  <a:lnTo>
                    <a:pt x="1789674" y="1719755"/>
                  </a:lnTo>
                  <a:lnTo>
                    <a:pt x="1761507" y="1761490"/>
                  </a:lnTo>
                  <a:lnTo>
                    <a:pt x="1719765" y="1789651"/>
                  </a:lnTo>
                  <a:lnTo>
                    <a:pt x="1668703" y="1799983"/>
                  </a:lnTo>
                  <a:lnTo>
                    <a:pt x="1751778" y="1799983"/>
                  </a:lnTo>
                  <a:lnTo>
                    <a:pt x="1761188" y="1795111"/>
                  </a:lnTo>
                  <a:lnTo>
                    <a:pt x="1795131" y="1761173"/>
                  </a:lnTo>
                  <a:lnTo>
                    <a:pt x="1817405" y="1718170"/>
                  </a:lnTo>
                  <a:lnTo>
                    <a:pt x="1825409" y="1668703"/>
                  </a:lnTo>
                  <a:lnTo>
                    <a:pt x="1825409" y="156692"/>
                  </a:lnTo>
                  <a:lnTo>
                    <a:pt x="1817405" y="107219"/>
                  </a:lnTo>
                  <a:lnTo>
                    <a:pt x="1795131" y="64212"/>
                  </a:lnTo>
                  <a:lnTo>
                    <a:pt x="1761188" y="30273"/>
                  </a:lnTo>
                  <a:lnTo>
                    <a:pt x="1751777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50254" y="1271855"/>
              <a:ext cx="768985" cy="944880"/>
            </a:xfrm>
            <a:custGeom>
              <a:avLst/>
              <a:gdLst/>
              <a:ahLst/>
              <a:cxnLst/>
              <a:rect l="l" t="t" r="r" b="b"/>
              <a:pathLst>
                <a:path w="768985" h="944880">
                  <a:moveTo>
                    <a:pt x="668477" y="0"/>
                  </a:moveTo>
                  <a:lnTo>
                    <a:pt x="81927" y="100406"/>
                  </a:lnTo>
                  <a:lnTo>
                    <a:pt x="0" y="944613"/>
                  </a:lnTo>
                  <a:lnTo>
                    <a:pt x="768883" y="586562"/>
                  </a:lnTo>
                  <a:lnTo>
                    <a:pt x="66847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37178" y="1258735"/>
              <a:ext cx="795655" cy="970915"/>
            </a:xfrm>
            <a:custGeom>
              <a:avLst/>
              <a:gdLst/>
              <a:ahLst/>
              <a:cxnLst/>
              <a:rect l="l" t="t" r="r" b="b"/>
              <a:pathLst>
                <a:path w="795654" h="970914">
                  <a:moveTo>
                    <a:pt x="682713" y="0"/>
                  </a:moveTo>
                  <a:lnTo>
                    <a:pt x="679411" y="609"/>
                  </a:lnTo>
                  <a:lnTo>
                    <a:pt x="87210" y="101981"/>
                  </a:lnTo>
                  <a:lnTo>
                    <a:pt x="82918" y="106603"/>
                  </a:lnTo>
                  <a:lnTo>
                    <a:pt x="0" y="961047"/>
                  </a:lnTo>
                  <a:lnTo>
                    <a:pt x="2019" y="965479"/>
                  </a:lnTo>
                  <a:lnTo>
                    <a:pt x="7924" y="969645"/>
                  </a:lnTo>
                  <a:lnTo>
                    <a:pt x="10490" y="970432"/>
                  </a:lnTo>
                  <a:lnTo>
                    <a:pt x="14897" y="970432"/>
                  </a:lnTo>
                  <a:lnTo>
                    <a:pt x="16725" y="970038"/>
                  </a:lnTo>
                  <a:lnTo>
                    <a:pt x="88016" y="936840"/>
                  </a:lnTo>
                  <a:lnTo>
                    <a:pt x="27863" y="936840"/>
                  </a:lnTo>
                  <a:lnTo>
                    <a:pt x="106705" y="124409"/>
                  </a:lnTo>
                  <a:lnTo>
                    <a:pt x="671182" y="27787"/>
                  </a:lnTo>
                  <a:lnTo>
                    <a:pt x="696952" y="27787"/>
                  </a:lnTo>
                  <a:lnTo>
                    <a:pt x="693508" y="7670"/>
                  </a:lnTo>
                  <a:lnTo>
                    <a:pt x="691641" y="4699"/>
                  </a:lnTo>
                  <a:lnTo>
                    <a:pt x="686142" y="812"/>
                  </a:lnTo>
                  <a:lnTo>
                    <a:pt x="682713" y="0"/>
                  </a:lnTo>
                  <a:close/>
                </a:path>
                <a:path w="795654" h="970914">
                  <a:moveTo>
                    <a:pt x="696952" y="27787"/>
                  </a:moveTo>
                  <a:lnTo>
                    <a:pt x="671182" y="27787"/>
                  </a:lnTo>
                  <a:lnTo>
                    <a:pt x="767803" y="592264"/>
                  </a:lnTo>
                  <a:lnTo>
                    <a:pt x="27863" y="936840"/>
                  </a:lnTo>
                  <a:lnTo>
                    <a:pt x="88016" y="936840"/>
                  </a:lnTo>
                  <a:lnTo>
                    <a:pt x="792518" y="608774"/>
                  </a:lnTo>
                  <a:lnTo>
                    <a:pt x="795439" y="603173"/>
                  </a:lnTo>
                  <a:lnTo>
                    <a:pt x="696952" y="27787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50256" y="1271856"/>
              <a:ext cx="668655" cy="944880"/>
            </a:xfrm>
            <a:custGeom>
              <a:avLst/>
              <a:gdLst/>
              <a:ahLst/>
              <a:cxnLst/>
              <a:rect l="l" t="t" r="r" b="b"/>
              <a:pathLst>
                <a:path w="668654" h="944880">
                  <a:moveTo>
                    <a:pt x="668477" y="0"/>
                  </a:moveTo>
                  <a:lnTo>
                    <a:pt x="0" y="944613"/>
                  </a:lnTo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35838" y="1257429"/>
              <a:ext cx="697865" cy="972185"/>
            </a:xfrm>
            <a:custGeom>
              <a:avLst/>
              <a:gdLst/>
              <a:ahLst/>
              <a:cxnLst/>
              <a:rect l="l" t="t" r="r" b="b"/>
              <a:pathLst>
                <a:path w="697864" h="972185">
                  <a:moveTo>
                    <a:pt x="684504" y="0"/>
                  </a:moveTo>
                  <a:lnTo>
                    <a:pt x="676579" y="1371"/>
                  </a:lnTo>
                  <a:lnTo>
                    <a:pt x="0" y="957427"/>
                  </a:lnTo>
                  <a:lnTo>
                    <a:pt x="1358" y="965352"/>
                  </a:lnTo>
                  <a:lnTo>
                    <a:pt x="9309" y="970978"/>
                  </a:lnTo>
                  <a:lnTo>
                    <a:pt x="11861" y="971740"/>
                  </a:lnTo>
                  <a:lnTo>
                    <a:pt x="14401" y="971740"/>
                  </a:lnTo>
                  <a:lnTo>
                    <a:pt x="18376" y="971740"/>
                  </a:lnTo>
                  <a:lnTo>
                    <a:pt x="22313" y="969886"/>
                  </a:lnTo>
                  <a:lnTo>
                    <a:pt x="697306" y="16040"/>
                  </a:lnTo>
                  <a:lnTo>
                    <a:pt x="695960" y="8115"/>
                  </a:lnTo>
                  <a:lnTo>
                    <a:pt x="684504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32181" y="1372263"/>
              <a:ext cx="687070" cy="486409"/>
            </a:xfrm>
            <a:custGeom>
              <a:avLst/>
              <a:gdLst/>
              <a:ahLst/>
              <a:cxnLst/>
              <a:rect l="l" t="t" r="r" b="b"/>
              <a:pathLst>
                <a:path w="687070" h="486410">
                  <a:moveTo>
                    <a:pt x="0" y="0"/>
                  </a:moveTo>
                  <a:lnTo>
                    <a:pt x="686955" y="486156"/>
                  </a:lnTo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00852" y="1357858"/>
              <a:ext cx="1069340" cy="1296035"/>
            </a:xfrm>
            <a:custGeom>
              <a:avLst/>
              <a:gdLst/>
              <a:ahLst/>
              <a:cxnLst/>
              <a:rect l="l" t="t" r="r" b="b"/>
              <a:pathLst>
                <a:path w="1069340" h="1296035">
                  <a:moveTo>
                    <a:pt x="832700" y="502170"/>
                  </a:moveTo>
                  <a:lnTo>
                    <a:pt x="831342" y="494245"/>
                  </a:lnTo>
                  <a:lnTo>
                    <a:pt x="132943" y="0"/>
                  </a:lnTo>
                  <a:lnTo>
                    <a:pt x="125006" y="1333"/>
                  </a:lnTo>
                  <a:lnTo>
                    <a:pt x="116903" y="12801"/>
                  </a:lnTo>
                  <a:lnTo>
                    <a:pt x="118262" y="20726"/>
                  </a:lnTo>
                  <a:lnTo>
                    <a:pt x="813181" y="512495"/>
                  </a:lnTo>
                  <a:lnTo>
                    <a:pt x="815733" y="513257"/>
                  </a:lnTo>
                  <a:lnTo>
                    <a:pt x="818273" y="513257"/>
                  </a:lnTo>
                  <a:lnTo>
                    <a:pt x="822248" y="513257"/>
                  </a:lnTo>
                  <a:lnTo>
                    <a:pt x="826185" y="511403"/>
                  </a:lnTo>
                  <a:lnTo>
                    <a:pt x="832700" y="502170"/>
                  </a:lnTo>
                  <a:close/>
                </a:path>
                <a:path w="1069340" h="1296035">
                  <a:moveTo>
                    <a:pt x="1069009" y="631177"/>
                  </a:moveTo>
                  <a:lnTo>
                    <a:pt x="1028496" y="608685"/>
                  </a:lnTo>
                  <a:lnTo>
                    <a:pt x="970495" y="601040"/>
                  </a:lnTo>
                  <a:lnTo>
                    <a:pt x="944029" y="605447"/>
                  </a:lnTo>
                  <a:lnTo>
                    <a:pt x="900087" y="626300"/>
                  </a:lnTo>
                  <a:lnTo>
                    <a:pt x="863981" y="659498"/>
                  </a:lnTo>
                  <a:lnTo>
                    <a:pt x="834504" y="701459"/>
                  </a:lnTo>
                  <a:lnTo>
                    <a:pt x="810488" y="748626"/>
                  </a:lnTo>
                  <a:lnTo>
                    <a:pt x="790752" y="797407"/>
                  </a:lnTo>
                  <a:lnTo>
                    <a:pt x="767702" y="862685"/>
                  </a:lnTo>
                  <a:lnTo>
                    <a:pt x="733475" y="956017"/>
                  </a:lnTo>
                  <a:lnTo>
                    <a:pt x="714438" y="1004303"/>
                  </a:lnTo>
                  <a:lnTo>
                    <a:pt x="693508" y="1051229"/>
                  </a:lnTo>
                  <a:lnTo>
                    <a:pt x="669785" y="1095908"/>
                  </a:lnTo>
                  <a:lnTo>
                    <a:pt x="642391" y="1137462"/>
                  </a:lnTo>
                  <a:lnTo>
                    <a:pt x="610450" y="1175004"/>
                  </a:lnTo>
                  <a:lnTo>
                    <a:pt x="573100" y="1207630"/>
                  </a:lnTo>
                  <a:lnTo>
                    <a:pt x="529437" y="1234478"/>
                  </a:lnTo>
                  <a:lnTo>
                    <a:pt x="485051" y="1252702"/>
                  </a:lnTo>
                  <a:lnTo>
                    <a:pt x="438099" y="1264488"/>
                  </a:lnTo>
                  <a:lnTo>
                    <a:pt x="389559" y="1269974"/>
                  </a:lnTo>
                  <a:lnTo>
                    <a:pt x="340398" y="1269288"/>
                  </a:lnTo>
                  <a:lnTo>
                    <a:pt x="291592" y="1262583"/>
                  </a:lnTo>
                  <a:lnTo>
                    <a:pt x="244132" y="1249972"/>
                  </a:lnTo>
                  <a:lnTo>
                    <a:pt x="198996" y="1231595"/>
                  </a:lnTo>
                  <a:lnTo>
                    <a:pt x="157137" y="1207592"/>
                  </a:lnTo>
                  <a:lnTo>
                    <a:pt x="119557" y="1178090"/>
                  </a:lnTo>
                  <a:lnTo>
                    <a:pt x="86499" y="1142288"/>
                  </a:lnTo>
                  <a:lnTo>
                    <a:pt x="59067" y="1100848"/>
                  </a:lnTo>
                  <a:lnTo>
                    <a:pt x="38785" y="1055382"/>
                  </a:lnTo>
                  <a:lnTo>
                    <a:pt x="27190" y="1007529"/>
                  </a:lnTo>
                  <a:lnTo>
                    <a:pt x="25806" y="958926"/>
                  </a:lnTo>
                  <a:lnTo>
                    <a:pt x="36156" y="911186"/>
                  </a:lnTo>
                  <a:lnTo>
                    <a:pt x="59753" y="865962"/>
                  </a:lnTo>
                  <a:lnTo>
                    <a:pt x="63804" y="860234"/>
                  </a:lnTo>
                  <a:lnTo>
                    <a:pt x="62445" y="852309"/>
                  </a:lnTo>
                  <a:lnTo>
                    <a:pt x="15036" y="895235"/>
                  </a:lnTo>
                  <a:lnTo>
                    <a:pt x="2400" y="941374"/>
                  </a:lnTo>
                  <a:lnTo>
                    <a:pt x="0" y="988491"/>
                  </a:lnTo>
                  <a:lnTo>
                    <a:pt x="6718" y="1035392"/>
                  </a:lnTo>
                  <a:lnTo>
                    <a:pt x="21437" y="1080871"/>
                  </a:lnTo>
                  <a:lnTo>
                    <a:pt x="43027" y="1123746"/>
                  </a:lnTo>
                  <a:lnTo>
                    <a:pt x="70396" y="1162786"/>
                  </a:lnTo>
                  <a:lnTo>
                    <a:pt x="102387" y="1196822"/>
                  </a:lnTo>
                  <a:lnTo>
                    <a:pt x="139865" y="1226515"/>
                  </a:lnTo>
                  <a:lnTo>
                    <a:pt x="181381" y="1251077"/>
                  </a:lnTo>
                  <a:lnTo>
                    <a:pt x="226098" y="1270393"/>
                  </a:lnTo>
                  <a:lnTo>
                    <a:pt x="273164" y="1284325"/>
                  </a:lnTo>
                  <a:lnTo>
                    <a:pt x="321716" y="1292771"/>
                  </a:lnTo>
                  <a:lnTo>
                    <a:pt x="370903" y="1295615"/>
                  </a:lnTo>
                  <a:lnTo>
                    <a:pt x="415251" y="1293253"/>
                  </a:lnTo>
                  <a:lnTo>
                    <a:pt x="458774" y="1286116"/>
                  </a:lnTo>
                  <a:lnTo>
                    <a:pt x="500862" y="1274114"/>
                  </a:lnTo>
                  <a:lnTo>
                    <a:pt x="540842" y="1257173"/>
                  </a:lnTo>
                  <a:lnTo>
                    <a:pt x="582790" y="1231887"/>
                  </a:lnTo>
                  <a:lnTo>
                    <a:pt x="619328" y="1201623"/>
                  </a:lnTo>
                  <a:lnTo>
                    <a:pt x="651052" y="1167155"/>
                  </a:lnTo>
                  <a:lnTo>
                    <a:pt x="678599" y="1129284"/>
                  </a:lnTo>
                  <a:lnTo>
                    <a:pt x="702589" y="1088758"/>
                  </a:lnTo>
                  <a:lnTo>
                    <a:pt x="723646" y="1046391"/>
                  </a:lnTo>
                  <a:lnTo>
                    <a:pt x="742365" y="1002957"/>
                  </a:lnTo>
                  <a:lnTo>
                    <a:pt x="759396" y="959218"/>
                  </a:lnTo>
                  <a:lnTo>
                    <a:pt x="785355" y="888644"/>
                  </a:lnTo>
                  <a:lnTo>
                    <a:pt x="813739" y="808507"/>
                  </a:lnTo>
                  <a:lnTo>
                    <a:pt x="832078" y="762685"/>
                  </a:lnTo>
                  <a:lnTo>
                    <a:pt x="854036" y="718489"/>
                  </a:lnTo>
                  <a:lnTo>
                    <a:pt x="880554" y="679361"/>
                  </a:lnTo>
                  <a:lnTo>
                    <a:pt x="912520" y="648690"/>
                  </a:lnTo>
                  <a:lnTo>
                    <a:pt x="950874" y="629907"/>
                  </a:lnTo>
                  <a:lnTo>
                    <a:pt x="972870" y="626351"/>
                  </a:lnTo>
                  <a:lnTo>
                    <a:pt x="996657" y="627494"/>
                  </a:lnTo>
                  <a:lnTo>
                    <a:pt x="1022146" y="633298"/>
                  </a:lnTo>
                  <a:lnTo>
                    <a:pt x="1049235" y="643775"/>
                  </a:lnTo>
                  <a:lnTo>
                    <a:pt x="1055636" y="646722"/>
                  </a:lnTo>
                  <a:lnTo>
                    <a:pt x="1063155" y="643928"/>
                  </a:lnTo>
                  <a:lnTo>
                    <a:pt x="1069009" y="631177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37363" y="2274586"/>
              <a:ext cx="151130" cy="158115"/>
            </a:xfrm>
            <a:custGeom>
              <a:avLst/>
              <a:gdLst/>
              <a:ahLst/>
              <a:cxnLst/>
              <a:rect l="l" t="t" r="r" b="b"/>
              <a:pathLst>
                <a:path w="151129" h="158114">
                  <a:moveTo>
                    <a:pt x="127850" y="0"/>
                  </a:moveTo>
                  <a:lnTo>
                    <a:pt x="74866" y="74879"/>
                  </a:lnTo>
                  <a:lnTo>
                    <a:pt x="0" y="21907"/>
                  </a:lnTo>
                  <a:lnTo>
                    <a:pt x="23215" y="157530"/>
                  </a:lnTo>
                  <a:lnTo>
                    <a:pt x="76212" y="82664"/>
                  </a:lnTo>
                  <a:lnTo>
                    <a:pt x="151066" y="135635"/>
                  </a:lnTo>
                  <a:lnTo>
                    <a:pt x="127850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23988" y="2261031"/>
              <a:ext cx="178435" cy="184150"/>
            </a:xfrm>
            <a:custGeom>
              <a:avLst/>
              <a:gdLst/>
              <a:ahLst/>
              <a:cxnLst/>
              <a:rect l="l" t="t" r="r" b="b"/>
              <a:pathLst>
                <a:path w="178435" h="184150">
                  <a:moveTo>
                    <a:pt x="10947" y="21958"/>
                  </a:moveTo>
                  <a:lnTo>
                    <a:pt x="2260" y="27444"/>
                  </a:lnTo>
                  <a:lnTo>
                    <a:pt x="0" y="32537"/>
                  </a:lnTo>
                  <a:lnTo>
                    <a:pt x="850" y="37604"/>
                  </a:lnTo>
                  <a:lnTo>
                    <a:pt x="24942" y="178295"/>
                  </a:lnTo>
                  <a:lnTo>
                    <a:pt x="28778" y="182333"/>
                  </a:lnTo>
                  <a:lnTo>
                    <a:pt x="34721" y="183692"/>
                  </a:lnTo>
                  <a:lnTo>
                    <a:pt x="35661" y="183794"/>
                  </a:lnTo>
                  <a:lnTo>
                    <a:pt x="40652" y="183794"/>
                  </a:lnTo>
                  <a:lnTo>
                    <a:pt x="44551" y="181825"/>
                  </a:lnTo>
                  <a:lnTo>
                    <a:pt x="75054" y="138734"/>
                  </a:lnTo>
                  <a:lnTo>
                    <a:pt x="43942" y="138734"/>
                  </a:lnTo>
                  <a:lnTo>
                    <a:pt x="31064" y="63538"/>
                  </a:lnTo>
                  <a:lnTo>
                    <a:pt x="75044" y="63538"/>
                  </a:lnTo>
                  <a:lnTo>
                    <a:pt x="16510" y="22123"/>
                  </a:lnTo>
                  <a:lnTo>
                    <a:pt x="10947" y="21958"/>
                  </a:lnTo>
                  <a:close/>
                </a:path>
                <a:path w="178435" h="184150">
                  <a:moveTo>
                    <a:pt x="136588" y="113918"/>
                  </a:moveTo>
                  <a:lnTo>
                    <a:pt x="92621" y="113918"/>
                  </a:lnTo>
                  <a:lnTo>
                    <a:pt x="161302" y="162521"/>
                  </a:lnTo>
                  <a:lnTo>
                    <a:pt x="166865" y="162686"/>
                  </a:lnTo>
                  <a:lnTo>
                    <a:pt x="175564" y="157200"/>
                  </a:lnTo>
                  <a:lnTo>
                    <a:pt x="177825" y="152107"/>
                  </a:lnTo>
                  <a:lnTo>
                    <a:pt x="172520" y="121107"/>
                  </a:lnTo>
                  <a:lnTo>
                    <a:pt x="146748" y="121107"/>
                  </a:lnTo>
                  <a:lnTo>
                    <a:pt x="136588" y="113918"/>
                  </a:lnTo>
                  <a:close/>
                </a:path>
                <a:path w="178435" h="184150">
                  <a:moveTo>
                    <a:pt x="75044" y="63538"/>
                  </a:moveTo>
                  <a:lnTo>
                    <a:pt x="31064" y="63538"/>
                  </a:lnTo>
                  <a:lnTo>
                    <a:pt x="75107" y="94691"/>
                  </a:lnTo>
                  <a:lnTo>
                    <a:pt x="43942" y="138734"/>
                  </a:lnTo>
                  <a:lnTo>
                    <a:pt x="75054" y="138734"/>
                  </a:lnTo>
                  <a:lnTo>
                    <a:pt x="92621" y="113918"/>
                  </a:lnTo>
                  <a:lnTo>
                    <a:pt x="136588" y="113918"/>
                  </a:lnTo>
                  <a:lnTo>
                    <a:pt x="102717" y="89954"/>
                  </a:lnTo>
                  <a:lnTo>
                    <a:pt x="116323" y="70726"/>
                  </a:lnTo>
                  <a:lnTo>
                    <a:pt x="85204" y="70726"/>
                  </a:lnTo>
                  <a:lnTo>
                    <a:pt x="75044" y="63538"/>
                  </a:lnTo>
                  <a:close/>
                </a:path>
                <a:path w="178435" h="184150">
                  <a:moveTo>
                    <a:pt x="159652" y="45910"/>
                  </a:moveTo>
                  <a:lnTo>
                    <a:pt x="133883" y="45910"/>
                  </a:lnTo>
                  <a:lnTo>
                    <a:pt x="146748" y="121107"/>
                  </a:lnTo>
                  <a:lnTo>
                    <a:pt x="172520" y="121107"/>
                  </a:lnTo>
                  <a:lnTo>
                    <a:pt x="159652" y="45910"/>
                  </a:lnTo>
                  <a:close/>
                </a:path>
                <a:path w="178435" h="184150">
                  <a:moveTo>
                    <a:pt x="139001" y="0"/>
                  </a:moveTo>
                  <a:lnTo>
                    <a:pt x="133819" y="2031"/>
                  </a:lnTo>
                  <a:lnTo>
                    <a:pt x="85204" y="70726"/>
                  </a:lnTo>
                  <a:lnTo>
                    <a:pt x="116323" y="70726"/>
                  </a:lnTo>
                  <a:lnTo>
                    <a:pt x="133883" y="45910"/>
                  </a:lnTo>
                  <a:lnTo>
                    <a:pt x="159652" y="45910"/>
                  </a:lnTo>
                  <a:lnTo>
                    <a:pt x="152882" y="6349"/>
                  </a:lnTo>
                  <a:lnTo>
                    <a:pt x="149047" y="2311"/>
                  </a:lnTo>
                  <a:lnTo>
                    <a:pt x="13900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16544" y="2450295"/>
              <a:ext cx="189230" cy="189230"/>
            </a:xfrm>
            <a:custGeom>
              <a:avLst/>
              <a:gdLst/>
              <a:ahLst/>
              <a:cxnLst/>
              <a:rect l="l" t="t" r="r" b="b"/>
              <a:pathLst>
                <a:path w="189229" h="189230">
                  <a:moveTo>
                    <a:pt x="90627" y="0"/>
                  </a:moveTo>
                  <a:lnTo>
                    <a:pt x="91706" y="91719"/>
                  </a:lnTo>
                  <a:lnTo>
                    <a:pt x="0" y="92811"/>
                  </a:lnTo>
                  <a:lnTo>
                    <a:pt x="98450" y="188950"/>
                  </a:lnTo>
                  <a:lnTo>
                    <a:pt x="97358" y="97231"/>
                  </a:lnTo>
                  <a:lnTo>
                    <a:pt x="189064" y="96151"/>
                  </a:lnTo>
                  <a:lnTo>
                    <a:pt x="9062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02852" y="2436604"/>
              <a:ext cx="216535" cy="215900"/>
            </a:xfrm>
            <a:custGeom>
              <a:avLst/>
              <a:gdLst/>
              <a:ahLst/>
              <a:cxnLst/>
              <a:rect l="l" t="t" r="r" b="b"/>
              <a:pathLst>
                <a:path w="216535" h="215900">
                  <a:moveTo>
                    <a:pt x="104038" y="0"/>
                  </a:moveTo>
                  <a:lnTo>
                    <a:pt x="94589" y="4051"/>
                  </a:lnTo>
                  <a:lnTo>
                    <a:pt x="91554" y="8712"/>
                  </a:lnTo>
                  <a:lnTo>
                    <a:pt x="92544" y="92862"/>
                  </a:lnTo>
                  <a:lnTo>
                    <a:pt x="8407" y="93852"/>
                  </a:lnTo>
                  <a:lnTo>
                    <a:pt x="3822" y="97002"/>
                  </a:lnTo>
                  <a:lnTo>
                    <a:pt x="0" y="106540"/>
                  </a:lnTo>
                  <a:lnTo>
                    <a:pt x="1143" y="111988"/>
                  </a:lnTo>
                  <a:lnTo>
                    <a:pt x="105676" y="214083"/>
                  </a:lnTo>
                  <a:lnTo>
                    <a:pt x="108889" y="215341"/>
                  </a:lnTo>
                  <a:lnTo>
                    <a:pt x="113817" y="215341"/>
                  </a:lnTo>
                  <a:lnTo>
                    <a:pt x="115519" y="214998"/>
                  </a:lnTo>
                  <a:lnTo>
                    <a:pt x="121856" y="212280"/>
                  </a:lnTo>
                  <a:lnTo>
                    <a:pt x="124891" y="207619"/>
                  </a:lnTo>
                  <a:lnTo>
                    <a:pt x="124473" y="172123"/>
                  </a:lnTo>
                  <a:lnTo>
                    <a:pt x="99072" y="172123"/>
                  </a:lnTo>
                  <a:lnTo>
                    <a:pt x="44500" y="118833"/>
                  </a:lnTo>
                  <a:lnTo>
                    <a:pt x="98437" y="118198"/>
                  </a:lnTo>
                  <a:lnTo>
                    <a:pt x="213089" y="118198"/>
                  </a:lnTo>
                  <a:lnTo>
                    <a:pt x="216458" y="109791"/>
                  </a:lnTo>
                  <a:lnTo>
                    <a:pt x="215303" y="104343"/>
                  </a:lnTo>
                  <a:lnTo>
                    <a:pt x="208943" y="98132"/>
                  </a:lnTo>
                  <a:lnTo>
                    <a:pt x="118008" y="98132"/>
                  </a:lnTo>
                  <a:lnTo>
                    <a:pt x="117373" y="44208"/>
                  </a:lnTo>
                  <a:lnTo>
                    <a:pt x="153727" y="44208"/>
                  </a:lnTo>
                  <a:lnTo>
                    <a:pt x="109512" y="1028"/>
                  </a:lnTo>
                  <a:lnTo>
                    <a:pt x="104038" y="0"/>
                  </a:lnTo>
                  <a:close/>
                </a:path>
                <a:path w="216535" h="215900">
                  <a:moveTo>
                    <a:pt x="213089" y="118198"/>
                  </a:moveTo>
                  <a:lnTo>
                    <a:pt x="98437" y="118198"/>
                  </a:lnTo>
                  <a:lnTo>
                    <a:pt x="99072" y="172123"/>
                  </a:lnTo>
                  <a:lnTo>
                    <a:pt x="124473" y="172123"/>
                  </a:lnTo>
                  <a:lnTo>
                    <a:pt x="123901" y="123469"/>
                  </a:lnTo>
                  <a:lnTo>
                    <a:pt x="208038" y="122478"/>
                  </a:lnTo>
                  <a:lnTo>
                    <a:pt x="212636" y="119329"/>
                  </a:lnTo>
                  <a:lnTo>
                    <a:pt x="213089" y="118198"/>
                  </a:lnTo>
                  <a:close/>
                </a:path>
                <a:path w="216535" h="215900">
                  <a:moveTo>
                    <a:pt x="153727" y="44208"/>
                  </a:moveTo>
                  <a:lnTo>
                    <a:pt x="117373" y="44208"/>
                  </a:lnTo>
                  <a:lnTo>
                    <a:pt x="171945" y="97497"/>
                  </a:lnTo>
                  <a:lnTo>
                    <a:pt x="118008" y="98132"/>
                  </a:lnTo>
                  <a:lnTo>
                    <a:pt x="208943" y="98132"/>
                  </a:lnTo>
                  <a:lnTo>
                    <a:pt x="153727" y="44208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07442" y="2555077"/>
              <a:ext cx="163195" cy="156845"/>
            </a:xfrm>
            <a:custGeom>
              <a:avLst/>
              <a:gdLst/>
              <a:ahLst/>
              <a:cxnLst/>
              <a:rect l="l" t="t" r="r" b="b"/>
              <a:pathLst>
                <a:path w="163195" h="156844">
                  <a:moveTo>
                    <a:pt x="28486" y="0"/>
                  </a:moveTo>
                  <a:lnTo>
                    <a:pt x="77508" y="77533"/>
                  </a:lnTo>
                  <a:lnTo>
                    <a:pt x="0" y="126542"/>
                  </a:lnTo>
                  <a:lnTo>
                    <a:pt x="134238" y="156781"/>
                  </a:lnTo>
                  <a:lnTo>
                    <a:pt x="85216" y="79247"/>
                  </a:lnTo>
                  <a:lnTo>
                    <a:pt x="162725" y="30238"/>
                  </a:lnTo>
                  <a:lnTo>
                    <a:pt x="28486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94046" y="2541577"/>
              <a:ext cx="189865" cy="183515"/>
            </a:xfrm>
            <a:custGeom>
              <a:avLst/>
              <a:gdLst/>
              <a:ahLst/>
              <a:cxnLst/>
              <a:rect l="l" t="t" r="r" b="b"/>
              <a:pathLst>
                <a:path w="189864" h="183514">
                  <a:moveTo>
                    <a:pt x="39649" y="0"/>
                  </a:moveTo>
                  <a:lnTo>
                    <a:pt x="34455" y="1993"/>
                  </a:lnTo>
                  <a:lnTo>
                    <a:pt x="28536" y="10375"/>
                  </a:lnTo>
                  <a:lnTo>
                    <a:pt x="28397" y="15951"/>
                  </a:lnTo>
                  <a:lnTo>
                    <a:pt x="73380" y="87083"/>
                  </a:lnTo>
                  <a:lnTo>
                    <a:pt x="2260" y="132054"/>
                  </a:lnTo>
                  <a:lnTo>
                    <a:pt x="0" y="137134"/>
                  </a:lnTo>
                  <a:lnTo>
                    <a:pt x="1752" y="147269"/>
                  </a:lnTo>
                  <a:lnTo>
                    <a:pt x="5587" y="151307"/>
                  </a:lnTo>
                  <a:lnTo>
                    <a:pt x="145770" y="182879"/>
                  </a:lnTo>
                  <a:lnTo>
                    <a:pt x="146710" y="182981"/>
                  </a:lnTo>
                  <a:lnTo>
                    <a:pt x="151714" y="182981"/>
                  </a:lnTo>
                  <a:lnTo>
                    <a:pt x="155600" y="181025"/>
                  </a:lnTo>
                  <a:lnTo>
                    <a:pt x="160972" y="173405"/>
                  </a:lnTo>
                  <a:lnTo>
                    <a:pt x="161112" y="167830"/>
                  </a:lnTo>
                  <a:lnTo>
                    <a:pt x="150567" y="151155"/>
                  </a:lnTo>
                  <a:lnTo>
                    <a:pt x="120510" y="151155"/>
                  </a:lnTo>
                  <a:lnTo>
                    <a:pt x="46088" y="134391"/>
                  </a:lnTo>
                  <a:lnTo>
                    <a:pt x="91681" y="105562"/>
                  </a:lnTo>
                  <a:lnTo>
                    <a:pt x="121734" y="105562"/>
                  </a:lnTo>
                  <a:lnTo>
                    <a:pt x="116128" y="96697"/>
                  </a:lnTo>
                  <a:lnTo>
                    <a:pt x="145352" y="78219"/>
                  </a:lnTo>
                  <a:lnTo>
                    <a:pt x="97828" y="78219"/>
                  </a:lnTo>
                  <a:lnTo>
                    <a:pt x="68999" y="32626"/>
                  </a:lnTo>
                  <a:lnTo>
                    <a:pt x="184066" y="32626"/>
                  </a:lnTo>
                  <a:lnTo>
                    <a:pt x="183921" y="32473"/>
                  </a:lnTo>
                  <a:lnTo>
                    <a:pt x="39649" y="0"/>
                  </a:lnTo>
                  <a:close/>
                </a:path>
                <a:path w="189864" h="183514">
                  <a:moveTo>
                    <a:pt x="121734" y="105562"/>
                  </a:moveTo>
                  <a:lnTo>
                    <a:pt x="91681" y="105562"/>
                  </a:lnTo>
                  <a:lnTo>
                    <a:pt x="120510" y="151155"/>
                  </a:lnTo>
                  <a:lnTo>
                    <a:pt x="150567" y="151155"/>
                  </a:lnTo>
                  <a:lnTo>
                    <a:pt x="121734" y="105562"/>
                  </a:lnTo>
                  <a:close/>
                </a:path>
                <a:path w="189864" h="183514">
                  <a:moveTo>
                    <a:pt x="184066" y="32626"/>
                  </a:moveTo>
                  <a:lnTo>
                    <a:pt x="68999" y="32626"/>
                  </a:lnTo>
                  <a:lnTo>
                    <a:pt x="143421" y="49390"/>
                  </a:lnTo>
                  <a:lnTo>
                    <a:pt x="97828" y="78219"/>
                  </a:lnTo>
                  <a:lnTo>
                    <a:pt x="145352" y="78219"/>
                  </a:lnTo>
                  <a:lnTo>
                    <a:pt x="187248" y="51727"/>
                  </a:lnTo>
                  <a:lnTo>
                    <a:pt x="189509" y="46647"/>
                  </a:lnTo>
                  <a:lnTo>
                    <a:pt x="187756" y="36512"/>
                  </a:lnTo>
                  <a:lnTo>
                    <a:pt x="184066" y="32626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07359" y="2535054"/>
              <a:ext cx="169545" cy="164465"/>
            </a:xfrm>
            <a:custGeom>
              <a:avLst/>
              <a:gdLst/>
              <a:ahLst/>
              <a:cxnLst/>
              <a:rect l="l" t="t" r="r" b="b"/>
              <a:pathLst>
                <a:path w="169545" h="164464">
                  <a:moveTo>
                    <a:pt x="131635" y="0"/>
                  </a:moveTo>
                  <a:lnTo>
                    <a:pt x="0" y="40081"/>
                  </a:lnTo>
                  <a:lnTo>
                    <a:pt x="80937" y="83235"/>
                  </a:lnTo>
                  <a:lnTo>
                    <a:pt x="37795" y="164160"/>
                  </a:lnTo>
                  <a:lnTo>
                    <a:pt x="169430" y="124079"/>
                  </a:lnTo>
                  <a:lnTo>
                    <a:pt x="88493" y="80924"/>
                  </a:lnTo>
                  <a:lnTo>
                    <a:pt x="13163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94222" y="2521398"/>
              <a:ext cx="196215" cy="191135"/>
            </a:xfrm>
            <a:custGeom>
              <a:avLst/>
              <a:gdLst/>
              <a:ahLst/>
              <a:cxnLst/>
              <a:rect l="l" t="t" r="r" b="b"/>
              <a:pathLst>
                <a:path w="196214" h="191135">
                  <a:moveTo>
                    <a:pt x="145986" y="0"/>
                  </a:moveTo>
                  <a:lnTo>
                    <a:pt x="4521" y="43078"/>
                  </a:lnTo>
                  <a:lnTo>
                    <a:pt x="990" y="47383"/>
                  </a:lnTo>
                  <a:lnTo>
                    <a:pt x="0" y="57619"/>
                  </a:lnTo>
                  <a:lnTo>
                    <a:pt x="2628" y="62522"/>
                  </a:lnTo>
                  <a:lnTo>
                    <a:pt x="76885" y="102133"/>
                  </a:lnTo>
                  <a:lnTo>
                    <a:pt x="37312" y="176377"/>
                  </a:lnTo>
                  <a:lnTo>
                    <a:pt x="37858" y="181927"/>
                  </a:lnTo>
                  <a:lnTo>
                    <a:pt x="43573" y="188874"/>
                  </a:lnTo>
                  <a:lnTo>
                    <a:pt x="47205" y="190525"/>
                  </a:lnTo>
                  <a:lnTo>
                    <a:pt x="52171" y="190525"/>
                  </a:lnTo>
                  <a:lnTo>
                    <a:pt x="53416" y="190347"/>
                  </a:lnTo>
                  <a:lnTo>
                    <a:pt x="163790" y="156730"/>
                  </a:lnTo>
                  <a:lnTo>
                    <a:pt x="76568" y="156730"/>
                  </a:lnTo>
                  <a:lnTo>
                    <a:pt x="101942" y="109131"/>
                  </a:lnTo>
                  <a:lnTo>
                    <a:pt x="155919" y="109131"/>
                  </a:lnTo>
                  <a:lnTo>
                    <a:pt x="118808" y="89344"/>
                  </a:lnTo>
                  <a:lnTo>
                    <a:pt x="122545" y="82334"/>
                  </a:lnTo>
                  <a:lnTo>
                    <a:pt x="93764" y="82334"/>
                  </a:lnTo>
                  <a:lnTo>
                    <a:pt x="46164" y="56959"/>
                  </a:lnTo>
                  <a:lnTo>
                    <a:pt x="119151" y="34734"/>
                  </a:lnTo>
                  <a:lnTo>
                    <a:pt x="147920" y="34734"/>
                  </a:lnTo>
                  <a:lnTo>
                    <a:pt x="158394" y="15087"/>
                  </a:lnTo>
                  <a:lnTo>
                    <a:pt x="157848" y="9550"/>
                  </a:lnTo>
                  <a:lnTo>
                    <a:pt x="151307" y="1612"/>
                  </a:lnTo>
                  <a:lnTo>
                    <a:pt x="145986" y="0"/>
                  </a:lnTo>
                  <a:close/>
                </a:path>
                <a:path w="196214" h="191135">
                  <a:moveTo>
                    <a:pt x="155919" y="109131"/>
                  </a:moveTo>
                  <a:lnTo>
                    <a:pt x="101942" y="109131"/>
                  </a:lnTo>
                  <a:lnTo>
                    <a:pt x="149542" y="134505"/>
                  </a:lnTo>
                  <a:lnTo>
                    <a:pt x="76568" y="156730"/>
                  </a:lnTo>
                  <a:lnTo>
                    <a:pt x="163790" y="156730"/>
                  </a:lnTo>
                  <a:lnTo>
                    <a:pt x="191185" y="148386"/>
                  </a:lnTo>
                  <a:lnTo>
                    <a:pt x="194716" y="144081"/>
                  </a:lnTo>
                  <a:lnTo>
                    <a:pt x="195706" y="133858"/>
                  </a:lnTo>
                  <a:lnTo>
                    <a:pt x="193078" y="128943"/>
                  </a:lnTo>
                  <a:lnTo>
                    <a:pt x="155919" y="109131"/>
                  </a:lnTo>
                  <a:close/>
                </a:path>
                <a:path w="196214" h="191135">
                  <a:moveTo>
                    <a:pt x="147920" y="34734"/>
                  </a:moveTo>
                  <a:lnTo>
                    <a:pt x="119151" y="34734"/>
                  </a:lnTo>
                  <a:lnTo>
                    <a:pt x="93764" y="82334"/>
                  </a:lnTo>
                  <a:lnTo>
                    <a:pt x="122545" y="82334"/>
                  </a:lnTo>
                  <a:lnTo>
                    <a:pt x="147920" y="34734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66260" y="2398257"/>
              <a:ext cx="188595" cy="189230"/>
            </a:xfrm>
            <a:custGeom>
              <a:avLst/>
              <a:gdLst/>
              <a:ahLst/>
              <a:cxnLst/>
              <a:rect l="l" t="t" r="r" b="b"/>
              <a:pathLst>
                <a:path w="188595" h="189230">
                  <a:moveTo>
                    <a:pt x="92417" y="0"/>
                  </a:moveTo>
                  <a:lnTo>
                    <a:pt x="0" y="101727"/>
                  </a:lnTo>
                  <a:lnTo>
                    <a:pt x="91528" y="97434"/>
                  </a:lnTo>
                  <a:lnTo>
                    <a:pt x="95935" y="189026"/>
                  </a:lnTo>
                  <a:lnTo>
                    <a:pt x="188353" y="87299"/>
                  </a:lnTo>
                  <a:lnTo>
                    <a:pt x="96824" y="91592"/>
                  </a:lnTo>
                  <a:lnTo>
                    <a:pt x="9241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52573" y="2384597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118563" y="124383"/>
                  </a:moveTo>
                  <a:lnTo>
                    <a:pt x="93141" y="124383"/>
                  </a:lnTo>
                  <a:lnTo>
                    <a:pt x="97180" y="208419"/>
                  </a:lnTo>
                  <a:lnTo>
                    <a:pt x="100495" y="212902"/>
                  </a:lnTo>
                  <a:lnTo>
                    <a:pt x="106730" y="215125"/>
                  </a:lnTo>
                  <a:lnTo>
                    <a:pt x="108178" y="215379"/>
                  </a:lnTo>
                  <a:lnTo>
                    <a:pt x="113144" y="215379"/>
                  </a:lnTo>
                  <a:lnTo>
                    <a:pt x="116573" y="213918"/>
                  </a:lnTo>
                  <a:lnTo>
                    <a:pt x="155155" y="171449"/>
                  </a:lnTo>
                  <a:lnTo>
                    <a:pt x="120827" y="171449"/>
                  </a:lnTo>
                  <a:lnTo>
                    <a:pt x="118563" y="124383"/>
                  </a:lnTo>
                  <a:close/>
                </a:path>
                <a:path w="215900" h="215900">
                  <a:moveTo>
                    <a:pt x="206381" y="115061"/>
                  </a:moveTo>
                  <a:lnTo>
                    <a:pt x="172046" y="115061"/>
                  </a:lnTo>
                  <a:lnTo>
                    <a:pt x="120827" y="171449"/>
                  </a:lnTo>
                  <a:lnTo>
                    <a:pt x="155155" y="171449"/>
                  </a:lnTo>
                  <a:lnTo>
                    <a:pt x="206381" y="115061"/>
                  </a:lnTo>
                  <a:close/>
                </a:path>
                <a:path w="215900" h="215900">
                  <a:moveTo>
                    <a:pt x="105575" y="0"/>
                  </a:moveTo>
                  <a:lnTo>
                    <a:pt x="100177" y="1320"/>
                  </a:lnTo>
                  <a:lnTo>
                    <a:pt x="825" y="110655"/>
                  </a:lnTo>
                  <a:lnTo>
                    <a:pt x="0" y="116154"/>
                  </a:lnTo>
                  <a:lnTo>
                    <a:pt x="4381" y="125437"/>
                  </a:lnTo>
                  <a:lnTo>
                    <a:pt x="9232" y="128231"/>
                  </a:lnTo>
                  <a:lnTo>
                    <a:pt x="14274" y="128079"/>
                  </a:lnTo>
                  <a:lnTo>
                    <a:pt x="93141" y="124383"/>
                  </a:lnTo>
                  <a:lnTo>
                    <a:pt x="118563" y="124383"/>
                  </a:lnTo>
                  <a:lnTo>
                    <a:pt x="118236" y="117601"/>
                  </a:lnTo>
                  <a:lnTo>
                    <a:pt x="172046" y="115061"/>
                  </a:lnTo>
                  <a:lnTo>
                    <a:pt x="206381" y="115061"/>
                  </a:lnTo>
                  <a:lnTo>
                    <a:pt x="214896" y="105689"/>
                  </a:lnTo>
                  <a:lnTo>
                    <a:pt x="215560" y="101269"/>
                  </a:lnTo>
                  <a:lnTo>
                    <a:pt x="43675" y="101269"/>
                  </a:lnTo>
                  <a:lnTo>
                    <a:pt x="94894" y="44894"/>
                  </a:lnTo>
                  <a:lnTo>
                    <a:pt x="120318" y="44894"/>
                  </a:lnTo>
                  <a:lnTo>
                    <a:pt x="118541" y="7924"/>
                  </a:lnTo>
                  <a:lnTo>
                    <a:pt x="115239" y="3441"/>
                  </a:lnTo>
                  <a:lnTo>
                    <a:pt x="105575" y="0"/>
                  </a:lnTo>
                  <a:close/>
                </a:path>
                <a:path w="215900" h="215900">
                  <a:moveTo>
                    <a:pt x="120318" y="44894"/>
                  </a:moveTo>
                  <a:lnTo>
                    <a:pt x="94894" y="44894"/>
                  </a:lnTo>
                  <a:lnTo>
                    <a:pt x="97485" y="98742"/>
                  </a:lnTo>
                  <a:lnTo>
                    <a:pt x="43675" y="101269"/>
                  </a:lnTo>
                  <a:lnTo>
                    <a:pt x="215560" y="101269"/>
                  </a:lnTo>
                  <a:lnTo>
                    <a:pt x="215722" y="100190"/>
                  </a:lnTo>
                  <a:lnTo>
                    <a:pt x="211843" y="91960"/>
                  </a:lnTo>
                  <a:lnTo>
                    <a:pt x="122580" y="91960"/>
                  </a:lnTo>
                  <a:lnTo>
                    <a:pt x="120318" y="44894"/>
                  </a:lnTo>
                  <a:close/>
                </a:path>
                <a:path w="215900" h="215900">
                  <a:moveTo>
                    <a:pt x="206565" y="87985"/>
                  </a:moveTo>
                  <a:lnTo>
                    <a:pt x="122580" y="91960"/>
                  </a:lnTo>
                  <a:lnTo>
                    <a:pt x="211843" y="91960"/>
                  </a:lnTo>
                  <a:lnTo>
                    <a:pt x="211340" y="90893"/>
                  </a:lnTo>
                  <a:lnTo>
                    <a:pt x="206565" y="87985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62456" y="2219425"/>
              <a:ext cx="170815" cy="175260"/>
            </a:xfrm>
            <a:custGeom>
              <a:avLst/>
              <a:gdLst/>
              <a:ahLst/>
              <a:cxnLst/>
              <a:rect l="l" t="t" r="r" b="b"/>
              <a:pathLst>
                <a:path w="170814" h="175260">
                  <a:moveTo>
                    <a:pt x="49568" y="0"/>
                  </a:moveTo>
                  <a:lnTo>
                    <a:pt x="0" y="128168"/>
                  </a:lnTo>
                  <a:lnTo>
                    <a:pt x="83896" y="91135"/>
                  </a:lnTo>
                  <a:lnTo>
                    <a:pt x="121056" y="174917"/>
                  </a:lnTo>
                  <a:lnTo>
                    <a:pt x="170624" y="46748"/>
                  </a:lnTo>
                  <a:lnTo>
                    <a:pt x="86728" y="83781"/>
                  </a:lnTo>
                  <a:lnTo>
                    <a:pt x="49568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48750" y="2206599"/>
              <a:ext cx="198120" cy="200660"/>
            </a:xfrm>
            <a:custGeom>
              <a:avLst/>
              <a:gdLst/>
              <a:ahLst/>
              <a:cxnLst/>
              <a:rect l="l" t="t" r="r" b="b"/>
              <a:pathLst>
                <a:path w="198120" h="200660">
                  <a:moveTo>
                    <a:pt x="118917" y="120700"/>
                  </a:moveTo>
                  <a:lnTo>
                    <a:pt x="91135" y="120700"/>
                  </a:lnTo>
                  <a:lnTo>
                    <a:pt x="125183" y="197497"/>
                  </a:lnTo>
                  <a:lnTo>
                    <a:pt x="129743" y="200444"/>
                  </a:lnTo>
                  <a:lnTo>
                    <a:pt x="135064" y="200444"/>
                  </a:lnTo>
                  <a:lnTo>
                    <a:pt x="140195" y="200317"/>
                  </a:lnTo>
                  <a:lnTo>
                    <a:pt x="144754" y="197116"/>
                  </a:lnTo>
                  <a:lnTo>
                    <a:pt x="161190" y="154622"/>
                  </a:lnTo>
                  <a:lnTo>
                    <a:pt x="133959" y="154622"/>
                  </a:lnTo>
                  <a:lnTo>
                    <a:pt x="118917" y="120700"/>
                  </a:lnTo>
                  <a:close/>
                </a:path>
                <a:path w="198120" h="200660">
                  <a:moveTo>
                    <a:pt x="68402" y="0"/>
                  </a:moveTo>
                  <a:lnTo>
                    <a:pt x="57835" y="241"/>
                  </a:lnTo>
                  <a:lnTo>
                    <a:pt x="53276" y="3454"/>
                  </a:lnTo>
                  <a:lnTo>
                    <a:pt x="0" y="141198"/>
                  </a:lnTo>
                  <a:lnTo>
                    <a:pt x="1219" y="146634"/>
                  </a:lnTo>
                  <a:lnTo>
                    <a:pt x="8648" y="153708"/>
                  </a:lnTo>
                  <a:lnTo>
                    <a:pt x="14135" y="154647"/>
                  </a:lnTo>
                  <a:lnTo>
                    <a:pt x="91135" y="120700"/>
                  </a:lnTo>
                  <a:lnTo>
                    <a:pt x="118917" y="120700"/>
                  </a:lnTo>
                  <a:lnTo>
                    <a:pt x="117278" y="117005"/>
                  </a:lnTo>
                  <a:lnTo>
                    <a:pt x="36588" y="117005"/>
                  </a:lnTo>
                  <a:lnTo>
                    <a:pt x="64071" y="45948"/>
                  </a:lnTo>
                  <a:lnTo>
                    <a:pt x="91858" y="45948"/>
                  </a:lnTo>
                  <a:lnTo>
                    <a:pt x="72796" y="2984"/>
                  </a:lnTo>
                  <a:lnTo>
                    <a:pt x="68402" y="0"/>
                  </a:lnTo>
                  <a:close/>
                </a:path>
                <a:path w="198120" h="200660">
                  <a:moveTo>
                    <a:pt x="188673" y="83566"/>
                  </a:moveTo>
                  <a:lnTo>
                    <a:pt x="161442" y="83566"/>
                  </a:lnTo>
                  <a:lnTo>
                    <a:pt x="133959" y="154622"/>
                  </a:lnTo>
                  <a:lnTo>
                    <a:pt x="161190" y="154622"/>
                  </a:lnTo>
                  <a:lnTo>
                    <a:pt x="188673" y="83566"/>
                  </a:lnTo>
                  <a:close/>
                </a:path>
                <a:path w="198120" h="200660">
                  <a:moveTo>
                    <a:pt x="91858" y="45948"/>
                  </a:moveTo>
                  <a:lnTo>
                    <a:pt x="64071" y="45948"/>
                  </a:lnTo>
                  <a:lnTo>
                    <a:pt x="85940" y="95237"/>
                  </a:lnTo>
                  <a:lnTo>
                    <a:pt x="36588" y="117005"/>
                  </a:lnTo>
                  <a:lnTo>
                    <a:pt x="117278" y="117005"/>
                  </a:lnTo>
                  <a:lnTo>
                    <a:pt x="112102" y="105333"/>
                  </a:lnTo>
                  <a:lnTo>
                    <a:pt x="161442" y="83566"/>
                  </a:lnTo>
                  <a:lnTo>
                    <a:pt x="188673" y="83566"/>
                  </a:lnTo>
                  <a:lnTo>
                    <a:pt x="190102" y="79870"/>
                  </a:lnTo>
                  <a:lnTo>
                    <a:pt x="106908" y="79870"/>
                  </a:lnTo>
                  <a:lnTo>
                    <a:pt x="91858" y="45948"/>
                  </a:lnTo>
                  <a:close/>
                </a:path>
                <a:path w="198120" h="200660">
                  <a:moveTo>
                    <a:pt x="183883" y="45897"/>
                  </a:moveTo>
                  <a:lnTo>
                    <a:pt x="106908" y="79870"/>
                  </a:lnTo>
                  <a:lnTo>
                    <a:pt x="190102" y="79870"/>
                  </a:lnTo>
                  <a:lnTo>
                    <a:pt x="198031" y="59372"/>
                  </a:lnTo>
                  <a:lnTo>
                    <a:pt x="196824" y="53936"/>
                  </a:lnTo>
                  <a:lnTo>
                    <a:pt x="189382" y="46837"/>
                  </a:lnTo>
                  <a:lnTo>
                    <a:pt x="183883" y="45897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35373" y="2033492"/>
              <a:ext cx="170815" cy="175260"/>
            </a:xfrm>
            <a:custGeom>
              <a:avLst/>
              <a:gdLst/>
              <a:ahLst/>
              <a:cxnLst/>
              <a:rect l="l" t="t" r="r" b="b"/>
              <a:pathLst>
                <a:path w="170814" h="175260">
                  <a:moveTo>
                    <a:pt x="49568" y="0"/>
                  </a:moveTo>
                  <a:lnTo>
                    <a:pt x="0" y="128168"/>
                  </a:lnTo>
                  <a:lnTo>
                    <a:pt x="83896" y="91135"/>
                  </a:lnTo>
                  <a:lnTo>
                    <a:pt x="121056" y="174917"/>
                  </a:lnTo>
                  <a:lnTo>
                    <a:pt x="170624" y="46748"/>
                  </a:lnTo>
                  <a:lnTo>
                    <a:pt x="86728" y="83781"/>
                  </a:lnTo>
                  <a:lnTo>
                    <a:pt x="49568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21670" y="2020740"/>
              <a:ext cx="198120" cy="200660"/>
            </a:xfrm>
            <a:custGeom>
              <a:avLst/>
              <a:gdLst/>
              <a:ahLst/>
              <a:cxnLst/>
              <a:rect l="l" t="t" r="r" b="b"/>
              <a:pathLst>
                <a:path w="198120" h="200660">
                  <a:moveTo>
                    <a:pt x="118913" y="120624"/>
                  </a:moveTo>
                  <a:lnTo>
                    <a:pt x="91122" y="120624"/>
                  </a:lnTo>
                  <a:lnTo>
                    <a:pt x="125183" y="197421"/>
                  </a:lnTo>
                  <a:lnTo>
                    <a:pt x="129743" y="200367"/>
                  </a:lnTo>
                  <a:lnTo>
                    <a:pt x="135064" y="200367"/>
                  </a:lnTo>
                  <a:lnTo>
                    <a:pt x="140195" y="200240"/>
                  </a:lnTo>
                  <a:lnTo>
                    <a:pt x="144754" y="197027"/>
                  </a:lnTo>
                  <a:lnTo>
                    <a:pt x="161187" y="154546"/>
                  </a:lnTo>
                  <a:lnTo>
                    <a:pt x="133959" y="154546"/>
                  </a:lnTo>
                  <a:lnTo>
                    <a:pt x="118913" y="120624"/>
                  </a:lnTo>
                  <a:close/>
                </a:path>
                <a:path w="198120" h="200660">
                  <a:moveTo>
                    <a:pt x="68300" y="0"/>
                  </a:moveTo>
                  <a:lnTo>
                    <a:pt x="62966" y="63"/>
                  </a:lnTo>
                  <a:lnTo>
                    <a:pt x="57835" y="177"/>
                  </a:lnTo>
                  <a:lnTo>
                    <a:pt x="53276" y="3378"/>
                  </a:lnTo>
                  <a:lnTo>
                    <a:pt x="0" y="141122"/>
                  </a:lnTo>
                  <a:lnTo>
                    <a:pt x="1219" y="146558"/>
                  </a:lnTo>
                  <a:lnTo>
                    <a:pt x="8636" y="153631"/>
                  </a:lnTo>
                  <a:lnTo>
                    <a:pt x="14122" y="154571"/>
                  </a:lnTo>
                  <a:lnTo>
                    <a:pt x="91122" y="120624"/>
                  </a:lnTo>
                  <a:lnTo>
                    <a:pt x="118913" y="120624"/>
                  </a:lnTo>
                  <a:lnTo>
                    <a:pt x="117274" y="116928"/>
                  </a:lnTo>
                  <a:lnTo>
                    <a:pt x="36588" y="116928"/>
                  </a:lnTo>
                  <a:lnTo>
                    <a:pt x="64071" y="45885"/>
                  </a:lnTo>
                  <a:lnTo>
                    <a:pt x="91856" y="45885"/>
                  </a:lnTo>
                  <a:lnTo>
                    <a:pt x="72796" y="2908"/>
                  </a:lnTo>
                  <a:lnTo>
                    <a:pt x="68300" y="0"/>
                  </a:lnTo>
                  <a:close/>
                </a:path>
                <a:path w="198120" h="200660">
                  <a:moveTo>
                    <a:pt x="188672" y="83489"/>
                  </a:moveTo>
                  <a:lnTo>
                    <a:pt x="161442" y="83489"/>
                  </a:lnTo>
                  <a:lnTo>
                    <a:pt x="133959" y="154546"/>
                  </a:lnTo>
                  <a:lnTo>
                    <a:pt x="161187" y="154546"/>
                  </a:lnTo>
                  <a:lnTo>
                    <a:pt x="188672" y="83489"/>
                  </a:lnTo>
                  <a:close/>
                </a:path>
                <a:path w="198120" h="200660">
                  <a:moveTo>
                    <a:pt x="91856" y="45885"/>
                  </a:moveTo>
                  <a:lnTo>
                    <a:pt x="64071" y="45885"/>
                  </a:lnTo>
                  <a:lnTo>
                    <a:pt x="85928" y="95161"/>
                  </a:lnTo>
                  <a:lnTo>
                    <a:pt x="36588" y="116928"/>
                  </a:lnTo>
                  <a:lnTo>
                    <a:pt x="117274" y="116928"/>
                  </a:lnTo>
                  <a:lnTo>
                    <a:pt x="112102" y="105270"/>
                  </a:lnTo>
                  <a:lnTo>
                    <a:pt x="161442" y="83489"/>
                  </a:lnTo>
                  <a:lnTo>
                    <a:pt x="188672" y="83489"/>
                  </a:lnTo>
                  <a:lnTo>
                    <a:pt x="190102" y="79794"/>
                  </a:lnTo>
                  <a:lnTo>
                    <a:pt x="106895" y="79794"/>
                  </a:lnTo>
                  <a:lnTo>
                    <a:pt x="91856" y="45885"/>
                  </a:lnTo>
                  <a:close/>
                </a:path>
                <a:path w="198120" h="200660">
                  <a:moveTo>
                    <a:pt x="183883" y="45834"/>
                  </a:moveTo>
                  <a:lnTo>
                    <a:pt x="106895" y="79794"/>
                  </a:lnTo>
                  <a:lnTo>
                    <a:pt x="190102" y="79794"/>
                  </a:lnTo>
                  <a:lnTo>
                    <a:pt x="198031" y="59296"/>
                  </a:lnTo>
                  <a:lnTo>
                    <a:pt x="196811" y="53860"/>
                  </a:lnTo>
                  <a:lnTo>
                    <a:pt x="189369" y="46761"/>
                  </a:lnTo>
                  <a:lnTo>
                    <a:pt x="183883" y="45834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40" y="436580"/>
            <a:ext cx="1186074" cy="202093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1730500" y="432009"/>
            <a:ext cx="706120" cy="172720"/>
            <a:chOff x="1730500" y="432009"/>
            <a:chExt cx="706120" cy="172720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0500" y="432009"/>
              <a:ext cx="493767" cy="1721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7477" y="481382"/>
              <a:ext cx="189048" cy="122758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1647131" y="3823375"/>
            <a:ext cx="513080" cy="913765"/>
          </a:xfrm>
          <a:custGeom>
            <a:avLst/>
            <a:gdLst/>
            <a:ahLst/>
            <a:cxnLst/>
            <a:rect l="l" t="t" r="r" b="b"/>
            <a:pathLst>
              <a:path w="513080" h="913764">
                <a:moveTo>
                  <a:pt x="497154" y="0"/>
                </a:moveTo>
                <a:lnTo>
                  <a:pt x="483768" y="0"/>
                </a:lnTo>
                <a:lnTo>
                  <a:pt x="477062" y="3136"/>
                </a:lnTo>
                <a:lnTo>
                  <a:pt x="470827" y="9385"/>
                </a:lnTo>
                <a:lnTo>
                  <a:pt x="99123" y="399160"/>
                </a:lnTo>
                <a:lnTo>
                  <a:pt x="137299" y="34162"/>
                </a:lnTo>
                <a:lnTo>
                  <a:pt x="137299" y="30810"/>
                </a:lnTo>
                <a:lnTo>
                  <a:pt x="137845" y="26695"/>
                </a:lnTo>
                <a:lnTo>
                  <a:pt x="137972" y="17652"/>
                </a:lnTo>
                <a:lnTo>
                  <a:pt x="135953" y="11722"/>
                </a:lnTo>
                <a:lnTo>
                  <a:pt x="127927" y="2349"/>
                </a:lnTo>
                <a:lnTo>
                  <a:pt x="122110" y="0"/>
                </a:lnTo>
                <a:lnTo>
                  <a:pt x="109169" y="0"/>
                </a:lnTo>
                <a:lnTo>
                  <a:pt x="103911" y="1676"/>
                </a:lnTo>
                <a:lnTo>
                  <a:pt x="93649" y="8369"/>
                </a:lnTo>
                <a:lnTo>
                  <a:pt x="90639" y="14973"/>
                </a:lnTo>
                <a:lnTo>
                  <a:pt x="89750" y="24777"/>
                </a:lnTo>
                <a:lnTo>
                  <a:pt x="673" y="879360"/>
                </a:lnTo>
                <a:lnTo>
                  <a:pt x="215" y="880262"/>
                </a:lnTo>
                <a:lnTo>
                  <a:pt x="0" y="881367"/>
                </a:lnTo>
                <a:lnTo>
                  <a:pt x="0" y="895883"/>
                </a:lnTo>
                <a:lnTo>
                  <a:pt x="2019" y="901788"/>
                </a:lnTo>
                <a:lnTo>
                  <a:pt x="10045" y="911161"/>
                </a:lnTo>
                <a:lnTo>
                  <a:pt x="15849" y="913510"/>
                </a:lnTo>
                <a:lnTo>
                  <a:pt x="28803" y="913510"/>
                </a:lnTo>
                <a:lnTo>
                  <a:pt x="34036" y="911834"/>
                </a:lnTo>
                <a:lnTo>
                  <a:pt x="44310" y="905141"/>
                </a:lnTo>
                <a:lnTo>
                  <a:pt x="47320" y="898563"/>
                </a:lnTo>
                <a:lnTo>
                  <a:pt x="87071" y="511670"/>
                </a:lnTo>
                <a:lnTo>
                  <a:pt x="403174" y="904138"/>
                </a:lnTo>
                <a:lnTo>
                  <a:pt x="408978" y="910399"/>
                </a:lnTo>
                <a:lnTo>
                  <a:pt x="415455" y="913510"/>
                </a:lnTo>
                <a:lnTo>
                  <a:pt x="428840" y="913510"/>
                </a:lnTo>
                <a:lnTo>
                  <a:pt x="434327" y="911161"/>
                </a:lnTo>
                <a:lnTo>
                  <a:pt x="443699" y="901788"/>
                </a:lnTo>
                <a:lnTo>
                  <a:pt x="446036" y="896327"/>
                </a:lnTo>
                <a:lnTo>
                  <a:pt x="446036" y="885177"/>
                </a:lnTo>
                <a:lnTo>
                  <a:pt x="444246" y="880262"/>
                </a:lnTo>
                <a:lnTo>
                  <a:pt x="440690" y="875334"/>
                </a:lnTo>
                <a:lnTo>
                  <a:pt x="108496" y="456755"/>
                </a:lnTo>
                <a:lnTo>
                  <a:pt x="508990" y="36842"/>
                </a:lnTo>
                <a:lnTo>
                  <a:pt x="510781" y="34162"/>
                </a:lnTo>
                <a:lnTo>
                  <a:pt x="512559" y="28803"/>
                </a:lnTo>
                <a:lnTo>
                  <a:pt x="513016" y="26123"/>
                </a:lnTo>
                <a:lnTo>
                  <a:pt x="513016" y="17208"/>
                </a:lnTo>
                <a:lnTo>
                  <a:pt x="510882" y="11722"/>
                </a:lnTo>
                <a:lnTo>
                  <a:pt x="502399" y="2349"/>
                </a:lnTo>
                <a:lnTo>
                  <a:pt x="49715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37402" y="3823375"/>
            <a:ext cx="513080" cy="913765"/>
          </a:xfrm>
          <a:custGeom>
            <a:avLst/>
            <a:gdLst/>
            <a:ahLst/>
            <a:cxnLst/>
            <a:rect l="l" t="t" r="r" b="b"/>
            <a:pathLst>
              <a:path w="513080" h="913764">
                <a:moveTo>
                  <a:pt x="497154" y="0"/>
                </a:moveTo>
                <a:lnTo>
                  <a:pt x="483768" y="0"/>
                </a:lnTo>
                <a:lnTo>
                  <a:pt x="477062" y="3136"/>
                </a:lnTo>
                <a:lnTo>
                  <a:pt x="470827" y="9385"/>
                </a:lnTo>
                <a:lnTo>
                  <a:pt x="99123" y="399160"/>
                </a:lnTo>
                <a:lnTo>
                  <a:pt x="137299" y="34162"/>
                </a:lnTo>
                <a:lnTo>
                  <a:pt x="137299" y="30810"/>
                </a:lnTo>
                <a:lnTo>
                  <a:pt x="137845" y="26695"/>
                </a:lnTo>
                <a:lnTo>
                  <a:pt x="137972" y="17652"/>
                </a:lnTo>
                <a:lnTo>
                  <a:pt x="135953" y="11722"/>
                </a:lnTo>
                <a:lnTo>
                  <a:pt x="127927" y="2349"/>
                </a:lnTo>
                <a:lnTo>
                  <a:pt x="122110" y="0"/>
                </a:lnTo>
                <a:lnTo>
                  <a:pt x="109169" y="0"/>
                </a:lnTo>
                <a:lnTo>
                  <a:pt x="103911" y="1676"/>
                </a:lnTo>
                <a:lnTo>
                  <a:pt x="93649" y="8369"/>
                </a:lnTo>
                <a:lnTo>
                  <a:pt x="90639" y="14973"/>
                </a:lnTo>
                <a:lnTo>
                  <a:pt x="89750" y="24777"/>
                </a:lnTo>
                <a:lnTo>
                  <a:pt x="673" y="879360"/>
                </a:lnTo>
                <a:lnTo>
                  <a:pt x="215" y="880262"/>
                </a:lnTo>
                <a:lnTo>
                  <a:pt x="0" y="881367"/>
                </a:lnTo>
                <a:lnTo>
                  <a:pt x="0" y="895883"/>
                </a:lnTo>
                <a:lnTo>
                  <a:pt x="2019" y="901788"/>
                </a:lnTo>
                <a:lnTo>
                  <a:pt x="10045" y="911161"/>
                </a:lnTo>
                <a:lnTo>
                  <a:pt x="15849" y="913510"/>
                </a:lnTo>
                <a:lnTo>
                  <a:pt x="28803" y="913510"/>
                </a:lnTo>
                <a:lnTo>
                  <a:pt x="34036" y="911834"/>
                </a:lnTo>
                <a:lnTo>
                  <a:pt x="44310" y="905141"/>
                </a:lnTo>
                <a:lnTo>
                  <a:pt x="47320" y="898563"/>
                </a:lnTo>
                <a:lnTo>
                  <a:pt x="87071" y="511670"/>
                </a:lnTo>
                <a:lnTo>
                  <a:pt x="403174" y="904138"/>
                </a:lnTo>
                <a:lnTo>
                  <a:pt x="408978" y="910399"/>
                </a:lnTo>
                <a:lnTo>
                  <a:pt x="415455" y="913510"/>
                </a:lnTo>
                <a:lnTo>
                  <a:pt x="428840" y="913510"/>
                </a:lnTo>
                <a:lnTo>
                  <a:pt x="434327" y="911161"/>
                </a:lnTo>
                <a:lnTo>
                  <a:pt x="443699" y="901788"/>
                </a:lnTo>
                <a:lnTo>
                  <a:pt x="446036" y="896327"/>
                </a:lnTo>
                <a:lnTo>
                  <a:pt x="446036" y="885177"/>
                </a:lnTo>
                <a:lnTo>
                  <a:pt x="444246" y="880262"/>
                </a:lnTo>
                <a:lnTo>
                  <a:pt x="440690" y="875334"/>
                </a:lnTo>
                <a:lnTo>
                  <a:pt x="108496" y="456755"/>
                </a:lnTo>
                <a:lnTo>
                  <a:pt x="508990" y="36842"/>
                </a:lnTo>
                <a:lnTo>
                  <a:pt x="510781" y="34162"/>
                </a:lnTo>
                <a:lnTo>
                  <a:pt x="512559" y="28803"/>
                </a:lnTo>
                <a:lnTo>
                  <a:pt x="513016" y="26123"/>
                </a:lnTo>
                <a:lnTo>
                  <a:pt x="513016" y="17208"/>
                </a:lnTo>
                <a:lnTo>
                  <a:pt x="510882" y="11722"/>
                </a:lnTo>
                <a:lnTo>
                  <a:pt x="502399" y="2349"/>
                </a:lnTo>
                <a:lnTo>
                  <a:pt x="49715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40374" y="3823375"/>
            <a:ext cx="513080" cy="913765"/>
          </a:xfrm>
          <a:custGeom>
            <a:avLst/>
            <a:gdLst/>
            <a:ahLst/>
            <a:cxnLst/>
            <a:rect l="l" t="t" r="r" b="b"/>
            <a:pathLst>
              <a:path w="513079" h="913764">
                <a:moveTo>
                  <a:pt x="497154" y="0"/>
                </a:moveTo>
                <a:lnTo>
                  <a:pt x="483768" y="0"/>
                </a:lnTo>
                <a:lnTo>
                  <a:pt x="477062" y="3136"/>
                </a:lnTo>
                <a:lnTo>
                  <a:pt x="470827" y="9385"/>
                </a:lnTo>
                <a:lnTo>
                  <a:pt x="99123" y="399160"/>
                </a:lnTo>
                <a:lnTo>
                  <a:pt x="137299" y="34162"/>
                </a:lnTo>
                <a:lnTo>
                  <a:pt x="137299" y="30810"/>
                </a:lnTo>
                <a:lnTo>
                  <a:pt x="137845" y="26695"/>
                </a:lnTo>
                <a:lnTo>
                  <a:pt x="137972" y="17652"/>
                </a:lnTo>
                <a:lnTo>
                  <a:pt x="135953" y="11722"/>
                </a:lnTo>
                <a:lnTo>
                  <a:pt x="127927" y="2349"/>
                </a:lnTo>
                <a:lnTo>
                  <a:pt x="122110" y="0"/>
                </a:lnTo>
                <a:lnTo>
                  <a:pt x="109169" y="0"/>
                </a:lnTo>
                <a:lnTo>
                  <a:pt x="103911" y="1676"/>
                </a:lnTo>
                <a:lnTo>
                  <a:pt x="93649" y="8369"/>
                </a:lnTo>
                <a:lnTo>
                  <a:pt x="90639" y="14973"/>
                </a:lnTo>
                <a:lnTo>
                  <a:pt x="89750" y="24777"/>
                </a:lnTo>
                <a:lnTo>
                  <a:pt x="673" y="879360"/>
                </a:lnTo>
                <a:lnTo>
                  <a:pt x="215" y="880262"/>
                </a:lnTo>
                <a:lnTo>
                  <a:pt x="0" y="881367"/>
                </a:lnTo>
                <a:lnTo>
                  <a:pt x="0" y="895883"/>
                </a:lnTo>
                <a:lnTo>
                  <a:pt x="2019" y="901788"/>
                </a:lnTo>
                <a:lnTo>
                  <a:pt x="10045" y="911161"/>
                </a:lnTo>
                <a:lnTo>
                  <a:pt x="15849" y="913510"/>
                </a:lnTo>
                <a:lnTo>
                  <a:pt x="28803" y="913510"/>
                </a:lnTo>
                <a:lnTo>
                  <a:pt x="34036" y="911834"/>
                </a:lnTo>
                <a:lnTo>
                  <a:pt x="44310" y="905141"/>
                </a:lnTo>
                <a:lnTo>
                  <a:pt x="47320" y="898563"/>
                </a:lnTo>
                <a:lnTo>
                  <a:pt x="87071" y="511670"/>
                </a:lnTo>
                <a:lnTo>
                  <a:pt x="403174" y="904138"/>
                </a:lnTo>
                <a:lnTo>
                  <a:pt x="408978" y="910399"/>
                </a:lnTo>
                <a:lnTo>
                  <a:pt x="415455" y="913510"/>
                </a:lnTo>
                <a:lnTo>
                  <a:pt x="428840" y="913510"/>
                </a:lnTo>
                <a:lnTo>
                  <a:pt x="434327" y="911161"/>
                </a:lnTo>
                <a:lnTo>
                  <a:pt x="443699" y="901788"/>
                </a:lnTo>
                <a:lnTo>
                  <a:pt x="446036" y="896327"/>
                </a:lnTo>
                <a:lnTo>
                  <a:pt x="446036" y="885177"/>
                </a:lnTo>
                <a:lnTo>
                  <a:pt x="444246" y="880262"/>
                </a:lnTo>
                <a:lnTo>
                  <a:pt x="440690" y="875334"/>
                </a:lnTo>
                <a:lnTo>
                  <a:pt x="108496" y="456755"/>
                </a:lnTo>
                <a:lnTo>
                  <a:pt x="508990" y="36842"/>
                </a:lnTo>
                <a:lnTo>
                  <a:pt x="510781" y="34162"/>
                </a:lnTo>
                <a:lnTo>
                  <a:pt x="512559" y="28803"/>
                </a:lnTo>
                <a:lnTo>
                  <a:pt x="513016" y="26123"/>
                </a:lnTo>
                <a:lnTo>
                  <a:pt x="513016" y="17208"/>
                </a:lnTo>
                <a:lnTo>
                  <a:pt x="510882" y="11722"/>
                </a:lnTo>
                <a:lnTo>
                  <a:pt x="502399" y="2349"/>
                </a:lnTo>
                <a:lnTo>
                  <a:pt x="49715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43345" y="3823375"/>
            <a:ext cx="513080" cy="913765"/>
          </a:xfrm>
          <a:custGeom>
            <a:avLst/>
            <a:gdLst/>
            <a:ahLst/>
            <a:cxnLst/>
            <a:rect l="l" t="t" r="r" b="b"/>
            <a:pathLst>
              <a:path w="513079" h="913764">
                <a:moveTo>
                  <a:pt x="497154" y="0"/>
                </a:moveTo>
                <a:lnTo>
                  <a:pt x="483768" y="0"/>
                </a:lnTo>
                <a:lnTo>
                  <a:pt x="477062" y="3136"/>
                </a:lnTo>
                <a:lnTo>
                  <a:pt x="470827" y="9385"/>
                </a:lnTo>
                <a:lnTo>
                  <a:pt x="99123" y="399160"/>
                </a:lnTo>
                <a:lnTo>
                  <a:pt x="137299" y="34162"/>
                </a:lnTo>
                <a:lnTo>
                  <a:pt x="137299" y="30810"/>
                </a:lnTo>
                <a:lnTo>
                  <a:pt x="137845" y="26695"/>
                </a:lnTo>
                <a:lnTo>
                  <a:pt x="137972" y="17652"/>
                </a:lnTo>
                <a:lnTo>
                  <a:pt x="135953" y="11722"/>
                </a:lnTo>
                <a:lnTo>
                  <a:pt x="127927" y="2349"/>
                </a:lnTo>
                <a:lnTo>
                  <a:pt x="122110" y="0"/>
                </a:lnTo>
                <a:lnTo>
                  <a:pt x="109169" y="0"/>
                </a:lnTo>
                <a:lnTo>
                  <a:pt x="103911" y="1676"/>
                </a:lnTo>
                <a:lnTo>
                  <a:pt x="93649" y="8369"/>
                </a:lnTo>
                <a:lnTo>
                  <a:pt x="90639" y="14973"/>
                </a:lnTo>
                <a:lnTo>
                  <a:pt x="89750" y="24777"/>
                </a:lnTo>
                <a:lnTo>
                  <a:pt x="673" y="879360"/>
                </a:lnTo>
                <a:lnTo>
                  <a:pt x="215" y="880262"/>
                </a:lnTo>
                <a:lnTo>
                  <a:pt x="0" y="881367"/>
                </a:lnTo>
                <a:lnTo>
                  <a:pt x="0" y="895883"/>
                </a:lnTo>
                <a:lnTo>
                  <a:pt x="2019" y="901788"/>
                </a:lnTo>
                <a:lnTo>
                  <a:pt x="10045" y="911161"/>
                </a:lnTo>
                <a:lnTo>
                  <a:pt x="15849" y="913510"/>
                </a:lnTo>
                <a:lnTo>
                  <a:pt x="28803" y="913510"/>
                </a:lnTo>
                <a:lnTo>
                  <a:pt x="34036" y="911834"/>
                </a:lnTo>
                <a:lnTo>
                  <a:pt x="44310" y="905141"/>
                </a:lnTo>
                <a:lnTo>
                  <a:pt x="47320" y="898563"/>
                </a:lnTo>
                <a:lnTo>
                  <a:pt x="87071" y="511670"/>
                </a:lnTo>
                <a:lnTo>
                  <a:pt x="403174" y="904138"/>
                </a:lnTo>
                <a:lnTo>
                  <a:pt x="408978" y="910399"/>
                </a:lnTo>
                <a:lnTo>
                  <a:pt x="415455" y="913510"/>
                </a:lnTo>
                <a:lnTo>
                  <a:pt x="428840" y="913510"/>
                </a:lnTo>
                <a:lnTo>
                  <a:pt x="434327" y="911161"/>
                </a:lnTo>
                <a:lnTo>
                  <a:pt x="443699" y="901788"/>
                </a:lnTo>
                <a:lnTo>
                  <a:pt x="446036" y="896327"/>
                </a:lnTo>
                <a:lnTo>
                  <a:pt x="446036" y="885177"/>
                </a:lnTo>
                <a:lnTo>
                  <a:pt x="444246" y="880262"/>
                </a:lnTo>
                <a:lnTo>
                  <a:pt x="440690" y="875334"/>
                </a:lnTo>
                <a:lnTo>
                  <a:pt x="108496" y="456755"/>
                </a:lnTo>
                <a:lnTo>
                  <a:pt x="508990" y="36842"/>
                </a:lnTo>
                <a:lnTo>
                  <a:pt x="510781" y="34162"/>
                </a:lnTo>
                <a:lnTo>
                  <a:pt x="512559" y="28803"/>
                </a:lnTo>
                <a:lnTo>
                  <a:pt x="513016" y="26123"/>
                </a:lnTo>
                <a:lnTo>
                  <a:pt x="513016" y="17208"/>
                </a:lnTo>
                <a:lnTo>
                  <a:pt x="510882" y="11722"/>
                </a:lnTo>
                <a:lnTo>
                  <a:pt x="502399" y="2349"/>
                </a:lnTo>
                <a:lnTo>
                  <a:pt x="49715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46310" y="3823375"/>
            <a:ext cx="513080" cy="913765"/>
          </a:xfrm>
          <a:custGeom>
            <a:avLst/>
            <a:gdLst/>
            <a:ahLst/>
            <a:cxnLst/>
            <a:rect l="l" t="t" r="r" b="b"/>
            <a:pathLst>
              <a:path w="513079" h="913764">
                <a:moveTo>
                  <a:pt x="497154" y="0"/>
                </a:moveTo>
                <a:lnTo>
                  <a:pt x="483768" y="0"/>
                </a:lnTo>
                <a:lnTo>
                  <a:pt x="477062" y="3136"/>
                </a:lnTo>
                <a:lnTo>
                  <a:pt x="470827" y="9385"/>
                </a:lnTo>
                <a:lnTo>
                  <a:pt x="99123" y="399160"/>
                </a:lnTo>
                <a:lnTo>
                  <a:pt x="137299" y="34162"/>
                </a:lnTo>
                <a:lnTo>
                  <a:pt x="137299" y="30810"/>
                </a:lnTo>
                <a:lnTo>
                  <a:pt x="137845" y="26695"/>
                </a:lnTo>
                <a:lnTo>
                  <a:pt x="137972" y="17652"/>
                </a:lnTo>
                <a:lnTo>
                  <a:pt x="135953" y="11722"/>
                </a:lnTo>
                <a:lnTo>
                  <a:pt x="127927" y="2349"/>
                </a:lnTo>
                <a:lnTo>
                  <a:pt x="122110" y="0"/>
                </a:lnTo>
                <a:lnTo>
                  <a:pt x="109169" y="0"/>
                </a:lnTo>
                <a:lnTo>
                  <a:pt x="103911" y="1676"/>
                </a:lnTo>
                <a:lnTo>
                  <a:pt x="93649" y="8369"/>
                </a:lnTo>
                <a:lnTo>
                  <a:pt x="90639" y="14973"/>
                </a:lnTo>
                <a:lnTo>
                  <a:pt x="89750" y="24777"/>
                </a:lnTo>
                <a:lnTo>
                  <a:pt x="673" y="879360"/>
                </a:lnTo>
                <a:lnTo>
                  <a:pt x="215" y="880262"/>
                </a:lnTo>
                <a:lnTo>
                  <a:pt x="0" y="881367"/>
                </a:lnTo>
                <a:lnTo>
                  <a:pt x="0" y="895883"/>
                </a:lnTo>
                <a:lnTo>
                  <a:pt x="2019" y="901788"/>
                </a:lnTo>
                <a:lnTo>
                  <a:pt x="10045" y="911161"/>
                </a:lnTo>
                <a:lnTo>
                  <a:pt x="15849" y="913510"/>
                </a:lnTo>
                <a:lnTo>
                  <a:pt x="28803" y="913510"/>
                </a:lnTo>
                <a:lnTo>
                  <a:pt x="34036" y="911834"/>
                </a:lnTo>
                <a:lnTo>
                  <a:pt x="44310" y="905141"/>
                </a:lnTo>
                <a:lnTo>
                  <a:pt x="47320" y="898563"/>
                </a:lnTo>
                <a:lnTo>
                  <a:pt x="87071" y="511670"/>
                </a:lnTo>
                <a:lnTo>
                  <a:pt x="403174" y="904138"/>
                </a:lnTo>
                <a:lnTo>
                  <a:pt x="408978" y="910399"/>
                </a:lnTo>
                <a:lnTo>
                  <a:pt x="415455" y="913510"/>
                </a:lnTo>
                <a:lnTo>
                  <a:pt x="428840" y="913510"/>
                </a:lnTo>
                <a:lnTo>
                  <a:pt x="434327" y="911161"/>
                </a:lnTo>
                <a:lnTo>
                  <a:pt x="443699" y="901788"/>
                </a:lnTo>
                <a:lnTo>
                  <a:pt x="446036" y="896327"/>
                </a:lnTo>
                <a:lnTo>
                  <a:pt x="446036" y="885177"/>
                </a:lnTo>
                <a:lnTo>
                  <a:pt x="444246" y="880262"/>
                </a:lnTo>
                <a:lnTo>
                  <a:pt x="440690" y="875334"/>
                </a:lnTo>
                <a:lnTo>
                  <a:pt x="108496" y="456755"/>
                </a:lnTo>
                <a:lnTo>
                  <a:pt x="508990" y="36842"/>
                </a:lnTo>
                <a:lnTo>
                  <a:pt x="510781" y="34162"/>
                </a:lnTo>
                <a:lnTo>
                  <a:pt x="512559" y="28803"/>
                </a:lnTo>
                <a:lnTo>
                  <a:pt x="513016" y="26123"/>
                </a:lnTo>
                <a:lnTo>
                  <a:pt x="513016" y="17208"/>
                </a:lnTo>
                <a:lnTo>
                  <a:pt x="510882" y="11722"/>
                </a:lnTo>
                <a:lnTo>
                  <a:pt x="502399" y="2349"/>
                </a:lnTo>
                <a:lnTo>
                  <a:pt x="49715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366013" y="793003"/>
            <a:ext cx="6828155" cy="8941435"/>
            <a:chOff x="366013" y="793003"/>
            <a:chExt cx="6828155" cy="8941435"/>
          </a:xfrm>
        </p:grpSpPr>
        <p:sp>
          <p:nvSpPr>
            <p:cNvPr id="35" name="object 35"/>
            <p:cNvSpPr/>
            <p:nvPr/>
          </p:nvSpPr>
          <p:spPr>
            <a:xfrm>
              <a:off x="6149281" y="3823375"/>
              <a:ext cx="513080" cy="913765"/>
            </a:xfrm>
            <a:custGeom>
              <a:avLst/>
              <a:gdLst/>
              <a:ahLst/>
              <a:cxnLst/>
              <a:rect l="l" t="t" r="r" b="b"/>
              <a:pathLst>
                <a:path w="513079" h="913764">
                  <a:moveTo>
                    <a:pt x="497154" y="0"/>
                  </a:moveTo>
                  <a:lnTo>
                    <a:pt x="483768" y="0"/>
                  </a:lnTo>
                  <a:lnTo>
                    <a:pt x="477062" y="3136"/>
                  </a:lnTo>
                  <a:lnTo>
                    <a:pt x="470827" y="9385"/>
                  </a:lnTo>
                  <a:lnTo>
                    <a:pt x="99123" y="399160"/>
                  </a:lnTo>
                  <a:lnTo>
                    <a:pt x="137299" y="34162"/>
                  </a:lnTo>
                  <a:lnTo>
                    <a:pt x="137299" y="30810"/>
                  </a:lnTo>
                  <a:lnTo>
                    <a:pt x="137845" y="26695"/>
                  </a:lnTo>
                  <a:lnTo>
                    <a:pt x="137972" y="17652"/>
                  </a:lnTo>
                  <a:lnTo>
                    <a:pt x="135953" y="11722"/>
                  </a:lnTo>
                  <a:lnTo>
                    <a:pt x="127927" y="2349"/>
                  </a:lnTo>
                  <a:lnTo>
                    <a:pt x="122110" y="0"/>
                  </a:lnTo>
                  <a:lnTo>
                    <a:pt x="109169" y="0"/>
                  </a:lnTo>
                  <a:lnTo>
                    <a:pt x="103911" y="1676"/>
                  </a:lnTo>
                  <a:lnTo>
                    <a:pt x="93649" y="8369"/>
                  </a:lnTo>
                  <a:lnTo>
                    <a:pt x="90639" y="14973"/>
                  </a:lnTo>
                  <a:lnTo>
                    <a:pt x="89750" y="24777"/>
                  </a:lnTo>
                  <a:lnTo>
                    <a:pt x="673" y="879360"/>
                  </a:lnTo>
                  <a:lnTo>
                    <a:pt x="215" y="880262"/>
                  </a:lnTo>
                  <a:lnTo>
                    <a:pt x="0" y="881367"/>
                  </a:lnTo>
                  <a:lnTo>
                    <a:pt x="0" y="895883"/>
                  </a:lnTo>
                  <a:lnTo>
                    <a:pt x="2019" y="901788"/>
                  </a:lnTo>
                  <a:lnTo>
                    <a:pt x="10045" y="911161"/>
                  </a:lnTo>
                  <a:lnTo>
                    <a:pt x="15849" y="913510"/>
                  </a:lnTo>
                  <a:lnTo>
                    <a:pt x="28803" y="913510"/>
                  </a:lnTo>
                  <a:lnTo>
                    <a:pt x="34036" y="911834"/>
                  </a:lnTo>
                  <a:lnTo>
                    <a:pt x="44310" y="905141"/>
                  </a:lnTo>
                  <a:lnTo>
                    <a:pt x="47320" y="898563"/>
                  </a:lnTo>
                  <a:lnTo>
                    <a:pt x="87071" y="511670"/>
                  </a:lnTo>
                  <a:lnTo>
                    <a:pt x="403174" y="904138"/>
                  </a:lnTo>
                  <a:lnTo>
                    <a:pt x="408978" y="910399"/>
                  </a:lnTo>
                  <a:lnTo>
                    <a:pt x="415455" y="913510"/>
                  </a:lnTo>
                  <a:lnTo>
                    <a:pt x="428840" y="913510"/>
                  </a:lnTo>
                  <a:lnTo>
                    <a:pt x="434327" y="911161"/>
                  </a:lnTo>
                  <a:lnTo>
                    <a:pt x="443699" y="901788"/>
                  </a:lnTo>
                  <a:lnTo>
                    <a:pt x="446036" y="896327"/>
                  </a:lnTo>
                  <a:lnTo>
                    <a:pt x="446036" y="885177"/>
                  </a:lnTo>
                  <a:lnTo>
                    <a:pt x="444246" y="880262"/>
                  </a:lnTo>
                  <a:lnTo>
                    <a:pt x="440690" y="875334"/>
                  </a:lnTo>
                  <a:lnTo>
                    <a:pt x="108496" y="456755"/>
                  </a:lnTo>
                  <a:lnTo>
                    <a:pt x="508990" y="36842"/>
                  </a:lnTo>
                  <a:lnTo>
                    <a:pt x="510781" y="34162"/>
                  </a:lnTo>
                  <a:lnTo>
                    <a:pt x="512559" y="28803"/>
                  </a:lnTo>
                  <a:lnTo>
                    <a:pt x="513016" y="26123"/>
                  </a:lnTo>
                  <a:lnTo>
                    <a:pt x="513016" y="17208"/>
                  </a:lnTo>
                  <a:lnTo>
                    <a:pt x="510882" y="11722"/>
                  </a:lnTo>
                  <a:lnTo>
                    <a:pt x="502399" y="2349"/>
                  </a:lnTo>
                  <a:lnTo>
                    <a:pt x="49715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66013" y="793003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75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75" y="8940901"/>
                  </a:lnTo>
                  <a:lnTo>
                    <a:pt x="6645306" y="8936247"/>
                  </a:lnTo>
                  <a:lnTo>
                    <a:pt x="6688205" y="8922901"/>
                  </a:lnTo>
                  <a:lnTo>
                    <a:pt x="6701821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21" y="25400"/>
                  </a:lnTo>
                  <a:lnTo>
                    <a:pt x="6688205" y="18000"/>
                  </a:lnTo>
                  <a:lnTo>
                    <a:pt x="6645306" y="4654"/>
                  </a:lnTo>
                  <a:lnTo>
                    <a:pt x="6599275" y="0"/>
                  </a:lnTo>
                  <a:close/>
                </a:path>
                <a:path w="6828155" h="8941435">
                  <a:moveTo>
                    <a:pt x="6701821" y="25400"/>
                  </a:moveTo>
                  <a:lnTo>
                    <a:pt x="6599275" y="25400"/>
                  </a:lnTo>
                  <a:lnTo>
                    <a:pt x="6645830" y="30778"/>
                  </a:lnTo>
                  <a:lnTo>
                    <a:pt x="6688596" y="46094"/>
                  </a:lnTo>
                  <a:lnTo>
                    <a:pt x="6726345" y="70118"/>
                  </a:lnTo>
                  <a:lnTo>
                    <a:pt x="6757846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6" y="8839280"/>
                  </a:lnTo>
                  <a:lnTo>
                    <a:pt x="6726345" y="8870782"/>
                  </a:lnTo>
                  <a:lnTo>
                    <a:pt x="6688596" y="8894806"/>
                  </a:lnTo>
                  <a:lnTo>
                    <a:pt x="6645830" y="8910122"/>
                  </a:lnTo>
                  <a:lnTo>
                    <a:pt x="6599275" y="8915501"/>
                  </a:lnTo>
                  <a:lnTo>
                    <a:pt x="6701821" y="8915501"/>
                  </a:lnTo>
                  <a:lnTo>
                    <a:pt x="6760906" y="8873842"/>
                  </a:lnTo>
                  <a:lnTo>
                    <a:pt x="6788854" y="8839982"/>
                  </a:lnTo>
                  <a:lnTo>
                    <a:pt x="6809964" y="8801137"/>
                  </a:lnTo>
                  <a:lnTo>
                    <a:pt x="6823310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10" y="182666"/>
                  </a:lnTo>
                  <a:lnTo>
                    <a:pt x="6809964" y="139763"/>
                  </a:lnTo>
                  <a:lnTo>
                    <a:pt x="6788854" y="100919"/>
                  </a:lnTo>
                  <a:lnTo>
                    <a:pt x="6760906" y="67059"/>
                  </a:lnTo>
                  <a:lnTo>
                    <a:pt x="6727048" y="39110"/>
                  </a:lnTo>
                  <a:lnTo>
                    <a:pt x="6701821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1017" y="381815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1017" y="521542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1017" y="2036266"/>
              <a:ext cx="3209290" cy="783590"/>
            </a:xfrm>
            <a:custGeom>
              <a:avLst/>
              <a:gdLst/>
              <a:ahLst/>
              <a:cxnLst/>
              <a:rect l="l" t="t" r="r" b="b"/>
              <a:pathLst>
                <a:path w="3209290" h="783589">
                  <a:moveTo>
                    <a:pt x="3208985" y="758050"/>
                  </a:moveTo>
                  <a:lnTo>
                    <a:pt x="0" y="758050"/>
                  </a:lnTo>
                  <a:lnTo>
                    <a:pt x="0" y="783450"/>
                  </a:lnTo>
                  <a:lnTo>
                    <a:pt x="3208985" y="783450"/>
                  </a:lnTo>
                  <a:lnTo>
                    <a:pt x="3208985" y="758050"/>
                  </a:lnTo>
                  <a:close/>
                </a:path>
                <a:path w="3209290" h="783589">
                  <a:moveTo>
                    <a:pt x="320898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85" y="9525"/>
                  </a:lnTo>
                  <a:lnTo>
                    <a:pt x="3208985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1017" y="5897715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71017" y="6358699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307"/>
                  </a:moveTo>
                  <a:lnTo>
                    <a:pt x="6365608" y="682307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1017" y="843826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6" name="object 4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2119677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09946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12916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15887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18857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21826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19677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22057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009946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12916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15887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18857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21826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43571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33841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36811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39781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42751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245721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43571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45950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33841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36811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39781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42751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245721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47763" y="3823375"/>
            <a:ext cx="513080" cy="913765"/>
          </a:xfrm>
          <a:custGeom>
            <a:avLst/>
            <a:gdLst/>
            <a:ahLst/>
            <a:cxnLst/>
            <a:rect l="l" t="t" r="r" b="b"/>
            <a:pathLst>
              <a:path w="513080" h="913764">
                <a:moveTo>
                  <a:pt x="497154" y="0"/>
                </a:moveTo>
                <a:lnTo>
                  <a:pt x="483768" y="0"/>
                </a:lnTo>
                <a:lnTo>
                  <a:pt x="477062" y="3136"/>
                </a:lnTo>
                <a:lnTo>
                  <a:pt x="470827" y="9385"/>
                </a:lnTo>
                <a:lnTo>
                  <a:pt x="99123" y="399160"/>
                </a:lnTo>
                <a:lnTo>
                  <a:pt x="137299" y="34162"/>
                </a:lnTo>
                <a:lnTo>
                  <a:pt x="137299" y="30810"/>
                </a:lnTo>
                <a:lnTo>
                  <a:pt x="137845" y="26695"/>
                </a:lnTo>
                <a:lnTo>
                  <a:pt x="137972" y="17652"/>
                </a:lnTo>
                <a:lnTo>
                  <a:pt x="135953" y="11722"/>
                </a:lnTo>
                <a:lnTo>
                  <a:pt x="127927" y="2349"/>
                </a:lnTo>
                <a:lnTo>
                  <a:pt x="122110" y="0"/>
                </a:lnTo>
                <a:lnTo>
                  <a:pt x="109169" y="0"/>
                </a:lnTo>
                <a:lnTo>
                  <a:pt x="103911" y="1676"/>
                </a:lnTo>
                <a:lnTo>
                  <a:pt x="93649" y="8369"/>
                </a:lnTo>
                <a:lnTo>
                  <a:pt x="90639" y="14973"/>
                </a:lnTo>
                <a:lnTo>
                  <a:pt x="89750" y="24777"/>
                </a:lnTo>
                <a:lnTo>
                  <a:pt x="673" y="879360"/>
                </a:lnTo>
                <a:lnTo>
                  <a:pt x="215" y="880262"/>
                </a:lnTo>
                <a:lnTo>
                  <a:pt x="0" y="881367"/>
                </a:lnTo>
                <a:lnTo>
                  <a:pt x="0" y="895883"/>
                </a:lnTo>
                <a:lnTo>
                  <a:pt x="2019" y="901788"/>
                </a:lnTo>
                <a:lnTo>
                  <a:pt x="10045" y="911161"/>
                </a:lnTo>
                <a:lnTo>
                  <a:pt x="15849" y="913510"/>
                </a:lnTo>
                <a:lnTo>
                  <a:pt x="28803" y="913510"/>
                </a:lnTo>
                <a:lnTo>
                  <a:pt x="34036" y="911834"/>
                </a:lnTo>
                <a:lnTo>
                  <a:pt x="44310" y="905141"/>
                </a:lnTo>
                <a:lnTo>
                  <a:pt x="47320" y="898563"/>
                </a:lnTo>
                <a:lnTo>
                  <a:pt x="87071" y="511670"/>
                </a:lnTo>
                <a:lnTo>
                  <a:pt x="403174" y="904138"/>
                </a:lnTo>
                <a:lnTo>
                  <a:pt x="408978" y="910399"/>
                </a:lnTo>
                <a:lnTo>
                  <a:pt x="415455" y="913510"/>
                </a:lnTo>
                <a:lnTo>
                  <a:pt x="428840" y="913510"/>
                </a:lnTo>
                <a:lnTo>
                  <a:pt x="434327" y="911161"/>
                </a:lnTo>
                <a:lnTo>
                  <a:pt x="443699" y="901788"/>
                </a:lnTo>
                <a:lnTo>
                  <a:pt x="446036" y="896327"/>
                </a:lnTo>
                <a:lnTo>
                  <a:pt x="446036" y="885177"/>
                </a:lnTo>
                <a:lnTo>
                  <a:pt x="444246" y="880262"/>
                </a:lnTo>
                <a:lnTo>
                  <a:pt x="440690" y="875334"/>
                </a:lnTo>
                <a:lnTo>
                  <a:pt x="108496" y="456755"/>
                </a:lnTo>
                <a:lnTo>
                  <a:pt x="508990" y="36842"/>
                </a:lnTo>
                <a:lnTo>
                  <a:pt x="510781" y="34162"/>
                </a:lnTo>
                <a:lnTo>
                  <a:pt x="512559" y="28803"/>
                </a:lnTo>
                <a:lnTo>
                  <a:pt x="513016" y="26123"/>
                </a:lnTo>
                <a:lnTo>
                  <a:pt x="513016" y="17208"/>
                </a:lnTo>
                <a:lnTo>
                  <a:pt x="510882" y="11722"/>
                </a:lnTo>
                <a:lnTo>
                  <a:pt x="502399" y="2349"/>
                </a:lnTo>
                <a:lnTo>
                  <a:pt x="4971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31405" y="1305589"/>
            <a:ext cx="836294" cy="1489075"/>
          </a:xfrm>
          <a:custGeom>
            <a:avLst/>
            <a:gdLst/>
            <a:ahLst/>
            <a:cxnLst/>
            <a:rect l="l" t="t" r="r" b="b"/>
            <a:pathLst>
              <a:path w="836294" h="1489075">
                <a:moveTo>
                  <a:pt x="799998" y="0"/>
                </a:moveTo>
                <a:lnTo>
                  <a:pt x="161531" y="650481"/>
                </a:lnTo>
                <a:lnTo>
                  <a:pt x="223735" y="55664"/>
                </a:lnTo>
                <a:lnTo>
                  <a:pt x="223735" y="48742"/>
                </a:lnTo>
                <a:lnTo>
                  <a:pt x="224828" y="41846"/>
                </a:lnTo>
                <a:lnTo>
                  <a:pt x="224215" y="32033"/>
                </a:lnTo>
                <a:lnTo>
                  <a:pt x="195363" y="716"/>
                </a:lnTo>
                <a:lnTo>
                  <a:pt x="186639" y="0"/>
                </a:lnTo>
                <a:lnTo>
                  <a:pt x="180119" y="511"/>
                </a:lnTo>
                <a:lnTo>
                  <a:pt x="147988" y="29370"/>
                </a:lnTo>
                <a:lnTo>
                  <a:pt x="1092" y="1433017"/>
                </a:lnTo>
                <a:lnTo>
                  <a:pt x="368" y="1434477"/>
                </a:lnTo>
                <a:lnTo>
                  <a:pt x="0" y="1436293"/>
                </a:lnTo>
                <a:lnTo>
                  <a:pt x="0" y="1448295"/>
                </a:lnTo>
                <a:lnTo>
                  <a:pt x="21824" y="1485815"/>
                </a:lnTo>
                <a:lnTo>
                  <a:pt x="38201" y="1488681"/>
                </a:lnTo>
                <a:lnTo>
                  <a:pt x="44717" y="1488169"/>
                </a:lnTo>
                <a:lnTo>
                  <a:pt x="76844" y="1459310"/>
                </a:lnTo>
                <a:lnTo>
                  <a:pt x="141884" y="833843"/>
                </a:lnTo>
                <a:lnTo>
                  <a:pt x="657034" y="1473403"/>
                </a:lnTo>
                <a:lnTo>
                  <a:pt x="664328" y="1480092"/>
                </a:lnTo>
                <a:lnTo>
                  <a:pt x="672034" y="1484866"/>
                </a:lnTo>
                <a:lnTo>
                  <a:pt x="680153" y="1487728"/>
                </a:lnTo>
                <a:lnTo>
                  <a:pt x="688682" y="1488681"/>
                </a:lnTo>
                <a:lnTo>
                  <a:pt x="696083" y="1487964"/>
                </a:lnTo>
                <a:lnTo>
                  <a:pt x="726167" y="1457885"/>
                </a:lnTo>
                <a:lnTo>
                  <a:pt x="726884" y="1450479"/>
                </a:lnTo>
                <a:lnTo>
                  <a:pt x="726337" y="1444473"/>
                </a:lnTo>
                <a:lnTo>
                  <a:pt x="724696" y="1438473"/>
                </a:lnTo>
                <a:lnTo>
                  <a:pt x="721966" y="1432475"/>
                </a:lnTo>
                <a:lnTo>
                  <a:pt x="718146" y="1426476"/>
                </a:lnTo>
                <a:lnTo>
                  <a:pt x="176809" y="744347"/>
                </a:lnTo>
                <a:lnTo>
                  <a:pt x="825106" y="64401"/>
                </a:lnTo>
                <a:lnTo>
                  <a:pt x="829475" y="60032"/>
                </a:lnTo>
                <a:lnTo>
                  <a:pt x="832370" y="55664"/>
                </a:lnTo>
                <a:lnTo>
                  <a:pt x="835291" y="46939"/>
                </a:lnTo>
                <a:lnTo>
                  <a:pt x="836015" y="42570"/>
                </a:lnTo>
                <a:lnTo>
                  <a:pt x="836015" y="38201"/>
                </a:lnTo>
                <a:lnTo>
                  <a:pt x="814049" y="2867"/>
                </a:lnTo>
                <a:lnTo>
                  <a:pt x="807330" y="716"/>
                </a:lnTo>
                <a:lnTo>
                  <a:pt x="7999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object 75"/>
          <p:cNvGrpSpPr/>
          <p:nvPr/>
        </p:nvGrpSpPr>
        <p:grpSpPr>
          <a:xfrm>
            <a:off x="6241434" y="506930"/>
            <a:ext cx="857250" cy="139700"/>
            <a:chOff x="6241434" y="506930"/>
            <a:chExt cx="857250" cy="139700"/>
          </a:xfrm>
        </p:grpSpPr>
        <p:pic>
          <p:nvPicPr>
            <p:cNvPr id="76" name="object 7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1434" y="509976"/>
              <a:ext cx="86258" cy="11018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0327" y="539849"/>
              <a:ext cx="64617" cy="81838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0163" y="506930"/>
              <a:ext cx="368966" cy="114757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62" y="0"/>
                  </a:lnTo>
                  <a:lnTo>
                    <a:pt x="65062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5687" y="539085"/>
              <a:ext cx="162692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147" y="522906"/>
            <a:ext cx="1515110" cy="1515110"/>
          </a:xfrm>
          <a:custGeom>
            <a:avLst/>
            <a:gdLst/>
            <a:ahLst/>
            <a:cxnLst/>
            <a:rect l="l" t="t" r="r" b="b"/>
            <a:pathLst>
              <a:path w="1515109" h="1515110">
                <a:moveTo>
                  <a:pt x="1358392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2"/>
                </a:lnTo>
                <a:lnTo>
                  <a:pt x="8001" y="107219"/>
                </a:lnTo>
                <a:lnTo>
                  <a:pt x="0" y="156692"/>
                </a:lnTo>
                <a:lnTo>
                  <a:pt x="0" y="1358392"/>
                </a:lnTo>
                <a:lnTo>
                  <a:pt x="8001" y="1407871"/>
                </a:lnTo>
                <a:lnTo>
                  <a:pt x="30273" y="1450881"/>
                </a:lnTo>
                <a:lnTo>
                  <a:pt x="64215" y="1484823"/>
                </a:lnTo>
                <a:lnTo>
                  <a:pt x="107226" y="1507095"/>
                </a:lnTo>
                <a:lnTo>
                  <a:pt x="156705" y="1515097"/>
                </a:lnTo>
                <a:lnTo>
                  <a:pt x="1358392" y="1515097"/>
                </a:lnTo>
                <a:lnTo>
                  <a:pt x="1407871" y="1507095"/>
                </a:lnTo>
                <a:lnTo>
                  <a:pt x="1441469" y="1489697"/>
                </a:lnTo>
                <a:lnTo>
                  <a:pt x="156705" y="1489697"/>
                </a:lnTo>
                <a:lnTo>
                  <a:pt x="105643" y="1479362"/>
                </a:lnTo>
                <a:lnTo>
                  <a:pt x="63901" y="1451195"/>
                </a:lnTo>
                <a:lnTo>
                  <a:pt x="35734" y="1409453"/>
                </a:lnTo>
                <a:lnTo>
                  <a:pt x="25399" y="1358392"/>
                </a:lnTo>
                <a:lnTo>
                  <a:pt x="25399" y="156692"/>
                </a:lnTo>
                <a:lnTo>
                  <a:pt x="35734" y="105638"/>
                </a:lnTo>
                <a:lnTo>
                  <a:pt x="63901" y="63900"/>
                </a:lnTo>
                <a:lnTo>
                  <a:pt x="105643" y="35734"/>
                </a:lnTo>
                <a:lnTo>
                  <a:pt x="156705" y="25400"/>
                </a:lnTo>
                <a:lnTo>
                  <a:pt x="1441470" y="25400"/>
                </a:lnTo>
                <a:lnTo>
                  <a:pt x="1407871" y="8001"/>
                </a:lnTo>
                <a:lnTo>
                  <a:pt x="1358392" y="0"/>
                </a:lnTo>
                <a:close/>
              </a:path>
              <a:path w="1515109" h="1515110">
                <a:moveTo>
                  <a:pt x="1441470" y="25400"/>
                </a:moveTo>
                <a:lnTo>
                  <a:pt x="1358392" y="25400"/>
                </a:lnTo>
                <a:lnTo>
                  <a:pt x="1409453" y="35734"/>
                </a:lnTo>
                <a:lnTo>
                  <a:pt x="1451195" y="63900"/>
                </a:lnTo>
                <a:lnTo>
                  <a:pt x="1479362" y="105638"/>
                </a:lnTo>
                <a:lnTo>
                  <a:pt x="1489697" y="156692"/>
                </a:lnTo>
                <a:lnTo>
                  <a:pt x="1489697" y="1358392"/>
                </a:lnTo>
                <a:lnTo>
                  <a:pt x="1479362" y="1409453"/>
                </a:lnTo>
                <a:lnTo>
                  <a:pt x="1451195" y="1451195"/>
                </a:lnTo>
                <a:lnTo>
                  <a:pt x="1409453" y="1479362"/>
                </a:lnTo>
                <a:lnTo>
                  <a:pt x="1358392" y="1489697"/>
                </a:lnTo>
                <a:lnTo>
                  <a:pt x="1441469" y="1489697"/>
                </a:lnTo>
                <a:lnTo>
                  <a:pt x="1450881" y="1484823"/>
                </a:lnTo>
                <a:lnTo>
                  <a:pt x="1484823" y="1450881"/>
                </a:lnTo>
                <a:lnTo>
                  <a:pt x="1507095" y="1407871"/>
                </a:lnTo>
                <a:lnTo>
                  <a:pt x="1515097" y="1358392"/>
                </a:lnTo>
                <a:lnTo>
                  <a:pt x="1515097" y="156692"/>
                </a:lnTo>
                <a:lnTo>
                  <a:pt x="1507095" y="107219"/>
                </a:lnTo>
                <a:lnTo>
                  <a:pt x="1484823" y="64212"/>
                </a:lnTo>
                <a:lnTo>
                  <a:pt x="1450881" y="30273"/>
                </a:lnTo>
                <a:lnTo>
                  <a:pt x="1441470" y="25400"/>
                </a:lnTo>
                <a:close/>
              </a:path>
            </a:pathLst>
          </a:custGeom>
          <a:solidFill>
            <a:srgbClr val="95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3449" y="436617"/>
            <a:ext cx="1460500" cy="167640"/>
            <a:chOff x="473449" y="436617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49" y="436617"/>
              <a:ext cx="1263912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90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05" y="46977"/>
                  </a:moveTo>
                  <a:lnTo>
                    <a:pt x="215" y="46977"/>
                  </a:lnTo>
                  <a:lnTo>
                    <a:pt x="215" y="165163"/>
                  </a:lnTo>
                  <a:lnTo>
                    <a:pt x="32105" y="165163"/>
                  </a:lnTo>
                  <a:lnTo>
                    <a:pt x="32105" y="46977"/>
                  </a:lnTo>
                  <a:close/>
                </a:path>
                <a:path w="33019" h="165734">
                  <a:moveTo>
                    <a:pt x="32448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48" y="30060"/>
                  </a:lnTo>
                  <a:lnTo>
                    <a:pt x="32448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95" y="481412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169" y="481414"/>
            <a:ext cx="102869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5561" y="482675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50" y="481414"/>
            <a:ext cx="499109" cy="157480"/>
            <a:chOff x="2259350" y="481414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350" y="481416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333" y="481414"/>
              <a:ext cx="236598" cy="122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010525" y="1103787"/>
            <a:ext cx="285115" cy="132715"/>
            <a:chOff x="6010525" y="1103787"/>
            <a:chExt cx="285115" cy="13271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0525" y="1103787"/>
              <a:ext cx="111302" cy="1320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43526" y="1142178"/>
              <a:ext cx="77609" cy="9376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242559" y="1115424"/>
              <a:ext cx="53340" cy="119380"/>
            </a:xfrm>
            <a:custGeom>
              <a:avLst/>
              <a:gdLst/>
              <a:ahLst/>
              <a:cxnLst/>
              <a:rect l="l" t="t" r="r" b="b"/>
              <a:pathLst>
                <a:path w="53339" h="119380">
                  <a:moveTo>
                    <a:pt x="31457" y="0"/>
                  </a:moveTo>
                  <a:lnTo>
                    <a:pt x="19380" y="0"/>
                  </a:lnTo>
                  <a:lnTo>
                    <a:pt x="15379" y="26758"/>
                  </a:lnTo>
                  <a:lnTo>
                    <a:pt x="0" y="26758"/>
                  </a:lnTo>
                  <a:lnTo>
                    <a:pt x="0" y="38760"/>
                  </a:lnTo>
                  <a:lnTo>
                    <a:pt x="14935" y="38760"/>
                  </a:lnTo>
                  <a:lnTo>
                    <a:pt x="14935" y="101384"/>
                  </a:lnTo>
                  <a:lnTo>
                    <a:pt x="32778" y="119126"/>
                  </a:lnTo>
                  <a:lnTo>
                    <a:pt x="45326" y="118973"/>
                  </a:lnTo>
                  <a:lnTo>
                    <a:pt x="49885" y="118389"/>
                  </a:lnTo>
                  <a:lnTo>
                    <a:pt x="52717" y="117614"/>
                  </a:lnTo>
                  <a:lnTo>
                    <a:pt x="52717" y="106591"/>
                  </a:lnTo>
                  <a:lnTo>
                    <a:pt x="39814" y="106591"/>
                  </a:lnTo>
                  <a:lnTo>
                    <a:pt x="37591" y="106375"/>
                  </a:lnTo>
                  <a:lnTo>
                    <a:pt x="34328" y="105562"/>
                  </a:lnTo>
                  <a:lnTo>
                    <a:pt x="33172" y="104597"/>
                  </a:lnTo>
                  <a:lnTo>
                    <a:pt x="31813" y="101561"/>
                  </a:lnTo>
                  <a:lnTo>
                    <a:pt x="31457" y="99187"/>
                  </a:lnTo>
                  <a:lnTo>
                    <a:pt x="31457" y="38760"/>
                  </a:lnTo>
                  <a:lnTo>
                    <a:pt x="52184" y="38760"/>
                  </a:lnTo>
                  <a:lnTo>
                    <a:pt x="52184" y="26670"/>
                  </a:lnTo>
                  <a:lnTo>
                    <a:pt x="31457" y="26670"/>
                  </a:lnTo>
                  <a:lnTo>
                    <a:pt x="31457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354490" y="1101994"/>
            <a:ext cx="287020" cy="133985"/>
            <a:chOff x="6354490" y="1101994"/>
            <a:chExt cx="287020" cy="133985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54490" y="1140405"/>
              <a:ext cx="77165" cy="9547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59733" y="1140850"/>
              <a:ext cx="76898" cy="932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56644" y="1101994"/>
              <a:ext cx="84264" cy="133883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6047953" y="1343605"/>
            <a:ext cx="346710" cy="95885"/>
            <a:chOff x="6047953" y="1343605"/>
            <a:chExt cx="346710" cy="95885"/>
          </a:xfrm>
        </p:grpSpPr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47953" y="1343605"/>
              <a:ext cx="77165" cy="9547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53208" y="1343605"/>
              <a:ext cx="241362" cy="95537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6421420" y="1305194"/>
            <a:ext cx="181610" cy="133985"/>
            <a:chOff x="6421420" y="1305194"/>
            <a:chExt cx="181610" cy="133985"/>
          </a:xfrm>
        </p:grpSpPr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18320" y="1305194"/>
              <a:ext cx="84277" cy="13388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21420" y="1344050"/>
              <a:ext cx="76911" cy="93256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4504404" y="907017"/>
            <a:ext cx="428625" cy="834390"/>
          </a:xfrm>
          <a:custGeom>
            <a:avLst/>
            <a:gdLst/>
            <a:ahLst/>
            <a:cxnLst/>
            <a:rect l="l" t="t" r="r" b="b"/>
            <a:pathLst>
              <a:path w="428625" h="834389">
                <a:moveTo>
                  <a:pt x="219318" y="124459"/>
                </a:moveTo>
                <a:lnTo>
                  <a:pt x="181531" y="129539"/>
                </a:lnTo>
                <a:lnTo>
                  <a:pt x="132144" y="158749"/>
                </a:lnTo>
                <a:lnTo>
                  <a:pt x="104078" y="186689"/>
                </a:lnTo>
                <a:lnTo>
                  <a:pt x="68995" y="233679"/>
                </a:lnTo>
                <a:lnTo>
                  <a:pt x="49833" y="269239"/>
                </a:lnTo>
                <a:lnTo>
                  <a:pt x="34019" y="307339"/>
                </a:lnTo>
                <a:lnTo>
                  <a:pt x="21553" y="346709"/>
                </a:lnTo>
                <a:lnTo>
                  <a:pt x="12101" y="388619"/>
                </a:lnTo>
                <a:lnTo>
                  <a:pt x="5359" y="427989"/>
                </a:lnTo>
                <a:lnTo>
                  <a:pt x="1321" y="467359"/>
                </a:lnTo>
                <a:lnTo>
                  <a:pt x="0" y="506729"/>
                </a:lnTo>
                <a:lnTo>
                  <a:pt x="349" y="525779"/>
                </a:lnTo>
                <a:lnTo>
                  <a:pt x="3357" y="563879"/>
                </a:lnTo>
                <a:lnTo>
                  <a:pt x="13992" y="618489"/>
                </a:lnTo>
                <a:lnTo>
                  <a:pt x="36125" y="666749"/>
                </a:lnTo>
                <a:lnTo>
                  <a:pt x="61176" y="695959"/>
                </a:lnTo>
                <a:lnTo>
                  <a:pt x="92373" y="718819"/>
                </a:lnTo>
                <a:lnTo>
                  <a:pt x="130369" y="730249"/>
                </a:lnTo>
                <a:lnTo>
                  <a:pt x="151970" y="731519"/>
                </a:lnTo>
                <a:lnTo>
                  <a:pt x="176025" y="730249"/>
                </a:lnTo>
                <a:lnTo>
                  <a:pt x="198149" y="726439"/>
                </a:lnTo>
                <a:lnTo>
                  <a:pt x="218341" y="718819"/>
                </a:lnTo>
                <a:lnTo>
                  <a:pt x="224428" y="715009"/>
                </a:lnTo>
                <a:lnTo>
                  <a:pt x="151970" y="715009"/>
                </a:lnTo>
                <a:lnTo>
                  <a:pt x="132851" y="713739"/>
                </a:lnTo>
                <a:lnTo>
                  <a:pt x="84609" y="694689"/>
                </a:lnTo>
                <a:lnTo>
                  <a:pt x="49951" y="657859"/>
                </a:lnTo>
                <a:lnTo>
                  <a:pt x="29532" y="613409"/>
                </a:lnTo>
                <a:lnTo>
                  <a:pt x="18905" y="562609"/>
                </a:lnTo>
                <a:lnTo>
                  <a:pt x="15532" y="506729"/>
                </a:lnTo>
                <a:lnTo>
                  <a:pt x="15553" y="504189"/>
                </a:lnTo>
                <a:lnTo>
                  <a:pt x="20690" y="431799"/>
                </a:lnTo>
                <a:lnTo>
                  <a:pt x="27167" y="392429"/>
                </a:lnTo>
                <a:lnTo>
                  <a:pt x="36235" y="353059"/>
                </a:lnTo>
                <a:lnTo>
                  <a:pt x="48217" y="313689"/>
                </a:lnTo>
                <a:lnTo>
                  <a:pt x="63440" y="276859"/>
                </a:lnTo>
                <a:lnTo>
                  <a:pt x="81903" y="242569"/>
                </a:lnTo>
                <a:lnTo>
                  <a:pt x="103608" y="210819"/>
                </a:lnTo>
                <a:lnTo>
                  <a:pt x="141163" y="171449"/>
                </a:lnTo>
                <a:lnTo>
                  <a:pt x="186066" y="144779"/>
                </a:lnTo>
                <a:lnTo>
                  <a:pt x="219318" y="139699"/>
                </a:lnTo>
                <a:lnTo>
                  <a:pt x="275085" y="139699"/>
                </a:lnTo>
                <a:lnTo>
                  <a:pt x="271139" y="137159"/>
                </a:lnTo>
                <a:lnTo>
                  <a:pt x="255592" y="129539"/>
                </a:lnTo>
                <a:lnTo>
                  <a:pt x="238317" y="125729"/>
                </a:lnTo>
                <a:lnTo>
                  <a:pt x="219318" y="124459"/>
                </a:lnTo>
                <a:close/>
              </a:path>
              <a:path w="428625" h="834389">
                <a:moveTo>
                  <a:pt x="366579" y="472439"/>
                </a:moveTo>
                <a:lnTo>
                  <a:pt x="326404" y="472439"/>
                </a:lnTo>
                <a:lnTo>
                  <a:pt x="337681" y="473709"/>
                </a:lnTo>
                <a:lnTo>
                  <a:pt x="347339" y="477519"/>
                </a:lnTo>
                <a:lnTo>
                  <a:pt x="355385" y="482599"/>
                </a:lnTo>
                <a:lnTo>
                  <a:pt x="361825" y="488949"/>
                </a:lnTo>
                <a:lnTo>
                  <a:pt x="366187" y="497839"/>
                </a:lnTo>
                <a:lnTo>
                  <a:pt x="368071" y="506729"/>
                </a:lnTo>
                <a:lnTo>
                  <a:pt x="367477" y="515619"/>
                </a:lnTo>
                <a:lnTo>
                  <a:pt x="344157" y="562609"/>
                </a:lnTo>
                <a:lnTo>
                  <a:pt x="312806" y="609599"/>
                </a:lnTo>
                <a:lnTo>
                  <a:pt x="302287" y="622299"/>
                </a:lnTo>
                <a:lnTo>
                  <a:pt x="291873" y="634999"/>
                </a:lnTo>
                <a:lnTo>
                  <a:pt x="261626" y="666749"/>
                </a:lnTo>
                <a:lnTo>
                  <a:pt x="229694" y="692149"/>
                </a:lnTo>
                <a:lnTo>
                  <a:pt x="193842" y="708659"/>
                </a:lnTo>
                <a:lnTo>
                  <a:pt x="151970" y="715009"/>
                </a:lnTo>
                <a:lnTo>
                  <a:pt x="224428" y="715009"/>
                </a:lnTo>
                <a:lnTo>
                  <a:pt x="270705" y="680719"/>
                </a:lnTo>
                <a:lnTo>
                  <a:pt x="303951" y="646429"/>
                </a:lnTo>
                <a:lnTo>
                  <a:pt x="315068" y="631189"/>
                </a:lnTo>
                <a:lnTo>
                  <a:pt x="325976" y="617219"/>
                </a:lnTo>
                <a:lnTo>
                  <a:pt x="356859" y="571499"/>
                </a:lnTo>
                <a:lnTo>
                  <a:pt x="378220" y="532129"/>
                </a:lnTo>
                <a:lnTo>
                  <a:pt x="384048" y="504189"/>
                </a:lnTo>
                <a:lnTo>
                  <a:pt x="380972" y="491489"/>
                </a:lnTo>
                <a:lnTo>
                  <a:pt x="373902" y="480059"/>
                </a:lnTo>
                <a:lnTo>
                  <a:pt x="366579" y="472439"/>
                </a:lnTo>
                <a:close/>
              </a:path>
              <a:path w="428625" h="834389">
                <a:moveTo>
                  <a:pt x="275085" y="139699"/>
                </a:moveTo>
                <a:lnTo>
                  <a:pt x="219318" y="139699"/>
                </a:lnTo>
                <a:lnTo>
                  <a:pt x="235725" y="140969"/>
                </a:lnTo>
                <a:lnTo>
                  <a:pt x="250406" y="144779"/>
                </a:lnTo>
                <a:lnTo>
                  <a:pt x="283765" y="168909"/>
                </a:lnTo>
                <a:lnTo>
                  <a:pt x="297042" y="215899"/>
                </a:lnTo>
                <a:lnTo>
                  <a:pt x="295747" y="233679"/>
                </a:lnTo>
                <a:lnTo>
                  <a:pt x="285389" y="273049"/>
                </a:lnTo>
                <a:lnTo>
                  <a:pt x="265315" y="313689"/>
                </a:lnTo>
                <a:lnTo>
                  <a:pt x="239399" y="354329"/>
                </a:lnTo>
                <a:lnTo>
                  <a:pt x="208689" y="392429"/>
                </a:lnTo>
                <a:lnTo>
                  <a:pt x="175434" y="429259"/>
                </a:lnTo>
                <a:lnTo>
                  <a:pt x="140781" y="461009"/>
                </a:lnTo>
                <a:lnTo>
                  <a:pt x="109259" y="487679"/>
                </a:lnTo>
                <a:lnTo>
                  <a:pt x="94959" y="499109"/>
                </a:lnTo>
                <a:lnTo>
                  <a:pt x="94382" y="509269"/>
                </a:lnTo>
                <a:lnTo>
                  <a:pt x="94261" y="513079"/>
                </a:lnTo>
                <a:lnTo>
                  <a:pt x="94165" y="525779"/>
                </a:lnTo>
                <a:lnTo>
                  <a:pt x="94285" y="532129"/>
                </a:lnTo>
                <a:lnTo>
                  <a:pt x="100471" y="579119"/>
                </a:lnTo>
                <a:lnTo>
                  <a:pt x="116876" y="615949"/>
                </a:lnTo>
                <a:lnTo>
                  <a:pt x="144612" y="634999"/>
                </a:lnTo>
                <a:lnTo>
                  <a:pt x="164802" y="634999"/>
                </a:lnTo>
                <a:lnTo>
                  <a:pt x="175709" y="631189"/>
                </a:lnTo>
                <a:lnTo>
                  <a:pt x="186403" y="626109"/>
                </a:lnTo>
                <a:lnTo>
                  <a:pt x="195131" y="619759"/>
                </a:lnTo>
                <a:lnTo>
                  <a:pt x="144464" y="619759"/>
                </a:lnTo>
                <a:lnTo>
                  <a:pt x="136984" y="615949"/>
                </a:lnTo>
                <a:lnTo>
                  <a:pt x="117426" y="582929"/>
                </a:lnTo>
                <a:lnTo>
                  <a:pt x="109935" y="537209"/>
                </a:lnTo>
                <a:lnTo>
                  <a:pt x="109692" y="528319"/>
                </a:lnTo>
                <a:lnTo>
                  <a:pt x="109800" y="518159"/>
                </a:lnTo>
                <a:lnTo>
                  <a:pt x="109854" y="515619"/>
                </a:lnTo>
                <a:lnTo>
                  <a:pt x="110504" y="505459"/>
                </a:lnTo>
                <a:lnTo>
                  <a:pt x="126379" y="492759"/>
                </a:lnTo>
                <a:lnTo>
                  <a:pt x="142896" y="478789"/>
                </a:lnTo>
                <a:lnTo>
                  <a:pt x="177878" y="447039"/>
                </a:lnTo>
                <a:lnTo>
                  <a:pt x="212414" y="411479"/>
                </a:lnTo>
                <a:lnTo>
                  <a:pt x="243511" y="373379"/>
                </a:lnTo>
                <a:lnTo>
                  <a:pt x="270491" y="334009"/>
                </a:lnTo>
                <a:lnTo>
                  <a:pt x="292737" y="293369"/>
                </a:lnTo>
                <a:lnTo>
                  <a:pt x="307619" y="252729"/>
                </a:lnTo>
                <a:lnTo>
                  <a:pt x="312587" y="215899"/>
                </a:lnTo>
                <a:lnTo>
                  <a:pt x="310212" y="194309"/>
                </a:lnTo>
                <a:lnTo>
                  <a:pt x="304817" y="175259"/>
                </a:lnTo>
                <a:lnTo>
                  <a:pt x="296399" y="158749"/>
                </a:lnTo>
                <a:lnTo>
                  <a:pt x="284951" y="146049"/>
                </a:lnTo>
                <a:lnTo>
                  <a:pt x="275085" y="139699"/>
                </a:lnTo>
                <a:close/>
              </a:path>
              <a:path w="428625" h="834389">
                <a:moveTo>
                  <a:pt x="326404" y="457199"/>
                </a:moveTo>
                <a:lnTo>
                  <a:pt x="288841" y="476249"/>
                </a:lnTo>
                <a:lnTo>
                  <a:pt x="273560" y="499109"/>
                </a:lnTo>
                <a:lnTo>
                  <a:pt x="267029" y="509269"/>
                </a:lnTo>
                <a:lnTo>
                  <a:pt x="260178" y="520699"/>
                </a:lnTo>
                <a:lnTo>
                  <a:pt x="253011" y="532129"/>
                </a:lnTo>
                <a:lnTo>
                  <a:pt x="245553" y="542289"/>
                </a:lnTo>
                <a:lnTo>
                  <a:pt x="237884" y="553719"/>
                </a:lnTo>
                <a:lnTo>
                  <a:pt x="213644" y="584199"/>
                </a:lnTo>
                <a:lnTo>
                  <a:pt x="170953" y="617219"/>
                </a:lnTo>
                <a:lnTo>
                  <a:pt x="153684" y="619759"/>
                </a:lnTo>
                <a:lnTo>
                  <a:pt x="195131" y="619759"/>
                </a:lnTo>
                <a:lnTo>
                  <a:pt x="196877" y="618489"/>
                </a:lnTo>
                <a:lnTo>
                  <a:pt x="207076" y="610869"/>
                </a:lnTo>
                <a:lnTo>
                  <a:pt x="216949" y="600709"/>
                </a:lnTo>
                <a:lnTo>
                  <a:pt x="226499" y="591819"/>
                </a:lnTo>
                <a:lnTo>
                  <a:pt x="253001" y="558799"/>
                </a:lnTo>
                <a:lnTo>
                  <a:pt x="268543" y="534669"/>
                </a:lnTo>
                <a:lnTo>
                  <a:pt x="275612" y="523239"/>
                </a:lnTo>
                <a:lnTo>
                  <a:pt x="282146" y="513079"/>
                </a:lnTo>
                <a:lnTo>
                  <a:pt x="288140" y="504189"/>
                </a:lnTo>
                <a:lnTo>
                  <a:pt x="293587" y="495299"/>
                </a:lnTo>
                <a:lnTo>
                  <a:pt x="300169" y="485139"/>
                </a:lnTo>
                <a:lnTo>
                  <a:pt x="307834" y="478789"/>
                </a:lnTo>
                <a:lnTo>
                  <a:pt x="316580" y="474979"/>
                </a:lnTo>
                <a:lnTo>
                  <a:pt x="326404" y="472439"/>
                </a:lnTo>
                <a:lnTo>
                  <a:pt x="366579" y="472439"/>
                </a:lnTo>
                <a:lnTo>
                  <a:pt x="364138" y="469899"/>
                </a:lnTo>
                <a:lnTo>
                  <a:pt x="352963" y="463549"/>
                </a:lnTo>
                <a:lnTo>
                  <a:pt x="340384" y="458469"/>
                </a:lnTo>
                <a:lnTo>
                  <a:pt x="326404" y="457199"/>
                </a:lnTo>
                <a:close/>
              </a:path>
              <a:path w="428625" h="834389">
                <a:moveTo>
                  <a:pt x="164060" y="513079"/>
                </a:moveTo>
                <a:lnTo>
                  <a:pt x="157139" y="513079"/>
                </a:lnTo>
                <a:lnTo>
                  <a:pt x="145806" y="514349"/>
                </a:lnTo>
                <a:lnTo>
                  <a:pt x="137714" y="519429"/>
                </a:lnTo>
                <a:lnTo>
                  <a:pt x="132861" y="528319"/>
                </a:lnTo>
                <a:lnTo>
                  <a:pt x="131243" y="541019"/>
                </a:lnTo>
                <a:lnTo>
                  <a:pt x="132968" y="552449"/>
                </a:lnTo>
                <a:lnTo>
                  <a:pt x="138146" y="561339"/>
                </a:lnTo>
                <a:lnTo>
                  <a:pt x="146781" y="566419"/>
                </a:lnTo>
                <a:lnTo>
                  <a:pt x="158879" y="567689"/>
                </a:lnTo>
                <a:lnTo>
                  <a:pt x="170958" y="566419"/>
                </a:lnTo>
                <a:lnTo>
                  <a:pt x="179591" y="561339"/>
                </a:lnTo>
                <a:lnTo>
                  <a:pt x="184773" y="552449"/>
                </a:lnTo>
                <a:lnTo>
                  <a:pt x="186501" y="541019"/>
                </a:lnTo>
                <a:lnTo>
                  <a:pt x="186501" y="537209"/>
                </a:lnTo>
                <a:lnTo>
                  <a:pt x="185333" y="533399"/>
                </a:lnTo>
                <a:lnTo>
                  <a:pt x="183059" y="528319"/>
                </a:lnTo>
                <a:lnTo>
                  <a:pt x="194573" y="518159"/>
                </a:lnTo>
                <a:lnTo>
                  <a:pt x="172683" y="518159"/>
                </a:lnTo>
                <a:lnTo>
                  <a:pt x="169242" y="514349"/>
                </a:lnTo>
                <a:lnTo>
                  <a:pt x="164060" y="513079"/>
                </a:lnTo>
                <a:close/>
              </a:path>
              <a:path w="428625" h="834389">
                <a:moveTo>
                  <a:pt x="316004" y="67309"/>
                </a:moveTo>
                <a:lnTo>
                  <a:pt x="290133" y="67309"/>
                </a:lnTo>
                <a:lnTo>
                  <a:pt x="325649" y="90169"/>
                </a:lnTo>
                <a:lnTo>
                  <a:pt x="351022" y="121919"/>
                </a:lnTo>
                <a:lnTo>
                  <a:pt x="366248" y="162559"/>
                </a:lnTo>
                <a:lnTo>
                  <a:pt x="371194" y="210819"/>
                </a:lnTo>
                <a:lnTo>
                  <a:pt x="371248" y="213359"/>
                </a:lnTo>
                <a:lnTo>
                  <a:pt x="370027" y="233679"/>
                </a:lnTo>
                <a:lnTo>
                  <a:pt x="359655" y="276859"/>
                </a:lnTo>
                <a:lnTo>
                  <a:pt x="339465" y="322579"/>
                </a:lnTo>
                <a:lnTo>
                  <a:pt x="312691" y="367029"/>
                </a:lnTo>
                <a:lnTo>
                  <a:pt x="282954" y="406399"/>
                </a:lnTo>
                <a:lnTo>
                  <a:pt x="253163" y="440689"/>
                </a:lnTo>
                <a:lnTo>
                  <a:pt x="221416" y="473709"/>
                </a:lnTo>
                <a:lnTo>
                  <a:pt x="189028" y="504189"/>
                </a:lnTo>
                <a:lnTo>
                  <a:pt x="172683" y="518159"/>
                </a:lnTo>
                <a:lnTo>
                  <a:pt x="194573" y="518159"/>
                </a:lnTo>
                <a:lnTo>
                  <a:pt x="250417" y="464819"/>
                </a:lnTo>
                <a:lnTo>
                  <a:pt x="281504" y="430529"/>
                </a:lnTo>
                <a:lnTo>
                  <a:pt x="310859" y="393699"/>
                </a:lnTo>
                <a:lnTo>
                  <a:pt x="340651" y="347979"/>
                </a:lnTo>
                <a:lnTo>
                  <a:pt x="364403" y="303529"/>
                </a:lnTo>
                <a:lnTo>
                  <a:pt x="379954" y="257809"/>
                </a:lnTo>
                <a:lnTo>
                  <a:pt x="385142" y="212089"/>
                </a:lnTo>
                <a:lnTo>
                  <a:pt x="379525" y="157479"/>
                </a:lnTo>
                <a:lnTo>
                  <a:pt x="362680" y="113029"/>
                </a:lnTo>
                <a:lnTo>
                  <a:pt x="334612" y="78739"/>
                </a:lnTo>
                <a:lnTo>
                  <a:pt x="316004" y="67309"/>
                </a:lnTo>
                <a:close/>
              </a:path>
              <a:path w="428625" h="834389">
                <a:moveTo>
                  <a:pt x="82869" y="424179"/>
                </a:moveTo>
                <a:lnTo>
                  <a:pt x="73040" y="426719"/>
                </a:lnTo>
                <a:lnTo>
                  <a:pt x="66029" y="430529"/>
                </a:lnTo>
                <a:lnTo>
                  <a:pt x="61827" y="436879"/>
                </a:lnTo>
                <a:lnTo>
                  <a:pt x="60428" y="447039"/>
                </a:lnTo>
                <a:lnTo>
                  <a:pt x="61827" y="457199"/>
                </a:lnTo>
                <a:lnTo>
                  <a:pt x="66029" y="463549"/>
                </a:lnTo>
                <a:lnTo>
                  <a:pt x="73040" y="468629"/>
                </a:lnTo>
                <a:lnTo>
                  <a:pt x="82869" y="469899"/>
                </a:lnTo>
                <a:lnTo>
                  <a:pt x="92691" y="468629"/>
                </a:lnTo>
                <a:lnTo>
                  <a:pt x="99712" y="463549"/>
                </a:lnTo>
                <a:lnTo>
                  <a:pt x="103929" y="457199"/>
                </a:lnTo>
                <a:lnTo>
                  <a:pt x="105335" y="447039"/>
                </a:lnTo>
                <a:lnTo>
                  <a:pt x="103929" y="436879"/>
                </a:lnTo>
                <a:lnTo>
                  <a:pt x="99712" y="430529"/>
                </a:lnTo>
                <a:lnTo>
                  <a:pt x="92691" y="426719"/>
                </a:lnTo>
                <a:lnTo>
                  <a:pt x="82869" y="424179"/>
                </a:lnTo>
                <a:close/>
              </a:path>
              <a:path w="428625" h="834389">
                <a:moveTo>
                  <a:pt x="357507" y="378459"/>
                </a:moveTo>
                <a:lnTo>
                  <a:pt x="354052" y="378459"/>
                </a:lnTo>
                <a:lnTo>
                  <a:pt x="347143" y="384809"/>
                </a:lnTo>
                <a:lnTo>
                  <a:pt x="347143" y="388619"/>
                </a:lnTo>
                <a:lnTo>
                  <a:pt x="350585" y="392429"/>
                </a:lnTo>
                <a:lnTo>
                  <a:pt x="366143" y="408939"/>
                </a:lnTo>
                <a:lnTo>
                  <a:pt x="344807" y="430529"/>
                </a:lnTo>
                <a:lnTo>
                  <a:pt x="345111" y="433069"/>
                </a:lnTo>
                <a:lnTo>
                  <a:pt x="348007" y="438149"/>
                </a:lnTo>
                <a:lnTo>
                  <a:pt x="350864" y="441959"/>
                </a:lnTo>
                <a:lnTo>
                  <a:pt x="354611" y="441959"/>
                </a:lnTo>
                <a:lnTo>
                  <a:pt x="376493" y="419099"/>
                </a:lnTo>
                <a:lnTo>
                  <a:pt x="396081" y="419099"/>
                </a:lnTo>
                <a:lnTo>
                  <a:pt x="386869" y="408939"/>
                </a:lnTo>
                <a:lnTo>
                  <a:pt x="397232" y="398779"/>
                </a:lnTo>
                <a:lnTo>
                  <a:pt x="376493" y="398779"/>
                </a:lnTo>
                <a:lnTo>
                  <a:pt x="360961" y="380999"/>
                </a:lnTo>
                <a:lnTo>
                  <a:pt x="357507" y="378459"/>
                </a:lnTo>
                <a:close/>
              </a:path>
              <a:path w="428625" h="834389">
                <a:moveTo>
                  <a:pt x="396081" y="419099"/>
                </a:moveTo>
                <a:lnTo>
                  <a:pt x="376493" y="419099"/>
                </a:lnTo>
                <a:lnTo>
                  <a:pt x="392038" y="436879"/>
                </a:lnTo>
                <a:lnTo>
                  <a:pt x="395492" y="440689"/>
                </a:lnTo>
                <a:lnTo>
                  <a:pt x="398959" y="440689"/>
                </a:lnTo>
                <a:lnTo>
                  <a:pt x="402401" y="438149"/>
                </a:lnTo>
                <a:lnTo>
                  <a:pt x="405855" y="434339"/>
                </a:lnTo>
                <a:lnTo>
                  <a:pt x="406427" y="431799"/>
                </a:lnTo>
                <a:lnTo>
                  <a:pt x="404141" y="427989"/>
                </a:lnTo>
                <a:lnTo>
                  <a:pt x="396081" y="419099"/>
                </a:lnTo>
                <a:close/>
              </a:path>
              <a:path w="428625" h="834389">
                <a:moveTo>
                  <a:pt x="400687" y="378459"/>
                </a:moveTo>
                <a:lnTo>
                  <a:pt x="397219" y="378459"/>
                </a:lnTo>
                <a:lnTo>
                  <a:pt x="376493" y="398779"/>
                </a:lnTo>
                <a:lnTo>
                  <a:pt x="397232" y="398779"/>
                </a:lnTo>
                <a:lnTo>
                  <a:pt x="407595" y="388619"/>
                </a:lnTo>
                <a:lnTo>
                  <a:pt x="407595" y="384809"/>
                </a:lnTo>
                <a:lnTo>
                  <a:pt x="400687" y="378459"/>
                </a:lnTo>
                <a:close/>
              </a:path>
              <a:path w="428625" h="834389">
                <a:moveTo>
                  <a:pt x="218721" y="213359"/>
                </a:moveTo>
                <a:lnTo>
                  <a:pt x="210695" y="213359"/>
                </a:lnTo>
                <a:lnTo>
                  <a:pt x="202593" y="215899"/>
                </a:lnTo>
                <a:lnTo>
                  <a:pt x="164484" y="252729"/>
                </a:lnTo>
                <a:lnTo>
                  <a:pt x="139867" y="293369"/>
                </a:lnTo>
                <a:lnTo>
                  <a:pt x="122540" y="330199"/>
                </a:lnTo>
                <a:lnTo>
                  <a:pt x="114449" y="356869"/>
                </a:lnTo>
                <a:lnTo>
                  <a:pt x="110723" y="369569"/>
                </a:lnTo>
                <a:lnTo>
                  <a:pt x="107107" y="383539"/>
                </a:lnTo>
                <a:lnTo>
                  <a:pt x="103608" y="397509"/>
                </a:lnTo>
                <a:lnTo>
                  <a:pt x="115255" y="384809"/>
                </a:lnTo>
                <a:lnTo>
                  <a:pt x="126044" y="374649"/>
                </a:lnTo>
                <a:lnTo>
                  <a:pt x="135978" y="363219"/>
                </a:lnTo>
                <a:lnTo>
                  <a:pt x="145061" y="354329"/>
                </a:lnTo>
                <a:lnTo>
                  <a:pt x="127776" y="354329"/>
                </a:lnTo>
                <a:lnTo>
                  <a:pt x="129772" y="349249"/>
                </a:lnTo>
                <a:lnTo>
                  <a:pt x="132309" y="342899"/>
                </a:lnTo>
                <a:lnTo>
                  <a:pt x="135386" y="335279"/>
                </a:lnTo>
                <a:lnTo>
                  <a:pt x="139003" y="327659"/>
                </a:lnTo>
                <a:lnTo>
                  <a:pt x="142835" y="318769"/>
                </a:lnTo>
                <a:lnTo>
                  <a:pt x="146558" y="309879"/>
                </a:lnTo>
                <a:lnTo>
                  <a:pt x="150174" y="303529"/>
                </a:lnTo>
                <a:lnTo>
                  <a:pt x="153684" y="297179"/>
                </a:lnTo>
                <a:lnTo>
                  <a:pt x="159135" y="287019"/>
                </a:lnTo>
                <a:lnTo>
                  <a:pt x="165127" y="276859"/>
                </a:lnTo>
                <a:lnTo>
                  <a:pt x="171662" y="267969"/>
                </a:lnTo>
                <a:lnTo>
                  <a:pt x="178741" y="257809"/>
                </a:lnTo>
                <a:lnTo>
                  <a:pt x="206643" y="231139"/>
                </a:lnTo>
                <a:lnTo>
                  <a:pt x="222448" y="231139"/>
                </a:lnTo>
                <a:lnTo>
                  <a:pt x="222664" y="228599"/>
                </a:lnTo>
                <a:lnTo>
                  <a:pt x="222772" y="218439"/>
                </a:lnTo>
                <a:lnTo>
                  <a:pt x="218721" y="213359"/>
                </a:lnTo>
                <a:close/>
              </a:path>
              <a:path w="428625" h="834389">
                <a:moveTo>
                  <a:pt x="222448" y="231139"/>
                </a:moveTo>
                <a:lnTo>
                  <a:pt x="206643" y="231139"/>
                </a:lnTo>
                <a:lnTo>
                  <a:pt x="208358" y="232409"/>
                </a:lnTo>
                <a:lnTo>
                  <a:pt x="207240" y="238759"/>
                </a:lnTo>
                <a:lnTo>
                  <a:pt x="205016" y="245109"/>
                </a:lnTo>
                <a:lnTo>
                  <a:pt x="201828" y="252729"/>
                </a:lnTo>
                <a:lnTo>
                  <a:pt x="197677" y="260349"/>
                </a:lnTo>
                <a:lnTo>
                  <a:pt x="192559" y="267969"/>
                </a:lnTo>
                <a:lnTo>
                  <a:pt x="186874" y="276859"/>
                </a:lnTo>
                <a:lnTo>
                  <a:pt x="175219" y="293369"/>
                </a:lnTo>
                <a:lnTo>
                  <a:pt x="169242" y="302259"/>
                </a:lnTo>
                <a:lnTo>
                  <a:pt x="164805" y="307339"/>
                </a:lnTo>
                <a:lnTo>
                  <a:pt x="160161" y="313689"/>
                </a:lnTo>
                <a:lnTo>
                  <a:pt x="155308" y="320039"/>
                </a:lnTo>
                <a:lnTo>
                  <a:pt x="150243" y="326389"/>
                </a:lnTo>
                <a:lnTo>
                  <a:pt x="144945" y="332739"/>
                </a:lnTo>
                <a:lnTo>
                  <a:pt x="139433" y="340359"/>
                </a:lnTo>
                <a:lnTo>
                  <a:pt x="133710" y="346709"/>
                </a:lnTo>
                <a:lnTo>
                  <a:pt x="127776" y="354329"/>
                </a:lnTo>
                <a:lnTo>
                  <a:pt x="145061" y="354329"/>
                </a:lnTo>
                <a:lnTo>
                  <a:pt x="153904" y="344169"/>
                </a:lnTo>
                <a:lnTo>
                  <a:pt x="163189" y="332739"/>
                </a:lnTo>
                <a:lnTo>
                  <a:pt x="172909" y="320039"/>
                </a:lnTo>
                <a:lnTo>
                  <a:pt x="183059" y="307339"/>
                </a:lnTo>
                <a:lnTo>
                  <a:pt x="206687" y="273049"/>
                </a:lnTo>
                <a:lnTo>
                  <a:pt x="222125" y="234949"/>
                </a:lnTo>
                <a:lnTo>
                  <a:pt x="222448" y="231139"/>
                </a:lnTo>
                <a:close/>
              </a:path>
              <a:path w="428625" h="834389">
                <a:moveTo>
                  <a:pt x="335612" y="35559"/>
                </a:moveTo>
                <a:lnTo>
                  <a:pt x="329859" y="35559"/>
                </a:lnTo>
                <a:lnTo>
                  <a:pt x="262511" y="39369"/>
                </a:lnTo>
                <a:lnTo>
                  <a:pt x="256732" y="39369"/>
                </a:lnTo>
                <a:lnTo>
                  <a:pt x="253011" y="40639"/>
                </a:lnTo>
                <a:lnTo>
                  <a:pt x="251271" y="44449"/>
                </a:lnTo>
                <a:lnTo>
                  <a:pt x="249557" y="46989"/>
                </a:lnTo>
                <a:lnTo>
                  <a:pt x="250966" y="50799"/>
                </a:lnTo>
                <a:lnTo>
                  <a:pt x="255589" y="54609"/>
                </a:lnTo>
                <a:lnTo>
                  <a:pt x="298769" y="106679"/>
                </a:lnTo>
                <a:lnTo>
                  <a:pt x="302236" y="110489"/>
                </a:lnTo>
                <a:lnTo>
                  <a:pt x="305398" y="110489"/>
                </a:lnTo>
                <a:lnTo>
                  <a:pt x="311139" y="105409"/>
                </a:lnTo>
                <a:lnTo>
                  <a:pt x="311431" y="101599"/>
                </a:lnTo>
                <a:lnTo>
                  <a:pt x="309145" y="96519"/>
                </a:lnTo>
                <a:lnTo>
                  <a:pt x="290133" y="67309"/>
                </a:lnTo>
                <a:lnTo>
                  <a:pt x="316004" y="67309"/>
                </a:lnTo>
                <a:lnTo>
                  <a:pt x="295327" y="54609"/>
                </a:lnTo>
                <a:lnTo>
                  <a:pt x="331586" y="52069"/>
                </a:lnTo>
                <a:lnTo>
                  <a:pt x="337339" y="50799"/>
                </a:lnTo>
                <a:lnTo>
                  <a:pt x="339917" y="46989"/>
                </a:lnTo>
                <a:lnTo>
                  <a:pt x="339358" y="43179"/>
                </a:lnTo>
                <a:lnTo>
                  <a:pt x="338774" y="38099"/>
                </a:lnTo>
                <a:lnTo>
                  <a:pt x="335612" y="35559"/>
                </a:lnTo>
                <a:close/>
              </a:path>
              <a:path w="428625" h="834389">
                <a:moveTo>
                  <a:pt x="428309" y="0"/>
                </a:moveTo>
                <a:lnTo>
                  <a:pt x="407595" y="0"/>
                </a:lnTo>
                <a:lnTo>
                  <a:pt x="407595" y="5079"/>
                </a:lnTo>
                <a:lnTo>
                  <a:pt x="405855" y="10159"/>
                </a:lnTo>
                <a:lnTo>
                  <a:pt x="402401" y="13969"/>
                </a:lnTo>
                <a:lnTo>
                  <a:pt x="398959" y="19049"/>
                </a:lnTo>
                <a:lnTo>
                  <a:pt x="391441" y="20319"/>
                </a:lnTo>
                <a:lnTo>
                  <a:pt x="378220" y="20319"/>
                </a:lnTo>
                <a:lnTo>
                  <a:pt x="378220" y="34289"/>
                </a:lnTo>
                <a:lnTo>
                  <a:pt x="404141" y="34289"/>
                </a:lnTo>
                <a:lnTo>
                  <a:pt x="404141" y="110489"/>
                </a:lnTo>
                <a:lnTo>
                  <a:pt x="428309" y="110489"/>
                </a:lnTo>
                <a:lnTo>
                  <a:pt x="428309" y="0"/>
                </a:lnTo>
                <a:close/>
              </a:path>
              <a:path w="428625" h="834389">
                <a:moveTo>
                  <a:pt x="283224" y="790244"/>
                </a:moveTo>
                <a:lnTo>
                  <a:pt x="260771" y="790244"/>
                </a:lnTo>
                <a:lnTo>
                  <a:pt x="240057" y="819607"/>
                </a:lnTo>
                <a:lnTo>
                  <a:pt x="236603" y="825347"/>
                </a:lnTo>
                <a:lnTo>
                  <a:pt x="236857" y="829373"/>
                </a:lnTo>
                <a:lnTo>
                  <a:pt x="244934" y="833996"/>
                </a:lnTo>
                <a:lnTo>
                  <a:pt x="248693" y="832827"/>
                </a:lnTo>
                <a:lnTo>
                  <a:pt x="252135" y="828243"/>
                </a:lnTo>
                <a:lnTo>
                  <a:pt x="283224" y="790244"/>
                </a:lnTo>
                <a:close/>
              </a:path>
              <a:path w="428625" h="834389">
                <a:moveTo>
                  <a:pt x="24716" y="752805"/>
                </a:moveTo>
                <a:lnTo>
                  <a:pt x="20703" y="752805"/>
                </a:lnTo>
                <a:lnTo>
                  <a:pt x="13794" y="762012"/>
                </a:lnTo>
                <a:lnTo>
                  <a:pt x="14365" y="766063"/>
                </a:lnTo>
                <a:lnTo>
                  <a:pt x="18975" y="769518"/>
                </a:lnTo>
                <a:lnTo>
                  <a:pt x="31696" y="780899"/>
                </a:lnTo>
                <a:lnTo>
                  <a:pt x="77687" y="806653"/>
                </a:lnTo>
                <a:lnTo>
                  <a:pt x="132418" y="818797"/>
                </a:lnTo>
                <a:lnTo>
                  <a:pt x="151970" y="819607"/>
                </a:lnTo>
                <a:lnTo>
                  <a:pt x="166533" y="819121"/>
                </a:lnTo>
                <a:lnTo>
                  <a:pt x="208955" y="811834"/>
                </a:lnTo>
                <a:lnTo>
                  <a:pt x="231737" y="804062"/>
                </a:lnTo>
                <a:lnTo>
                  <a:pt x="151970" y="804062"/>
                </a:lnTo>
                <a:lnTo>
                  <a:pt x="134202" y="803414"/>
                </a:lnTo>
                <a:lnTo>
                  <a:pt x="85460" y="793699"/>
                </a:lnTo>
                <a:lnTo>
                  <a:pt x="42555" y="769410"/>
                </a:lnTo>
                <a:lnTo>
                  <a:pt x="29326" y="757427"/>
                </a:lnTo>
                <a:lnTo>
                  <a:pt x="24716" y="752805"/>
                </a:lnTo>
                <a:close/>
              </a:path>
              <a:path w="428625" h="834389">
                <a:moveTo>
                  <a:pt x="297042" y="755700"/>
                </a:moveTo>
                <a:lnTo>
                  <a:pt x="217006" y="755700"/>
                </a:lnTo>
                <a:lnTo>
                  <a:pt x="213844" y="757999"/>
                </a:lnTo>
                <a:lnTo>
                  <a:pt x="213285" y="762609"/>
                </a:lnTo>
                <a:lnTo>
                  <a:pt x="212688" y="767194"/>
                </a:lnTo>
                <a:lnTo>
                  <a:pt x="215279" y="770077"/>
                </a:lnTo>
                <a:lnTo>
                  <a:pt x="221058" y="771245"/>
                </a:lnTo>
                <a:lnTo>
                  <a:pt x="255589" y="774699"/>
                </a:lnTo>
                <a:lnTo>
                  <a:pt x="244090" y="780517"/>
                </a:lnTo>
                <a:lnTo>
                  <a:pt x="206377" y="795426"/>
                </a:lnTo>
                <a:lnTo>
                  <a:pt x="165722" y="803522"/>
                </a:lnTo>
                <a:lnTo>
                  <a:pt x="151970" y="804062"/>
                </a:lnTo>
                <a:lnTo>
                  <a:pt x="231737" y="804062"/>
                </a:lnTo>
                <a:lnTo>
                  <a:pt x="235715" y="802544"/>
                </a:lnTo>
                <a:lnTo>
                  <a:pt x="248458" y="796768"/>
                </a:lnTo>
                <a:lnTo>
                  <a:pt x="260771" y="790244"/>
                </a:lnTo>
                <a:lnTo>
                  <a:pt x="283224" y="790244"/>
                </a:lnTo>
                <a:lnTo>
                  <a:pt x="298769" y="771245"/>
                </a:lnTo>
                <a:lnTo>
                  <a:pt x="301080" y="767791"/>
                </a:lnTo>
                <a:lnTo>
                  <a:pt x="301931" y="764336"/>
                </a:lnTo>
                <a:lnTo>
                  <a:pt x="300776" y="757427"/>
                </a:lnTo>
                <a:lnTo>
                  <a:pt x="297042" y="755700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1029" y="1869229"/>
            <a:ext cx="554355" cy="1080135"/>
          </a:xfrm>
          <a:custGeom>
            <a:avLst/>
            <a:gdLst/>
            <a:ahLst/>
            <a:cxnLst/>
            <a:rect l="l" t="t" r="r" b="b"/>
            <a:pathLst>
              <a:path w="554355" h="1080135">
                <a:moveTo>
                  <a:pt x="283793" y="161289"/>
                </a:moveTo>
                <a:lnTo>
                  <a:pt x="234873" y="168909"/>
                </a:lnTo>
                <a:lnTo>
                  <a:pt x="191020" y="190499"/>
                </a:lnTo>
                <a:lnTo>
                  <a:pt x="152174" y="222249"/>
                </a:lnTo>
                <a:lnTo>
                  <a:pt x="118376" y="261619"/>
                </a:lnTo>
                <a:lnTo>
                  <a:pt x="89244" y="303529"/>
                </a:lnTo>
                <a:lnTo>
                  <a:pt x="64445" y="349249"/>
                </a:lnTo>
                <a:lnTo>
                  <a:pt x="43981" y="397509"/>
                </a:lnTo>
                <a:lnTo>
                  <a:pt x="27850" y="449579"/>
                </a:lnTo>
                <a:lnTo>
                  <a:pt x="15614" y="502919"/>
                </a:lnTo>
                <a:lnTo>
                  <a:pt x="6884" y="554989"/>
                </a:lnTo>
                <a:lnTo>
                  <a:pt x="1652" y="605789"/>
                </a:lnTo>
                <a:lnTo>
                  <a:pt x="0" y="652779"/>
                </a:lnTo>
                <a:lnTo>
                  <a:pt x="7" y="660399"/>
                </a:lnTo>
                <a:lnTo>
                  <a:pt x="1860" y="706119"/>
                </a:lnTo>
                <a:lnTo>
                  <a:pt x="7733" y="754379"/>
                </a:lnTo>
                <a:lnTo>
                  <a:pt x="18063" y="800099"/>
                </a:lnTo>
                <a:lnTo>
                  <a:pt x="33451" y="840739"/>
                </a:lnTo>
                <a:lnTo>
                  <a:pt x="61935" y="883919"/>
                </a:lnTo>
                <a:lnTo>
                  <a:pt x="98259" y="918209"/>
                </a:lnTo>
                <a:lnTo>
                  <a:pt x="142961" y="941069"/>
                </a:lnTo>
                <a:lnTo>
                  <a:pt x="196608" y="947419"/>
                </a:lnTo>
                <a:lnTo>
                  <a:pt x="227755" y="946149"/>
                </a:lnTo>
                <a:lnTo>
                  <a:pt x="256390" y="939799"/>
                </a:lnTo>
                <a:lnTo>
                  <a:pt x="282515" y="930909"/>
                </a:lnTo>
                <a:lnTo>
                  <a:pt x="291103" y="925829"/>
                </a:lnTo>
                <a:lnTo>
                  <a:pt x="196608" y="925829"/>
                </a:lnTo>
                <a:lnTo>
                  <a:pt x="171871" y="924559"/>
                </a:lnTo>
                <a:lnTo>
                  <a:pt x="128285" y="911859"/>
                </a:lnTo>
                <a:lnTo>
                  <a:pt x="92528" y="886459"/>
                </a:lnTo>
                <a:lnTo>
                  <a:pt x="64595" y="852169"/>
                </a:lnTo>
                <a:lnTo>
                  <a:pt x="45240" y="812799"/>
                </a:lnTo>
                <a:lnTo>
                  <a:pt x="32385" y="773429"/>
                </a:lnTo>
                <a:lnTo>
                  <a:pt x="24420" y="728979"/>
                </a:lnTo>
                <a:lnTo>
                  <a:pt x="20591" y="681989"/>
                </a:lnTo>
                <a:lnTo>
                  <a:pt x="20115" y="652779"/>
                </a:lnTo>
                <a:lnTo>
                  <a:pt x="21703" y="607059"/>
                </a:lnTo>
                <a:lnTo>
                  <a:pt x="26733" y="558799"/>
                </a:lnTo>
                <a:lnTo>
                  <a:pt x="35115" y="509269"/>
                </a:lnTo>
                <a:lnTo>
                  <a:pt x="46849" y="457199"/>
                </a:lnTo>
                <a:lnTo>
                  <a:pt x="62363" y="406399"/>
                </a:lnTo>
                <a:lnTo>
                  <a:pt x="82065" y="359409"/>
                </a:lnTo>
                <a:lnTo>
                  <a:pt x="105955" y="314959"/>
                </a:lnTo>
                <a:lnTo>
                  <a:pt x="134035" y="273049"/>
                </a:lnTo>
                <a:lnTo>
                  <a:pt x="165304" y="237489"/>
                </a:lnTo>
                <a:lnTo>
                  <a:pt x="201078" y="208279"/>
                </a:lnTo>
                <a:lnTo>
                  <a:pt x="240745" y="187959"/>
                </a:lnTo>
                <a:lnTo>
                  <a:pt x="283793" y="181609"/>
                </a:lnTo>
                <a:lnTo>
                  <a:pt x="356200" y="181609"/>
                </a:lnTo>
                <a:lnTo>
                  <a:pt x="350836" y="177799"/>
                </a:lnTo>
                <a:lnTo>
                  <a:pt x="330718" y="168909"/>
                </a:lnTo>
                <a:lnTo>
                  <a:pt x="308370" y="162559"/>
                </a:lnTo>
                <a:lnTo>
                  <a:pt x="283793" y="161289"/>
                </a:lnTo>
                <a:close/>
              </a:path>
              <a:path w="554355" h="1080135">
                <a:moveTo>
                  <a:pt x="473723" y="612139"/>
                </a:moveTo>
                <a:lnTo>
                  <a:pt x="422376" y="612139"/>
                </a:lnTo>
                <a:lnTo>
                  <a:pt x="436959" y="614679"/>
                </a:lnTo>
                <a:lnTo>
                  <a:pt x="449452" y="618489"/>
                </a:lnTo>
                <a:lnTo>
                  <a:pt x="459859" y="624839"/>
                </a:lnTo>
                <a:lnTo>
                  <a:pt x="468185" y="633729"/>
                </a:lnTo>
                <a:lnTo>
                  <a:pt x="473838" y="645159"/>
                </a:lnTo>
                <a:lnTo>
                  <a:pt x="476282" y="656589"/>
                </a:lnTo>
                <a:lnTo>
                  <a:pt x="475519" y="668019"/>
                </a:lnTo>
                <a:lnTo>
                  <a:pt x="456169" y="711199"/>
                </a:lnTo>
                <a:lnTo>
                  <a:pt x="432434" y="749299"/>
                </a:lnTo>
                <a:lnTo>
                  <a:pt x="404756" y="788669"/>
                </a:lnTo>
                <a:lnTo>
                  <a:pt x="377659" y="822959"/>
                </a:lnTo>
                <a:lnTo>
                  <a:pt x="338530" y="863599"/>
                </a:lnTo>
                <a:lnTo>
                  <a:pt x="297192" y="896619"/>
                </a:lnTo>
                <a:lnTo>
                  <a:pt x="250805" y="918209"/>
                </a:lnTo>
                <a:lnTo>
                  <a:pt x="196608" y="925829"/>
                </a:lnTo>
                <a:lnTo>
                  <a:pt x="291103" y="925829"/>
                </a:lnTo>
                <a:lnTo>
                  <a:pt x="328340" y="900429"/>
                </a:lnTo>
                <a:lnTo>
                  <a:pt x="371932" y="859789"/>
                </a:lnTo>
                <a:lnTo>
                  <a:pt x="407694" y="817879"/>
                </a:lnTo>
                <a:lnTo>
                  <a:pt x="435638" y="779779"/>
                </a:lnTo>
                <a:lnTo>
                  <a:pt x="461758" y="740409"/>
                </a:lnTo>
                <a:lnTo>
                  <a:pt x="481875" y="704849"/>
                </a:lnTo>
                <a:lnTo>
                  <a:pt x="496961" y="652779"/>
                </a:lnTo>
                <a:lnTo>
                  <a:pt x="492985" y="636269"/>
                </a:lnTo>
                <a:lnTo>
                  <a:pt x="483844" y="622299"/>
                </a:lnTo>
                <a:lnTo>
                  <a:pt x="473723" y="612139"/>
                </a:lnTo>
                <a:close/>
              </a:path>
              <a:path w="554355" h="1080135">
                <a:moveTo>
                  <a:pt x="356200" y="181609"/>
                </a:moveTo>
                <a:lnTo>
                  <a:pt x="283793" y="181609"/>
                </a:lnTo>
                <a:lnTo>
                  <a:pt x="305017" y="182879"/>
                </a:lnTo>
                <a:lnTo>
                  <a:pt x="324013" y="186689"/>
                </a:lnTo>
                <a:lnTo>
                  <a:pt x="367186" y="218439"/>
                </a:lnTo>
                <a:lnTo>
                  <a:pt x="381714" y="255269"/>
                </a:lnTo>
                <a:lnTo>
                  <a:pt x="384377" y="279399"/>
                </a:lnTo>
                <a:lnTo>
                  <a:pt x="382699" y="303529"/>
                </a:lnTo>
                <a:lnTo>
                  <a:pt x="369279" y="354329"/>
                </a:lnTo>
                <a:lnTo>
                  <a:pt x="343293" y="406399"/>
                </a:lnTo>
                <a:lnTo>
                  <a:pt x="309765" y="458469"/>
                </a:lnTo>
                <a:lnTo>
                  <a:pt x="270023" y="509269"/>
                </a:lnTo>
                <a:lnTo>
                  <a:pt x="226993" y="554989"/>
                </a:lnTo>
                <a:lnTo>
                  <a:pt x="161118" y="615949"/>
                </a:lnTo>
                <a:lnTo>
                  <a:pt x="122859" y="646429"/>
                </a:lnTo>
                <a:lnTo>
                  <a:pt x="122016" y="660399"/>
                </a:lnTo>
                <a:lnTo>
                  <a:pt x="121899" y="666749"/>
                </a:lnTo>
                <a:lnTo>
                  <a:pt x="121782" y="678179"/>
                </a:lnTo>
                <a:lnTo>
                  <a:pt x="122016" y="690879"/>
                </a:lnTo>
                <a:lnTo>
                  <a:pt x="126751" y="736599"/>
                </a:lnTo>
                <a:lnTo>
                  <a:pt x="138903" y="775969"/>
                </a:lnTo>
                <a:lnTo>
                  <a:pt x="166976" y="814069"/>
                </a:lnTo>
                <a:lnTo>
                  <a:pt x="198843" y="822959"/>
                </a:lnTo>
                <a:lnTo>
                  <a:pt x="213225" y="821689"/>
                </a:lnTo>
                <a:lnTo>
                  <a:pt x="227337" y="817879"/>
                </a:lnTo>
                <a:lnTo>
                  <a:pt x="241175" y="811529"/>
                </a:lnTo>
                <a:lnTo>
                  <a:pt x="253041" y="802639"/>
                </a:lnTo>
                <a:lnTo>
                  <a:pt x="198843" y="802639"/>
                </a:lnTo>
                <a:lnTo>
                  <a:pt x="190313" y="801369"/>
                </a:lnTo>
                <a:lnTo>
                  <a:pt x="159722" y="773429"/>
                </a:lnTo>
                <a:lnTo>
                  <a:pt x="146313" y="732789"/>
                </a:lnTo>
                <a:lnTo>
                  <a:pt x="142105" y="693419"/>
                </a:lnTo>
                <a:lnTo>
                  <a:pt x="141908" y="684529"/>
                </a:lnTo>
                <a:lnTo>
                  <a:pt x="142031" y="673099"/>
                </a:lnTo>
                <a:lnTo>
                  <a:pt x="142133" y="668019"/>
                </a:lnTo>
                <a:lnTo>
                  <a:pt x="142976" y="655319"/>
                </a:lnTo>
                <a:lnTo>
                  <a:pt x="163504" y="638809"/>
                </a:lnTo>
                <a:lnTo>
                  <a:pt x="184875" y="621029"/>
                </a:lnTo>
                <a:lnTo>
                  <a:pt x="230136" y="579119"/>
                </a:lnTo>
                <a:lnTo>
                  <a:pt x="274833" y="533399"/>
                </a:lnTo>
                <a:lnTo>
                  <a:pt x="315073" y="483869"/>
                </a:lnTo>
                <a:lnTo>
                  <a:pt x="349992" y="433069"/>
                </a:lnTo>
                <a:lnTo>
                  <a:pt x="378777" y="379729"/>
                </a:lnTo>
                <a:lnTo>
                  <a:pt x="398055" y="328929"/>
                </a:lnTo>
                <a:lnTo>
                  <a:pt x="404494" y="279399"/>
                </a:lnTo>
                <a:lnTo>
                  <a:pt x="401412" y="251459"/>
                </a:lnTo>
                <a:lnTo>
                  <a:pt x="394426" y="227329"/>
                </a:lnTo>
                <a:lnTo>
                  <a:pt x="383531" y="207009"/>
                </a:lnTo>
                <a:lnTo>
                  <a:pt x="368718" y="190499"/>
                </a:lnTo>
                <a:lnTo>
                  <a:pt x="356200" y="181609"/>
                </a:lnTo>
                <a:close/>
              </a:path>
              <a:path w="554355" h="1080135">
                <a:moveTo>
                  <a:pt x="422376" y="593089"/>
                </a:moveTo>
                <a:lnTo>
                  <a:pt x="411748" y="593089"/>
                </a:lnTo>
                <a:lnTo>
                  <a:pt x="402245" y="595629"/>
                </a:lnTo>
                <a:lnTo>
                  <a:pt x="367742" y="624839"/>
                </a:lnTo>
                <a:lnTo>
                  <a:pt x="353979" y="646429"/>
                </a:lnTo>
                <a:lnTo>
                  <a:pt x="345520" y="660399"/>
                </a:lnTo>
                <a:lnTo>
                  <a:pt x="336649" y="674369"/>
                </a:lnTo>
                <a:lnTo>
                  <a:pt x="327367" y="688339"/>
                </a:lnTo>
                <a:lnTo>
                  <a:pt x="317725" y="703579"/>
                </a:lnTo>
                <a:lnTo>
                  <a:pt x="287133" y="742949"/>
                </a:lnTo>
                <a:lnTo>
                  <a:pt x="254649" y="777239"/>
                </a:lnTo>
                <a:lnTo>
                  <a:pt x="221187" y="798829"/>
                </a:lnTo>
                <a:lnTo>
                  <a:pt x="198843" y="802639"/>
                </a:lnTo>
                <a:lnTo>
                  <a:pt x="253041" y="802639"/>
                </a:lnTo>
                <a:lnTo>
                  <a:pt x="293073" y="765809"/>
                </a:lnTo>
                <a:lnTo>
                  <a:pt x="327364" y="723899"/>
                </a:lnTo>
                <a:lnTo>
                  <a:pt x="356627" y="678179"/>
                </a:lnTo>
                <a:lnTo>
                  <a:pt x="365080" y="664209"/>
                </a:lnTo>
                <a:lnTo>
                  <a:pt x="372837" y="652779"/>
                </a:lnTo>
                <a:lnTo>
                  <a:pt x="379894" y="641349"/>
                </a:lnTo>
                <a:lnTo>
                  <a:pt x="388411" y="628649"/>
                </a:lnTo>
                <a:lnTo>
                  <a:pt x="398335" y="619759"/>
                </a:lnTo>
                <a:lnTo>
                  <a:pt x="409659" y="614679"/>
                </a:lnTo>
                <a:lnTo>
                  <a:pt x="422376" y="612139"/>
                </a:lnTo>
                <a:lnTo>
                  <a:pt x="473723" y="612139"/>
                </a:lnTo>
                <a:lnTo>
                  <a:pt x="471192" y="609599"/>
                </a:lnTo>
                <a:lnTo>
                  <a:pt x="456729" y="599439"/>
                </a:lnTo>
                <a:lnTo>
                  <a:pt x="440456" y="594359"/>
                </a:lnTo>
                <a:lnTo>
                  <a:pt x="422376" y="593089"/>
                </a:lnTo>
                <a:close/>
              </a:path>
              <a:path w="554355" h="1080135">
                <a:moveTo>
                  <a:pt x="212267" y="664209"/>
                </a:moveTo>
                <a:lnTo>
                  <a:pt x="203326" y="664209"/>
                </a:lnTo>
                <a:lnTo>
                  <a:pt x="188650" y="666749"/>
                </a:lnTo>
                <a:lnTo>
                  <a:pt x="178169" y="673099"/>
                </a:lnTo>
                <a:lnTo>
                  <a:pt x="171881" y="684529"/>
                </a:lnTo>
                <a:lnTo>
                  <a:pt x="169785" y="699769"/>
                </a:lnTo>
                <a:lnTo>
                  <a:pt x="172021" y="715009"/>
                </a:lnTo>
                <a:lnTo>
                  <a:pt x="178728" y="726439"/>
                </a:lnTo>
                <a:lnTo>
                  <a:pt x="189904" y="734059"/>
                </a:lnTo>
                <a:lnTo>
                  <a:pt x="205549" y="735329"/>
                </a:lnTo>
                <a:lnTo>
                  <a:pt x="221184" y="734059"/>
                </a:lnTo>
                <a:lnTo>
                  <a:pt x="232366" y="726439"/>
                </a:lnTo>
                <a:lnTo>
                  <a:pt x="239083" y="715009"/>
                </a:lnTo>
                <a:lnTo>
                  <a:pt x="241324" y="699769"/>
                </a:lnTo>
                <a:lnTo>
                  <a:pt x="241324" y="695959"/>
                </a:lnTo>
                <a:lnTo>
                  <a:pt x="239813" y="690879"/>
                </a:lnTo>
                <a:lnTo>
                  <a:pt x="236841" y="684529"/>
                </a:lnTo>
                <a:lnTo>
                  <a:pt x="252655" y="670559"/>
                </a:lnTo>
                <a:lnTo>
                  <a:pt x="223443" y="670559"/>
                </a:lnTo>
                <a:lnTo>
                  <a:pt x="218960" y="666749"/>
                </a:lnTo>
                <a:lnTo>
                  <a:pt x="212267" y="664209"/>
                </a:lnTo>
                <a:close/>
              </a:path>
              <a:path w="554355" h="1080135">
                <a:moveTo>
                  <a:pt x="410029" y="87629"/>
                </a:moveTo>
                <a:lnTo>
                  <a:pt x="375424" y="87629"/>
                </a:lnTo>
                <a:lnTo>
                  <a:pt x="413240" y="110489"/>
                </a:lnTo>
                <a:lnTo>
                  <a:pt x="442655" y="139699"/>
                </a:lnTo>
                <a:lnTo>
                  <a:pt x="463667" y="177799"/>
                </a:lnTo>
                <a:lnTo>
                  <a:pt x="476275" y="222249"/>
                </a:lnTo>
                <a:lnTo>
                  <a:pt x="480278" y="273049"/>
                </a:lnTo>
                <a:lnTo>
                  <a:pt x="480398" y="276859"/>
                </a:lnTo>
                <a:lnTo>
                  <a:pt x="478804" y="302259"/>
                </a:lnTo>
                <a:lnTo>
                  <a:pt x="465401" y="359409"/>
                </a:lnTo>
                <a:lnTo>
                  <a:pt x="439270" y="417829"/>
                </a:lnTo>
                <a:lnTo>
                  <a:pt x="404619" y="474979"/>
                </a:lnTo>
                <a:lnTo>
                  <a:pt x="366140" y="527049"/>
                </a:lnTo>
                <a:lnTo>
                  <a:pt x="347204" y="548639"/>
                </a:lnTo>
                <a:lnTo>
                  <a:pt x="327574" y="571499"/>
                </a:lnTo>
                <a:lnTo>
                  <a:pt x="307250" y="593089"/>
                </a:lnTo>
                <a:lnTo>
                  <a:pt x="265604" y="633729"/>
                </a:lnTo>
                <a:lnTo>
                  <a:pt x="244589" y="652779"/>
                </a:lnTo>
                <a:lnTo>
                  <a:pt x="223443" y="670559"/>
                </a:lnTo>
                <a:lnTo>
                  <a:pt x="252655" y="670559"/>
                </a:lnTo>
                <a:lnTo>
                  <a:pt x="307296" y="618489"/>
                </a:lnTo>
                <a:lnTo>
                  <a:pt x="340382" y="584199"/>
                </a:lnTo>
                <a:lnTo>
                  <a:pt x="372037" y="547369"/>
                </a:lnTo>
                <a:lnTo>
                  <a:pt x="402259" y="510539"/>
                </a:lnTo>
                <a:lnTo>
                  <a:pt x="440805" y="452119"/>
                </a:lnTo>
                <a:lnTo>
                  <a:pt x="471550" y="392429"/>
                </a:lnTo>
                <a:lnTo>
                  <a:pt x="491656" y="334009"/>
                </a:lnTo>
                <a:lnTo>
                  <a:pt x="498360" y="275589"/>
                </a:lnTo>
                <a:lnTo>
                  <a:pt x="493709" y="217169"/>
                </a:lnTo>
                <a:lnTo>
                  <a:pt x="479759" y="168909"/>
                </a:lnTo>
                <a:lnTo>
                  <a:pt x="456512" y="128269"/>
                </a:lnTo>
                <a:lnTo>
                  <a:pt x="423972" y="95249"/>
                </a:lnTo>
                <a:lnTo>
                  <a:pt x="410029" y="87629"/>
                </a:lnTo>
                <a:close/>
              </a:path>
              <a:path w="554355" h="1080135">
                <a:moveTo>
                  <a:pt x="107200" y="549909"/>
                </a:moveTo>
                <a:lnTo>
                  <a:pt x="94483" y="552449"/>
                </a:lnTo>
                <a:lnTo>
                  <a:pt x="85403" y="557529"/>
                </a:lnTo>
                <a:lnTo>
                  <a:pt x="79957" y="566419"/>
                </a:lnTo>
                <a:lnTo>
                  <a:pt x="78142" y="579119"/>
                </a:lnTo>
                <a:lnTo>
                  <a:pt x="79957" y="591819"/>
                </a:lnTo>
                <a:lnTo>
                  <a:pt x="85403" y="600709"/>
                </a:lnTo>
                <a:lnTo>
                  <a:pt x="94483" y="607059"/>
                </a:lnTo>
                <a:lnTo>
                  <a:pt x="107200" y="608329"/>
                </a:lnTo>
                <a:lnTo>
                  <a:pt x="119905" y="607059"/>
                </a:lnTo>
                <a:lnTo>
                  <a:pt x="128987" y="600709"/>
                </a:lnTo>
                <a:lnTo>
                  <a:pt x="134439" y="591819"/>
                </a:lnTo>
                <a:lnTo>
                  <a:pt x="136257" y="579119"/>
                </a:lnTo>
                <a:lnTo>
                  <a:pt x="134439" y="566419"/>
                </a:lnTo>
                <a:lnTo>
                  <a:pt x="128987" y="557529"/>
                </a:lnTo>
                <a:lnTo>
                  <a:pt x="119905" y="552449"/>
                </a:lnTo>
                <a:lnTo>
                  <a:pt x="107200" y="549909"/>
                </a:lnTo>
                <a:close/>
              </a:path>
              <a:path w="554355" h="1080135">
                <a:moveTo>
                  <a:pt x="462609" y="490219"/>
                </a:moveTo>
                <a:lnTo>
                  <a:pt x="458126" y="490219"/>
                </a:lnTo>
                <a:lnTo>
                  <a:pt x="449185" y="499109"/>
                </a:lnTo>
                <a:lnTo>
                  <a:pt x="449185" y="502919"/>
                </a:lnTo>
                <a:lnTo>
                  <a:pt x="453668" y="507999"/>
                </a:lnTo>
                <a:lnTo>
                  <a:pt x="473785" y="529589"/>
                </a:lnTo>
                <a:lnTo>
                  <a:pt x="446188" y="557529"/>
                </a:lnTo>
                <a:lnTo>
                  <a:pt x="446569" y="561339"/>
                </a:lnTo>
                <a:lnTo>
                  <a:pt x="450303" y="566419"/>
                </a:lnTo>
                <a:lnTo>
                  <a:pt x="454011" y="572769"/>
                </a:lnTo>
                <a:lnTo>
                  <a:pt x="458863" y="571499"/>
                </a:lnTo>
                <a:lnTo>
                  <a:pt x="487184" y="543559"/>
                </a:lnTo>
                <a:lnTo>
                  <a:pt x="512896" y="543559"/>
                </a:lnTo>
                <a:lnTo>
                  <a:pt x="500595" y="529589"/>
                </a:lnTo>
                <a:lnTo>
                  <a:pt x="513368" y="516889"/>
                </a:lnTo>
                <a:lnTo>
                  <a:pt x="487184" y="516889"/>
                </a:lnTo>
                <a:lnTo>
                  <a:pt x="467067" y="494029"/>
                </a:lnTo>
                <a:lnTo>
                  <a:pt x="462609" y="490219"/>
                </a:lnTo>
                <a:close/>
              </a:path>
              <a:path w="554355" h="1080135">
                <a:moveTo>
                  <a:pt x="512896" y="543559"/>
                </a:moveTo>
                <a:lnTo>
                  <a:pt x="487184" y="543559"/>
                </a:lnTo>
                <a:lnTo>
                  <a:pt x="507301" y="566419"/>
                </a:lnTo>
                <a:lnTo>
                  <a:pt x="511784" y="570229"/>
                </a:lnTo>
                <a:lnTo>
                  <a:pt x="516241" y="570229"/>
                </a:lnTo>
                <a:lnTo>
                  <a:pt x="525182" y="562609"/>
                </a:lnTo>
                <a:lnTo>
                  <a:pt x="525919" y="558799"/>
                </a:lnTo>
                <a:lnTo>
                  <a:pt x="522960" y="554989"/>
                </a:lnTo>
                <a:lnTo>
                  <a:pt x="512896" y="543559"/>
                </a:lnTo>
                <a:close/>
              </a:path>
              <a:path w="554355" h="1080135">
                <a:moveTo>
                  <a:pt x="518477" y="490219"/>
                </a:moveTo>
                <a:lnTo>
                  <a:pt x="514019" y="490219"/>
                </a:lnTo>
                <a:lnTo>
                  <a:pt x="487184" y="516889"/>
                </a:lnTo>
                <a:lnTo>
                  <a:pt x="513368" y="516889"/>
                </a:lnTo>
                <a:lnTo>
                  <a:pt x="527417" y="502919"/>
                </a:lnTo>
                <a:lnTo>
                  <a:pt x="527417" y="499109"/>
                </a:lnTo>
                <a:lnTo>
                  <a:pt x="518477" y="490219"/>
                </a:lnTo>
                <a:close/>
              </a:path>
              <a:path w="554355" h="1080135">
                <a:moveTo>
                  <a:pt x="283019" y="276859"/>
                </a:moveTo>
                <a:lnTo>
                  <a:pt x="272617" y="276859"/>
                </a:lnTo>
                <a:lnTo>
                  <a:pt x="262134" y="279399"/>
                </a:lnTo>
                <a:lnTo>
                  <a:pt x="225665" y="311149"/>
                </a:lnTo>
                <a:lnTo>
                  <a:pt x="201075" y="345439"/>
                </a:lnTo>
                <a:lnTo>
                  <a:pt x="180961" y="379729"/>
                </a:lnTo>
                <a:lnTo>
                  <a:pt x="158541" y="427989"/>
                </a:lnTo>
                <a:lnTo>
                  <a:pt x="148063" y="462279"/>
                </a:lnTo>
                <a:lnTo>
                  <a:pt x="143234" y="478789"/>
                </a:lnTo>
                <a:lnTo>
                  <a:pt x="138555" y="496569"/>
                </a:lnTo>
                <a:lnTo>
                  <a:pt x="134035" y="514349"/>
                </a:lnTo>
                <a:lnTo>
                  <a:pt x="149110" y="499109"/>
                </a:lnTo>
                <a:lnTo>
                  <a:pt x="163075" y="485139"/>
                </a:lnTo>
                <a:lnTo>
                  <a:pt x="187667" y="458469"/>
                </a:lnTo>
                <a:lnTo>
                  <a:pt x="165315" y="458469"/>
                </a:lnTo>
                <a:lnTo>
                  <a:pt x="167898" y="452119"/>
                </a:lnTo>
                <a:lnTo>
                  <a:pt x="171184" y="444499"/>
                </a:lnTo>
                <a:lnTo>
                  <a:pt x="175168" y="434339"/>
                </a:lnTo>
                <a:lnTo>
                  <a:pt x="179844" y="424179"/>
                </a:lnTo>
                <a:lnTo>
                  <a:pt x="184802" y="412749"/>
                </a:lnTo>
                <a:lnTo>
                  <a:pt x="189620" y="402589"/>
                </a:lnTo>
                <a:lnTo>
                  <a:pt x="194299" y="393699"/>
                </a:lnTo>
                <a:lnTo>
                  <a:pt x="198843" y="384809"/>
                </a:lnTo>
                <a:lnTo>
                  <a:pt x="205897" y="372109"/>
                </a:lnTo>
                <a:lnTo>
                  <a:pt x="213648" y="359409"/>
                </a:lnTo>
                <a:lnTo>
                  <a:pt x="222099" y="346709"/>
                </a:lnTo>
                <a:lnTo>
                  <a:pt x="231253" y="332739"/>
                </a:lnTo>
                <a:lnTo>
                  <a:pt x="261441" y="302259"/>
                </a:lnTo>
                <a:lnTo>
                  <a:pt x="267372" y="299719"/>
                </a:lnTo>
                <a:lnTo>
                  <a:pt x="287892" y="299719"/>
                </a:lnTo>
                <a:lnTo>
                  <a:pt x="288251" y="295909"/>
                </a:lnTo>
                <a:lnTo>
                  <a:pt x="288251" y="283209"/>
                </a:lnTo>
                <a:lnTo>
                  <a:pt x="283019" y="276859"/>
                </a:lnTo>
                <a:close/>
              </a:path>
              <a:path w="554355" h="1080135">
                <a:moveTo>
                  <a:pt x="287892" y="299719"/>
                </a:moveTo>
                <a:lnTo>
                  <a:pt x="267372" y="299719"/>
                </a:lnTo>
                <a:lnTo>
                  <a:pt x="269595" y="300989"/>
                </a:lnTo>
                <a:lnTo>
                  <a:pt x="268134" y="308609"/>
                </a:lnTo>
                <a:lnTo>
                  <a:pt x="249135" y="347979"/>
                </a:lnTo>
                <a:lnTo>
                  <a:pt x="241784" y="358139"/>
                </a:lnTo>
                <a:lnTo>
                  <a:pt x="234305" y="369569"/>
                </a:lnTo>
                <a:lnTo>
                  <a:pt x="226696" y="380999"/>
                </a:lnTo>
                <a:lnTo>
                  <a:pt x="218960" y="391159"/>
                </a:lnTo>
                <a:lnTo>
                  <a:pt x="213227" y="398779"/>
                </a:lnTo>
                <a:lnTo>
                  <a:pt x="207225" y="406399"/>
                </a:lnTo>
                <a:lnTo>
                  <a:pt x="200947" y="414019"/>
                </a:lnTo>
                <a:lnTo>
                  <a:pt x="194385" y="422909"/>
                </a:lnTo>
                <a:lnTo>
                  <a:pt x="187530" y="431799"/>
                </a:lnTo>
                <a:lnTo>
                  <a:pt x="180398" y="440689"/>
                </a:lnTo>
                <a:lnTo>
                  <a:pt x="172992" y="449579"/>
                </a:lnTo>
                <a:lnTo>
                  <a:pt x="165315" y="458469"/>
                </a:lnTo>
                <a:lnTo>
                  <a:pt x="187667" y="458469"/>
                </a:lnTo>
                <a:lnTo>
                  <a:pt x="199115" y="445769"/>
                </a:lnTo>
                <a:lnTo>
                  <a:pt x="211130" y="431799"/>
                </a:lnTo>
                <a:lnTo>
                  <a:pt x="223707" y="415289"/>
                </a:lnTo>
                <a:lnTo>
                  <a:pt x="236841" y="398779"/>
                </a:lnTo>
                <a:lnTo>
                  <a:pt x="248433" y="382269"/>
                </a:lnTo>
                <a:lnTo>
                  <a:pt x="258631" y="368299"/>
                </a:lnTo>
                <a:lnTo>
                  <a:pt x="267434" y="354329"/>
                </a:lnTo>
                <a:lnTo>
                  <a:pt x="274840" y="340359"/>
                </a:lnTo>
                <a:lnTo>
                  <a:pt x="280713" y="327659"/>
                </a:lnTo>
                <a:lnTo>
                  <a:pt x="284903" y="314959"/>
                </a:lnTo>
                <a:lnTo>
                  <a:pt x="287415" y="304799"/>
                </a:lnTo>
                <a:lnTo>
                  <a:pt x="287892" y="299719"/>
                </a:lnTo>
                <a:close/>
              </a:path>
              <a:path w="554355" h="1080135">
                <a:moveTo>
                  <a:pt x="434276" y="46989"/>
                </a:moveTo>
                <a:lnTo>
                  <a:pt x="426833" y="46989"/>
                </a:lnTo>
                <a:lnTo>
                  <a:pt x="339661" y="52069"/>
                </a:lnTo>
                <a:lnTo>
                  <a:pt x="332193" y="52069"/>
                </a:lnTo>
                <a:lnTo>
                  <a:pt x="327367" y="53339"/>
                </a:lnTo>
                <a:lnTo>
                  <a:pt x="322909" y="60959"/>
                </a:lnTo>
                <a:lnTo>
                  <a:pt x="324751" y="66039"/>
                </a:lnTo>
                <a:lnTo>
                  <a:pt x="330720" y="72389"/>
                </a:lnTo>
                <a:lnTo>
                  <a:pt x="386600" y="138429"/>
                </a:lnTo>
                <a:lnTo>
                  <a:pt x="391083" y="143509"/>
                </a:lnTo>
                <a:lnTo>
                  <a:pt x="395160" y="143509"/>
                </a:lnTo>
                <a:lnTo>
                  <a:pt x="402602" y="135889"/>
                </a:lnTo>
                <a:lnTo>
                  <a:pt x="402983" y="132079"/>
                </a:lnTo>
                <a:lnTo>
                  <a:pt x="400011" y="125729"/>
                </a:lnTo>
                <a:lnTo>
                  <a:pt x="375424" y="87629"/>
                </a:lnTo>
                <a:lnTo>
                  <a:pt x="410029" y="87629"/>
                </a:lnTo>
                <a:lnTo>
                  <a:pt x="382142" y="72389"/>
                </a:lnTo>
                <a:lnTo>
                  <a:pt x="429069" y="67309"/>
                </a:lnTo>
                <a:lnTo>
                  <a:pt x="436511" y="66039"/>
                </a:lnTo>
                <a:lnTo>
                  <a:pt x="439864" y="62229"/>
                </a:lnTo>
                <a:lnTo>
                  <a:pt x="439127" y="55879"/>
                </a:lnTo>
                <a:lnTo>
                  <a:pt x="438352" y="50799"/>
                </a:lnTo>
                <a:lnTo>
                  <a:pt x="434276" y="46989"/>
                </a:lnTo>
                <a:close/>
              </a:path>
              <a:path w="554355" h="1080135">
                <a:moveTo>
                  <a:pt x="554240" y="0"/>
                </a:moveTo>
                <a:lnTo>
                  <a:pt x="527417" y="0"/>
                </a:lnTo>
                <a:lnTo>
                  <a:pt x="527417" y="7619"/>
                </a:lnTo>
                <a:lnTo>
                  <a:pt x="525182" y="13969"/>
                </a:lnTo>
                <a:lnTo>
                  <a:pt x="520724" y="19049"/>
                </a:lnTo>
                <a:lnTo>
                  <a:pt x="516384" y="22859"/>
                </a:lnTo>
                <a:lnTo>
                  <a:pt x="510091" y="25399"/>
                </a:lnTo>
                <a:lnTo>
                  <a:pt x="501851" y="26669"/>
                </a:lnTo>
                <a:lnTo>
                  <a:pt x="489419" y="26669"/>
                </a:lnTo>
                <a:lnTo>
                  <a:pt x="489419" y="44449"/>
                </a:lnTo>
                <a:lnTo>
                  <a:pt x="522960" y="44449"/>
                </a:lnTo>
                <a:lnTo>
                  <a:pt x="522960" y="143509"/>
                </a:lnTo>
                <a:lnTo>
                  <a:pt x="554240" y="143509"/>
                </a:lnTo>
                <a:lnTo>
                  <a:pt x="554240" y="0"/>
                </a:lnTo>
                <a:close/>
              </a:path>
              <a:path w="554355" h="1080135">
                <a:moveTo>
                  <a:pt x="366483" y="1023416"/>
                </a:moveTo>
                <a:lnTo>
                  <a:pt x="337425" y="1023416"/>
                </a:lnTo>
                <a:lnTo>
                  <a:pt x="310603" y="1061415"/>
                </a:lnTo>
                <a:lnTo>
                  <a:pt x="306133" y="1068857"/>
                </a:lnTo>
                <a:lnTo>
                  <a:pt x="306488" y="1074051"/>
                </a:lnTo>
                <a:lnTo>
                  <a:pt x="316928" y="1080033"/>
                </a:lnTo>
                <a:lnTo>
                  <a:pt x="321792" y="1078522"/>
                </a:lnTo>
                <a:lnTo>
                  <a:pt x="326249" y="1072591"/>
                </a:lnTo>
                <a:lnTo>
                  <a:pt x="366483" y="1023416"/>
                </a:lnTo>
                <a:close/>
              </a:path>
              <a:path w="554355" h="1080135">
                <a:moveTo>
                  <a:pt x="31952" y="974978"/>
                </a:moveTo>
                <a:lnTo>
                  <a:pt x="26733" y="974978"/>
                </a:lnTo>
                <a:lnTo>
                  <a:pt x="22275" y="980947"/>
                </a:lnTo>
                <a:lnTo>
                  <a:pt x="17792" y="986891"/>
                </a:lnTo>
                <a:lnTo>
                  <a:pt x="18528" y="992123"/>
                </a:lnTo>
                <a:lnTo>
                  <a:pt x="24510" y="996594"/>
                </a:lnTo>
                <a:lnTo>
                  <a:pt x="40981" y="1011329"/>
                </a:lnTo>
                <a:lnTo>
                  <a:pt x="78972" y="1035359"/>
                </a:lnTo>
                <a:lnTo>
                  <a:pt x="123259" y="1051985"/>
                </a:lnTo>
                <a:lnTo>
                  <a:pt x="171314" y="1060367"/>
                </a:lnTo>
                <a:lnTo>
                  <a:pt x="196608" y="1061415"/>
                </a:lnTo>
                <a:lnTo>
                  <a:pt x="215462" y="1060786"/>
                </a:lnTo>
                <a:lnTo>
                  <a:pt x="270369" y="1051356"/>
                </a:lnTo>
                <a:lnTo>
                  <a:pt x="299865" y="1041298"/>
                </a:lnTo>
                <a:lnTo>
                  <a:pt x="196608" y="1041298"/>
                </a:lnTo>
                <a:lnTo>
                  <a:pt x="173625" y="1040460"/>
                </a:lnTo>
                <a:lnTo>
                  <a:pt x="130592" y="1033754"/>
                </a:lnTo>
                <a:lnTo>
                  <a:pt x="91340" y="1019924"/>
                </a:lnTo>
                <a:lnTo>
                  <a:pt x="55021" y="996454"/>
                </a:lnTo>
                <a:lnTo>
                  <a:pt x="37909" y="980947"/>
                </a:lnTo>
                <a:lnTo>
                  <a:pt x="31952" y="974978"/>
                </a:lnTo>
                <a:close/>
              </a:path>
              <a:path w="554355" h="1080135">
                <a:moveTo>
                  <a:pt x="384377" y="978712"/>
                </a:moveTo>
                <a:lnTo>
                  <a:pt x="280783" y="978712"/>
                </a:lnTo>
                <a:lnTo>
                  <a:pt x="276694" y="981671"/>
                </a:lnTo>
                <a:lnTo>
                  <a:pt x="275957" y="987653"/>
                </a:lnTo>
                <a:lnTo>
                  <a:pt x="275195" y="993584"/>
                </a:lnTo>
                <a:lnTo>
                  <a:pt x="278548" y="997330"/>
                </a:lnTo>
                <a:lnTo>
                  <a:pt x="286016" y="998829"/>
                </a:lnTo>
                <a:lnTo>
                  <a:pt x="330720" y="1003299"/>
                </a:lnTo>
                <a:lnTo>
                  <a:pt x="315842" y="1010828"/>
                </a:lnTo>
                <a:lnTo>
                  <a:pt x="267017" y="1030122"/>
                </a:lnTo>
                <a:lnTo>
                  <a:pt x="214410" y="1040598"/>
                </a:lnTo>
                <a:lnTo>
                  <a:pt x="196608" y="1041298"/>
                </a:lnTo>
                <a:lnTo>
                  <a:pt x="299865" y="1041298"/>
                </a:lnTo>
                <a:lnTo>
                  <a:pt x="305002" y="1039339"/>
                </a:lnTo>
                <a:lnTo>
                  <a:pt x="321490" y="1031865"/>
                </a:lnTo>
                <a:lnTo>
                  <a:pt x="337425" y="1023416"/>
                </a:lnTo>
                <a:lnTo>
                  <a:pt x="366483" y="1023416"/>
                </a:lnTo>
                <a:lnTo>
                  <a:pt x="386600" y="998829"/>
                </a:lnTo>
                <a:lnTo>
                  <a:pt x="389572" y="994359"/>
                </a:lnTo>
                <a:lnTo>
                  <a:pt x="390702" y="989888"/>
                </a:lnTo>
                <a:lnTo>
                  <a:pt x="389178" y="980947"/>
                </a:lnTo>
                <a:lnTo>
                  <a:pt x="384377" y="97871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83689" y="1079158"/>
            <a:ext cx="1825625" cy="1825625"/>
            <a:chOff x="5083689" y="1079158"/>
            <a:chExt cx="1825625" cy="1825625"/>
          </a:xfrm>
        </p:grpSpPr>
        <p:sp>
          <p:nvSpPr>
            <p:cNvPr id="4" name="object 4"/>
            <p:cNvSpPr/>
            <p:nvPr/>
          </p:nvSpPr>
          <p:spPr>
            <a:xfrm>
              <a:off x="5083689" y="1079158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1668691" y="0"/>
                  </a:moveTo>
                  <a:lnTo>
                    <a:pt x="156692" y="0"/>
                  </a:lnTo>
                  <a:lnTo>
                    <a:pt x="107219" y="8001"/>
                  </a:lnTo>
                  <a:lnTo>
                    <a:pt x="64212" y="30273"/>
                  </a:lnTo>
                  <a:lnTo>
                    <a:pt x="30273" y="64212"/>
                  </a:lnTo>
                  <a:lnTo>
                    <a:pt x="8001" y="107219"/>
                  </a:lnTo>
                  <a:lnTo>
                    <a:pt x="0" y="156692"/>
                  </a:lnTo>
                  <a:lnTo>
                    <a:pt x="0" y="1668703"/>
                  </a:lnTo>
                  <a:lnTo>
                    <a:pt x="8001" y="1718176"/>
                  </a:lnTo>
                  <a:lnTo>
                    <a:pt x="30273" y="1761183"/>
                  </a:lnTo>
                  <a:lnTo>
                    <a:pt x="64212" y="1795123"/>
                  </a:lnTo>
                  <a:lnTo>
                    <a:pt x="107219" y="1817394"/>
                  </a:lnTo>
                  <a:lnTo>
                    <a:pt x="156692" y="1825396"/>
                  </a:lnTo>
                  <a:lnTo>
                    <a:pt x="1668691" y="1825396"/>
                  </a:lnTo>
                  <a:lnTo>
                    <a:pt x="1718170" y="1817394"/>
                  </a:lnTo>
                  <a:lnTo>
                    <a:pt x="1751769" y="1799996"/>
                  </a:lnTo>
                  <a:lnTo>
                    <a:pt x="156692" y="1799996"/>
                  </a:lnTo>
                  <a:lnTo>
                    <a:pt x="105633" y="1789661"/>
                  </a:lnTo>
                  <a:lnTo>
                    <a:pt x="63895" y="1761496"/>
                  </a:lnTo>
                  <a:lnTo>
                    <a:pt x="35732" y="1719757"/>
                  </a:lnTo>
                  <a:lnTo>
                    <a:pt x="25400" y="1668703"/>
                  </a:lnTo>
                  <a:lnTo>
                    <a:pt x="25400" y="156692"/>
                  </a:lnTo>
                  <a:lnTo>
                    <a:pt x="35732" y="105638"/>
                  </a:lnTo>
                  <a:lnTo>
                    <a:pt x="63895" y="63900"/>
                  </a:lnTo>
                  <a:lnTo>
                    <a:pt x="105633" y="35734"/>
                  </a:lnTo>
                  <a:lnTo>
                    <a:pt x="156692" y="25400"/>
                  </a:lnTo>
                  <a:lnTo>
                    <a:pt x="1751769" y="25400"/>
                  </a:lnTo>
                  <a:lnTo>
                    <a:pt x="1718170" y="8001"/>
                  </a:lnTo>
                  <a:lnTo>
                    <a:pt x="1668691" y="0"/>
                  </a:lnTo>
                  <a:close/>
                </a:path>
                <a:path w="1825625" h="1825625">
                  <a:moveTo>
                    <a:pt x="1751769" y="25400"/>
                  </a:moveTo>
                  <a:lnTo>
                    <a:pt x="1668691" y="25400"/>
                  </a:lnTo>
                  <a:lnTo>
                    <a:pt x="1719752" y="35734"/>
                  </a:lnTo>
                  <a:lnTo>
                    <a:pt x="1761494" y="63900"/>
                  </a:lnTo>
                  <a:lnTo>
                    <a:pt x="1789661" y="105638"/>
                  </a:lnTo>
                  <a:lnTo>
                    <a:pt x="1799996" y="156692"/>
                  </a:lnTo>
                  <a:lnTo>
                    <a:pt x="1799996" y="1668703"/>
                  </a:lnTo>
                  <a:lnTo>
                    <a:pt x="1789661" y="1719757"/>
                  </a:lnTo>
                  <a:lnTo>
                    <a:pt x="1761494" y="1761496"/>
                  </a:lnTo>
                  <a:lnTo>
                    <a:pt x="1719752" y="1789661"/>
                  </a:lnTo>
                  <a:lnTo>
                    <a:pt x="1668691" y="1799996"/>
                  </a:lnTo>
                  <a:lnTo>
                    <a:pt x="1751769" y="1799996"/>
                  </a:lnTo>
                  <a:lnTo>
                    <a:pt x="1761180" y="1795123"/>
                  </a:lnTo>
                  <a:lnTo>
                    <a:pt x="1795122" y="1761183"/>
                  </a:lnTo>
                  <a:lnTo>
                    <a:pt x="1817394" y="1718176"/>
                  </a:lnTo>
                  <a:lnTo>
                    <a:pt x="1825396" y="1668703"/>
                  </a:lnTo>
                  <a:lnTo>
                    <a:pt x="1825396" y="156692"/>
                  </a:lnTo>
                  <a:lnTo>
                    <a:pt x="1817394" y="107219"/>
                  </a:lnTo>
                  <a:lnTo>
                    <a:pt x="1795122" y="64212"/>
                  </a:lnTo>
                  <a:lnTo>
                    <a:pt x="1761180" y="30273"/>
                  </a:lnTo>
                  <a:lnTo>
                    <a:pt x="1751769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83789" y="1271982"/>
              <a:ext cx="1424940" cy="1439545"/>
            </a:xfrm>
            <a:custGeom>
              <a:avLst/>
              <a:gdLst/>
              <a:ahLst/>
              <a:cxnLst/>
              <a:rect l="l" t="t" r="r" b="b"/>
              <a:pathLst>
                <a:path w="1424940" h="1439545">
                  <a:moveTo>
                    <a:pt x="383478" y="0"/>
                  </a:moveTo>
                  <a:lnTo>
                    <a:pt x="335633" y="2712"/>
                  </a:lnTo>
                  <a:lnTo>
                    <a:pt x="291121" y="14452"/>
                  </a:lnTo>
                  <a:lnTo>
                    <a:pt x="251968" y="36377"/>
                  </a:lnTo>
                  <a:lnTo>
                    <a:pt x="220200" y="69645"/>
                  </a:lnTo>
                  <a:lnTo>
                    <a:pt x="198177" y="115420"/>
                  </a:lnTo>
                  <a:lnTo>
                    <a:pt x="189822" y="165035"/>
                  </a:lnTo>
                  <a:lnTo>
                    <a:pt x="190384" y="211945"/>
                  </a:lnTo>
                  <a:lnTo>
                    <a:pt x="195305" y="260308"/>
                  </a:lnTo>
                  <a:lnTo>
                    <a:pt x="201438" y="309349"/>
                  </a:lnTo>
                  <a:lnTo>
                    <a:pt x="205633" y="358291"/>
                  </a:lnTo>
                  <a:lnTo>
                    <a:pt x="204745" y="406360"/>
                  </a:lnTo>
                  <a:lnTo>
                    <a:pt x="196112" y="453800"/>
                  </a:lnTo>
                  <a:lnTo>
                    <a:pt x="180525" y="498989"/>
                  </a:lnTo>
                  <a:lnTo>
                    <a:pt x="159632" y="542502"/>
                  </a:lnTo>
                  <a:lnTo>
                    <a:pt x="135083" y="584909"/>
                  </a:lnTo>
                  <a:lnTo>
                    <a:pt x="108525" y="626783"/>
                  </a:lnTo>
                  <a:lnTo>
                    <a:pt x="81607" y="668698"/>
                  </a:lnTo>
                  <a:lnTo>
                    <a:pt x="55979" y="711224"/>
                  </a:lnTo>
                  <a:lnTo>
                    <a:pt x="33288" y="754935"/>
                  </a:lnTo>
                  <a:lnTo>
                    <a:pt x="15184" y="800403"/>
                  </a:lnTo>
                  <a:lnTo>
                    <a:pt x="4459" y="843693"/>
                  </a:lnTo>
                  <a:lnTo>
                    <a:pt x="0" y="888023"/>
                  </a:lnTo>
                  <a:lnTo>
                    <a:pt x="1575" y="932562"/>
                  </a:lnTo>
                  <a:lnTo>
                    <a:pt x="8954" y="976480"/>
                  </a:lnTo>
                  <a:lnTo>
                    <a:pt x="21906" y="1018949"/>
                  </a:lnTo>
                  <a:lnTo>
                    <a:pt x="40200" y="1059137"/>
                  </a:lnTo>
                  <a:lnTo>
                    <a:pt x="63606" y="1096215"/>
                  </a:lnTo>
                  <a:lnTo>
                    <a:pt x="91891" y="1129354"/>
                  </a:lnTo>
                  <a:lnTo>
                    <a:pt x="124827" y="1157722"/>
                  </a:lnTo>
                  <a:lnTo>
                    <a:pt x="162180" y="1180492"/>
                  </a:lnTo>
                  <a:lnTo>
                    <a:pt x="203722" y="1196832"/>
                  </a:lnTo>
                  <a:lnTo>
                    <a:pt x="249220" y="1205914"/>
                  </a:lnTo>
                  <a:lnTo>
                    <a:pt x="292825" y="1209783"/>
                  </a:lnTo>
                  <a:lnTo>
                    <a:pt x="313996" y="1213834"/>
                  </a:lnTo>
                  <a:lnTo>
                    <a:pt x="358369" y="1241098"/>
                  </a:lnTo>
                  <a:lnTo>
                    <a:pt x="379039" y="1265058"/>
                  </a:lnTo>
                  <a:lnTo>
                    <a:pt x="409357" y="1299938"/>
                  </a:lnTo>
                  <a:lnTo>
                    <a:pt x="442706" y="1333702"/>
                  </a:lnTo>
                  <a:lnTo>
                    <a:pt x="478726" y="1365015"/>
                  </a:lnTo>
                  <a:lnTo>
                    <a:pt x="517056" y="1392543"/>
                  </a:lnTo>
                  <a:lnTo>
                    <a:pt x="557338" y="1414953"/>
                  </a:lnTo>
                  <a:lnTo>
                    <a:pt x="599209" y="1430911"/>
                  </a:lnTo>
                  <a:lnTo>
                    <a:pt x="642311" y="1439083"/>
                  </a:lnTo>
                  <a:lnTo>
                    <a:pt x="686283" y="1438137"/>
                  </a:lnTo>
                  <a:lnTo>
                    <a:pt x="730764" y="1426737"/>
                  </a:lnTo>
                  <a:lnTo>
                    <a:pt x="775394" y="1403551"/>
                  </a:lnTo>
                  <a:lnTo>
                    <a:pt x="811202" y="1374643"/>
                  </a:lnTo>
                  <a:lnTo>
                    <a:pt x="841644" y="1340516"/>
                  </a:lnTo>
                  <a:lnTo>
                    <a:pt x="868211" y="1302600"/>
                  </a:lnTo>
                  <a:lnTo>
                    <a:pt x="892394" y="1262319"/>
                  </a:lnTo>
                  <a:lnTo>
                    <a:pt x="915684" y="1221103"/>
                  </a:lnTo>
                  <a:lnTo>
                    <a:pt x="939571" y="1180377"/>
                  </a:lnTo>
                  <a:lnTo>
                    <a:pt x="965547" y="1141569"/>
                  </a:lnTo>
                  <a:lnTo>
                    <a:pt x="995101" y="1106106"/>
                  </a:lnTo>
                  <a:lnTo>
                    <a:pt x="1029725" y="1075415"/>
                  </a:lnTo>
                  <a:lnTo>
                    <a:pt x="1070910" y="1050923"/>
                  </a:lnTo>
                  <a:lnTo>
                    <a:pt x="1117746" y="1031733"/>
                  </a:lnTo>
                  <a:lnTo>
                    <a:pt x="1165944" y="1015133"/>
                  </a:lnTo>
                  <a:lnTo>
                    <a:pt x="1214160" y="998815"/>
                  </a:lnTo>
                  <a:lnTo>
                    <a:pt x="1261051" y="980474"/>
                  </a:lnTo>
                  <a:lnTo>
                    <a:pt x="1305273" y="957803"/>
                  </a:lnTo>
                  <a:lnTo>
                    <a:pt x="1345484" y="928495"/>
                  </a:lnTo>
                  <a:lnTo>
                    <a:pt x="1377198" y="893706"/>
                  </a:lnTo>
                  <a:lnTo>
                    <a:pt x="1401157" y="853266"/>
                  </a:lnTo>
                  <a:lnTo>
                    <a:pt x="1417083" y="808884"/>
                  </a:lnTo>
                  <a:lnTo>
                    <a:pt x="1424696" y="762268"/>
                  </a:lnTo>
                  <a:lnTo>
                    <a:pt x="1423716" y="715126"/>
                  </a:lnTo>
                  <a:lnTo>
                    <a:pt x="1413864" y="669165"/>
                  </a:lnTo>
                  <a:lnTo>
                    <a:pt x="1394862" y="626095"/>
                  </a:lnTo>
                  <a:lnTo>
                    <a:pt x="1368712" y="588244"/>
                  </a:lnTo>
                  <a:lnTo>
                    <a:pt x="1338426" y="553233"/>
                  </a:lnTo>
                  <a:lnTo>
                    <a:pt x="1307118" y="518978"/>
                  </a:lnTo>
                  <a:lnTo>
                    <a:pt x="1277901" y="483394"/>
                  </a:lnTo>
                  <a:lnTo>
                    <a:pt x="1253892" y="444396"/>
                  </a:lnTo>
                  <a:lnTo>
                    <a:pt x="1235956" y="396595"/>
                  </a:lnTo>
                  <a:lnTo>
                    <a:pt x="1223852" y="345770"/>
                  </a:lnTo>
                  <a:lnTo>
                    <a:pt x="1213174" y="294659"/>
                  </a:lnTo>
                  <a:lnTo>
                    <a:pt x="1199514" y="246000"/>
                  </a:lnTo>
                  <a:lnTo>
                    <a:pt x="1178466" y="202531"/>
                  </a:lnTo>
                  <a:lnTo>
                    <a:pt x="1145624" y="166990"/>
                  </a:lnTo>
                  <a:lnTo>
                    <a:pt x="1107498" y="146381"/>
                  </a:lnTo>
                  <a:lnTo>
                    <a:pt x="1065907" y="137493"/>
                  </a:lnTo>
                  <a:lnTo>
                    <a:pt x="1021706" y="137132"/>
                  </a:lnTo>
                  <a:lnTo>
                    <a:pt x="975752" y="142103"/>
                  </a:lnTo>
                  <a:lnTo>
                    <a:pt x="928902" y="149211"/>
                  </a:lnTo>
                  <a:lnTo>
                    <a:pt x="882010" y="155261"/>
                  </a:lnTo>
                  <a:lnTo>
                    <a:pt x="835935" y="157059"/>
                  </a:lnTo>
                  <a:lnTo>
                    <a:pt x="788954" y="151614"/>
                  </a:lnTo>
                  <a:lnTo>
                    <a:pt x="743566" y="139341"/>
                  </a:lnTo>
                  <a:lnTo>
                    <a:pt x="699377" y="121923"/>
                  </a:lnTo>
                  <a:lnTo>
                    <a:pt x="655995" y="101042"/>
                  </a:lnTo>
                  <a:lnTo>
                    <a:pt x="570076" y="55625"/>
                  </a:lnTo>
                  <a:lnTo>
                    <a:pt x="526753" y="34453"/>
                  </a:lnTo>
                  <a:lnTo>
                    <a:pt x="481064" y="17027"/>
                  </a:lnTo>
                  <a:lnTo>
                    <a:pt x="432631" y="5157"/>
                  </a:lnTo>
                  <a:lnTo>
                    <a:pt x="3834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71095" y="1259902"/>
              <a:ext cx="1450340" cy="1464945"/>
            </a:xfrm>
            <a:custGeom>
              <a:avLst/>
              <a:gdLst/>
              <a:ahLst/>
              <a:cxnLst/>
              <a:rect l="l" t="t" r="r" b="b"/>
              <a:pathLst>
                <a:path w="1450340" h="1464945">
                  <a:moveTo>
                    <a:pt x="368488" y="0"/>
                  </a:moveTo>
                  <a:lnTo>
                    <a:pt x="325689" y="6450"/>
                  </a:lnTo>
                  <a:lnTo>
                    <a:pt x="286165" y="20503"/>
                  </a:lnTo>
                  <a:lnTo>
                    <a:pt x="251301" y="42920"/>
                  </a:lnTo>
                  <a:lnTo>
                    <a:pt x="222484" y="74464"/>
                  </a:lnTo>
                  <a:lnTo>
                    <a:pt x="199681" y="120813"/>
                  </a:lnTo>
                  <a:lnTo>
                    <a:pt x="189864" y="176103"/>
                  </a:lnTo>
                  <a:lnTo>
                    <a:pt x="189457" y="204843"/>
                  </a:lnTo>
                  <a:lnTo>
                    <a:pt x="191105" y="233837"/>
                  </a:lnTo>
                  <a:lnTo>
                    <a:pt x="194083" y="263021"/>
                  </a:lnTo>
                  <a:lnTo>
                    <a:pt x="201600" y="323613"/>
                  </a:lnTo>
                  <a:lnTo>
                    <a:pt x="204683" y="355280"/>
                  </a:lnTo>
                  <a:lnTo>
                    <a:pt x="206050" y="386633"/>
                  </a:lnTo>
                  <a:lnTo>
                    <a:pt x="204805" y="417250"/>
                  </a:lnTo>
                  <a:lnTo>
                    <a:pt x="196099" y="464396"/>
                  </a:lnTo>
                  <a:lnTo>
                    <a:pt x="180243" y="509341"/>
                  </a:lnTo>
                  <a:lnTo>
                    <a:pt x="158869" y="552877"/>
                  </a:lnTo>
                  <a:lnTo>
                    <a:pt x="133607" y="595792"/>
                  </a:lnTo>
                  <a:lnTo>
                    <a:pt x="80225" y="679324"/>
                  </a:lnTo>
                  <a:lnTo>
                    <a:pt x="55504" y="720829"/>
                  </a:lnTo>
                  <a:lnTo>
                    <a:pt x="33508" y="763770"/>
                  </a:lnTo>
                  <a:lnTo>
                    <a:pt x="15817" y="808524"/>
                  </a:lnTo>
                  <a:lnTo>
                    <a:pt x="4165" y="856867"/>
                  </a:lnTo>
                  <a:lnTo>
                    <a:pt x="0" y="906894"/>
                  </a:lnTo>
                  <a:lnTo>
                    <a:pt x="3158" y="957395"/>
                  </a:lnTo>
                  <a:lnTo>
                    <a:pt x="13477" y="1007161"/>
                  </a:lnTo>
                  <a:lnTo>
                    <a:pt x="30794" y="1054981"/>
                  </a:lnTo>
                  <a:lnTo>
                    <a:pt x="54945" y="1099646"/>
                  </a:lnTo>
                  <a:lnTo>
                    <a:pt x="86892" y="1141291"/>
                  </a:lnTo>
                  <a:lnTo>
                    <a:pt x="124071" y="1175623"/>
                  </a:lnTo>
                  <a:lnTo>
                    <a:pt x="165836" y="1202230"/>
                  </a:lnTo>
                  <a:lnTo>
                    <a:pt x="211542" y="1220700"/>
                  </a:lnTo>
                  <a:lnTo>
                    <a:pt x="260546" y="1230622"/>
                  </a:lnTo>
                  <a:lnTo>
                    <a:pt x="296759" y="1233662"/>
                  </a:lnTo>
                  <a:lnTo>
                    <a:pt x="312276" y="1235703"/>
                  </a:lnTo>
                  <a:lnTo>
                    <a:pt x="351460" y="1252361"/>
                  </a:lnTo>
                  <a:lnTo>
                    <a:pt x="380281" y="1283174"/>
                  </a:lnTo>
                  <a:lnTo>
                    <a:pt x="381920" y="1285193"/>
                  </a:lnTo>
                  <a:lnTo>
                    <a:pt x="429765" y="1338852"/>
                  </a:lnTo>
                  <a:lnTo>
                    <a:pt x="475658" y="1381479"/>
                  </a:lnTo>
                  <a:lnTo>
                    <a:pt x="519470" y="1414086"/>
                  </a:lnTo>
                  <a:lnTo>
                    <a:pt x="561072" y="1437684"/>
                  </a:lnTo>
                  <a:lnTo>
                    <a:pt x="600337" y="1453288"/>
                  </a:lnTo>
                  <a:lnTo>
                    <a:pt x="671340" y="1464556"/>
                  </a:lnTo>
                  <a:lnTo>
                    <a:pt x="708689" y="1461285"/>
                  </a:lnTo>
                  <a:lnTo>
                    <a:pt x="741912" y="1452648"/>
                  </a:lnTo>
                  <a:lnTo>
                    <a:pt x="770790" y="1440379"/>
                  </a:lnTo>
                  <a:lnTo>
                    <a:pt x="774268" y="1438353"/>
                  </a:lnTo>
                  <a:lnTo>
                    <a:pt x="690922" y="1438353"/>
                  </a:lnTo>
                  <a:lnTo>
                    <a:pt x="646947" y="1437552"/>
                  </a:lnTo>
                  <a:lnTo>
                    <a:pt x="604302" y="1427443"/>
                  </a:lnTo>
                  <a:lnTo>
                    <a:pt x="563437" y="1409771"/>
                  </a:lnTo>
                  <a:lnTo>
                    <a:pt x="524804" y="1386283"/>
                  </a:lnTo>
                  <a:lnTo>
                    <a:pt x="488850" y="1358724"/>
                  </a:lnTo>
                  <a:lnTo>
                    <a:pt x="456026" y="1328842"/>
                  </a:lnTo>
                  <a:lnTo>
                    <a:pt x="426782" y="1298382"/>
                  </a:lnTo>
                  <a:lnTo>
                    <a:pt x="401566" y="1269090"/>
                  </a:lnTo>
                  <a:lnTo>
                    <a:pt x="399928" y="1267096"/>
                  </a:lnTo>
                  <a:lnTo>
                    <a:pt x="389642" y="1254733"/>
                  </a:lnTo>
                  <a:lnTo>
                    <a:pt x="352684" y="1222684"/>
                  </a:lnTo>
                  <a:lnTo>
                    <a:pt x="300303" y="1208491"/>
                  </a:lnTo>
                  <a:lnTo>
                    <a:pt x="269613" y="1206060"/>
                  </a:lnTo>
                  <a:lnTo>
                    <a:pt x="263302" y="1205374"/>
                  </a:lnTo>
                  <a:lnTo>
                    <a:pt x="218806" y="1196345"/>
                  </a:lnTo>
                  <a:lnTo>
                    <a:pt x="177270" y="1179505"/>
                  </a:lnTo>
                  <a:lnTo>
                    <a:pt x="139282" y="1155232"/>
                  </a:lnTo>
                  <a:lnTo>
                    <a:pt x="105428" y="1123902"/>
                  </a:lnTo>
                  <a:lnTo>
                    <a:pt x="76294" y="1085892"/>
                  </a:lnTo>
                  <a:lnTo>
                    <a:pt x="53913" y="1044518"/>
                  </a:lnTo>
                  <a:lnTo>
                    <a:pt x="37861" y="1000237"/>
                  </a:lnTo>
                  <a:lnTo>
                    <a:pt x="28288" y="954170"/>
                  </a:lnTo>
                  <a:lnTo>
                    <a:pt x="25344" y="907434"/>
                  </a:lnTo>
                  <a:lnTo>
                    <a:pt x="29181" y="861150"/>
                  </a:lnTo>
                  <a:lnTo>
                    <a:pt x="39947" y="816436"/>
                  </a:lnTo>
                  <a:lnTo>
                    <a:pt x="56896" y="773728"/>
                  </a:lnTo>
                  <a:lnTo>
                    <a:pt x="78183" y="732343"/>
                  </a:lnTo>
                  <a:lnTo>
                    <a:pt x="102219" y="692064"/>
                  </a:lnTo>
                  <a:lnTo>
                    <a:pt x="155130" y="609226"/>
                  </a:lnTo>
                  <a:lnTo>
                    <a:pt x="181243" y="564699"/>
                  </a:lnTo>
                  <a:lnTo>
                    <a:pt x="203765" y="518591"/>
                  </a:lnTo>
                  <a:lnTo>
                    <a:pt x="220710" y="470403"/>
                  </a:lnTo>
                  <a:lnTo>
                    <a:pt x="230091" y="419638"/>
                  </a:lnTo>
                  <a:lnTo>
                    <a:pt x="231454" y="387152"/>
                  </a:lnTo>
                  <a:lnTo>
                    <a:pt x="230086" y="354323"/>
                  </a:lnTo>
                  <a:lnTo>
                    <a:pt x="226921" y="321449"/>
                  </a:lnTo>
                  <a:lnTo>
                    <a:pt x="222890" y="288828"/>
                  </a:lnTo>
                  <a:lnTo>
                    <a:pt x="219291" y="259956"/>
                  </a:lnTo>
                  <a:lnTo>
                    <a:pt x="216405" y="231860"/>
                  </a:lnTo>
                  <a:lnTo>
                    <a:pt x="214860" y="204843"/>
                  </a:lnTo>
                  <a:lnTo>
                    <a:pt x="214850" y="203859"/>
                  </a:lnTo>
                  <a:lnTo>
                    <a:pt x="215207" y="177855"/>
                  </a:lnTo>
                  <a:lnTo>
                    <a:pt x="223635" y="129081"/>
                  </a:lnTo>
                  <a:lnTo>
                    <a:pt x="243312" y="88993"/>
                  </a:lnTo>
                  <a:lnTo>
                    <a:pt x="271207" y="59461"/>
                  </a:lnTo>
                  <a:lnTo>
                    <a:pt x="305620" y="39463"/>
                  </a:lnTo>
                  <a:lnTo>
                    <a:pt x="344930" y="28114"/>
                  </a:lnTo>
                  <a:lnTo>
                    <a:pt x="387520" y="24528"/>
                  </a:lnTo>
                  <a:lnTo>
                    <a:pt x="517830" y="24528"/>
                  </a:lnTo>
                  <a:lnTo>
                    <a:pt x="502664" y="18635"/>
                  </a:lnTo>
                  <a:lnTo>
                    <a:pt x="458361" y="6854"/>
                  </a:lnTo>
                  <a:lnTo>
                    <a:pt x="413174" y="388"/>
                  </a:lnTo>
                  <a:lnTo>
                    <a:pt x="368488" y="0"/>
                  </a:lnTo>
                  <a:close/>
                </a:path>
                <a:path w="1450340" h="1464945">
                  <a:moveTo>
                    <a:pt x="1151062" y="161297"/>
                  </a:moveTo>
                  <a:lnTo>
                    <a:pt x="1062671" y="161297"/>
                  </a:lnTo>
                  <a:lnTo>
                    <a:pt x="1109058" y="168180"/>
                  </a:lnTo>
                  <a:lnTo>
                    <a:pt x="1150612" y="189158"/>
                  </a:lnTo>
                  <a:lnTo>
                    <a:pt x="1179161" y="219511"/>
                  </a:lnTo>
                  <a:lnTo>
                    <a:pt x="1198239" y="256873"/>
                  </a:lnTo>
                  <a:lnTo>
                    <a:pt x="1211090" y="299338"/>
                  </a:lnTo>
                  <a:lnTo>
                    <a:pt x="1220958" y="345000"/>
                  </a:lnTo>
                  <a:lnTo>
                    <a:pt x="1227200" y="374961"/>
                  </a:lnTo>
                  <a:lnTo>
                    <a:pt x="1234409" y="404850"/>
                  </a:lnTo>
                  <a:lnTo>
                    <a:pt x="1255184" y="462081"/>
                  </a:lnTo>
                  <a:lnTo>
                    <a:pt x="1289685" y="515145"/>
                  </a:lnTo>
                  <a:lnTo>
                    <a:pt x="1348862" y="581737"/>
                  </a:lnTo>
                  <a:lnTo>
                    <a:pt x="1366217" y="601792"/>
                  </a:lnTo>
                  <a:lnTo>
                    <a:pt x="1396561" y="644529"/>
                  </a:lnTo>
                  <a:lnTo>
                    <a:pt x="1414628" y="685415"/>
                  </a:lnTo>
                  <a:lnTo>
                    <a:pt x="1424011" y="728971"/>
                  </a:lnTo>
                  <a:lnTo>
                    <a:pt x="1424971" y="773604"/>
                  </a:lnTo>
                  <a:lnTo>
                    <a:pt x="1417767" y="817723"/>
                  </a:lnTo>
                  <a:lnTo>
                    <a:pt x="1402660" y="859735"/>
                  </a:lnTo>
                  <a:lnTo>
                    <a:pt x="1379909" y="898047"/>
                  </a:lnTo>
                  <a:lnTo>
                    <a:pt x="1349774" y="931067"/>
                  </a:lnTo>
                  <a:lnTo>
                    <a:pt x="1312236" y="958556"/>
                  </a:lnTo>
                  <a:lnTo>
                    <a:pt x="1270813" y="980014"/>
                  </a:lnTo>
                  <a:lnTo>
                    <a:pt x="1226364" y="997598"/>
                  </a:lnTo>
                  <a:lnTo>
                    <a:pt x="1154229" y="1021997"/>
                  </a:lnTo>
                  <a:lnTo>
                    <a:pt x="1128597" y="1030978"/>
                  </a:lnTo>
                  <a:lnTo>
                    <a:pt x="1078248" y="1051501"/>
                  </a:lnTo>
                  <a:lnTo>
                    <a:pt x="1032230" y="1079276"/>
                  </a:lnTo>
                  <a:lnTo>
                    <a:pt x="994137" y="1114227"/>
                  </a:lnTo>
                  <a:lnTo>
                    <a:pt x="962073" y="1154408"/>
                  </a:lnTo>
                  <a:lnTo>
                    <a:pt x="934142" y="1197873"/>
                  </a:lnTo>
                  <a:lnTo>
                    <a:pt x="908382" y="1242790"/>
                  </a:lnTo>
                  <a:lnTo>
                    <a:pt x="881461" y="1289661"/>
                  </a:lnTo>
                  <a:lnTo>
                    <a:pt x="852831" y="1333555"/>
                  </a:lnTo>
                  <a:lnTo>
                    <a:pt x="820165" y="1372601"/>
                  </a:lnTo>
                  <a:lnTo>
                    <a:pt x="781068" y="1405043"/>
                  </a:lnTo>
                  <a:lnTo>
                    <a:pt x="735779" y="1428099"/>
                  </a:lnTo>
                  <a:lnTo>
                    <a:pt x="690922" y="1438353"/>
                  </a:lnTo>
                  <a:lnTo>
                    <a:pt x="774268" y="1438353"/>
                  </a:lnTo>
                  <a:lnTo>
                    <a:pt x="837634" y="1390956"/>
                  </a:lnTo>
                  <a:lnTo>
                    <a:pt x="872873" y="1349025"/>
                  </a:lnTo>
                  <a:lnTo>
                    <a:pt x="903097" y="1302915"/>
                  </a:lnTo>
                  <a:lnTo>
                    <a:pt x="937714" y="1242674"/>
                  </a:lnTo>
                  <a:lnTo>
                    <a:pt x="955754" y="1211181"/>
                  </a:lnTo>
                  <a:lnTo>
                    <a:pt x="982272" y="1169691"/>
                  </a:lnTo>
                  <a:lnTo>
                    <a:pt x="1012042" y="1132111"/>
                  </a:lnTo>
                  <a:lnTo>
                    <a:pt x="1046972" y="1099902"/>
                  </a:lnTo>
                  <a:lnTo>
                    <a:pt x="1088967" y="1074526"/>
                  </a:lnTo>
                  <a:lnTo>
                    <a:pt x="1137712" y="1054695"/>
                  </a:lnTo>
                  <a:lnTo>
                    <a:pt x="1235040" y="1021447"/>
                  </a:lnTo>
                  <a:lnTo>
                    <a:pt x="1281630" y="1002917"/>
                  </a:lnTo>
                  <a:lnTo>
                    <a:pt x="1325989" y="979844"/>
                  </a:lnTo>
                  <a:lnTo>
                    <a:pt x="1366601" y="950091"/>
                  </a:lnTo>
                  <a:lnTo>
                    <a:pt x="1400071" y="913416"/>
                  </a:lnTo>
                  <a:lnTo>
                    <a:pt x="1425340" y="870863"/>
                  </a:lnTo>
                  <a:lnTo>
                    <a:pt x="1442118" y="824201"/>
                  </a:lnTo>
                  <a:lnTo>
                    <a:pt x="1450118" y="775199"/>
                  </a:lnTo>
                  <a:lnTo>
                    <a:pt x="1449050" y="725626"/>
                  </a:lnTo>
                  <a:lnTo>
                    <a:pt x="1438626" y="677251"/>
                  </a:lnTo>
                  <a:lnTo>
                    <a:pt x="1418557" y="631842"/>
                  </a:lnTo>
                  <a:lnTo>
                    <a:pt x="1386378" y="586305"/>
                  </a:lnTo>
                  <a:lnTo>
                    <a:pt x="1329112" y="522413"/>
                  </a:lnTo>
                  <a:lnTo>
                    <a:pt x="1309804" y="499684"/>
                  </a:lnTo>
                  <a:lnTo>
                    <a:pt x="1277981" y="450867"/>
                  </a:lnTo>
                  <a:lnTo>
                    <a:pt x="1258677" y="397232"/>
                  </a:lnTo>
                  <a:lnTo>
                    <a:pt x="1245850" y="339958"/>
                  </a:lnTo>
                  <a:lnTo>
                    <a:pt x="1235405" y="291948"/>
                  </a:lnTo>
                  <a:lnTo>
                    <a:pt x="1221088" y="245718"/>
                  </a:lnTo>
                  <a:lnTo>
                    <a:pt x="1199194" y="203859"/>
                  </a:lnTo>
                  <a:lnTo>
                    <a:pt x="1166018" y="168965"/>
                  </a:lnTo>
                  <a:lnTo>
                    <a:pt x="1151062" y="161297"/>
                  </a:lnTo>
                  <a:close/>
                </a:path>
                <a:path w="1450340" h="1464945">
                  <a:moveTo>
                    <a:pt x="517830" y="24528"/>
                  </a:moveTo>
                  <a:lnTo>
                    <a:pt x="387520" y="24528"/>
                  </a:lnTo>
                  <a:lnTo>
                    <a:pt x="424843" y="26892"/>
                  </a:lnTo>
                  <a:lnTo>
                    <a:pt x="462380" y="33629"/>
                  </a:lnTo>
                  <a:lnTo>
                    <a:pt x="499156" y="44207"/>
                  </a:lnTo>
                  <a:lnTo>
                    <a:pt x="555128" y="67995"/>
                  </a:lnTo>
                  <a:lnTo>
                    <a:pt x="661069" y="123485"/>
                  </a:lnTo>
                  <a:lnTo>
                    <a:pt x="705738" y="145060"/>
                  </a:lnTo>
                  <a:lnTo>
                    <a:pt x="751618" y="163221"/>
                  </a:lnTo>
                  <a:lnTo>
                    <a:pt x="799015" y="176103"/>
                  </a:lnTo>
                  <a:lnTo>
                    <a:pt x="848238" y="181843"/>
                  </a:lnTo>
                  <a:lnTo>
                    <a:pt x="875993" y="181471"/>
                  </a:lnTo>
                  <a:lnTo>
                    <a:pt x="904007" y="179147"/>
                  </a:lnTo>
                  <a:lnTo>
                    <a:pt x="932045" y="175542"/>
                  </a:lnTo>
                  <a:lnTo>
                    <a:pt x="959871" y="171327"/>
                  </a:lnTo>
                  <a:lnTo>
                    <a:pt x="1012570" y="163887"/>
                  </a:lnTo>
                  <a:lnTo>
                    <a:pt x="1062671" y="161297"/>
                  </a:lnTo>
                  <a:lnTo>
                    <a:pt x="1151062" y="161297"/>
                  </a:lnTo>
                  <a:lnTo>
                    <a:pt x="1141618" y="156456"/>
                  </a:lnTo>
                  <a:lnTo>
                    <a:pt x="849013" y="156456"/>
                  </a:lnTo>
                  <a:lnTo>
                    <a:pt x="803310" y="151133"/>
                  </a:lnTo>
                  <a:lnTo>
                    <a:pt x="759106" y="139066"/>
                  </a:lnTo>
                  <a:lnTo>
                    <a:pt x="715781" y="121813"/>
                  </a:lnTo>
                  <a:lnTo>
                    <a:pt x="672719" y="100928"/>
                  </a:lnTo>
                  <a:lnTo>
                    <a:pt x="587433" y="55821"/>
                  </a:lnTo>
                  <a:lnTo>
                    <a:pt x="566140" y="45105"/>
                  </a:lnTo>
                  <a:lnTo>
                    <a:pt x="544695" y="34967"/>
                  </a:lnTo>
                  <a:lnTo>
                    <a:pt x="517830" y="24528"/>
                  </a:lnTo>
                  <a:close/>
                </a:path>
                <a:path w="1450340" h="1464945">
                  <a:moveTo>
                    <a:pt x="1065996" y="136067"/>
                  </a:moveTo>
                  <a:lnTo>
                    <a:pt x="1011377" y="138495"/>
                  </a:lnTo>
                  <a:lnTo>
                    <a:pt x="955972" y="146232"/>
                  </a:lnTo>
                  <a:lnTo>
                    <a:pt x="929030" y="150316"/>
                  </a:lnTo>
                  <a:lnTo>
                    <a:pt x="901988" y="153820"/>
                  </a:lnTo>
                  <a:lnTo>
                    <a:pt x="875198" y="156087"/>
                  </a:lnTo>
                  <a:lnTo>
                    <a:pt x="849013" y="156456"/>
                  </a:lnTo>
                  <a:lnTo>
                    <a:pt x="1141618" y="156456"/>
                  </a:lnTo>
                  <a:lnTo>
                    <a:pt x="1118114" y="144405"/>
                  </a:lnTo>
                  <a:lnTo>
                    <a:pt x="1065996" y="136067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89455" y="1635482"/>
              <a:ext cx="582295" cy="582295"/>
            </a:xfrm>
            <a:custGeom>
              <a:avLst/>
              <a:gdLst/>
              <a:ahLst/>
              <a:cxnLst/>
              <a:rect l="l" t="t" r="r" b="b"/>
              <a:pathLst>
                <a:path w="582295" h="582294">
                  <a:moveTo>
                    <a:pt x="291096" y="0"/>
                  </a:moveTo>
                  <a:lnTo>
                    <a:pt x="243879" y="3810"/>
                  </a:lnTo>
                  <a:lnTo>
                    <a:pt x="199087" y="14841"/>
                  </a:lnTo>
                  <a:lnTo>
                    <a:pt x="157320" y="32494"/>
                  </a:lnTo>
                  <a:lnTo>
                    <a:pt x="119178" y="56168"/>
                  </a:lnTo>
                  <a:lnTo>
                    <a:pt x="85259" y="85266"/>
                  </a:lnTo>
                  <a:lnTo>
                    <a:pt x="56164" y="119186"/>
                  </a:lnTo>
                  <a:lnTo>
                    <a:pt x="32491" y="157330"/>
                  </a:lnTo>
                  <a:lnTo>
                    <a:pt x="14840" y="199098"/>
                  </a:lnTo>
                  <a:lnTo>
                    <a:pt x="3809" y="243891"/>
                  </a:lnTo>
                  <a:lnTo>
                    <a:pt x="0" y="291109"/>
                  </a:lnTo>
                  <a:lnTo>
                    <a:pt x="3809" y="338327"/>
                  </a:lnTo>
                  <a:lnTo>
                    <a:pt x="14840" y="383120"/>
                  </a:lnTo>
                  <a:lnTo>
                    <a:pt x="32491" y="424888"/>
                  </a:lnTo>
                  <a:lnTo>
                    <a:pt x="56164" y="463032"/>
                  </a:lnTo>
                  <a:lnTo>
                    <a:pt x="85259" y="496952"/>
                  </a:lnTo>
                  <a:lnTo>
                    <a:pt x="119178" y="526049"/>
                  </a:lnTo>
                  <a:lnTo>
                    <a:pt x="157320" y="549724"/>
                  </a:lnTo>
                  <a:lnTo>
                    <a:pt x="199087" y="567377"/>
                  </a:lnTo>
                  <a:lnTo>
                    <a:pt x="243879" y="578408"/>
                  </a:lnTo>
                  <a:lnTo>
                    <a:pt x="291096" y="582218"/>
                  </a:lnTo>
                  <a:lnTo>
                    <a:pt x="338317" y="578408"/>
                  </a:lnTo>
                  <a:lnTo>
                    <a:pt x="383112" y="567377"/>
                  </a:lnTo>
                  <a:lnTo>
                    <a:pt x="424881" y="549724"/>
                  </a:lnTo>
                  <a:lnTo>
                    <a:pt x="463025" y="526049"/>
                  </a:lnTo>
                  <a:lnTo>
                    <a:pt x="496944" y="496952"/>
                  </a:lnTo>
                  <a:lnTo>
                    <a:pt x="526040" y="463032"/>
                  </a:lnTo>
                  <a:lnTo>
                    <a:pt x="549714" y="424888"/>
                  </a:lnTo>
                  <a:lnTo>
                    <a:pt x="567365" y="383120"/>
                  </a:lnTo>
                  <a:lnTo>
                    <a:pt x="578396" y="338327"/>
                  </a:lnTo>
                  <a:lnTo>
                    <a:pt x="582206" y="291109"/>
                  </a:lnTo>
                  <a:lnTo>
                    <a:pt x="578396" y="243891"/>
                  </a:lnTo>
                  <a:lnTo>
                    <a:pt x="567365" y="199098"/>
                  </a:lnTo>
                  <a:lnTo>
                    <a:pt x="549714" y="157330"/>
                  </a:lnTo>
                  <a:lnTo>
                    <a:pt x="526040" y="119186"/>
                  </a:lnTo>
                  <a:lnTo>
                    <a:pt x="496944" y="85266"/>
                  </a:lnTo>
                  <a:lnTo>
                    <a:pt x="463025" y="56168"/>
                  </a:lnTo>
                  <a:lnTo>
                    <a:pt x="424881" y="32494"/>
                  </a:lnTo>
                  <a:lnTo>
                    <a:pt x="383112" y="14841"/>
                  </a:lnTo>
                  <a:lnTo>
                    <a:pt x="338317" y="3810"/>
                  </a:lnTo>
                  <a:lnTo>
                    <a:pt x="291096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76750" y="1622789"/>
              <a:ext cx="607695" cy="607695"/>
            </a:xfrm>
            <a:custGeom>
              <a:avLst/>
              <a:gdLst/>
              <a:ahLst/>
              <a:cxnLst/>
              <a:rect l="l" t="t" r="r" b="b"/>
              <a:pathLst>
                <a:path w="607695" h="607694">
                  <a:moveTo>
                    <a:pt x="303809" y="0"/>
                  </a:moveTo>
                  <a:lnTo>
                    <a:pt x="254597" y="3983"/>
                  </a:lnTo>
                  <a:lnTo>
                    <a:pt x="207888" y="15513"/>
                  </a:lnTo>
                  <a:lnTo>
                    <a:pt x="164313" y="33960"/>
                  </a:lnTo>
                  <a:lnTo>
                    <a:pt x="124502" y="58692"/>
                  </a:lnTo>
                  <a:lnTo>
                    <a:pt x="89087" y="89080"/>
                  </a:lnTo>
                  <a:lnTo>
                    <a:pt x="58697" y="124494"/>
                  </a:lnTo>
                  <a:lnTo>
                    <a:pt x="33962" y="164303"/>
                  </a:lnTo>
                  <a:lnTo>
                    <a:pt x="15514" y="207876"/>
                  </a:lnTo>
                  <a:lnTo>
                    <a:pt x="3983" y="254584"/>
                  </a:lnTo>
                  <a:lnTo>
                    <a:pt x="0" y="303796"/>
                  </a:lnTo>
                  <a:lnTo>
                    <a:pt x="3983" y="353012"/>
                  </a:lnTo>
                  <a:lnTo>
                    <a:pt x="15514" y="399722"/>
                  </a:lnTo>
                  <a:lnTo>
                    <a:pt x="33962" y="443298"/>
                  </a:lnTo>
                  <a:lnTo>
                    <a:pt x="58697" y="483108"/>
                  </a:lnTo>
                  <a:lnTo>
                    <a:pt x="89087" y="518523"/>
                  </a:lnTo>
                  <a:lnTo>
                    <a:pt x="124502" y="548912"/>
                  </a:lnTo>
                  <a:lnTo>
                    <a:pt x="164313" y="573645"/>
                  </a:lnTo>
                  <a:lnTo>
                    <a:pt x="207888" y="592092"/>
                  </a:lnTo>
                  <a:lnTo>
                    <a:pt x="254597" y="603622"/>
                  </a:lnTo>
                  <a:lnTo>
                    <a:pt x="303809" y="607606"/>
                  </a:lnTo>
                  <a:lnTo>
                    <a:pt x="353021" y="603622"/>
                  </a:lnTo>
                  <a:lnTo>
                    <a:pt x="399729" y="592092"/>
                  </a:lnTo>
                  <a:lnTo>
                    <a:pt x="423081" y="582206"/>
                  </a:lnTo>
                  <a:lnTo>
                    <a:pt x="303809" y="582206"/>
                  </a:lnTo>
                  <a:lnTo>
                    <a:pt x="258709" y="578555"/>
                  </a:lnTo>
                  <a:lnTo>
                    <a:pt x="215904" y="567989"/>
                  </a:lnTo>
                  <a:lnTo>
                    <a:pt x="175971" y="551084"/>
                  </a:lnTo>
                  <a:lnTo>
                    <a:pt x="139489" y="528419"/>
                  </a:lnTo>
                  <a:lnTo>
                    <a:pt x="107035" y="500570"/>
                  </a:lnTo>
                  <a:lnTo>
                    <a:pt x="79187" y="468116"/>
                  </a:lnTo>
                  <a:lnTo>
                    <a:pt x="56521" y="431634"/>
                  </a:lnTo>
                  <a:lnTo>
                    <a:pt x="39616" y="391702"/>
                  </a:lnTo>
                  <a:lnTo>
                    <a:pt x="29050" y="348896"/>
                  </a:lnTo>
                  <a:lnTo>
                    <a:pt x="25400" y="303796"/>
                  </a:lnTo>
                  <a:lnTo>
                    <a:pt x="29050" y="258699"/>
                  </a:lnTo>
                  <a:lnTo>
                    <a:pt x="39616" y="215897"/>
                  </a:lnTo>
                  <a:lnTo>
                    <a:pt x="56521" y="175967"/>
                  </a:lnTo>
                  <a:lnTo>
                    <a:pt x="79187" y="139486"/>
                  </a:lnTo>
                  <a:lnTo>
                    <a:pt x="107035" y="107034"/>
                  </a:lnTo>
                  <a:lnTo>
                    <a:pt x="139489" y="79186"/>
                  </a:lnTo>
                  <a:lnTo>
                    <a:pt x="175971" y="56521"/>
                  </a:lnTo>
                  <a:lnTo>
                    <a:pt x="215904" y="39616"/>
                  </a:lnTo>
                  <a:lnTo>
                    <a:pt x="258709" y="29050"/>
                  </a:lnTo>
                  <a:lnTo>
                    <a:pt x="303809" y="25400"/>
                  </a:lnTo>
                  <a:lnTo>
                    <a:pt x="423082" y="25400"/>
                  </a:lnTo>
                  <a:lnTo>
                    <a:pt x="399729" y="15513"/>
                  </a:lnTo>
                  <a:lnTo>
                    <a:pt x="353021" y="3983"/>
                  </a:lnTo>
                  <a:lnTo>
                    <a:pt x="303809" y="0"/>
                  </a:lnTo>
                  <a:close/>
                </a:path>
                <a:path w="607695" h="607694">
                  <a:moveTo>
                    <a:pt x="423082" y="25400"/>
                  </a:moveTo>
                  <a:lnTo>
                    <a:pt x="303809" y="25400"/>
                  </a:lnTo>
                  <a:lnTo>
                    <a:pt x="348906" y="29050"/>
                  </a:lnTo>
                  <a:lnTo>
                    <a:pt x="391708" y="39616"/>
                  </a:lnTo>
                  <a:lnTo>
                    <a:pt x="431638" y="56521"/>
                  </a:lnTo>
                  <a:lnTo>
                    <a:pt x="468119" y="79186"/>
                  </a:lnTo>
                  <a:lnTo>
                    <a:pt x="500572" y="107034"/>
                  </a:lnTo>
                  <a:lnTo>
                    <a:pt x="528419" y="139486"/>
                  </a:lnTo>
                  <a:lnTo>
                    <a:pt x="551084" y="175967"/>
                  </a:lnTo>
                  <a:lnTo>
                    <a:pt x="567989" y="215897"/>
                  </a:lnTo>
                  <a:lnTo>
                    <a:pt x="578555" y="258699"/>
                  </a:lnTo>
                  <a:lnTo>
                    <a:pt x="582206" y="303796"/>
                  </a:lnTo>
                  <a:lnTo>
                    <a:pt x="578555" y="348896"/>
                  </a:lnTo>
                  <a:lnTo>
                    <a:pt x="567989" y="391702"/>
                  </a:lnTo>
                  <a:lnTo>
                    <a:pt x="551084" y="431634"/>
                  </a:lnTo>
                  <a:lnTo>
                    <a:pt x="528419" y="468116"/>
                  </a:lnTo>
                  <a:lnTo>
                    <a:pt x="500572" y="500570"/>
                  </a:lnTo>
                  <a:lnTo>
                    <a:pt x="468119" y="528419"/>
                  </a:lnTo>
                  <a:lnTo>
                    <a:pt x="431638" y="551084"/>
                  </a:lnTo>
                  <a:lnTo>
                    <a:pt x="391708" y="567989"/>
                  </a:lnTo>
                  <a:lnTo>
                    <a:pt x="348906" y="578555"/>
                  </a:lnTo>
                  <a:lnTo>
                    <a:pt x="303809" y="582206"/>
                  </a:lnTo>
                  <a:lnTo>
                    <a:pt x="423081" y="582206"/>
                  </a:lnTo>
                  <a:lnTo>
                    <a:pt x="483111" y="548912"/>
                  </a:lnTo>
                  <a:lnTo>
                    <a:pt x="518525" y="518523"/>
                  </a:lnTo>
                  <a:lnTo>
                    <a:pt x="548913" y="483108"/>
                  </a:lnTo>
                  <a:lnTo>
                    <a:pt x="573645" y="443298"/>
                  </a:lnTo>
                  <a:lnTo>
                    <a:pt x="592092" y="399722"/>
                  </a:lnTo>
                  <a:lnTo>
                    <a:pt x="603622" y="353012"/>
                  </a:lnTo>
                  <a:lnTo>
                    <a:pt x="607606" y="303796"/>
                  </a:lnTo>
                  <a:lnTo>
                    <a:pt x="603622" y="254584"/>
                  </a:lnTo>
                  <a:lnTo>
                    <a:pt x="592092" y="207876"/>
                  </a:lnTo>
                  <a:lnTo>
                    <a:pt x="573645" y="164303"/>
                  </a:lnTo>
                  <a:lnTo>
                    <a:pt x="548913" y="124494"/>
                  </a:lnTo>
                  <a:lnTo>
                    <a:pt x="518525" y="89080"/>
                  </a:lnTo>
                  <a:lnTo>
                    <a:pt x="483111" y="58692"/>
                  </a:lnTo>
                  <a:lnTo>
                    <a:pt x="443302" y="33960"/>
                  </a:lnTo>
                  <a:lnTo>
                    <a:pt x="423082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35" y="436610"/>
            <a:ext cx="1176252" cy="16756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720674" y="432036"/>
            <a:ext cx="706120" cy="172720"/>
            <a:chOff x="1720674" y="432036"/>
            <a:chExt cx="706120" cy="17272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0674" y="432036"/>
              <a:ext cx="493767" cy="1721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7651" y="481408"/>
              <a:ext cx="189048" cy="122758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1769478" y="4284153"/>
            <a:ext cx="260985" cy="457200"/>
          </a:xfrm>
          <a:custGeom>
            <a:avLst/>
            <a:gdLst/>
            <a:ahLst/>
            <a:cxnLst/>
            <a:rect l="l" t="t" r="r" b="b"/>
            <a:pathLst>
              <a:path w="260985" h="457200">
                <a:moveTo>
                  <a:pt x="131146" y="0"/>
                </a:moveTo>
                <a:lnTo>
                  <a:pt x="127564" y="0"/>
                </a:lnTo>
                <a:lnTo>
                  <a:pt x="123653" y="330"/>
                </a:lnTo>
                <a:lnTo>
                  <a:pt x="79573" y="20256"/>
                </a:lnTo>
                <a:lnTo>
                  <a:pt x="47224" y="64544"/>
                </a:lnTo>
                <a:lnTo>
                  <a:pt x="30813" y="102044"/>
                </a:lnTo>
                <a:lnTo>
                  <a:pt x="17795" y="145203"/>
                </a:lnTo>
                <a:lnTo>
                  <a:pt x="8399" y="189865"/>
                </a:lnTo>
                <a:lnTo>
                  <a:pt x="2890" y="233020"/>
                </a:lnTo>
                <a:lnTo>
                  <a:pt x="212" y="273535"/>
                </a:lnTo>
                <a:lnTo>
                  <a:pt x="0" y="302044"/>
                </a:lnTo>
                <a:lnTo>
                  <a:pt x="113" y="307403"/>
                </a:lnTo>
                <a:lnTo>
                  <a:pt x="2569" y="347002"/>
                </a:lnTo>
                <a:lnTo>
                  <a:pt x="10722" y="387664"/>
                </a:lnTo>
                <a:lnTo>
                  <a:pt x="27593" y="422509"/>
                </a:lnTo>
                <a:lnTo>
                  <a:pt x="66771" y="452724"/>
                </a:lnTo>
                <a:lnTo>
                  <a:pt x="95649" y="456742"/>
                </a:lnTo>
                <a:lnTo>
                  <a:pt x="111223" y="455738"/>
                </a:lnTo>
                <a:lnTo>
                  <a:pt x="151910" y="440677"/>
                </a:lnTo>
                <a:lnTo>
                  <a:pt x="188362" y="409867"/>
                </a:lnTo>
                <a:lnTo>
                  <a:pt x="96322" y="409867"/>
                </a:lnTo>
                <a:lnTo>
                  <a:pt x="84699" y="408297"/>
                </a:lnTo>
                <a:lnTo>
                  <a:pt x="53727" y="371123"/>
                </a:lnTo>
                <a:lnTo>
                  <a:pt x="46825" y="318957"/>
                </a:lnTo>
                <a:lnTo>
                  <a:pt x="46945" y="307403"/>
                </a:lnTo>
                <a:lnTo>
                  <a:pt x="46970" y="306959"/>
                </a:lnTo>
                <a:lnTo>
                  <a:pt x="47440" y="302044"/>
                </a:lnTo>
                <a:lnTo>
                  <a:pt x="59841" y="289949"/>
                </a:lnTo>
                <a:lnTo>
                  <a:pt x="72292" y="277099"/>
                </a:lnTo>
                <a:lnTo>
                  <a:pt x="84789" y="263494"/>
                </a:lnTo>
                <a:lnTo>
                  <a:pt x="97326" y="249135"/>
                </a:lnTo>
                <a:lnTo>
                  <a:pt x="108316" y="235737"/>
                </a:lnTo>
                <a:lnTo>
                  <a:pt x="48773" y="235737"/>
                </a:lnTo>
                <a:lnTo>
                  <a:pt x="50776" y="216589"/>
                </a:lnTo>
                <a:lnTo>
                  <a:pt x="60826" y="162407"/>
                </a:lnTo>
                <a:lnTo>
                  <a:pt x="75013" y="115374"/>
                </a:lnTo>
                <a:lnTo>
                  <a:pt x="91298" y="78435"/>
                </a:lnTo>
                <a:lnTo>
                  <a:pt x="119973" y="46472"/>
                </a:lnTo>
                <a:lnTo>
                  <a:pt x="125126" y="45529"/>
                </a:lnTo>
                <a:lnTo>
                  <a:pt x="185344" y="45529"/>
                </a:lnTo>
                <a:lnTo>
                  <a:pt x="183384" y="37333"/>
                </a:lnTo>
                <a:lnTo>
                  <a:pt x="156085" y="4516"/>
                </a:lnTo>
                <a:lnTo>
                  <a:pt x="144576" y="1128"/>
                </a:lnTo>
                <a:lnTo>
                  <a:pt x="131146" y="0"/>
                </a:lnTo>
                <a:close/>
              </a:path>
              <a:path w="260985" h="457200">
                <a:moveTo>
                  <a:pt x="243210" y="277266"/>
                </a:moveTo>
                <a:lnTo>
                  <a:pt x="236962" y="277266"/>
                </a:lnTo>
                <a:lnTo>
                  <a:pt x="230052" y="278104"/>
                </a:lnTo>
                <a:lnTo>
                  <a:pt x="224065" y="280616"/>
                </a:lnTo>
                <a:lnTo>
                  <a:pt x="219003" y="284799"/>
                </a:lnTo>
                <a:lnTo>
                  <a:pt x="214864" y="290652"/>
                </a:lnTo>
                <a:lnTo>
                  <a:pt x="210234" y="298693"/>
                </a:lnTo>
                <a:lnTo>
                  <a:pt x="205066" y="307403"/>
                </a:lnTo>
                <a:lnTo>
                  <a:pt x="179368" y="347002"/>
                </a:lnTo>
                <a:lnTo>
                  <a:pt x="148135" y="383000"/>
                </a:lnTo>
                <a:lnTo>
                  <a:pt x="113724" y="406685"/>
                </a:lnTo>
                <a:lnTo>
                  <a:pt x="96322" y="409867"/>
                </a:lnTo>
                <a:lnTo>
                  <a:pt x="188362" y="409867"/>
                </a:lnTo>
                <a:lnTo>
                  <a:pt x="214191" y="379730"/>
                </a:lnTo>
                <a:lnTo>
                  <a:pt x="240055" y="342311"/>
                </a:lnTo>
                <a:lnTo>
                  <a:pt x="259073" y="308737"/>
                </a:lnTo>
                <a:lnTo>
                  <a:pt x="259949" y="306959"/>
                </a:lnTo>
                <a:lnTo>
                  <a:pt x="260406" y="304279"/>
                </a:lnTo>
                <a:lnTo>
                  <a:pt x="260406" y="294462"/>
                </a:lnTo>
                <a:lnTo>
                  <a:pt x="258057" y="288975"/>
                </a:lnTo>
                <a:lnTo>
                  <a:pt x="248684" y="279603"/>
                </a:lnTo>
                <a:lnTo>
                  <a:pt x="243210" y="277266"/>
                </a:lnTo>
                <a:close/>
              </a:path>
              <a:path w="260985" h="457200">
                <a:moveTo>
                  <a:pt x="185344" y="45529"/>
                </a:moveTo>
                <a:lnTo>
                  <a:pt x="130485" y="45529"/>
                </a:lnTo>
                <a:lnTo>
                  <a:pt x="134168" y="47104"/>
                </a:lnTo>
                <a:lnTo>
                  <a:pt x="138181" y="53352"/>
                </a:lnTo>
                <a:lnTo>
                  <a:pt x="139185" y="57150"/>
                </a:lnTo>
                <a:lnTo>
                  <a:pt x="139185" y="61607"/>
                </a:lnTo>
                <a:lnTo>
                  <a:pt x="132822" y="100114"/>
                </a:lnTo>
                <a:lnTo>
                  <a:pt x="114737" y="143649"/>
                </a:lnTo>
                <a:lnTo>
                  <a:pt x="94328" y="178061"/>
                </a:lnTo>
                <a:lnTo>
                  <a:pt x="68520" y="213220"/>
                </a:lnTo>
                <a:lnTo>
                  <a:pt x="48773" y="235737"/>
                </a:lnTo>
                <a:lnTo>
                  <a:pt x="108316" y="235737"/>
                </a:lnTo>
                <a:lnTo>
                  <a:pt x="131978" y="203424"/>
                </a:lnTo>
                <a:lnTo>
                  <a:pt x="160106" y="155206"/>
                </a:lnTo>
                <a:lnTo>
                  <a:pt x="179763" y="106276"/>
                </a:lnTo>
                <a:lnTo>
                  <a:pt x="186734" y="58928"/>
                </a:lnTo>
                <a:lnTo>
                  <a:pt x="185896" y="47838"/>
                </a:lnTo>
                <a:lnTo>
                  <a:pt x="185344" y="4552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68841" y="4284153"/>
            <a:ext cx="260985" cy="457200"/>
          </a:xfrm>
          <a:custGeom>
            <a:avLst/>
            <a:gdLst/>
            <a:ahLst/>
            <a:cxnLst/>
            <a:rect l="l" t="t" r="r" b="b"/>
            <a:pathLst>
              <a:path w="260985" h="457200">
                <a:moveTo>
                  <a:pt x="131146" y="0"/>
                </a:moveTo>
                <a:lnTo>
                  <a:pt x="127577" y="0"/>
                </a:lnTo>
                <a:lnTo>
                  <a:pt x="123665" y="330"/>
                </a:lnTo>
                <a:lnTo>
                  <a:pt x="79577" y="20256"/>
                </a:lnTo>
                <a:lnTo>
                  <a:pt x="47224" y="64544"/>
                </a:lnTo>
                <a:lnTo>
                  <a:pt x="30813" y="102044"/>
                </a:lnTo>
                <a:lnTo>
                  <a:pt x="17795" y="145203"/>
                </a:lnTo>
                <a:lnTo>
                  <a:pt x="8399" y="189865"/>
                </a:lnTo>
                <a:lnTo>
                  <a:pt x="2895" y="233020"/>
                </a:lnTo>
                <a:lnTo>
                  <a:pt x="214" y="273535"/>
                </a:lnTo>
                <a:lnTo>
                  <a:pt x="0" y="302044"/>
                </a:lnTo>
                <a:lnTo>
                  <a:pt x="113" y="307403"/>
                </a:lnTo>
                <a:lnTo>
                  <a:pt x="2569" y="347002"/>
                </a:lnTo>
                <a:lnTo>
                  <a:pt x="10722" y="387664"/>
                </a:lnTo>
                <a:lnTo>
                  <a:pt x="27593" y="422509"/>
                </a:lnTo>
                <a:lnTo>
                  <a:pt x="66771" y="452724"/>
                </a:lnTo>
                <a:lnTo>
                  <a:pt x="95649" y="456742"/>
                </a:lnTo>
                <a:lnTo>
                  <a:pt x="111223" y="455738"/>
                </a:lnTo>
                <a:lnTo>
                  <a:pt x="151910" y="440677"/>
                </a:lnTo>
                <a:lnTo>
                  <a:pt x="188362" y="409867"/>
                </a:lnTo>
                <a:lnTo>
                  <a:pt x="96322" y="409867"/>
                </a:lnTo>
                <a:lnTo>
                  <a:pt x="84704" y="408297"/>
                </a:lnTo>
                <a:lnTo>
                  <a:pt x="53732" y="371123"/>
                </a:lnTo>
                <a:lnTo>
                  <a:pt x="46825" y="318957"/>
                </a:lnTo>
                <a:lnTo>
                  <a:pt x="46875" y="308737"/>
                </a:lnTo>
                <a:lnTo>
                  <a:pt x="46983" y="306959"/>
                </a:lnTo>
                <a:lnTo>
                  <a:pt x="47440" y="302044"/>
                </a:lnTo>
                <a:lnTo>
                  <a:pt x="59846" y="289949"/>
                </a:lnTo>
                <a:lnTo>
                  <a:pt x="72297" y="277099"/>
                </a:lnTo>
                <a:lnTo>
                  <a:pt x="84791" y="263494"/>
                </a:lnTo>
                <a:lnTo>
                  <a:pt x="97326" y="249135"/>
                </a:lnTo>
                <a:lnTo>
                  <a:pt x="108318" y="235737"/>
                </a:lnTo>
                <a:lnTo>
                  <a:pt x="48773" y="235737"/>
                </a:lnTo>
                <a:lnTo>
                  <a:pt x="50778" y="216589"/>
                </a:lnTo>
                <a:lnTo>
                  <a:pt x="60826" y="162407"/>
                </a:lnTo>
                <a:lnTo>
                  <a:pt x="75020" y="115374"/>
                </a:lnTo>
                <a:lnTo>
                  <a:pt x="91303" y="78435"/>
                </a:lnTo>
                <a:lnTo>
                  <a:pt x="119973" y="46472"/>
                </a:lnTo>
                <a:lnTo>
                  <a:pt x="125126" y="45529"/>
                </a:lnTo>
                <a:lnTo>
                  <a:pt x="185344" y="45529"/>
                </a:lnTo>
                <a:lnTo>
                  <a:pt x="183384" y="37333"/>
                </a:lnTo>
                <a:lnTo>
                  <a:pt x="156095" y="4516"/>
                </a:lnTo>
                <a:lnTo>
                  <a:pt x="144583" y="1128"/>
                </a:lnTo>
                <a:lnTo>
                  <a:pt x="131146" y="0"/>
                </a:lnTo>
                <a:close/>
              </a:path>
              <a:path w="260985" h="457200">
                <a:moveTo>
                  <a:pt x="243210" y="277266"/>
                </a:moveTo>
                <a:lnTo>
                  <a:pt x="236962" y="277266"/>
                </a:lnTo>
                <a:lnTo>
                  <a:pt x="230052" y="278104"/>
                </a:lnTo>
                <a:lnTo>
                  <a:pt x="224065" y="280616"/>
                </a:lnTo>
                <a:lnTo>
                  <a:pt x="219003" y="284799"/>
                </a:lnTo>
                <a:lnTo>
                  <a:pt x="214864" y="290652"/>
                </a:lnTo>
                <a:lnTo>
                  <a:pt x="210239" y="298693"/>
                </a:lnTo>
                <a:lnTo>
                  <a:pt x="205071" y="307403"/>
                </a:lnTo>
                <a:lnTo>
                  <a:pt x="179368" y="347002"/>
                </a:lnTo>
                <a:lnTo>
                  <a:pt x="148140" y="383000"/>
                </a:lnTo>
                <a:lnTo>
                  <a:pt x="113734" y="406685"/>
                </a:lnTo>
                <a:lnTo>
                  <a:pt x="96322" y="409867"/>
                </a:lnTo>
                <a:lnTo>
                  <a:pt x="188362" y="409867"/>
                </a:lnTo>
                <a:lnTo>
                  <a:pt x="214191" y="379730"/>
                </a:lnTo>
                <a:lnTo>
                  <a:pt x="240059" y="342311"/>
                </a:lnTo>
                <a:lnTo>
                  <a:pt x="259073" y="308737"/>
                </a:lnTo>
                <a:lnTo>
                  <a:pt x="259949" y="306959"/>
                </a:lnTo>
                <a:lnTo>
                  <a:pt x="260406" y="304279"/>
                </a:lnTo>
                <a:lnTo>
                  <a:pt x="260406" y="294462"/>
                </a:lnTo>
                <a:lnTo>
                  <a:pt x="258057" y="288975"/>
                </a:lnTo>
                <a:lnTo>
                  <a:pt x="248684" y="279603"/>
                </a:lnTo>
                <a:lnTo>
                  <a:pt x="243210" y="277266"/>
                </a:lnTo>
                <a:close/>
              </a:path>
              <a:path w="260985" h="457200">
                <a:moveTo>
                  <a:pt x="185344" y="45529"/>
                </a:moveTo>
                <a:lnTo>
                  <a:pt x="130485" y="45529"/>
                </a:lnTo>
                <a:lnTo>
                  <a:pt x="134168" y="47104"/>
                </a:lnTo>
                <a:lnTo>
                  <a:pt x="138181" y="53352"/>
                </a:lnTo>
                <a:lnTo>
                  <a:pt x="139185" y="57150"/>
                </a:lnTo>
                <a:lnTo>
                  <a:pt x="139185" y="61607"/>
                </a:lnTo>
                <a:lnTo>
                  <a:pt x="132822" y="100114"/>
                </a:lnTo>
                <a:lnTo>
                  <a:pt x="114737" y="143649"/>
                </a:lnTo>
                <a:lnTo>
                  <a:pt x="94335" y="178061"/>
                </a:lnTo>
                <a:lnTo>
                  <a:pt x="68525" y="213220"/>
                </a:lnTo>
                <a:lnTo>
                  <a:pt x="48773" y="235737"/>
                </a:lnTo>
                <a:lnTo>
                  <a:pt x="108318" y="235737"/>
                </a:lnTo>
                <a:lnTo>
                  <a:pt x="131983" y="203424"/>
                </a:lnTo>
                <a:lnTo>
                  <a:pt x="160111" y="155206"/>
                </a:lnTo>
                <a:lnTo>
                  <a:pt x="179768" y="106276"/>
                </a:lnTo>
                <a:lnTo>
                  <a:pt x="186734" y="58928"/>
                </a:lnTo>
                <a:lnTo>
                  <a:pt x="185896" y="47838"/>
                </a:lnTo>
                <a:lnTo>
                  <a:pt x="185344" y="4552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68208" y="4284153"/>
            <a:ext cx="260985" cy="457200"/>
          </a:xfrm>
          <a:custGeom>
            <a:avLst/>
            <a:gdLst/>
            <a:ahLst/>
            <a:cxnLst/>
            <a:rect l="l" t="t" r="r" b="b"/>
            <a:pathLst>
              <a:path w="260985" h="457200">
                <a:moveTo>
                  <a:pt x="131146" y="0"/>
                </a:moveTo>
                <a:lnTo>
                  <a:pt x="127577" y="0"/>
                </a:lnTo>
                <a:lnTo>
                  <a:pt x="123665" y="330"/>
                </a:lnTo>
                <a:lnTo>
                  <a:pt x="79577" y="20256"/>
                </a:lnTo>
                <a:lnTo>
                  <a:pt x="47224" y="64544"/>
                </a:lnTo>
                <a:lnTo>
                  <a:pt x="30813" y="102044"/>
                </a:lnTo>
                <a:lnTo>
                  <a:pt x="17795" y="145203"/>
                </a:lnTo>
                <a:lnTo>
                  <a:pt x="8399" y="189865"/>
                </a:lnTo>
                <a:lnTo>
                  <a:pt x="2895" y="233020"/>
                </a:lnTo>
                <a:lnTo>
                  <a:pt x="214" y="273535"/>
                </a:lnTo>
                <a:lnTo>
                  <a:pt x="0" y="302044"/>
                </a:lnTo>
                <a:lnTo>
                  <a:pt x="113" y="307403"/>
                </a:lnTo>
                <a:lnTo>
                  <a:pt x="2569" y="347002"/>
                </a:lnTo>
                <a:lnTo>
                  <a:pt x="10722" y="387664"/>
                </a:lnTo>
                <a:lnTo>
                  <a:pt x="27593" y="422509"/>
                </a:lnTo>
                <a:lnTo>
                  <a:pt x="66771" y="452724"/>
                </a:lnTo>
                <a:lnTo>
                  <a:pt x="95649" y="456742"/>
                </a:lnTo>
                <a:lnTo>
                  <a:pt x="111223" y="455738"/>
                </a:lnTo>
                <a:lnTo>
                  <a:pt x="151910" y="440677"/>
                </a:lnTo>
                <a:lnTo>
                  <a:pt x="188362" y="409867"/>
                </a:lnTo>
                <a:lnTo>
                  <a:pt x="96322" y="409867"/>
                </a:lnTo>
                <a:lnTo>
                  <a:pt x="84704" y="408297"/>
                </a:lnTo>
                <a:lnTo>
                  <a:pt x="53732" y="371123"/>
                </a:lnTo>
                <a:lnTo>
                  <a:pt x="46825" y="318957"/>
                </a:lnTo>
                <a:lnTo>
                  <a:pt x="46875" y="308737"/>
                </a:lnTo>
                <a:lnTo>
                  <a:pt x="46983" y="306959"/>
                </a:lnTo>
                <a:lnTo>
                  <a:pt x="47440" y="302044"/>
                </a:lnTo>
                <a:lnTo>
                  <a:pt x="59846" y="289949"/>
                </a:lnTo>
                <a:lnTo>
                  <a:pt x="72297" y="277099"/>
                </a:lnTo>
                <a:lnTo>
                  <a:pt x="84791" y="263494"/>
                </a:lnTo>
                <a:lnTo>
                  <a:pt x="97326" y="249135"/>
                </a:lnTo>
                <a:lnTo>
                  <a:pt x="108318" y="235737"/>
                </a:lnTo>
                <a:lnTo>
                  <a:pt x="48773" y="235737"/>
                </a:lnTo>
                <a:lnTo>
                  <a:pt x="50778" y="216589"/>
                </a:lnTo>
                <a:lnTo>
                  <a:pt x="60826" y="162407"/>
                </a:lnTo>
                <a:lnTo>
                  <a:pt x="75020" y="115374"/>
                </a:lnTo>
                <a:lnTo>
                  <a:pt x="91303" y="78435"/>
                </a:lnTo>
                <a:lnTo>
                  <a:pt x="119973" y="46472"/>
                </a:lnTo>
                <a:lnTo>
                  <a:pt x="125126" y="45529"/>
                </a:lnTo>
                <a:lnTo>
                  <a:pt x="185344" y="45529"/>
                </a:lnTo>
                <a:lnTo>
                  <a:pt x="183384" y="37333"/>
                </a:lnTo>
                <a:lnTo>
                  <a:pt x="156095" y="4516"/>
                </a:lnTo>
                <a:lnTo>
                  <a:pt x="144583" y="1128"/>
                </a:lnTo>
                <a:lnTo>
                  <a:pt x="131146" y="0"/>
                </a:lnTo>
                <a:close/>
              </a:path>
              <a:path w="260985" h="457200">
                <a:moveTo>
                  <a:pt x="243210" y="277266"/>
                </a:moveTo>
                <a:lnTo>
                  <a:pt x="236962" y="277266"/>
                </a:lnTo>
                <a:lnTo>
                  <a:pt x="230052" y="278104"/>
                </a:lnTo>
                <a:lnTo>
                  <a:pt x="224065" y="280616"/>
                </a:lnTo>
                <a:lnTo>
                  <a:pt x="219003" y="284799"/>
                </a:lnTo>
                <a:lnTo>
                  <a:pt x="214864" y="290652"/>
                </a:lnTo>
                <a:lnTo>
                  <a:pt x="210239" y="298693"/>
                </a:lnTo>
                <a:lnTo>
                  <a:pt x="205071" y="307403"/>
                </a:lnTo>
                <a:lnTo>
                  <a:pt x="179368" y="347002"/>
                </a:lnTo>
                <a:lnTo>
                  <a:pt x="148140" y="383000"/>
                </a:lnTo>
                <a:lnTo>
                  <a:pt x="113734" y="406685"/>
                </a:lnTo>
                <a:lnTo>
                  <a:pt x="96322" y="409867"/>
                </a:lnTo>
                <a:lnTo>
                  <a:pt x="188362" y="409867"/>
                </a:lnTo>
                <a:lnTo>
                  <a:pt x="214191" y="379730"/>
                </a:lnTo>
                <a:lnTo>
                  <a:pt x="240059" y="342311"/>
                </a:lnTo>
                <a:lnTo>
                  <a:pt x="259073" y="308737"/>
                </a:lnTo>
                <a:lnTo>
                  <a:pt x="259949" y="306959"/>
                </a:lnTo>
                <a:lnTo>
                  <a:pt x="260406" y="304279"/>
                </a:lnTo>
                <a:lnTo>
                  <a:pt x="260406" y="294462"/>
                </a:lnTo>
                <a:lnTo>
                  <a:pt x="258057" y="288975"/>
                </a:lnTo>
                <a:lnTo>
                  <a:pt x="248684" y="279603"/>
                </a:lnTo>
                <a:lnTo>
                  <a:pt x="243210" y="277266"/>
                </a:lnTo>
                <a:close/>
              </a:path>
              <a:path w="260985" h="457200">
                <a:moveTo>
                  <a:pt x="185344" y="45529"/>
                </a:moveTo>
                <a:lnTo>
                  <a:pt x="130485" y="45529"/>
                </a:lnTo>
                <a:lnTo>
                  <a:pt x="134168" y="47104"/>
                </a:lnTo>
                <a:lnTo>
                  <a:pt x="138181" y="53352"/>
                </a:lnTo>
                <a:lnTo>
                  <a:pt x="139185" y="57150"/>
                </a:lnTo>
                <a:lnTo>
                  <a:pt x="139185" y="61607"/>
                </a:lnTo>
                <a:lnTo>
                  <a:pt x="132822" y="100114"/>
                </a:lnTo>
                <a:lnTo>
                  <a:pt x="114737" y="143649"/>
                </a:lnTo>
                <a:lnTo>
                  <a:pt x="94335" y="178061"/>
                </a:lnTo>
                <a:lnTo>
                  <a:pt x="68525" y="213220"/>
                </a:lnTo>
                <a:lnTo>
                  <a:pt x="48773" y="235737"/>
                </a:lnTo>
                <a:lnTo>
                  <a:pt x="108318" y="235737"/>
                </a:lnTo>
                <a:lnTo>
                  <a:pt x="131983" y="203424"/>
                </a:lnTo>
                <a:lnTo>
                  <a:pt x="160111" y="155206"/>
                </a:lnTo>
                <a:lnTo>
                  <a:pt x="179768" y="106276"/>
                </a:lnTo>
                <a:lnTo>
                  <a:pt x="186734" y="58928"/>
                </a:lnTo>
                <a:lnTo>
                  <a:pt x="185896" y="47838"/>
                </a:lnTo>
                <a:lnTo>
                  <a:pt x="185344" y="4552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67573" y="4284153"/>
            <a:ext cx="260985" cy="457200"/>
          </a:xfrm>
          <a:custGeom>
            <a:avLst/>
            <a:gdLst/>
            <a:ahLst/>
            <a:cxnLst/>
            <a:rect l="l" t="t" r="r" b="b"/>
            <a:pathLst>
              <a:path w="260985" h="457200">
                <a:moveTo>
                  <a:pt x="131144" y="0"/>
                </a:moveTo>
                <a:lnTo>
                  <a:pt x="127576" y="0"/>
                </a:lnTo>
                <a:lnTo>
                  <a:pt x="123664" y="330"/>
                </a:lnTo>
                <a:lnTo>
                  <a:pt x="79576" y="20256"/>
                </a:lnTo>
                <a:lnTo>
                  <a:pt x="47224" y="64544"/>
                </a:lnTo>
                <a:lnTo>
                  <a:pt x="30817" y="102044"/>
                </a:lnTo>
                <a:lnTo>
                  <a:pt x="17801" y="145203"/>
                </a:lnTo>
                <a:lnTo>
                  <a:pt x="8405" y="189865"/>
                </a:lnTo>
                <a:lnTo>
                  <a:pt x="2894" y="233020"/>
                </a:lnTo>
                <a:lnTo>
                  <a:pt x="213" y="273535"/>
                </a:lnTo>
                <a:lnTo>
                  <a:pt x="0" y="302044"/>
                </a:lnTo>
                <a:lnTo>
                  <a:pt x="114" y="307403"/>
                </a:lnTo>
                <a:lnTo>
                  <a:pt x="2568" y="347002"/>
                </a:lnTo>
                <a:lnTo>
                  <a:pt x="10722" y="387664"/>
                </a:lnTo>
                <a:lnTo>
                  <a:pt x="27592" y="422509"/>
                </a:lnTo>
                <a:lnTo>
                  <a:pt x="66770" y="452724"/>
                </a:lnTo>
                <a:lnTo>
                  <a:pt x="95648" y="456742"/>
                </a:lnTo>
                <a:lnTo>
                  <a:pt x="111222" y="455738"/>
                </a:lnTo>
                <a:lnTo>
                  <a:pt x="151909" y="440677"/>
                </a:lnTo>
                <a:lnTo>
                  <a:pt x="188366" y="409867"/>
                </a:lnTo>
                <a:lnTo>
                  <a:pt x="96321" y="409867"/>
                </a:lnTo>
                <a:lnTo>
                  <a:pt x="84705" y="408297"/>
                </a:lnTo>
                <a:lnTo>
                  <a:pt x="53731" y="371123"/>
                </a:lnTo>
                <a:lnTo>
                  <a:pt x="46824" y="318957"/>
                </a:lnTo>
                <a:lnTo>
                  <a:pt x="46874" y="308737"/>
                </a:lnTo>
                <a:lnTo>
                  <a:pt x="46981" y="306959"/>
                </a:lnTo>
                <a:lnTo>
                  <a:pt x="47439" y="302044"/>
                </a:lnTo>
                <a:lnTo>
                  <a:pt x="59845" y="289949"/>
                </a:lnTo>
                <a:lnTo>
                  <a:pt x="72296" y="277099"/>
                </a:lnTo>
                <a:lnTo>
                  <a:pt x="84790" y="263494"/>
                </a:lnTo>
                <a:lnTo>
                  <a:pt x="97324" y="249135"/>
                </a:lnTo>
                <a:lnTo>
                  <a:pt x="108316" y="235737"/>
                </a:lnTo>
                <a:lnTo>
                  <a:pt x="48772" y="235737"/>
                </a:lnTo>
                <a:lnTo>
                  <a:pt x="50782" y="216589"/>
                </a:lnTo>
                <a:lnTo>
                  <a:pt x="60824" y="162407"/>
                </a:lnTo>
                <a:lnTo>
                  <a:pt x="75019" y="115374"/>
                </a:lnTo>
                <a:lnTo>
                  <a:pt x="91301" y="78435"/>
                </a:lnTo>
                <a:lnTo>
                  <a:pt x="119971" y="46472"/>
                </a:lnTo>
                <a:lnTo>
                  <a:pt x="125125" y="45529"/>
                </a:lnTo>
                <a:lnTo>
                  <a:pt x="185345" y="45529"/>
                </a:lnTo>
                <a:lnTo>
                  <a:pt x="183387" y="37333"/>
                </a:lnTo>
                <a:lnTo>
                  <a:pt x="156094" y="4516"/>
                </a:lnTo>
                <a:lnTo>
                  <a:pt x="144582" y="1128"/>
                </a:lnTo>
                <a:lnTo>
                  <a:pt x="131144" y="0"/>
                </a:lnTo>
                <a:close/>
              </a:path>
              <a:path w="260985" h="457200">
                <a:moveTo>
                  <a:pt x="243222" y="277266"/>
                </a:moveTo>
                <a:lnTo>
                  <a:pt x="236961" y="277266"/>
                </a:lnTo>
                <a:lnTo>
                  <a:pt x="230058" y="278104"/>
                </a:lnTo>
                <a:lnTo>
                  <a:pt x="224073" y="280616"/>
                </a:lnTo>
                <a:lnTo>
                  <a:pt x="219009" y="284799"/>
                </a:lnTo>
                <a:lnTo>
                  <a:pt x="214863" y="290652"/>
                </a:lnTo>
                <a:lnTo>
                  <a:pt x="210238" y="298693"/>
                </a:lnTo>
                <a:lnTo>
                  <a:pt x="205069" y="307403"/>
                </a:lnTo>
                <a:lnTo>
                  <a:pt x="179371" y="347002"/>
                </a:lnTo>
                <a:lnTo>
                  <a:pt x="148143" y="383000"/>
                </a:lnTo>
                <a:lnTo>
                  <a:pt x="113733" y="406685"/>
                </a:lnTo>
                <a:lnTo>
                  <a:pt x="96321" y="409867"/>
                </a:lnTo>
                <a:lnTo>
                  <a:pt x="188366" y="409867"/>
                </a:lnTo>
                <a:lnTo>
                  <a:pt x="214190" y="379730"/>
                </a:lnTo>
                <a:lnTo>
                  <a:pt x="240063" y="342311"/>
                </a:lnTo>
                <a:lnTo>
                  <a:pt x="259071" y="308737"/>
                </a:lnTo>
                <a:lnTo>
                  <a:pt x="259960" y="306959"/>
                </a:lnTo>
                <a:lnTo>
                  <a:pt x="260405" y="304279"/>
                </a:lnTo>
                <a:lnTo>
                  <a:pt x="260405" y="294462"/>
                </a:lnTo>
                <a:lnTo>
                  <a:pt x="258055" y="288975"/>
                </a:lnTo>
                <a:lnTo>
                  <a:pt x="248683" y="279603"/>
                </a:lnTo>
                <a:lnTo>
                  <a:pt x="243222" y="277266"/>
                </a:lnTo>
                <a:close/>
              </a:path>
              <a:path w="260985" h="457200">
                <a:moveTo>
                  <a:pt x="185345" y="45529"/>
                </a:moveTo>
                <a:lnTo>
                  <a:pt x="130484" y="45529"/>
                </a:lnTo>
                <a:lnTo>
                  <a:pt x="134167" y="47104"/>
                </a:lnTo>
                <a:lnTo>
                  <a:pt x="138180" y="53352"/>
                </a:lnTo>
                <a:lnTo>
                  <a:pt x="139183" y="57150"/>
                </a:lnTo>
                <a:lnTo>
                  <a:pt x="139183" y="61607"/>
                </a:lnTo>
                <a:lnTo>
                  <a:pt x="132821" y="100114"/>
                </a:lnTo>
                <a:lnTo>
                  <a:pt x="114736" y="143649"/>
                </a:lnTo>
                <a:lnTo>
                  <a:pt x="94333" y="178061"/>
                </a:lnTo>
                <a:lnTo>
                  <a:pt x="68529" y="213220"/>
                </a:lnTo>
                <a:lnTo>
                  <a:pt x="48772" y="235737"/>
                </a:lnTo>
                <a:lnTo>
                  <a:pt x="108316" y="235737"/>
                </a:lnTo>
                <a:lnTo>
                  <a:pt x="131982" y="203424"/>
                </a:lnTo>
                <a:lnTo>
                  <a:pt x="160115" y="155206"/>
                </a:lnTo>
                <a:lnTo>
                  <a:pt x="179767" y="106276"/>
                </a:lnTo>
                <a:lnTo>
                  <a:pt x="186732" y="58928"/>
                </a:lnTo>
                <a:lnTo>
                  <a:pt x="185896" y="47838"/>
                </a:lnTo>
                <a:lnTo>
                  <a:pt x="185345" y="4552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66940" y="4284153"/>
            <a:ext cx="260985" cy="457200"/>
          </a:xfrm>
          <a:custGeom>
            <a:avLst/>
            <a:gdLst/>
            <a:ahLst/>
            <a:cxnLst/>
            <a:rect l="l" t="t" r="r" b="b"/>
            <a:pathLst>
              <a:path w="260985" h="457200">
                <a:moveTo>
                  <a:pt x="131146" y="0"/>
                </a:moveTo>
                <a:lnTo>
                  <a:pt x="127577" y="0"/>
                </a:lnTo>
                <a:lnTo>
                  <a:pt x="123665" y="330"/>
                </a:lnTo>
                <a:lnTo>
                  <a:pt x="79577" y="20256"/>
                </a:lnTo>
                <a:lnTo>
                  <a:pt x="47224" y="64544"/>
                </a:lnTo>
                <a:lnTo>
                  <a:pt x="30813" y="102044"/>
                </a:lnTo>
                <a:lnTo>
                  <a:pt x="17795" y="145203"/>
                </a:lnTo>
                <a:lnTo>
                  <a:pt x="8399" y="189865"/>
                </a:lnTo>
                <a:lnTo>
                  <a:pt x="2895" y="233020"/>
                </a:lnTo>
                <a:lnTo>
                  <a:pt x="214" y="273535"/>
                </a:lnTo>
                <a:lnTo>
                  <a:pt x="0" y="302044"/>
                </a:lnTo>
                <a:lnTo>
                  <a:pt x="113" y="307403"/>
                </a:lnTo>
                <a:lnTo>
                  <a:pt x="2569" y="347002"/>
                </a:lnTo>
                <a:lnTo>
                  <a:pt x="10722" y="387664"/>
                </a:lnTo>
                <a:lnTo>
                  <a:pt x="27593" y="422509"/>
                </a:lnTo>
                <a:lnTo>
                  <a:pt x="66771" y="452724"/>
                </a:lnTo>
                <a:lnTo>
                  <a:pt x="95649" y="456742"/>
                </a:lnTo>
                <a:lnTo>
                  <a:pt x="111223" y="455738"/>
                </a:lnTo>
                <a:lnTo>
                  <a:pt x="151910" y="440677"/>
                </a:lnTo>
                <a:lnTo>
                  <a:pt x="188362" y="409867"/>
                </a:lnTo>
                <a:lnTo>
                  <a:pt x="96322" y="409867"/>
                </a:lnTo>
                <a:lnTo>
                  <a:pt x="84704" y="408297"/>
                </a:lnTo>
                <a:lnTo>
                  <a:pt x="53732" y="371123"/>
                </a:lnTo>
                <a:lnTo>
                  <a:pt x="46825" y="318957"/>
                </a:lnTo>
                <a:lnTo>
                  <a:pt x="46875" y="308737"/>
                </a:lnTo>
                <a:lnTo>
                  <a:pt x="46983" y="306959"/>
                </a:lnTo>
                <a:lnTo>
                  <a:pt x="47440" y="302044"/>
                </a:lnTo>
                <a:lnTo>
                  <a:pt x="59846" y="289949"/>
                </a:lnTo>
                <a:lnTo>
                  <a:pt x="72297" y="277099"/>
                </a:lnTo>
                <a:lnTo>
                  <a:pt x="84791" y="263494"/>
                </a:lnTo>
                <a:lnTo>
                  <a:pt x="97326" y="249135"/>
                </a:lnTo>
                <a:lnTo>
                  <a:pt x="108318" y="235737"/>
                </a:lnTo>
                <a:lnTo>
                  <a:pt x="48773" y="235737"/>
                </a:lnTo>
                <a:lnTo>
                  <a:pt x="50778" y="216589"/>
                </a:lnTo>
                <a:lnTo>
                  <a:pt x="60826" y="162407"/>
                </a:lnTo>
                <a:lnTo>
                  <a:pt x="75020" y="115374"/>
                </a:lnTo>
                <a:lnTo>
                  <a:pt x="91303" y="78435"/>
                </a:lnTo>
                <a:lnTo>
                  <a:pt x="119973" y="46472"/>
                </a:lnTo>
                <a:lnTo>
                  <a:pt x="125126" y="45529"/>
                </a:lnTo>
                <a:lnTo>
                  <a:pt x="185344" y="45529"/>
                </a:lnTo>
                <a:lnTo>
                  <a:pt x="183384" y="37333"/>
                </a:lnTo>
                <a:lnTo>
                  <a:pt x="156095" y="4516"/>
                </a:lnTo>
                <a:lnTo>
                  <a:pt x="144583" y="1128"/>
                </a:lnTo>
                <a:lnTo>
                  <a:pt x="131146" y="0"/>
                </a:lnTo>
                <a:close/>
              </a:path>
              <a:path w="260985" h="457200">
                <a:moveTo>
                  <a:pt x="243210" y="277266"/>
                </a:moveTo>
                <a:lnTo>
                  <a:pt x="236962" y="277266"/>
                </a:lnTo>
                <a:lnTo>
                  <a:pt x="230052" y="278104"/>
                </a:lnTo>
                <a:lnTo>
                  <a:pt x="224065" y="280616"/>
                </a:lnTo>
                <a:lnTo>
                  <a:pt x="219003" y="284799"/>
                </a:lnTo>
                <a:lnTo>
                  <a:pt x="214864" y="290652"/>
                </a:lnTo>
                <a:lnTo>
                  <a:pt x="210239" y="298693"/>
                </a:lnTo>
                <a:lnTo>
                  <a:pt x="205071" y="307403"/>
                </a:lnTo>
                <a:lnTo>
                  <a:pt x="179368" y="347002"/>
                </a:lnTo>
                <a:lnTo>
                  <a:pt x="148140" y="383000"/>
                </a:lnTo>
                <a:lnTo>
                  <a:pt x="113734" y="406685"/>
                </a:lnTo>
                <a:lnTo>
                  <a:pt x="96322" y="409867"/>
                </a:lnTo>
                <a:lnTo>
                  <a:pt x="188362" y="409867"/>
                </a:lnTo>
                <a:lnTo>
                  <a:pt x="214191" y="379730"/>
                </a:lnTo>
                <a:lnTo>
                  <a:pt x="240059" y="342311"/>
                </a:lnTo>
                <a:lnTo>
                  <a:pt x="259073" y="308737"/>
                </a:lnTo>
                <a:lnTo>
                  <a:pt x="259949" y="306959"/>
                </a:lnTo>
                <a:lnTo>
                  <a:pt x="260406" y="304279"/>
                </a:lnTo>
                <a:lnTo>
                  <a:pt x="260406" y="294462"/>
                </a:lnTo>
                <a:lnTo>
                  <a:pt x="258057" y="288975"/>
                </a:lnTo>
                <a:lnTo>
                  <a:pt x="248684" y="279603"/>
                </a:lnTo>
                <a:lnTo>
                  <a:pt x="243210" y="277266"/>
                </a:lnTo>
                <a:close/>
              </a:path>
              <a:path w="260985" h="457200">
                <a:moveTo>
                  <a:pt x="185344" y="45529"/>
                </a:moveTo>
                <a:lnTo>
                  <a:pt x="130485" y="45529"/>
                </a:lnTo>
                <a:lnTo>
                  <a:pt x="134168" y="47104"/>
                </a:lnTo>
                <a:lnTo>
                  <a:pt x="138181" y="53352"/>
                </a:lnTo>
                <a:lnTo>
                  <a:pt x="139185" y="57150"/>
                </a:lnTo>
                <a:lnTo>
                  <a:pt x="139185" y="61607"/>
                </a:lnTo>
                <a:lnTo>
                  <a:pt x="132822" y="100114"/>
                </a:lnTo>
                <a:lnTo>
                  <a:pt x="114737" y="143649"/>
                </a:lnTo>
                <a:lnTo>
                  <a:pt x="94335" y="178061"/>
                </a:lnTo>
                <a:lnTo>
                  <a:pt x="68525" y="213220"/>
                </a:lnTo>
                <a:lnTo>
                  <a:pt x="48773" y="235737"/>
                </a:lnTo>
                <a:lnTo>
                  <a:pt x="108318" y="235737"/>
                </a:lnTo>
                <a:lnTo>
                  <a:pt x="131983" y="203424"/>
                </a:lnTo>
                <a:lnTo>
                  <a:pt x="160111" y="155206"/>
                </a:lnTo>
                <a:lnTo>
                  <a:pt x="179768" y="106276"/>
                </a:lnTo>
                <a:lnTo>
                  <a:pt x="186734" y="58928"/>
                </a:lnTo>
                <a:lnTo>
                  <a:pt x="185896" y="47838"/>
                </a:lnTo>
                <a:lnTo>
                  <a:pt x="185344" y="4552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66308" y="4284153"/>
            <a:ext cx="260985" cy="457200"/>
          </a:xfrm>
          <a:custGeom>
            <a:avLst/>
            <a:gdLst/>
            <a:ahLst/>
            <a:cxnLst/>
            <a:rect l="l" t="t" r="r" b="b"/>
            <a:pathLst>
              <a:path w="260984" h="457200">
                <a:moveTo>
                  <a:pt x="131146" y="0"/>
                </a:moveTo>
                <a:lnTo>
                  <a:pt x="127577" y="0"/>
                </a:lnTo>
                <a:lnTo>
                  <a:pt x="123665" y="330"/>
                </a:lnTo>
                <a:lnTo>
                  <a:pt x="79577" y="20256"/>
                </a:lnTo>
                <a:lnTo>
                  <a:pt x="47224" y="64544"/>
                </a:lnTo>
                <a:lnTo>
                  <a:pt x="30813" y="102044"/>
                </a:lnTo>
                <a:lnTo>
                  <a:pt x="17795" y="145203"/>
                </a:lnTo>
                <a:lnTo>
                  <a:pt x="8399" y="189865"/>
                </a:lnTo>
                <a:lnTo>
                  <a:pt x="2895" y="233020"/>
                </a:lnTo>
                <a:lnTo>
                  <a:pt x="214" y="273535"/>
                </a:lnTo>
                <a:lnTo>
                  <a:pt x="0" y="302044"/>
                </a:lnTo>
                <a:lnTo>
                  <a:pt x="113" y="307403"/>
                </a:lnTo>
                <a:lnTo>
                  <a:pt x="2569" y="347002"/>
                </a:lnTo>
                <a:lnTo>
                  <a:pt x="10722" y="387664"/>
                </a:lnTo>
                <a:lnTo>
                  <a:pt x="27593" y="422509"/>
                </a:lnTo>
                <a:lnTo>
                  <a:pt x="66771" y="452724"/>
                </a:lnTo>
                <a:lnTo>
                  <a:pt x="95649" y="456742"/>
                </a:lnTo>
                <a:lnTo>
                  <a:pt x="111223" y="455738"/>
                </a:lnTo>
                <a:lnTo>
                  <a:pt x="151910" y="440677"/>
                </a:lnTo>
                <a:lnTo>
                  <a:pt x="188362" y="409867"/>
                </a:lnTo>
                <a:lnTo>
                  <a:pt x="96322" y="409867"/>
                </a:lnTo>
                <a:lnTo>
                  <a:pt x="84704" y="408297"/>
                </a:lnTo>
                <a:lnTo>
                  <a:pt x="53732" y="371123"/>
                </a:lnTo>
                <a:lnTo>
                  <a:pt x="46825" y="318957"/>
                </a:lnTo>
                <a:lnTo>
                  <a:pt x="46875" y="308737"/>
                </a:lnTo>
                <a:lnTo>
                  <a:pt x="46983" y="306959"/>
                </a:lnTo>
                <a:lnTo>
                  <a:pt x="47440" y="302044"/>
                </a:lnTo>
                <a:lnTo>
                  <a:pt x="59846" y="289949"/>
                </a:lnTo>
                <a:lnTo>
                  <a:pt x="72297" y="277099"/>
                </a:lnTo>
                <a:lnTo>
                  <a:pt x="84791" y="263494"/>
                </a:lnTo>
                <a:lnTo>
                  <a:pt x="97326" y="249135"/>
                </a:lnTo>
                <a:lnTo>
                  <a:pt x="108318" y="235737"/>
                </a:lnTo>
                <a:lnTo>
                  <a:pt x="48773" y="235737"/>
                </a:lnTo>
                <a:lnTo>
                  <a:pt x="50778" y="216589"/>
                </a:lnTo>
                <a:lnTo>
                  <a:pt x="60826" y="162407"/>
                </a:lnTo>
                <a:lnTo>
                  <a:pt x="75020" y="115374"/>
                </a:lnTo>
                <a:lnTo>
                  <a:pt x="91303" y="78435"/>
                </a:lnTo>
                <a:lnTo>
                  <a:pt x="119973" y="46472"/>
                </a:lnTo>
                <a:lnTo>
                  <a:pt x="125126" y="45529"/>
                </a:lnTo>
                <a:lnTo>
                  <a:pt x="185344" y="45529"/>
                </a:lnTo>
                <a:lnTo>
                  <a:pt x="183384" y="37333"/>
                </a:lnTo>
                <a:lnTo>
                  <a:pt x="156095" y="4516"/>
                </a:lnTo>
                <a:lnTo>
                  <a:pt x="144583" y="1128"/>
                </a:lnTo>
                <a:lnTo>
                  <a:pt x="131146" y="0"/>
                </a:lnTo>
                <a:close/>
              </a:path>
              <a:path w="260984" h="457200">
                <a:moveTo>
                  <a:pt x="243210" y="277266"/>
                </a:moveTo>
                <a:lnTo>
                  <a:pt x="236962" y="277266"/>
                </a:lnTo>
                <a:lnTo>
                  <a:pt x="230052" y="278104"/>
                </a:lnTo>
                <a:lnTo>
                  <a:pt x="224065" y="280616"/>
                </a:lnTo>
                <a:lnTo>
                  <a:pt x="219003" y="284799"/>
                </a:lnTo>
                <a:lnTo>
                  <a:pt x="214864" y="290652"/>
                </a:lnTo>
                <a:lnTo>
                  <a:pt x="210239" y="298693"/>
                </a:lnTo>
                <a:lnTo>
                  <a:pt x="205071" y="307403"/>
                </a:lnTo>
                <a:lnTo>
                  <a:pt x="179368" y="347002"/>
                </a:lnTo>
                <a:lnTo>
                  <a:pt x="148140" y="383000"/>
                </a:lnTo>
                <a:lnTo>
                  <a:pt x="113734" y="406685"/>
                </a:lnTo>
                <a:lnTo>
                  <a:pt x="96322" y="409867"/>
                </a:lnTo>
                <a:lnTo>
                  <a:pt x="188362" y="409867"/>
                </a:lnTo>
                <a:lnTo>
                  <a:pt x="214191" y="379730"/>
                </a:lnTo>
                <a:lnTo>
                  <a:pt x="240061" y="342311"/>
                </a:lnTo>
                <a:lnTo>
                  <a:pt x="259073" y="308737"/>
                </a:lnTo>
                <a:lnTo>
                  <a:pt x="259949" y="306959"/>
                </a:lnTo>
                <a:lnTo>
                  <a:pt x="260406" y="304279"/>
                </a:lnTo>
                <a:lnTo>
                  <a:pt x="260406" y="294462"/>
                </a:lnTo>
                <a:lnTo>
                  <a:pt x="258069" y="288975"/>
                </a:lnTo>
                <a:lnTo>
                  <a:pt x="248684" y="279603"/>
                </a:lnTo>
                <a:lnTo>
                  <a:pt x="243210" y="277266"/>
                </a:lnTo>
                <a:close/>
              </a:path>
              <a:path w="260984" h="457200">
                <a:moveTo>
                  <a:pt x="185344" y="45529"/>
                </a:moveTo>
                <a:lnTo>
                  <a:pt x="130485" y="45529"/>
                </a:lnTo>
                <a:lnTo>
                  <a:pt x="134168" y="47104"/>
                </a:lnTo>
                <a:lnTo>
                  <a:pt x="138181" y="53352"/>
                </a:lnTo>
                <a:lnTo>
                  <a:pt x="139185" y="57150"/>
                </a:lnTo>
                <a:lnTo>
                  <a:pt x="139185" y="61607"/>
                </a:lnTo>
                <a:lnTo>
                  <a:pt x="132822" y="100114"/>
                </a:lnTo>
                <a:lnTo>
                  <a:pt x="114737" y="143649"/>
                </a:lnTo>
                <a:lnTo>
                  <a:pt x="94335" y="178061"/>
                </a:lnTo>
                <a:lnTo>
                  <a:pt x="68525" y="213220"/>
                </a:lnTo>
                <a:lnTo>
                  <a:pt x="48773" y="235737"/>
                </a:lnTo>
                <a:lnTo>
                  <a:pt x="108318" y="235737"/>
                </a:lnTo>
                <a:lnTo>
                  <a:pt x="131983" y="203424"/>
                </a:lnTo>
                <a:lnTo>
                  <a:pt x="160111" y="155206"/>
                </a:lnTo>
                <a:lnTo>
                  <a:pt x="179768" y="106276"/>
                </a:lnTo>
                <a:lnTo>
                  <a:pt x="186734" y="58928"/>
                </a:lnTo>
                <a:lnTo>
                  <a:pt x="185896" y="47838"/>
                </a:lnTo>
                <a:lnTo>
                  <a:pt x="185344" y="4552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017" y="3818166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17" y="4279150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017" y="4736960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017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85" y="0"/>
                </a:moveTo>
                <a:lnTo>
                  <a:pt x="0" y="0"/>
                </a:lnTo>
                <a:lnTo>
                  <a:pt x="0" y="9525"/>
                </a:lnTo>
                <a:lnTo>
                  <a:pt x="3208985" y="9525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017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85" y="0"/>
                </a:moveTo>
                <a:lnTo>
                  <a:pt x="0" y="0"/>
                </a:lnTo>
                <a:lnTo>
                  <a:pt x="0" y="25400"/>
                </a:lnTo>
                <a:lnTo>
                  <a:pt x="3208985" y="25400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1017" y="6816521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399"/>
                </a:lnTo>
                <a:lnTo>
                  <a:pt x="6365608" y="25399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1017" y="7294981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1017" y="7977276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1017" y="8438274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1017" y="8896083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366016" y="792998"/>
            <a:ext cx="6828155" cy="8941435"/>
            <a:chOff x="366016" y="792998"/>
            <a:chExt cx="6828155" cy="8941435"/>
          </a:xfrm>
        </p:grpSpPr>
        <p:sp>
          <p:nvSpPr>
            <p:cNvPr id="33" name="object 33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6016" y="792998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5"/>
                  </a:lnTo>
                  <a:lnTo>
                    <a:pt x="139763" y="18002"/>
                  </a:lnTo>
                  <a:lnTo>
                    <a:pt x="100919" y="39114"/>
                  </a:lnTo>
                  <a:lnTo>
                    <a:pt x="67059" y="67063"/>
                  </a:lnTo>
                  <a:lnTo>
                    <a:pt x="39110" y="100924"/>
                  </a:lnTo>
                  <a:lnTo>
                    <a:pt x="18000" y="139769"/>
                  </a:lnTo>
                  <a:lnTo>
                    <a:pt x="4654" y="182670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2" y="25400"/>
                  </a:lnTo>
                  <a:lnTo>
                    <a:pt x="6688200" y="18002"/>
                  </a:lnTo>
                  <a:lnTo>
                    <a:pt x="6645297" y="4655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2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70"/>
                  </a:lnTo>
                  <a:lnTo>
                    <a:pt x="6809964" y="139769"/>
                  </a:lnTo>
                  <a:lnTo>
                    <a:pt x="6788853" y="100924"/>
                  </a:lnTo>
                  <a:lnTo>
                    <a:pt x="6760905" y="67063"/>
                  </a:lnTo>
                  <a:lnTo>
                    <a:pt x="6727045" y="39114"/>
                  </a:lnTo>
                  <a:lnTo>
                    <a:pt x="6701812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1782022" y="453671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81387" y="453671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80754" y="453671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80120" y="453671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79486" y="453671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78853" y="453671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82022" y="661751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81387" y="661751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82656" y="661751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80754" y="661751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80120" y="661751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79486" y="661751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78853" y="661751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67429" y="2049958"/>
            <a:ext cx="424815" cy="744855"/>
          </a:xfrm>
          <a:custGeom>
            <a:avLst/>
            <a:gdLst/>
            <a:ahLst/>
            <a:cxnLst/>
            <a:rect l="l" t="t" r="r" b="b"/>
            <a:pathLst>
              <a:path w="424815" h="744855">
                <a:moveTo>
                  <a:pt x="213779" y="0"/>
                </a:moveTo>
                <a:lnTo>
                  <a:pt x="207950" y="0"/>
                </a:lnTo>
                <a:lnTo>
                  <a:pt x="201587" y="546"/>
                </a:lnTo>
                <a:lnTo>
                  <a:pt x="151570" y="17537"/>
                </a:lnTo>
                <a:lnTo>
                  <a:pt x="110098" y="53009"/>
                </a:lnTo>
                <a:lnTo>
                  <a:pt x="77016" y="105187"/>
                </a:lnTo>
                <a:lnTo>
                  <a:pt x="50271" y="166304"/>
                </a:lnTo>
                <a:lnTo>
                  <a:pt x="29058" y="236637"/>
                </a:lnTo>
                <a:lnTo>
                  <a:pt x="13751" y="309410"/>
                </a:lnTo>
                <a:lnTo>
                  <a:pt x="4775" y="379745"/>
                </a:lnTo>
                <a:lnTo>
                  <a:pt x="416" y="445777"/>
                </a:lnTo>
                <a:lnTo>
                  <a:pt x="0" y="486771"/>
                </a:lnTo>
                <a:lnTo>
                  <a:pt x="117" y="495871"/>
                </a:lnTo>
                <a:lnTo>
                  <a:pt x="2321" y="542231"/>
                </a:lnTo>
                <a:lnTo>
                  <a:pt x="7162" y="588372"/>
                </a:lnTo>
                <a:lnTo>
                  <a:pt x="17534" y="631757"/>
                </a:lnTo>
                <a:lnTo>
                  <a:pt x="34073" y="671183"/>
                </a:lnTo>
                <a:lnTo>
                  <a:pt x="57813" y="704197"/>
                </a:lnTo>
                <a:lnTo>
                  <a:pt x="89326" y="729605"/>
                </a:lnTo>
                <a:lnTo>
                  <a:pt x="131078" y="742698"/>
                </a:lnTo>
                <a:lnTo>
                  <a:pt x="155943" y="744334"/>
                </a:lnTo>
                <a:lnTo>
                  <a:pt x="181318" y="742698"/>
                </a:lnTo>
                <a:lnTo>
                  <a:pt x="227152" y="729605"/>
                </a:lnTo>
                <a:lnTo>
                  <a:pt x="267329" y="703821"/>
                </a:lnTo>
                <a:lnTo>
                  <a:pt x="307021" y="667943"/>
                </a:lnTo>
                <a:lnTo>
                  <a:pt x="157035" y="667943"/>
                </a:lnTo>
                <a:lnTo>
                  <a:pt x="138099" y="665386"/>
                </a:lnTo>
                <a:lnTo>
                  <a:pt x="96456" y="627011"/>
                </a:lnTo>
                <a:lnTo>
                  <a:pt x="81307" y="579129"/>
                </a:lnTo>
                <a:lnTo>
                  <a:pt x="76359" y="519788"/>
                </a:lnTo>
                <a:lnTo>
                  <a:pt x="76263" y="506056"/>
                </a:lnTo>
                <a:lnTo>
                  <a:pt x="76632" y="500240"/>
                </a:lnTo>
                <a:lnTo>
                  <a:pt x="77356" y="492226"/>
                </a:lnTo>
                <a:lnTo>
                  <a:pt x="97577" y="472514"/>
                </a:lnTo>
                <a:lnTo>
                  <a:pt x="117870" y="451573"/>
                </a:lnTo>
                <a:lnTo>
                  <a:pt x="138233" y="429404"/>
                </a:lnTo>
                <a:lnTo>
                  <a:pt x="158661" y="406006"/>
                </a:lnTo>
                <a:lnTo>
                  <a:pt x="176569" y="384175"/>
                </a:lnTo>
                <a:lnTo>
                  <a:pt x="79540" y="384175"/>
                </a:lnTo>
                <a:lnTo>
                  <a:pt x="82812" y="352973"/>
                </a:lnTo>
                <a:lnTo>
                  <a:pt x="92636" y="293218"/>
                </a:lnTo>
                <a:lnTo>
                  <a:pt x="106480" y="237419"/>
                </a:lnTo>
                <a:lnTo>
                  <a:pt x="122306" y="188033"/>
                </a:lnTo>
                <a:lnTo>
                  <a:pt x="139700" y="145738"/>
                </a:lnTo>
                <a:lnTo>
                  <a:pt x="158258" y="112171"/>
                </a:lnTo>
                <a:lnTo>
                  <a:pt x="186772" y="80354"/>
                </a:lnTo>
                <a:lnTo>
                  <a:pt x="203962" y="74218"/>
                </a:lnTo>
                <a:lnTo>
                  <a:pt x="302107" y="74218"/>
                </a:lnTo>
                <a:lnTo>
                  <a:pt x="298910" y="60847"/>
                </a:lnTo>
                <a:lnTo>
                  <a:pt x="270052" y="16571"/>
                </a:lnTo>
                <a:lnTo>
                  <a:pt x="235672" y="1840"/>
                </a:lnTo>
                <a:lnTo>
                  <a:pt x="213779" y="0"/>
                </a:lnTo>
                <a:close/>
              </a:path>
              <a:path w="424815" h="744855">
                <a:moveTo>
                  <a:pt x="386220" y="451840"/>
                </a:moveTo>
                <a:lnTo>
                  <a:pt x="350202" y="473671"/>
                </a:lnTo>
                <a:lnTo>
                  <a:pt x="342665" y="486771"/>
                </a:lnTo>
                <a:lnTo>
                  <a:pt x="334245" y="500961"/>
                </a:lnTo>
                <a:lnTo>
                  <a:pt x="303824" y="549290"/>
                </a:lnTo>
                <a:lnTo>
                  <a:pt x="280354" y="581213"/>
                </a:lnTo>
                <a:lnTo>
                  <a:pt x="254813" y="610885"/>
                </a:lnTo>
                <a:lnTo>
                  <a:pt x="213779" y="647204"/>
                </a:lnTo>
                <a:lnTo>
                  <a:pt x="171218" y="666648"/>
                </a:lnTo>
                <a:lnTo>
                  <a:pt x="157035" y="667943"/>
                </a:lnTo>
                <a:lnTo>
                  <a:pt x="307021" y="667943"/>
                </a:lnTo>
                <a:lnTo>
                  <a:pt x="336559" y="634930"/>
                </a:lnTo>
                <a:lnTo>
                  <a:pt x="363304" y="599593"/>
                </a:lnTo>
                <a:lnTo>
                  <a:pt x="391266" y="557847"/>
                </a:lnTo>
                <a:lnTo>
                  <a:pt x="415004" y="518147"/>
                </a:lnTo>
                <a:lnTo>
                  <a:pt x="422237" y="503135"/>
                </a:lnTo>
                <a:lnTo>
                  <a:pt x="423697" y="500240"/>
                </a:lnTo>
                <a:lnTo>
                  <a:pt x="424421" y="495871"/>
                </a:lnTo>
                <a:lnTo>
                  <a:pt x="424421" y="490042"/>
                </a:lnTo>
                <a:lnTo>
                  <a:pt x="400545" y="454706"/>
                </a:lnTo>
                <a:lnTo>
                  <a:pt x="393621" y="452557"/>
                </a:lnTo>
                <a:lnTo>
                  <a:pt x="386220" y="451840"/>
                </a:lnTo>
                <a:close/>
              </a:path>
              <a:path w="424815" h="744855">
                <a:moveTo>
                  <a:pt x="302107" y="74218"/>
                </a:moveTo>
                <a:lnTo>
                  <a:pt x="212687" y="74218"/>
                </a:lnTo>
                <a:lnTo>
                  <a:pt x="218694" y="76771"/>
                </a:lnTo>
                <a:lnTo>
                  <a:pt x="225247" y="86956"/>
                </a:lnTo>
                <a:lnTo>
                  <a:pt x="226885" y="93141"/>
                </a:lnTo>
                <a:lnTo>
                  <a:pt x="226885" y="100406"/>
                </a:lnTo>
                <a:lnTo>
                  <a:pt x="221045" y="146353"/>
                </a:lnTo>
                <a:lnTo>
                  <a:pt x="203954" y="198093"/>
                </a:lnTo>
                <a:lnTo>
                  <a:pt x="187046" y="234111"/>
                </a:lnTo>
                <a:lnTo>
                  <a:pt x="165892" y="271222"/>
                </a:lnTo>
                <a:lnTo>
                  <a:pt x="140652" y="309410"/>
                </a:lnTo>
                <a:lnTo>
                  <a:pt x="111730" y="347473"/>
                </a:lnTo>
                <a:lnTo>
                  <a:pt x="79540" y="384175"/>
                </a:lnTo>
                <a:lnTo>
                  <a:pt x="176569" y="384175"/>
                </a:lnTo>
                <a:lnTo>
                  <a:pt x="215145" y="331514"/>
                </a:lnTo>
                <a:lnTo>
                  <a:pt x="247135" y="279332"/>
                </a:lnTo>
                <a:lnTo>
                  <a:pt x="273329" y="226400"/>
                </a:lnTo>
                <a:lnTo>
                  <a:pt x="293010" y="173199"/>
                </a:lnTo>
                <a:lnTo>
                  <a:pt x="303106" y="121355"/>
                </a:lnTo>
                <a:lnTo>
                  <a:pt x="304368" y="96050"/>
                </a:lnTo>
                <a:lnTo>
                  <a:pt x="303004" y="77971"/>
                </a:lnTo>
                <a:lnTo>
                  <a:pt x="302107" y="7421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0110" y="4284153"/>
            <a:ext cx="260985" cy="457200"/>
          </a:xfrm>
          <a:custGeom>
            <a:avLst/>
            <a:gdLst/>
            <a:ahLst/>
            <a:cxnLst/>
            <a:rect l="l" t="t" r="r" b="b"/>
            <a:pathLst>
              <a:path w="260984" h="457200">
                <a:moveTo>
                  <a:pt x="131146" y="0"/>
                </a:moveTo>
                <a:lnTo>
                  <a:pt x="127577" y="0"/>
                </a:lnTo>
                <a:lnTo>
                  <a:pt x="123665" y="330"/>
                </a:lnTo>
                <a:lnTo>
                  <a:pt x="79577" y="20256"/>
                </a:lnTo>
                <a:lnTo>
                  <a:pt x="47224" y="64544"/>
                </a:lnTo>
                <a:lnTo>
                  <a:pt x="30813" y="102044"/>
                </a:lnTo>
                <a:lnTo>
                  <a:pt x="17795" y="145203"/>
                </a:lnTo>
                <a:lnTo>
                  <a:pt x="8399" y="189865"/>
                </a:lnTo>
                <a:lnTo>
                  <a:pt x="2895" y="233020"/>
                </a:lnTo>
                <a:lnTo>
                  <a:pt x="214" y="273535"/>
                </a:lnTo>
                <a:lnTo>
                  <a:pt x="0" y="302044"/>
                </a:lnTo>
                <a:lnTo>
                  <a:pt x="113" y="307403"/>
                </a:lnTo>
                <a:lnTo>
                  <a:pt x="2569" y="347002"/>
                </a:lnTo>
                <a:lnTo>
                  <a:pt x="10722" y="387664"/>
                </a:lnTo>
                <a:lnTo>
                  <a:pt x="27593" y="422509"/>
                </a:lnTo>
                <a:lnTo>
                  <a:pt x="66771" y="452724"/>
                </a:lnTo>
                <a:lnTo>
                  <a:pt x="95649" y="456742"/>
                </a:lnTo>
                <a:lnTo>
                  <a:pt x="111223" y="455738"/>
                </a:lnTo>
                <a:lnTo>
                  <a:pt x="151910" y="440677"/>
                </a:lnTo>
                <a:lnTo>
                  <a:pt x="188362" y="409867"/>
                </a:lnTo>
                <a:lnTo>
                  <a:pt x="96322" y="409867"/>
                </a:lnTo>
                <a:lnTo>
                  <a:pt x="84704" y="408297"/>
                </a:lnTo>
                <a:lnTo>
                  <a:pt x="53732" y="371123"/>
                </a:lnTo>
                <a:lnTo>
                  <a:pt x="46825" y="318957"/>
                </a:lnTo>
                <a:lnTo>
                  <a:pt x="46875" y="308737"/>
                </a:lnTo>
                <a:lnTo>
                  <a:pt x="46983" y="306959"/>
                </a:lnTo>
                <a:lnTo>
                  <a:pt x="47440" y="302044"/>
                </a:lnTo>
                <a:lnTo>
                  <a:pt x="59846" y="289949"/>
                </a:lnTo>
                <a:lnTo>
                  <a:pt x="72297" y="277099"/>
                </a:lnTo>
                <a:lnTo>
                  <a:pt x="84791" y="263494"/>
                </a:lnTo>
                <a:lnTo>
                  <a:pt x="97326" y="249135"/>
                </a:lnTo>
                <a:lnTo>
                  <a:pt x="108318" y="235737"/>
                </a:lnTo>
                <a:lnTo>
                  <a:pt x="48773" y="235737"/>
                </a:lnTo>
                <a:lnTo>
                  <a:pt x="50778" y="216589"/>
                </a:lnTo>
                <a:lnTo>
                  <a:pt x="60826" y="162407"/>
                </a:lnTo>
                <a:lnTo>
                  <a:pt x="75020" y="115374"/>
                </a:lnTo>
                <a:lnTo>
                  <a:pt x="91303" y="78435"/>
                </a:lnTo>
                <a:lnTo>
                  <a:pt x="119973" y="46472"/>
                </a:lnTo>
                <a:lnTo>
                  <a:pt x="125126" y="45529"/>
                </a:lnTo>
                <a:lnTo>
                  <a:pt x="185344" y="45529"/>
                </a:lnTo>
                <a:lnTo>
                  <a:pt x="183384" y="37333"/>
                </a:lnTo>
                <a:lnTo>
                  <a:pt x="156095" y="4516"/>
                </a:lnTo>
                <a:lnTo>
                  <a:pt x="144583" y="1128"/>
                </a:lnTo>
                <a:lnTo>
                  <a:pt x="131146" y="0"/>
                </a:lnTo>
                <a:close/>
              </a:path>
              <a:path w="260984" h="457200">
                <a:moveTo>
                  <a:pt x="243210" y="277266"/>
                </a:moveTo>
                <a:lnTo>
                  <a:pt x="236962" y="277266"/>
                </a:lnTo>
                <a:lnTo>
                  <a:pt x="230052" y="278104"/>
                </a:lnTo>
                <a:lnTo>
                  <a:pt x="224065" y="280616"/>
                </a:lnTo>
                <a:lnTo>
                  <a:pt x="219003" y="284799"/>
                </a:lnTo>
                <a:lnTo>
                  <a:pt x="214864" y="290652"/>
                </a:lnTo>
                <a:lnTo>
                  <a:pt x="210239" y="298693"/>
                </a:lnTo>
                <a:lnTo>
                  <a:pt x="205071" y="307403"/>
                </a:lnTo>
                <a:lnTo>
                  <a:pt x="179368" y="347002"/>
                </a:lnTo>
                <a:lnTo>
                  <a:pt x="148140" y="383000"/>
                </a:lnTo>
                <a:lnTo>
                  <a:pt x="113734" y="406685"/>
                </a:lnTo>
                <a:lnTo>
                  <a:pt x="96322" y="409867"/>
                </a:lnTo>
                <a:lnTo>
                  <a:pt x="188362" y="409867"/>
                </a:lnTo>
                <a:lnTo>
                  <a:pt x="214191" y="379730"/>
                </a:lnTo>
                <a:lnTo>
                  <a:pt x="240059" y="342311"/>
                </a:lnTo>
                <a:lnTo>
                  <a:pt x="259073" y="308737"/>
                </a:lnTo>
                <a:lnTo>
                  <a:pt x="259949" y="306959"/>
                </a:lnTo>
                <a:lnTo>
                  <a:pt x="260406" y="304279"/>
                </a:lnTo>
                <a:lnTo>
                  <a:pt x="260406" y="294462"/>
                </a:lnTo>
                <a:lnTo>
                  <a:pt x="258057" y="288975"/>
                </a:lnTo>
                <a:lnTo>
                  <a:pt x="248684" y="279603"/>
                </a:lnTo>
                <a:lnTo>
                  <a:pt x="243210" y="277266"/>
                </a:lnTo>
                <a:close/>
              </a:path>
              <a:path w="260984" h="457200">
                <a:moveTo>
                  <a:pt x="185344" y="45529"/>
                </a:moveTo>
                <a:lnTo>
                  <a:pt x="130485" y="45529"/>
                </a:lnTo>
                <a:lnTo>
                  <a:pt x="134168" y="47104"/>
                </a:lnTo>
                <a:lnTo>
                  <a:pt x="138181" y="53352"/>
                </a:lnTo>
                <a:lnTo>
                  <a:pt x="139185" y="57150"/>
                </a:lnTo>
                <a:lnTo>
                  <a:pt x="139185" y="61607"/>
                </a:lnTo>
                <a:lnTo>
                  <a:pt x="132822" y="100114"/>
                </a:lnTo>
                <a:lnTo>
                  <a:pt x="114737" y="143649"/>
                </a:lnTo>
                <a:lnTo>
                  <a:pt x="94335" y="178061"/>
                </a:lnTo>
                <a:lnTo>
                  <a:pt x="68525" y="213220"/>
                </a:lnTo>
                <a:lnTo>
                  <a:pt x="48773" y="235737"/>
                </a:lnTo>
                <a:lnTo>
                  <a:pt x="108318" y="235737"/>
                </a:lnTo>
                <a:lnTo>
                  <a:pt x="131983" y="203424"/>
                </a:lnTo>
                <a:lnTo>
                  <a:pt x="160111" y="155206"/>
                </a:lnTo>
                <a:lnTo>
                  <a:pt x="179768" y="106276"/>
                </a:lnTo>
                <a:lnTo>
                  <a:pt x="186734" y="58928"/>
                </a:lnTo>
                <a:lnTo>
                  <a:pt x="185896" y="47838"/>
                </a:lnTo>
                <a:lnTo>
                  <a:pt x="185344" y="455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/>
          <p:nvPr/>
        </p:nvGrpSpPr>
        <p:grpSpPr>
          <a:xfrm>
            <a:off x="6241436" y="506932"/>
            <a:ext cx="857250" cy="139700"/>
            <a:chOff x="6241436" y="506932"/>
            <a:chExt cx="857250" cy="139700"/>
          </a:xfrm>
        </p:grpSpPr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0330" y="539850"/>
              <a:ext cx="64617" cy="8183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1436" y="509977"/>
              <a:ext cx="86258" cy="11018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0166" y="506932"/>
              <a:ext cx="368964" cy="11475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62" y="0"/>
                  </a:lnTo>
                  <a:lnTo>
                    <a:pt x="65062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5689" y="539087"/>
              <a:ext cx="162690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150" y="522906"/>
            <a:ext cx="1515097" cy="15150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3428" y="436617"/>
            <a:ext cx="1460500" cy="167640"/>
            <a:chOff x="473428" y="436617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28" y="436617"/>
              <a:ext cx="1263911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52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77"/>
                  </a:moveTo>
                  <a:lnTo>
                    <a:pt x="228" y="46977"/>
                  </a:lnTo>
                  <a:lnTo>
                    <a:pt x="228" y="165163"/>
                  </a:lnTo>
                  <a:lnTo>
                    <a:pt x="32118" y="165163"/>
                  </a:lnTo>
                  <a:lnTo>
                    <a:pt x="32118" y="46977"/>
                  </a:lnTo>
                  <a:close/>
                </a:path>
                <a:path w="33019" h="165734">
                  <a:moveTo>
                    <a:pt x="32461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61" y="30060"/>
                  </a:lnTo>
                  <a:lnTo>
                    <a:pt x="3246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073" y="481412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3146" y="481414"/>
            <a:ext cx="102869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5538" y="482675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28" y="481414"/>
            <a:ext cx="499109" cy="157480"/>
            <a:chOff x="2259328" y="481414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9328" y="481416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1311" y="481414"/>
              <a:ext cx="236598" cy="12275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4261725" y="417912"/>
            <a:ext cx="906780" cy="1409700"/>
          </a:xfrm>
          <a:custGeom>
            <a:avLst/>
            <a:gdLst/>
            <a:ahLst/>
            <a:cxnLst/>
            <a:rect l="l" t="t" r="r" b="b"/>
            <a:pathLst>
              <a:path w="906779" h="1409700">
                <a:moveTo>
                  <a:pt x="856691" y="257352"/>
                </a:moveTo>
                <a:lnTo>
                  <a:pt x="853236" y="257352"/>
                </a:lnTo>
                <a:lnTo>
                  <a:pt x="846328" y="264261"/>
                </a:lnTo>
                <a:lnTo>
                  <a:pt x="846328" y="267715"/>
                </a:lnTo>
                <a:lnTo>
                  <a:pt x="849782" y="271170"/>
                </a:lnTo>
                <a:lnTo>
                  <a:pt x="865327" y="288442"/>
                </a:lnTo>
                <a:lnTo>
                  <a:pt x="844003" y="309765"/>
                </a:lnTo>
                <a:lnTo>
                  <a:pt x="844308" y="312915"/>
                </a:lnTo>
                <a:lnTo>
                  <a:pt x="847191" y="316941"/>
                </a:lnTo>
                <a:lnTo>
                  <a:pt x="850049" y="320992"/>
                </a:lnTo>
                <a:lnTo>
                  <a:pt x="853808" y="320700"/>
                </a:lnTo>
                <a:lnTo>
                  <a:pt x="875703" y="298805"/>
                </a:lnTo>
                <a:lnTo>
                  <a:pt x="895474" y="298805"/>
                </a:lnTo>
                <a:lnTo>
                  <a:pt x="886053" y="288442"/>
                </a:lnTo>
                <a:lnTo>
                  <a:pt x="896416" y="278079"/>
                </a:lnTo>
                <a:lnTo>
                  <a:pt x="875703" y="278079"/>
                </a:lnTo>
                <a:lnTo>
                  <a:pt x="860145" y="260807"/>
                </a:lnTo>
                <a:lnTo>
                  <a:pt x="856691" y="257352"/>
                </a:lnTo>
                <a:close/>
              </a:path>
              <a:path w="906779" h="1409700">
                <a:moveTo>
                  <a:pt x="895474" y="298805"/>
                </a:moveTo>
                <a:lnTo>
                  <a:pt x="875703" y="298805"/>
                </a:lnTo>
                <a:lnTo>
                  <a:pt x="891235" y="316077"/>
                </a:lnTo>
                <a:lnTo>
                  <a:pt x="894702" y="319531"/>
                </a:lnTo>
                <a:lnTo>
                  <a:pt x="898144" y="319824"/>
                </a:lnTo>
                <a:lnTo>
                  <a:pt x="905052" y="314083"/>
                </a:lnTo>
                <a:lnTo>
                  <a:pt x="905624" y="310895"/>
                </a:lnTo>
                <a:lnTo>
                  <a:pt x="903325" y="307441"/>
                </a:lnTo>
                <a:lnTo>
                  <a:pt x="895474" y="298805"/>
                </a:lnTo>
                <a:close/>
              </a:path>
              <a:path w="906779" h="1409700">
                <a:moveTo>
                  <a:pt x="899883" y="257352"/>
                </a:moveTo>
                <a:lnTo>
                  <a:pt x="896416" y="257352"/>
                </a:lnTo>
                <a:lnTo>
                  <a:pt x="875703" y="278079"/>
                </a:lnTo>
                <a:lnTo>
                  <a:pt x="896416" y="278079"/>
                </a:lnTo>
                <a:lnTo>
                  <a:pt x="906780" y="267715"/>
                </a:lnTo>
                <a:lnTo>
                  <a:pt x="906780" y="264261"/>
                </a:lnTo>
                <a:lnTo>
                  <a:pt x="899883" y="257352"/>
                </a:lnTo>
                <a:close/>
              </a:path>
              <a:path w="906779" h="1409700">
                <a:moveTo>
                  <a:pt x="753059" y="228295"/>
                </a:moveTo>
                <a:lnTo>
                  <a:pt x="257352" y="228295"/>
                </a:lnTo>
                <a:lnTo>
                  <a:pt x="248111" y="229565"/>
                </a:lnTo>
                <a:lnTo>
                  <a:pt x="211796" y="256235"/>
                </a:lnTo>
                <a:lnTo>
                  <a:pt x="93268" y="1340815"/>
                </a:lnTo>
                <a:lnTo>
                  <a:pt x="92669" y="1357325"/>
                </a:lnTo>
                <a:lnTo>
                  <a:pt x="94338" y="1371295"/>
                </a:lnTo>
                <a:lnTo>
                  <a:pt x="121537" y="1405585"/>
                </a:lnTo>
                <a:lnTo>
                  <a:pt x="131854" y="1409395"/>
                </a:lnTo>
                <a:lnTo>
                  <a:pt x="657187" y="1409395"/>
                </a:lnTo>
                <a:lnTo>
                  <a:pt x="668410" y="1405585"/>
                </a:lnTo>
                <a:lnTo>
                  <a:pt x="677914" y="1400505"/>
                </a:lnTo>
                <a:lnTo>
                  <a:pt x="685698" y="1394155"/>
                </a:lnTo>
                <a:lnTo>
                  <a:pt x="140176" y="1394155"/>
                </a:lnTo>
                <a:lnTo>
                  <a:pt x="132346" y="1391615"/>
                </a:lnTo>
                <a:lnTo>
                  <a:pt x="108108" y="1356055"/>
                </a:lnTo>
                <a:lnTo>
                  <a:pt x="108813" y="1344625"/>
                </a:lnTo>
                <a:lnTo>
                  <a:pt x="221081" y="279095"/>
                </a:lnTo>
                <a:lnTo>
                  <a:pt x="245900" y="246075"/>
                </a:lnTo>
                <a:lnTo>
                  <a:pt x="259080" y="243535"/>
                </a:lnTo>
                <a:lnTo>
                  <a:pt x="793648" y="243535"/>
                </a:lnTo>
                <a:lnTo>
                  <a:pt x="785598" y="237185"/>
                </a:lnTo>
                <a:lnTo>
                  <a:pt x="776154" y="232105"/>
                </a:lnTo>
                <a:lnTo>
                  <a:pt x="765309" y="229565"/>
                </a:lnTo>
                <a:lnTo>
                  <a:pt x="753059" y="228295"/>
                </a:lnTo>
                <a:close/>
              </a:path>
              <a:path w="906779" h="1409700">
                <a:moveTo>
                  <a:pt x="793648" y="243535"/>
                </a:moveTo>
                <a:lnTo>
                  <a:pt x="753059" y="243535"/>
                </a:lnTo>
                <a:lnTo>
                  <a:pt x="761955" y="244805"/>
                </a:lnTo>
                <a:lnTo>
                  <a:pt x="769670" y="247345"/>
                </a:lnTo>
                <a:lnTo>
                  <a:pt x="791070" y="284175"/>
                </a:lnTo>
                <a:lnTo>
                  <a:pt x="790473" y="291795"/>
                </a:lnTo>
                <a:lnTo>
                  <a:pt x="761955" y="322275"/>
                </a:lnTo>
                <a:lnTo>
                  <a:pt x="753059" y="323545"/>
                </a:lnTo>
                <a:lnTo>
                  <a:pt x="297078" y="323545"/>
                </a:lnTo>
                <a:lnTo>
                  <a:pt x="245262" y="818845"/>
                </a:lnTo>
                <a:lnTo>
                  <a:pt x="680516" y="818845"/>
                </a:lnTo>
                <a:lnTo>
                  <a:pt x="689422" y="820115"/>
                </a:lnTo>
                <a:lnTo>
                  <a:pt x="717920" y="851865"/>
                </a:lnTo>
                <a:lnTo>
                  <a:pt x="718515" y="859485"/>
                </a:lnTo>
                <a:lnTo>
                  <a:pt x="717920" y="867105"/>
                </a:lnTo>
                <a:lnTo>
                  <a:pt x="689422" y="897585"/>
                </a:lnTo>
                <a:lnTo>
                  <a:pt x="680516" y="898855"/>
                </a:lnTo>
                <a:lnTo>
                  <a:pt x="236626" y="898855"/>
                </a:lnTo>
                <a:lnTo>
                  <a:pt x="193446" y="1315415"/>
                </a:lnTo>
                <a:lnTo>
                  <a:pt x="653147" y="1315415"/>
                </a:lnTo>
                <a:lnTo>
                  <a:pt x="660861" y="1317955"/>
                </a:lnTo>
                <a:lnTo>
                  <a:pt x="682125" y="1353515"/>
                </a:lnTo>
                <a:lnTo>
                  <a:pt x="682144" y="1356055"/>
                </a:lnTo>
                <a:lnTo>
                  <a:pt x="681649" y="1362405"/>
                </a:lnTo>
                <a:lnTo>
                  <a:pt x="653147" y="1394155"/>
                </a:lnTo>
                <a:lnTo>
                  <a:pt x="685698" y="1394155"/>
                </a:lnTo>
                <a:lnTo>
                  <a:pt x="691736" y="1385265"/>
                </a:lnTo>
                <a:lnTo>
                  <a:pt x="696055" y="1375105"/>
                </a:lnTo>
                <a:lnTo>
                  <a:pt x="698650" y="1366215"/>
                </a:lnTo>
                <a:lnTo>
                  <a:pt x="699419" y="1356055"/>
                </a:lnTo>
                <a:lnTo>
                  <a:pt x="699413" y="1353515"/>
                </a:lnTo>
                <a:lnTo>
                  <a:pt x="684834" y="1315415"/>
                </a:lnTo>
                <a:lnTo>
                  <a:pt x="644245" y="1298905"/>
                </a:lnTo>
                <a:lnTo>
                  <a:pt x="210718" y="1298905"/>
                </a:lnTo>
                <a:lnTo>
                  <a:pt x="250444" y="914095"/>
                </a:lnTo>
                <a:lnTo>
                  <a:pt x="680516" y="914095"/>
                </a:lnTo>
                <a:lnTo>
                  <a:pt x="693466" y="912825"/>
                </a:lnTo>
                <a:lnTo>
                  <a:pt x="728013" y="889965"/>
                </a:lnTo>
                <a:lnTo>
                  <a:pt x="735787" y="859485"/>
                </a:lnTo>
                <a:lnTo>
                  <a:pt x="734866" y="848055"/>
                </a:lnTo>
                <a:lnTo>
                  <a:pt x="713069" y="812495"/>
                </a:lnTo>
                <a:lnTo>
                  <a:pt x="680516" y="803605"/>
                </a:lnTo>
                <a:lnTo>
                  <a:pt x="262534" y="803605"/>
                </a:lnTo>
                <a:lnTo>
                  <a:pt x="310896" y="338785"/>
                </a:lnTo>
                <a:lnTo>
                  <a:pt x="753059" y="338785"/>
                </a:lnTo>
                <a:lnTo>
                  <a:pt x="766006" y="337515"/>
                </a:lnTo>
                <a:lnTo>
                  <a:pt x="800555" y="314655"/>
                </a:lnTo>
                <a:lnTo>
                  <a:pt x="808329" y="284175"/>
                </a:lnTo>
                <a:lnTo>
                  <a:pt x="807409" y="272745"/>
                </a:lnTo>
                <a:lnTo>
                  <a:pt x="804651" y="261315"/>
                </a:lnTo>
                <a:lnTo>
                  <a:pt x="800062" y="252425"/>
                </a:lnTo>
                <a:lnTo>
                  <a:pt x="793648" y="243535"/>
                </a:lnTo>
                <a:close/>
              </a:path>
              <a:path w="906779" h="1409700">
                <a:moveTo>
                  <a:pt x="747877" y="1311605"/>
                </a:moveTo>
                <a:lnTo>
                  <a:pt x="744435" y="1311605"/>
                </a:lnTo>
                <a:lnTo>
                  <a:pt x="737514" y="1317955"/>
                </a:lnTo>
                <a:lnTo>
                  <a:pt x="737514" y="1321765"/>
                </a:lnTo>
                <a:lnTo>
                  <a:pt x="740968" y="1325575"/>
                </a:lnTo>
                <a:lnTo>
                  <a:pt x="756513" y="1342085"/>
                </a:lnTo>
                <a:lnTo>
                  <a:pt x="735203" y="1363675"/>
                </a:lnTo>
                <a:lnTo>
                  <a:pt x="735507" y="1367485"/>
                </a:lnTo>
                <a:lnTo>
                  <a:pt x="741248" y="1375105"/>
                </a:lnTo>
                <a:lnTo>
                  <a:pt x="744994" y="1375105"/>
                </a:lnTo>
                <a:lnTo>
                  <a:pt x="766876" y="1353515"/>
                </a:lnTo>
                <a:lnTo>
                  <a:pt x="787608" y="1353515"/>
                </a:lnTo>
                <a:lnTo>
                  <a:pt x="777252" y="1342085"/>
                </a:lnTo>
                <a:lnTo>
                  <a:pt x="787603" y="1331925"/>
                </a:lnTo>
                <a:lnTo>
                  <a:pt x="766876" y="1331925"/>
                </a:lnTo>
                <a:lnTo>
                  <a:pt x="751332" y="1315415"/>
                </a:lnTo>
                <a:lnTo>
                  <a:pt x="747877" y="1311605"/>
                </a:lnTo>
                <a:close/>
              </a:path>
              <a:path w="906779" h="1409700">
                <a:moveTo>
                  <a:pt x="787608" y="1353515"/>
                </a:moveTo>
                <a:lnTo>
                  <a:pt x="766876" y="1353515"/>
                </a:lnTo>
                <a:lnTo>
                  <a:pt x="782434" y="1370025"/>
                </a:lnTo>
                <a:lnTo>
                  <a:pt x="785876" y="1373835"/>
                </a:lnTo>
                <a:lnTo>
                  <a:pt x="789330" y="1373835"/>
                </a:lnTo>
                <a:lnTo>
                  <a:pt x="796251" y="1368755"/>
                </a:lnTo>
                <a:lnTo>
                  <a:pt x="796810" y="1364945"/>
                </a:lnTo>
                <a:lnTo>
                  <a:pt x="794512" y="1361135"/>
                </a:lnTo>
                <a:lnTo>
                  <a:pt x="787608" y="1353515"/>
                </a:lnTo>
                <a:close/>
              </a:path>
              <a:path w="906779" h="1409700">
                <a:moveTo>
                  <a:pt x="791070" y="1311605"/>
                </a:moveTo>
                <a:lnTo>
                  <a:pt x="787603" y="1311605"/>
                </a:lnTo>
                <a:lnTo>
                  <a:pt x="766876" y="1331925"/>
                </a:lnTo>
                <a:lnTo>
                  <a:pt x="787603" y="1331925"/>
                </a:lnTo>
                <a:lnTo>
                  <a:pt x="797953" y="1321765"/>
                </a:lnTo>
                <a:lnTo>
                  <a:pt x="797953" y="1317955"/>
                </a:lnTo>
                <a:lnTo>
                  <a:pt x="791070" y="1311605"/>
                </a:lnTo>
                <a:close/>
              </a:path>
              <a:path w="906779" h="1409700">
                <a:moveTo>
                  <a:pt x="580910" y="1183335"/>
                </a:moveTo>
                <a:lnTo>
                  <a:pt x="577748" y="1184605"/>
                </a:lnTo>
                <a:lnTo>
                  <a:pt x="574294" y="1192225"/>
                </a:lnTo>
                <a:lnTo>
                  <a:pt x="575729" y="1194765"/>
                </a:lnTo>
                <a:lnTo>
                  <a:pt x="614870" y="1216355"/>
                </a:lnTo>
                <a:lnTo>
                  <a:pt x="230276" y="1216355"/>
                </a:lnTo>
                <a:lnTo>
                  <a:pt x="228003" y="1218895"/>
                </a:lnTo>
                <a:lnTo>
                  <a:pt x="228003" y="1227785"/>
                </a:lnTo>
                <a:lnTo>
                  <a:pt x="230276" y="1230325"/>
                </a:lnTo>
                <a:lnTo>
                  <a:pt x="614870" y="1230325"/>
                </a:lnTo>
                <a:lnTo>
                  <a:pt x="575729" y="1251915"/>
                </a:lnTo>
                <a:lnTo>
                  <a:pt x="574573" y="1254455"/>
                </a:lnTo>
                <a:lnTo>
                  <a:pt x="579183" y="1263345"/>
                </a:lnTo>
                <a:lnTo>
                  <a:pt x="582053" y="1263345"/>
                </a:lnTo>
                <a:lnTo>
                  <a:pt x="585533" y="1262075"/>
                </a:lnTo>
                <a:lnTo>
                  <a:pt x="652881" y="1231595"/>
                </a:lnTo>
                <a:lnTo>
                  <a:pt x="657466" y="1230325"/>
                </a:lnTo>
                <a:lnTo>
                  <a:pt x="659498" y="1226515"/>
                </a:lnTo>
                <a:lnTo>
                  <a:pt x="658329" y="1220165"/>
                </a:lnTo>
                <a:lnTo>
                  <a:pt x="656336" y="1217625"/>
                </a:lnTo>
                <a:lnTo>
                  <a:pt x="652881" y="1215085"/>
                </a:lnTo>
                <a:lnTo>
                  <a:pt x="585533" y="1185875"/>
                </a:lnTo>
                <a:lnTo>
                  <a:pt x="580910" y="1183335"/>
                </a:lnTo>
                <a:close/>
              </a:path>
              <a:path w="906779" h="1409700">
                <a:moveTo>
                  <a:pt x="45478" y="1033475"/>
                </a:moveTo>
                <a:lnTo>
                  <a:pt x="42583" y="1037285"/>
                </a:lnTo>
                <a:lnTo>
                  <a:pt x="41452" y="1043635"/>
                </a:lnTo>
                <a:lnTo>
                  <a:pt x="22453" y="1215085"/>
                </a:lnTo>
                <a:lnTo>
                  <a:pt x="20129" y="1225245"/>
                </a:lnTo>
                <a:lnTo>
                  <a:pt x="23025" y="1230325"/>
                </a:lnTo>
                <a:lnTo>
                  <a:pt x="96139" y="1230325"/>
                </a:lnTo>
                <a:lnTo>
                  <a:pt x="98450" y="1227785"/>
                </a:lnTo>
                <a:lnTo>
                  <a:pt x="98450" y="1218895"/>
                </a:lnTo>
                <a:lnTo>
                  <a:pt x="96139" y="1216355"/>
                </a:lnTo>
                <a:lnTo>
                  <a:pt x="36283" y="1216355"/>
                </a:lnTo>
                <a:lnTo>
                  <a:pt x="55270" y="1043635"/>
                </a:lnTo>
                <a:lnTo>
                  <a:pt x="56400" y="1039825"/>
                </a:lnTo>
                <a:lnTo>
                  <a:pt x="54686" y="1036015"/>
                </a:lnTo>
                <a:lnTo>
                  <a:pt x="45478" y="1033475"/>
                </a:lnTo>
                <a:close/>
              </a:path>
              <a:path w="906779" h="1409700">
                <a:moveTo>
                  <a:pt x="32524" y="882345"/>
                </a:moveTo>
                <a:lnTo>
                  <a:pt x="24447" y="886155"/>
                </a:lnTo>
                <a:lnTo>
                  <a:pt x="23583" y="888695"/>
                </a:lnTo>
                <a:lnTo>
                  <a:pt x="25908" y="893775"/>
                </a:lnTo>
                <a:lnTo>
                  <a:pt x="46634" y="961085"/>
                </a:lnTo>
                <a:lnTo>
                  <a:pt x="48933" y="966165"/>
                </a:lnTo>
                <a:lnTo>
                  <a:pt x="52082" y="969975"/>
                </a:lnTo>
                <a:lnTo>
                  <a:pt x="56134" y="969975"/>
                </a:lnTo>
                <a:lnTo>
                  <a:pt x="60159" y="971245"/>
                </a:lnTo>
                <a:lnTo>
                  <a:pt x="63919" y="968705"/>
                </a:lnTo>
                <a:lnTo>
                  <a:pt x="67360" y="962355"/>
                </a:lnTo>
                <a:lnTo>
                  <a:pt x="87212" y="928065"/>
                </a:lnTo>
                <a:lnTo>
                  <a:pt x="67360" y="928065"/>
                </a:lnTo>
                <a:lnTo>
                  <a:pt x="67494" y="926795"/>
                </a:lnTo>
                <a:lnTo>
                  <a:pt x="53543" y="926795"/>
                </a:lnTo>
                <a:lnTo>
                  <a:pt x="37998" y="888695"/>
                </a:lnTo>
                <a:lnTo>
                  <a:pt x="35687" y="883615"/>
                </a:lnTo>
                <a:lnTo>
                  <a:pt x="32524" y="882345"/>
                </a:lnTo>
                <a:close/>
              </a:path>
              <a:path w="906779" h="1409700">
                <a:moveTo>
                  <a:pt x="97002" y="888695"/>
                </a:moveTo>
                <a:lnTo>
                  <a:pt x="93827" y="889965"/>
                </a:lnTo>
                <a:lnTo>
                  <a:pt x="91541" y="893775"/>
                </a:lnTo>
                <a:lnTo>
                  <a:pt x="67360" y="928065"/>
                </a:lnTo>
                <a:lnTo>
                  <a:pt x="87212" y="928065"/>
                </a:lnTo>
                <a:lnTo>
                  <a:pt x="101917" y="902665"/>
                </a:lnTo>
                <a:lnTo>
                  <a:pt x="105359" y="896315"/>
                </a:lnTo>
                <a:lnTo>
                  <a:pt x="105067" y="892505"/>
                </a:lnTo>
                <a:lnTo>
                  <a:pt x="97002" y="888695"/>
                </a:lnTo>
                <a:close/>
              </a:path>
              <a:path w="906779" h="1409700">
                <a:moveTo>
                  <a:pt x="129552" y="247345"/>
                </a:moveTo>
                <a:lnTo>
                  <a:pt x="117455" y="249885"/>
                </a:lnTo>
                <a:lnTo>
                  <a:pt x="108819" y="254965"/>
                </a:lnTo>
                <a:lnTo>
                  <a:pt x="103642" y="262585"/>
                </a:lnTo>
                <a:lnTo>
                  <a:pt x="101917" y="275285"/>
                </a:lnTo>
                <a:lnTo>
                  <a:pt x="102994" y="284175"/>
                </a:lnTo>
                <a:lnTo>
                  <a:pt x="106227" y="291795"/>
                </a:lnTo>
                <a:lnTo>
                  <a:pt x="111620" y="298145"/>
                </a:lnTo>
                <a:lnTo>
                  <a:pt x="119176" y="300685"/>
                </a:lnTo>
                <a:lnTo>
                  <a:pt x="53543" y="926795"/>
                </a:lnTo>
                <a:lnTo>
                  <a:pt x="67494" y="926795"/>
                </a:lnTo>
                <a:lnTo>
                  <a:pt x="132994" y="303225"/>
                </a:lnTo>
                <a:lnTo>
                  <a:pt x="143571" y="299415"/>
                </a:lnTo>
                <a:lnTo>
                  <a:pt x="151128" y="294335"/>
                </a:lnTo>
                <a:lnTo>
                  <a:pt x="155663" y="285445"/>
                </a:lnTo>
                <a:lnTo>
                  <a:pt x="157175" y="275285"/>
                </a:lnTo>
                <a:lnTo>
                  <a:pt x="155447" y="262585"/>
                </a:lnTo>
                <a:lnTo>
                  <a:pt x="150264" y="254965"/>
                </a:lnTo>
                <a:lnTo>
                  <a:pt x="141632" y="249885"/>
                </a:lnTo>
                <a:lnTo>
                  <a:pt x="129552" y="247345"/>
                </a:lnTo>
                <a:close/>
              </a:path>
              <a:path w="906779" h="1409700">
                <a:moveTo>
                  <a:pt x="785876" y="832815"/>
                </a:moveTo>
                <a:lnTo>
                  <a:pt x="782434" y="832815"/>
                </a:lnTo>
                <a:lnTo>
                  <a:pt x="775512" y="840435"/>
                </a:lnTo>
                <a:lnTo>
                  <a:pt x="775512" y="842975"/>
                </a:lnTo>
                <a:lnTo>
                  <a:pt x="778967" y="846785"/>
                </a:lnTo>
                <a:lnTo>
                  <a:pt x="794512" y="864565"/>
                </a:lnTo>
                <a:lnTo>
                  <a:pt x="773188" y="886155"/>
                </a:lnTo>
                <a:lnTo>
                  <a:pt x="773493" y="888695"/>
                </a:lnTo>
                <a:lnTo>
                  <a:pt x="779233" y="896315"/>
                </a:lnTo>
                <a:lnTo>
                  <a:pt x="782993" y="896315"/>
                </a:lnTo>
                <a:lnTo>
                  <a:pt x="804875" y="874725"/>
                </a:lnTo>
                <a:lnTo>
                  <a:pt x="824454" y="874725"/>
                </a:lnTo>
                <a:lnTo>
                  <a:pt x="815251" y="864565"/>
                </a:lnTo>
                <a:lnTo>
                  <a:pt x="824998" y="854405"/>
                </a:lnTo>
                <a:lnTo>
                  <a:pt x="804875" y="854405"/>
                </a:lnTo>
                <a:lnTo>
                  <a:pt x="789330" y="836625"/>
                </a:lnTo>
                <a:lnTo>
                  <a:pt x="785876" y="832815"/>
                </a:lnTo>
                <a:close/>
              </a:path>
              <a:path w="906779" h="1409700">
                <a:moveTo>
                  <a:pt x="824454" y="874725"/>
                </a:moveTo>
                <a:lnTo>
                  <a:pt x="804875" y="874725"/>
                </a:lnTo>
                <a:lnTo>
                  <a:pt x="820420" y="891235"/>
                </a:lnTo>
                <a:lnTo>
                  <a:pt x="823874" y="895045"/>
                </a:lnTo>
                <a:lnTo>
                  <a:pt x="827328" y="895045"/>
                </a:lnTo>
                <a:lnTo>
                  <a:pt x="834250" y="889965"/>
                </a:lnTo>
                <a:lnTo>
                  <a:pt x="834809" y="886155"/>
                </a:lnTo>
                <a:lnTo>
                  <a:pt x="824454" y="874725"/>
                </a:lnTo>
                <a:close/>
              </a:path>
              <a:path w="906779" h="1409700">
                <a:moveTo>
                  <a:pt x="243535" y="836625"/>
                </a:moveTo>
                <a:lnTo>
                  <a:pt x="233709" y="837895"/>
                </a:lnTo>
                <a:lnTo>
                  <a:pt x="226693" y="841705"/>
                </a:lnTo>
                <a:lnTo>
                  <a:pt x="222484" y="849325"/>
                </a:lnTo>
                <a:lnTo>
                  <a:pt x="221081" y="859485"/>
                </a:lnTo>
                <a:lnTo>
                  <a:pt x="222484" y="868375"/>
                </a:lnTo>
                <a:lnTo>
                  <a:pt x="226693" y="875995"/>
                </a:lnTo>
                <a:lnTo>
                  <a:pt x="233709" y="879805"/>
                </a:lnTo>
                <a:lnTo>
                  <a:pt x="243535" y="881075"/>
                </a:lnTo>
                <a:lnTo>
                  <a:pt x="253351" y="879805"/>
                </a:lnTo>
                <a:lnTo>
                  <a:pt x="260373" y="875995"/>
                </a:lnTo>
                <a:lnTo>
                  <a:pt x="264593" y="868375"/>
                </a:lnTo>
                <a:lnTo>
                  <a:pt x="266001" y="859485"/>
                </a:lnTo>
                <a:lnTo>
                  <a:pt x="264593" y="849325"/>
                </a:lnTo>
                <a:lnTo>
                  <a:pt x="260373" y="841705"/>
                </a:lnTo>
                <a:lnTo>
                  <a:pt x="253351" y="837895"/>
                </a:lnTo>
                <a:lnTo>
                  <a:pt x="243535" y="836625"/>
                </a:lnTo>
                <a:close/>
              </a:path>
              <a:path w="906779" h="1409700">
                <a:moveTo>
                  <a:pt x="829068" y="832815"/>
                </a:moveTo>
                <a:lnTo>
                  <a:pt x="825601" y="832815"/>
                </a:lnTo>
                <a:lnTo>
                  <a:pt x="804875" y="854405"/>
                </a:lnTo>
                <a:lnTo>
                  <a:pt x="824998" y="854405"/>
                </a:lnTo>
                <a:lnTo>
                  <a:pt x="835964" y="842975"/>
                </a:lnTo>
                <a:lnTo>
                  <a:pt x="835964" y="840435"/>
                </a:lnTo>
                <a:lnTo>
                  <a:pt x="829068" y="832815"/>
                </a:lnTo>
                <a:close/>
              </a:path>
              <a:path w="906779" h="1409700">
                <a:moveTo>
                  <a:pt x="691445" y="735025"/>
                </a:moveTo>
                <a:lnTo>
                  <a:pt x="651167" y="735025"/>
                </a:lnTo>
                <a:lnTo>
                  <a:pt x="612000" y="756615"/>
                </a:lnTo>
                <a:lnTo>
                  <a:pt x="610831" y="759155"/>
                </a:lnTo>
                <a:lnTo>
                  <a:pt x="613168" y="762965"/>
                </a:lnTo>
                <a:lnTo>
                  <a:pt x="615442" y="766775"/>
                </a:lnTo>
                <a:lnTo>
                  <a:pt x="618350" y="768045"/>
                </a:lnTo>
                <a:lnTo>
                  <a:pt x="621792" y="765505"/>
                </a:lnTo>
                <a:lnTo>
                  <a:pt x="689152" y="736295"/>
                </a:lnTo>
                <a:lnTo>
                  <a:pt x="691445" y="735025"/>
                </a:lnTo>
                <a:close/>
              </a:path>
              <a:path w="906779" h="1409700">
                <a:moveTo>
                  <a:pt x="316077" y="700735"/>
                </a:moveTo>
                <a:lnTo>
                  <a:pt x="303985" y="702005"/>
                </a:lnTo>
                <a:lnTo>
                  <a:pt x="295349" y="707085"/>
                </a:lnTo>
                <a:lnTo>
                  <a:pt x="290169" y="715975"/>
                </a:lnTo>
                <a:lnTo>
                  <a:pt x="288442" y="727405"/>
                </a:lnTo>
                <a:lnTo>
                  <a:pt x="290169" y="740105"/>
                </a:lnTo>
                <a:lnTo>
                  <a:pt x="295349" y="748995"/>
                </a:lnTo>
                <a:lnTo>
                  <a:pt x="303985" y="754075"/>
                </a:lnTo>
                <a:lnTo>
                  <a:pt x="316077" y="755345"/>
                </a:lnTo>
                <a:lnTo>
                  <a:pt x="326112" y="754075"/>
                </a:lnTo>
                <a:lnTo>
                  <a:pt x="333775" y="750265"/>
                </a:lnTo>
                <a:lnTo>
                  <a:pt x="339066" y="743915"/>
                </a:lnTo>
                <a:lnTo>
                  <a:pt x="341985" y="735025"/>
                </a:lnTo>
                <a:lnTo>
                  <a:pt x="691445" y="735025"/>
                </a:lnTo>
                <a:lnTo>
                  <a:pt x="693737" y="733755"/>
                </a:lnTo>
                <a:lnTo>
                  <a:pt x="695769" y="731215"/>
                </a:lnTo>
                <a:lnTo>
                  <a:pt x="694601" y="724865"/>
                </a:lnTo>
                <a:lnTo>
                  <a:pt x="692619" y="721055"/>
                </a:lnTo>
                <a:lnTo>
                  <a:pt x="341985" y="721055"/>
                </a:lnTo>
                <a:lnTo>
                  <a:pt x="339066" y="712165"/>
                </a:lnTo>
                <a:lnTo>
                  <a:pt x="333775" y="705815"/>
                </a:lnTo>
                <a:lnTo>
                  <a:pt x="326112" y="702005"/>
                </a:lnTo>
                <a:lnTo>
                  <a:pt x="316077" y="700735"/>
                </a:lnTo>
                <a:close/>
              </a:path>
              <a:path w="906779" h="1409700">
                <a:moveTo>
                  <a:pt x="617181" y="688035"/>
                </a:moveTo>
                <a:lnTo>
                  <a:pt x="614019" y="688035"/>
                </a:lnTo>
                <a:lnTo>
                  <a:pt x="610565" y="696925"/>
                </a:lnTo>
                <a:lnTo>
                  <a:pt x="612000" y="699465"/>
                </a:lnTo>
                <a:lnTo>
                  <a:pt x="651167" y="721055"/>
                </a:lnTo>
                <a:lnTo>
                  <a:pt x="692619" y="721055"/>
                </a:lnTo>
                <a:lnTo>
                  <a:pt x="689152" y="718515"/>
                </a:lnTo>
                <a:lnTo>
                  <a:pt x="621792" y="689305"/>
                </a:lnTo>
                <a:lnTo>
                  <a:pt x="617181" y="688035"/>
                </a:lnTo>
                <a:close/>
              </a:path>
              <a:path w="906779" h="1409700">
                <a:moveTo>
                  <a:pt x="397268" y="651205"/>
                </a:moveTo>
                <a:lnTo>
                  <a:pt x="374802" y="651205"/>
                </a:lnTo>
                <a:lnTo>
                  <a:pt x="375773" y="663905"/>
                </a:lnTo>
                <a:lnTo>
                  <a:pt x="408749" y="688035"/>
                </a:lnTo>
                <a:lnTo>
                  <a:pt x="414528" y="688035"/>
                </a:lnTo>
                <a:lnTo>
                  <a:pt x="431143" y="685495"/>
                </a:lnTo>
                <a:lnTo>
                  <a:pt x="443018" y="679145"/>
                </a:lnTo>
                <a:lnTo>
                  <a:pt x="449257" y="670255"/>
                </a:lnTo>
                <a:lnTo>
                  <a:pt x="405892" y="670255"/>
                </a:lnTo>
                <a:lnTo>
                  <a:pt x="401586" y="667715"/>
                </a:lnTo>
                <a:lnTo>
                  <a:pt x="398119" y="657555"/>
                </a:lnTo>
                <a:lnTo>
                  <a:pt x="397268" y="653745"/>
                </a:lnTo>
                <a:lnTo>
                  <a:pt x="397268" y="651205"/>
                </a:lnTo>
                <a:close/>
              </a:path>
              <a:path w="906779" h="1409700">
                <a:moveTo>
                  <a:pt x="446503" y="592785"/>
                </a:moveTo>
                <a:lnTo>
                  <a:pt x="418541" y="592785"/>
                </a:lnTo>
                <a:lnTo>
                  <a:pt x="422300" y="595325"/>
                </a:lnTo>
                <a:lnTo>
                  <a:pt x="425767" y="601675"/>
                </a:lnTo>
                <a:lnTo>
                  <a:pt x="426618" y="604215"/>
                </a:lnTo>
                <a:lnTo>
                  <a:pt x="426618" y="614375"/>
                </a:lnTo>
                <a:lnTo>
                  <a:pt x="424307" y="618185"/>
                </a:lnTo>
                <a:lnTo>
                  <a:pt x="415099" y="621995"/>
                </a:lnTo>
                <a:lnTo>
                  <a:pt x="404164" y="621995"/>
                </a:lnTo>
                <a:lnTo>
                  <a:pt x="404164" y="638505"/>
                </a:lnTo>
                <a:lnTo>
                  <a:pt x="415671" y="638505"/>
                </a:lnTo>
                <a:lnTo>
                  <a:pt x="427177" y="641045"/>
                </a:lnTo>
                <a:lnTo>
                  <a:pt x="430085" y="644855"/>
                </a:lnTo>
                <a:lnTo>
                  <a:pt x="430085" y="665175"/>
                </a:lnTo>
                <a:lnTo>
                  <a:pt x="424307" y="670255"/>
                </a:lnTo>
                <a:lnTo>
                  <a:pt x="449257" y="670255"/>
                </a:lnTo>
                <a:lnTo>
                  <a:pt x="450148" y="668985"/>
                </a:lnTo>
                <a:lnTo>
                  <a:pt x="452526" y="653745"/>
                </a:lnTo>
                <a:lnTo>
                  <a:pt x="452526" y="644855"/>
                </a:lnTo>
                <a:lnTo>
                  <a:pt x="450215" y="637235"/>
                </a:lnTo>
                <a:lnTo>
                  <a:pt x="441007" y="629615"/>
                </a:lnTo>
                <a:lnTo>
                  <a:pt x="437553" y="627075"/>
                </a:lnTo>
                <a:lnTo>
                  <a:pt x="435267" y="627075"/>
                </a:lnTo>
                <a:lnTo>
                  <a:pt x="437553" y="625805"/>
                </a:lnTo>
                <a:lnTo>
                  <a:pt x="440436" y="623265"/>
                </a:lnTo>
                <a:lnTo>
                  <a:pt x="447344" y="616915"/>
                </a:lnTo>
                <a:lnTo>
                  <a:pt x="449084" y="613105"/>
                </a:lnTo>
                <a:lnTo>
                  <a:pt x="449084" y="606755"/>
                </a:lnTo>
                <a:lnTo>
                  <a:pt x="448324" y="597865"/>
                </a:lnTo>
                <a:lnTo>
                  <a:pt x="446503" y="592785"/>
                </a:lnTo>
                <a:close/>
              </a:path>
              <a:path w="906779" h="1409700">
                <a:moveTo>
                  <a:pt x="421436" y="576275"/>
                </a:moveTo>
                <a:lnTo>
                  <a:pt x="414528" y="576275"/>
                </a:lnTo>
                <a:lnTo>
                  <a:pt x="398661" y="577545"/>
                </a:lnTo>
                <a:lnTo>
                  <a:pt x="387330" y="583895"/>
                </a:lnTo>
                <a:lnTo>
                  <a:pt x="380534" y="595325"/>
                </a:lnTo>
                <a:lnTo>
                  <a:pt x="378269" y="610565"/>
                </a:lnTo>
                <a:lnTo>
                  <a:pt x="397268" y="610565"/>
                </a:lnTo>
                <a:lnTo>
                  <a:pt x="397268" y="608025"/>
                </a:lnTo>
                <a:lnTo>
                  <a:pt x="397827" y="604215"/>
                </a:lnTo>
                <a:lnTo>
                  <a:pt x="400113" y="595325"/>
                </a:lnTo>
                <a:lnTo>
                  <a:pt x="404736" y="592785"/>
                </a:lnTo>
                <a:lnTo>
                  <a:pt x="446503" y="592785"/>
                </a:lnTo>
                <a:lnTo>
                  <a:pt x="446047" y="591515"/>
                </a:lnTo>
                <a:lnTo>
                  <a:pt x="442264" y="585165"/>
                </a:lnTo>
                <a:lnTo>
                  <a:pt x="436981" y="581355"/>
                </a:lnTo>
                <a:lnTo>
                  <a:pt x="428917" y="577545"/>
                </a:lnTo>
                <a:lnTo>
                  <a:pt x="421436" y="576275"/>
                </a:lnTo>
                <a:close/>
              </a:path>
              <a:path w="906779" h="1409700">
                <a:moveTo>
                  <a:pt x="50101" y="294335"/>
                </a:moveTo>
                <a:lnTo>
                  <a:pt x="29362" y="294335"/>
                </a:lnTo>
                <a:lnTo>
                  <a:pt x="29362" y="299415"/>
                </a:lnTo>
                <a:lnTo>
                  <a:pt x="27635" y="304495"/>
                </a:lnTo>
                <a:lnTo>
                  <a:pt x="20726" y="313385"/>
                </a:lnTo>
                <a:lnTo>
                  <a:pt x="13220" y="314655"/>
                </a:lnTo>
                <a:lnTo>
                  <a:pt x="0" y="314655"/>
                </a:lnTo>
                <a:lnTo>
                  <a:pt x="0" y="328625"/>
                </a:lnTo>
                <a:lnTo>
                  <a:pt x="25908" y="328625"/>
                </a:lnTo>
                <a:lnTo>
                  <a:pt x="25908" y="404825"/>
                </a:lnTo>
                <a:lnTo>
                  <a:pt x="50101" y="404825"/>
                </a:lnTo>
                <a:lnTo>
                  <a:pt x="50101" y="294335"/>
                </a:lnTo>
                <a:close/>
              </a:path>
              <a:path w="906779" h="1409700">
                <a:moveTo>
                  <a:pt x="264261" y="266395"/>
                </a:moveTo>
                <a:lnTo>
                  <a:pt x="254431" y="267665"/>
                </a:lnTo>
                <a:lnTo>
                  <a:pt x="247415" y="272745"/>
                </a:lnTo>
                <a:lnTo>
                  <a:pt x="243208" y="279095"/>
                </a:lnTo>
                <a:lnTo>
                  <a:pt x="241808" y="289255"/>
                </a:lnTo>
                <a:lnTo>
                  <a:pt x="243208" y="299415"/>
                </a:lnTo>
                <a:lnTo>
                  <a:pt x="247415" y="305765"/>
                </a:lnTo>
                <a:lnTo>
                  <a:pt x="254431" y="309575"/>
                </a:lnTo>
                <a:lnTo>
                  <a:pt x="264261" y="312115"/>
                </a:lnTo>
                <a:lnTo>
                  <a:pt x="274081" y="309575"/>
                </a:lnTo>
                <a:lnTo>
                  <a:pt x="281098" y="305765"/>
                </a:lnTo>
                <a:lnTo>
                  <a:pt x="285310" y="299415"/>
                </a:lnTo>
                <a:lnTo>
                  <a:pt x="286715" y="289255"/>
                </a:lnTo>
                <a:lnTo>
                  <a:pt x="285310" y="279095"/>
                </a:lnTo>
                <a:lnTo>
                  <a:pt x="281098" y="272745"/>
                </a:lnTo>
                <a:lnTo>
                  <a:pt x="274081" y="267665"/>
                </a:lnTo>
                <a:lnTo>
                  <a:pt x="264261" y="266395"/>
                </a:lnTo>
                <a:close/>
              </a:path>
              <a:path w="906779" h="1409700">
                <a:moveTo>
                  <a:pt x="406684" y="18999"/>
                </a:moveTo>
                <a:lnTo>
                  <a:pt x="378841" y="18999"/>
                </a:lnTo>
                <a:lnTo>
                  <a:pt x="382854" y="20726"/>
                </a:lnTo>
                <a:lnTo>
                  <a:pt x="387464" y="27635"/>
                </a:lnTo>
                <a:lnTo>
                  <a:pt x="388620" y="31089"/>
                </a:lnTo>
                <a:lnTo>
                  <a:pt x="388620" y="34543"/>
                </a:lnTo>
                <a:lnTo>
                  <a:pt x="386889" y="41786"/>
                </a:lnTo>
                <a:lnTo>
                  <a:pt x="381703" y="49666"/>
                </a:lnTo>
                <a:lnTo>
                  <a:pt x="373066" y="58189"/>
                </a:lnTo>
                <a:lnTo>
                  <a:pt x="360984" y="67360"/>
                </a:lnTo>
                <a:lnTo>
                  <a:pt x="352447" y="74011"/>
                </a:lnTo>
                <a:lnTo>
                  <a:pt x="335076" y="103631"/>
                </a:lnTo>
                <a:lnTo>
                  <a:pt x="335076" y="110540"/>
                </a:lnTo>
                <a:lnTo>
                  <a:pt x="409346" y="110540"/>
                </a:lnTo>
                <a:lnTo>
                  <a:pt x="409346" y="91541"/>
                </a:lnTo>
                <a:lnTo>
                  <a:pt x="362712" y="91541"/>
                </a:lnTo>
                <a:lnTo>
                  <a:pt x="364866" y="88303"/>
                </a:lnTo>
                <a:lnTo>
                  <a:pt x="369616" y="83769"/>
                </a:lnTo>
                <a:lnTo>
                  <a:pt x="376958" y="77939"/>
                </a:lnTo>
                <a:lnTo>
                  <a:pt x="386892" y="70815"/>
                </a:lnTo>
                <a:lnTo>
                  <a:pt x="392645" y="67360"/>
                </a:lnTo>
                <a:lnTo>
                  <a:pt x="397827" y="62776"/>
                </a:lnTo>
                <a:lnTo>
                  <a:pt x="407022" y="51244"/>
                </a:lnTo>
                <a:lnTo>
                  <a:pt x="409346" y="43776"/>
                </a:lnTo>
                <a:lnTo>
                  <a:pt x="409346" y="34543"/>
                </a:lnTo>
                <a:lnTo>
                  <a:pt x="406970" y="19432"/>
                </a:lnTo>
                <a:lnTo>
                  <a:pt x="406684" y="18999"/>
                </a:lnTo>
                <a:close/>
              </a:path>
              <a:path w="906779" h="1409700">
                <a:moveTo>
                  <a:pt x="371348" y="0"/>
                </a:moveTo>
                <a:lnTo>
                  <a:pt x="366725" y="0"/>
                </a:lnTo>
                <a:lnTo>
                  <a:pt x="359537" y="2324"/>
                </a:lnTo>
                <a:lnTo>
                  <a:pt x="335076" y="41452"/>
                </a:lnTo>
                <a:lnTo>
                  <a:pt x="357530" y="41452"/>
                </a:lnTo>
                <a:lnTo>
                  <a:pt x="357530" y="35712"/>
                </a:lnTo>
                <a:lnTo>
                  <a:pt x="358101" y="30518"/>
                </a:lnTo>
                <a:lnTo>
                  <a:pt x="359270" y="25907"/>
                </a:lnTo>
                <a:lnTo>
                  <a:pt x="360387" y="21323"/>
                </a:lnTo>
                <a:lnTo>
                  <a:pt x="365010" y="18999"/>
                </a:lnTo>
                <a:lnTo>
                  <a:pt x="406684" y="18999"/>
                </a:lnTo>
                <a:lnTo>
                  <a:pt x="399843" y="8637"/>
                </a:lnTo>
                <a:lnTo>
                  <a:pt x="387968" y="2159"/>
                </a:lnTo>
                <a:lnTo>
                  <a:pt x="371348" y="0"/>
                </a:lnTo>
                <a:close/>
              </a:path>
              <a:path w="906779" h="1409700">
                <a:moveTo>
                  <a:pt x="765140" y="158902"/>
                </a:moveTo>
                <a:lnTo>
                  <a:pt x="723696" y="158902"/>
                </a:lnTo>
                <a:lnTo>
                  <a:pt x="689148" y="177903"/>
                </a:lnTo>
                <a:lnTo>
                  <a:pt x="684542" y="180225"/>
                </a:lnTo>
                <a:lnTo>
                  <a:pt x="683387" y="183387"/>
                </a:lnTo>
                <a:lnTo>
                  <a:pt x="685698" y="187401"/>
                </a:lnTo>
                <a:lnTo>
                  <a:pt x="687997" y="191452"/>
                </a:lnTo>
                <a:lnTo>
                  <a:pt x="690880" y="192316"/>
                </a:lnTo>
                <a:lnTo>
                  <a:pt x="694334" y="189991"/>
                </a:lnTo>
                <a:lnTo>
                  <a:pt x="761695" y="160629"/>
                </a:lnTo>
                <a:lnTo>
                  <a:pt x="765140" y="158902"/>
                </a:lnTo>
                <a:close/>
              </a:path>
              <a:path w="906779" h="1409700">
                <a:moveTo>
                  <a:pt x="271170" y="124358"/>
                </a:moveTo>
                <a:lnTo>
                  <a:pt x="259078" y="126088"/>
                </a:lnTo>
                <a:lnTo>
                  <a:pt x="250442" y="131275"/>
                </a:lnTo>
                <a:lnTo>
                  <a:pt x="245261" y="139912"/>
                </a:lnTo>
                <a:lnTo>
                  <a:pt x="243535" y="151993"/>
                </a:lnTo>
                <a:lnTo>
                  <a:pt x="245261" y="164091"/>
                </a:lnTo>
                <a:lnTo>
                  <a:pt x="250442" y="172726"/>
                </a:lnTo>
                <a:lnTo>
                  <a:pt x="259078" y="177903"/>
                </a:lnTo>
                <a:lnTo>
                  <a:pt x="271170" y="179628"/>
                </a:lnTo>
                <a:lnTo>
                  <a:pt x="281197" y="178333"/>
                </a:lnTo>
                <a:lnTo>
                  <a:pt x="288858" y="174447"/>
                </a:lnTo>
                <a:lnTo>
                  <a:pt x="294151" y="167970"/>
                </a:lnTo>
                <a:lnTo>
                  <a:pt x="297078" y="158902"/>
                </a:lnTo>
                <a:lnTo>
                  <a:pt x="765140" y="158902"/>
                </a:lnTo>
                <a:lnTo>
                  <a:pt x="766279" y="158330"/>
                </a:lnTo>
                <a:lnTo>
                  <a:pt x="768311" y="155447"/>
                </a:lnTo>
                <a:lnTo>
                  <a:pt x="767753" y="151993"/>
                </a:lnTo>
                <a:lnTo>
                  <a:pt x="767156" y="148539"/>
                </a:lnTo>
                <a:lnTo>
                  <a:pt x="765136" y="145681"/>
                </a:lnTo>
                <a:lnTo>
                  <a:pt x="764252" y="145084"/>
                </a:lnTo>
                <a:lnTo>
                  <a:pt x="297078" y="145084"/>
                </a:lnTo>
                <a:lnTo>
                  <a:pt x="294151" y="136016"/>
                </a:lnTo>
                <a:lnTo>
                  <a:pt x="288858" y="129539"/>
                </a:lnTo>
                <a:lnTo>
                  <a:pt x="281197" y="125653"/>
                </a:lnTo>
                <a:lnTo>
                  <a:pt x="271170" y="124358"/>
                </a:lnTo>
                <a:close/>
              </a:path>
              <a:path w="906779" h="1409700">
                <a:moveTo>
                  <a:pt x="689724" y="111696"/>
                </a:moveTo>
                <a:lnTo>
                  <a:pt x="686562" y="112560"/>
                </a:lnTo>
                <a:lnTo>
                  <a:pt x="683120" y="120637"/>
                </a:lnTo>
                <a:lnTo>
                  <a:pt x="684542" y="123799"/>
                </a:lnTo>
                <a:lnTo>
                  <a:pt x="689158" y="126088"/>
                </a:lnTo>
                <a:lnTo>
                  <a:pt x="723696" y="145084"/>
                </a:lnTo>
                <a:lnTo>
                  <a:pt x="764252" y="145084"/>
                </a:lnTo>
                <a:lnTo>
                  <a:pt x="761695" y="143357"/>
                </a:lnTo>
                <a:lnTo>
                  <a:pt x="694334" y="113995"/>
                </a:lnTo>
                <a:lnTo>
                  <a:pt x="689724" y="111696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3910" y="990488"/>
            <a:ext cx="1173480" cy="1824355"/>
          </a:xfrm>
          <a:custGeom>
            <a:avLst/>
            <a:gdLst/>
            <a:ahLst/>
            <a:cxnLst/>
            <a:rect l="l" t="t" r="r" b="b"/>
            <a:pathLst>
              <a:path w="1173479" h="1824355">
                <a:moveTo>
                  <a:pt x="1108659" y="333044"/>
                </a:moveTo>
                <a:lnTo>
                  <a:pt x="1104188" y="333044"/>
                </a:lnTo>
                <a:lnTo>
                  <a:pt x="1095248" y="341985"/>
                </a:lnTo>
                <a:lnTo>
                  <a:pt x="1095248" y="346456"/>
                </a:lnTo>
                <a:lnTo>
                  <a:pt x="1099718" y="350926"/>
                </a:lnTo>
                <a:lnTo>
                  <a:pt x="1119835" y="373278"/>
                </a:lnTo>
                <a:lnTo>
                  <a:pt x="1092238" y="400875"/>
                </a:lnTo>
                <a:lnTo>
                  <a:pt x="1092631" y="404964"/>
                </a:lnTo>
                <a:lnTo>
                  <a:pt x="1096365" y="410159"/>
                </a:lnTo>
                <a:lnTo>
                  <a:pt x="1100074" y="415391"/>
                </a:lnTo>
                <a:lnTo>
                  <a:pt x="1104925" y="415023"/>
                </a:lnTo>
                <a:lnTo>
                  <a:pt x="1133246" y="386689"/>
                </a:lnTo>
                <a:lnTo>
                  <a:pt x="1158849" y="386689"/>
                </a:lnTo>
                <a:lnTo>
                  <a:pt x="1146657" y="373278"/>
                </a:lnTo>
                <a:lnTo>
                  <a:pt x="1160068" y="359867"/>
                </a:lnTo>
                <a:lnTo>
                  <a:pt x="1133246" y="359867"/>
                </a:lnTo>
                <a:lnTo>
                  <a:pt x="1113129" y="337515"/>
                </a:lnTo>
                <a:lnTo>
                  <a:pt x="1108659" y="333044"/>
                </a:lnTo>
                <a:close/>
              </a:path>
              <a:path w="1173479" h="1824355">
                <a:moveTo>
                  <a:pt x="1158849" y="386689"/>
                </a:moveTo>
                <a:lnTo>
                  <a:pt x="1133246" y="386689"/>
                </a:lnTo>
                <a:lnTo>
                  <a:pt x="1153363" y="409041"/>
                </a:lnTo>
                <a:lnTo>
                  <a:pt x="1157833" y="413512"/>
                </a:lnTo>
                <a:lnTo>
                  <a:pt x="1162304" y="413893"/>
                </a:lnTo>
                <a:lnTo>
                  <a:pt x="1171244" y="406463"/>
                </a:lnTo>
                <a:lnTo>
                  <a:pt x="1171981" y="402336"/>
                </a:lnTo>
                <a:lnTo>
                  <a:pt x="1169009" y="397865"/>
                </a:lnTo>
                <a:lnTo>
                  <a:pt x="1158849" y="386689"/>
                </a:lnTo>
                <a:close/>
              </a:path>
              <a:path w="1173479" h="1824355">
                <a:moveTo>
                  <a:pt x="1164539" y="333044"/>
                </a:moveTo>
                <a:lnTo>
                  <a:pt x="1160068" y="333044"/>
                </a:lnTo>
                <a:lnTo>
                  <a:pt x="1133246" y="359867"/>
                </a:lnTo>
                <a:lnTo>
                  <a:pt x="1160068" y="359867"/>
                </a:lnTo>
                <a:lnTo>
                  <a:pt x="1173480" y="346456"/>
                </a:lnTo>
                <a:lnTo>
                  <a:pt x="1173480" y="341985"/>
                </a:lnTo>
                <a:lnTo>
                  <a:pt x="1164539" y="333044"/>
                </a:lnTo>
                <a:close/>
              </a:path>
              <a:path w="1173479" h="1824355">
                <a:moveTo>
                  <a:pt x="1016663" y="312623"/>
                </a:moveTo>
                <a:lnTo>
                  <a:pt x="289458" y="312623"/>
                </a:lnTo>
                <a:lnTo>
                  <a:pt x="280862" y="325323"/>
                </a:lnTo>
                <a:lnTo>
                  <a:pt x="265988" y="363423"/>
                </a:lnTo>
                <a:lnTo>
                  <a:pt x="120700" y="1735023"/>
                </a:lnTo>
                <a:lnTo>
                  <a:pt x="119924" y="1760423"/>
                </a:lnTo>
                <a:lnTo>
                  <a:pt x="122088" y="1785823"/>
                </a:lnTo>
                <a:lnTo>
                  <a:pt x="127190" y="1798523"/>
                </a:lnTo>
                <a:lnTo>
                  <a:pt x="135229" y="1811223"/>
                </a:lnTo>
                <a:lnTo>
                  <a:pt x="145480" y="1823923"/>
                </a:lnTo>
                <a:lnTo>
                  <a:pt x="877304" y="1823923"/>
                </a:lnTo>
                <a:lnTo>
                  <a:pt x="887374" y="1811223"/>
                </a:lnTo>
                <a:lnTo>
                  <a:pt x="171269" y="1811223"/>
                </a:lnTo>
                <a:lnTo>
                  <a:pt x="161841" y="1798523"/>
                </a:lnTo>
                <a:lnTo>
                  <a:pt x="153111" y="1798523"/>
                </a:lnTo>
                <a:lnTo>
                  <a:pt x="146052" y="1785823"/>
                </a:lnTo>
                <a:lnTo>
                  <a:pt x="141644" y="1773123"/>
                </a:lnTo>
                <a:lnTo>
                  <a:pt x="139897" y="1760423"/>
                </a:lnTo>
                <a:lnTo>
                  <a:pt x="140817" y="1747723"/>
                </a:lnTo>
                <a:lnTo>
                  <a:pt x="286105" y="363423"/>
                </a:lnTo>
                <a:lnTo>
                  <a:pt x="287974" y="350723"/>
                </a:lnTo>
                <a:lnTo>
                  <a:pt x="291391" y="350723"/>
                </a:lnTo>
                <a:lnTo>
                  <a:pt x="296356" y="338023"/>
                </a:lnTo>
                <a:lnTo>
                  <a:pt x="302869" y="325323"/>
                </a:lnTo>
                <a:lnTo>
                  <a:pt x="1027074" y="325323"/>
                </a:lnTo>
                <a:lnTo>
                  <a:pt x="1016663" y="312623"/>
                </a:lnTo>
                <a:close/>
              </a:path>
              <a:path w="1173479" h="1824355">
                <a:moveTo>
                  <a:pt x="933196" y="1061923"/>
                </a:moveTo>
                <a:lnTo>
                  <a:pt x="892189" y="1061923"/>
                </a:lnTo>
                <a:lnTo>
                  <a:pt x="902176" y="1074623"/>
                </a:lnTo>
                <a:lnTo>
                  <a:pt x="910629" y="1074623"/>
                </a:lnTo>
                <a:lnTo>
                  <a:pt x="917549" y="1087323"/>
                </a:lnTo>
                <a:lnTo>
                  <a:pt x="922920" y="1087323"/>
                </a:lnTo>
                <a:lnTo>
                  <a:pt x="926763" y="1100023"/>
                </a:lnTo>
                <a:lnTo>
                  <a:pt x="929072" y="1112723"/>
                </a:lnTo>
                <a:lnTo>
                  <a:pt x="929843" y="1112723"/>
                </a:lnTo>
                <a:lnTo>
                  <a:pt x="929072" y="1125423"/>
                </a:lnTo>
                <a:lnTo>
                  <a:pt x="926763" y="1138123"/>
                </a:lnTo>
                <a:lnTo>
                  <a:pt x="922920" y="1150823"/>
                </a:lnTo>
                <a:lnTo>
                  <a:pt x="917549" y="1150823"/>
                </a:lnTo>
                <a:lnTo>
                  <a:pt x="910629" y="1163523"/>
                </a:lnTo>
                <a:lnTo>
                  <a:pt x="306222" y="1163523"/>
                </a:lnTo>
                <a:lnTo>
                  <a:pt x="250342" y="1709623"/>
                </a:lnTo>
                <a:lnTo>
                  <a:pt x="855237" y="1709623"/>
                </a:lnTo>
                <a:lnTo>
                  <a:pt x="863690" y="1722323"/>
                </a:lnTo>
                <a:lnTo>
                  <a:pt x="870610" y="1722323"/>
                </a:lnTo>
                <a:lnTo>
                  <a:pt x="875981" y="1735023"/>
                </a:lnTo>
                <a:lnTo>
                  <a:pt x="879824" y="1735023"/>
                </a:lnTo>
                <a:lnTo>
                  <a:pt x="882133" y="1747723"/>
                </a:lnTo>
                <a:lnTo>
                  <a:pt x="882904" y="1760423"/>
                </a:lnTo>
                <a:lnTo>
                  <a:pt x="882133" y="1773123"/>
                </a:lnTo>
                <a:lnTo>
                  <a:pt x="879824" y="1773123"/>
                </a:lnTo>
                <a:lnTo>
                  <a:pt x="875981" y="1785823"/>
                </a:lnTo>
                <a:lnTo>
                  <a:pt x="870610" y="1798523"/>
                </a:lnTo>
                <a:lnTo>
                  <a:pt x="863690" y="1798523"/>
                </a:lnTo>
                <a:lnTo>
                  <a:pt x="855237" y="1811223"/>
                </a:lnTo>
                <a:lnTo>
                  <a:pt x="887374" y="1811223"/>
                </a:lnTo>
                <a:lnTo>
                  <a:pt x="895194" y="1798523"/>
                </a:lnTo>
                <a:lnTo>
                  <a:pt x="900782" y="1785823"/>
                </a:lnTo>
                <a:lnTo>
                  <a:pt x="904137" y="1773123"/>
                </a:lnTo>
                <a:lnTo>
                  <a:pt x="905256" y="1760423"/>
                </a:lnTo>
                <a:lnTo>
                  <a:pt x="904066" y="1747723"/>
                </a:lnTo>
                <a:lnTo>
                  <a:pt x="900499" y="1735023"/>
                </a:lnTo>
                <a:lnTo>
                  <a:pt x="894561" y="1722323"/>
                </a:lnTo>
                <a:lnTo>
                  <a:pt x="886256" y="1709623"/>
                </a:lnTo>
                <a:lnTo>
                  <a:pt x="875845" y="1696923"/>
                </a:lnTo>
                <a:lnTo>
                  <a:pt x="863622" y="1696923"/>
                </a:lnTo>
                <a:lnTo>
                  <a:pt x="849584" y="1684223"/>
                </a:lnTo>
                <a:lnTo>
                  <a:pt x="272694" y="1684223"/>
                </a:lnTo>
                <a:lnTo>
                  <a:pt x="324104" y="1188923"/>
                </a:lnTo>
                <a:lnTo>
                  <a:pt x="911944" y="1188923"/>
                </a:lnTo>
                <a:lnTo>
                  <a:pt x="924240" y="1176223"/>
                </a:lnTo>
                <a:lnTo>
                  <a:pt x="947721" y="1138123"/>
                </a:lnTo>
                <a:lnTo>
                  <a:pt x="952195" y="1112723"/>
                </a:lnTo>
                <a:lnTo>
                  <a:pt x="951003" y="1100023"/>
                </a:lnTo>
                <a:lnTo>
                  <a:pt x="947434" y="1087323"/>
                </a:lnTo>
                <a:lnTo>
                  <a:pt x="941495" y="1074623"/>
                </a:lnTo>
                <a:lnTo>
                  <a:pt x="933196" y="1061923"/>
                </a:lnTo>
                <a:close/>
              </a:path>
              <a:path w="1173479" h="1824355">
                <a:moveTo>
                  <a:pt x="967841" y="1696923"/>
                </a:moveTo>
                <a:lnTo>
                  <a:pt x="963371" y="1696923"/>
                </a:lnTo>
                <a:lnTo>
                  <a:pt x="954430" y="1709623"/>
                </a:lnTo>
                <a:lnTo>
                  <a:pt x="954430" y="1722323"/>
                </a:lnTo>
                <a:lnTo>
                  <a:pt x="958900" y="1722323"/>
                </a:lnTo>
                <a:lnTo>
                  <a:pt x="979017" y="1747723"/>
                </a:lnTo>
                <a:lnTo>
                  <a:pt x="951420" y="1773123"/>
                </a:lnTo>
                <a:lnTo>
                  <a:pt x="951814" y="1773123"/>
                </a:lnTo>
                <a:lnTo>
                  <a:pt x="955548" y="1785823"/>
                </a:lnTo>
                <a:lnTo>
                  <a:pt x="964107" y="1785823"/>
                </a:lnTo>
                <a:lnTo>
                  <a:pt x="992428" y="1760423"/>
                </a:lnTo>
                <a:lnTo>
                  <a:pt x="1017016" y="1760423"/>
                </a:lnTo>
                <a:lnTo>
                  <a:pt x="1005840" y="1747723"/>
                </a:lnTo>
                <a:lnTo>
                  <a:pt x="1019251" y="1735023"/>
                </a:lnTo>
                <a:lnTo>
                  <a:pt x="992428" y="1735023"/>
                </a:lnTo>
                <a:lnTo>
                  <a:pt x="972312" y="1709623"/>
                </a:lnTo>
                <a:lnTo>
                  <a:pt x="967841" y="1696923"/>
                </a:lnTo>
                <a:close/>
              </a:path>
              <a:path w="1173479" h="1824355">
                <a:moveTo>
                  <a:pt x="1017016" y="1760423"/>
                </a:moveTo>
                <a:lnTo>
                  <a:pt x="992428" y="1760423"/>
                </a:lnTo>
                <a:lnTo>
                  <a:pt x="1012545" y="1773123"/>
                </a:lnTo>
                <a:lnTo>
                  <a:pt x="1017016" y="1785823"/>
                </a:lnTo>
                <a:lnTo>
                  <a:pt x="1025956" y="1785823"/>
                </a:lnTo>
                <a:lnTo>
                  <a:pt x="1030427" y="1773123"/>
                </a:lnTo>
                <a:lnTo>
                  <a:pt x="1028192" y="1773123"/>
                </a:lnTo>
                <a:lnTo>
                  <a:pt x="1017016" y="1760423"/>
                </a:lnTo>
                <a:close/>
              </a:path>
              <a:path w="1173479" h="1824355">
                <a:moveTo>
                  <a:pt x="1023721" y="1696923"/>
                </a:moveTo>
                <a:lnTo>
                  <a:pt x="1019251" y="1696923"/>
                </a:lnTo>
                <a:lnTo>
                  <a:pt x="992428" y="1735023"/>
                </a:lnTo>
                <a:lnTo>
                  <a:pt x="1019251" y="1735023"/>
                </a:lnTo>
                <a:lnTo>
                  <a:pt x="1032662" y="1722323"/>
                </a:lnTo>
                <a:lnTo>
                  <a:pt x="1032662" y="1709623"/>
                </a:lnTo>
                <a:lnTo>
                  <a:pt x="1023721" y="1696923"/>
                </a:lnTo>
                <a:close/>
              </a:path>
              <a:path w="1173479" h="1824355">
                <a:moveTo>
                  <a:pt x="844905" y="1595323"/>
                </a:moveTo>
                <a:lnTo>
                  <a:pt x="795731" y="1595323"/>
                </a:lnTo>
                <a:lnTo>
                  <a:pt x="751027" y="1620723"/>
                </a:lnTo>
                <a:lnTo>
                  <a:pt x="745058" y="1620723"/>
                </a:lnTo>
                <a:lnTo>
                  <a:pt x="743546" y="1633423"/>
                </a:lnTo>
                <a:lnTo>
                  <a:pt x="746556" y="1633423"/>
                </a:lnTo>
                <a:lnTo>
                  <a:pt x="749528" y="1646123"/>
                </a:lnTo>
                <a:lnTo>
                  <a:pt x="753262" y="1646123"/>
                </a:lnTo>
                <a:lnTo>
                  <a:pt x="757732" y="1633423"/>
                </a:lnTo>
                <a:lnTo>
                  <a:pt x="844905" y="1595323"/>
                </a:lnTo>
                <a:close/>
              </a:path>
              <a:path w="1173479" h="1824355">
                <a:moveTo>
                  <a:pt x="70764" y="1341323"/>
                </a:moveTo>
                <a:lnTo>
                  <a:pt x="55105" y="1341323"/>
                </a:lnTo>
                <a:lnTo>
                  <a:pt x="53644" y="1354023"/>
                </a:lnTo>
                <a:lnTo>
                  <a:pt x="28071" y="1582623"/>
                </a:lnTo>
                <a:lnTo>
                  <a:pt x="29606" y="1595323"/>
                </a:lnTo>
                <a:lnTo>
                  <a:pt x="127406" y="1595323"/>
                </a:lnTo>
                <a:lnTo>
                  <a:pt x="127406" y="1582623"/>
                </a:lnTo>
                <a:lnTo>
                  <a:pt x="46939" y="1582623"/>
                </a:lnTo>
                <a:lnTo>
                  <a:pt x="71526" y="1354023"/>
                </a:lnTo>
                <a:lnTo>
                  <a:pt x="72986" y="1354023"/>
                </a:lnTo>
                <a:lnTo>
                  <a:pt x="70764" y="1341323"/>
                </a:lnTo>
                <a:close/>
              </a:path>
              <a:path w="1173479" h="1824355">
                <a:moveTo>
                  <a:pt x="852728" y="1582623"/>
                </a:moveTo>
                <a:lnTo>
                  <a:pt x="295046" y="1582623"/>
                </a:lnTo>
                <a:lnTo>
                  <a:pt x="295046" y="1595323"/>
                </a:lnTo>
                <a:lnTo>
                  <a:pt x="853465" y="1595323"/>
                </a:lnTo>
                <a:lnTo>
                  <a:pt x="852728" y="1582623"/>
                </a:lnTo>
                <a:close/>
              </a:path>
              <a:path w="1173479" h="1824355">
                <a:moveTo>
                  <a:pt x="751763" y="1531823"/>
                </a:moveTo>
                <a:lnTo>
                  <a:pt x="747674" y="1531823"/>
                </a:lnTo>
                <a:lnTo>
                  <a:pt x="743204" y="1544523"/>
                </a:lnTo>
                <a:lnTo>
                  <a:pt x="745058" y="1557223"/>
                </a:lnTo>
                <a:lnTo>
                  <a:pt x="751027" y="1557223"/>
                </a:lnTo>
                <a:lnTo>
                  <a:pt x="795731" y="1582623"/>
                </a:lnTo>
                <a:lnTo>
                  <a:pt x="844905" y="1582623"/>
                </a:lnTo>
                <a:lnTo>
                  <a:pt x="757732" y="1544523"/>
                </a:lnTo>
                <a:lnTo>
                  <a:pt x="751763" y="1531823"/>
                </a:lnTo>
                <a:close/>
              </a:path>
              <a:path w="1173479" h="1824355">
                <a:moveTo>
                  <a:pt x="49174" y="1150823"/>
                </a:moveTo>
                <a:lnTo>
                  <a:pt x="30530" y="1150823"/>
                </a:lnTo>
                <a:lnTo>
                  <a:pt x="33528" y="1163523"/>
                </a:lnTo>
                <a:lnTo>
                  <a:pt x="60350" y="1252423"/>
                </a:lnTo>
                <a:lnTo>
                  <a:pt x="63322" y="1252423"/>
                </a:lnTo>
                <a:lnTo>
                  <a:pt x="67411" y="1265123"/>
                </a:lnTo>
                <a:lnTo>
                  <a:pt x="82702" y="1265123"/>
                </a:lnTo>
                <a:lnTo>
                  <a:pt x="87172" y="1252423"/>
                </a:lnTo>
                <a:lnTo>
                  <a:pt x="116975" y="1201623"/>
                </a:lnTo>
                <a:lnTo>
                  <a:pt x="69291" y="1201623"/>
                </a:lnTo>
                <a:lnTo>
                  <a:pt x="49174" y="1150823"/>
                </a:lnTo>
                <a:close/>
              </a:path>
              <a:path w="1173479" h="1824355">
                <a:moveTo>
                  <a:pt x="185797" y="388823"/>
                </a:moveTo>
                <a:lnTo>
                  <a:pt x="144446" y="388823"/>
                </a:lnTo>
                <a:lnTo>
                  <a:pt x="154228" y="401523"/>
                </a:lnTo>
                <a:lnTo>
                  <a:pt x="69291" y="1201623"/>
                </a:lnTo>
                <a:lnTo>
                  <a:pt x="87172" y="1201623"/>
                </a:lnTo>
                <a:lnTo>
                  <a:pt x="172110" y="401523"/>
                </a:lnTo>
                <a:lnTo>
                  <a:pt x="185797" y="388823"/>
                </a:lnTo>
                <a:close/>
              </a:path>
              <a:path w="1173479" h="1824355">
                <a:moveTo>
                  <a:pt x="136347" y="1163523"/>
                </a:moveTo>
                <a:lnTo>
                  <a:pt x="118465" y="1163523"/>
                </a:lnTo>
                <a:lnTo>
                  <a:pt x="87172" y="1201623"/>
                </a:lnTo>
                <a:lnTo>
                  <a:pt x="116975" y="1201623"/>
                </a:lnTo>
                <a:lnTo>
                  <a:pt x="131876" y="1176223"/>
                </a:lnTo>
                <a:lnTo>
                  <a:pt x="136347" y="1163523"/>
                </a:lnTo>
                <a:close/>
              </a:path>
              <a:path w="1173479" h="1824355">
                <a:moveTo>
                  <a:pt x="125526" y="1150823"/>
                </a:moveTo>
                <a:lnTo>
                  <a:pt x="121437" y="1163523"/>
                </a:lnTo>
                <a:lnTo>
                  <a:pt x="135966" y="1163523"/>
                </a:lnTo>
                <a:lnTo>
                  <a:pt x="125526" y="1150823"/>
                </a:lnTo>
                <a:close/>
              </a:path>
              <a:path w="1173479" h="1824355">
                <a:moveTo>
                  <a:pt x="1021486" y="1087323"/>
                </a:moveTo>
                <a:lnTo>
                  <a:pt x="1003604" y="1087323"/>
                </a:lnTo>
                <a:lnTo>
                  <a:pt x="1003604" y="1100023"/>
                </a:lnTo>
                <a:lnTo>
                  <a:pt x="1008075" y="1100023"/>
                </a:lnTo>
                <a:lnTo>
                  <a:pt x="1028192" y="1125423"/>
                </a:lnTo>
                <a:lnTo>
                  <a:pt x="1000607" y="1150823"/>
                </a:lnTo>
                <a:lnTo>
                  <a:pt x="1000988" y="1150823"/>
                </a:lnTo>
                <a:lnTo>
                  <a:pt x="1004722" y="1163523"/>
                </a:lnTo>
                <a:lnTo>
                  <a:pt x="1013282" y="1163523"/>
                </a:lnTo>
                <a:lnTo>
                  <a:pt x="1041603" y="1138123"/>
                </a:lnTo>
                <a:lnTo>
                  <a:pt x="1066190" y="1138123"/>
                </a:lnTo>
                <a:lnTo>
                  <a:pt x="1055014" y="1125423"/>
                </a:lnTo>
                <a:lnTo>
                  <a:pt x="1068425" y="1112723"/>
                </a:lnTo>
                <a:lnTo>
                  <a:pt x="1041603" y="1112723"/>
                </a:lnTo>
                <a:lnTo>
                  <a:pt x="1021486" y="1087323"/>
                </a:lnTo>
                <a:close/>
              </a:path>
              <a:path w="1173479" h="1824355">
                <a:moveTo>
                  <a:pt x="1066190" y="1138123"/>
                </a:moveTo>
                <a:lnTo>
                  <a:pt x="1041603" y="1138123"/>
                </a:lnTo>
                <a:lnTo>
                  <a:pt x="1061720" y="1163523"/>
                </a:lnTo>
                <a:lnTo>
                  <a:pt x="1075131" y="1163523"/>
                </a:lnTo>
                <a:lnTo>
                  <a:pt x="1079601" y="1150823"/>
                </a:lnTo>
                <a:lnTo>
                  <a:pt x="1077366" y="1150823"/>
                </a:lnTo>
                <a:lnTo>
                  <a:pt x="1066190" y="1138123"/>
                </a:lnTo>
                <a:close/>
              </a:path>
              <a:path w="1173479" h="1824355">
                <a:moveTo>
                  <a:pt x="342400" y="1100023"/>
                </a:moveTo>
                <a:lnTo>
                  <a:pt x="287920" y="1100023"/>
                </a:lnTo>
                <a:lnTo>
                  <a:pt x="286105" y="1112723"/>
                </a:lnTo>
                <a:lnTo>
                  <a:pt x="287920" y="1125423"/>
                </a:lnTo>
                <a:lnTo>
                  <a:pt x="293366" y="1138123"/>
                </a:lnTo>
                <a:lnTo>
                  <a:pt x="302446" y="1150823"/>
                </a:lnTo>
                <a:lnTo>
                  <a:pt x="327863" y="1150823"/>
                </a:lnTo>
                <a:lnTo>
                  <a:pt x="336945" y="1138123"/>
                </a:lnTo>
                <a:lnTo>
                  <a:pt x="342400" y="1125423"/>
                </a:lnTo>
                <a:lnTo>
                  <a:pt x="344220" y="1112723"/>
                </a:lnTo>
                <a:lnTo>
                  <a:pt x="342400" y="1100023"/>
                </a:lnTo>
                <a:close/>
              </a:path>
              <a:path w="1173479" h="1824355">
                <a:moveTo>
                  <a:pt x="1081836" y="1087323"/>
                </a:moveTo>
                <a:lnTo>
                  <a:pt x="1068425" y="1087323"/>
                </a:lnTo>
                <a:lnTo>
                  <a:pt x="1041603" y="1112723"/>
                </a:lnTo>
                <a:lnTo>
                  <a:pt x="1068425" y="1112723"/>
                </a:lnTo>
                <a:lnTo>
                  <a:pt x="1081836" y="1100023"/>
                </a:lnTo>
                <a:lnTo>
                  <a:pt x="1081836" y="1087323"/>
                </a:lnTo>
                <a:close/>
              </a:path>
              <a:path w="1173479" h="1824355">
                <a:moveTo>
                  <a:pt x="327863" y="1087323"/>
                </a:moveTo>
                <a:lnTo>
                  <a:pt x="302446" y="1087323"/>
                </a:lnTo>
                <a:lnTo>
                  <a:pt x="293366" y="1100023"/>
                </a:lnTo>
                <a:lnTo>
                  <a:pt x="336945" y="1100023"/>
                </a:lnTo>
                <a:lnTo>
                  <a:pt x="327863" y="1087323"/>
                </a:lnTo>
                <a:close/>
              </a:path>
              <a:path w="1173479" h="1824355">
                <a:moveTo>
                  <a:pt x="1018118" y="426923"/>
                </a:moveTo>
                <a:lnTo>
                  <a:pt x="384454" y="426923"/>
                </a:lnTo>
                <a:lnTo>
                  <a:pt x="317398" y="1061923"/>
                </a:lnTo>
                <a:lnTo>
                  <a:pt x="922784" y="1061923"/>
                </a:lnTo>
                <a:lnTo>
                  <a:pt x="910561" y="1049223"/>
                </a:lnTo>
                <a:lnTo>
                  <a:pt x="339750" y="1049223"/>
                </a:lnTo>
                <a:lnTo>
                  <a:pt x="402336" y="439623"/>
                </a:lnTo>
                <a:lnTo>
                  <a:pt x="1005822" y="439623"/>
                </a:lnTo>
                <a:lnTo>
                  <a:pt x="1018118" y="426923"/>
                </a:lnTo>
                <a:close/>
              </a:path>
              <a:path w="1173479" h="1824355">
                <a:moveTo>
                  <a:pt x="891844" y="960323"/>
                </a:moveTo>
                <a:lnTo>
                  <a:pt x="842670" y="960323"/>
                </a:lnTo>
                <a:lnTo>
                  <a:pt x="797966" y="985723"/>
                </a:lnTo>
                <a:lnTo>
                  <a:pt x="790498" y="985723"/>
                </a:lnTo>
                <a:lnTo>
                  <a:pt x="793496" y="998423"/>
                </a:lnTo>
                <a:lnTo>
                  <a:pt x="804672" y="998423"/>
                </a:lnTo>
                <a:lnTo>
                  <a:pt x="891844" y="960323"/>
                </a:lnTo>
                <a:close/>
              </a:path>
              <a:path w="1173479" h="1824355">
                <a:moveTo>
                  <a:pt x="422018" y="909523"/>
                </a:moveTo>
                <a:lnTo>
                  <a:pt x="393391" y="909523"/>
                </a:lnTo>
                <a:lnTo>
                  <a:pt x="382216" y="922223"/>
                </a:lnTo>
                <a:lnTo>
                  <a:pt x="375512" y="934923"/>
                </a:lnTo>
                <a:lnTo>
                  <a:pt x="373278" y="947623"/>
                </a:lnTo>
                <a:lnTo>
                  <a:pt x="375512" y="960323"/>
                </a:lnTo>
                <a:lnTo>
                  <a:pt x="382216" y="973023"/>
                </a:lnTo>
                <a:lnTo>
                  <a:pt x="393391" y="985723"/>
                </a:lnTo>
                <a:lnTo>
                  <a:pt x="422018" y="985723"/>
                </a:lnTo>
                <a:lnTo>
                  <a:pt x="431934" y="973023"/>
                </a:lnTo>
                <a:lnTo>
                  <a:pt x="438786" y="973023"/>
                </a:lnTo>
                <a:lnTo>
                  <a:pt x="442569" y="960323"/>
                </a:lnTo>
                <a:lnTo>
                  <a:pt x="897775" y="960323"/>
                </a:lnTo>
                <a:lnTo>
                  <a:pt x="900404" y="947623"/>
                </a:lnTo>
                <a:lnTo>
                  <a:pt x="898906" y="947623"/>
                </a:lnTo>
                <a:lnTo>
                  <a:pt x="896315" y="934923"/>
                </a:lnTo>
                <a:lnTo>
                  <a:pt x="442569" y="934923"/>
                </a:lnTo>
                <a:lnTo>
                  <a:pt x="438786" y="922223"/>
                </a:lnTo>
                <a:lnTo>
                  <a:pt x="431934" y="922223"/>
                </a:lnTo>
                <a:lnTo>
                  <a:pt x="422018" y="909523"/>
                </a:lnTo>
                <a:close/>
              </a:path>
              <a:path w="1173479" h="1824355">
                <a:moveTo>
                  <a:pt x="804672" y="896823"/>
                </a:moveTo>
                <a:lnTo>
                  <a:pt x="794613" y="896823"/>
                </a:lnTo>
                <a:lnTo>
                  <a:pt x="790143" y="909523"/>
                </a:lnTo>
                <a:lnTo>
                  <a:pt x="797966" y="909523"/>
                </a:lnTo>
                <a:lnTo>
                  <a:pt x="842670" y="934923"/>
                </a:lnTo>
                <a:lnTo>
                  <a:pt x="891844" y="934923"/>
                </a:lnTo>
                <a:lnTo>
                  <a:pt x="804672" y="896823"/>
                </a:lnTo>
                <a:close/>
              </a:path>
              <a:path w="1173479" h="1824355">
                <a:moveTo>
                  <a:pt x="514096" y="846023"/>
                </a:moveTo>
                <a:lnTo>
                  <a:pt x="485038" y="846023"/>
                </a:lnTo>
                <a:lnTo>
                  <a:pt x="486295" y="858723"/>
                </a:lnTo>
                <a:lnTo>
                  <a:pt x="490067" y="871423"/>
                </a:lnTo>
                <a:lnTo>
                  <a:pt x="496354" y="884123"/>
                </a:lnTo>
                <a:lnTo>
                  <a:pt x="505155" y="884123"/>
                </a:lnTo>
                <a:lnTo>
                  <a:pt x="514650" y="896823"/>
                </a:lnTo>
                <a:lnTo>
                  <a:pt x="557954" y="896823"/>
                </a:lnTo>
                <a:lnTo>
                  <a:pt x="573322" y="884123"/>
                </a:lnTo>
                <a:lnTo>
                  <a:pt x="582546" y="871423"/>
                </a:lnTo>
                <a:lnTo>
                  <a:pt x="519684" y="871423"/>
                </a:lnTo>
                <a:lnTo>
                  <a:pt x="515213" y="858723"/>
                </a:lnTo>
                <a:lnTo>
                  <a:pt x="514096" y="846023"/>
                </a:lnTo>
                <a:close/>
              </a:path>
              <a:path w="1173479" h="1824355">
                <a:moveTo>
                  <a:pt x="583376" y="833323"/>
                </a:moveTo>
                <a:lnTo>
                  <a:pt x="552831" y="833323"/>
                </a:lnTo>
                <a:lnTo>
                  <a:pt x="556564" y="846023"/>
                </a:lnTo>
                <a:lnTo>
                  <a:pt x="555163" y="858723"/>
                </a:lnTo>
                <a:lnTo>
                  <a:pt x="550965" y="871423"/>
                </a:lnTo>
                <a:lnTo>
                  <a:pt x="582546" y="871423"/>
                </a:lnTo>
                <a:lnTo>
                  <a:pt x="585622" y="846023"/>
                </a:lnTo>
                <a:lnTo>
                  <a:pt x="585059" y="846023"/>
                </a:lnTo>
                <a:lnTo>
                  <a:pt x="583376" y="833323"/>
                </a:lnTo>
                <a:close/>
              </a:path>
              <a:path w="1173479" h="1824355">
                <a:moveTo>
                  <a:pt x="569976" y="807923"/>
                </a:moveTo>
                <a:lnTo>
                  <a:pt x="523036" y="807923"/>
                </a:lnTo>
                <a:lnTo>
                  <a:pt x="523036" y="833323"/>
                </a:lnTo>
                <a:lnTo>
                  <a:pt x="580580" y="833323"/>
                </a:lnTo>
                <a:lnTo>
                  <a:pt x="576681" y="820623"/>
                </a:lnTo>
                <a:lnTo>
                  <a:pt x="566242" y="820623"/>
                </a:lnTo>
                <a:lnTo>
                  <a:pt x="569976" y="807923"/>
                </a:lnTo>
                <a:close/>
              </a:path>
              <a:path w="1173479" h="1824355">
                <a:moveTo>
                  <a:pt x="577234" y="769823"/>
                </a:moveTo>
                <a:lnTo>
                  <a:pt x="546506" y="769823"/>
                </a:lnTo>
                <a:lnTo>
                  <a:pt x="550976" y="782523"/>
                </a:lnTo>
                <a:lnTo>
                  <a:pt x="552094" y="782523"/>
                </a:lnTo>
                <a:lnTo>
                  <a:pt x="552094" y="795223"/>
                </a:lnTo>
                <a:lnTo>
                  <a:pt x="549084" y="807923"/>
                </a:lnTo>
                <a:lnTo>
                  <a:pt x="578916" y="807923"/>
                </a:lnTo>
                <a:lnTo>
                  <a:pt x="581152" y="795223"/>
                </a:lnTo>
                <a:lnTo>
                  <a:pt x="580171" y="782523"/>
                </a:lnTo>
                <a:lnTo>
                  <a:pt x="577234" y="769823"/>
                </a:lnTo>
                <a:close/>
              </a:path>
              <a:path w="1173479" h="1824355">
                <a:moveTo>
                  <a:pt x="572343" y="757123"/>
                </a:moveTo>
                <a:lnTo>
                  <a:pt x="501243" y="757123"/>
                </a:lnTo>
                <a:lnTo>
                  <a:pt x="492442" y="769823"/>
                </a:lnTo>
                <a:lnTo>
                  <a:pt x="489508" y="795223"/>
                </a:lnTo>
                <a:lnTo>
                  <a:pt x="514096" y="795223"/>
                </a:lnTo>
                <a:lnTo>
                  <a:pt x="514832" y="782523"/>
                </a:lnTo>
                <a:lnTo>
                  <a:pt x="516331" y="782523"/>
                </a:lnTo>
                <a:lnTo>
                  <a:pt x="517791" y="769823"/>
                </a:lnTo>
                <a:lnTo>
                  <a:pt x="577234" y="769823"/>
                </a:lnTo>
                <a:lnTo>
                  <a:pt x="572343" y="757123"/>
                </a:lnTo>
                <a:close/>
              </a:path>
              <a:path w="1173479" h="1824355">
                <a:moveTo>
                  <a:pt x="536448" y="744423"/>
                </a:moveTo>
                <a:lnTo>
                  <a:pt x="515912" y="757123"/>
                </a:lnTo>
                <a:lnTo>
                  <a:pt x="543292" y="757123"/>
                </a:lnTo>
                <a:lnTo>
                  <a:pt x="536448" y="744423"/>
                </a:lnTo>
                <a:close/>
              </a:path>
              <a:path w="1173479" h="1824355">
                <a:moveTo>
                  <a:pt x="64820" y="388823"/>
                </a:moveTo>
                <a:lnTo>
                  <a:pt x="37998" y="388823"/>
                </a:lnTo>
                <a:lnTo>
                  <a:pt x="35763" y="401523"/>
                </a:lnTo>
                <a:lnTo>
                  <a:pt x="31292" y="401523"/>
                </a:lnTo>
                <a:lnTo>
                  <a:pt x="26959" y="414223"/>
                </a:lnTo>
                <a:lnTo>
                  <a:pt x="0" y="414223"/>
                </a:lnTo>
                <a:lnTo>
                  <a:pt x="0" y="426923"/>
                </a:lnTo>
                <a:lnTo>
                  <a:pt x="33528" y="426923"/>
                </a:lnTo>
                <a:lnTo>
                  <a:pt x="33528" y="528523"/>
                </a:lnTo>
                <a:lnTo>
                  <a:pt x="64820" y="528523"/>
                </a:lnTo>
                <a:lnTo>
                  <a:pt x="64820" y="388823"/>
                </a:lnTo>
                <a:close/>
              </a:path>
              <a:path w="1173479" h="1824355">
                <a:moveTo>
                  <a:pt x="1027074" y="325323"/>
                </a:moveTo>
                <a:lnTo>
                  <a:pt x="1004508" y="325323"/>
                </a:lnTo>
                <a:lnTo>
                  <a:pt x="1011428" y="338023"/>
                </a:lnTo>
                <a:lnTo>
                  <a:pt x="1016799" y="350723"/>
                </a:lnTo>
                <a:lnTo>
                  <a:pt x="1020641" y="350723"/>
                </a:lnTo>
                <a:lnTo>
                  <a:pt x="1022950" y="363423"/>
                </a:lnTo>
                <a:lnTo>
                  <a:pt x="1023721" y="376123"/>
                </a:lnTo>
                <a:lnTo>
                  <a:pt x="1022950" y="388823"/>
                </a:lnTo>
                <a:lnTo>
                  <a:pt x="1020641" y="388823"/>
                </a:lnTo>
                <a:lnTo>
                  <a:pt x="1016799" y="401523"/>
                </a:lnTo>
                <a:lnTo>
                  <a:pt x="1011428" y="414223"/>
                </a:lnTo>
                <a:lnTo>
                  <a:pt x="996054" y="414223"/>
                </a:lnTo>
                <a:lnTo>
                  <a:pt x="986067" y="426923"/>
                </a:lnTo>
                <a:lnTo>
                  <a:pt x="1028192" y="426923"/>
                </a:lnTo>
                <a:lnTo>
                  <a:pt x="1036011" y="414223"/>
                </a:lnTo>
                <a:lnTo>
                  <a:pt x="1041600" y="401523"/>
                </a:lnTo>
                <a:lnTo>
                  <a:pt x="1044954" y="388823"/>
                </a:lnTo>
                <a:lnTo>
                  <a:pt x="1046073" y="376123"/>
                </a:lnTo>
                <a:lnTo>
                  <a:pt x="1044883" y="363423"/>
                </a:lnTo>
                <a:lnTo>
                  <a:pt x="1041317" y="350723"/>
                </a:lnTo>
                <a:lnTo>
                  <a:pt x="1035379" y="338023"/>
                </a:lnTo>
                <a:lnTo>
                  <a:pt x="1027074" y="325323"/>
                </a:lnTo>
                <a:close/>
              </a:path>
              <a:path w="1173479" h="1824355">
                <a:moveTo>
                  <a:pt x="354691" y="401523"/>
                </a:moveTo>
                <a:lnTo>
                  <a:pt x="329269" y="401523"/>
                </a:lnTo>
                <a:lnTo>
                  <a:pt x="341985" y="414223"/>
                </a:lnTo>
                <a:lnTo>
                  <a:pt x="354691" y="401523"/>
                </a:lnTo>
                <a:close/>
              </a:path>
              <a:path w="1173479" h="1824355">
                <a:moveTo>
                  <a:pt x="369224" y="363423"/>
                </a:moveTo>
                <a:lnTo>
                  <a:pt x="314742" y="363423"/>
                </a:lnTo>
                <a:lnTo>
                  <a:pt x="312928" y="376123"/>
                </a:lnTo>
                <a:lnTo>
                  <a:pt x="314742" y="388823"/>
                </a:lnTo>
                <a:lnTo>
                  <a:pt x="320189" y="401523"/>
                </a:lnTo>
                <a:lnTo>
                  <a:pt x="363772" y="401523"/>
                </a:lnTo>
                <a:lnTo>
                  <a:pt x="369224" y="388823"/>
                </a:lnTo>
                <a:lnTo>
                  <a:pt x="371043" y="376123"/>
                </a:lnTo>
                <a:lnTo>
                  <a:pt x="369224" y="363423"/>
                </a:lnTo>
                <a:close/>
              </a:path>
              <a:path w="1173479" h="1824355">
                <a:moveTo>
                  <a:pt x="183279" y="325323"/>
                </a:moveTo>
                <a:lnTo>
                  <a:pt x="151990" y="325323"/>
                </a:lnTo>
                <a:lnTo>
                  <a:pt x="140814" y="338023"/>
                </a:lnTo>
                <a:lnTo>
                  <a:pt x="134110" y="350723"/>
                </a:lnTo>
                <a:lnTo>
                  <a:pt x="131876" y="363423"/>
                </a:lnTo>
                <a:lnTo>
                  <a:pt x="133272" y="376123"/>
                </a:lnTo>
                <a:lnTo>
                  <a:pt x="137461" y="388823"/>
                </a:lnTo>
                <a:lnTo>
                  <a:pt x="195576" y="388823"/>
                </a:lnTo>
                <a:lnTo>
                  <a:pt x="201446" y="376123"/>
                </a:lnTo>
                <a:lnTo>
                  <a:pt x="203403" y="363423"/>
                </a:lnTo>
                <a:lnTo>
                  <a:pt x="201165" y="350723"/>
                </a:lnTo>
                <a:lnTo>
                  <a:pt x="194456" y="338023"/>
                </a:lnTo>
                <a:lnTo>
                  <a:pt x="183279" y="325323"/>
                </a:lnTo>
                <a:close/>
              </a:path>
              <a:path w="1173479" h="1824355">
                <a:moveTo>
                  <a:pt x="354691" y="350723"/>
                </a:moveTo>
                <a:lnTo>
                  <a:pt x="329269" y="350723"/>
                </a:lnTo>
                <a:lnTo>
                  <a:pt x="320189" y="363423"/>
                </a:lnTo>
                <a:lnTo>
                  <a:pt x="363772" y="363423"/>
                </a:lnTo>
                <a:lnTo>
                  <a:pt x="354691" y="350723"/>
                </a:lnTo>
                <a:close/>
              </a:path>
              <a:path w="1173479" h="1824355">
                <a:moveTo>
                  <a:pt x="990401" y="299923"/>
                </a:moveTo>
                <a:lnTo>
                  <a:pt x="309841" y="299923"/>
                </a:lnTo>
                <a:lnTo>
                  <a:pt x="299297" y="312623"/>
                </a:lnTo>
                <a:lnTo>
                  <a:pt x="1004439" y="312623"/>
                </a:lnTo>
                <a:lnTo>
                  <a:pt x="990401" y="299923"/>
                </a:lnTo>
                <a:close/>
              </a:path>
              <a:path w="1173479" h="1824355">
                <a:moveTo>
                  <a:pt x="526293" y="24587"/>
                </a:moveTo>
                <a:lnTo>
                  <a:pt x="490245" y="24587"/>
                </a:lnTo>
                <a:lnTo>
                  <a:pt x="495452" y="26822"/>
                </a:lnTo>
                <a:lnTo>
                  <a:pt x="501421" y="35763"/>
                </a:lnTo>
                <a:lnTo>
                  <a:pt x="502920" y="40233"/>
                </a:lnTo>
                <a:lnTo>
                  <a:pt x="502920" y="44704"/>
                </a:lnTo>
                <a:lnTo>
                  <a:pt x="500682" y="54079"/>
                </a:lnTo>
                <a:lnTo>
                  <a:pt x="493972" y="64281"/>
                </a:lnTo>
                <a:lnTo>
                  <a:pt x="482796" y="75311"/>
                </a:lnTo>
                <a:lnTo>
                  <a:pt x="467156" y="87172"/>
                </a:lnTo>
                <a:lnTo>
                  <a:pt x="456112" y="95781"/>
                </a:lnTo>
                <a:lnTo>
                  <a:pt x="434740" y="129928"/>
                </a:lnTo>
                <a:lnTo>
                  <a:pt x="433628" y="143052"/>
                </a:lnTo>
                <a:lnTo>
                  <a:pt x="529742" y="143052"/>
                </a:lnTo>
                <a:lnTo>
                  <a:pt x="529742" y="118465"/>
                </a:lnTo>
                <a:lnTo>
                  <a:pt x="469392" y="118465"/>
                </a:lnTo>
                <a:lnTo>
                  <a:pt x="472177" y="114274"/>
                </a:lnTo>
                <a:lnTo>
                  <a:pt x="478323" y="108407"/>
                </a:lnTo>
                <a:lnTo>
                  <a:pt x="487826" y="100863"/>
                </a:lnTo>
                <a:lnTo>
                  <a:pt x="500684" y="91643"/>
                </a:lnTo>
                <a:lnTo>
                  <a:pt x="506128" y="88013"/>
                </a:lnTo>
                <a:lnTo>
                  <a:pt x="511295" y="83826"/>
                </a:lnTo>
                <a:lnTo>
                  <a:pt x="529742" y="44704"/>
                </a:lnTo>
                <a:lnTo>
                  <a:pt x="526664" y="25149"/>
                </a:lnTo>
                <a:lnTo>
                  <a:pt x="526293" y="24587"/>
                </a:lnTo>
                <a:close/>
              </a:path>
              <a:path w="1173479" h="1824355">
                <a:moveTo>
                  <a:pt x="480568" y="0"/>
                </a:moveTo>
                <a:lnTo>
                  <a:pt x="444312" y="15095"/>
                </a:lnTo>
                <a:lnTo>
                  <a:pt x="433628" y="53644"/>
                </a:lnTo>
                <a:lnTo>
                  <a:pt x="462686" y="53644"/>
                </a:lnTo>
                <a:lnTo>
                  <a:pt x="462686" y="46215"/>
                </a:lnTo>
                <a:lnTo>
                  <a:pt x="463423" y="39497"/>
                </a:lnTo>
                <a:lnTo>
                  <a:pt x="466394" y="27597"/>
                </a:lnTo>
                <a:lnTo>
                  <a:pt x="472363" y="24587"/>
                </a:lnTo>
                <a:lnTo>
                  <a:pt x="526293" y="24587"/>
                </a:lnTo>
                <a:lnTo>
                  <a:pt x="517437" y="11179"/>
                </a:lnTo>
                <a:lnTo>
                  <a:pt x="502069" y="2795"/>
                </a:lnTo>
                <a:lnTo>
                  <a:pt x="480568" y="0"/>
                </a:lnTo>
                <a:close/>
              </a:path>
              <a:path w="1173479" h="1824355">
                <a:moveTo>
                  <a:pt x="990184" y="205638"/>
                </a:moveTo>
                <a:lnTo>
                  <a:pt x="936548" y="205638"/>
                </a:lnTo>
                <a:lnTo>
                  <a:pt x="891838" y="230228"/>
                </a:lnTo>
                <a:lnTo>
                  <a:pt x="885875" y="233235"/>
                </a:lnTo>
                <a:lnTo>
                  <a:pt x="884377" y="237312"/>
                </a:lnTo>
                <a:lnTo>
                  <a:pt x="887374" y="242519"/>
                </a:lnTo>
                <a:lnTo>
                  <a:pt x="890346" y="247764"/>
                </a:lnTo>
                <a:lnTo>
                  <a:pt x="894080" y="248881"/>
                </a:lnTo>
                <a:lnTo>
                  <a:pt x="898550" y="245872"/>
                </a:lnTo>
                <a:lnTo>
                  <a:pt x="985723" y="207873"/>
                </a:lnTo>
                <a:lnTo>
                  <a:pt x="990184" y="205638"/>
                </a:lnTo>
                <a:close/>
              </a:path>
              <a:path w="1173479" h="1824355">
                <a:moveTo>
                  <a:pt x="350926" y="160934"/>
                </a:moveTo>
                <a:lnTo>
                  <a:pt x="335276" y="163173"/>
                </a:lnTo>
                <a:lnTo>
                  <a:pt x="324100" y="169886"/>
                </a:lnTo>
                <a:lnTo>
                  <a:pt x="317397" y="181063"/>
                </a:lnTo>
                <a:lnTo>
                  <a:pt x="315163" y="196697"/>
                </a:lnTo>
                <a:lnTo>
                  <a:pt x="317397" y="212352"/>
                </a:lnTo>
                <a:lnTo>
                  <a:pt x="324100" y="223527"/>
                </a:lnTo>
                <a:lnTo>
                  <a:pt x="335276" y="230228"/>
                </a:lnTo>
                <a:lnTo>
                  <a:pt x="350926" y="232460"/>
                </a:lnTo>
                <a:lnTo>
                  <a:pt x="363908" y="230784"/>
                </a:lnTo>
                <a:lnTo>
                  <a:pt x="373824" y="225755"/>
                </a:lnTo>
                <a:lnTo>
                  <a:pt x="380672" y="217373"/>
                </a:lnTo>
                <a:lnTo>
                  <a:pt x="384454" y="205638"/>
                </a:lnTo>
                <a:lnTo>
                  <a:pt x="990184" y="205638"/>
                </a:lnTo>
                <a:lnTo>
                  <a:pt x="991654" y="204901"/>
                </a:lnTo>
                <a:lnTo>
                  <a:pt x="994283" y="201168"/>
                </a:lnTo>
                <a:lnTo>
                  <a:pt x="993546" y="196697"/>
                </a:lnTo>
                <a:lnTo>
                  <a:pt x="992771" y="192227"/>
                </a:lnTo>
                <a:lnTo>
                  <a:pt x="990193" y="188531"/>
                </a:lnTo>
                <a:lnTo>
                  <a:pt x="989042" y="187756"/>
                </a:lnTo>
                <a:lnTo>
                  <a:pt x="384454" y="187756"/>
                </a:lnTo>
                <a:lnTo>
                  <a:pt x="380672" y="176022"/>
                </a:lnTo>
                <a:lnTo>
                  <a:pt x="373824" y="167640"/>
                </a:lnTo>
                <a:lnTo>
                  <a:pt x="363908" y="162610"/>
                </a:lnTo>
                <a:lnTo>
                  <a:pt x="350926" y="160934"/>
                </a:lnTo>
                <a:close/>
              </a:path>
              <a:path w="1173479" h="1824355">
                <a:moveTo>
                  <a:pt x="892581" y="144551"/>
                </a:moveTo>
                <a:lnTo>
                  <a:pt x="888492" y="145681"/>
                </a:lnTo>
                <a:lnTo>
                  <a:pt x="884021" y="156121"/>
                </a:lnTo>
                <a:lnTo>
                  <a:pt x="885875" y="160197"/>
                </a:lnTo>
                <a:lnTo>
                  <a:pt x="891852" y="163173"/>
                </a:lnTo>
                <a:lnTo>
                  <a:pt x="936548" y="187756"/>
                </a:lnTo>
                <a:lnTo>
                  <a:pt x="989042" y="187756"/>
                </a:lnTo>
                <a:lnTo>
                  <a:pt x="985723" y="185521"/>
                </a:lnTo>
                <a:lnTo>
                  <a:pt x="898550" y="147523"/>
                </a:lnTo>
                <a:lnTo>
                  <a:pt x="892581" y="144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3680" y="1079158"/>
            <a:ext cx="1825625" cy="1825625"/>
          </a:xfrm>
          <a:custGeom>
            <a:avLst/>
            <a:gdLst/>
            <a:ahLst/>
            <a:cxnLst/>
            <a:rect l="l" t="t" r="r" b="b"/>
            <a:pathLst>
              <a:path w="1825625" h="1825625">
                <a:moveTo>
                  <a:pt x="1668703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2"/>
                </a:lnTo>
                <a:lnTo>
                  <a:pt x="8001" y="107219"/>
                </a:lnTo>
                <a:lnTo>
                  <a:pt x="0" y="156692"/>
                </a:lnTo>
                <a:lnTo>
                  <a:pt x="0" y="1668703"/>
                </a:lnTo>
                <a:lnTo>
                  <a:pt x="8001" y="1718176"/>
                </a:lnTo>
                <a:lnTo>
                  <a:pt x="30273" y="1761183"/>
                </a:lnTo>
                <a:lnTo>
                  <a:pt x="64215" y="1795123"/>
                </a:lnTo>
                <a:lnTo>
                  <a:pt x="107226" y="1817394"/>
                </a:lnTo>
                <a:lnTo>
                  <a:pt x="156705" y="1825396"/>
                </a:lnTo>
                <a:lnTo>
                  <a:pt x="1668703" y="1825396"/>
                </a:lnTo>
                <a:lnTo>
                  <a:pt x="1718178" y="1817394"/>
                </a:lnTo>
                <a:lnTo>
                  <a:pt x="1751777" y="1799996"/>
                </a:lnTo>
                <a:lnTo>
                  <a:pt x="156705" y="1799996"/>
                </a:lnTo>
                <a:lnTo>
                  <a:pt x="105643" y="1789661"/>
                </a:lnTo>
                <a:lnTo>
                  <a:pt x="63901" y="1761496"/>
                </a:lnTo>
                <a:lnTo>
                  <a:pt x="35734" y="1719757"/>
                </a:lnTo>
                <a:lnTo>
                  <a:pt x="25399" y="1668703"/>
                </a:lnTo>
                <a:lnTo>
                  <a:pt x="25399" y="156692"/>
                </a:lnTo>
                <a:lnTo>
                  <a:pt x="35734" y="105638"/>
                </a:lnTo>
                <a:lnTo>
                  <a:pt x="63901" y="63900"/>
                </a:lnTo>
                <a:lnTo>
                  <a:pt x="105643" y="35734"/>
                </a:lnTo>
                <a:lnTo>
                  <a:pt x="156705" y="25400"/>
                </a:lnTo>
                <a:lnTo>
                  <a:pt x="1751777" y="25400"/>
                </a:lnTo>
                <a:lnTo>
                  <a:pt x="1718178" y="8001"/>
                </a:lnTo>
                <a:lnTo>
                  <a:pt x="1668703" y="0"/>
                </a:lnTo>
                <a:close/>
              </a:path>
              <a:path w="1825625" h="1825625">
                <a:moveTo>
                  <a:pt x="1751777" y="25400"/>
                </a:moveTo>
                <a:lnTo>
                  <a:pt x="1668703" y="25400"/>
                </a:lnTo>
                <a:lnTo>
                  <a:pt x="1719765" y="35734"/>
                </a:lnTo>
                <a:lnTo>
                  <a:pt x="1761507" y="63900"/>
                </a:lnTo>
                <a:lnTo>
                  <a:pt x="1789674" y="105638"/>
                </a:lnTo>
                <a:lnTo>
                  <a:pt x="1800009" y="156692"/>
                </a:lnTo>
                <a:lnTo>
                  <a:pt x="1800009" y="1668703"/>
                </a:lnTo>
                <a:lnTo>
                  <a:pt x="1789674" y="1719757"/>
                </a:lnTo>
                <a:lnTo>
                  <a:pt x="1761507" y="1761496"/>
                </a:lnTo>
                <a:lnTo>
                  <a:pt x="1719765" y="1789661"/>
                </a:lnTo>
                <a:lnTo>
                  <a:pt x="1668703" y="1799996"/>
                </a:lnTo>
                <a:lnTo>
                  <a:pt x="1751777" y="1799996"/>
                </a:lnTo>
                <a:lnTo>
                  <a:pt x="1761188" y="1795123"/>
                </a:lnTo>
                <a:lnTo>
                  <a:pt x="1795131" y="1761183"/>
                </a:lnTo>
                <a:lnTo>
                  <a:pt x="1817405" y="1718176"/>
                </a:lnTo>
                <a:lnTo>
                  <a:pt x="1825409" y="1668703"/>
                </a:lnTo>
                <a:lnTo>
                  <a:pt x="1825409" y="156692"/>
                </a:lnTo>
                <a:lnTo>
                  <a:pt x="1817405" y="107219"/>
                </a:lnTo>
                <a:lnTo>
                  <a:pt x="1795131" y="64212"/>
                </a:lnTo>
                <a:lnTo>
                  <a:pt x="1761188" y="30273"/>
                </a:lnTo>
                <a:lnTo>
                  <a:pt x="1751777" y="2540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34" y="436607"/>
            <a:ext cx="1186074" cy="20209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30494" y="432036"/>
            <a:ext cx="706120" cy="172720"/>
            <a:chOff x="1730494" y="432036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0494" y="432036"/>
              <a:ext cx="493767" cy="1721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7470" y="481408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639533" y="3823426"/>
            <a:ext cx="536575" cy="913765"/>
          </a:xfrm>
          <a:custGeom>
            <a:avLst/>
            <a:gdLst/>
            <a:ahLst/>
            <a:cxnLst/>
            <a:rect l="l" t="t" r="r" b="b"/>
            <a:pathLst>
              <a:path w="536575" h="913764">
                <a:moveTo>
                  <a:pt x="518820" y="0"/>
                </a:moveTo>
                <a:lnTo>
                  <a:pt x="108496" y="0"/>
                </a:lnTo>
                <a:lnTo>
                  <a:pt x="103809" y="1574"/>
                </a:lnTo>
                <a:lnTo>
                  <a:pt x="94881" y="7823"/>
                </a:lnTo>
                <a:lnTo>
                  <a:pt x="92202" y="13182"/>
                </a:lnTo>
                <a:lnTo>
                  <a:pt x="0" y="894994"/>
                </a:lnTo>
                <a:lnTo>
                  <a:pt x="2120" y="901242"/>
                </a:lnTo>
                <a:lnTo>
                  <a:pt x="12395" y="911059"/>
                </a:lnTo>
                <a:lnTo>
                  <a:pt x="18084" y="913511"/>
                </a:lnTo>
                <a:lnTo>
                  <a:pt x="24345" y="913511"/>
                </a:lnTo>
                <a:lnTo>
                  <a:pt x="431088" y="913511"/>
                </a:lnTo>
                <a:lnTo>
                  <a:pt x="436562" y="911161"/>
                </a:lnTo>
                <a:lnTo>
                  <a:pt x="445935" y="901788"/>
                </a:lnTo>
                <a:lnTo>
                  <a:pt x="448284" y="896327"/>
                </a:lnTo>
                <a:lnTo>
                  <a:pt x="448284" y="883831"/>
                </a:lnTo>
                <a:lnTo>
                  <a:pt x="445935" y="878344"/>
                </a:lnTo>
                <a:lnTo>
                  <a:pt x="436562" y="868972"/>
                </a:lnTo>
                <a:lnTo>
                  <a:pt x="431088" y="866635"/>
                </a:lnTo>
                <a:lnTo>
                  <a:pt x="50469" y="866635"/>
                </a:lnTo>
                <a:lnTo>
                  <a:pt x="88633" y="503643"/>
                </a:lnTo>
                <a:lnTo>
                  <a:pt x="462559" y="503643"/>
                </a:lnTo>
                <a:lnTo>
                  <a:pt x="468045" y="501294"/>
                </a:lnTo>
                <a:lnTo>
                  <a:pt x="477418" y="491921"/>
                </a:lnTo>
                <a:lnTo>
                  <a:pt x="479755" y="486460"/>
                </a:lnTo>
                <a:lnTo>
                  <a:pt x="479755" y="473951"/>
                </a:lnTo>
                <a:lnTo>
                  <a:pt x="477418" y="468477"/>
                </a:lnTo>
                <a:lnTo>
                  <a:pt x="468045" y="459105"/>
                </a:lnTo>
                <a:lnTo>
                  <a:pt x="462559" y="456755"/>
                </a:lnTo>
                <a:lnTo>
                  <a:pt x="92659" y="456755"/>
                </a:lnTo>
                <a:lnTo>
                  <a:pt x="135521" y="46888"/>
                </a:lnTo>
                <a:lnTo>
                  <a:pt x="518820" y="46888"/>
                </a:lnTo>
                <a:lnTo>
                  <a:pt x="524294" y="44538"/>
                </a:lnTo>
                <a:lnTo>
                  <a:pt x="533666" y="35166"/>
                </a:lnTo>
                <a:lnTo>
                  <a:pt x="536016" y="29705"/>
                </a:lnTo>
                <a:lnTo>
                  <a:pt x="536016" y="17195"/>
                </a:lnTo>
                <a:lnTo>
                  <a:pt x="533666" y="11722"/>
                </a:lnTo>
                <a:lnTo>
                  <a:pt x="524294" y="2349"/>
                </a:lnTo>
                <a:lnTo>
                  <a:pt x="51882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9804" y="3823426"/>
            <a:ext cx="536575" cy="913765"/>
          </a:xfrm>
          <a:custGeom>
            <a:avLst/>
            <a:gdLst/>
            <a:ahLst/>
            <a:cxnLst/>
            <a:rect l="l" t="t" r="r" b="b"/>
            <a:pathLst>
              <a:path w="536575" h="913764">
                <a:moveTo>
                  <a:pt x="518820" y="0"/>
                </a:moveTo>
                <a:lnTo>
                  <a:pt x="108496" y="0"/>
                </a:lnTo>
                <a:lnTo>
                  <a:pt x="103809" y="1574"/>
                </a:lnTo>
                <a:lnTo>
                  <a:pt x="94881" y="7823"/>
                </a:lnTo>
                <a:lnTo>
                  <a:pt x="92202" y="13182"/>
                </a:lnTo>
                <a:lnTo>
                  <a:pt x="0" y="894994"/>
                </a:lnTo>
                <a:lnTo>
                  <a:pt x="2120" y="901242"/>
                </a:lnTo>
                <a:lnTo>
                  <a:pt x="12395" y="911059"/>
                </a:lnTo>
                <a:lnTo>
                  <a:pt x="18084" y="913511"/>
                </a:lnTo>
                <a:lnTo>
                  <a:pt x="24345" y="913511"/>
                </a:lnTo>
                <a:lnTo>
                  <a:pt x="431088" y="913511"/>
                </a:lnTo>
                <a:lnTo>
                  <a:pt x="436562" y="911161"/>
                </a:lnTo>
                <a:lnTo>
                  <a:pt x="445935" y="901788"/>
                </a:lnTo>
                <a:lnTo>
                  <a:pt x="448284" y="896327"/>
                </a:lnTo>
                <a:lnTo>
                  <a:pt x="448284" y="883831"/>
                </a:lnTo>
                <a:lnTo>
                  <a:pt x="445935" y="878344"/>
                </a:lnTo>
                <a:lnTo>
                  <a:pt x="436562" y="868972"/>
                </a:lnTo>
                <a:lnTo>
                  <a:pt x="431088" y="866635"/>
                </a:lnTo>
                <a:lnTo>
                  <a:pt x="50469" y="866635"/>
                </a:lnTo>
                <a:lnTo>
                  <a:pt x="88633" y="503643"/>
                </a:lnTo>
                <a:lnTo>
                  <a:pt x="462559" y="503643"/>
                </a:lnTo>
                <a:lnTo>
                  <a:pt x="468045" y="501294"/>
                </a:lnTo>
                <a:lnTo>
                  <a:pt x="477418" y="491921"/>
                </a:lnTo>
                <a:lnTo>
                  <a:pt x="479755" y="486460"/>
                </a:lnTo>
                <a:lnTo>
                  <a:pt x="479755" y="473951"/>
                </a:lnTo>
                <a:lnTo>
                  <a:pt x="477418" y="468477"/>
                </a:lnTo>
                <a:lnTo>
                  <a:pt x="468045" y="459105"/>
                </a:lnTo>
                <a:lnTo>
                  <a:pt x="462559" y="456755"/>
                </a:lnTo>
                <a:lnTo>
                  <a:pt x="92659" y="456755"/>
                </a:lnTo>
                <a:lnTo>
                  <a:pt x="135521" y="46888"/>
                </a:lnTo>
                <a:lnTo>
                  <a:pt x="518820" y="46888"/>
                </a:lnTo>
                <a:lnTo>
                  <a:pt x="524294" y="44538"/>
                </a:lnTo>
                <a:lnTo>
                  <a:pt x="533666" y="35166"/>
                </a:lnTo>
                <a:lnTo>
                  <a:pt x="536016" y="29705"/>
                </a:lnTo>
                <a:lnTo>
                  <a:pt x="536016" y="17195"/>
                </a:lnTo>
                <a:lnTo>
                  <a:pt x="533666" y="11722"/>
                </a:lnTo>
                <a:lnTo>
                  <a:pt x="524294" y="2349"/>
                </a:lnTo>
                <a:lnTo>
                  <a:pt x="51882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32775" y="3823426"/>
            <a:ext cx="536575" cy="913765"/>
          </a:xfrm>
          <a:custGeom>
            <a:avLst/>
            <a:gdLst/>
            <a:ahLst/>
            <a:cxnLst/>
            <a:rect l="l" t="t" r="r" b="b"/>
            <a:pathLst>
              <a:path w="536575" h="913764">
                <a:moveTo>
                  <a:pt x="518820" y="0"/>
                </a:moveTo>
                <a:lnTo>
                  <a:pt x="108496" y="0"/>
                </a:lnTo>
                <a:lnTo>
                  <a:pt x="103809" y="1574"/>
                </a:lnTo>
                <a:lnTo>
                  <a:pt x="94881" y="7823"/>
                </a:lnTo>
                <a:lnTo>
                  <a:pt x="92201" y="13182"/>
                </a:lnTo>
                <a:lnTo>
                  <a:pt x="0" y="894994"/>
                </a:lnTo>
                <a:lnTo>
                  <a:pt x="2120" y="901242"/>
                </a:lnTo>
                <a:lnTo>
                  <a:pt x="12395" y="911059"/>
                </a:lnTo>
                <a:lnTo>
                  <a:pt x="18084" y="913511"/>
                </a:lnTo>
                <a:lnTo>
                  <a:pt x="24345" y="913511"/>
                </a:lnTo>
                <a:lnTo>
                  <a:pt x="431088" y="913511"/>
                </a:lnTo>
                <a:lnTo>
                  <a:pt x="436562" y="911161"/>
                </a:lnTo>
                <a:lnTo>
                  <a:pt x="445935" y="901788"/>
                </a:lnTo>
                <a:lnTo>
                  <a:pt x="448284" y="896327"/>
                </a:lnTo>
                <a:lnTo>
                  <a:pt x="448284" y="883831"/>
                </a:lnTo>
                <a:lnTo>
                  <a:pt x="445935" y="878344"/>
                </a:lnTo>
                <a:lnTo>
                  <a:pt x="436562" y="868972"/>
                </a:lnTo>
                <a:lnTo>
                  <a:pt x="431088" y="866635"/>
                </a:lnTo>
                <a:lnTo>
                  <a:pt x="50469" y="866635"/>
                </a:lnTo>
                <a:lnTo>
                  <a:pt x="88633" y="503643"/>
                </a:lnTo>
                <a:lnTo>
                  <a:pt x="462559" y="503643"/>
                </a:lnTo>
                <a:lnTo>
                  <a:pt x="468045" y="501294"/>
                </a:lnTo>
                <a:lnTo>
                  <a:pt x="477418" y="491921"/>
                </a:lnTo>
                <a:lnTo>
                  <a:pt x="479755" y="486460"/>
                </a:lnTo>
                <a:lnTo>
                  <a:pt x="479755" y="473951"/>
                </a:lnTo>
                <a:lnTo>
                  <a:pt x="477418" y="468477"/>
                </a:lnTo>
                <a:lnTo>
                  <a:pt x="468045" y="459105"/>
                </a:lnTo>
                <a:lnTo>
                  <a:pt x="462559" y="456755"/>
                </a:lnTo>
                <a:lnTo>
                  <a:pt x="92659" y="456755"/>
                </a:lnTo>
                <a:lnTo>
                  <a:pt x="135521" y="46888"/>
                </a:lnTo>
                <a:lnTo>
                  <a:pt x="518820" y="46888"/>
                </a:lnTo>
                <a:lnTo>
                  <a:pt x="524294" y="44538"/>
                </a:lnTo>
                <a:lnTo>
                  <a:pt x="533666" y="35166"/>
                </a:lnTo>
                <a:lnTo>
                  <a:pt x="536016" y="29705"/>
                </a:lnTo>
                <a:lnTo>
                  <a:pt x="536016" y="17195"/>
                </a:lnTo>
                <a:lnTo>
                  <a:pt x="533666" y="11722"/>
                </a:lnTo>
                <a:lnTo>
                  <a:pt x="524294" y="2349"/>
                </a:lnTo>
                <a:lnTo>
                  <a:pt x="51882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35753" y="3823426"/>
            <a:ext cx="536575" cy="913765"/>
          </a:xfrm>
          <a:custGeom>
            <a:avLst/>
            <a:gdLst/>
            <a:ahLst/>
            <a:cxnLst/>
            <a:rect l="l" t="t" r="r" b="b"/>
            <a:pathLst>
              <a:path w="536575" h="913764">
                <a:moveTo>
                  <a:pt x="518820" y="0"/>
                </a:moveTo>
                <a:lnTo>
                  <a:pt x="108496" y="0"/>
                </a:lnTo>
                <a:lnTo>
                  <a:pt x="103809" y="1574"/>
                </a:lnTo>
                <a:lnTo>
                  <a:pt x="94881" y="7823"/>
                </a:lnTo>
                <a:lnTo>
                  <a:pt x="92201" y="13182"/>
                </a:lnTo>
                <a:lnTo>
                  <a:pt x="0" y="894994"/>
                </a:lnTo>
                <a:lnTo>
                  <a:pt x="2120" y="901242"/>
                </a:lnTo>
                <a:lnTo>
                  <a:pt x="12395" y="911059"/>
                </a:lnTo>
                <a:lnTo>
                  <a:pt x="18084" y="913511"/>
                </a:lnTo>
                <a:lnTo>
                  <a:pt x="24333" y="913511"/>
                </a:lnTo>
                <a:lnTo>
                  <a:pt x="431076" y="913511"/>
                </a:lnTo>
                <a:lnTo>
                  <a:pt x="436549" y="911161"/>
                </a:lnTo>
                <a:lnTo>
                  <a:pt x="445922" y="901788"/>
                </a:lnTo>
                <a:lnTo>
                  <a:pt x="448271" y="896327"/>
                </a:lnTo>
                <a:lnTo>
                  <a:pt x="448271" y="883831"/>
                </a:lnTo>
                <a:lnTo>
                  <a:pt x="445922" y="878344"/>
                </a:lnTo>
                <a:lnTo>
                  <a:pt x="436549" y="868972"/>
                </a:lnTo>
                <a:lnTo>
                  <a:pt x="431076" y="866635"/>
                </a:lnTo>
                <a:lnTo>
                  <a:pt x="50457" y="866635"/>
                </a:lnTo>
                <a:lnTo>
                  <a:pt x="88620" y="503643"/>
                </a:lnTo>
                <a:lnTo>
                  <a:pt x="462559" y="503643"/>
                </a:lnTo>
                <a:lnTo>
                  <a:pt x="468033" y="501294"/>
                </a:lnTo>
                <a:lnTo>
                  <a:pt x="477405" y="491921"/>
                </a:lnTo>
                <a:lnTo>
                  <a:pt x="479742" y="486460"/>
                </a:lnTo>
                <a:lnTo>
                  <a:pt x="479742" y="473951"/>
                </a:lnTo>
                <a:lnTo>
                  <a:pt x="477405" y="468477"/>
                </a:lnTo>
                <a:lnTo>
                  <a:pt x="468033" y="459105"/>
                </a:lnTo>
                <a:lnTo>
                  <a:pt x="462559" y="456755"/>
                </a:lnTo>
                <a:lnTo>
                  <a:pt x="92646" y="456755"/>
                </a:lnTo>
                <a:lnTo>
                  <a:pt x="135508" y="46888"/>
                </a:lnTo>
                <a:lnTo>
                  <a:pt x="518820" y="46888"/>
                </a:lnTo>
                <a:lnTo>
                  <a:pt x="524281" y="44538"/>
                </a:lnTo>
                <a:lnTo>
                  <a:pt x="533654" y="35166"/>
                </a:lnTo>
                <a:lnTo>
                  <a:pt x="536003" y="29705"/>
                </a:lnTo>
                <a:lnTo>
                  <a:pt x="536003" y="17195"/>
                </a:lnTo>
                <a:lnTo>
                  <a:pt x="533654" y="11722"/>
                </a:lnTo>
                <a:lnTo>
                  <a:pt x="524281" y="2349"/>
                </a:lnTo>
                <a:lnTo>
                  <a:pt x="51882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38712" y="3823426"/>
            <a:ext cx="536575" cy="913765"/>
          </a:xfrm>
          <a:custGeom>
            <a:avLst/>
            <a:gdLst/>
            <a:ahLst/>
            <a:cxnLst/>
            <a:rect l="l" t="t" r="r" b="b"/>
            <a:pathLst>
              <a:path w="536575" h="913764">
                <a:moveTo>
                  <a:pt x="518820" y="0"/>
                </a:moveTo>
                <a:lnTo>
                  <a:pt x="108496" y="0"/>
                </a:lnTo>
                <a:lnTo>
                  <a:pt x="103809" y="1574"/>
                </a:lnTo>
                <a:lnTo>
                  <a:pt x="94881" y="7823"/>
                </a:lnTo>
                <a:lnTo>
                  <a:pt x="92201" y="13182"/>
                </a:lnTo>
                <a:lnTo>
                  <a:pt x="0" y="894994"/>
                </a:lnTo>
                <a:lnTo>
                  <a:pt x="2120" y="901242"/>
                </a:lnTo>
                <a:lnTo>
                  <a:pt x="12395" y="911059"/>
                </a:lnTo>
                <a:lnTo>
                  <a:pt x="18084" y="913511"/>
                </a:lnTo>
                <a:lnTo>
                  <a:pt x="24345" y="913511"/>
                </a:lnTo>
                <a:lnTo>
                  <a:pt x="431088" y="913511"/>
                </a:lnTo>
                <a:lnTo>
                  <a:pt x="436562" y="911161"/>
                </a:lnTo>
                <a:lnTo>
                  <a:pt x="445935" y="901788"/>
                </a:lnTo>
                <a:lnTo>
                  <a:pt x="448284" y="896327"/>
                </a:lnTo>
                <a:lnTo>
                  <a:pt x="448284" y="883831"/>
                </a:lnTo>
                <a:lnTo>
                  <a:pt x="445935" y="878344"/>
                </a:lnTo>
                <a:lnTo>
                  <a:pt x="436562" y="868972"/>
                </a:lnTo>
                <a:lnTo>
                  <a:pt x="431088" y="866635"/>
                </a:lnTo>
                <a:lnTo>
                  <a:pt x="50469" y="866635"/>
                </a:lnTo>
                <a:lnTo>
                  <a:pt x="88633" y="503643"/>
                </a:lnTo>
                <a:lnTo>
                  <a:pt x="462559" y="503643"/>
                </a:lnTo>
                <a:lnTo>
                  <a:pt x="468045" y="501294"/>
                </a:lnTo>
                <a:lnTo>
                  <a:pt x="477418" y="491921"/>
                </a:lnTo>
                <a:lnTo>
                  <a:pt x="479755" y="486460"/>
                </a:lnTo>
                <a:lnTo>
                  <a:pt x="479755" y="473951"/>
                </a:lnTo>
                <a:lnTo>
                  <a:pt x="477418" y="468477"/>
                </a:lnTo>
                <a:lnTo>
                  <a:pt x="468045" y="459105"/>
                </a:lnTo>
                <a:lnTo>
                  <a:pt x="462559" y="456755"/>
                </a:lnTo>
                <a:lnTo>
                  <a:pt x="92659" y="456755"/>
                </a:lnTo>
                <a:lnTo>
                  <a:pt x="135521" y="46888"/>
                </a:lnTo>
                <a:lnTo>
                  <a:pt x="518820" y="46888"/>
                </a:lnTo>
                <a:lnTo>
                  <a:pt x="524294" y="44538"/>
                </a:lnTo>
                <a:lnTo>
                  <a:pt x="533666" y="35166"/>
                </a:lnTo>
                <a:lnTo>
                  <a:pt x="536016" y="29705"/>
                </a:lnTo>
                <a:lnTo>
                  <a:pt x="536016" y="17195"/>
                </a:lnTo>
                <a:lnTo>
                  <a:pt x="533666" y="11722"/>
                </a:lnTo>
                <a:lnTo>
                  <a:pt x="524294" y="2349"/>
                </a:lnTo>
                <a:lnTo>
                  <a:pt x="51882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71017" y="3814991"/>
            <a:ext cx="6365875" cy="947419"/>
            <a:chOff x="571017" y="3814991"/>
            <a:chExt cx="6365875" cy="947419"/>
          </a:xfrm>
        </p:grpSpPr>
        <p:sp>
          <p:nvSpPr>
            <p:cNvPr id="14" name="object 14"/>
            <p:cNvSpPr/>
            <p:nvPr/>
          </p:nvSpPr>
          <p:spPr>
            <a:xfrm>
              <a:off x="6141683" y="3823426"/>
              <a:ext cx="536575" cy="913765"/>
            </a:xfrm>
            <a:custGeom>
              <a:avLst/>
              <a:gdLst/>
              <a:ahLst/>
              <a:cxnLst/>
              <a:rect l="l" t="t" r="r" b="b"/>
              <a:pathLst>
                <a:path w="536575" h="913764">
                  <a:moveTo>
                    <a:pt x="518820" y="0"/>
                  </a:moveTo>
                  <a:lnTo>
                    <a:pt x="108496" y="0"/>
                  </a:lnTo>
                  <a:lnTo>
                    <a:pt x="103809" y="1574"/>
                  </a:lnTo>
                  <a:lnTo>
                    <a:pt x="94881" y="7823"/>
                  </a:lnTo>
                  <a:lnTo>
                    <a:pt x="92201" y="13182"/>
                  </a:lnTo>
                  <a:lnTo>
                    <a:pt x="0" y="894994"/>
                  </a:lnTo>
                  <a:lnTo>
                    <a:pt x="2120" y="901242"/>
                  </a:lnTo>
                  <a:lnTo>
                    <a:pt x="12395" y="911059"/>
                  </a:lnTo>
                  <a:lnTo>
                    <a:pt x="18084" y="913511"/>
                  </a:lnTo>
                  <a:lnTo>
                    <a:pt x="24345" y="913511"/>
                  </a:lnTo>
                  <a:lnTo>
                    <a:pt x="431088" y="913511"/>
                  </a:lnTo>
                  <a:lnTo>
                    <a:pt x="436562" y="911161"/>
                  </a:lnTo>
                  <a:lnTo>
                    <a:pt x="445935" y="901788"/>
                  </a:lnTo>
                  <a:lnTo>
                    <a:pt x="448284" y="896327"/>
                  </a:lnTo>
                  <a:lnTo>
                    <a:pt x="448284" y="883831"/>
                  </a:lnTo>
                  <a:lnTo>
                    <a:pt x="445935" y="878344"/>
                  </a:lnTo>
                  <a:lnTo>
                    <a:pt x="436562" y="868972"/>
                  </a:lnTo>
                  <a:lnTo>
                    <a:pt x="431088" y="866635"/>
                  </a:lnTo>
                  <a:lnTo>
                    <a:pt x="50469" y="866635"/>
                  </a:lnTo>
                  <a:lnTo>
                    <a:pt x="88633" y="503643"/>
                  </a:lnTo>
                  <a:lnTo>
                    <a:pt x="462559" y="503643"/>
                  </a:lnTo>
                  <a:lnTo>
                    <a:pt x="468045" y="501294"/>
                  </a:lnTo>
                  <a:lnTo>
                    <a:pt x="477418" y="491921"/>
                  </a:lnTo>
                  <a:lnTo>
                    <a:pt x="479755" y="486460"/>
                  </a:lnTo>
                  <a:lnTo>
                    <a:pt x="479755" y="473951"/>
                  </a:lnTo>
                  <a:lnTo>
                    <a:pt x="477418" y="468477"/>
                  </a:lnTo>
                  <a:lnTo>
                    <a:pt x="468045" y="459105"/>
                  </a:lnTo>
                  <a:lnTo>
                    <a:pt x="462559" y="456755"/>
                  </a:lnTo>
                  <a:lnTo>
                    <a:pt x="92659" y="456755"/>
                  </a:lnTo>
                  <a:lnTo>
                    <a:pt x="135521" y="46888"/>
                  </a:lnTo>
                  <a:lnTo>
                    <a:pt x="518820" y="46888"/>
                  </a:lnTo>
                  <a:lnTo>
                    <a:pt x="524294" y="44538"/>
                  </a:lnTo>
                  <a:lnTo>
                    <a:pt x="533679" y="35166"/>
                  </a:lnTo>
                  <a:lnTo>
                    <a:pt x="536016" y="29705"/>
                  </a:lnTo>
                  <a:lnTo>
                    <a:pt x="536016" y="17195"/>
                  </a:lnTo>
                  <a:lnTo>
                    <a:pt x="533679" y="11722"/>
                  </a:lnTo>
                  <a:lnTo>
                    <a:pt x="524294" y="2349"/>
                  </a:lnTo>
                  <a:lnTo>
                    <a:pt x="518820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1017" y="3818166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030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72" y="0"/>
                </a:moveTo>
                <a:lnTo>
                  <a:pt x="0" y="0"/>
                </a:lnTo>
                <a:lnTo>
                  <a:pt x="0" y="9525"/>
                </a:lnTo>
                <a:lnTo>
                  <a:pt x="3208972" y="9525"/>
                </a:lnTo>
                <a:lnTo>
                  <a:pt x="3208972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030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72" y="0"/>
                </a:moveTo>
                <a:lnTo>
                  <a:pt x="0" y="0"/>
                </a:lnTo>
                <a:lnTo>
                  <a:pt x="0" y="25400"/>
                </a:lnTo>
                <a:lnTo>
                  <a:pt x="3208972" y="25400"/>
                </a:lnTo>
                <a:lnTo>
                  <a:pt x="3208972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017" y="6816521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399"/>
                </a:lnTo>
                <a:lnTo>
                  <a:pt x="6365608" y="25399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017" y="7294981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017" y="7977276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1017" y="8438274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017" y="8896083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366013" y="792998"/>
            <a:ext cx="6828155" cy="8941435"/>
            <a:chOff x="366013" y="792998"/>
            <a:chExt cx="6828155" cy="8941435"/>
          </a:xfrm>
        </p:grpSpPr>
        <p:sp>
          <p:nvSpPr>
            <p:cNvPr id="28" name="object 28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6013" y="792998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75" y="0"/>
                  </a:moveTo>
                  <a:lnTo>
                    <a:pt x="228701" y="0"/>
                  </a:lnTo>
                  <a:lnTo>
                    <a:pt x="182666" y="4655"/>
                  </a:lnTo>
                  <a:lnTo>
                    <a:pt x="139763" y="18002"/>
                  </a:lnTo>
                  <a:lnTo>
                    <a:pt x="100919" y="39114"/>
                  </a:lnTo>
                  <a:lnTo>
                    <a:pt x="67059" y="67063"/>
                  </a:lnTo>
                  <a:lnTo>
                    <a:pt x="39110" y="100924"/>
                  </a:lnTo>
                  <a:lnTo>
                    <a:pt x="18000" y="139769"/>
                  </a:lnTo>
                  <a:lnTo>
                    <a:pt x="4654" y="182670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75" y="8940901"/>
                  </a:lnTo>
                  <a:lnTo>
                    <a:pt x="6645306" y="8936247"/>
                  </a:lnTo>
                  <a:lnTo>
                    <a:pt x="6688205" y="8922901"/>
                  </a:lnTo>
                  <a:lnTo>
                    <a:pt x="6701821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5" y="18002"/>
                  </a:lnTo>
                  <a:lnTo>
                    <a:pt x="6645306" y="4655"/>
                  </a:lnTo>
                  <a:lnTo>
                    <a:pt x="6599275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75" y="25400"/>
                  </a:lnTo>
                  <a:lnTo>
                    <a:pt x="6645830" y="30778"/>
                  </a:lnTo>
                  <a:lnTo>
                    <a:pt x="6688596" y="46094"/>
                  </a:lnTo>
                  <a:lnTo>
                    <a:pt x="6726345" y="70118"/>
                  </a:lnTo>
                  <a:lnTo>
                    <a:pt x="6757846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6" y="8839280"/>
                  </a:lnTo>
                  <a:lnTo>
                    <a:pt x="6726345" y="8870782"/>
                  </a:lnTo>
                  <a:lnTo>
                    <a:pt x="6688596" y="8894806"/>
                  </a:lnTo>
                  <a:lnTo>
                    <a:pt x="6645830" y="8910122"/>
                  </a:lnTo>
                  <a:lnTo>
                    <a:pt x="6599275" y="8915501"/>
                  </a:lnTo>
                  <a:lnTo>
                    <a:pt x="6701821" y="8915501"/>
                  </a:lnTo>
                  <a:lnTo>
                    <a:pt x="6760906" y="8873842"/>
                  </a:lnTo>
                  <a:lnTo>
                    <a:pt x="6788854" y="8839982"/>
                  </a:lnTo>
                  <a:lnTo>
                    <a:pt x="6809964" y="8801137"/>
                  </a:lnTo>
                  <a:lnTo>
                    <a:pt x="6823310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10" y="182670"/>
                  </a:lnTo>
                  <a:lnTo>
                    <a:pt x="6809964" y="139769"/>
                  </a:lnTo>
                  <a:lnTo>
                    <a:pt x="6788854" y="100924"/>
                  </a:lnTo>
                  <a:lnTo>
                    <a:pt x="6760906" y="67063"/>
                  </a:lnTo>
                  <a:lnTo>
                    <a:pt x="6727048" y="39114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1742673" y="3832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32943" y="3832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35913" y="3832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38883" y="3832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41853" y="3832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44823" y="3832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42673" y="59127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5054" y="59127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32943" y="59127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35913" y="59127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38883" y="59127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41853" y="59127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44823" y="59127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29530" y="428528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19800" y="428528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22770" y="428528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25740" y="428528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28710" y="428528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31680" y="428528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29530" y="63657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1909" y="63657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19800" y="63657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22770" y="63657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25740" y="63657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328710" y="63657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31680" y="63657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0164" y="3823426"/>
            <a:ext cx="536575" cy="913765"/>
          </a:xfrm>
          <a:custGeom>
            <a:avLst/>
            <a:gdLst/>
            <a:ahLst/>
            <a:cxnLst/>
            <a:rect l="l" t="t" r="r" b="b"/>
            <a:pathLst>
              <a:path w="536575" h="913764">
                <a:moveTo>
                  <a:pt x="518820" y="0"/>
                </a:moveTo>
                <a:lnTo>
                  <a:pt x="108496" y="0"/>
                </a:lnTo>
                <a:lnTo>
                  <a:pt x="103809" y="1574"/>
                </a:lnTo>
                <a:lnTo>
                  <a:pt x="94881" y="7823"/>
                </a:lnTo>
                <a:lnTo>
                  <a:pt x="92202" y="13182"/>
                </a:lnTo>
                <a:lnTo>
                  <a:pt x="0" y="894994"/>
                </a:lnTo>
                <a:lnTo>
                  <a:pt x="2120" y="901242"/>
                </a:lnTo>
                <a:lnTo>
                  <a:pt x="12395" y="911059"/>
                </a:lnTo>
                <a:lnTo>
                  <a:pt x="18084" y="913511"/>
                </a:lnTo>
                <a:lnTo>
                  <a:pt x="24345" y="913511"/>
                </a:lnTo>
                <a:lnTo>
                  <a:pt x="431088" y="913511"/>
                </a:lnTo>
                <a:lnTo>
                  <a:pt x="436562" y="911161"/>
                </a:lnTo>
                <a:lnTo>
                  <a:pt x="445935" y="901788"/>
                </a:lnTo>
                <a:lnTo>
                  <a:pt x="448284" y="896327"/>
                </a:lnTo>
                <a:lnTo>
                  <a:pt x="448284" y="883831"/>
                </a:lnTo>
                <a:lnTo>
                  <a:pt x="445935" y="878344"/>
                </a:lnTo>
                <a:lnTo>
                  <a:pt x="436562" y="868972"/>
                </a:lnTo>
                <a:lnTo>
                  <a:pt x="431088" y="866635"/>
                </a:lnTo>
                <a:lnTo>
                  <a:pt x="50469" y="866635"/>
                </a:lnTo>
                <a:lnTo>
                  <a:pt x="88633" y="503643"/>
                </a:lnTo>
                <a:lnTo>
                  <a:pt x="462559" y="503643"/>
                </a:lnTo>
                <a:lnTo>
                  <a:pt x="468045" y="501294"/>
                </a:lnTo>
                <a:lnTo>
                  <a:pt x="477418" y="491921"/>
                </a:lnTo>
                <a:lnTo>
                  <a:pt x="479755" y="486460"/>
                </a:lnTo>
                <a:lnTo>
                  <a:pt x="479755" y="473951"/>
                </a:lnTo>
                <a:lnTo>
                  <a:pt x="477418" y="468477"/>
                </a:lnTo>
                <a:lnTo>
                  <a:pt x="468045" y="459105"/>
                </a:lnTo>
                <a:lnTo>
                  <a:pt x="462559" y="456755"/>
                </a:lnTo>
                <a:lnTo>
                  <a:pt x="92659" y="456755"/>
                </a:lnTo>
                <a:lnTo>
                  <a:pt x="135521" y="46888"/>
                </a:lnTo>
                <a:lnTo>
                  <a:pt x="518820" y="46888"/>
                </a:lnTo>
                <a:lnTo>
                  <a:pt x="524294" y="44538"/>
                </a:lnTo>
                <a:lnTo>
                  <a:pt x="533666" y="35166"/>
                </a:lnTo>
                <a:lnTo>
                  <a:pt x="536016" y="29705"/>
                </a:lnTo>
                <a:lnTo>
                  <a:pt x="536016" y="17195"/>
                </a:lnTo>
                <a:lnTo>
                  <a:pt x="533666" y="11722"/>
                </a:lnTo>
                <a:lnTo>
                  <a:pt x="524294" y="2349"/>
                </a:lnTo>
                <a:lnTo>
                  <a:pt x="5188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8716" y="1305616"/>
            <a:ext cx="872490" cy="1489075"/>
          </a:xfrm>
          <a:custGeom>
            <a:avLst/>
            <a:gdLst/>
            <a:ahLst/>
            <a:cxnLst/>
            <a:rect l="l" t="t" r="r" b="b"/>
            <a:pathLst>
              <a:path w="872489" h="1489075">
                <a:moveTo>
                  <a:pt x="834004" y="0"/>
                </a:moveTo>
                <a:lnTo>
                  <a:pt x="175522" y="0"/>
                </a:lnTo>
                <a:lnTo>
                  <a:pt x="167877" y="2552"/>
                </a:lnTo>
                <a:lnTo>
                  <a:pt x="173" y="1446110"/>
                </a:lnTo>
                <a:lnTo>
                  <a:pt x="0" y="1454986"/>
                </a:lnTo>
                <a:lnTo>
                  <a:pt x="1670" y="1463038"/>
                </a:lnTo>
                <a:lnTo>
                  <a:pt x="30900" y="1487932"/>
                </a:lnTo>
                <a:lnTo>
                  <a:pt x="38375" y="1488681"/>
                </a:lnTo>
                <a:lnTo>
                  <a:pt x="691040" y="1488681"/>
                </a:lnTo>
                <a:lnTo>
                  <a:pt x="726369" y="1464810"/>
                </a:lnTo>
                <a:lnTo>
                  <a:pt x="717774" y="1423746"/>
                </a:lnTo>
                <a:lnTo>
                  <a:pt x="80945" y="1412278"/>
                </a:lnTo>
                <a:lnTo>
                  <a:pt x="143150" y="820737"/>
                </a:lnTo>
                <a:lnTo>
                  <a:pt x="742336" y="820737"/>
                </a:lnTo>
                <a:lnTo>
                  <a:pt x="749731" y="820020"/>
                </a:lnTo>
                <a:lnTo>
                  <a:pt x="779821" y="789942"/>
                </a:lnTo>
                <a:lnTo>
                  <a:pt x="780537" y="782535"/>
                </a:lnTo>
                <a:lnTo>
                  <a:pt x="779821" y="775142"/>
                </a:lnTo>
                <a:lnTo>
                  <a:pt x="749731" y="745061"/>
                </a:lnTo>
                <a:lnTo>
                  <a:pt x="742336" y="744346"/>
                </a:lnTo>
                <a:lnTo>
                  <a:pt x="149703" y="744346"/>
                </a:lnTo>
                <a:lnTo>
                  <a:pt x="219553" y="76403"/>
                </a:lnTo>
                <a:lnTo>
                  <a:pt x="834004" y="76403"/>
                </a:lnTo>
                <a:lnTo>
                  <a:pt x="841405" y="75686"/>
                </a:lnTo>
                <a:lnTo>
                  <a:pt x="871489" y="45607"/>
                </a:lnTo>
                <a:lnTo>
                  <a:pt x="872206" y="38201"/>
                </a:lnTo>
                <a:lnTo>
                  <a:pt x="871489" y="30800"/>
                </a:lnTo>
                <a:lnTo>
                  <a:pt x="841405" y="716"/>
                </a:lnTo>
                <a:lnTo>
                  <a:pt x="83400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59"/>
          <p:cNvGrpSpPr/>
          <p:nvPr/>
        </p:nvGrpSpPr>
        <p:grpSpPr>
          <a:xfrm>
            <a:off x="5271092" y="1259898"/>
            <a:ext cx="1450340" cy="1464945"/>
            <a:chOff x="5271092" y="1259898"/>
            <a:chExt cx="1450340" cy="1464945"/>
          </a:xfrm>
        </p:grpSpPr>
        <p:sp>
          <p:nvSpPr>
            <p:cNvPr id="60" name="object 60"/>
            <p:cNvSpPr/>
            <p:nvPr/>
          </p:nvSpPr>
          <p:spPr>
            <a:xfrm>
              <a:off x="5283789" y="1271982"/>
              <a:ext cx="1424940" cy="1439545"/>
            </a:xfrm>
            <a:custGeom>
              <a:avLst/>
              <a:gdLst/>
              <a:ahLst/>
              <a:cxnLst/>
              <a:rect l="l" t="t" r="r" b="b"/>
              <a:pathLst>
                <a:path w="1424940" h="1439545">
                  <a:moveTo>
                    <a:pt x="383478" y="0"/>
                  </a:moveTo>
                  <a:lnTo>
                    <a:pt x="335633" y="2712"/>
                  </a:lnTo>
                  <a:lnTo>
                    <a:pt x="291121" y="14452"/>
                  </a:lnTo>
                  <a:lnTo>
                    <a:pt x="251968" y="36377"/>
                  </a:lnTo>
                  <a:lnTo>
                    <a:pt x="220200" y="69645"/>
                  </a:lnTo>
                  <a:lnTo>
                    <a:pt x="198177" y="115420"/>
                  </a:lnTo>
                  <a:lnTo>
                    <a:pt x="189822" y="165035"/>
                  </a:lnTo>
                  <a:lnTo>
                    <a:pt x="190384" y="211945"/>
                  </a:lnTo>
                  <a:lnTo>
                    <a:pt x="195305" y="260308"/>
                  </a:lnTo>
                  <a:lnTo>
                    <a:pt x="201438" y="309349"/>
                  </a:lnTo>
                  <a:lnTo>
                    <a:pt x="205633" y="358291"/>
                  </a:lnTo>
                  <a:lnTo>
                    <a:pt x="204745" y="406360"/>
                  </a:lnTo>
                  <a:lnTo>
                    <a:pt x="196112" y="453800"/>
                  </a:lnTo>
                  <a:lnTo>
                    <a:pt x="180525" y="498989"/>
                  </a:lnTo>
                  <a:lnTo>
                    <a:pt x="159632" y="542502"/>
                  </a:lnTo>
                  <a:lnTo>
                    <a:pt x="135083" y="584909"/>
                  </a:lnTo>
                  <a:lnTo>
                    <a:pt x="108525" y="626783"/>
                  </a:lnTo>
                  <a:lnTo>
                    <a:pt x="81607" y="668698"/>
                  </a:lnTo>
                  <a:lnTo>
                    <a:pt x="55979" y="711224"/>
                  </a:lnTo>
                  <a:lnTo>
                    <a:pt x="33288" y="754935"/>
                  </a:lnTo>
                  <a:lnTo>
                    <a:pt x="15184" y="800403"/>
                  </a:lnTo>
                  <a:lnTo>
                    <a:pt x="4459" y="843693"/>
                  </a:lnTo>
                  <a:lnTo>
                    <a:pt x="0" y="888023"/>
                  </a:lnTo>
                  <a:lnTo>
                    <a:pt x="1575" y="932562"/>
                  </a:lnTo>
                  <a:lnTo>
                    <a:pt x="8954" y="976480"/>
                  </a:lnTo>
                  <a:lnTo>
                    <a:pt x="21906" y="1018949"/>
                  </a:lnTo>
                  <a:lnTo>
                    <a:pt x="40200" y="1059137"/>
                  </a:lnTo>
                  <a:lnTo>
                    <a:pt x="63606" y="1096215"/>
                  </a:lnTo>
                  <a:lnTo>
                    <a:pt x="91891" y="1129354"/>
                  </a:lnTo>
                  <a:lnTo>
                    <a:pt x="124827" y="1157722"/>
                  </a:lnTo>
                  <a:lnTo>
                    <a:pt x="162180" y="1180492"/>
                  </a:lnTo>
                  <a:lnTo>
                    <a:pt x="203722" y="1196832"/>
                  </a:lnTo>
                  <a:lnTo>
                    <a:pt x="249220" y="1205914"/>
                  </a:lnTo>
                  <a:lnTo>
                    <a:pt x="292825" y="1209783"/>
                  </a:lnTo>
                  <a:lnTo>
                    <a:pt x="313996" y="1213834"/>
                  </a:lnTo>
                  <a:lnTo>
                    <a:pt x="358369" y="1241098"/>
                  </a:lnTo>
                  <a:lnTo>
                    <a:pt x="379039" y="1265058"/>
                  </a:lnTo>
                  <a:lnTo>
                    <a:pt x="409357" y="1299938"/>
                  </a:lnTo>
                  <a:lnTo>
                    <a:pt x="442706" y="1333702"/>
                  </a:lnTo>
                  <a:lnTo>
                    <a:pt x="478726" y="1365015"/>
                  </a:lnTo>
                  <a:lnTo>
                    <a:pt x="517056" y="1392543"/>
                  </a:lnTo>
                  <a:lnTo>
                    <a:pt x="557338" y="1414953"/>
                  </a:lnTo>
                  <a:lnTo>
                    <a:pt x="599209" y="1430911"/>
                  </a:lnTo>
                  <a:lnTo>
                    <a:pt x="642311" y="1439083"/>
                  </a:lnTo>
                  <a:lnTo>
                    <a:pt x="686283" y="1438137"/>
                  </a:lnTo>
                  <a:lnTo>
                    <a:pt x="730764" y="1426737"/>
                  </a:lnTo>
                  <a:lnTo>
                    <a:pt x="775394" y="1403551"/>
                  </a:lnTo>
                  <a:lnTo>
                    <a:pt x="811202" y="1374643"/>
                  </a:lnTo>
                  <a:lnTo>
                    <a:pt x="841644" y="1340516"/>
                  </a:lnTo>
                  <a:lnTo>
                    <a:pt x="868211" y="1302600"/>
                  </a:lnTo>
                  <a:lnTo>
                    <a:pt x="892394" y="1262319"/>
                  </a:lnTo>
                  <a:lnTo>
                    <a:pt x="915684" y="1221103"/>
                  </a:lnTo>
                  <a:lnTo>
                    <a:pt x="939571" y="1180377"/>
                  </a:lnTo>
                  <a:lnTo>
                    <a:pt x="965547" y="1141569"/>
                  </a:lnTo>
                  <a:lnTo>
                    <a:pt x="995101" y="1106106"/>
                  </a:lnTo>
                  <a:lnTo>
                    <a:pt x="1029725" y="1075415"/>
                  </a:lnTo>
                  <a:lnTo>
                    <a:pt x="1070910" y="1050923"/>
                  </a:lnTo>
                  <a:lnTo>
                    <a:pt x="1117746" y="1031733"/>
                  </a:lnTo>
                  <a:lnTo>
                    <a:pt x="1165944" y="1015133"/>
                  </a:lnTo>
                  <a:lnTo>
                    <a:pt x="1214160" y="998815"/>
                  </a:lnTo>
                  <a:lnTo>
                    <a:pt x="1261051" y="980474"/>
                  </a:lnTo>
                  <a:lnTo>
                    <a:pt x="1305273" y="957803"/>
                  </a:lnTo>
                  <a:lnTo>
                    <a:pt x="1345484" y="928495"/>
                  </a:lnTo>
                  <a:lnTo>
                    <a:pt x="1377198" y="893706"/>
                  </a:lnTo>
                  <a:lnTo>
                    <a:pt x="1401157" y="853266"/>
                  </a:lnTo>
                  <a:lnTo>
                    <a:pt x="1417083" y="808884"/>
                  </a:lnTo>
                  <a:lnTo>
                    <a:pt x="1424696" y="762268"/>
                  </a:lnTo>
                  <a:lnTo>
                    <a:pt x="1423716" y="715126"/>
                  </a:lnTo>
                  <a:lnTo>
                    <a:pt x="1413864" y="669165"/>
                  </a:lnTo>
                  <a:lnTo>
                    <a:pt x="1394862" y="626095"/>
                  </a:lnTo>
                  <a:lnTo>
                    <a:pt x="1368712" y="588244"/>
                  </a:lnTo>
                  <a:lnTo>
                    <a:pt x="1338426" y="553233"/>
                  </a:lnTo>
                  <a:lnTo>
                    <a:pt x="1307118" y="518978"/>
                  </a:lnTo>
                  <a:lnTo>
                    <a:pt x="1277901" y="483394"/>
                  </a:lnTo>
                  <a:lnTo>
                    <a:pt x="1253892" y="444396"/>
                  </a:lnTo>
                  <a:lnTo>
                    <a:pt x="1235956" y="396595"/>
                  </a:lnTo>
                  <a:lnTo>
                    <a:pt x="1223852" y="345770"/>
                  </a:lnTo>
                  <a:lnTo>
                    <a:pt x="1213174" y="294659"/>
                  </a:lnTo>
                  <a:lnTo>
                    <a:pt x="1199514" y="246000"/>
                  </a:lnTo>
                  <a:lnTo>
                    <a:pt x="1178466" y="202531"/>
                  </a:lnTo>
                  <a:lnTo>
                    <a:pt x="1145624" y="166990"/>
                  </a:lnTo>
                  <a:lnTo>
                    <a:pt x="1107498" y="146381"/>
                  </a:lnTo>
                  <a:lnTo>
                    <a:pt x="1065907" y="137493"/>
                  </a:lnTo>
                  <a:lnTo>
                    <a:pt x="1021706" y="137132"/>
                  </a:lnTo>
                  <a:lnTo>
                    <a:pt x="975752" y="142103"/>
                  </a:lnTo>
                  <a:lnTo>
                    <a:pt x="928902" y="149211"/>
                  </a:lnTo>
                  <a:lnTo>
                    <a:pt x="882010" y="155261"/>
                  </a:lnTo>
                  <a:lnTo>
                    <a:pt x="835935" y="157059"/>
                  </a:lnTo>
                  <a:lnTo>
                    <a:pt x="788954" y="151614"/>
                  </a:lnTo>
                  <a:lnTo>
                    <a:pt x="743566" y="139341"/>
                  </a:lnTo>
                  <a:lnTo>
                    <a:pt x="699377" y="121923"/>
                  </a:lnTo>
                  <a:lnTo>
                    <a:pt x="655995" y="101042"/>
                  </a:lnTo>
                  <a:lnTo>
                    <a:pt x="570076" y="55625"/>
                  </a:lnTo>
                  <a:lnTo>
                    <a:pt x="526753" y="34453"/>
                  </a:lnTo>
                  <a:lnTo>
                    <a:pt x="481064" y="17027"/>
                  </a:lnTo>
                  <a:lnTo>
                    <a:pt x="432631" y="5157"/>
                  </a:lnTo>
                  <a:lnTo>
                    <a:pt x="3834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271092" y="1259898"/>
              <a:ext cx="1450340" cy="1464945"/>
            </a:xfrm>
            <a:custGeom>
              <a:avLst/>
              <a:gdLst/>
              <a:ahLst/>
              <a:cxnLst/>
              <a:rect l="l" t="t" r="r" b="b"/>
              <a:pathLst>
                <a:path w="1450340" h="1464945">
                  <a:moveTo>
                    <a:pt x="368497" y="0"/>
                  </a:moveTo>
                  <a:lnTo>
                    <a:pt x="325700" y="6449"/>
                  </a:lnTo>
                  <a:lnTo>
                    <a:pt x="286176" y="20502"/>
                  </a:lnTo>
                  <a:lnTo>
                    <a:pt x="251308" y="42921"/>
                  </a:lnTo>
                  <a:lnTo>
                    <a:pt x="222484" y="74469"/>
                  </a:lnTo>
                  <a:lnTo>
                    <a:pt x="199681" y="120818"/>
                  </a:lnTo>
                  <a:lnTo>
                    <a:pt x="189864" y="176108"/>
                  </a:lnTo>
                  <a:lnTo>
                    <a:pt x="189457" y="204847"/>
                  </a:lnTo>
                  <a:lnTo>
                    <a:pt x="191105" y="233841"/>
                  </a:lnTo>
                  <a:lnTo>
                    <a:pt x="194083" y="263026"/>
                  </a:lnTo>
                  <a:lnTo>
                    <a:pt x="201600" y="323618"/>
                  </a:lnTo>
                  <a:lnTo>
                    <a:pt x="204683" y="355285"/>
                  </a:lnTo>
                  <a:lnTo>
                    <a:pt x="206050" y="386638"/>
                  </a:lnTo>
                  <a:lnTo>
                    <a:pt x="204805" y="417255"/>
                  </a:lnTo>
                  <a:lnTo>
                    <a:pt x="196099" y="464400"/>
                  </a:lnTo>
                  <a:lnTo>
                    <a:pt x="180243" y="509346"/>
                  </a:lnTo>
                  <a:lnTo>
                    <a:pt x="158869" y="552881"/>
                  </a:lnTo>
                  <a:lnTo>
                    <a:pt x="133607" y="595797"/>
                  </a:lnTo>
                  <a:lnTo>
                    <a:pt x="80225" y="679329"/>
                  </a:lnTo>
                  <a:lnTo>
                    <a:pt x="55504" y="720834"/>
                  </a:lnTo>
                  <a:lnTo>
                    <a:pt x="33508" y="763775"/>
                  </a:lnTo>
                  <a:lnTo>
                    <a:pt x="15817" y="808529"/>
                  </a:lnTo>
                  <a:lnTo>
                    <a:pt x="4165" y="856872"/>
                  </a:lnTo>
                  <a:lnTo>
                    <a:pt x="0" y="906899"/>
                  </a:lnTo>
                  <a:lnTo>
                    <a:pt x="3158" y="957400"/>
                  </a:lnTo>
                  <a:lnTo>
                    <a:pt x="13477" y="1007166"/>
                  </a:lnTo>
                  <a:lnTo>
                    <a:pt x="30794" y="1054986"/>
                  </a:lnTo>
                  <a:lnTo>
                    <a:pt x="54945" y="1099651"/>
                  </a:lnTo>
                  <a:lnTo>
                    <a:pt x="86892" y="1141296"/>
                  </a:lnTo>
                  <a:lnTo>
                    <a:pt x="124071" y="1175628"/>
                  </a:lnTo>
                  <a:lnTo>
                    <a:pt x="165836" y="1202235"/>
                  </a:lnTo>
                  <a:lnTo>
                    <a:pt x="211542" y="1220705"/>
                  </a:lnTo>
                  <a:lnTo>
                    <a:pt x="260546" y="1230626"/>
                  </a:lnTo>
                  <a:lnTo>
                    <a:pt x="296759" y="1233667"/>
                  </a:lnTo>
                  <a:lnTo>
                    <a:pt x="312276" y="1235708"/>
                  </a:lnTo>
                  <a:lnTo>
                    <a:pt x="351452" y="1252359"/>
                  </a:lnTo>
                  <a:lnTo>
                    <a:pt x="380256" y="1283154"/>
                  </a:lnTo>
                  <a:lnTo>
                    <a:pt x="381920" y="1285198"/>
                  </a:lnTo>
                  <a:lnTo>
                    <a:pt x="429766" y="1338857"/>
                  </a:lnTo>
                  <a:lnTo>
                    <a:pt x="475660" y="1381484"/>
                  </a:lnTo>
                  <a:lnTo>
                    <a:pt x="519475" y="1414090"/>
                  </a:lnTo>
                  <a:lnTo>
                    <a:pt x="561080" y="1437689"/>
                  </a:lnTo>
                  <a:lnTo>
                    <a:pt x="600347" y="1453292"/>
                  </a:lnTo>
                  <a:lnTo>
                    <a:pt x="671353" y="1464560"/>
                  </a:lnTo>
                  <a:lnTo>
                    <a:pt x="708696" y="1461295"/>
                  </a:lnTo>
                  <a:lnTo>
                    <a:pt x="741919" y="1452657"/>
                  </a:lnTo>
                  <a:lnTo>
                    <a:pt x="770795" y="1440386"/>
                  </a:lnTo>
                  <a:lnTo>
                    <a:pt x="774275" y="1438358"/>
                  </a:lnTo>
                  <a:lnTo>
                    <a:pt x="690930" y="1438358"/>
                  </a:lnTo>
                  <a:lnTo>
                    <a:pt x="646953" y="1437557"/>
                  </a:lnTo>
                  <a:lnTo>
                    <a:pt x="604308" y="1427448"/>
                  </a:lnTo>
                  <a:lnTo>
                    <a:pt x="563444" y="1409776"/>
                  </a:lnTo>
                  <a:lnTo>
                    <a:pt x="524810" y="1386287"/>
                  </a:lnTo>
                  <a:lnTo>
                    <a:pt x="488856" y="1358729"/>
                  </a:lnTo>
                  <a:lnTo>
                    <a:pt x="456031" y="1328846"/>
                  </a:lnTo>
                  <a:lnTo>
                    <a:pt x="426785" y="1298386"/>
                  </a:lnTo>
                  <a:lnTo>
                    <a:pt x="401566" y="1269095"/>
                  </a:lnTo>
                  <a:lnTo>
                    <a:pt x="389624" y="1254714"/>
                  </a:lnTo>
                  <a:lnTo>
                    <a:pt x="378665" y="1242777"/>
                  </a:lnTo>
                  <a:lnTo>
                    <a:pt x="335722" y="1215373"/>
                  </a:lnTo>
                  <a:lnTo>
                    <a:pt x="269613" y="1206065"/>
                  </a:lnTo>
                  <a:lnTo>
                    <a:pt x="263302" y="1205379"/>
                  </a:lnTo>
                  <a:lnTo>
                    <a:pt x="218806" y="1196349"/>
                  </a:lnTo>
                  <a:lnTo>
                    <a:pt x="177270" y="1179510"/>
                  </a:lnTo>
                  <a:lnTo>
                    <a:pt x="139282" y="1155237"/>
                  </a:lnTo>
                  <a:lnTo>
                    <a:pt x="105428" y="1123907"/>
                  </a:lnTo>
                  <a:lnTo>
                    <a:pt x="76294" y="1085897"/>
                  </a:lnTo>
                  <a:lnTo>
                    <a:pt x="53913" y="1044523"/>
                  </a:lnTo>
                  <a:lnTo>
                    <a:pt x="37861" y="1000242"/>
                  </a:lnTo>
                  <a:lnTo>
                    <a:pt x="28288" y="954174"/>
                  </a:lnTo>
                  <a:lnTo>
                    <a:pt x="25344" y="907439"/>
                  </a:lnTo>
                  <a:lnTo>
                    <a:pt x="29181" y="861154"/>
                  </a:lnTo>
                  <a:lnTo>
                    <a:pt x="39947" y="816441"/>
                  </a:lnTo>
                  <a:lnTo>
                    <a:pt x="56896" y="773733"/>
                  </a:lnTo>
                  <a:lnTo>
                    <a:pt x="78183" y="732348"/>
                  </a:lnTo>
                  <a:lnTo>
                    <a:pt x="102219" y="692069"/>
                  </a:lnTo>
                  <a:lnTo>
                    <a:pt x="155130" y="609231"/>
                  </a:lnTo>
                  <a:lnTo>
                    <a:pt x="181243" y="564704"/>
                  </a:lnTo>
                  <a:lnTo>
                    <a:pt x="203765" y="518595"/>
                  </a:lnTo>
                  <a:lnTo>
                    <a:pt x="220710" y="470408"/>
                  </a:lnTo>
                  <a:lnTo>
                    <a:pt x="230091" y="419642"/>
                  </a:lnTo>
                  <a:lnTo>
                    <a:pt x="231454" y="387157"/>
                  </a:lnTo>
                  <a:lnTo>
                    <a:pt x="230086" y="354328"/>
                  </a:lnTo>
                  <a:lnTo>
                    <a:pt x="226921" y="321453"/>
                  </a:lnTo>
                  <a:lnTo>
                    <a:pt x="222890" y="288832"/>
                  </a:lnTo>
                  <a:lnTo>
                    <a:pt x="219291" y="259961"/>
                  </a:lnTo>
                  <a:lnTo>
                    <a:pt x="216405" y="231865"/>
                  </a:lnTo>
                  <a:lnTo>
                    <a:pt x="214860" y="204847"/>
                  </a:lnTo>
                  <a:lnTo>
                    <a:pt x="214850" y="203863"/>
                  </a:lnTo>
                  <a:lnTo>
                    <a:pt x="215207" y="177860"/>
                  </a:lnTo>
                  <a:lnTo>
                    <a:pt x="223635" y="129085"/>
                  </a:lnTo>
                  <a:lnTo>
                    <a:pt x="243312" y="88998"/>
                  </a:lnTo>
                  <a:lnTo>
                    <a:pt x="271213" y="59466"/>
                  </a:lnTo>
                  <a:lnTo>
                    <a:pt x="305624" y="39468"/>
                  </a:lnTo>
                  <a:lnTo>
                    <a:pt x="344932" y="28119"/>
                  </a:lnTo>
                  <a:lnTo>
                    <a:pt x="387520" y="24533"/>
                  </a:lnTo>
                  <a:lnTo>
                    <a:pt x="517832" y="24533"/>
                  </a:lnTo>
                  <a:lnTo>
                    <a:pt x="502665" y="18639"/>
                  </a:lnTo>
                  <a:lnTo>
                    <a:pt x="458365" y="6857"/>
                  </a:lnTo>
                  <a:lnTo>
                    <a:pt x="413181" y="390"/>
                  </a:lnTo>
                  <a:lnTo>
                    <a:pt x="368497" y="0"/>
                  </a:lnTo>
                  <a:close/>
                </a:path>
                <a:path w="1450340" h="1464945">
                  <a:moveTo>
                    <a:pt x="1151074" y="161307"/>
                  </a:moveTo>
                  <a:lnTo>
                    <a:pt x="1062676" y="161307"/>
                  </a:lnTo>
                  <a:lnTo>
                    <a:pt x="1109059" y="168191"/>
                  </a:lnTo>
                  <a:lnTo>
                    <a:pt x="1150612" y="189163"/>
                  </a:lnTo>
                  <a:lnTo>
                    <a:pt x="1179161" y="219514"/>
                  </a:lnTo>
                  <a:lnTo>
                    <a:pt x="1198239" y="256873"/>
                  </a:lnTo>
                  <a:lnTo>
                    <a:pt x="1211090" y="299337"/>
                  </a:lnTo>
                  <a:lnTo>
                    <a:pt x="1220958" y="345005"/>
                  </a:lnTo>
                  <a:lnTo>
                    <a:pt x="1227202" y="374964"/>
                  </a:lnTo>
                  <a:lnTo>
                    <a:pt x="1234415" y="404850"/>
                  </a:lnTo>
                  <a:lnTo>
                    <a:pt x="1255197" y="462086"/>
                  </a:lnTo>
                  <a:lnTo>
                    <a:pt x="1289687" y="515150"/>
                  </a:lnTo>
                  <a:lnTo>
                    <a:pt x="1348864" y="581742"/>
                  </a:lnTo>
                  <a:lnTo>
                    <a:pt x="1366222" y="601797"/>
                  </a:lnTo>
                  <a:lnTo>
                    <a:pt x="1396561" y="644534"/>
                  </a:lnTo>
                  <a:lnTo>
                    <a:pt x="1414628" y="685420"/>
                  </a:lnTo>
                  <a:lnTo>
                    <a:pt x="1424011" y="728976"/>
                  </a:lnTo>
                  <a:lnTo>
                    <a:pt x="1424971" y="773609"/>
                  </a:lnTo>
                  <a:lnTo>
                    <a:pt x="1417767" y="817728"/>
                  </a:lnTo>
                  <a:lnTo>
                    <a:pt x="1402660" y="859739"/>
                  </a:lnTo>
                  <a:lnTo>
                    <a:pt x="1379909" y="898051"/>
                  </a:lnTo>
                  <a:lnTo>
                    <a:pt x="1349774" y="931071"/>
                  </a:lnTo>
                  <a:lnTo>
                    <a:pt x="1312236" y="958560"/>
                  </a:lnTo>
                  <a:lnTo>
                    <a:pt x="1270813" y="980019"/>
                  </a:lnTo>
                  <a:lnTo>
                    <a:pt x="1226364" y="997603"/>
                  </a:lnTo>
                  <a:lnTo>
                    <a:pt x="1154229" y="1022002"/>
                  </a:lnTo>
                  <a:lnTo>
                    <a:pt x="1128597" y="1030982"/>
                  </a:lnTo>
                  <a:lnTo>
                    <a:pt x="1078248" y="1051506"/>
                  </a:lnTo>
                  <a:lnTo>
                    <a:pt x="1032230" y="1079282"/>
                  </a:lnTo>
                  <a:lnTo>
                    <a:pt x="994137" y="1114236"/>
                  </a:lnTo>
                  <a:lnTo>
                    <a:pt x="962073" y="1154419"/>
                  </a:lnTo>
                  <a:lnTo>
                    <a:pt x="934142" y="1197882"/>
                  </a:lnTo>
                  <a:lnTo>
                    <a:pt x="908392" y="1242777"/>
                  </a:lnTo>
                  <a:lnTo>
                    <a:pt x="881466" y="1289666"/>
                  </a:lnTo>
                  <a:lnTo>
                    <a:pt x="852837" y="1333560"/>
                  </a:lnTo>
                  <a:lnTo>
                    <a:pt x="820172" y="1372606"/>
                  </a:lnTo>
                  <a:lnTo>
                    <a:pt x="781081" y="1405048"/>
                  </a:lnTo>
                  <a:lnTo>
                    <a:pt x="735789" y="1428104"/>
                  </a:lnTo>
                  <a:lnTo>
                    <a:pt x="690930" y="1438358"/>
                  </a:lnTo>
                  <a:lnTo>
                    <a:pt x="774275" y="1438358"/>
                  </a:lnTo>
                  <a:lnTo>
                    <a:pt x="837634" y="1390961"/>
                  </a:lnTo>
                  <a:lnTo>
                    <a:pt x="872873" y="1349032"/>
                  </a:lnTo>
                  <a:lnTo>
                    <a:pt x="903097" y="1302925"/>
                  </a:lnTo>
                  <a:lnTo>
                    <a:pt x="937721" y="1242679"/>
                  </a:lnTo>
                  <a:lnTo>
                    <a:pt x="955754" y="1211192"/>
                  </a:lnTo>
                  <a:lnTo>
                    <a:pt x="982272" y="1169699"/>
                  </a:lnTo>
                  <a:lnTo>
                    <a:pt x="1012042" y="1132117"/>
                  </a:lnTo>
                  <a:lnTo>
                    <a:pt x="1046972" y="1099907"/>
                  </a:lnTo>
                  <a:lnTo>
                    <a:pt x="1088967" y="1074531"/>
                  </a:lnTo>
                  <a:lnTo>
                    <a:pt x="1137712" y="1054700"/>
                  </a:lnTo>
                  <a:lnTo>
                    <a:pt x="1235042" y="1021451"/>
                  </a:lnTo>
                  <a:lnTo>
                    <a:pt x="1281635" y="1002922"/>
                  </a:lnTo>
                  <a:lnTo>
                    <a:pt x="1325995" y="979849"/>
                  </a:lnTo>
                  <a:lnTo>
                    <a:pt x="1366601" y="950096"/>
                  </a:lnTo>
                  <a:lnTo>
                    <a:pt x="1400071" y="913425"/>
                  </a:lnTo>
                  <a:lnTo>
                    <a:pt x="1425340" y="870875"/>
                  </a:lnTo>
                  <a:lnTo>
                    <a:pt x="1442118" y="824215"/>
                  </a:lnTo>
                  <a:lnTo>
                    <a:pt x="1450118" y="775213"/>
                  </a:lnTo>
                  <a:lnTo>
                    <a:pt x="1449050" y="725639"/>
                  </a:lnTo>
                  <a:lnTo>
                    <a:pt x="1438626" y="677260"/>
                  </a:lnTo>
                  <a:lnTo>
                    <a:pt x="1418557" y="631847"/>
                  </a:lnTo>
                  <a:lnTo>
                    <a:pt x="1386385" y="586309"/>
                  </a:lnTo>
                  <a:lnTo>
                    <a:pt x="1329125" y="522418"/>
                  </a:lnTo>
                  <a:lnTo>
                    <a:pt x="1309816" y="499689"/>
                  </a:lnTo>
                  <a:lnTo>
                    <a:pt x="1277993" y="450872"/>
                  </a:lnTo>
                  <a:lnTo>
                    <a:pt x="1258683" y="397235"/>
                  </a:lnTo>
                  <a:lnTo>
                    <a:pt x="1245850" y="339950"/>
                  </a:lnTo>
                  <a:lnTo>
                    <a:pt x="1235405" y="291948"/>
                  </a:lnTo>
                  <a:lnTo>
                    <a:pt x="1221088" y="245721"/>
                  </a:lnTo>
                  <a:lnTo>
                    <a:pt x="1199194" y="203863"/>
                  </a:lnTo>
                  <a:lnTo>
                    <a:pt x="1166018" y="168970"/>
                  </a:lnTo>
                  <a:lnTo>
                    <a:pt x="1151074" y="161307"/>
                  </a:lnTo>
                  <a:close/>
                </a:path>
                <a:path w="1450340" h="1464945">
                  <a:moveTo>
                    <a:pt x="517832" y="24533"/>
                  </a:moveTo>
                  <a:lnTo>
                    <a:pt x="387520" y="24533"/>
                  </a:lnTo>
                  <a:lnTo>
                    <a:pt x="424849" y="26897"/>
                  </a:lnTo>
                  <a:lnTo>
                    <a:pt x="462385" y="33634"/>
                  </a:lnTo>
                  <a:lnTo>
                    <a:pt x="499157" y="44212"/>
                  </a:lnTo>
                  <a:lnTo>
                    <a:pt x="555126" y="67998"/>
                  </a:lnTo>
                  <a:lnTo>
                    <a:pt x="661069" y="123490"/>
                  </a:lnTo>
                  <a:lnTo>
                    <a:pt x="705738" y="145065"/>
                  </a:lnTo>
                  <a:lnTo>
                    <a:pt x="751618" y="163226"/>
                  </a:lnTo>
                  <a:lnTo>
                    <a:pt x="799015" y="176108"/>
                  </a:lnTo>
                  <a:lnTo>
                    <a:pt x="848238" y="181848"/>
                  </a:lnTo>
                  <a:lnTo>
                    <a:pt x="875993" y="181480"/>
                  </a:lnTo>
                  <a:lnTo>
                    <a:pt x="904007" y="179152"/>
                  </a:lnTo>
                  <a:lnTo>
                    <a:pt x="932045" y="175543"/>
                  </a:lnTo>
                  <a:lnTo>
                    <a:pt x="959871" y="171332"/>
                  </a:lnTo>
                  <a:lnTo>
                    <a:pt x="1012576" y="163894"/>
                  </a:lnTo>
                  <a:lnTo>
                    <a:pt x="1062676" y="161307"/>
                  </a:lnTo>
                  <a:lnTo>
                    <a:pt x="1151074" y="161307"/>
                  </a:lnTo>
                  <a:lnTo>
                    <a:pt x="1141623" y="156460"/>
                  </a:lnTo>
                  <a:lnTo>
                    <a:pt x="849026" y="156460"/>
                  </a:lnTo>
                  <a:lnTo>
                    <a:pt x="803317" y="151137"/>
                  </a:lnTo>
                  <a:lnTo>
                    <a:pt x="759108" y="139071"/>
                  </a:lnTo>
                  <a:lnTo>
                    <a:pt x="715782" y="121817"/>
                  </a:lnTo>
                  <a:lnTo>
                    <a:pt x="672719" y="100933"/>
                  </a:lnTo>
                  <a:lnTo>
                    <a:pt x="587433" y="55826"/>
                  </a:lnTo>
                  <a:lnTo>
                    <a:pt x="566140" y="45110"/>
                  </a:lnTo>
                  <a:lnTo>
                    <a:pt x="544695" y="34972"/>
                  </a:lnTo>
                  <a:lnTo>
                    <a:pt x="517832" y="24533"/>
                  </a:lnTo>
                  <a:close/>
                </a:path>
                <a:path w="1450340" h="1464945">
                  <a:moveTo>
                    <a:pt x="1065991" y="136067"/>
                  </a:moveTo>
                  <a:lnTo>
                    <a:pt x="1011371" y="138498"/>
                  </a:lnTo>
                  <a:lnTo>
                    <a:pt x="955972" y="146237"/>
                  </a:lnTo>
                  <a:lnTo>
                    <a:pt x="929027" y="150315"/>
                  </a:lnTo>
                  <a:lnTo>
                    <a:pt x="901980" y="153811"/>
                  </a:lnTo>
                  <a:lnTo>
                    <a:pt x="875193" y="156076"/>
                  </a:lnTo>
                  <a:lnTo>
                    <a:pt x="849026" y="156460"/>
                  </a:lnTo>
                  <a:lnTo>
                    <a:pt x="1141623" y="156460"/>
                  </a:lnTo>
                  <a:lnTo>
                    <a:pt x="1118112" y="144404"/>
                  </a:lnTo>
                  <a:lnTo>
                    <a:pt x="1065991" y="136067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689455" y="1635482"/>
              <a:ext cx="582295" cy="582295"/>
            </a:xfrm>
            <a:custGeom>
              <a:avLst/>
              <a:gdLst/>
              <a:ahLst/>
              <a:cxnLst/>
              <a:rect l="l" t="t" r="r" b="b"/>
              <a:pathLst>
                <a:path w="582295" h="582294">
                  <a:moveTo>
                    <a:pt x="291096" y="0"/>
                  </a:moveTo>
                  <a:lnTo>
                    <a:pt x="243879" y="3810"/>
                  </a:lnTo>
                  <a:lnTo>
                    <a:pt x="199087" y="14841"/>
                  </a:lnTo>
                  <a:lnTo>
                    <a:pt x="157320" y="32494"/>
                  </a:lnTo>
                  <a:lnTo>
                    <a:pt x="119178" y="56168"/>
                  </a:lnTo>
                  <a:lnTo>
                    <a:pt x="85259" y="85266"/>
                  </a:lnTo>
                  <a:lnTo>
                    <a:pt x="56164" y="119186"/>
                  </a:lnTo>
                  <a:lnTo>
                    <a:pt x="32491" y="157330"/>
                  </a:lnTo>
                  <a:lnTo>
                    <a:pt x="14840" y="199098"/>
                  </a:lnTo>
                  <a:lnTo>
                    <a:pt x="3809" y="243891"/>
                  </a:lnTo>
                  <a:lnTo>
                    <a:pt x="0" y="291109"/>
                  </a:lnTo>
                  <a:lnTo>
                    <a:pt x="3809" y="338327"/>
                  </a:lnTo>
                  <a:lnTo>
                    <a:pt x="14840" y="383120"/>
                  </a:lnTo>
                  <a:lnTo>
                    <a:pt x="32491" y="424888"/>
                  </a:lnTo>
                  <a:lnTo>
                    <a:pt x="56164" y="463032"/>
                  </a:lnTo>
                  <a:lnTo>
                    <a:pt x="85259" y="496952"/>
                  </a:lnTo>
                  <a:lnTo>
                    <a:pt x="119178" y="526049"/>
                  </a:lnTo>
                  <a:lnTo>
                    <a:pt x="157320" y="549724"/>
                  </a:lnTo>
                  <a:lnTo>
                    <a:pt x="199087" y="567377"/>
                  </a:lnTo>
                  <a:lnTo>
                    <a:pt x="243879" y="578408"/>
                  </a:lnTo>
                  <a:lnTo>
                    <a:pt x="291096" y="582218"/>
                  </a:lnTo>
                  <a:lnTo>
                    <a:pt x="338317" y="578408"/>
                  </a:lnTo>
                  <a:lnTo>
                    <a:pt x="383112" y="567377"/>
                  </a:lnTo>
                  <a:lnTo>
                    <a:pt x="424881" y="549724"/>
                  </a:lnTo>
                  <a:lnTo>
                    <a:pt x="463025" y="526049"/>
                  </a:lnTo>
                  <a:lnTo>
                    <a:pt x="496944" y="496952"/>
                  </a:lnTo>
                  <a:lnTo>
                    <a:pt x="526040" y="463032"/>
                  </a:lnTo>
                  <a:lnTo>
                    <a:pt x="549714" y="424888"/>
                  </a:lnTo>
                  <a:lnTo>
                    <a:pt x="567365" y="383120"/>
                  </a:lnTo>
                  <a:lnTo>
                    <a:pt x="578396" y="338327"/>
                  </a:lnTo>
                  <a:lnTo>
                    <a:pt x="582206" y="291109"/>
                  </a:lnTo>
                  <a:lnTo>
                    <a:pt x="578396" y="243891"/>
                  </a:lnTo>
                  <a:lnTo>
                    <a:pt x="567365" y="199098"/>
                  </a:lnTo>
                  <a:lnTo>
                    <a:pt x="549714" y="157330"/>
                  </a:lnTo>
                  <a:lnTo>
                    <a:pt x="526040" y="119186"/>
                  </a:lnTo>
                  <a:lnTo>
                    <a:pt x="496944" y="85266"/>
                  </a:lnTo>
                  <a:lnTo>
                    <a:pt x="463025" y="56168"/>
                  </a:lnTo>
                  <a:lnTo>
                    <a:pt x="424881" y="32494"/>
                  </a:lnTo>
                  <a:lnTo>
                    <a:pt x="383112" y="14841"/>
                  </a:lnTo>
                  <a:lnTo>
                    <a:pt x="338317" y="3810"/>
                  </a:lnTo>
                  <a:lnTo>
                    <a:pt x="291096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676761" y="1622789"/>
              <a:ext cx="607695" cy="607695"/>
            </a:xfrm>
            <a:custGeom>
              <a:avLst/>
              <a:gdLst/>
              <a:ahLst/>
              <a:cxnLst/>
              <a:rect l="l" t="t" r="r" b="b"/>
              <a:pathLst>
                <a:path w="607695" h="607694">
                  <a:moveTo>
                    <a:pt x="303796" y="0"/>
                  </a:moveTo>
                  <a:lnTo>
                    <a:pt x="254584" y="3983"/>
                  </a:lnTo>
                  <a:lnTo>
                    <a:pt x="207876" y="15513"/>
                  </a:lnTo>
                  <a:lnTo>
                    <a:pt x="164303" y="33960"/>
                  </a:lnTo>
                  <a:lnTo>
                    <a:pt x="124494" y="58692"/>
                  </a:lnTo>
                  <a:lnTo>
                    <a:pt x="89080" y="89080"/>
                  </a:lnTo>
                  <a:lnTo>
                    <a:pt x="58692" y="124494"/>
                  </a:lnTo>
                  <a:lnTo>
                    <a:pt x="33960" y="164303"/>
                  </a:lnTo>
                  <a:lnTo>
                    <a:pt x="15513" y="207876"/>
                  </a:lnTo>
                  <a:lnTo>
                    <a:pt x="3983" y="254584"/>
                  </a:lnTo>
                  <a:lnTo>
                    <a:pt x="0" y="303796"/>
                  </a:lnTo>
                  <a:lnTo>
                    <a:pt x="3983" y="353012"/>
                  </a:lnTo>
                  <a:lnTo>
                    <a:pt x="15513" y="399722"/>
                  </a:lnTo>
                  <a:lnTo>
                    <a:pt x="33960" y="443298"/>
                  </a:lnTo>
                  <a:lnTo>
                    <a:pt x="58692" y="483108"/>
                  </a:lnTo>
                  <a:lnTo>
                    <a:pt x="89080" y="518523"/>
                  </a:lnTo>
                  <a:lnTo>
                    <a:pt x="124494" y="548912"/>
                  </a:lnTo>
                  <a:lnTo>
                    <a:pt x="164303" y="573645"/>
                  </a:lnTo>
                  <a:lnTo>
                    <a:pt x="207876" y="592092"/>
                  </a:lnTo>
                  <a:lnTo>
                    <a:pt x="254584" y="603622"/>
                  </a:lnTo>
                  <a:lnTo>
                    <a:pt x="303796" y="607606"/>
                  </a:lnTo>
                  <a:lnTo>
                    <a:pt x="353008" y="603622"/>
                  </a:lnTo>
                  <a:lnTo>
                    <a:pt x="399716" y="592092"/>
                  </a:lnTo>
                  <a:lnTo>
                    <a:pt x="423069" y="582206"/>
                  </a:lnTo>
                  <a:lnTo>
                    <a:pt x="303796" y="582206"/>
                  </a:lnTo>
                  <a:lnTo>
                    <a:pt x="258699" y="578555"/>
                  </a:lnTo>
                  <a:lnTo>
                    <a:pt x="215897" y="567989"/>
                  </a:lnTo>
                  <a:lnTo>
                    <a:pt x="175967" y="551084"/>
                  </a:lnTo>
                  <a:lnTo>
                    <a:pt x="139486" y="528419"/>
                  </a:lnTo>
                  <a:lnTo>
                    <a:pt x="107034" y="500570"/>
                  </a:lnTo>
                  <a:lnTo>
                    <a:pt x="79186" y="468116"/>
                  </a:lnTo>
                  <a:lnTo>
                    <a:pt x="56521" y="431634"/>
                  </a:lnTo>
                  <a:lnTo>
                    <a:pt x="39616" y="391702"/>
                  </a:lnTo>
                  <a:lnTo>
                    <a:pt x="29050" y="348896"/>
                  </a:lnTo>
                  <a:lnTo>
                    <a:pt x="25399" y="303796"/>
                  </a:lnTo>
                  <a:lnTo>
                    <a:pt x="29050" y="258699"/>
                  </a:lnTo>
                  <a:lnTo>
                    <a:pt x="39616" y="215897"/>
                  </a:lnTo>
                  <a:lnTo>
                    <a:pt x="56521" y="175967"/>
                  </a:lnTo>
                  <a:lnTo>
                    <a:pt x="79186" y="139486"/>
                  </a:lnTo>
                  <a:lnTo>
                    <a:pt x="107034" y="107034"/>
                  </a:lnTo>
                  <a:lnTo>
                    <a:pt x="139486" y="79186"/>
                  </a:lnTo>
                  <a:lnTo>
                    <a:pt x="175967" y="56521"/>
                  </a:lnTo>
                  <a:lnTo>
                    <a:pt x="215897" y="39616"/>
                  </a:lnTo>
                  <a:lnTo>
                    <a:pt x="258699" y="29050"/>
                  </a:lnTo>
                  <a:lnTo>
                    <a:pt x="303796" y="25400"/>
                  </a:lnTo>
                  <a:lnTo>
                    <a:pt x="423069" y="25400"/>
                  </a:lnTo>
                  <a:lnTo>
                    <a:pt x="399716" y="15513"/>
                  </a:lnTo>
                  <a:lnTo>
                    <a:pt x="353008" y="3983"/>
                  </a:lnTo>
                  <a:lnTo>
                    <a:pt x="303796" y="0"/>
                  </a:lnTo>
                  <a:close/>
                </a:path>
                <a:path w="607695" h="607694">
                  <a:moveTo>
                    <a:pt x="423069" y="25400"/>
                  </a:moveTo>
                  <a:lnTo>
                    <a:pt x="303796" y="25400"/>
                  </a:lnTo>
                  <a:lnTo>
                    <a:pt x="348893" y="29050"/>
                  </a:lnTo>
                  <a:lnTo>
                    <a:pt x="391695" y="39616"/>
                  </a:lnTo>
                  <a:lnTo>
                    <a:pt x="431626" y="56521"/>
                  </a:lnTo>
                  <a:lnTo>
                    <a:pt x="468106" y="79186"/>
                  </a:lnTo>
                  <a:lnTo>
                    <a:pt x="500559" y="107034"/>
                  </a:lnTo>
                  <a:lnTo>
                    <a:pt x="528407" y="139486"/>
                  </a:lnTo>
                  <a:lnTo>
                    <a:pt x="551072" y="175967"/>
                  </a:lnTo>
                  <a:lnTo>
                    <a:pt x="567976" y="215897"/>
                  </a:lnTo>
                  <a:lnTo>
                    <a:pt x="578542" y="258699"/>
                  </a:lnTo>
                  <a:lnTo>
                    <a:pt x="582193" y="303796"/>
                  </a:lnTo>
                  <a:lnTo>
                    <a:pt x="578542" y="348896"/>
                  </a:lnTo>
                  <a:lnTo>
                    <a:pt x="567976" y="391702"/>
                  </a:lnTo>
                  <a:lnTo>
                    <a:pt x="551072" y="431634"/>
                  </a:lnTo>
                  <a:lnTo>
                    <a:pt x="528407" y="468116"/>
                  </a:lnTo>
                  <a:lnTo>
                    <a:pt x="500559" y="500570"/>
                  </a:lnTo>
                  <a:lnTo>
                    <a:pt x="468106" y="528419"/>
                  </a:lnTo>
                  <a:lnTo>
                    <a:pt x="431626" y="551084"/>
                  </a:lnTo>
                  <a:lnTo>
                    <a:pt x="391695" y="567989"/>
                  </a:lnTo>
                  <a:lnTo>
                    <a:pt x="348893" y="578555"/>
                  </a:lnTo>
                  <a:lnTo>
                    <a:pt x="303796" y="582206"/>
                  </a:lnTo>
                  <a:lnTo>
                    <a:pt x="423069" y="582206"/>
                  </a:lnTo>
                  <a:lnTo>
                    <a:pt x="483098" y="548912"/>
                  </a:lnTo>
                  <a:lnTo>
                    <a:pt x="518512" y="518523"/>
                  </a:lnTo>
                  <a:lnTo>
                    <a:pt x="548900" y="483108"/>
                  </a:lnTo>
                  <a:lnTo>
                    <a:pt x="573633" y="443298"/>
                  </a:lnTo>
                  <a:lnTo>
                    <a:pt x="592079" y="399722"/>
                  </a:lnTo>
                  <a:lnTo>
                    <a:pt x="603609" y="353012"/>
                  </a:lnTo>
                  <a:lnTo>
                    <a:pt x="607593" y="303796"/>
                  </a:lnTo>
                  <a:lnTo>
                    <a:pt x="603609" y="254584"/>
                  </a:lnTo>
                  <a:lnTo>
                    <a:pt x="592079" y="207876"/>
                  </a:lnTo>
                  <a:lnTo>
                    <a:pt x="573633" y="164303"/>
                  </a:lnTo>
                  <a:lnTo>
                    <a:pt x="548900" y="124494"/>
                  </a:lnTo>
                  <a:lnTo>
                    <a:pt x="518512" y="89080"/>
                  </a:lnTo>
                  <a:lnTo>
                    <a:pt x="483098" y="58692"/>
                  </a:lnTo>
                  <a:lnTo>
                    <a:pt x="443290" y="33960"/>
                  </a:lnTo>
                  <a:lnTo>
                    <a:pt x="423069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6241434" y="506932"/>
            <a:ext cx="857250" cy="139700"/>
            <a:chOff x="6241434" y="506932"/>
            <a:chExt cx="857250" cy="139700"/>
          </a:xfrm>
        </p:grpSpPr>
        <p:pic>
          <p:nvPicPr>
            <p:cNvPr id="65" name="object 6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0327" y="539850"/>
              <a:ext cx="64617" cy="8183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1434" y="509977"/>
              <a:ext cx="86258" cy="11018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0163" y="506932"/>
              <a:ext cx="368966" cy="11475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62" y="0"/>
                  </a:lnTo>
                  <a:lnTo>
                    <a:pt x="65062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5687" y="539087"/>
              <a:ext cx="162692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143" y="522903"/>
            <a:ext cx="1515097" cy="15150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3458" y="436614"/>
            <a:ext cx="1460500" cy="167640"/>
            <a:chOff x="473458" y="436614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58" y="436614"/>
              <a:ext cx="1263900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64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31" y="46977"/>
                  </a:moveTo>
                  <a:lnTo>
                    <a:pt x="228" y="46977"/>
                  </a:lnTo>
                  <a:lnTo>
                    <a:pt x="228" y="165163"/>
                  </a:lnTo>
                  <a:lnTo>
                    <a:pt x="32131" y="165163"/>
                  </a:lnTo>
                  <a:lnTo>
                    <a:pt x="32131" y="46977"/>
                  </a:lnTo>
                  <a:close/>
                </a:path>
                <a:path w="33019" h="165734">
                  <a:moveTo>
                    <a:pt x="32473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73" y="30060"/>
                  </a:lnTo>
                  <a:lnTo>
                    <a:pt x="32473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079" y="481410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3165" y="481411"/>
            <a:ext cx="102882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5557" y="482672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59" y="481411"/>
            <a:ext cx="499109" cy="157480"/>
            <a:chOff x="2259359" y="481411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9359" y="481415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1330" y="481411"/>
              <a:ext cx="236597" cy="12275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4341163" y="1031482"/>
            <a:ext cx="680085" cy="709295"/>
          </a:xfrm>
          <a:custGeom>
            <a:avLst/>
            <a:gdLst/>
            <a:ahLst/>
            <a:cxnLst/>
            <a:rect l="l" t="t" r="r" b="b"/>
            <a:pathLst>
              <a:path w="680085" h="709294">
                <a:moveTo>
                  <a:pt x="260807" y="0"/>
                </a:moveTo>
                <a:lnTo>
                  <a:pt x="251458" y="0"/>
                </a:lnTo>
                <a:lnTo>
                  <a:pt x="242441" y="2539"/>
                </a:lnTo>
                <a:lnTo>
                  <a:pt x="212220" y="27939"/>
                </a:lnTo>
                <a:lnTo>
                  <a:pt x="170992" y="380999"/>
                </a:lnTo>
                <a:lnTo>
                  <a:pt x="170119" y="387349"/>
                </a:lnTo>
                <a:lnTo>
                  <a:pt x="166773" y="430529"/>
                </a:lnTo>
                <a:lnTo>
                  <a:pt x="165874" y="471169"/>
                </a:lnTo>
                <a:lnTo>
                  <a:pt x="165989" y="477519"/>
                </a:lnTo>
                <a:lnTo>
                  <a:pt x="171357" y="523239"/>
                </a:lnTo>
                <a:lnTo>
                  <a:pt x="188902" y="562609"/>
                </a:lnTo>
                <a:lnTo>
                  <a:pt x="225659" y="595629"/>
                </a:lnTo>
                <a:lnTo>
                  <a:pt x="276351" y="607059"/>
                </a:lnTo>
                <a:lnTo>
                  <a:pt x="295835" y="605789"/>
                </a:lnTo>
                <a:lnTo>
                  <a:pt x="314564" y="601979"/>
                </a:lnTo>
                <a:lnTo>
                  <a:pt x="332539" y="595629"/>
                </a:lnTo>
                <a:lnTo>
                  <a:pt x="342378" y="590549"/>
                </a:lnTo>
                <a:lnTo>
                  <a:pt x="276351" y="590549"/>
                </a:lnTo>
                <a:lnTo>
                  <a:pt x="246984" y="586739"/>
                </a:lnTo>
                <a:lnTo>
                  <a:pt x="203800" y="554989"/>
                </a:lnTo>
                <a:lnTo>
                  <a:pt x="187614" y="518159"/>
                </a:lnTo>
                <a:lnTo>
                  <a:pt x="181786" y="477519"/>
                </a:lnTo>
                <a:lnTo>
                  <a:pt x="181402" y="464819"/>
                </a:lnTo>
                <a:lnTo>
                  <a:pt x="181503" y="448309"/>
                </a:lnTo>
                <a:lnTo>
                  <a:pt x="183935" y="407669"/>
                </a:lnTo>
                <a:lnTo>
                  <a:pt x="221068" y="52069"/>
                </a:lnTo>
                <a:lnTo>
                  <a:pt x="247621" y="17779"/>
                </a:lnTo>
                <a:lnTo>
                  <a:pt x="254048" y="15239"/>
                </a:lnTo>
                <a:lnTo>
                  <a:pt x="303473" y="15239"/>
                </a:lnTo>
                <a:lnTo>
                  <a:pt x="296584" y="8889"/>
                </a:lnTo>
                <a:lnTo>
                  <a:pt x="286491" y="3809"/>
                </a:lnTo>
                <a:lnTo>
                  <a:pt x="274566" y="1269"/>
                </a:lnTo>
                <a:lnTo>
                  <a:pt x="260807" y="0"/>
                </a:lnTo>
                <a:close/>
              </a:path>
              <a:path w="680085" h="709294">
                <a:moveTo>
                  <a:pt x="452089" y="488949"/>
                </a:moveTo>
                <a:lnTo>
                  <a:pt x="436968" y="488949"/>
                </a:lnTo>
                <a:lnTo>
                  <a:pt x="430072" y="547369"/>
                </a:lnTo>
                <a:lnTo>
                  <a:pt x="429462" y="560069"/>
                </a:lnTo>
                <a:lnTo>
                  <a:pt x="431133" y="571499"/>
                </a:lnTo>
                <a:lnTo>
                  <a:pt x="459630" y="603249"/>
                </a:lnTo>
                <a:lnTo>
                  <a:pt x="471565" y="607059"/>
                </a:lnTo>
                <a:lnTo>
                  <a:pt x="494670" y="607059"/>
                </a:lnTo>
                <a:lnTo>
                  <a:pt x="503680" y="604519"/>
                </a:lnTo>
                <a:lnTo>
                  <a:pt x="512373" y="600709"/>
                </a:lnTo>
                <a:lnTo>
                  <a:pt x="520750" y="595629"/>
                </a:lnTo>
                <a:lnTo>
                  <a:pt x="525674" y="590549"/>
                </a:lnTo>
                <a:lnTo>
                  <a:pt x="485343" y="590549"/>
                </a:lnTo>
                <a:lnTo>
                  <a:pt x="466004" y="588009"/>
                </a:lnTo>
                <a:lnTo>
                  <a:pt x="452940" y="579119"/>
                </a:lnTo>
                <a:lnTo>
                  <a:pt x="446147" y="565149"/>
                </a:lnTo>
                <a:lnTo>
                  <a:pt x="445617" y="546099"/>
                </a:lnTo>
                <a:lnTo>
                  <a:pt x="452089" y="488949"/>
                </a:lnTo>
                <a:close/>
              </a:path>
              <a:path w="680085" h="709294">
                <a:moveTo>
                  <a:pt x="461149" y="408939"/>
                </a:moveTo>
                <a:lnTo>
                  <a:pt x="455489" y="421639"/>
                </a:lnTo>
                <a:lnTo>
                  <a:pt x="448852" y="435609"/>
                </a:lnTo>
                <a:lnTo>
                  <a:pt x="441240" y="449579"/>
                </a:lnTo>
                <a:lnTo>
                  <a:pt x="432650" y="464819"/>
                </a:lnTo>
                <a:lnTo>
                  <a:pt x="423533" y="481329"/>
                </a:lnTo>
                <a:lnTo>
                  <a:pt x="395516" y="523239"/>
                </a:lnTo>
                <a:lnTo>
                  <a:pt x="356982" y="561339"/>
                </a:lnTo>
                <a:lnTo>
                  <a:pt x="310030" y="585469"/>
                </a:lnTo>
                <a:lnTo>
                  <a:pt x="276351" y="590549"/>
                </a:lnTo>
                <a:lnTo>
                  <a:pt x="342378" y="590549"/>
                </a:lnTo>
                <a:lnTo>
                  <a:pt x="381049" y="562609"/>
                </a:lnTo>
                <a:lnTo>
                  <a:pt x="407606" y="533399"/>
                </a:lnTo>
                <a:lnTo>
                  <a:pt x="425474" y="506729"/>
                </a:lnTo>
                <a:lnTo>
                  <a:pt x="428977" y="501649"/>
                </a:lnTo>
                <a:lnTo>
                  <a:pt x="432808" y="495299"/>
                </a:lnTo>
                <a:lnTo>
                  <a:pt x="436968" y="488949"/>
                </a:lnTo>
                <a:lnTo>
                  <a:pt x="452089" y="488949"/>
                </a:lnTo>
                <a:lnTo>
                  <a:pt x="461149" y="408939"/>
                </a:lnTo>
                <a:close/>
              </a:path>
              <a:path w="680085" h="709294">
                <a:moveTo>
                  <a:pt x="578233" y="15239"/>
                </a:moveTo>
                <a:lnTo>
                  <a:pt x="544822" y="15239"/>
                </a:lnTo>
                <a:lnTo>
                  <a:pt x="552269" y="17779"/>
                </a:lnTo>
                <a:lnTo>
                  <a:pt x="559501" y="20319"/>
                </a:lnTo>
                <a:lnTo>
                  <a:pt x="566521" y="24129"/>
                </a:lnTo>
                <a:lnTo>
                  <a:pt x="572346" y="30479"/>
                </a:lnTo>
                <a:lnTo>
                  <a:pt x="576013" y="38099"/>
                </a:lnTo>
                <a:lnTo>
                  <a:pt x="577524" y="46989"/>
                </a:lnTo>
                <a:lnTo>
                  <a:pt x="576884" y="58419"/>
                </a:lnTo>
                <a:lnTo>
                  <a:pt x="525068" y="552449"/>
                </a:lnTo>
                <a:lnTo>
                  <a:pt x="505088" y="585469"/>
                </a:lnTo>
                <a:lnTo>
                  <a:pt x="485343" y="590549"/>
                </a:lnTo>
                <a:lnTo>
                  <a:pt x="525674" y="590549"/>
                </a:lnTo>
                <a:lnTo>
                  <a:pt x="540600" y="553719"/>
                </a:lnTo>
                <a:lnTo>
                  <a:pt x="592416" y="59689"/>
                </a:lnTo>
                <a:lnTo>
                  <a:pt x="592745" y="44449"/>
                </a:lnTo>
                <a:lnTo>
                  <a:pt x="590265" y="31749"/>
                </a:lnTo>
                <a:lnTo>
                  <a:pt x="584978" y="21589"/>
                </a:lnTo>
                <a:lnTo>
                  <a:pt x="578233" y="15239"/>
                </a:lnTo>
                <a:close/>
              </a:path>
              <a:path w="680085" h="709294">
                <a:moveTo>
                  <a:pt x="595579" y="445769"/>
                </a:moveTo>
                <a:lnTo>
                  <a:pt x="587514" y="449579"/>
                </a:lnTo>
                <a:lnTo>
                  <a:pt x="586651" y="453389"/>
                </a:lnTo>
                <a:lnTo>
                  <a:pt x="588975" y="457199"/>
                </a:lnTo>
                <a:lnTo>
                  <a:pt x="609701" y="524509"/>
                </a:lnTo>
                <a:lnTo>
                  <a:pt x="611987" y="530859"/>
                </a:lnTo>
                <a:lnTo>
                  <a:pt x="615137" y="533399"/>
                </a:lnTo>
                <a:lnTo>
                  <a:pt x="619201" y="534669"/>
                </a:lnTo>
                <a:lnTo>
                  <a:pt x="623227" y="534669"/>
                </a:lnTo>
                <a:lnTo>
                  <a:pt x="626973" y="532129"/>
                </a:lnTo>
                <a:lnTo>
                  <a:pt x="630415" y="527049"/>
                </a:lnTo>
                <a:lnTo>
                  <a:pt x="650573" y="491489"/>
                </a:lnTo>
                <a:lnTo>
                  <a:pt x="630415" y="491489"/>
                </a:lnTo>
                <a:lnTo>
                  <a:pt x="630551" y="490219"/>
                </a:lnTo>
                <a:lnTo>
                  <a:pt x="616610" y="490219"/>
                </a:lnTo>
                <a:lnTo>
                  <a:pt x="601065" y="452119"/>
                </a:lnTo>
                <a:lnTo>
                  <a:pt x="598741" y="447039"/>
                </a:lnTo>
                <a:lnTo>
                  <a:pt x="595579" y="445769"/>
                </a:lnTo>
                <a:close/>
              </a:path>
              <a:path w="680085" h="709294">
                <a:moveTo>
                  <a:pt x="303473" y="15239"/>
                </a:moveTo>
                <a:lnTo>
                  <a:pt x="260807" y="15239"/>
                </a:lnTo>
                <a:lnTo>
                  <a:pt x="271220" y="16509"/>
                </a:lnTo>
                <a:lnTo>
                  <a:pt x="280017" y="19049"/>
                </a:lnTo>
                <a:lnTo>
                  <a:pt x="300684" y="52069"/>
                </a:lnTo>
                <a:lnTo>
                  <a:pt x="300532" y="59689"/>
                </a:lnTo>
                <a:lnTo>
                  <a:pt x="265988" y="388619"/>
                </a:lnTo>
                <a:lnTo>
                  <a:pt x="264247" y="403859"/>
                </a:lnTo>
                <a:lnTo>
                  <a:pt x="262534" y="421639"/>
                </a:lnTo>
                <a:lnTo>
                  <a:pt x="260843" y="461009"/>
                </a:lnTo>
                <a:lnTo>
                  <a:pt x="261131" y="471169"/>
                </a:lnTo>
                <a:lnTo>
                  <a:pt x="262102" y="481329"/>
                </a:lnTo>
                <a:lnTo>
                  <a:pt x="263721" y="490219"/>
                </a:lnTo>
                <a:lnTo>
                  <a:pt x="265988" y="496569"/>
                </a:lnTo>
                <a:lnTo>
                  <a:pt x="269443" y="506729"/>
                </a:lnTo>
                <a:lnTo>
                  <a:pt x="276351" y="510539"/>
                </a:lnTo>
                <a:lnTo>
                  <a:pt x="294476" y="510539"/>
                </a:lnTo>
                <a:lnTo>
                  <a:pt x="310030" y="502919"/>
                </a:lnTo>
                <a:lnTo>
                  <a:pt x="317804" y="496569"/>
                </a:lnTo>
                <a:lnTo>
                  <a:pt x="320376" y="494029"/>
                </a:lnTo>
                <a:lnTo>
                  <a:pt x="282663" y="494029"/>
                </a:lnTo>
                <a:lnTo>
                  <a:pt x="279209" y="490219"/>
                </a:lnTo>
                <a:lnTo>
                  <a:pt x="276910" y="474979"/>
                </a:lnTo>
                <a:lnTo>
                  <a:pt x="276445" y="468629"/>
                </a:lnTo>
                <a:lnTo>
                  <a:pt x="276559" y="448309"/>
                </a:lnTo>
                <a:lnTo>
                  <a:pt x="279957" y="401319"/>
                </a:lnTo>
                <a:lnTo>
                  <a:pt x="281533" y="389889"/>
                </a:lnTo>
                <a:lnTo>
                  <a:pt x="316064" y="62229"/>
                </a:lnTo>
                <a:lnTo>
                  <a:pt x="316654" y="48259"/>
                </a:lnTo>
                <a:lnTo>
                  <a:pt x="314977" y="36829"/>
                </a:lnTo>
                <a:lnTo>
                  <a:pt x="311041" y="26669"/>
                </a:lnTo>
                <a:lnTo>
                  <a:pt x="304850" y="16509"/>
                </a:lnTo>
                <a:lnTo>
                  <a:pt x="303473" y="15239"/>
                </a:lnTo>
                <a:close/>
              </a:path>
              <a:path w="680085" h="709294">
                <a:moveTo>
                  <a:pt x="547411" y="0"/>
                </a:moveTo>
                <a:lnTo>
                  <a:pt x="527815" y="0"/>
                </a:lnTo>
                <a:lnTo>
                  <a:pt x="518798" y="2539"/>
                </a:lnTo>
                <a:lnTo>
                  <a:pt x="488567" y="27939"/>
                </a:lnTo>
                <a:lnTo>
                  <a:pt x="479185" y="68579"/>
                </a:lnTo>
                <a:lnTo>
                  <a:pt x="473125" y="105409"/>
                </a:lnTo>
                <a:lnTo>
                  <a:pt x="461583" y="157479"/>
                </a:lnTo>
                <a:lnTo>
                  <a:pt x="450799" y="194309"/>
                </a:lnTo>
                <a:lnTo>
                  <a:pt x="443497" y="219709"/>
                </a:lnTo>
                <a:lnTo>
                  <a:pt x="426664" y="269239"/>
                </a:lnTo>
                <a:lnTo>
                  <a:pt x="407237" y="318769"/>
                </a:lnTo>
                <a:lnTo>
                  <a:pt x="387802" y="361949"/>
                </a:lnTo>
                <a:lnTo>
                  <a:pt x="378256" y="379729"/>
                </a:lnTo>
                <a:lnTo>
                  <a:pt x="374528" y="387349"/>
                </a:lnTo>
                <a:lnTo>
                  <a:pt x="370260" y="394969"/>
                </a:lnTo>
                <a:lnTo>
                  <a:pt x="365456" y="403859"/>
                </a:lnTo>
                <a:lnTo>
                  <a:pt x="360121" y="414019"/>
                </a:lnTo>
                <a:lnTo>
                  <a:pt x="354436" y="422909"/>
                </a:lnTo>
                <a:lnTo>
                  <a:pt x="330701" y="459739"/>
                </a:lnTo>
                <a:lnTo>
                  <a:pt x="299453" y="490219"/>
                </a:lnTo>
                <a:lnTo>
                  <a:pt x="288442" y="494029"/>
                </a:lnTo>
                <a:lnTo>
                  <a:pt x="320376" y="494029"/>
                </a:lnTo>
                <a:lnTo>
                  <a:pt x="348018" y="462279"/>
                </a:lnTo>
                <a:lnTo>
                  <a:pt x="373938" y="421639"/>
                </a:lnTo>
                <a:lnTo>
                  <a:pt x="379274" y="411479"/>
                </a:lnTo>
                <a:lnTo>
                  <a:pt x="384078" y="402589"/>
                </a:lnTo>
                <a:lnTo>
                  <a:pt x="388345" y="393699"/>
                </a:lnTo>
                <a:lnTo>
                  <a:pt x="392074" y="386079"/>
                </a:lnTo>
                <a:lnTo>
                  <a:pt x="411603" y="345439"/>
                </a:lnTo>
                <a:lnTo>
                  <a:pt x="430488" y="299719"/>
                </a:lnTo>
                <a:lnTo>
                  <a:pt x="448731" y="250189"/>
                </a:lnTo>
                <a:lnTo>
                  <a:pt x="466331" y="196849"/>
                </a:lnTo>
                <a:lnTo>
                  <a:pt x="480908" y="140969"/>
                </a:lnTo>
                <a:lnTo>
                  <a:pt x="489332" y="97789"/>
                </a:lnTo>
                <a:lnTo>
                  <a:pt x="492674" y="80009"/>
                </a:lnTo>
                <a:lnTo>
                  <a:pt x="495373" y="64769"/>
                </a:lnTo>
                <a:lnTo>
                  <a:pt x="497433" y="52069"/>
                </a:lnTo>
                <a:lnTo>
                  <a:pt x="499636" y="43179"/>
                </a:lnTo>
                <a:lnTo>
                  <a:pt x="530402" y="15239"/>
                </a:lnTo>
                <a:lnTo>
                  <a:pt x="578233" y="15239"/>
                </a:lnTo>
                <a:lnTo>
                  <a:pt x="576884" y="13969"/>
                </a:lnTo>
                <a:lnTo>
                  <a:pt x="567268" y="7619"/>
                </a:lnTo>
                <a:lnTo>
                  <a:pt x="547411" y="0"/>
                </a:lnTo>
                <a:close/>
              </a:path>
              <a:path w="680085" h="709294">
                <a:moveTo>
                  <a:pt x="660057" y="452119"/>
                </a:moveTo>
                <a:lnTo>
                  <a:pt x="656894" y="453389"/>
                </a:lnTo>
                <a:lnTo>
                  <a:pt x="654608" y="457199"/>
                </a:lnTo>
                <a:lnTo>
                  <a:pt x="630415" y="491489"/>
                </a:lnTo>
                <a:lnTo>
                  <a:pt x="650573" y="491489"/>
                </a:lnTo>
                <a:lnTo>
                  <a:pt x="664971" y="466089"/>
                </a:lnTo>
                <a:lnTo>
                  <a:pt x="668426" y="459739"/>
                </a:lnTo>
                <a:lnTo>
                  <a:pt x="668121" y="455929"/>
                </a:lnTo>
                <a:lnTo>
                  <a:pt x="664108" y="453389"/>
                </a:lnTo>
                <a:lnTo>
                  <a:pt x="660057" y="452119"/>
                </a:lnTo>
                <a:close/>
              </a:path>
              <a:path w="680085" h="709294">
                <a:moveTo>
                  <a:pt x="665571" y="163829"/>
                </a:moveTo>
                <a:lnTo>
                  <a:pt x="652868" y="163829"/>
                </a:lnTo>
                <a:lnTo>
                  <a:pt x="616610" y="490219"/>
                </a:lnTo>
                <a:lnTo>
                  <a:pt x="630551" y="490219"/>
                </a:lnTo>
                <a:lnTo>
                  <a:pt x="665571" y="163829"/>
                </a:lnTo>
                <a:close/>
              </a:path>
              <a:path w="680085" h="709294">
                <a:moveTo>
                  <a:pt x="671868" y="27939"/>
                </a:moveTo>
                <a:lnTo>
                  <a:pt x="666102" y="27939"/>
                </a:lnTo>
                <a:lnTo>
                  <a:pt x="662647" y="30479"/>
                </a:lnTo>
                <a:lnTo>
                  <a:pt x="661517" y="38099"/>
                </a:lnTo>
                <a:lnTo>
                  <a:pt x="655354" y="81279"/>
                </a:lnTo>
                <a:lnTo>
                  <a:pt x="651154" y="107949"/>
                </a:lnTo>
                <a:lnTo>
                  <a:pt x="639264" y="165099"/>
                </a:lnTo>
                <a:lnTo>
                  <a:pt x="620915" y="232409"/>
                </a:lnTo>
                <a:lnTo>
                  <a:pt x="609414" y="269239"/>
                </a:lnTo>
                <a:lnTo>
                  <a:pt x="596514" y="306069"/>
                </a:lnTo>
                <a:lnTo>
                  <a:pt x="582216" y="342899"/>
                </a:lnTo>
                <a:lnTo>
                  <a:pt x="566521" y="378459"/>
                </a:lnTo>
                <a:lnTo>
                  <a:pt x="564197" y="383539"/>
                </a:lnTo>
                <a:lnTo>
                  <a:pt x="565061" y="387349"/>
                </a:lnTo>
                <a:lnTo>
                  <a:pt x="573125" y="391159"/>
                </a:lnTo>
                <a:lnTo>
                  <a:pt x="576287" y="389889"/>
                </a:lnTo>
                <a:lnTo>
                  <a:pt x="578599" y="384809"/>
                </a:lnTo>
                <a:lnTo>
                  <a:pt x="583786" y="374649"/>
                </a:lnTo>
                <a:lnTo>
                  <a:pt x="588968" y="361949"/>
                </a:lnTo>
                <a:lnTo>
                  <a:pt x="594151" y="350519"/>
                </a:lnTo>
                <a:lnTo>
                  <a:pt x="609695" y="308609"/>
                </a:lnTo>
                <a:lnTo>
                  <a:pt x="620052" y="278129"/>
                </a:lnTo>
                <a:lnTo>
                  <a:pt x="625129" y="264159"/>
                </a:lnTo>
                <a:lnTo>
                  <a:pt x="629985" y="248919"/>
                </a:lnTo>
                <a:lnTo>
                  <a:pt x="643153" y="203199"/>
                </a:lnTo>
                <a:lnTo>
                  <a:pt x="652868" y="163829"/>
                </a:lnTo>
                <a:lnTo>
                  <a:pt x="665571" y="163829"/>
                </a:lnTo>
                <a:lnTo>
                  <a:pt x="678789" y="40639"/>
                </a:lnTo>
                <a:lnTo>
                  <a:pt x="679919" y="33019"/>
                </a:lnTo>
                <a:lnTo>
                  <a:pt x="677621" y="29209"/>
                </a:lnTo>
                <a:lnTo>
                  <a:pt x="671868" y="27939"/>
                </a:lnTo>
                <a:close/>
              </a:path>
              <a:path w="680085" h="709294">
                <a:moveTo>
                  <a:pt x="260807" y="34289"/>
                </a:moveTo>
                <a:lnTo>
                  <a:pt x="250976" y="35559"/>
                </a:lnTo>
                <a:lnTo>
                  <a:pt x="243960" y="39369"/>
                </a:lnTo>
                <a:lnTo>
                  <a:pt x="239754" y="46989"/>
                </a:lnTo>
                <a:lnTo>
                  <a:pt x="238353" y="57149"/>
                </a:lnTo>
                <a:lnTo>
                  <a:pt x="239754" y="66039"/>
                </a:lnTo>
                <a:lnTo>
                  <a:pt x="243960" y="73659"/>
                </a:lnTo>
                <a:lnTo>
                  <a:pt x="250976" y="77469"/>
                </a:lnTo>
                <a:lnTo>
                  <a:pt x="260807" y="78739"/>
                </a:lnTo>
                <a:lnTo>
                  <a:pt x="270625" y="77469"/>
                </a:lnTo>
                <a:lnTo>
                  <a:pt x="277637" y="73659"/>
                </a:lnTo>
                <a:lnTo>
                  <a:pt x="281845" y="66039"/>
                </a:lnTo>
                <a:lnTo>
                  <a:pt x="283248" y="57149"/>
                </a:lnTo>
                <a:lnTo>
                  <a:pt x="281845" y="46989"/>
                </a:lnTo>
                <a:lnTo>
                  <a:pt x="277637" y="39369"/>
                </a:lnTo>
                <a:lnTo>
                  <a:pt x="270625" y="35559"/>
                </a:lnTo>
                <a:lnTo>
                  <a:pt x="260807" y="34289"/>
                </a:lnTo>
                <a:close/>
              </a:path>
              <a:path w="680085" h="709294">
                <a:moveTo>
                  <a:pt x="457707" y="645058"/>
                </a:moveTo>
                <a:lnTo>
                  <a:pt x="454253" y="645058"/>
                </a:lnTo>
                <a:lnTo>
                  <a:pt x="447332" y="651967"/>
                </a:lnTo>
                <a:lnTo>
                  <a:pt x="447332" y="655421"/>
                </a:lnTo>
                <a:lnTo>
                  <a:pt x="450799" y="658875"/>
                </a:lnTo>
                <a:lnTo>
                  <a:pt x="466331" y="676147"/>
                </a:lnTo>
                <a:lnTo>
                  <a:pt x="447332" y="695147"/>
                </a:lnTo>
                <a:lnTo>
                  <a:pt x="445020" y="697433"/>
                </a:lnTo>
                <a:lnTo>
                  <a:pt x="445312" y="700595"/>
                </a:lnTo>
                <a:lnTo>
                  <a:pt x="448208" y="704646"/>
                </a:lnTo>
                <a:lnTo>
                  <a:pt x="451053" y="708672"/>
                </a:lnTo>
                <a:lnTo>
                  <a:pt x="454812" y="708367"/>
                </a:lnTo>
                <a:lnTo>
                  <a:pt x="476707" y="686511"/>
                </a:lnTo>
                <a:lnTo>
                  <a:pt x="496491" y="686511"/>
                </a:lnTo>
                <a:lnTo>
                  <a:pt x="487070" y="676147"/>
                </a:lnTo>
                <a:lnTo>
                  <a:pt x="497427" y="665784"/>
                </a:lnTo>
                <a:lnTo>
                  <a:pt x="476707" y="665784"/>
                </a:lnTo>
                <a:lnTo>
                  <a:pt x="461149" y="648512"/>
                </a:lnTo>
                <a:lnTo>
                  <a:pt x="457707" y="645058"/>
                </a:lnTo>
                <a:close/>
              </a:path>
              <a:path w="680085" h="709294">
                <a:moveTo>
                  <a:pt x="496491" y="686511"/>
                </a:moveTo>
                <a:lnTo>
                  <a:pt x="476707" y="686511"/>
                </a:lnTo>
                <a:lnTo>
                  <a:pt x="492251" y="703783"/>
                </a:lnTo>
                <a:lnTo>
                  <a:pt x="495706" y="707237"/>
                </a:lnTo>
                <a:lnTo>
                  <a:pt x="499148" y="707504"/>
                </a:lnTo>
                <a:lnTo>
                  <a:pt x="506069" y="701751"/>
                </a:lnTo>
                <a:lnTo>
                  <a:pt x="506628" y="698601"/>
                </a:lnTo>
                <a:lnTo>
                  <a:pt x="504342" y="695147"/>
                </a:lnTo>
                <a:lnTo>
                  <a:pt x="496491" y="686511"/>
                </a:lnTo>
                <a:close/>
              </a:path>
              <a:path w="680085" h="709294">
                <a:moveTo>
                  <a:pt x="500887" y="645058"/>
                </a:moveTo>
                <a:lnTo>
                  <a:pt x="497433" y="645058"/>
                </a:lnTo>
                <a:lnTo>
                  <a:pt x="476707" y="665784"/>
                </a:lnTo>
                <a:lnTo>
                  <a:pt x="497427" y="665784"/>
                </a:lnTo>
                <a:lnTo>
                  <a:pt x="507784" y="655421"/>
                </a:lnTo>
                <a:lnTo>
                  <a:pt x="507784" y="651967"/>
                </a:lnTo>
                <a:lnTo>
                  <a:pt x="500887" y="645058"/>
                </a:lnTo>
                <a:close/>
              </a:path>
              <a:path w="680085" h="709294">
                <a:moveTo>
                  <a:pt x="409341" y="653694"/>
                </a:moveTo>
                <a:lnTo>
                  <a:pt x="390334" y="653694"/>
                </a:lnTo>
                <a:lnTo>
                  <a:pt x="378256" y="686511"/>
                </a:lnTo>
                <a:lnTo>
                  <a:pt x="375919" y="692264"/>
                </a:lnTo>
                <a:lnTo>
                  <a:pt x="376796" y="695718"/>
                </a:lnTo>
                <a:lnTo>
                  <a:pt x="384860" y="698004"/>
                </a:lnTo>
                <a:lnTo>
                  <a:pt x="388023" y="696277"/>
                </a:lnTo>
                <a:lnTo>
                  <a:pt x="409341" y="653694"/>
                </a:lnTo>
                <a:close/>
              </a:path>
              <a:path w="680085" h="709294">
                <a:moveTo>
                  <a:pt x="151396" y="617423"/>
                </a:moveTo>
                <a:lnTo>
                  <a:pt x="142189" y="624331"/>
                </a:lnTo>
                <a:lnTo>
                  <a:pt x="141617" y="628345"/>
                </a:lnTo>
                <a:lnTo>
                  <a:pt x="145084" y="632967"/>
                </a:lnTo>
                <a:lnTo>
                  <a:pt x="172281" y="660171"/>
                </a:lnTo>
                <a:lnTo>
                  <a:pt x="205536" y="679602"/>
                </a:lnTo>
                <a:lnTo>
                  <a:pt x="243101" y="691260"/>
                </a:lnTo>
                <a:lnTo>
                  <a:pt x="283248" y="695147"/>
                </a:lnTo>
                <a:lnTo>
                  <a:pt x="297826" y="694499"/>
                </a:lnTo>
                <a:lnTo>
                  <a:pt x="312186" y="692556"/>
                </a:lnTo>
                <a:lnTo>
                  <a:pt x="326330" y="689317"/>
                </a:lnTo>
                <a:lnTo>
                  <a:pt x="340258" y="684783"/>
                </a:lnTo>
                <a:lnTo>
                  <a:pt x="352242" y="679602"/>
                </a:lnTo>
                <a:lnTo>
                  <a:pt x="283248" y="679602"/>
                </a:lnTo>
                <a:lnTo>
                  <a:pt x="265274" y="678792"/>
                </a:lnTo>
                <a:lnTo>
                  <a:pt x="213309" y="666648"/>
                </a:lnTo>
                <a:lnTo>
                  <a:pt x="170069" y="637985"/>
                </a:lnTo>
                <a:lnTo>
                  <a:pt x="155435" y="618553"/>
                </a:lnTo>
                <a:lnTo>
                  <a:pt x="151396" y="617423"/>
                </a:lnTo>
                <a:close/>
              </a:path>
              <a:path w="680085" h="709294">
                <a:moveTo>
                  <a:pt x="415389" y="641603"/>
                </a:moveTo>
                <a:lnTo>
                  <a:pt x="381698" y="641603"/>
                </a:lnTo>
                <a:lnTo>
                  <a:pt x="371178" y="649799"/>
                </a:lnTo>
                <a:lnTo>
                  <a:pt x="360330" y="657140"/>
                </a:lnTo>
                <a:lnTo>
                  <a:pt x="325523" y="673773"/>
                </a:lnTo>
                <a:lnTo>
                  <a:pt x="283248" y="679602"/>
                </a:lnTo>
                <a:lnTo>
                  <a:pt x="352242" y="679602"/>
                </a:lnTo>
                <a:lnTo>
                  <a:pt x="353740" y="678954"/>
                </a:lnTo>
                <a:lnTo>
                  <a:pt x="366582" y="671829"/>
                </a:lnTo>
                <a:lnTo>
                  <a:pt x="378781" y="663409"/>
                </a:lnTo>
                <a:lnTo>
                  <a:pt x="390334" y="653694"/>
                </a:lnTo>
                <a:lnTo>
                  <a:pt x="409341" y="653694"/>
                </a:lnTo>
                <a:lnTo>
                  <a:pt x="415389" y="641603"/>
                </a:lnTo>
                <a:close/>
              </a:path>
              <a:path w="680085" h="709294">
                <a:moveTo>
                  <a:pt x="416255" y="609917"/>
                </a:moveTo>
                <a:lnTo>
                  <a:pt x="409333" y="612241"/>
                </a:lnTo>
                <a:lnTo>
                  <a:pt x="345439" y="632967"/>
                </a:lnTo>
                <a:lnTo>
                  <a:pt x="339661" y="635253"/>
                </a:lnTo>
                <a:lnTo>
                  <a:pt x="337362" y="638416"/>
                </a:lnTo>
                <a:lnTo>
                  <a:pt x="339661" y="646493"/>
                </a:lnTo>
                <a:lnTo>
                  <a:pt x="342544" y="647915"/>
                </a:lnTo>
                <a:lnTo>
                  <a:pt x="347167" y="646785"/>
                </a:lnTo>
                <a:lnTo>
                  <a:pt x="381698" y="641603"/>
                </a:lnTo>
                <a:lnTo>
                  <a:pt x="415389" y="641603"/>
                </a:lnTo>
                <a:lnTo>
                  <a:pt x="421436" y="629513"/>
                </a:lnTo>
                <a:lnTo>
                  <a:pt x="424891" y="623735"/>
                </a:lnTo>
                <a:lnTo>
                  <a:pt x="425462" y="618845"/>
                </a:lnTo>
                <a:lnTo>
                  <a:pt x="420839" y="610781"/>
                </a:lnTo>
                <a:lnTo>
                  <a:pt x="416255" y="609917"/>
                </a:lnTo>
                <a:close/>
              </a:path>
              <a:path w="680085" h="709294">
                <a:moveTo>
                  <a:pt x="67055" y="322935"/>
                </a:moveTo>
                <a:lnTo>
                  <a:pt x="58991" y="326389"/>
                </a:lnTo>
                <a:lnTo>
                  <a:pt x="58127" y="329577"/>
                </a:lnTo>
                <a:lnTo>
                  <a:pt x="60451" y="334162"/>
                </a:lnTo>
                <a:lnTo>
                  <a:pt x="81165" y="401523"/>
                </a:lnTo>
                <a:lnTo>
                  <a:pt x="83477" y="407301"/>
                </a:lnTo>
                <a:lnTo>
                  <a:pt x="86626" y="410451"/>
                </a:lnTo>
                <a:lnTo>
                  <a:pt x="94691" y="411606"/>
                </a:lnTo>
                <a:lnTo>
                  <a:pt x="98450" y="409016"/>
                </a:lnTo>
                <a:lnTo>
                  <a:pt x="101904" y="403250"/>
                </a:lnTo>
                <a:lnTo>
                  <a:pt x="121644" y="368706"/>
                </a:lnTo>
                <a:lnTo>
                  <a:pt x="101904" y="368706"/>
                </a:lnTo>
                <a:lnTo>
                  <a:pt x="102094" y="366979"/>
                </a:lnTo>
                <a:lnTo>
                  <a:pt x="88087" y="366979"/>
                </a:lnTo>
                <a:lnTo>
                  <a:pt x="72542" y="328980"/>
                </a:lnTo>
                <a:lnTo>
                  <a:pt x="70218" y="324383"/>
                </a:lnTo>
                <a:lnTo>
                  <a:pt x="67055" y="322935"/>
                </a:lnTo>
                <a:close/>
              </a:path>
              <a:path w="680085" h="709294">
                <a:moveTo>
                  <a:pt x="131521" y="329844"/>
                </a:moveTo>
                <a:lnTo>
                  <a:pt x="128371" y="330707"/>
                </a:lnTo>
                <a:lnTo>
                  <a:pt x="126085" y="334162"/>
                </a:lnTo>
                <a:lnTo>
                  <a:pt x="101904" y="368706"/>
                </a:lnTo>
                <a:lnTo>
                  <a:pt x="121644" y="368706"/>
                </a:lnTo>
                <a:lnTo>
                  <a:pt x="136448" y="342798"/>
                </a:lnTo>
                <a:lnTo>
                  <a:pt x="139903" y="337045"/>
                </a:lnTo>
                <a:lnTo>
                  <a:pt x="139611" y="333298"/>
                </a:lnTo>
                <a:lnTo>
                  <a:pt x="131521" y="329844"/>
                </a:lnTo>
                <a:close/>
              </a:path>
              <a:path w="680085" h="709294">
                <a:moveTo>
                  <a:pt x="129539" y="14630"/>
                </a:moveTo>
                <a:lnTo>
                  <a:pt x="117447" y="16360"/>
                </a:lnTo>
                <a:lnTo>
                  <a:pt x="108812" y="21547"/>
                </a:lnTo>
                <a:lnTo>
                  <a:pt x="103631" y="30184"/>
                </a:lnTo>
                <a:lnTo>
                  <a:pt x="101904" y="42265"/>
                </a:lnTo>
                <a:lnTo>
                  <a:pt x="102981" y="51657"/>
                </a:lnTo>
                <a:lnTo>
                  <a:pt x="106216" y="59105"/>
                </a:lnTo>
                <a:lnTo>
                  <a:pt x="111613" y="64611"/>
                </a:lnTo>
                <a:lnTo>
                  <a:pt x="119176" y="68173"/>
                </a:lnTo>
                <a:lnTo>
                  <a:pt x="88087" y="366979"/>
                </a:lnTo>
                <a:lnTo>
                  <a:pt x="102094" y="366979"/>
                </a:lnTo>
                <a:lnTo>
                  <a:pt x="134721" y="69900"/>
                </a:lnTo>
                <a:lnTo>
                  <a:pt x="144536" y="66881"/>
                </a:lnTo>
                <a:lnTo>
                  <a:pt x="151553" y="61269"/>
                </a:lnTo>
                <a:lnTo>
                  <a:pt x="155768" y="53064"/>
                </a:lnTo>
                <a:lnTo>
                  <a:pt x="157175" y="42265"/>
                </a:lnTo>
                <a:lnTo>
                  <a:pt x="155445" y="30184"/>
                </a:lnTo>
                <a:lnTo>
                  <a:pt x="150258" y="21547"/>
                </a:lnTo>
                <a:lnTo>
                  <a:pt x="141621" y="16360"/>
                </a:lnTo>
                <a:lnTo>
                  <a:pt x="129539" y="14630"/>
                </a:lnTo>
                <a:close/>
              </a:path>
              <a:path w="680085" h="709294">
                <a:moveTo>
                  <a:pt x="50088" y="68173"/>
                </a:moveTo>
                <a:lnTo>
                  <a:pt x="29349" y="68173"/>
                </a:lnTo>
                <a:lnTo>
                  <a:pt x="29349" y="73952"/>
                </a:lnTo>
                <a:lnTo>
                  <a:pt x="27635" y="78828"/>
                </a:lnTo>
                <a:lnTo>
                  <a:pt x="24168" y="82854"/>
                </a:lnTo>
                <a:lnTo>
                  <a:pt x="20726" y="86906"/>
                </a:lnTo>
                <a:lnTo>
                  <a:pt x="13220" y="88899"/>
                </a:lnTo>
                <a:lnTo>
                  <a:pt x="0" y="88899"/>
                </a:lnTo>
                <a:lnTo>
                  <a:pt x="0" y="102717"/>
                </a:lnTo>
                <a:lnTo>
                  <a:pt x="25907" y="102717"/>
                </a:lnTo>
                <a:lnTo>
                  <a:pt x="25907" y="178714"/>
                </a:lnTo>
                <a:lnTo>
                  <a:pt x="50088" y="178714"/>
                </a:lnTo>
                <a:lnTo>
                  <a:pt x="50088" y="68173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9723" y="2030483"/>
            <a:ext cx="880110" cy="918210"/>
          </a:xfrm>
          <a:custGeom>
            <a:avLst/>
            <a:gdLst/>
            <a:ahLst/>
            <a:cxnLst/>
            <a:rect l="l" t="t" r="r" b="b"/>
            <a:pathLst>
              <a:path w="880110" h="918210">
                <a:moveTo>
                  <a:pt x="337515" y="0"/>
                </a:moveTo>
                <a:lnTo>
                  <a:pt x="291693" y="15240"/>
                </a:lnTo>
                <a:lnTo>
                  <a:pt x="269258" y="49530"/>
                </a:lnTo>
                <a:lnTo>
                  <a:pt x="221284" y="494030"/>
                </a:lnTo>
                <a:lnTo>
                  <a:pt x="220159" y="501650"/>
                </a:lnTo>
                <a:lnTo>
                  <a:pt x="216814" y="541020"/>
                </a:lnTo>
                <a:lnTo>
                  <a:pt x="214755" y="585470"/>
                </a:lnTo>
                <a:lnTo>
                  <a:pt x="214638" y="608330"/>
                </a:lnTo>
                <a:lnTo>
                  <a:pt x="214826" y="618490"/>
                </a:lnTo>
                <a:lnTo>
                  <a:pt x="218763" y="665480"/>
                </a:lnTo>
                <a:lnTo>
                  <a:pt x="233785" y="711200"/>
                </a:lnTo>
                <a:lnTo>
                  <a:pt x="257809" y="745490"/>
                </a:lnTo>
                <a:lnTo>
                  <a:pt x="292038" y="772160"/>
                </a:lnTo>
                <a:lnTo>
                  <a:pt x="333948" y="784860"/>
                </a:lnTo>
                <a:lnTo>
                  <a:pt x="357631" y="786130"/>
                </a:lnTo>
                <a:lnTo>
                  <a:pt x="382844" y="784860"/>
                </a:lnTo>
                <a:lnTo>
                  <a:pt x="407082" y="779780"/>
                </a:lnTo>
                <a:lnTo>
                  <a:pt x="430344" y="770890"/>
                </a:lnTo>
                <a:lnTo>
                  <a:pt x="441486" y="764540"/>
                </a:lnTo>
                <a:lnTo>
                  <a:pt x="357631" y="764540"/>
                </a:lnTo>
                <a:lnTo>
                  <a:pt x="319625" y="759460"/>
                </a:lnTo>
                <a:lnTo>
                  <a:pt x="263739" y="717550"/>
                </a:lnTo>
                <a:lnTo>
                  <a:pt x="245871" y="681990"/>
                </a:lnTo>
                <a:lnTo>
                  <a:pt x="236931" y="640080"/>
                </a:lnTo>
                <a:lnTo>
                  <a:pt x="234711" y="598170"/>
                </a:lnTo>
                <a:lnTo>
                  <a:pt x="234834" y="582930"/>
                </a:lnTo>
                <a:lnTo>
                  <a:pt x="236931" y="541020"/>
                </a:lnTo>
                <a:lnTo>
                  <a:pt x="241401" y="494030"/>
                </a:lnTo>
                <a:lnTo>
                  <a:pt x="286105" y="67310"/>
                </a:lnTo>
                <a:lnTo>
                  <a:pt x="305104" y="31750"/>
                </a:lnTo>
                <a:lnTo>
                  <a:pt x="328770" y="20320"/>
                </a:lnTo>
                <a:lnTo>
                  <a:pt x="391839" y="20320"/>
                </a:lnTo>
                <a:lnTo>
                  <a:pt x="383820" y="12700"/>
                </a:lnTo>
                <a:lnTo>
                  <a:pt x="370757" y="5080"/>
                </a:lnTo>
                <a:lnTo>
                  <a:pt x="355322" y="1270"/>
                </a:lnTo>
                <a:lnTo>
                  <a:pt x="337515" y="0"/>
                </a:lnTo>
                <a:close/>
              </a:path>
              <a:path w="880110" h="918210">
                <a:moveTo>
                  <a:pt x="585075" y="632460"/>
                </a:moveTo>
                <a:lnTo>
                  <a:pt x="565505" y="632460"/>
                </a:lnTo>
                <a:lnTo>
                  <a:pt x="556564" y="708660"/>
                </a:lnTo>
                <a:lnTo>
                  <a:pt x="555786" y="725170"/>
                </a:lnTo>
                <a:lnTo>
                  <a:pt x="557947" y="739140"/>
                </a:lnTo>
                <a:lnTo>
                  <a:pt x="581771" y="774700"/>
                </a:lnTo>
                <a:lnTo>
                  <a:pt x="628091" y="786130"/>
                </a:lnTo>
                <a:lnTo>
                  <a:pt x="640169" y="786130"/>
                </a:lnTo>
                <a:lnTo>
                  <a:pt x="651830" y="782320"/>
                </a:lnTo>
                <a:lnTo>
                  <a:pt x="663077" y="778510"/>
                </a:lnTo>
                <a:lnTo>
                  <a:pt x="673912" y="770890"/>
                </a:lnTo>
                <a:lnTo>
                  <a:pt x="680738" y="764540"/>
                </a:lnTo>
                <a:lnTo>
                  <a:pt x="628091" y="764540"/>
                </a:lnTo>
                <a:lnTo>
                  <a:pt x="603077" y="760730"/>
                </a:lnTo>
                <a:lnTo>
                  <a:pt x="586174" y="749300"/>
                </a:lnTo>
                <a:lnTo>
                  <a:pt x="577377" y="731520"/>
                </a:lnTo>
                <a:lnTo>
                  <a:pt x="576681" y="706120"/>
                </a:lnTo>
                <a:lnTo>
                  <a:pt x="585075" y="632460"/>
                </a:lnTo>
                <a:close/>
              </a:path>
              <a:path w="880110" h="918210">
                <a:moveTo>
                  <a:pt x="596798" y="529590"/>
                </a:moveTo>
                <a:lnTo>
                  <a:pt x="571029" y="582930"/>
                </a:lnTo>
                <a:lnTo>
                  <a:pt x="548115" y="622300"/>
                </a:lnTo>
                <a:lnTo>
                  <a:pt x="524075" y="660400"/>
                </a:lnTo>
                <a:lnTo>
                  <a:pt x="496631" y="695960"/>
                </a:lnTo>
                <a:lnTo>
                  <a:pt x="461992" y="726440"/>
                </a:lnTo>
                <a:lnTo>
                  <a:pt x="422172" y="750570"/>
                </a:lnTo>
                <a:lnTo>
                  <a:pt x="379701" y="763270"/>
                </a:lnTo>
                <a:lnTo>
                  <a:pt x="357631" y="764540"/>
                </a:lnTo>
                <a:lnTo>
                  <a:pt x="441486" y="764540"/>
                </a:lnTo>
                <a:lnTo>
                  <a:pt x="493129" y="727710"/>
                </a:lnTo>
                <a:lnTo>
                  <a:pt x="527507" y="690880"/>
                </a:lnTo>
                <a:lnTo>
                  <a:pt x="537835" y="676910"/>
                </a:lnTo>
                <a:lnTo>
                  <a:pt x="542376" y="670560"/>
                </a:lnTo>
                <a:lnTo>
                  <a:pt x="546506" y="664210"/>
                </a:lnTo>
                <a:lnTo>
                  <a:pt x="550621" y="656590"/>
                </a:lnTo>
                <a:lnTo>
                  <a:pt x="555158" y="648970"/>
                </a:lnTo>
                <a:lnTo>
                  <a:pt x="560118" y="641350"/>
                </a:lnTo>
                <a:lnTo>
                  <a:pt x="565505" y="632460"/>
                </a:lnTo>
                <a:lnTo>
                  <a:pt x="585075" y="632460"/>
                </a:lnTo>
                <a:lnTo>
                  <a:pt x="596798" y="529590"/>
                </a:lnTo>
                <a:close/>
              </a:path>
              <a:path w="880110" h="918210">
                <a:moveTo>
                  <a:pt x="749174" y="20320"/>
                </a:moveTo>
                <a:lnTo>
                  <a:pt x="705063" y="20320"/>
                </a:lnTo>
                <a:lnTo>
                  <a:pt x="714698" y="22860"/>
                </a:lnTo>
                <a:lnTo>
                  <a:pt x="724057" y="26670"/>
                </a:lnTo>
                <a:lnTo>
                  <a:pt x="733145" y="31750"/>
                </a:lnTo>
                <a:lnTo>
                  <a:pt x="740684" y="39370"/>
                </a:lnTo>
                <a:lnTo>
                  <a:pt x="745432" y="49530"/>
                </a:lnTo>
                <a:lnTo>
                  <a:pt x="747390" y="60960"/>
                </a:lnTo>
                <a:lnTo>
                  <a:pt x="746556" y="76200"/>
                </a:lnTo>
                <a:lnTo>
                  <a:pt x="679513" y="715010"/>
                </a:lnTo>
                <a:lnTo>
                  <a:pt x="661619" y="751840"/>
                </a:lnTo>
                <a:lnTo>
                  <a:pt x="628091" y="764540"/>
                </a:lnTo>
                <a:lnTo>
                  <a:pt x="680738" y="764540"/>
                </a:lnTo>
                <a:lnTo>
                  <a:pt x="699630" y="717550"/>
                </a:lnTo>
                <a:lnTo>
                  <a:pt x="766673" y="78740"/>
                </a:lnTo>
                <a:lnTo>
                  <a:pt x="767087" y="58420"/>
                </a:lnTo>
                <a:lnTo>
                  <a:pt x="763873" y="41910"/>
                </a:lnTo>
                <a:lnTo>
                  <a:pt x="757029" y="27940"/>
                </a:lnTo>
                <a:lnTo>
                  <a:pt x="749174" y="20320"/>
                </a:lnTo>
                <a:close/>
              </a:path>
              <a:path w="880110" h="918210">
                <a:moveTo>
                  <a:pt x="770762" y="577850"/>
                </a:moveTo>
                <a:lnTo>
                  <a:pt x="760323" y="581660"/>
                </a:lnTo>
                <a:lnTo>
                  <a:pt x="759205" y="586740"/>
                </a:lnTo>
                <a:lnTo>
                  <a:pt x="762203" y="591820"/>
                </a:lnTo>
                <a:lnTo>
                  <a:pt x="789038" y="679450"/>
                </a:lnTo>
                <a:lnTo>
                  <a:pt x="791997" y="687070"/>
                </a:lnTo>
                <a:lnTo>
                  <a:pt x="796074" y="690880"/>
                </a:lnTo>
                <a:lnTo>
                  <a:pt x="801319" y="692150"/>
                </a:lnTo>
                <a:lnTo>
                  <a:pt x="806526" y="692150"/>
                </a:lnTo>
                <a:lnTo>
                  <a:pt x="811377" y="689610"/>
                </a:lnTo>
                <a:lnTo>
                  <a:pt x="815847" y="681990"/>
                </a:lnTo>
                <a:lnTo>
                  <a:pt x="841084" y="637540"/>
                </a:lnTo>
                <a:lnTo>
                  <a:pt x="815847" y="637540"/>
                </a:lnTo>
                <a:lnTo>
                  <a:pt x="816120" y="635000"/>
                </a:lnTo>
                <a:lnTo>
                  <a:pt x="797966" y="635000"/>
                </a:lnTo>
                <a:lnTo>
                  <a:pt x="777849" y="585470"/>
                </a:lnTo>
                <a:lnTo>
                  <a:pt x="774839" y="579120"/>
                </a:lnTo>
                <a:lnTo>
                  <a:pt x="770762" y="577850"/>
                </a:lnTo>
                <a:close/>
              </a:path>
              <a:path w="880110" h="918210">
                <a:moveTo>
                  <a:pt x="391839" y="20320"/>
                </a:moveTo>
                <a:lnTo>
                  <a:pt x="337515" y="20320"/>
                </a:lnTo>
                <a:lnTo>
                  <a:pt x="350982" y="21590"/>
                </a:lnTo>
                <a:lnTo>
                  <a:pt x="362367" y="24130"/>
                </a:lnTo>
                <a:lnTo>
                  <a:pt x="387510" y="57150"/>
                </a:lnTo>
                <a:lnTo>
                  <a:pt x="389123" y="67310"/>
                </a:lnTo>
                <a:lnTo>
                  <a:pt x="388924" y="78739"/>
                </a:lnTo>
                <a:lnTo>
                  <a:pt x="344220" y="502920"/>
                </a:lnTo>
                <a:lnTo>
                  <a:pt x="343097" y="511810"/>
                </a:lnTo>
                <a:lnTo>
                  <a:pt x="339763" y="546100"/>
                </a:lnTo>
                <a:lnTo>
                  <a:pt x="337620" y="598170"/>
                </a:lnTo>
                <a:lnTo>
                  <a:pt x="337936" y="609600"/>
                </a:lnTo>
                <a:lnTo>
                  <a:pt x="348411" y="651510"/>
                </a:lnTo>
                <a:lnTo>
                  <a:pt x="371043" y="661670"/>
                </a:lnTo>
                <a:lnTo>
                  <a:pt x="381101" y="660400"/>
                </a:lnTo>
                <a:lnTo>
                  <a:pt x="391159" y="656590"/>
                </a:lnTo>
                <a:lnTo>
                  <a:pt x="401218" y="651510"/>
                </a:lnTo>
                <a:lnTo>
                  <a:pt x="411276" y="642620"/>
                </a:lnTo>
                <a:lnTo>
                  <a:pt x="415021" y="638810"/>
                </a:lnTo>
                <a:lnTo>
                  <a:pt x="365798" y="638810"/>
                </a:lnTo>
                <a:lnTo>
                  <a:pt x="361340" y="635000"/>
                </a:lnTo>
                <a:lnTo>
                  <a:pt x="357723" y="599440"/>
                </a:lnTo>
                <a:lnTo>
                  <a:pt x="357832" y="582930"/>
                </a:lnTo>
                <a:lnTo>
                  <a:pt x="360695" y="534670"/>
                </a:lnTo>
                <a:lnTo>
                  <a:pt x="364337" y="505460"/>
                </a:lnTo>
                <a:lnTo>
                  <a:pt x="409041" y="80010"/>
                </a:lnTo>
                <a:lnTo>
                  <a:pt x="409802" y="63500"/>
                </a:lnTo>
                <a:lnTo>
                  <a:pt x="407630" y="48260"/>
                </a:lnTo>
                <a:lnTo>
                  <a:pt x="402531" y="34290"/>
                </a:lnTo>
                <a:lnTo>
                  <a:pt x="394512" y="22860"/>
                </a:lnTo>
                <a:lnTo>
                  <a:pt x="391839" y="20320"/>
                </a:lnTo>
                <a:close/>
              </a:path>
              <a:path w="880110" h="918210">
                <a:moveTo>
                  <a:pt x="695147" y="0"/>
                </a:moveTo>
                <a:lnTo>
                  <a:pt x="649338" y="16510"/>
                </a:lnTo>
                <a:lnTo>
                  <a:pt x="626896" y="49530"/>
                </a:lnTo>
                <a:lnTo>
                  <a:pt x="620131" y="88900"/>
                </a:lnTo>
                <a:lnTo>
                  <a:pt x="616354" y="113030"/>
                </a:lnTo>
                <a:lnTo>
                  <a:pt x="607974" y="158750"/>
                </a:lnTo>
                <a:lnTo>
                  <a:pt x="597347" y="204470"/>
                </a:lnTo>
                <a:lnTo>
                  <a:pt x="583387" y="252730"/>
                </a:lnTo>
                <a:lnTo>
                  <a:pt x="573946" y="284480"/>
                </a:lnTo>
                <a:lnTo>
                  <a:pt x="552154" y="347980"/>
                </a:lnTo>
                <a:lnTo>
                  <a:pt x="527019" y="412750"/>
                </a:lnTo>
                <a:lnTo>
                  <a:pt x="501873" y="468630"/>
                </a:lnTo>
                <a:lnTo>
                  <a:pt x="489521" y="491490"/>
                </a:lnTo>
                <a:lnTo>
                  <a:pt x="484689" y="501650"/>
                </a:lnTo>
                <a:lnTo>
                  <a:pt x="472949" y="523240"/>
                </a:lnTo>
                <a:lnTo>
                  <a:pt x="466039" y="534670"/>
                </a:lnTo>
                <a:lnTo>
                  <a:pt x="458688" y="548640"/>
                </a:lnTo>
                <a:lnTo>
                  <a:pt x="451208" y="560070"/>
                </a:lnTo>
                <a:lnTo>
                  <a:pt x="443600" y="572770"/>
                </a:lnTo>
                <a:lnTo>
                  <a:pt x="435863" y="584200"/>
                </a:lnTo>
                <a:lnTo>
                  <a:pt x="411764" y="614680"/>
                </a:lnTo>
                <a:lnTo>
                  <a:pt x="380193" y="638810"/>
                </a:lnTo>
                <a:lnTo>
                  <a:pt x="415021" y="638810"/>
                </a:lnTo>
                <a:lnTo>
                  <a:pt x="450405" y="598170"/>
                </a:lnTo>
                <a:lnTo>
                  <a:pt x="468263" y="571500"/>
                </a:lnTo>
                <a:lnTo>
                  <a:pt x="476367" y="558800"/>
                </a:lnTo>
                <a:lnTo>
                  <a:pt x="483920" y="544830"/>
                </a:lnTo>
                <a:lnTo>
                  <a:pt x="502565" y="510540"/>
                </a:lnTo>
                <a:lnTo>
                  <a:pt x="507390" y="500380"/>
                </a:lnTo>
                <a:lnTo>
                  <a:pt x="527681" y="458470"/>
                </a:lnTo>
                <a:lnTo>
                  <a:pt x="547436" y="412750"/>
                </a:lnTo>
                <a:lnTo>
                  <a:pt x="566658" y="364490"/>
                </a:lnTo>
                <a:lnTo>
                  <a:pt x="585346" y="311150"/>
                </a:lnTo>
                <a:lnTo>
                  <a:pt x="603504" y="255270"/>
                </a:lnTo>
                <a:lnTo>
                  <a:pt x="616350" y="208280"/>
                </a:lnTo>
                <a:lnTo>
                  <a:pt x="628091" y="153670"/>
                </a:lnTo>
                <a:lnTo>
                  <a:pt x="637581" y="102870"/>
                </a:lnTo>
                <a:lnTo>
                  <a:pt x="641074" y="83820"/>
                </a:lnTo>
                <a:lnTo>
                  <a:pt x="650713" y="45720"/>
                </a:lnTo>
                <a:lnTo>
                  <a:pt x="686407" y="20320"/>
                </a:lnTo>
                <a:lnTo>
                  <a:pt x="749174" y="20320"/>
                </a:lnTo>
                <a:lnTo>
                  <a:pt x="746556" y="17780"/>
                </a:lnTo>
                <a:lnTo>
                  <a:pt x="734116" y="10160"/>
                </a:lnTo>
                <a:lnTo>
                  <a:pt x="721404" y="5080"/>
                </a:lnTo>
                <a:lnTo>
                  <a:pt x="708416" y="1270"/>
                </a:lnTo>
                <a:lnTo>
                  <a:pt x="695147" y="0"/>
                </a:lnTo>
                <a:close/>
              </a:path>
              <a:path w="880110" h="918210">
                <a:moveTo>
                  <a:pt x="854189" y="585470"/>
                </a:moveTo>
                <a:lnTo>
                  <a:pt x="850112" y="586740"/>
                </a:lnTo>
                <a:lnTo>
                  <a:pt x="847140" y="591820"/>
                </a:lnTo>
                <a:lnTo>
                  <a:pt x="815847" y="637540"/>
                </a:lnTo>
                <a:lnTo>
                  <a:pt x="841084" y="637540"/>
                </a:lnTo>
                <a:lnTo>
                  <a:pt x="860551" y="603250"/>
                </a:lnTo>
                <a:lnTo>
                  <a:pt x="865022" y="595630"/>
                </a:lnTo>
                <a:lnTo>
                  <a:pt x="864641" y="590550"/>
                </a:lnTo>
                <a:lnTo>
                  <a:pt x="854189" y="585470"/>
                </a:lnTo>
                <a:close/>
              </a:path>
              <a:path w="880110" h="918210">
                <a:moveTo>
                  <a:pt x="861435" y="212090"/>
                </a:moveTo>
                <a:lnTo>
                  <a:pt x="844905" y="212090"/>
                </a:lnTo>
                <a:lnTo>
                  <a:pt x="797966" y="635000"/>
                </a:lnTo>
                <a:lnTo>
                  <a:pt x="816120" y="635000"/>
                </a:lnTo>
                <a:lnTo>
                  <a:pt x="861435" y="212090"/>
                </a:lnTo>
                <a:close/>
              </a:path>
              <a:path w="880110" h="918210">
                <a:moveTo>
                  <a:pt x="862025" y="35560"/>
                </a:moveTo>
                <a:lnTo>
                  <a:pt x="857554" y="40640"/>
                </a:lnTo>
                <a:lnTo>
                  <a:pt x="856081" y="49530"/>
                </a:lnTo>
                <a:lnTo>
                  <a:pt x="849388" y="96520"/>
                </a:lnTo>
                <a:lnTo>
                  <a:pt x="846577" y="115570"/>
                </a:lnTo>
                <a:lnTo>
                  <a:pt x="836020" y="175260"/>
                </a:lnTo>
                <a:lnTo>
                  <a:pt x="827289" y="213360"/>
                </a:lnTo>
                <a:lnTo>
                  <a:pt x="816468" y="255270"/>
                </a:lnTo>
                <a:lnTo>
                  <a:pt x="803554" y="302260"/>
                </a:lnTo>
                <a:lnTo>
                  <a:pt x="788661" y="349250"/>
                </a:lnTo>
                <a:lnTo>
                  <a:pt x="771964" y="396240"/>
                </a:lnTo>
                <a:lnTo>
                  <a:pt x="753460" y="443230"/>
                </a:lnTo>
                <a:lnTo>
                  <a:pt x="733145" y="488950"/>
                </a:lnTo>
                <a:lnTo>
                  <a:pt x="730148" y="496570"/>
                </a:lnTo>
                <a:lnTo>
                  <a:pt x="731265" y="501650"/>
                </a:lnTo>
                <a:lnTo>
                  <a:pt x="741705" y="506730"/>
                </a:lnTo>
                <a:lnTo>
                  <a:pt x="745782" y="504190"/>
                </a:lnTo>
                <a:lnTo>
                  <a:pt x="748804" y="497840"/>
                </a:lnTo>
                <a:lnTo>
                  <a:pt x="762204" y="469900"/>
                </a:lnTo>
                <a:lnTo>
                  <a:pt x="782319" y="417830"/>
                </a:lnTo>
                <a:lnTo>
                  <a:pt x="802436" y="360680"/>
                </a:lnTo>
                <a:lnTo>
                  <a:pt x="815282" y="321310"/>
                </a:lnTo>
                <a:lnTo>
                  <a:pt x="821289" y="302260"/>
                </a:lnTo>
                <a:lnTo>
                  <a:pt x="827023" y="283210"/>
                </a:lnTo>
                <a:lnTo>
                  <a:pt x="832329" y="264160"/>
                </a:lnTo>
                <a:lnTo>
                  <a:pt x="837079" y="245110"/>
                </a:lnTo>
                <a:lnTo>
                  <a:pt x="841272" y="228600"/>
                </a:lnTo>
                <a:lnTo>
                  <a:pt x="844905" y="212090"/>
                </a:lnTo>
                <a:lnTo>
                  <a:pt x="861435" y="212090"/>
                </a:lnTo>
                <a:lnTo>
                  <a:pt x="878446" y="53340"/>
                </a:lnTo>
                <a:lnTo>
                  <a:pt x="879906" y="43180"/>
                </a:lnTo>
                <a:lnTo>
                  <a:pt x="876922" y="38100"/>
                </a:lnTo>
                <a:lnTo>
                  <a:pt x="862025" y="35560"/>
                </a:lnTo>
                <a:close/>
              </a:path>
              <a:path w="880110" h="918210">
                <a:moveTo>
                  <a:pt x="337515" y="44450"/>
                </a:moveTo>
                <a:lnTo>
                  <a:pt x="324793" y="46990"/>
                </a:lnTo>
                <a:lnTo>
                  <a:pt x="315714" y="52070"/>
                </a:lnTo>
                <a:lnTo>
                  <a:pt x="310270" y="60960"/>
                </a:lnTo>
                <a:lnTo>
                  <a:pt x="308457" y="73660"/>
                </a:lnTo>
                <a:lnTo>
                  <a:pt x="310270" y="86360"/>
                </a:lnTo>
                <a:lnTo>
                  <a:pt x="315714" y="95250"/>
                </a:lnTo>
                <a:lnTo>
                  <a:pt x="324793" y="101600"/>
                </a:lnTo>
                <a:lnTo>
                  <a:pt x="337515" y="102870"/>
                </a:lnTo>
                <a:lnTo>
                  <a:pt x="350215" y="101600"/>
                </a:lnTo>
                <a:lnTo>
                  <a:pt x="359297" y="95250"/>
                </a:lnTo>
                <a:lnTo>
                  <a:pt x="364752" y="86360"/>
                </a:lnTo>
                <a:lnTo>
                  <a:pt x="366572" y="73660"/>
                </a:lnTo>
                <a:lnTo>
                  <a:pt x="364752" y="60960"/>
                </a:lnTo>
                <a:lnTo>
                  <a:pt x="359297" y="52070"/>
                </a:lnTo>
                <a:lnTo>
                  <a:pt x="350215" y="46990"/>
                </a:lnTo>
                <a:lnTo>
                  <a:pt x="337515" y="44450"/>
                </a:lnTo>
                <a:close/>
              </a:path>
              <a:path w="880110" h="918210">
                <a:moveTo>
                  <a:pt x="592327" y="835304"/>
                </a:moveTo>
                <a:lnTo>
                  <a:pt x="587857" y="835304"/>
                </a:lnTo>
                <a:lnTo>
                  <a:pt x="578916" y="844245"/>
                </a:lnTo>
                <a:lnTo>
                  <a:pt x="578916" y="848715"/>
                </a:lnTo>
                <a:lnTo>
                  <a:pt x="583387" y="853186"/>
                </a:lnTo>
                <a:lnTo>
                  <a:pt x="603504" y="875538"/>
                </a:lnTo>
                <a:lnTo>
                  <a:pt x="578916" y="900125"/>
                </a:lnTo>
                <a:lnTo>
                  <a:pt x="575906" y="903097"/>
                </a:lnTo>
                <a:lnTo>
                  <a:pt x="576300" y="907186"/>
                </a:lnTo>
                <a:lnTo>
                  <a:pt x="580047" y="912418"/>
                </a:lnTo>
                <a:lnTo>
                  <a:pt x="583742" y="917625"/>
                </a:lnTo>
                <a:lnTo>
                  <a:pt x="588594" y="917244"/>
                </a:lnTo>
                <a:lnTo>
                  <a:pt x="616915" y="888949"/>
                </a:lnTo>
                <a:lnTo>
                  <a:pt x="642518" y="888949"/>
                </a:lnTo>
                <a:lnTo>
                  <a:pt x="630326" y="875538"/>
                </a:lnTo>
                <a:lnTo>
                  <a:pt x="643737" y="862126"/>
                </a:lnTo>
                <a:lnTo>
                  <a:pt x="616915" y="862126"/>
                </a:lnTo>
                <a:lnTo>
                  <a:pt x="596798" y="839774"/>
                </a:lnTo>
                <a:lnTo>
                  <a:pt x="592327" y="835304"/>
                </a:lnTo>
                <a:close/>
              </a:path>
              <a:path w="880110" h="918210">
                <a:moveTo>
                  <a:pt x="642518" y="888949"/>
                </a:moveTo>
                <a:lnTo>
                  <a:pt x="616915" y="888949"/>
                </a:lnTo>
                <a:lnTo>
                  <a:pt x="637032" y="911301"/>
                </a:lnTo>
                <a:lnTo>
                  <a:pt x="641502" y="915771"/>
                </a:lnTo>
                <a:lnTo>
                  <a:pt x="645972" y="916127"/>
                </a:lnTo>
                <a:lnTo>
                  <a:pt x="654913" y="908685"/>
                </a:lnTo>
                <a:lnTo>
                  <a:pt x="655650" y="904595"/>
                </a:lnTo>
                <a:lnTo>
                  <a:pt x="652678" y="900125"/>
                </a:lnTo>
                <a:lnTo>
                  <a:pt x="642518" y="888949"/>
                </a:lnTo>
                <a:close/>
              </a:path>
              <a:path w="880110" h="918210">
                <a:moveTo>
                  <a:pt x="648207" y="835304"/>
                </a:moveTo>
                <a:lnTo>
                  <a:pt x="643737" y="835304"/>
                </a:lnTo>
                <a:lnTo>
                  <a:pt x="616915" y="862126"/>
                </a:lnTo>
                <a:lnTo>
                  <a:pt x="643737" y="862126"/>
                </a:lnTo>
                <a:lnTo>
                  <a:pt x="657148" y="848715"/>
                </a:lnTo>
                <a:lnTo>
                  <a:pt x="657148" y="844245"/>
                </a:lnTo>
                <a:lnTo>
                  <a:pt x="648207" y="835304"/>
                </a:lnTo>
                <a:close/>
              </a:path>
              <a:path w="880110" h="918210">
                <a:moveTo>
                  <a:pt x="529742" y="846480"/>
                </a:moveTo>
                <a:lnTo>
                  <a:pt x="505155" y="846480"/>
                </a:lnTo>
                <a:lnTo>
                  <a:pt x="489521" y="888949"/>
                </a:lnTo>
                <a:lnTo>
                  <a:pt x="486498" y="896391"/>
                </a:lnTo>
                <a:lnTo>
                  <a:pt x="487616" y="900861"/>
                </a:lnTo>
                <a:lnTo>
                  <a:pt x="498055" y="903833"/>
                </a:lnTo>
                <a:lnTo>
                  <a:pt x="502157" y="901598"/>
                </a:lnTo>
                <a:lnTo>
                  <a:pt x="513502" y="878960"/>
                </a:lnTo>
                <a:lnTo>
                  <a:pt x="529742" y="846480"/>
                </a:lnTo>
                <a:close/>
              </a:path>
              <a:path w="880110" h="918210">
                <a:moveTo>
                  <a:pt x="195922" y="799541"/>
                </a:moveTo>
                <a:lnTo>
                  <a:pt x="184022" y="808482"/>
                </a:lnTo>
                <a:lnTo>
                  <a:pt x="183286" y="813689"/>
                </a:lnTo>
                <a:lnTo>
                  <a:pt x="187756" y="819658"/>
                </a:lnTo>
                <a:lnTo>
                  <a:pt x="222953" y="854862"/>
                </a:lnTo>
                <a:lnTo>
                  <a:pt x="265988" y="880008"/>
                </a:lnTo>
                <a:lnTo>
                  <a:pt x="314609" y="895096"/>
                </a:lnTo>
                <a:lnTo>
                  <a:pt x="366572" y="900125"/>
                </a:lnTo>
                <a:lnTo>
                  <a:pt x="385427" y="899287"/>
                </a:lnTo>
                <a:lnTo>
                  <a:pt x="404007" y="896772"/>
                </a:lnTo>
                <a:lnTo>
                  <a:pt x="422313" y="892581"/>
                </a:lnTo>
                <a:lnTo>
                  <a:pt x="440347" y="886714"/>
                </a:lnTo>
                <a:lnTo>
                  <a:pt x="455855" y="880008"/>
                </a:lnTo>
                <a:lnTo>
                  <a:pt x="366572" y="880008"/>
                </a:lnTo>
                <a:lnTo>
                  <a:pt x="343312" y="878960"/>
                </a:lnTo>
                <a:lnTo>
                  <a:pt x="298049" y="870578"/>
                </a:lnTo>
                <a:lnTo>
                  <a:pt x="255301" y="853534"/>
                </a:lnTo>
                <a:lnTo>
                  <a:pt x="220097" y="826150"/>
                </a:lnTo>
                <a:lnTo>
                  <a:pt x="201167" y="801014"/>
                </a:lnTo>
                <a:lnTo>
                  <a:pt x="195922" y="799541"/>
                </a:lnTo>
                <a:close/>
              </a:path>
              <a:path w="880110" h="918210">
                <a:moveTo>
                  <a:pt x="537565" y="830834"/>
                </a:moveTo>
                <a:lnTo>
                  <a:pt x="493979" y="830834"/>
                </a:lnTo>
                <a:lnTo>
                  <a:pt x="480358" y="841444"/>
                </a:lnTo>
                <a:lnTo>
                  <a:pt x="466318" y="850944"/>
                </a:lnTo>
                <a:lnTo>
                  <a:pt x="421265" y="872464"/>
                </a:lnTo>
                <a:lnTo>
                  <a:pt x="366572" y="880008"/>
                </a:lnTo>
                <a:lnTo>
                  <a:pt x="455855" y="880008"/>
                </a:lnTo>
                <a:lnTo>
                  <a:pt x="457793" y="879170"/>
                </a:lnTo>
                <a:lnTo>
                  <a:pt x="474413" y="869950"/>
                </a:lnTo>
                <a:lnTo>
                  <a:pt x="490201" y="859053"/>
                </a:lnTo>
                <a:lnTo>
                  <a:pt x="505155" y="846480"/>
                </a:lnTo>
                <a:lnTo>
                  <a:pt x="529742" y="846480"/>
                </a:lnTo>
                <a:lnTo>
                  <a:pt x="537565" y="830834"/>
                </a:lnTo>
                <a:close/>
              </a:path>
              <a:path w="880110" h="918210">
                <a:moveTo>
                  <a:pt x="538683" y="789825"/>
                </a:moveTo>
                <a:lnTo>
                  <a:pt x="529755" y="792835"/>
                </a:lnTo>
                <a:lnTo>
                  <a:pt x="447039" y="819658"/>
                </a:lnTo>
                <a:lnTo>
                  <a:pt x="439572" y="822629"/>
                </a:lnTo>
                <a:lnTo>
                  <a:pt x="436600" y="826719"/>
                </a:lnTo>
                <a:lnTo>
                  <a:pt x="439572" y="837158"/>
                </a:lnTo>
                <a:lnTo>
                  <a:pt x="443306" y="839012"/>
                </a:lnTo>
                <a:lnTo>
                  <a:pt x="449275" y="837539"/>
                </a:lnTo>
                <a:lnTo>
                  <a:pt x="493979" y="830834"/>
                </a:lnTo>
                <a:lnTo>
                  <a:pt x="537565" y="830834"/>
                </a:lnTo>
                <a:lnTo>
                  <a:pt x="545388" y="815187"/>
                </a:lnTo>
                <a:lnTo>
                  <a:pt x="549871" y="807720"/>
                </a:lnTo>
                <a:lnTo>
                  <a:pt x="550595" y="801395"/>
                </a:lnTo>
                <a:lnTo>
                  <a:pt x="544614" y="790956"/>
                </a:lnTo>
                <a:lnTo>
                  <a:pt x="538683" y="789825"/>
                </a:lnTo>
                <a:close/>
              </a:path>
              <a:path w="880110" h="918210">
                <a:moveTo>
                  <a:pt x="86791" y="418439"/>
                </a:moveTo>
                <a:lnTo>
                  <a:pt x="76339" y="422910"/>
                </a:lnTo>
                <a:lnTo>
                  <a:pt x="75234" y="427037"/>
                </a:lnTo>
                <a:lnTo>
                  <a:pt x="78231" y="432968"/>
                </a:lnTo>
                <a:lnTo>
                  <a:pt x="105054" y="520141"/>
                </a:lnTo>
                <a:lnTo>
                  <a:pt x="108026" y="527608"/>
                </a:lnTo>
                <a:lnTo>
                  <a:pt x="112115" y="531698"/>
                </a:lnTo>
                <a:lnTo>
                  <a:pt x="122554" y="533209"/>
                </a:lnTo>
                <a:lnTo>
                  <a:pt x="127406" y="529856"/>
                </a:lnTo>
                <a:lnTo>
                  <a:pt x="131876" y="522376"/>
                </a:lnTo>
                <a:lnTo>
                  <a:pt x="157421" y="477672"/>
                </a:lnTo>
                <a:lnTo>
                  <a:pt x="131876" y="477672"/>
                </a:lnTo>
                <a:lnTo>
                  <a:pt x="132122" y="475437"/>
                </a:lnTo>
                <a:lnTo>
                  <a:pt x="113995" y="475437"/>
                </a:lnTo>
                <a:lnTo>
                  <a:pt x="93878" y="426262"/>
                </a:lnTo>
                <a:lnTo>
                  <a:pt x="90881" y="420331"/>
                </a:lnTo>
                <a:lnTo>
                  <a:pt x="86791" y="418439"/>
                </a:lnTo>
                <a:close/>
              </a:path>
              <a:path w="880110" h="918210">
                <a:moveTo>
                  <a:pt x="170230" y="427380"/>
                </a:moveTo>
                <a:lnTo>
                  <a:pt x="166141" y="428498"/>
                </a:lnTo>
                <a:lnTo>
                  <a:pt x="163169" y="432968"/>
                </a:lnTo>
                <a:lnTo>
                  <a:pt x="131876" y="477672"/>
                </a:lnTo>
                <a:lnTo>
                  <a:pt x="157421" y="477672"/>
                </a:lnTo>
                <a:lnTo>
                  <a:pt x="176580" y="444144"/>
                </a:lnTo>
                <a:lnTo>
                  <a:pt x="181063" y="436702"/>
                </a:lnTo>
                <a:lnTo>
                  <a:pt x="180670" y="431850"/>
                </a:lnTo>
                <a:lnTo>
                  <a:pt x="170230" y="427380"/>
                </a:lnTo>
                <a:close/>
              </a:path>
              <a:path w="880110" h="918210">
                <a:moveTo>
                  <a:pt x="167639" y="19456"/>
                </a:moveTo>
                <a:lnTo>
                  <a:pt x="151990" y="21695"/>
                </a:lnTo>
                <a:lnTo>
                  <a:pt x="140814" y="28408"/>
                </a:lnTo>
                <a:lnTo>
                  <a:pt x="134110" y="39585"/>
                </a:lnTo>
                <a:lnTo>
                  <a:pt x="131876" y="55219"/>
                </a:lnTo>
                <a:lnTo>
                  <a:pt x="133270" y="67373"/>
                </a:lnTo>
                <a:lnTo>
                  <a:pt x="137456" y="77012"/>
                </a:lnTo>
                <a:lnTo>
                  <a:pt x="144440" y="84137"/>
                </a:lnTo>
                <a:lnTo>
                  <a:pt x="154228" y="88747"/>
                </a:lnTo>
                <a:lnTo>
                  <a:pt x="113995" y="475437"/>
                </a:lnTo>
                <a:lnTo>
                  <a:pt x="132122" y="475437"/>
                </a:lnTo>
                <a:lnTo>
                  <a:pt x="174345" y="90982"/>
                </a:lnTo>
                <a:lnTo>
                  <a:pt x="187051" y="87078"/>
                </a:lnTo>
                <a:lnTo>
                  <a:pt x="196132" y="79821"/>
                </a:lnTo>
                <a:lnTo>
                  <a:pt x="201584" y="69203"/>
                </a:lnTo>
                <a:lnTo>
                  <a:pt x="203403" y="55219"/>
                </a:lnTo>
                <a:lnTo>
                  <a:pt x="201165" y="39585"/>
                </a:lnTo>
                <a:lnTo>
                  <a:pt x="194456" y="28408"/>
                </a:lnTo>
                <a:lnTo>
                  <a:pt x="183279" y="21695"/>
                </a:lnTo>
                <a:lnTo>
                  <a:pt x="167639" y="19456"/>
                </a:lnTo>
                <a:close/>
              </a:path>
              <a:path w="880110" h="918210">
                <a:moveTo>
                  <a:pt x="64820" y="88747"/>
                </a:moveTo>
                <a:lnTo>
                  <a:pt x="37998" y="88747"/>
                </a:lnTo>
                <a:lnTo>
                  <a:pt x="37998" y="96227"/>
                </a:lnTo>
                <a:lnTo>
                  <a:pt x="35763" y="102539"/>
                </a:lnTo>
                <a:lnTo>
                  <a:pt x="2235" y="115570"/>
                </a:lnTo>
                <a:lnTo>
                  <a:pt x="0" y="115570"/>
                </a:lnTo>
                <a:lnTo>
                  <a:pt x="0" y="133451"/>
                </a:lnTo>
                <a:lnTo>
                  <a:pt x="33527" y="133451"/>
                </a:lnTo>
                <a:lnTo>
                  <a:pt x="33527" y="231800"/>
                </a:lnTo>
                <a:lnTo>
                  <a:pt x="64820" y="231800"/>
                </a:lnTo>
                <a:lnTo>
                  <a:pt x="64820" y="88747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3680" y="1079156"/>
            <a:ext cx="1825409" cy="18253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433" y="436590"/>
            <a:ext cx="1176252" cy="16756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20658" y="432016"/>
            <a:ext cx="706120" cy="172720"/>
            <a:chOff x="1720658" y="432016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0658" y="432016"/>
              <a:ext cx="493779" cy="1721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7642" y="481387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734744" y="4279405"/>
            <a:ext cx="306070" cy="457200"/>
          </a:xfrm>
          <a:custGeom>
            <a:avLst/>
            <a:gdLst/>
            <a:ahLst/>
            <a:cxnLst/>
            <a:rect l="l" t="t" r="r" b="b"/>
            <a:pathLst>
              <a:path w="306069" h="457200">
                <a:moveTo>
                  <a:pt x="286773" y="0"/>
                </a:moveTo>
                <a:lnTo>
                  <a:pt x="276054" y="0"/>
                </a:lnTo>
                <a:lnTo>
                  <a:pt x="270809" y="1790"/>
                </a:lnTo>
                <a:lnTo>
                  <a:pt x="261436" y="8940"/>
                </a:lnTo>
                <a:lnTo>
                  <a:pt x="258642" y="14516"/>
                </a:lnTo>
                <a:lnTo>
                  <a:pt x="257753" y="22097"/>
                </a:lnTo>
                <a:lnTo>
                  <a:pt x="255407" y="36253"/>
                </a:lnTo>
                <a:lnTo>
                  <a:pt x="242997" y="93861"/>
                </a:lnTo>
                <a:lnTo>
                  <a:pt x="222029" y="167452"/>
                </a:lnTo>
                <a:lnTo>
                  <a:pt x="208128" y="209147"/>
                </a:lnTo>
                <a:lnTo>
                  <a:pt x="192642" y="250248"/>
                </a:lnTo>
                <a:lnTo>
                  <a:pt x="177073" y="286244"/>
                </a:lnTo>
                <a:lnTo>
                  <a:pt x="155159" y="328924"/>
                </a:lnTo>
                <a:lnTo>
                  <a:pt x="133103" y="364833"/>
                </a:lnTo>
                <a:lnTo>
                  <a:pt x="108514" y="393948"/>
                </a:lnTo>
                <a:lnTo>
                  <a:pt x="75597" y="409867"/>
                </a:lnTo>
                <a:lnTo>
                  <a:pt x="67617" y="409011"/>
                </a:lnTo>
                <a:lnTo>
                  <a:pt x="47159" y="370463"/>
                </a:lnTo>
                <a:lnTo>
                  <a:pt x="46806" y="359638"/>
                </a:lnTo>
                <a:lnTo>
                  <a:pt x="46806" y="352501"/>
                </a:lnTo>
                <a:lnTo>
                  <a:pt x="47238" y="344131"/>
                </a:lnTo>
                <a:lnTo>
                  <a:pt x="50819" y="306730"/>
                </a:lnTo>
                <a:lnTo>
                  <a:pt x="80283" y="27685"/>
                </a:lnTo>
                <a:lnTo>
                  <a:pt x="80283" y="15405"/>
                </a:lnTo>
                <a:lnTo>
                  <a:pt x="77604" y="9499"/>
                </a:lnTo>
                <a:lnTo>
                  <a:pt x="66898" y="1904"/>
                </a:lnTo>
                <a:lnTo>
                  <a:pt x="61741" y="0"/>
                </a:lnTo>
                <a:lnTo>
                  <a:pt x="51492" y="0"/>
                </a:lnTo>
                <a:lnTo>
                  <a:pt x="4604" y="295351"/>
                </a:lnTo>
                <a:lnTo>
                  <a:pt x="855" y="336910"/>
                </a:lnTo>
                <a:lnTo>
                  <a:pt x="0" y="366524"/>
                </a:lnTo>
                <a:lnTo>
                  <a:pt x="668" y="379419"/>
                </a:lnTo>
                <a:lnTo>
                  <a:pt x="10881" y="420046"/>
                </a:lnTo>
                <a:lnTo>
                  <a:pt x="39470" y="449597"/>
                </a:lnTo>
                <a:lnTo>
                  <a:pt x="70238" y="456755"/>
                </a:lnTo>
                <a:lnTo>
                  <a:pt x="82351" y="456062"/>
                </a:lnTo>
                <a:lnTo>
                  <a:pt x="125440" y="439690"/>
                </a:lnTo>
                <a:lnTo>
                  <a:pt x="161315" y="406127"/>
                </a:lnTo>
                <a:lnTo>
                  <a:pt x="184423" y="372033"/>
                </a:lnTo>
                <a:lnTo>
                  <a:pt x="205071" y="332285"/>
                </a:lnTo>
                <a:lnTo>
                  <a:pt x="225899" y="282859"/>
                </a:lnTo>
                <a:lnTo>
                  <a:pt x="234309" y="255155"/>
                </a:lnTo>
                <a:lnTo>
                  <a:pt x="236316" y="256501"/>
                </a:lnTo>
                <a:lnTo>
                  <a:pt x="233309" y="271911"/>
                </a:lnTo>
                <a:lnTo>
                  <a:pt x="230969" y="288645"/>
                </a:lnTo>
                <a:lnTo>
                  <a:pt x="215564" y="428624"/>
                </a:lnTo>
                <a:lnTo>
                  <a:pt x="215564" y="442467"/>
                </a:lnTo>
                <a:lnTo>
                  <a:pt x="218243" y="448373"/>
                </a:lnTo>
                <a:lnTo>
                  <a:pt x="228950" y="455079"/>
                </a:lnTo>
                <a:lnTo>
                  <a:pt x="234093" y="456755"/>
                </a:lnTo>
                <a:lnTo>
                  <a:pt x="244799" y="456755"/>
                </a:lnTo>
                <a:lnTo>
                  <a:pt x="250057" y="454977"/>
                </a:lnTo>
                <a:lnTo>
                  <a:pt x="259430" y="447827"/>
                </a:lnTo>
                <a:lnTo>
                  <a:pt x="262224" y="442252"/>
                </a:lnTo>
                <a:lnTo>
                  <a:pt x="305975" y="28130"/>
                </a:lnTo>
                <a:lnTo>
                  <a:pt x="305975" y="14300"/>
                </a:lnTo>
                <a:lnTo>
                  <a:pt x="303181" y="8369"/>
                </a:lnTo>
                <a:lnTo>
                  <a:pt x="292018" y="1663"/>
                </a:lnTo>
                <a:lnTo>
                  <a:pt x="28677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34101" y="4279405"/>
            <a:ext cx="306070" cy="457200"/>
          </a:xfrm>
          <a:custGeom>
            <a:avLst/>
            <a:gdLst/>
            <a:ahLst/>
            <a:cxnLst/>
            <a:rect l="l" t="t" r="r" b="b"/>
            <a:pathLst>
              <a:path w="306069" h="457200">
                <a:moveTo>
                  <a:pt x="286784" y="0"/>
                </a:moveTo>
                <a:lnTo>
                  <a:pt x="276065" y="0"/>
                </a:lnTo>
                <a:lnTo>
                  <a:pt x="270820" y="1790"/>
                </a:lnTo>
                <a:lnTo>
                  <a:pt x="261447" y="8940"/>
                </a:lnTo>
                <a:lnTo>
                  <a:pt x="258653" y="14516"/>
                </a:lnTo>
                <a:lnTo>
                  <a:pt x="257764" y="22097"/>
                </a:lnTo>
                <a:lnTo>
                  <a:pt x="255418" y="36253"/>
                </a:lnTo>
                <a:lnTo>
                  <a:pt x="243006" y="93861"/>
                </a:lnTo>
                <a:lnTo>
                  <a:pt x="222038" y="167452"/>
                </a:lnTo>
                <a:lnTo>
                  <a:pt x="208133" y="209147"/>
                </a:lnTo>
                <a:lnTo>
                  <a:pt x="192648" y="250248"/>
                </a:lnTo>
                <a:lnTo>
                  <a:pt x="177083" y="286244"/>
                </a:lnTo>
                <a:lnTo>
                  <a:pt x="155170" y="328924"/>
                </a:lnTo>
                <a:lnTo>
                  <a:pt x="133114" y="364833"/>
                </a:lnTo>
                <a:lnTo>
                  <a:pt x="108525" y="393948"/>
                </a:lnTo>
                <a:lnTo>
                  <a:pt x="75595" y="409867"/>
                </a:lnTo>
                <a:lnTo>
                  <a:pt x="67623" y="409011"/>
                </a:lnTo>
                <a:lnTo>
                  <a:pt x="47160" y="370463"/>
                </a:lnTo>
                <a:lnTo>
                  <a:pt x="46804" y="359638"/>
                </a:lnTo>
                <a:lnTo>
                  <a:pt x="46804" y="352501"/>
                </a:lnTo>
                <a:lnTo>
                  <a:pt x="47249" y="344131"/>
                </a:lnTo>
                <a:lnTo>
                  <a:pt x="50818" y="306730"/>
                </a:lnTo>
                <a:lnTo>
                  <a:pt x="80282" y="27685"/>
                </a:lnTo>
                <a:lnTo>
                  <a:pt x="80282" y="15405"/>
                </a:lnTo>
                <a:lnTo>
                  <a:pt x="77602" y="9499"/>
                </a:lnTo>
                <a:lnTo>
                  <a:pt x="66896" y="1904"/>
                </a:lnTo>
                <a:lnTo>
                  <a:pt x="61752" y="0"/>
                </a:lnTo>
                <a:lnTo>
                  <a:pt x="51491" y="0"/>
                </a:lnTo>
                <a:lnTo>
                  <a:pt x="4602" y="295351"/>
                </a:lnTo>
                <a:lnTo>
                  <a:pt x="864" y="336910"/>
                </a:lnTo>
                <a:lnTo>
                  <a:pt x="0" y="366524"/>
                </a:lnTo>
                <a:lnTo>
                  <a:pt x="671" y="379419"/>
                </a:lnTo>
                <a:lnTo>
                  <a:pt x="10886" y="420046"/>
                </a:lnTo>
                <a:lnTo>
                  <a:pt x="39475" y="449597"/>
                </a:lnTo>
                <a:lnTo>
                  <a:pt x="70236" y="456755"/>
                </a:lnTo>
                <a:lnTo>
                  <a:pt x="82356" y="456062"/>
                </a:lnTo>
                <a:lnTo>
                  <a:pt x="125446" y="439690"/>
                </a:lnTo>
                <a:lnTo>
                  <a:pt x="161319" y="406127"/>
                </a:lnTo>
                <a:lnTo>
                  <a:pt x="184434" y="372033"/>
                </a:lnTo>
                <a:lnTo>
                  <a:pt x="205080" y="332285"/>
                </a:lnTo>
                <a:lnTo>
                  <a:pt x="225910" y="282859"/>
                </a:lnTo>
                <a:lnTo>
                  <a:pt x="234320" y="255155"/>
                </a:lnTo>
                <a:lnTo>
                  <a:pt x="236326" y="256501"/>
                </a:lnTo>
                <a:lnTo>
                  <a:pt x="233320" y="271911"/>
                </a:lnTo>
                <a:lnTo>
                  <a:pt x="230980" y="288645"/>
                </a:lnTo>
                <a:lnTo>
                  <a:pt x="215575" y="428624"/>
                </a:lnTo>
                <a:lnTo>
                  <a:pt x="215575" y="442467"/>
                </a:lnTo>
                <a:lnTo>
                  <a:pt x="218254" y="448373"/>
                </a:lnTo>
                <a:lnTo>
                  <a:pt x="228960" y="455079"/>
                </a:lnTo>
                <a:lnTo>
                  <a:pt x="234104" y="456755"/>
                </a:lnTo>
                <a:lnTo>
                  <a:pt x="244810" y="456755"/>
                </a:lnTo>
                <a:lnTo>
                  <a:pt x="250055" y="454977"/>
                </a:lnTo>
                <a:lnTo>
                  <a:pt x="259440" y="447827"/>
                </a:lnTo>
                <a:lnTo>
                  <a:pt x="262222" y="442252"/>
                </a:lnTo>
                <a:lnTo>
                  <a:pt x="305986" y="28130"/>
                </a:lnTo>
                <a:lnTo>
                  <a:pt x="305986" y="14300"/>
                </a:lnTo>
                <a:lnTo>
                  <a:pt x="303179" y="8369"/>
                </a:lnTo>
                <a:lnTo>
                  <a:pt x="292016" y="1663"/>
                </a:lnTo>
                <a:lnTo>
                  <a:pt x="28678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3480" y="4279405"/>
            <a:ext cx="306070" cy="457200"/>
          </a:xfrm>
          <a:custGeom>
            <a:avLst/>
            <a:gdLst/>
            <a:ahLst/>
            <a:cxnLst/>
            <a:rect l="l" t="t" r="r" b="b"/>
            <a:pathLst>
              <a:path w="306070" h="457200">
                <a:moveTo>
                  <a:pt x="286773" y="0"/>
                </a:moveTo>
                <a:lnTo>
                  <a:pt x="276054" y="0"/>
                </a:lnTo>
                <a:lnTo>
                  <a:pt x="270809" y="1790"/>
                </a:lnTo>
                <a:lnTo>
                  <a:pt x="261436" y="8940"/>
                </a:lnTo>
                <a:lnTo>
                  <a:pt x="258642" y="14516"/>
                </a:lnTo>
                <a:lnTo>
                  <a:pt x="257753" y="22097"/>
                </a:lnTo>
                <a:lnTo>
                  <a:pt x="255407" y="36253"/>
                </a:lnTo>
                <a:lnTo>
                  <a:pt x="242997" y="93861"/>
                </a:lnTo>
                <a:lnTo>
                  <a:pt x="222029" y="167452"/>
                </a:lnTo>
                <a:lnTo>
                  <a:pt x="208128" y="209147"/>
                </a:lnTo>
                <a:lnTo>
                  <a:pt x="192642" y="250248"/>
                </a:lnTo>
                <a:lnTo>
                  <a:pt x="177073" y="286244"/>
                </a:lnTo>
                <a:lnTo>
                  <a:pt x="155159" y="328924"/>
                </a:lnTo>
                <a:lnTo>
                  <a:pt x="133103" y="364833"/>
                </a:lnTo>
                <a:lnTo>
                  <a:pt x="108514" y="393948"/>
                </a:lnTo>
                <a:lnTo>
                  <a:pt x="75597" y="409867"/>
                </a:lnTo>
                <a:lnTo>
                  <a:pt x="67617" y="409011"/>
                </a:lnTo>
                <a:lnTo>
                  <a:pt x="47159" y="370463"/>
                </a:lnTo>
                <a:lnTo>
                  <a:pt x="46806" y="359638"/>
                </a:lnTo>
                <a:lnTo>
                  <a:pt x="46806" y="352501"/>
                </a:lnTo>
                <a:lnTo>
                  <a:pt x="47238" y="344131"/>
                </a:lnTo>
                <a:lnTo>
                  <a:pt x="50819" y="306730"/>
                </a:lnTo>
                <a:lnTo>
                  <a:pt x="80283" y="27685"/>
                </a:lnTo>
                <a:lnTo>
                  <a:pt x="80283" y="15405"/>
                </a:lnTo>
                <a:lnTo>
                  <a:pt x="77604" y="9499"/>
                </a:lnTo>
                <a:lnTo>
                  <a:pt x="66898" y="1904"/>
                </a:lnTo>
                <a:lnTo>
                  <a:pt x="61741" y="0"/>
                </a:lnTo>
                <a:lnTo>
                  <a:pt x="51492" y="0"/>
                </a:lnTo>
                <a:lnTo>
                  <a:pt x="4604" y="295351"/>
                </a:lnTo>
                <a:lnTo>
                  <a:pt x="855" y="336910"/>
                </a:lnTo>
                <a:lnTo>
                  <a:pt x="0" y="366524"/>
                </a:lnTo>
                <a:lnTo>
                  <a:pt x="668" y="379419"/>
                </a:lnTo>
                <a:lnTo>
                  <a:pt x="10881" y="420046"/>
                </a:lnTo>
                <a:lnTo>
                  <a:pt x="39470" y="449597"/>
                </a:lnTo>
                <a:lnTo>
                  <a:pt x="70238" y="456755"/>
                </a:lnTo>
                <a:lnTo>
                  <a:pt x="82351" y="456062"/>
                </a:lnTo>
                <a:lnTo>
                  <a:pt x="125440" y="439690"/>
                </a:lnTo>
                <a:lnTo>
                  <a:pt x="161315" y="406127"/>
                </a:lnTo>
                <a:lnTo>
                  <a:pt x="184423" y="372033"/>
                </a:lnTo>
                <a:lnTo>
                  <a:pt x="205071" y="332285"/>
                </a:lnTo>
                <a:lnTo>
                  <a:pt x="225899" y="282859"/>
                </a:lnTo>
                <a:lnTo>
                  <a:pt x="234309" y="255155"/>
                </a:lnTo>
                <a:lnTo>
                  <a:pt x="236316" y="256501"/>
                </a:lnTo>
                <a:lnTo>
                  <a:pt x="233309" y="271911"/>
                </a:lnTo>
                <a:lnTo>
                  <a:pt x="230969" y="288645"/>
                </a:lnTo>
                <a:lnTo>
                  <a:pt x="215564" y="428624"/>
                </a:lnTo>
                <a:lnTo>
                  <a:pt x="215564" y="442467"/>
                </a:lnTo>
                <a:lnTo>
                  <a:pt x="218243" y="448373"/>
                </a:lnTo>
                <a:lnTo>
                  <a:pt x="228950" y="455079"/>
                </a:lnTo>
                <a:lnTo>
                  <a:pt x="234093" y="456755"/>
                </a:lnTo>
                <a:lnTo>
                  <a:pt x="244799" y="456755"/>
                </a:lnTo>
                <a:lnTo>
                  <a:pt x="250057" y="454977"/>
                </a:lnTo>
                <a:lnTo>
                  <a:pt x="259430" y="447827"/>
                </a:lnTo>
                <a:lnTo>
                  <a:pt x="262224" y="442252"/>
                </a:lnTo>
                <a:lnTo>
                  <a:pt x="305975" y="28130"/>
                </a:lnTo>
                <a:lnTo>
                  <a:pt x="305975" y="14300"/>
                </a:lnTo>
                <a:lnTo>
                  <a:pt x="303181" y="8369"/>
                </a:lnTo>
                <a:lnTo>
                  <a:pt x="292018" y="1663"/>
                </a:lnTo>
                <a:lnTo>
                  <a:pt x="28677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32849" y="4279405"/>
            <a:ext cx="306070" cy="457200"/>
          </a:xfrm>
          <a:custGeom>
            <a:avLst/>
            <a:gdLst/>
            <a:ahLst/>
            <a:cxnLst/>
            <a:rect l="l" t="t" r="r" b="b"/>
            <a:pathLst>
              <a:path w="306070" h="457200">
                <a:moveTo>
                  <a:pt x="286773" y="0"/>
                </a:moveTo>
                <a:lnTo>
                  <a:pt x="276054" y="0"/>
                </a:lnTo>
                <a:lnTo>
                  <a:pt x="270809" y="1790"/>
                </a:lnTo>
                <a:lnTo>
                  <a:pt x="261436" y="8940"/>
                </a:lnTo>
                <a:lnTo>
                  <a:pt x="258642" y="14516"/>
                </a:lnTo>
                <a:lnTo>
                  <a:pt x="257753" y="22097"/>
                </a:lnTo>
                <a:lnTo>
                  <a:pt x="255407" y="36253"/>
                </a:lnTo>
                <a:lnTo>
                  <a:pt x="242997" y="93861"/>
                </a:lnTo>
                <a:lnTo>
                  <a:pt x="222029" y="167452"/>
                </a:lnTo>
                <a:lnTo>
                  <a:pt x="208128" y="209147"/>
                </a:lnTo>
                <a:lnTo>
                  <a:pt x="192642" y="250248"/>
                </a:lnTo>
                <a:lnTo>
                  <a:pt x="177073" y="286244"/>
                </a:lnTo>
                <a:lnTo>
                  <a:pt x="155159" y="328924"/>
                </a:lnTo>
                <a:lnTo>
                  <a:pt x="133103" y="364833"/>
                </a:lnTo>
                <a:lnTo>
                  <a:pt x="108514" y="393948"/>
                </a:lnTo>
                <a:lnTo>
                  <a:pt x="75597" y="409867"/>
                </a:lnTo>
                <a:lnTo>
                  <a:pt x="67617" y="409011"/>
                </a:lnTo>
                <a:lnTo>
                  <a:pt x="47159" y="370463"/>
                </a:lnTo>
                <a:lnTo>
                  <a:pt x="46806" y="359638"/>
                </a:lnTo>
                <a:lnTo>
                  <a:pt x="46806" y="352501"/>
                </a:lnTo>
                <a:lnTo>
                  <a:pt x="47238" y="344131"/>
                </a:lnTo>
                <a:lnTo>
                  <a:pt x="50819" y="306730"/>
                </a:lnTo>
                <a:lnTo>
                  <a:pt x="80283" y="27685"/>
                </a:lnTo>
                <a:lnTo>
                  <a:pt x="80283" y="15405"/>
                </a:lnTo>
                <a:lnTo>
                  <a:pt x="77604" y="9499"/>
                </a:lnTo>
                <a:lnTo>
                  <a:pt x="66898" y="1904"/>
                </a:lnTo>
                <a:lnTo>
                  <a:pt x="61741" y="0"/>
                </a:lnTo>
                <a:lnTo>
                  <a:pt x="51492" y="0"/>
                </a:lnTo>
                <a:lnTo>
                  <a:pt x="4604" y="295351"/>
                </a:lnTo>
                <a:lnTo>
                  <a:pt x="855" y="336910"/>
                </a:lnTo>
                <a:lnTo>
                  <a:pt x="0" y="366524"/>
                </a:lnTo>
                <a:lnTo>
                  <a:pt x="668" y="379419"/>
                </a:lnTo>
                <a:lnTo>
                  <a:pt x="10881" y="420046"/>
                </a:lnTo>
                <a:lnTo>
                  <a:pt x="39470" y="449597"/>
                </a:lnTo>
                <a:lnTo>
                  <a:pt x="70238" y="456755"/>
                </a:lnTo>
                <a:lnTo>
                  <a:pt x="82351" y="456062"/>
                </a:lnTo>
                <a:lnTo>
                  <a:pt x="125440" y="439690"/>
                </a:lnTo>
                <a:lnTo>
                  <a:pt x="161315" y="406127"/>
                </a:lnTo>
                <a:lnTo>
                  <a:pt x="184423" y="372033"/>
                </a:lnTo>
                <a:lnTo>
                  <a:pt x="205071" y="332285"/>
                </a:lnTo>
                <a:lnTo>
                  <a:pt x="225899" y="282859"/>
                </a:lnTo>
                <a:lnTo>
                  <a:pt x="234309" y="255155"/>
                </a:lnTo>
                <a:lnTo>
                  <a:pt x="236316" y="256501"/>
                </a:lnTo>
                <a:lnTo>
                  <a:pt x="233309" y="271911"/>
                </a:lnTo>
                <a:lnTo>
                  <a:pt x="230969" y="288645"/>
                </a:lnTo>
                <a:lnTo>
                  <a:pt x="215564" y="428624"/>
                </a:lnTo>
                <a:lnTo>
                  <a:pt x="215564" y="442467"/>
                </a:lnTo>
                <a:lnTo>
                  <a:pt x="218243" y="448373"/>
                </a:lnTo>
                <a:lnTo>
                  <a:pt x="228950" y="455079"/>
                </a:lnTo>
                <a:lnTo>
                  <a:pt x="234093" y="456755"/>
                </a:lnTo>
                <a:lnTo>
                  <a:pt x="244799" y="456755"/>
                </a:lnTo>
                <a:lnTo>
                  <a:pt x="250057" y="454977"/>
                </a:lnTo>
                <a:lnTo>
                  <a:pt x="259430" y="447827"/>
                </a:lnTo>
                <a:lnTo>
                  <a:pt x="262224" y="442252"/>
                </a:lnTo>
                <a:lnTo>
                  <a:pt x="305975" y="28130"/>
                </a:lnTo>
                <a:lnTo>
                  <a:pt x="305975" y="14300"/>
                </a:lnTo>
                <a:lnTo>
                  <a:pt x="303181" y="8369"/>
                </a:lnTo>
                <a:lnTo>
                  <a:pt x="292018" y="1663"/>
                </a:lnTo>
                <a:lnTo>
                  <a:pt x="28677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32206" y="4279405"/>
            <a:ext cx="306070" cy="457200"/>
          </a:xfrm>
          <a:custGeom>
            <a:avLst/>
            <a:gdLst/>
            <a:ahLst/>
            <a:cxnLst/>
            <a:rect l="l" t="t" r="r" b="b"/>
            <a:pathLst>
              <a:path w="306070" h="457200">
                <a:moveTo>
                  <a:pt x="286771" y="0"/>
                </a:moveTo>
                <a:lnTo>
                  <a:pt x="276052" y="0"/>
                </a:lnTo>
                <a:lnTo>
                  <a:pt x="270820" y="1790"/>
                </a:lnTo>
                <a:lnTo>
                  <a:pt x="261447" y="8940"/>
                </a:lnTo>
                <a:lnTo>
                  <a:pt x="258640" y="14516"/>
                </a:lnTo>
                <a:lnTo>
                  <a:pt x="257764" y="22097"/>
                </a:lnTo>
                <a:lnTo>
                  <a:pt x="256671" y="28989"/>
                </a:lnTo>
                <a:lnTo>
                  <a:pt x="243006" y="93861"/>
                </a:lnTo>
                <a:lnTo>
                  <a:pt x="222038" y="167452"/>
                </a:lnTo>
                <a:lnTo>
                  <a:pt x="208133" y="209147"/>
                </a:lnTo>
                <a:lnTo>
                  <a:pt x="192646" y="250248"/>
                </a:lnTo>
                <a:lnTo>
                  <a:pt x="177077" y="286244"/>
                </a:lnTo>
                <a:lnTo>
                  <a:pt x="155163" y="328924"/>
                </a:lnTo>
                <a:lnTo>
                  <a:pt x="133112" y="364833"/>
                </a:lnTo>
                <a:lnTo>
                  <a:pt x="108519" y="393948"/>
                </a:lnTo>
                <a:lnTo>
                  <a:pt x="75595" y="409867"/>
                </a:lnTo>
                <a:lnTo>
                  <a:pt x="67623" y="409011"/>
                </a:lnTo>
                <a:lnTo>
                  <a:pt x="47159" y="370463"/>
                </a:lnTo>
                <a:lnTo>
                  <a:pt x="46804" y="359638"/>
                </a:lnTo>
                <a:lnTo>
                  <a:pt x="46804" y="352501"/>
                </a:lnTo>
                <a:lnTo>
                  <a:pt x="47249" y="344131"/>
                </a:lnTo>
                <a:lnTo>
                  <a:pt x="50818" y="306730"/>
                </a:lnTo>
                <a:lnTo>
                  <a:pt x="80282" y="27685"/>
                </a:lnTo>
                <a:lnTo>
                  <a:pt x="80282" y="15405"/>
                </a:lnTo>
                <a:lnTo>
                  <a:pt x="77602" y="9499"/>
                </a:lnTo>
                <a:lnTo>
                  <a:pt x="66896" y="1904"/>
                </a:lnTo>
                <a:lnTo>
                  <a:pt x="61752" y="0"/>
                </a:lnTo>
                <a:lnTo>
                  <a:pt x="51491" y="0"/>
                </a:lnTo>
                <a:lnTo>
                  <a:pt x="4602" y="295351"/>
                </a:lnTo>
                <a:lnTo>
                  <a:pt x="859" y="336910"/>
                </a:lnTo>
                <a:lnTo>
                  <a:pt x="0" y="366524"/>
                </a:lnTo>
                <a:lnTo>
                  <a:pt x="671" y="379419"/>
                </a:lnTo>
                <a:lnTo>
                  <a:pt x="10886" y="420046"/>
                </a:lnTo>
                <a:lnTo>
                  <a:pt x="39475" y="449597"/>
                </a:lnTo>
                <a:lnTo>
                  <a:pt x="70236" y="456755"/>
                </a:lnTo>
                <a:lnTo>
                  <a:pt x="82356" y="456062"/>
                </a:lnTo>
                <a:lnTo>
                  <a:pt x="125446" y="439690"/>
                </a:lnTo>
                <a:lnTo>
                  <a:pt x="161319" y="406127"/>
                </a:lnTo>
                <a:lnTo>
                  <a:pt x="184434" y="372033"/>
                </a:lnTo>
                <a:lnTo>
                  <a:pt x="205074" y="332285"/>
                </a:lnTo>
                <a:lnTo>
                  <a:pt x="225908" y="282859"/>
                </a:lnTo>
                <a:lnTo>
                  <a:pt x="234320" y="255155"/>
                </a:lnTo>
                <a:lnTo>
                  <a:pt x="236326" y="256501"/>
                </a:lnTo>
                <a:lnTo>
                  <a:pt x="233315" y="271911"/>
                </a:lnTo>
                <a:lnTo>
                  <a:pt x="230980" y="288645"/>
                </a:lnTo>
                <a:lnTo>
                  <a:pt x="215575" y="428624"/>
                </a:lnTo>
                <a:lnTo>
                  <a:pt x="215575" y="442467"/>
                </a:lnTo>
                <a:lnTo>
                  <a:pt x="218254" y="448373"/>
                </a:lnTo>
                <a:lnTo>
                  <a:pt x="228960" y="455079"/>
                </a:lnTo>
                <a:lnTo>
                  <a:pt x="234091" y="456755"/>
                </a:lnTo>
                <a:lnTo>
                  <a:pt x="244797" y="456755"/>
                </a:lnTo>
                <a:lnTo>
                  <a:pt x="250055" y="454977"/>
                </a:lnTo>
                <a:lnTo>
                  <a:pt x="259440" y="447827"/>
                </a:lnTo>
                <a:lnTo>
                  <a:pt x="262222" y="442252"/>
                </a:lnTo>
                <a:lnTo>
                  <a:pt x="305986" y="28130"/>
                </a:lnTo>
                <a:lnTo>
                  <a:pt x="305986" y="14300"/>
                </a:lnTo>
                <a:lnTo>
                  <a:pt x="303179" y="8369"/>
                </a:lnTo>
                <a:lnTo>
                  <a:pt x="292016" y="1663"/>
                </a:lnTo>
                <a:lnTo>
                  <a:pt x="28677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31574" y="4279405"/>
            <a:ext cx="306070" cy="457200"/>
          </a:xfrm>
          <a:custGeom>
            <a:avLst/>
            <a:gdLst/>
            <a:ahLst/>
            <a:cxnLst/>
            <a:rect l="l" t="t" r="r" b="b"/>
            <a:pathLst>
              <a:path w="306070" h="457200">
                <a:moveTo>
                  <a:pt x="286771" y="0"/>
                </a:moveTo>
                <a:lnTo>
                  <a:pt x="276052" y="0"/>
                </a:lnTo>
                <a:lnTo>
                  <a:pt x="270820" y="1790"/>
                </a:lnTo>
                <a:lnTo>
                  <a:pt x="261447" y="8940"/>
                </a:lnTo>
                <a:lnTo>
                  <a:pt x="258640" y="14516"/>
                </a:lnTo>
                <a:lnTo>
                  <a:pt x="257764" y="22097"/>
                </a:lnTo>
                <a:lnTo>
                  <a:pt x="256671" y="28989"/>
                </a:lnTo>
                <a:lnTo>
                  <a:pt x="243006" y="93861"/>
                </a:lnTo>
                <a:lnTo>
                  <a:pt x="222038" y="167452"/>
                </a:lnTo>
                <a:lnTo>
                  <a:pt x="208133" y="209147"/>
                </a:lnTo>
                <a:lnTo>
                  <a:pt x="192646" y="250248"/>
                </a:lnTo>
                <a:lnTo>
                  <a:pt x="177077" y="286244"/>
                </a:lnTo>
                <a:lnTo>
                  <a:pt x="155163" y="328924"/>
                </a:lnTo>
                <a:lnTo>
                  <a:pt x="133112" y="364833"/>
                </a:lnTo>
                <a:lnTo>
                  <a:pt x="108519" y="393948"/>
                </a:lnTo>
                <a:lnTo>
                  <a:pt x="75595" y="409867"/>
                </a:lnTo>
                <a:lnTo>
                  <a:pt x="67623" y="409011"/>
                </a:lnTo>
                <a:lnTo>
                  <a:pt x="47159" y="370463"/>
                </a:lnTo>
                <a:lnTo>
                  <a:pt x="46804" y="359638"/>
                </a:lnTo>
                <a:lnTo>
                  <a:pt x="46804" y="352501"/>
                </a:lnTo>
                <a:lnTo>
                  <a:pt x="47249" y="344131"/>
                </a:lnTo>
                <a:lnTo>
                  <a:pt x="50818" y="306730"/>
                </a:lnTo>
                <a:lnTo>
                  <a:pt x="80282" y="27685"/>
                </a:lnTo>
                <a:lnTo>
                  <a:pt x="80282" y="15405"/>
                </a:lnTo>
                <a:lnTo>
                  <a:pt x="77602" y="9499"/>
                </a:lnTo>
                <a:lnTo>
                  <a:pt x="66896" y="1904"/>
                </a:lnTo>
                <a:lnTo>
                  <a:pt x="61752" y="0"/>
                </a:lnTo>
                <a:lnTo>
                  <a:pt x="51491" y="0"/>
                </a:lnTo>
                <a:lnTo>
                  <a:pt x="4602" y="295351"/>
                </a:lnTo>
                <a:lnTo>
                  <a:pt x="859" y="336910"/>
                </a:lnTo>
                <a:lnTo>
                  <a:pt x="0" y="366524"/>
                </a:lnTo>
                <a:lnTo>
                  <a:pt x="671" y="379419"/>
                </a:lnTo>
                <a:lnTo>
                  <a:pt x="10886" y="420046"/>
                </a:lnTo>
                <a:lnTo>
                  <a:pt x="39475" y="449597"/>
                </a:lnTo>
                <a:lnTo>
                  <a:pt x="70236" y="456755"/>
                </a:lnTo>
                <a:lnTo>
                  <a:pt x="82356" y="456062"/>
                </a:lnTo>
                <a:lnTo>
                  <a:pt x="125446" y="439690"/>
                </a:lnTo>
                <a:lnTo>
                  <a:pt x="161319" y="406127"/>
                </a:lnTo>
                <a:lnTo>
                  <a:pt x="184434" y="372033"/>
                </a:lnTo>
                <a:lnTo>
                  <a:pt x="205074" y="332285"/>
                </a:lnTo>
                <a:lnTo>
                  <a:pt x="225908" y="282859"/>
                </a:lnTo>
                <a:lnTo>
                  <a:pt x="234320" y="255155"/>
                </a:lnTo>
                <a:lnTo>
                  <a:pt x="236326" y="256501"/>
                </a:lnTo>
                <a:lnTo>
                  <a:pt x="233315" y="271911"/>
                </a:lnTo>
                <a:lnTo>
                  <a:pt x="230980" y="288645"/>
                </a:lnTo>
                <a:lnTo>
                  <a:pt x="215575" y="428624"/>
                </a:lnTo>
                <a:lnTo>
                  <a:pt x="215575" y="442467"/>
                </a:lnTo>
                <a:lnTo>
                  <a:pt x="218254" y="448373"/>
                </a:lnTo>
                <a:lnTo>
                  <a:pt x="228960" y="455079"/>
                </a:lnTo>
                <a:lnTo>
                  <a:pt x="234091" y="456755"/>
                </a:lnTo>
                <a:lnTo>
                  <a:pt x="244797" y="456755"/>
                </a:lnTo>
                <a:lnTo>
                  <a:pt x="250055" y="454977"/>
                </a:lnTo>
                <a:lnTo>
                  <a:pt x="259440" y="447827"/>
                </a:lnTo>
                <a:lnTo>
                  <a:pt x="262222" y="442252"/>
                </a:lnTo>
                <a:lnTo>
                  <a:pt x="305986" y="28130"/>
                </a:lnTo>
                <a:lnTo>
                  <a:pt x="305986" y="14300"/>
                </a:lnTo>
                <a:lnTo>
                  <a:pt x="303179" y="8369"/>
                </a:lnTo>
                <a:lnTo>
                  <a:pt x="292016" y="1663"/>
                </a:lnTo>
                <a:lnTo>
                  <a:pt x="28677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017" y="3818153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017" y="4279150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1017" y="4736960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017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85" y="0"/>
                </a:moveTo>
                <a:lnTo>
                  <a:pt x="0" y="0"/>
                </a:lnTo>
                <a:lnTo>
                  <a:pt x="0" y="9525"/>
                </a:lnTo>
                <a:lnTo>
                  <a:pt x="3208985" y="9525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017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85" y="0"/>
                </a:moveTo>
                <a:lnTo>
                  <a:pt x="0" y="0"/>
                </a:lnTo>
                <a:lnTo>
                  <a:pt x="0" y="25400"/>
                </a:lnTo>
                <a:lnTo>
                  <a:pt x="3208985" y="25400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366013" y="793002"/>
            <a:ext cx="6828155" cy="8941435"/>
            <a:chOff x="366013" y="793002"/>
            <a:chExt cx="6828155" cy="8941435"/>
          </a:xfrm>
        </p:grpSpPr>
        <p:sp>
          <p:nvSpPr>
            <p:cNvPr id="23" name="object 23"/>
            <p:cNvSpPr/>
            <p:nvPr/>
          </p:nvSpPr>
          <p:spPr>
            <a:xfrm>
              <a:off x="571017" y="6816522"/>
              <a:ext cx="6365875" cy="25400"/>
            </a:xfrm>
            <a:custGeom>
              <a:avLst/>
              <a:gdLst/>
              <a:ahLst/>
              <a:cxnLst/>
              <a:rect l="l" t="t" r="r" b="b"/>
              <a:pathLst>
                <a:path w="6365875" h="25400">
                  <a:moveTo>
                    <a:pt x="6365608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6365608" y="25399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6013" y="793002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307"/>
                  </a:moveTo>
                  <a:lnTo>
                    <a:pt x="6365608" y="682307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1017" y="8438261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835376" y="4279405"/>
            <a:ext cx="306070" cy="457200"/>
          </a:xfrm>
          <a:custGeom>
            <a:avLst/>
            <a:gdLst/>
            <a:ahLst/>
            <a:cxnLst/>
            <a:rect l="l" t="t" r="r" b="b"/>
            <a:pathLst>
              <a:path w="306069" h="457200">
                <a:moveTo>
                  <a:pt x="286773" y="0"/>
                </a:moveTo>
                <a:lnTo>
                  <a:pt x="276054" y="0"/>
                </a:lnTo>
                <a:lnTo>
                  <a:pt x="270821" y="1790"/>
                </a:lnTo>
                <a:lnTo>
                  <a:pt x="261449" y="8940"/>
                </a:lnTo>
                <a:lnTo>
                  <a:pt x="258642" y="14516"/>
                </a:lnTo>
                <a:lnTo>
                  <a:pt x="257753" y="22097"/>
                </a:lnTo>
                <a:lnTo>
                  <a:pt x="255407" y="36253"/>
                </a:lnTo>
                <a:lnTo>
                  <a:pt x="242997" y="93861"/>
                </a:lnTo>
                <a:lnTo>
                  <a:pt x="222029" y="167452"/>
                </a:lnTo>
                <a:lnTo>
                  <a:pt x="208133" y="209147"/>
                </a:lnTo>
                <a:lnTo>
                  <a:pt x="192648" y="250248"/>
                </a:lnTo>
                <a:lnTo>
                  <a:pt x="177074" y="286244"/>
                </a:lnTo>
                <a:lnTo>
                  <a:pt x="155159" y="328924"/>
                </a:lnTo>
                <a:lnTo>
                  <a:pt x="133103" y="364833"/>
                </a:lnTo>
                <a:lnTo>
                  <a:pt x="108519" y="393948"/>
                </a:lnTo>
                <a:lnTo>
                  <a:pt x="75597" y="409867"/>
                </a:lnTo>
                <a:lnTo>
                  <a:pt x="67619" y="409011"/>
                </a:lnTo>
                <a:lnTo>
                  <a:pt x="47161" y="370463"/>
                </a:lnTo>
                <a:lnTo>
                  <a:pt x="46806" y="359638"/>
                </a:lnTo>
                <a:lnTo>
                  <a:pt x="46806" y="352501"/>
                </a:lnTo>
                <a:lnTo>
                  <a:pt x="47238" y="344131"/>
                </a:lnTo>
                <a:lnTo>
                  <a:pt x="50819" y="306730"/>
                </a:lnTo>
                <a:lnTo>
                  <a:pt x="80283" y="27685"/>
                </a:lnTo>
                <a:lnTo>
                  <a:pt x="80283" y="15405"/>
                </a:lnTo>
                <a:lnTo>
                  <a:pt x="77604" y="9499"/>
                </a:lnTo>
                <a:lnTo>
                  <a:pt x="66898" y="1904"/>
                </a:lnTo>
                <a:lnTo>
                  <a:pt x="61741" y="0"/>
                </a:lnTo>
                <a:lnTo>
                  <a:pt x="51492" y="0"/>
                </a:lnTo>
                <a:lnTo>
                  <a:pt x="4604" y="295351"/>
                </a:lnTo>
                <a:lnTo>
                  <a:pt x="861" y="336910"/>
                </a:lnTo>
                <a:lnTo>
                  <a:pt x="0" y="366524"/>
                </a:lnTo>
                <a:lnTo>
                  <a:pt x="668" y="379419"/>
                </a:lnTo>
                <a:lnTo>
                  <a:pt x="10881" y="420046"/>
                </a:lnTo>
                <a:lnTo>
                  <a:pt x="39470" y="449597"/>
                </a:lnTo>
                <a:lnTo>
                  <a:pt x="70238" y="456755"/>
                </a:lnTo>
                <a:lnTo>
                  <a:pt x="82353" y="456062"/>
                </a:lnTo>
                <a:lnTo>
                  <a:pt x="125448" y="439690"/>
                </a:lnTo>
                <a:lnTo>
                  <a:pt x="161321" y="406127"/>
                </a:lnTo>
                <a:lnTo>
                  <a:pt x="184436" y="372033"/>
                </a:lnTo>
                <a:lnTo>
                  <a:pt x="205071" y="332285"/>
                </a:lnTo>
                <a:lnTo>
                  <a:pt x="225899" y="282859"/>
                </a:lnTo>
                <a:lnTo>
                  <a:pt x="234309" y="255155"/>
                </a:lnTo>
                <a:lnTo>
                  <a:pt x="236316" y="256501"/>
                </a:lnTo>
                <a:lnTo>
                  <a:pt x="233309" y="271911"/>
                </a:lnTo>
                <a:lnTo>
                  <a:pt x="230969" y="288645"/>
                </a:lnTo>
                <a:lnTo>
                  <a:pt x="215564" y="428624"/>
                </a:lnTo>
                <a:lnTo>
                  <a:pt x="215564" y="442467"/>
                </a:lnTo>
                <a:lnTo>
                  <a:pt x="218243" y="448373"/>
                </a:lnTo>
                <a:lnTo>
                  <a:pt x="228950" y="455079"/>
                </a:lnTo>
                <a:lnTo>
                  <a:pt x="234093" y="456755"/>
                </a:lnTo>
                <a:lnTo>
                  <a:pt x="244799" y="456755"/>
                </a:lnTo>
                <a:lnTo>
                  <a:pt x="250057" y="454977"/>
                </a:lnTo>
                <a:lnTo>
                  <a:pt x="259442" y="447827"/>
                </a:lnTo>
                <a:lnTo>
                  <a:pt x="262224" y="442252"/>
                </a:lnTo>
                <a:lnTo>
                  <a:pt x="305975" y="28130"/>
                </a:lnTo>
                <a:lnTo>
                  <a:pt x="305975" y="14300"/>
                </a:lnTo>
                <a:lnTo>
                  <a:pt x="303181" y="8369"/>
                </a:lnTo>
                <a:lnTo>
                  <a:pt x="292018" y="1663"/>
                </a:lnTo>
                <a:lnTo>
                  <a:pt x="2867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44143" y="2049928"/>
            <a:ext cx="499109" cy="744855"/>
          </a:xfrm>
          <a:custGeom>
            <a:avLst/>
            <a:gdLst/>
            <a:ahLst/>
            <a:cxnLst/>
            <a:rect l="l" t="t" r="r" b="b"/>
            <a:pathLst>
              <a:path w="499109" h="744855">
                <a:moveTo>
                  <a:pt x="459473" y="0"/>
                </a:moveTo>
                <a:lnTo>
                  <a:pt x="424688" y="19918"/>
                </a:lnTo>
                <a:lnTo>
                  <a:pt x="418416" y="47238"/>
                </a:lnTo>
                <a:lnTo>
                  <a:pt x="414045" y="71518"/>
                </a:lnTo>
                <a:lnTo>
                  <a:pt x="405725" y="111596"/>
                </a:lnTo>
                <a:lnTo>
                  <a:pt x="396143" y="152967"/>
                </a:lnTo>
                <a:lnTo>
                  <a:pt x="385813" y="193179"/>
                </a:lnTo>
                <a:lnTo>
                  <a:pt x="372160" y="239014"/>
                </a:lnTo>
                <a:lnTo>
                  <a:pt x="361964" y="272887"/>
                </a:lnTo>
                <a:lnTo>
                  <a:pt x="339319" y="340824"/>
                </a:lnTo>
                <a:lnTo>
                  <a:pt x="314078" y="407805"/>
                </a:lnTo>
                <a:lnTo>
                  <a:pt x="288703" y="466465"/>
                </a:lnTo>
                <a:lnTo>
                  <a:pt x="261113" y="521150"/>
                </a:lnTo>
                <a:lnTo>
                  <a:pt x="235604" y="566166"/>
                </a:lnTo>
                <a:lnTo>
                  <a:pt x="207365" y="607910"/>
                </a:lnTo>
                <a:lnTo>
                  <a:pt x="176972" y="641983"/>
                </a:lnTo>
                <a:lnTo>
                  <a:pt x="145014" y="663706"/>
                </a:lnTo>
                <a:lnTo>
                  <a:pt x="123329" y="667931"/>
                </a:lnTo>
                <a:lnTo>
                  <a:pt x="110325" y="666533"/>
                </a:lnTo>
                <a:lnTo>
                  <a:pt x="81614" y="633460"/>
                </a:lnTo>
                <a:lnTo>
                  <a:pt x="76390" y="586079"/>
                </a:lnTo>
                <a:lnTo>
                  <a:pt x="76526" y="576978"/>
                </a:lnTo>
                <a:lnTo>
                  <a:pt x="77617" y="556513"/>
                </a:lnTo>
                <a:lnTo>
                  <a:pt x="82943" y="499859"/>
                </a:lnTo>
                <a:lnTo>
                  <a:pt x="130962" y="45110"/>
                </a:lnTo>
                <a:lnTo>
                  <a:pt x="130962" y="38188"/>
                </a:lnTo>
                <a:lnTo>
                  <a:pt x="111389" y="5218"/>
                </a:lnTo>
                <a:lnTo>
                  <a:pt x="92760" y="0"/>
                </a:lnTo>
                <a:lnTo>
                  <a:pt x="86317" y="545"/>
                </a:lnTo>
                <a:lnTo>
                  <a:pt x="56238" y="27354"/>
                </a:lnTo>
                <a:lnTo>
                  <a:pt x="7632" y="481304"/>
                </a:lnTo>
                <a:lnTo>
                  <a:pt x="1532" y="549042"/>
                </a:lnTo>
                <a:lnTo>
                  <a:pt x="0" y="586079"/>
                </a:lnTo>
                <a:lnTo>
                  <a:pt x="134" y="597301"/>
                </a:lnTo>
                <a:lnTo>
                  <a:pt x="3544" y="637757"/>
                </a:lnTo>
                <a:lnTo>
                  <a:pt x="17865" y="684511"/>
                </a:lnTo>
                <a:lnTo>
                  <a:pt x="50203" y="723595"/>
                </a:lnTo>
                <a:lnTo>
                  <a:pt x="96651" y="743038"/>
                </a:lnTo>
                <a:lnTo>
                  <a:pt x="114592" y="744334"/>
                </a:lnTo>
                <a:lnTo>
                  <a:pt x="134334" y="743208"/>
                </a:lnTo>
                <a:lnTo>
                  <a:pt x="188264" y="726325"/>
                </a:lnTo>
                <a:lnTo>
                  <a:pt x="220187" y="705181"/>
                </a:lnTo>
                <a:lnTo>
                  <a:pt x="249377" y="677760"/>
                </a:lnTo>
                <a:lnTo>
                  <a:pt x="276117" y="644607"/>
                </a:lnTo>
                <a:lnTo>
                  <a:pt x="300685" y="606272"/>
                </a:lnTo>
                <a:lnTo>
                  <a:pt x="323459" y="563843"/>
                </a:lnTo>
                <a:lnTo>
                  <a:pt x="344881" y="518414"/>
                </a:lnTo>
                <a:lnTo>
                  <a:pt x="363435" y="474205"/>
                </a:lnTo>
                <a:lnTo>
                  <a:pt x="377553" y="431753"/>
                </a:lnTo>
                <a:lnTo>
                  <a:pt x="381990" y="415823"/>
                </a:lnTo>
                <a:lnTo>
                  <a:pt x="385267" y="418007"/>
                </a:lnTo>
                <a:lnTo>
                  <a:pt x="378303" y="456476"/>
                </a:lnTo>
                <a:lnTo>
                  <a:pt x="371068" y="516229"/>
                </a:lnTo>
                <a:lnTo>
                  <a:pt x="352526" y="689762"/>
                </a:lnTo>
                <a:lnTo>
                  <a:pt x="351434" y="698500"/>
                </a:lnTo>
                <a:lnTo>
                  <a:pt x="351434" y="707224"/>
                </a:lnTo>
                <a:lnTo>
                  <a:pt x="352251" y="716811"/>
                </a:lnTo>
                <a:lnTo>
                  <a:pt x="383553" y="743822"/>
                </a:lnTo>
                <a:lnTo>
                  <a:pt x="389623" y="744334"/>
                </a:lnTo>
                <a:lnTo>
                  <a:pt x="396548" y="743788"/>
                </a:lnTo>
                <a:lnTo>
                  <a:pt x="427244" y="716985"/>
                </a:lnTo>
                <a:lnTo>
                  <a:pt x="497674" y="54559"/>
                </a:lnTo>
                <a:lnTo>
                  <a:pt x="498767" y="45834"/>
                </a:lnTo>
                <a:lnTo>
                  <a:pt x="498767" y="37096"/>
                </a:lnTo>
                <a:lnTo>
                  <a:pt x="497914" y="27522"/>
                </a:lnTo>
                <a:lnTo>
                  <a:pt x="465576" y="509"/>
                </a:lnTo>
                <a:lnTo>
                  <a:pt x="4594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74526" y="42892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73891" y="42892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73255" y="42892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72620" y="42892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71985" y="42892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71350" y="42892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74526" y="63700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73891" y="63700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75160" y="63700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73255" y="63700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72620" y="63700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71985" y="63700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71350" y="63700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6241446" y="506929"/>
            <a:ext cx="857250" cy="139700"/>
            <a:chOff x="6241446" y="506929"/>
            <a:chExt cx="857250" cy="139700"/>
          </a:xfrm>
        </p:grpSpPr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1446" y="509976"/>
              <a:ext cx="86258" cy="11018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0332" y="539847"/>
              <a:ext cx="64617" cy="8183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0163" y="506929"/>
              <a:ext cx="368966" cy="11475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074" y="0"/>
                  </a:lnTo>
                  <a:lnTo>
                    <a:pt x="65074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5687" y="539084"/>
              <a:ext cx="162690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143" y="522906"/>
            <a:ext cx="1515097" cy="15150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3458" y="436623"/>
            <a:ext cx="1460500" cy="167640"/>
            <a:chOff x="473458" y="436623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58" y="436623"/>
              <a:ext cx="1263900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64" y="436739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31" y="46964"/>
                  </a:moveTo>
                  <a:lnTo>
                    <a:pt x="228" y="46964"/>
                  </a:lnTo>
                  <a:lnTo>
                    <a:pt x="228" y="165150"/>
                  </a:lnTo>
                  <a:lnTo>
                    <a:pt x="32131" y="165150"/>
                  </a:lnTo>
                  <a:lnTo>
                    <a:pt x="32131" y="46964"/>
                  </a:lnTo>
                  <a:close/>
                </a:path>
                <a:path w="33019" h="165734">
                  <a:moveTo>
                    <a:pt x="32473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73" y="30060"/>
                  </a:lnTo>
                  <a:lnTo>
                    <a:pt x="32473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079" y="481419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3165" y="481420"/>
            <a:ext cx="102882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5557" y="482681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59" y="481420"/>
            <a:ext cx="499109" cy="157480"/>
            <a:chOff x="2259359" y="481420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9359" y="481422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1330" y="481420"/>
              <a:ext cx="236597" cy="12275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4458877" y="866071"/>
            <a:ext cx="467359" cy="955675"/>
          </a:xfrm>
          <a:custGeom>
            <a:avLst/>
            <a:gdLst/>
            <a:ahLst/>
            <a:cxnLst/>
            <a:rect l="l" t="t" r="r" b="b"/>
            <a:pathLst>
              <a:path w="467360" h="955675">
                <a:moveTo>
                  <a:pt x="149239" y="714044"/>
                </a:moveTo>
                <a:lnTo>
                  <a:pt x="107035" y="736904"/>
                </a:lnTo>
                <a:lnTo>
                  <a:pt x="97406" y="769924"/>
                </a:lnTo>
                <a:lnTo>
                  <a:pt x="97924" y="778814"/>
                </a:lnTo>
                <a:lnTo>
                  <a:pt x="119975" y="814374"/>
                </a:lnTo>
                <a:lnTo>
                  <a:pt x="161339" y="829614"/>
                </a:lnTo>
                <a:lnTo>
                  <a:pt x="203650" y="835964"/>
                </a:lnTo>
                <a:lnTo>
                  <a:pt x="243904" y="835964"/>
                </a:lnTo>
                <a:lnTo>
                  <a:pt x="280175" y="833424"/>
                </a:lnTo>
                <a:lnTo>
                  <a:pt x="314830" y="828344"/>
                </a:lnTo>
                <a:lnTo>
                  <a:pt x="331776" y="823264"/>
                </a:lnTo>
                <a:lnTo>
                  <a:pt x="340145" y="819454"/>
                </a:lnTo>
                <a:lnTo>
                  <a:pt x="226860" y="819454"/>
                </a:lnTo>
                <a:lnTo>
                  <a:pt x="181513" y="816914"/>
                </a:lnTo>
                <a:lnTo>
                  <a:pt x="137639" y="806754"/>
                </a:lnTo>
                <a:lnTo>
                  <a:pt x="113350" y="776274"/>
                </a:lnTo>
                <a:lnTo>
                  <a:pt x="112864" y="768654"/>
                </a:lnTo>
                <a:lnTo>
                  <a:pt x="113727" y="761034"/>
                </a:lnTo>
                <a:lnTo>
                  <a:pt x="143086" y="730554"/>
                </a:lnTo>
                <a:lnTo>
                  <a:pt x="153234" y="729284"/>
                </a:lnTo>
                <a:lnTo>
                  <a:pt x="307034" y="729284"/>
                </a:lnTo>
                <a:lnTo>
                  <a:pt x="311165" y="725474"/>
                </a:lnTo>
                <a:lnTo>
                  <a:pt x="228795" y="725474"/>
                </a:lnTo>
                <a:lnTo>
                  <a:pt x="205282" y="722934"/>
                </a:lnTo>
                <a:lnTo>
                  <a:pt x="194638" y="720394"/>
                </a:lnTo>
                <a:lnTo>
                  <a:pt x="174339" y="717854"/>
                </a:lnTo>
                <a:lnTo>
                  <a:pt x="164680" y="715314"/>
                </a:lnTo>
                <a:lnTo>
                  <a:pt x="149239" y="714044"/>
                </a:lnTo>
                <a:close/>
              </a:path>
              <a:path w="467360" h="955675">
                <a:moveTo>
                  <a:pt x="323583" y="321614"/>
                </a:moveTo>
                <a:lnTo>
                  <a:pt x="278241" y="329234"/>
                </a:lnTo>
                <a:lnTo>
                  <a:pt x="245432" y="352094"/>
                </a:lnTo>
                <a:lnTo>
                  <a:pt x="238950" y="380034"/>
                </a:lnTo>
                <a:lnTo>
                  <a:pt x="240719" y="396544"/>
                </a:lnTo>
                <a:lnTo>
                  <a:pt x="257098" y="434644"/>
                </a:lnTo>
                <a:lnTo>
                  <a:pt x="277595" y="460044"/>
                </a:lnTo>
                <a:lnTo>
                  <a:pt x="290926" y="475284"/>
                </a:lnTo>
                <a:lnTo>
                  <a:pt x="325523" y="513384"/>
                </a:lnTo>
                <a:lnTo>
                  <a:pt x="345173" y="532434"/>
                </a:lnTo>
                <a:lnTo>
                  <a:pt x="354827" y="542594"/>
                </a:lnTo>
                <a:lnTo>
                  <a:pt x="363953" y="551484"/>
                </a:lnTo>
                <a:lnTo>
                  <a:pt x="372541" y="561644"/>
                </a:lnTo>
                <a:lnTo>
                  <a:pt x="380580" y="571804"/>
                </a:lnTo>
                <a:lnTo>
                  <a:pt x="388029" y="583234"/>
                </a:lnTo>
                <a:lnTo>
                  <a:pt x="394830" y="593394"/>
                </a:lnTo>
                <a:lnTo>
                  <a:pt x="411024" y="630224"/>
                </a:lnTo>
                <a:lnTo>
                  <a:pt x="416864" y="672134"/>
                </a:lnTo>
                <a:lnTo>
                  <a:pt x="415893" y="691184"/>
                </a:lnTo>
                <a:lnTo>
                  <a:pt x="401307" y="741984"/>
                </a:lnTo>
                <a:lnTo>
                  <a:pt x="369246" y="782624"/>
                </a:lnTo>
                <a:lnTo>
                  <a:pt x="325732" y="808024"/>
                </a:lnTo>
                <a:lnTo>
                  <a:pt x="277700" y="816914"/>
                </a:lnTo>
                <a:lnTo>
                  <a:pt x="244016" y="819454"/>
                </a:lnTo>
                <a:lnTo>
                  <a:pt x="340145" y="819454"/>
                </a:lnTo>
                <a:lnTo>
                  <a:pt x="395263" y="782624"/>
                </a:lnTo>
                <a:lnTo>
                  <a:pt x="429805" y="715314"/>
                </a:lnTo>
                <a:lnTo>
                  <a:pt x="434124" y="672134"/>
                </a:lnTo>
                <a:lnTo>
                  <a:pt x="432342" y="646734"/>
                </a:lnTo>
                <a:lnTo>
                  <a:pt x="418093" y="601014"/>
                </a:lnTo>
                <a:lnTo>
                  <a:pt x="389483" y="557834"/>
                </a:lnTo>
                <a:lnTo>
                  <a:pt x="345871" y="509574"/>
                </a:lnTo>
                <a:lnTo>
                  <a:pt x="298866" y="463854"/>
                </a:lnTo>
                <a:lnTo>
                  <a:pt x="283425" y="446074"/>
                </a:lnTo>
                <a:lnTo>
                  <a:pt x="260324" y="406704"/>
                </a:lnTo>
                <a:lnTo>
                  <a:pt x="254495" y="380034"/>
                </a:lnTo>
                <a:lnTo>
                  <a:pt x="255843" y="369874"/>
                </a:lnTo>
                <a:lnTo>
                  <a:pt x="287261" y="343204"/>
                </a:lnTo>
                <a:lnTo>
                  <a:pt x="325310" y="336854"/>
                </a:lnTo>
                <a:lnTo>
                  <a:pt x="446747" y="336854"/>
                </a:lnTo>
                <a:lnTo>
                  <a:pt x="449503" y="334314"/>
                </a:lnTo>
                <a:lnTo>
                  <a:pt x="408216" y="334314"/>
                </a:lnTo>
                <a:lnTo>
                  <a:pt x="398814" y="333044"/>
                </a:lnTo>
                <a:lnTo>
                  <a:pt x="389637" y="333044"/>
                </a:lnTo>
                <a:lnTo>
                  <a:pt x="371944" y="327964"/>
                </a:lnTo>
                <a:lnTo>
                  <a:pt x="362443" y="325424"/>
                </a:lnTo>
                <a:lnTo>
                  <a:pt x="351216" y="322884"/>
                </a:lnTo>
                <a:lnTo>
                  <a:pt x="338263" y="322884"/>
                </a:lnTo>
                <a:lnTo>
                  <a:pt x="323583" y="321614"/>
                </a:lnTo>
                <a:close/>
              </a:path>
              <a:path w="467360" h="955675">
                <a:moveTo>
                  <a:pt x="12687" y="717854"/>
                </a:moveTo>
                <a:lnTo>
                  <a:pt x="9232" y="717854"/>
                </a:lnTo>
                <a:lnTo>
                  <a:pt x="2324" y="724204"/>
                </a:lnTo>
                <a:lnTo>
                  <a:pt x="2324" y="728014"/>
                </a:lnTo>
                <a:lnTo>
                  <a:pt x="5778" y="731824"/>
                </a:lnTo>
                <a:lnTo>
                  <a:pt x="21323" y="748334"/>
                </a:lnTo>
                <a:lnTo>
                  <a:pt x="0" y="769924"/>
                </a:lnTo>
                <a:lnTo>
                  <a:pt x="304" y="772464"/>
                </a:lnTo>
                <a:lnTo>
                  <a:pt x="3187" y="777544"/>
                </a:lnTo>
                <a:lnTo>
                  <a:pt x="6045" y="781354"/>
                </a:lnTo>
                <a:lnTo>
                  <a:pt x="9804" y="781354"/>
                </a:lnTo>
                <a:lnTo>
                  <a:pt x="31699" y="758494"/>
                </a:lnTo>
                <a:lnTo>
                  <a:pt x="51261" y="758494"/>
                </a:lnTo>
                <a:lnTo>
                  <a:pt x="42049" y="748334"/>
                </a:lnTo>
                <a:lnTo>
                  <a:pt x="52412" y="738174"/>
                </a:lnTo>
                <a:lnTo>
                  <a:pt x="31699" y="738174"/>
                </a:lnTo>
                <a:lnTo>
                  <a:pt x="16141" y="720394"/>
                </a:lnTo>
                <a:lnTo>
                  <a:pt x="12687" y="717854"/>
                </a:lnTo>
                <a:close/>
              </a:path>
              <a:path w="467360" h="955675">
                <a:moveTo>
                  <a:pt x="51261" y="758494"/>
                </a:moveTo>
                <a:lnTo>
                  <a:pt x="31699" y="758494"/>
                </a:lnTo>
                <a:lnTo>
                  <a:pt x="47231" y="776274"/>
                </a:lnTo>
                <a:lnTo>
                  <a:pt x="50698" y="780084"/>
                </a:lnTo>
                <a:lnTo>
                  <a:pt x="54140" y="780084"/>
                </a:lnTo>
                <a:lnTo>
                  <a:pt x="61048" y="773734"/>
                </a:lnTo>
                <a:lnTo>
                  <a:pt x="61607" y="771194"/>
                </a:lnTo>
                <a:lnTo>
                  <a:pt x="59321" y="767384"/>
                </a:lnTo>
                <a:lnTo>
                  <a:pt x="51261" y="758494"/>
                </a:lnTo>
                <a:close/>
              </a:path>
              <a:path w="467360" h="955675">
                <a:moveTo>
                  <a:pt x="307034" y="729284"/>
                </a:moveTo>
                <a:lnTo>
                  <a:pt x="153234" y="729284"/>
                </a:lnTo>
                <a:lnTo>
                  <a:pt x="164680" y="731824"/>
                </a:lnTo>
                <a:lnTo>
                  <a:pt x="210450" y="739444"/>
                </a:lnTo>
                <a:lnTo>
                  <a:pt x="254495" y="741984"/>
                </a:lnTo>
                <a:lnTo>
                  <a:pt x="274563" y="740714"/>
                </a:lnTo>
                <a:lnTo>
                  <a:pt x="291618" y="736904"/>
                </a:lnTo>
                <a:lnTo>
                  <a:pt x="305657" y="730554"/>
                </a:lnTo>
                <a:lnTo>
                  <a:pt x="307034" y="729284"/>
                </a:lnTo>
                <a:close/>
              </a:path>
              <a:path w="467360" h="955675">
                <a:moveTo>
                  <a:pt x="55867" y="717854"/>
                </a:moveTo>
                <a:lnTo>
                  <a:pt x="52400" y="717854"/>
                </a:lnTo>
                <a:lnTo>
                  <a:pt x="31699" y="738174"/>
                </a:lnTo>
                <a:lnTo>
                  <a:pt x="52412" y="738174"/>
                </a:lnTo>
                <a:lnTo>
                  <a:pt x="62776" y="728014"/>
                </a:lnTo>
                <a:lnTo>
                  <a:pt x="62776" y="724204"/>
                </a:lnTo>
                <a:lnTo>
                  <a:pt x="55867" y="717854"/>
                </a:lnTo>
                <a:close/>
              </a:path>
              <a:path w="467360" h="955675">
                <a:moveTo>
                  <a:pt x="360497" y="228904"/>
                </a:moveTo>
                <a:lnTo>
                  <a:pt x="320386" y="228904"/>
                </a:lnTo>
                <a:lnTo>
                  <a:pt x="272630" y="232714"/>
                </a:lnTo>
                <a:lnTo>
                  <a:pt x="230689" y="244144"/>
                </a:lnTo>
                <a:lnTo>
                  <a:pt x="187344" y="273354"/>
                </a:lnTo>
                <a:lnTo>
                  <a:pt x="155125" y="320344"/>
                </a:lnTo>
                <a:lnTo>
                  <a:pt x="145195" y="358444"/>
                </a:lnTo>
                <a:lnTo>
                  <a:pt x="143954" y="380034"/>
                </a:lnTo>
                <a:lnTo>
                  <a:pt x="145248" y="405434"/>
                </a:lnTo>
                <a:lnTo>
                  <a:pt x="155607" y="448614"/>
                </a:lnTo>
                <a:lnTo>
                  <a:pt x="176446" y="485444"/>
                </a:lnTo>
                <a:lnTo>
                  <a:pt x="208398" y="528624"/>
                </a:lnTo>
                <a:lnTo>
                  <a:pt x="252441" y="575614"/>
                </a:lnTo>
                <a:lnTo>
                  <a:pt x="272192" y="594664"/>
                </a:lnTo>
                <a:lnTo>
                  <a:pt x="287848" y="612444"/>
                </a:lnTo>
                <a:lnTo>
                  <a:pt x="313658" y="650544"/>
                </a:lnTo>
                <a:lnTo>
                  <a:pt x="318414" y="674674"/>
                </a:lnTo>
                <a:lnTo>
                  <a:pt x="317546" y="684834"/>
                </a:lnTo>
                <a:lnTo>
                  <a:pt x="296370" y="717854"/>
                </a:lnTo>
                <a:lnTo>
                  <a:pt x="272194" y="725474"/>
                </a:lnTo>
                <a:lnTo>
                  <a:pt x="311165" y="725474"/>
                </a:lnTo>
                <a:lnTo>
                  <a:pt x="334483" y="687374"/>
                </a:lnTo>
                <a:lnTo>
                  <a:pt x="335673" y="675944"/>
                </a:lnTo>
                <a:lnTo>
                  <a:pt x="334161" y="659434"/>
                </a:lnTo>
                <a:lnTo>
                  <a:pt x="329626" y="644194"/>
                </a:lnTo>
                <a:lnTo>
                  <a:pt x="322070" y="630224"/>
                </a:lnTo>
                <a:lnTo>
                  <a:pt x="311492" y="614984"/>
                </a:lnTo>
                <a:lnTo>
                  <a:pt x="298203" y="601014"/>
                </a:lnTo>
                <a:lnTo>
                  <a:pt x="282546" y="583234"/>
                </a:lnTo>
                <a:lnTo>
                  <a:pt x="226048" y="523544"/>
                </a:lnTo>
                <a:lnTo>
                  <a:pt x="195392" y="485444"/>
                </a:lnTo>
                <a:lnTo>
                  <a:pt x="172615" y="448614"/>
                </a:lnTo>
                <a:lnTo>
                  <a:pt x="160956" y="404164"/>
                </a:lnTo>
                <a:lnTo>
                  <a:pt x="159499" y="378764"/>
                </a:lnTo>
                <a:lnTo>
                  <a:pt x="160683" y="358444"/>
                </a:lnTo>
                <a:lnTo>
                  <a:pt x="178498" y="307644"/>
                </a:lnTo>
                <a:lnTo>
                  <a:pt x="211852" y="273354"/>
                </a:lnTo>
                <a:lnTo>
                  <a:pt x="249953" y="254304"/>
                </a:lnTo>
                <a:lnTo>
                  <a:pt x="262857" y="251764"/>
                </a:lnTo>
                <a:lnTo>
                  <a:pt x="276098" y="247954"/>
                </a:lnTo>
                <a:lnTo>
                  <a:pt x="320605" y="244144"/>
                </a:lnTo>
                <a:lnTo>
                  <a:pt x="440270" y="244144"/>
                </a:lnTo>
                <a:lnTo>
                  <a:pt x="436602" y="241604"/>
                </a:lnTo>
                <a:lnTo>
                  <a:pt x="396823" y="231444"/>
                </a:lnTo>
                <a:lnTo>
                  <a:pt x="384898" y="230174"/>
                </a:lnTo>
                <a:lnTo>
                  <a:pt x="372535" y="230174"/>
                </a:lnTo>
                <a:lnTo>
                  <a:pt x="360497" y="228904"/>
                </a:lnTo>
                <a:close/>
              </a:path>
              <a:path w="467360" h="955675">
                <a:moveTo>
                  <a:pt x="41757" y="306374"/>
                </a:moveTo>
                <a:lnTo>
                  <a:pt x="33680" y="308914"/>
                </a:lnTo>
                <a:lnTo>
                  <a:pt x="32816" y="312724"/>
                </a:lnTo>
                <a:lnTo>
                  <a:pt x="35140" y="317804"/>
                </a:lnTo>
                <a:lnTo>
                  <a:pt x="54140" y="386384"/>
                </a:lnTo>
                <a:lnTo>
                  <a:pt x="56438" y="394004"/>
                </a:lnTo>
                <a:lnTo>
                  <a:pt x="59893" y="397814"/>
                </a:lnTo>
                <a:lnTo>
                  <a:pt x="69100" y="395274"/>
                </a:lnTo>
                <a:lnTo>
                  <a:pt x="72542" y="391464"/>
                </a:lnTo>
                <a:lnTo>
                  <a:pt x="74866" y="386384"/>
                </a:lnTo>
                <a:lnTo>
                  <a:pt x="96024" y="350824"/>
                </a:lnTo>
                <a:lnTo>
                  <a:pt x="74866" y="350824"/>
                </a:lnTo>
                <a:lnTo>
                  <a:pt x="75097" y="349554"/>
                </a:lnTo>
                <a:lnTo>
                  <a:pt x="61048" y="349554"/>
                </a:lnTo>
                <a:lnTo>
                  <a:pt x="47231" y="312724"/>
                </a:lnTo>
                <a:lnTo>
                  <a:pt x="44919" y="308914"/>
                </a:lnTo>
                <a:lnTo>
                  <a:pt x="41757" y="306374"/>
                </a:lnTo>
                <a:close/>
              </a:path>
              <a:path w="467360" h="955675">
                <a:moveTo>
                  <a:pt x="104495" y="313994"/>
                </a:moveTo>
                <a:lnTo>
                  <a:pt x="101346" y="315264"/>
                </a:lnTo>
                <a:lnTo>
                  <a:pt x="99047" y="320344"/>
                </a:lnTo>
                <a:lnTo>
                  <a:pt x="74866" y="350824"/>
                </a:lnTo>
                <a:lnTo>
                  <a:pt x="96024" y="350824"/>
                </a:lnTo>
                <a:lnTo>
                  <a:pt x="111137" y="325424"/>
                </a:lnTo>
                <a:lnTo>
                  <a:pt x="113423" y="320344"/>
                </a:lnTo>
                <a:lnTo>
                  <a:pt x="112572" y="317804"/>
                </a:lnTo>
                <a:lnTo>
                  <a:pt x="104495" y="313994"/>
                </a:lnTo>
                <a:close/>
              </a:path>
              <a:path w="467360" h="955675">
                <a:moveTo>
                  <a:pt x="335673" y="145084"/>
                </a:moveTo>
                <a:lnTo>
                  <a:pt x="292695" y="147624"/>
                </a:lnTo>
                <a:lnTo>
                  <a:pt x="235003" y="157784"/>
                </a:lnTo>
                <a:lnTo>
                  <a:pt x="197433" y="171754"/>
                </a:lnTo>
                <a:lnTo>
                  <a:pt x="156848" y="193344"/>
                </a:lnTo>
                <a:lnTo>
                  <a:pt x="118415" y="227634"/>
                </a:lnTo>
                <a:lnTo>
                  <a:pt x="87107" y="270814"/>
                </a:lnTo>
                <a:lnTo>
                  <a:pt x="66814" y="321614"/>
                </a:lnTo>
                <a:lnTo>
                  <a:pt x="61048" y="349554"/>
                </a:lnTo>
                <a:lnTo>
                  <a:pt x="75097" y="349554"/>
                </a:lnTo>
                <a:lnTo>
                  <a:pt x="79712" y="324154"/>
                </a:lnTo>
                <a:lnTo>
                  <a:pt x="87372" y="300024"/>
                </a:lnTo>
                <a:lnTo>
                  <a:pt x="111137" y="256844"/>
                </a:lnTo>
                <a:lnTo>
                  <a:pt x="144376" y="220014"/>
                </a:lnTo>
                <a:lnTo>
                  <a:pt x="185407" y="192074"/>
                </a:lnTo>
                <a:lnTo>
                  <a:pt x="237706" y="170484"/>
                </a:lnTo>
                <a:lnTo>
                  <a:pt x="335673" y="159054"/>
                </a:lnTo>
                <a:lnTo>
                  <a:pt x="462461" y="159054"/>
                </a:lnTo>
                <a:lnTo>
                  <a:pt x="461769" y="153974"/>
                </a:lnTo>
                <a:lnTo>
                  <a:pt x="460904" y="152704"/>
                </a:lnTo>
                <a:lnTo>
                  <a:pt x="411683" y="152704"/>
                </a:lnTo>
                <a:lnTo>
                  <a:pt x="398936" y="150164"/>
                </a:lnTo>
                <a:lnTo>
                  <a:pt x="363308" y="146354"/>
                </a:lnTo>
                <a:lnTo>
                  <a:pt x="339341" y="146354"/>
                </a:lnTo>
                <a:lnTo>
                  <a:pt x="335673" y="145084"/>
                </a:lnTo>
                <a:close/>
              </a:path>
              <a:path w="467360" h="955675">
                <a:moveTo>
                  <a:pt x="446747" y="336854"/>
                </a:moveTo>
                <a:lnTo>
                  <a:pt x="325310" y="336854"/>
                </a:lnTo>
                <a:lnTo>
                  <a:pt x="359150" y="340664"/>
                </a:lnTo>
                <a:lnTo>
                  <a:pt x="388985" y="348284"/>
                </a:lnTo>
                <a:lnTo>
                  <a:pt x="398650" y="349554"/>
                </a:lnTo>
                <a:lnTo>
                  <a:pt x="408216" y="349554"/>
                </a:lnTo>
                <a:lnTo>
                  <a:pt x="421970" y="348284"/>
                </a:lnTo>
                <a:lnTo>
                  <a:pt x="433895" y="345744"/>
                </a:lnTo>
                <a:lnTo>
                  <a:pt x="443992" y="339394"/>
                </a:lnTo>
                <a:lnTo>
                  <a:pt x="446747" y="336854"/>
                </a:lnTo>
                <a:close/>
              </a:path>
              <a:path w="467360" h="955675">
                <a:moveTo>
                  <a:pt x="440270" y="244144"/>
                </a:moveTo>
                <a:lnTo>
                  <a:pt x="357038" y="244144"/>
                </a:lnTo>
                <a:lnTo>
                  <a:pt x="367347" y="245414"/>
                </a:lnTo>
                <a:lnTo>
                  <a:pt x="377990" y="245414"/>
                </a:lnTo>
                <a:lnTo>
                  <a:pt x="398921" y="247954"/>
                </a:lnTo>
                <a:lnTo>
                  <a:pt x="439787" y="264464"/>
                </a:lnTo>
                <a:lnTo>
                  <a:pt x="449681" y="284784"/>
                </a:lnTo>
                <a:lnTo>
                  <a:pt x="449681" y="292404"/>
                </a:lnTo>
                <a:lnTo>
                  <a:pt x="432338" y="326694"/>
                </a:lnTo>
                <a:lnTo>
                  <a:pt x="408216" y="334314"/>
                </a:lnTo>
                <a:lnTo>
                  <a:pt x="449503" y="334314"/>
                </a:lnTo>
                <a:lnTo>
                  <a:pt x="466940" y="292404"/>
                </a:lnTo>
                <a:lnTo>
                  <a:pt x="466400" y="283514"/>
                </a:lnTo>
                <a:lnTo>
                  <a:pt x="464780" y="275894"/>
                </a:lnTo>
                <a:lnTo>
                  <a:pt x="462081" y="268274"/>
                </a:lnTo>
                <a:lnTo>
                  <a:pt x="458304" y="260654"/>
                </a:lnTo>
                <a:lnTo>
                  <a:pt x="453005" y="253034"/>
                </a:lnTo>
                <a:lnTo>
                  <a:pt x="440270" y="244144"/>
                </a:lnTo>
                <a:close/>
              </a:path>
              <a:path w="467360" h="955675">
                <a:moveTo>
                  <a:pt x="404761" y="269544"/>
                </a:moveTo>
                <a:lnTo>
                  <a:pt x="394936" y="272084"/>
                </a:lnTo>
                <a:lnTo>
                  <a:pt x="387919" y="275894"/>
                </a:lnTo>
                <a:lnTo>
                  <a:pt x="383710" y="282244"/>
                </a:lnTo>
                <a:lnTo>
                  <a:pt x="382308" y="292404"/>
                </a:lnTo>
                <a:lnTo>
                  <a:pt x="383710" y="302564"/>
                </a:lnTo>
                <a:lnTo>
                  <a:pt x="387919" y="308914"/>
                </a:lnTo>
                <a:lnTo>
                  <a:pt x="394936" y="313994"/>
                </a:lnTo>
                <a:lnTo>
                  <a:pt x="404761" y="315264"/>
                </a:lnTo>
                <a:lnTo>
                  <a:pt x="414576" y="313994"/>
                </a:lnTo>
                <a:lnTo>
                  <a:pt x="421593" y="308914"/>
                </a:lnTo>
                <a:lnTo>
                  <a:pt x="425808" y="302564"/>
                </a:lnTo>
                <a:lnTo>
                  <a:pt x="427215" y="292404"/>
                </a:lnTo>
                <a:lnTo>
                  <a:pt x="425808" y="282244"/>
                </a:lnTo>
                <a:lnTo>
                  <a:pt x="421593" y="275894"/>
                </a:lnTo>
                <a:lnTo>
                  <a:pt x="414576" y="272084"/>
                </a:lnTo>
                <a:lnTo>
                  <a:pt x="404761" y="269544"/>
                </a:lnTo>
                <a:close/>
              </a:path>
              <a:path w="467360" h="955675">
                <a:moveTo>
                  <a:pt x="462461" y="159054"/>
                </a:moveTo>
                <a:lnTo>
                  <a:pt x="339236" y="159054"/>
                </a:lnTo>
                <a:lnTo>
                  <a:pt x="344741" y="160324"/>
                </a:lnTo>
                <a:lnTo>
                  <a:pt x="361581" y="160324"/>
                </a:lnTo>
                <a:lnTo>
                  <a:pt x="395585" y="164134"/>
                </a:lnTo>
                <a:lnTo>
                  <a:pt x="408216" y="166674"/>
                </a:lnTo>
                <a:lnTo>
                  <a:pt x="409942" y="178104"/>
                </a:lnTo>
                <a:lnTo>
                  <a:pt x="415124" y="186994"/>
                </a:lnTo>
                <a:lnTo>
                  <a:pt x="423764" y="192074"/>
                </a:lnTo>
                <a:lnTo>
                  <a:pt x="435864" y="194614"/>
                </a:lnTo>
                <a:lnTo>
                  <a:pt x="447945" y="192074"/>
                </a:lnTo>
                <a:lnTo>
                  <a:pt x="456582" y="186994"/>
                </a:lnTo>
                <a:lnTo>
                  <a:pt x="461769" y="178104"/>
                </a:lnTo>
                <a:lnTo>
                  <a:pt x="463499" y="166674"/>
                </a:lnTo>
                <a:lnTo>
                  <a:pt x="462461" y="159054"/>
                </a:lnTo>
                <a:close/>
              </a:path>
              <a:path w="467360" h="955675">
                <a:moveTo>
                  <a:pt x="435864" y="138734"/>
                </a:moveTo>
                <a:lnTo>
                  <a:pt x="428515" y="140004"/>
                </a:lnTo>
                <a:lnTo>
                  <a:pt x="422035" y="142544"/>
                </a:lnTo>
                <a:lnTo>
                  <a:pt x="416424" y="146354"/>
                </a:lnTo>
                <a:lnTo>
                  <a:pt x="411683" y="152704"/>
                </a:lnTo>
                <a:lnTo>
                  <a:pt x="460904" y="152704"/>
                </a:lnTo>
                <a:lnTo>
                  <a:pt x="456582" y="146354"/>
                </a:lnTo>
                <a:lnTo>
                  <a:pt x="447945" y="140004"/>
                </a:lnTo>
                <a:lnTo>
                  <a:pt x="435864" y="138734"/>
                </a:lnTo>
                <a:close/>
              </a:path>
              <a:path w="467360" h="955675">
                <a:moveTo>
                  <a:pt x="359854" y="0"/>
                </a:moveTo>
                <a:lnTo>
                  <a:pt x="339128" y="0"/>
                </a:lnTo>
                <a:lnTo>
                  <a:pt x="339128" y="5778"/>
                </a:lnTo>
                <a:lnTo>
                  <a:pt x="337400" y="10655"/>
                </a:lnTo>
                <a:lnTo>
                  <a:pt x="333933" y="14681"/>
                </a:lnTo>
                <a:lnTo>
                  <a:pt x="330492" y="18732"/>
                </a:lnTo>
                <a:lnTo>
                  <a:pt x="322999" y="20726"/>
                </a:lnTo>
                <a:lnTo>
                  <a:pt x="309765" y="20726"/>
                </a:lnTo>
                <a:lnTo>
                  <a:pt x="309765" y="34544"/>
                </a:lnTo>
                <a:lnTo>
                  <a:pt x="335673" y="34544"/>
                </a:lnTo>
                <a:lnTo>
                  <a:pt x="335673" y="110540"/>
                </a:lnTo>
                <a:lnTo>
                  <a:pt x="359854" y="110540"/>
                </a:lnTo>
                <a:lnTo>
                  <a:pt x="359854" y="0"/>
                </a:lnTo>
                <a:close/>
              </a:path>
              <a:path w="467360" h="955675">
                <a:moveTo>
                  <a:pt x="198056" y="874522"/>
                </a:moveTo>
                <a:lnTo>
                  <a:pt x="192316" y="875690"/>
                </a:lnTo>
                <a:lnTo>
                  <a:pt x="119773" y="891235"/>
                </a:lnTo>
                <a:lnTo>
                  <a:pt x="110371" y="895003"/>
                </a:lnTo>
                <a:lnTo>
                  <a:pt x="106376" y="899429"/>
                </a:lnTo>
                <a:lnTo>
                  <a:pt x="107784" y="904508"/>
                </a:lnTo>
                <a:lnTo>
                  <a:pt x="114592" y="910234"/>
                </a:lnTo>
                <a:lnTo>
                  <a:pt x="178498" y="951687"/>
                </a:lnTo>
                <a:lnTo>
                  <a:pt x="184238" y="955141"/>
                </a:lnTo>
                <a:lnTo>
                  <a:pt x="188264" y="954849"/>
                </a:lnTo>
                <a:lnTo>
                  <a:pt x="190588" y="950823"/>
                </a:lnTo>
                <a:lnTo>
                  <a:pt x="192887" y="946772"/>
                </a:lnTo>
                <a:lnTo>
                  <a:pt x="191719" y="943051"/>
                </a:lnTo>
                <a:lnTo>
                  <a:pt x="187147" y="939596"/>
                </a:lnTo>
                <a:lnTo>
                  <a:pt x="159499" y="917143"/>
                </a:lnTo>
                <a:lnTo>
                  <a:pt x="309562" y="917143"/>
                </a:lnTo>
                <a:lnTo>
                  <a:pt x="343001" y="909802"/>
                </a:lnTo>
                <a:lnTo>
                  <a:pt x="346307" y="908507"/>
                </a:lnTo>
                <a:lnTo>
                  <a:pt x="240677" y="908507"/>
                </a:lnTo>
                <a:lnTo>
                  <a:pt x="232526" y="908396"/>
                </a:lnTo>
                <a:lnTo>
                  <a:pt x="192792" y="905804"/>
                </a:lnTo>
                <a:lnTo>
                  <a:pt x="161226" y="901598"/>
                </a:lnTo>
                <a:lnTo>
                  <a:pt x="195770" y="889508"/>
                </a:lnTo>
                <a:lnTo>
                  <a:pt x="201523" y="887183"/>
                </a:lnTo>
                <a:lnTo>
                  <a:pt x="203809" y="884034"/>
                </a:lnTo>
                <a:lnTo>
                  <a:pt x="201523" y="875957"/>
                </a:lnTo>
                <a:lnTo>
                  <a:pt x="198056" y="874522"/>
                </a:lnTo>
                <a:close/>
              </a:path>
              <a:path w="467360" h="955675">
                <a:moveTo>
                  <a:pt x="309562" y="917143"/>
                </a:moveTo>
                <a:lnTo>
                  <a:pt x="159499" y="917143"/>
                </a:lnTo>
                <a:lnTo>
                  <a:pt x="169212" y="918760"/>
                </a:lnTo>
                <a:lnTo>
                  <a:pt x="211956" y="923071"/>
                </a:lnTo>
                <a:lnTo>
                  <a:pt x="242404" y="924052"/>
                </a:lnTo>
                <a:lnTo>
                  <a:pt x="294318" y="920489"/>
                </a:lnTo>
                <a:lnTo>
                  <a:pt x="309562" y="917143"/>
                </a:lnTo>
                <a:close/>
              </a:path>
              <a:path w="467360" h="955675">
                <a:moveTo>
                  <a:pt x="427774" y="850353"/>
                </a:moveTo>
                <a:lnTo>
                  <a:pt x="377764" y="880000"/>
                </a:lnTo>
                <a:lnTo>
                  <a:pt x="334810" y="896416"/>
                </a:lnTo>
                <a:lnTo>
                  <a:pt x="290110" y="905476"/>
                </a:lnTo>
                <a:lnTo>
                  <a:pt x="240677" y="908507"/>
                </a:lnTo>
                <a:lnTo>
                  <a:pt x="346307" y="908507"/>
                </a:lnTo>
                <a:lnTo>
                  <a:pt x="388455" y="891990"/>
                </a:lnTo>
                <a:lnTo>
                  <a:pt x="430682" y="867054"/>
                </a:lnTo>
                <a:lnTo>
                  <a:pt x="436422" y="864730"/>
                </a:lnTo>
                <a:lnTo>
                  <a:pt x="437845" y="861009"/>
                </a:lnTo>
                <a:lnTo>
                  <a:pt x="432104" y="850646"/>
                </a:lnTo>
                <a:lnTo>
                  <a:pt x="427774" y="850353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147" y="522903"/>
            <a:ext cx="1515097" cy="15150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3436" y="436614"/>
            <a:ext cx="1460500" cy="167640"/>
            <a:chOff x="473436" y="436614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36" y="436614"/>
              <a:ext cx="1263898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52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77"/>
                  </a:moveTo>
                  <a:lnTo>
                    <a:pt x="215" y="46977"/>
                  </a:lnTo>
                  <a:lnTo>
                    <a:pt x="215" y="165163"/>
                  </a:lnTo>
                  <a:lnTo>
                    <a:pt x="32118" y="165163"/>
                  </a:lnTo>
                  <a:lnTo>
                    <a:pt x="32118" y="46977"/>
                  </a:lnTo>
                  <a:close/>
                </a:path>
                <a:path w="33019" h="165734">
                  <a:moveTo>
                    <a:pt x="32473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73" y="30060"/>
                  </a:lnTo>
                  <a:lnTo>
                    <a:pt x="32473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056" y="481410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3144" y="481411"/>
            <a:ext cx="102882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5535" y="482672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37" y="481411"/>
            <a:ext cx="499109" cy="157480"/>
            <a:chOff x="2259337" y="481411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9337" y="481415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1308" y="481411"/>
              <a:ext cx="236598" cy="12275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4224591" y="647955"/>
            <a:ext cx="946150" cy="1282700"/>
          </a:xfrm>
          <a:custGeom>
            <a:avLst/>
            <a:gdLst/>
            <a:ahLst/>
            <a:cxnLst/>
            <a:rect l="l" t="t" r="r" b="b"/>
            <a:pathLst>
              <a:path w="946150" h="1282700">
                <a:moveTo>
                  <a:pt x="60451" y="1092200"/>
                </a:moveTo>
                <a:lnTo>
                  <a:pt x="43738" y="1092200"/>
                </a:lnTo>
                <a:lnTo>
                  <a:pt x="44894" y="1104900"/>
                </a:lnTo>
                <a:lnTo>
                  <a:pt x="57632" y="1143000"/>
                </a:lnTo>
                <a:lnTo>
                  <a:pt x="75118" y="1181100"/>
                </a:lnTo>
                <a:lnTo>
                  <a:pt x="97356" y="1219200"/>
                </a:lnTo>
                <a:lnTo>
                  <a:pt x="155217" y="1257300"/>
                </a:lnTo>
                <a:lnTo>
                  <a:pt x="226044" y="1282700"/>
                </a:lnTo>
                <a:lnTo>
                  <a:pt x="327505" y="1282700"/>
                </a:lnTo>
                <a:lnTo>
                  <a:pt x="348881" y="1270000"/>
                </a:lnTo>
                <a:lnTo>
                  <a:pt x="228527" y="1270000"/>
                </a:lnTo>
                <a:lnTo>
                  <a:pt x="193870" y="1257300"/>
                </a:lnTo>
                <a:lnTo>
                  <a:pt x="162020" y="1244600"/>
                </a:lnTo>
                <a:lnTo>
                  <a:pt x="132981" y="1231900"/>
                </a:lnTo>
                <a:lnTo>
                  <a:pt x="107715" y="1206500"/>
                </a:lnTo>
                <a:lnTo>
                  <a:pt x="87201" y="1168400"/>
                </a:lnTo>
                <a:lnTo>
                  <a:pt x="71445" y="1143000"/>
                </a:lnTo>
                <a:lnTo>
                  <a:pt x="60451" y="1092200"/>
                </a:lnTo>
                <a:close/>
              </a:path>
              <a:path w="946150" h="1282700">
                <a:moveTo>
                  <a:pt x="449068" y="1231900"/>
                </a:moveTo>
                <a:lnTo>
                  <a:pt x="426618" y="1231900"/>
                </a:lnTo>
                <a:lnTo>
                  <a:pt x="409346" y="1257300"/>
                </a:lnTo>
                <a:lnTo>
                  <a:pt x="405879" y="1270000"/>
                </a:lnTo>
                <a:lnTo>
                  <a:pt x="412800" y="1282700"/>
                </a:lnTo>
                <a:lnTo>
                  <a:pt x="415658" y="1270000"/>
                </a:lnTo>
                <a:lnTo>
                  <a:pt x="417969" y="1270000"/>
                </a:lnTo>
                <a:lnTo>
                  <a:pt x="449068" y="1231900"/>
                </a:lnTo>
                <a:close/>
              </a:path>
              <a:path w="946150" h="1282700">
                <a:moveTo>
                  <a:pt x="659777" y="1219200"/>
                </a:moveTo>
                <a:lnTo>
                  <a:pt x="656335" y="1219200"/>
                </a:lnTo>
                <a:lnTo>
                  <a:pt x="649414" y="1231900"/>
                </a:lnTo>
                <a:lnTo>
                  <a:pt x="652868" y="1244600"/>
                </a:lnTo>
                <a:lnTo>
                  <a:pt x="668413" y="1257300"/>
                </a:lnTo>
                <a:lnTo>
                  <a:pt x="649414" y="1270000"/>
                </a:lnTo>
                <a:lnTo>
                  <a:pt x="647103" y="1282700"/>
                </a:lnTo>
                <a:lnTo>
                  <a:pt x="661517" y="1282700"/>
                </a:lnTo>
                <a:lnTo>
                  <a:pt x="678789" y="1270000"/>
                </a:lnTo>
                <a:lnTo>
                  <a:pt x="706412" y="1270000"/>
                </a:lnTo>
                <a:lnTo>
                  <a:pt x="689152" y="1257300"/>
                </a:lnTo>
                <a:lnTo>
                  <a:pt x="699516" y="1244600"/>
                </a:lnTo>
                <a:lnTo>
                  <a:pt x="678789" y="1244600"/>
                </a:lnTo>
                <a:lnTo>
                  <a:pt x="663232" y="1231900"/>
                </a:lnTo>
                <a:lnTo>
                  <a:pt x="659777" y="1219200"/>
                </a:lnTo>
                <a:close/>
              </a:path>
              <a:path w="946150" h="1282700">
                <a:moveTo>
                  <a:pt x="706412" y="1270000"/>
                </a:moveTo>
                <a:lnTo>
                  <a:pt x="678789" y="1270000"/>
                </a:lnTo>
                <a:lnTo>
                  <a:pt x="694334" y="1282700"/>
                </a:lnTo>
                <a:lnTo>
                  <a:pt x="708710" y="1282700"/>
                </a:lnTo>
                <a:lnTo>
                  <a:pt x="706412" y="1270000"/>
                </a:lnTo>
                <a:close/>
              </a:path>
              <a:path w="946150" h="1282700">
                <a:moveTo>
                  <a:pt x="462889" y="1206500"/>
                </a:moveTo>
                <a:lnTo>
                  <a:pt x="377659" y="1206500"/>
                </a:lnTo>
                <a:lnTo>
                  <a:pt x="374802" y="1219200"/>
                </a:lnTo>
                <a:lnTo>
                  <a:pt x="417969" y="1219200"/>
                </a:lnTo>
                <a:lnTo>
                  <a:pt x="401125" y="1231900"/>
                </a:lnTo>
                <a:lnTo>
                  <a:pt x="383417" y="1244600"/>
                </a:lnTo>
                <a:lnTo>
                  <a:pt x="364850" y="1257300"/>
                </a:lnTo>
                <a:lnTo>
                  <a:pt x="325560" y="1257300"/>
                </a:lnTo>
                <a:lnTo>
                  <a:pt x="305698" y="1270000"/>
                </a:lnTo>
                <a:lnTo>
                  <a:pt x="369927" y="1270000"/>
                </a:lnTo>
                <a:lnTo>
                  <a:pt x="389897" y="1257300"/>
                </a:lnTo>
                <a:lnTo>
                  <a:pt x="408794" y="1244600"/>
                </a:lnTo>
                <a:lnTo>
                  <a:pt x="426618" y="1231900"/>
                </a:lnTo>
                <a:lnTo>
                  <a:pt x="449068" y="1231900"/>
                </a:lnTo>
                <a:lnTo>
                  <a:pt x="459435" y="1219200"/>
                </a:lnTo>
                <a:lnTo>
                  <a:pt x="462889" y="1206500"/>
                </a:lnTo>
                <a:close/>
              </a:path>
              <a:path w="946150" h="1282700">
                <a:moveTo>
                  <a:pt x="702970" y="1219200"/>
                </a:moveTo>
                <a:lnTo>
                  <a:pt x="699503" y="1219200"/>
                </a:lnTo>
                <a:lnTo>
                  <a:pt x="678789" y="1244600"/>
                </a:lnTo>
                <a:lnTo>
                  <a:pt x="699516" y="1244600"/>
                </a:lnTo>
                <a:lnTo>
                  <a:pt x="709879" y="1231900"/>
                </a:lnTo>
                <a:lnTo>
                  <a:pt x="702970" y="1219200"/>
                </a:lnTo>
                <a:close/>
              </a:path>
              <a:path w="946150" h="1282700">
                <a:moveTo>
                  <a:pt x="458838" y="1193800"/>
                </a:moveTo>
                <a:lnTo>
                  <a:pt x="449071" y="1193800"/>
                </a:lnTo>
                <a:lnTo>
                  <a:pt x="383438" y="1206500"/>
                </a:lnTo>
                <a:lnTo>
                  <a:pt x="463448" y="1206500"/>
                </a:lnTo>
                <a:lnTo>
                  <a:pt x="458838" y="1193800"/>
                </a:lnTo>
                <a:close/>
              </a:path>
              <a:path w="946150" h="1282700">
                <a:moveTo>
                  <a:pt x="700551" y="622300"/>
                </a:moveTo>
                <a:lnTo>
                  <a:pt x="687412" y="622300"/>
                </a:lnTo>
                <a:lnTo>
                  <a:pt x="633869" y="1117600"/>
                </a:lnTo>
                <a:lnTo>
                  <a:pt x="633379" y="1130300"/>
                </a:lnTo>
                <a:lnTo>
                  <a:pt x="635376" y="1143000"/>
                </a:lnTo>
                <a:lnTo>
                  <a:pt x="639861" y="1155700"/>
                </a:lnTo>
                <a:lnTo>
                  <a:pt x="646836" y="1168400"/>
                </a:lnTo>
                <a:lnTo>
                  <a:pt x="655410" y="1181100"/>
                </a:lnTo>
                <a:lnTo>
                  <a:pt x="664746" y="1181100"/>
                </a:lnTo>
                <a:lnTo>
                  <a:pt x="674839" y="1193800"/>
                </a:lnTo>
                <a:lnTo>
                  <a:pt x="685685" y="1193800"/>
                </a:lnTo>
                <a:lnTo>
                  <a:pt x="710195" y="1181100"/>
                </a:lnTo>
                <a:lnTo>
                  <a:pt x="728443" y="1168400"/>
                </a:lnTo>
                <a:lnTo>
                  <a:pt x="665665" y="1168400"/>
                </a:lnTo>
                <a:lnTo>
                  <a:pt x="658914" y="1155700"/>
                </a:lnTo>
                <a:lnTo>
                  <a:pt x="653461" y="1155700"/>
                </a:lnTo>
                <a:lnTo>
                  <a:pt x="650059" y="1143000"/>
                </a:lnTo>
                <a:lnTo>
                  <a:pt x="648709" y="1130300"/>
                </a:lnTo>
                <a:lnTo>
                  <a:pt x="649414" y="1117600"/>
                </a:lnTo>
                <a:lnTo>
                  <a:pt x="655553" y="1054100"/>
                </a:lnTo>
                <a:lnTo>
                  <a:pt x="661310" y="1003300"/>
                </a:lnTo>
                <a:lnTo>
                  <a:pt x="666684" y="952500"/>
                </a:lnTo>
                <a:lnTo>
                  <a:pt x="671677" y="901700"/>
                </a:lnTo>
                <a:lnTo>
                  <a:pt x="676287" y="863600"/>
                </a:lnTo>
                <a:lnTo>
                  <a:pt x="680516" y="825500"/>
                </a:lnTo>
                <a:lnTo>
                  <a:pt x="686172" y="762000"/>
                </a:lnTo>
                <a:lnTo>
                  <a:pt x="691080" y="723900"/>
                </a:lnTo>
                <a:lnTo>
                  <a:pt x="695240" y="685800"/>
                </a:lnTo>
                <a:lnTo>
                  <a:pt x="698652" y="647700"/>
                </a:lnTo>
                <a:lnTo>
                  <a:pt x="700551" y="622300"/>
                </a:lnTo>
                <a:close/>
              </a:path>
              <a:path w="946150" h="1282700">
                <a:moveTo>
                  <a:pt x="713333" y="508000"/>
                </a:moveTo>
                <a:lnTo>
                  <a:pt x="711593" y="508000"/>
                </a:lnTo>
                <a:lnTo>
                  <a:pt x="703606" y="533400"/>
                </a:lnTo>
                <a:lnTo>
                  <a:pt x="695188" y="558800"/>
                </a:lnTo>
                <a:lnTo>
                  <a:pt x="686336" y="584200"/>
                </a:lnTo>
                <a:lnTo>
                  <a:pt x="677049" y="596900"/>
                </a:lnTo>
                <a:lnTo>
                  <a:pt x="667491" y="622300"/>
                </a:lnTo>
                <a:lnTo>
                  <a:pt x="657829" y="647700"/>
                </a:lnTo>
                <a:lnTo>
                  <a:pt x="648065" y="673100"/>
                </a:lnTo>
                <a:lnTo>
                  <a:pt x="628313" y="723900"/>
                </a:lnTo>
                <a:lnTo>
                  <a:pt x="618540" y="749300"/>
                </a:lnTo>
                <a:lnTo>
                  <a:pt x="608882" y="762000"/>
                </a:lnTo>
                <a:lnTo>
                  <a:pt x="599338" y="787400"/>
                </a:lnTo>
                <a:lnTo>
                  <a:pt x="590043" y="812800"/>
                </a:lnTo>
                <a:lnTo>
                  <a:pt x="581188" y="825500"/>
                </a:lnTo>
                <a:lnTo>
                  <a:pt x="572769" y="850900"/>
                </a:lnTo>
                <a:lnTo>
                  <a:pt x="564781" y="863600"/>
                </a:lnTo>
                <a:lnTo>
                  <a:pt x="553880" y="889000"/>
                </a:lnTo>
                <a:lnTo>
                  <a:pt x="528843" y="939800"/>
                </a:lnTo>
                <a:lnTo>
                  <a:pt x="499527" y="990600"/>
                </a:lnTo>
                <a:lnTo>
                  <a:pt x="466274" y="1041400"/>
                </a:lnTo>
                <a:lnTo>
                  <a:pt x="429076" y="1079500"/>
                </a:lnTo>
                <a:lnTo>
                  <a:pt x="408887" y="1104900"/>
                </a:lnTo>
                <a:lnTo>
                  <a:pt x="387629" y="1117600"/>
                </a:lnTo>
                <a:lnTo>
                  <a:pt x="365302" y="1143000"/>
                </a:lnTo>
                <a:lnTo>
                  <a:pt x="341919" y="1155700"/>
                </a:lnTo>
                <a:lnTo>
                  <a:pt x="317569" y="1168400"/>
                </a:lnTo>
                <a:lnTo>
                  <a:pt x="204938" y="1168400"/>
                </a:lnTo>
                <a:lnTo>
                  <a:pt x="223875" y="1181100"/>
                </a:lnTo>
                <a:lnTo>
                  <a:pt x="319092" y="1181100"/>
                </a:lnTo>
                <a:lnTo>
                  <a:pt x="344028" y="1168400"/>
                </a:lnTo>
                <a:lnTo>
                  <a:pt x="390712" y="1143000"/>
                </a:lnTo>
                <a:lnTo>
                  <a:pt x="433460" y="1104900"/>
                </a:lnTo>
                <a:lnTo>
                  <a:pt x="472327" y="1054100"/>
                </a:lnTo>
                <a:lnTo>
                  <a:pt x="507300" y="1003300"/>
                </a:lnTo>
                <a:lnTo>
                  <a:pt x="538446" y="952500"/>
                </a:lnTo>
                <a:lnTo>
                  <a:pt x="566075" y="901700"/>
                </a:lnTo>
                <a:lnTo>
                  <a:pt x="589562" y="850900"/>
                </a:lnTo>
                <a:lnTo>
                  <a:pt x="601710" y="825500"/>
                </a:lnTo>
                <a:lnTo>
                  <a:pt x="615043" y="787400"/>
                </a:lnTo>
                <a:lnTo>
                  <a:pt x="629564" y="762000"/>
                </a:lnTo>
                <a:lnTo>
                  <a:pt x="644503" y="723900"/>
                </a:lnTo>
                <a:lnTo>
                  <a:pt x="659126" y="685800"/>
                </a:lnTo>
                <a:lnTo>
                  <a:pt x="673430" y="647700"/>
                </a:lnTo>
                <a:lnTo>
                  <a:pt x="687412" y="622300"/>
                </a:lnTo>
                <a:lnTo>
                  <a:pt x="700551" y="622300"/>
                </a:lnTo>
                <a:lnTo>
                  <a:pt x="701501" y="609600"/>
                </a:lnTo>
                <a:lnTo>
                  <a:pt x="704030" y="584200"/>
                </a:lnTo>
                <a:lnTo>
                  <a:pt x="706246" y="571500"/>
                </a:lnTo>
                <a:lnTo>
                  <a:pt x="708151" y="558800"/>
                </a:lnTo>
                <a:lnTo>
                  <a:pt x="711161" y="533400"/>
                </a:lnTo>
                <a:lnTo>
                  <a:pt x="713333" y="508000"/>
                </a:lnTo>
                <a:close/>
              </a:path>
              <a:path w="946150" h="1282700">
                <a:moveTo>
                  <a:pt x="228996" y="25400"/>
                </a:moveTo>
                <a:lnTo>
                  <a:pt x="212007" y="25400"/>
                </a:lnTo>
                <a:lnTo>
                  <a:pt x="208012" y="38100"/>
                </a:lnTo>
                <a:lnTo>
                  <a:pt x="205536" y="50800"/>
                </a:lnTo>
                <a:lnTo>
                  <a:pt x="122631" y="850900"/>
                </a:lnTo>
                <a:lnTo>
                  <a:pt x="120949" y="863600"/>
                </a:lnTo>
                <a:lnTo>
                  <a:pt x="119384" y="876300"/>
                </a:lnTo>
                <a:lnTo>
                  <a:pt x="117932" y="889000"/>
                </a:lnTo>
                <a:lnTo>
                  <a:pt x="116585" y="914400"/>
                </a:lnTo>
                <a:lnTo>
                  <a:pt x="115496" y="927100"/>
                </a:lnTo>
                <a:lnTo>
                  <a:pt x="114839" y="939800"/>
                </a:lnTo>
                <a:lnTo>
                  <a:pt x="114621" y="965200"/>
                </a:lnTo>
                <a:lnTo>
                  <a:pt x="114846" y="977900"/>
                </a:lnTo>
                <a:lnTo>
                  <a:pt x="115546" y="990600"/>
                </a:lnTo>
                <a:lnTo>
                  <a:pt x="116789" y="1016000"/>
                </a:lnTo>
                <a:lnTo>
                  <a:pt x="118575" y="1028700"/>
                </a:lnTo>
                <a:lnTo>
                  <a:pt x="120903" y="1041400"/>
                </a:lnTo>
                <a:lnTo>
                  <a:pt x="123811" y="1054100"/>
                </a:lnTo>
                <a:lnTo>
                  <a:pt x="127369" y="1079500"/>
                </a:lnTo>
                <a:lnTo>
                  <a:pt x="131578" y="1092200"/>
                </a:lnTo>
                <a:lnTo>
                  <a:pt x="136436" y="1104900"/>
                </a:lnTo>
                <a:lnTo>
                  <a:pt x="146096" y="1117600"/>
                </a:lnTo>
                <a:lnTo>
                  <a:pt x="157813" y="1130300"/>
                </a:lnTo>
                <a:lnTo>
                  <a:pt x="171583" y="1155700"/>
                </a:lnTo>
                <a:lnTo>
                  <a:pt x="187401" y="1168400"/>
                </a:lnTo>
                <a:lnTo>
                  <a:pt x="228622" y="1168400"/>
                </a:lnTo>
                <a:lnTo>
                  <a:pt x="211732" y="1155700"/>
                </a:lnTo>
                <a:lnTo>
                  <a:pt x="196037" y="1143000"/>
                </a:lnTo>
                <a:lnTo>
                  <a:pt x="181834" y="1143000"/>
                </a:lnTo>
                <a:lnTo>
                  <a:pt x="169473" y="1117600"/>
                </a:lnTo>
                <a:lnTo>
                  <a:pt x="158948" y="1104900"/>
                </a:lnTo>
                <a:lnTo>
                  <a:pt x="141880" y="1066800"/>
                </a:lnTo>
                <a:lnTo>
                  <a:pt x="131962" y="1016000"/>
                </a:lnTo>
                <a:lnTo>
                  <a:pt x="130403" y="990600"/>
                </a:lnTo>
                <a:lnTo>
                  <a:pt x="130551" y="952500"/>
                </a:lnTo>
                <a:lnTo>
                  <a:pt x="134429" y="889000"/>
                </a:lnTo>
                <a:lnTo>
                  <a:pt x="138163" y="850900"/>
                </a:lnTo>
                <a:lnTo>
                  <a:pt x="221068" y="50800"/>
                </a:lnTo>
                <a:lnTo>
                  <a:pt x="222514" y="38100"/>
                </a:lnTo>
                <a:lnTo>
                  <a:pt x="225156" y="38100"/>
                </a:lnTo>
                <a:lnTo>
                  <a:pt x="228996" y="25400"/>
                </a:lnTo>
                <a:close/>
              </a:path>
              <a:path w="946150" h="1282700">
                <a:moveTo>
                  <a:pt x="841997" y="12700"/>
                </a:moveTo>
                <a:lnTo>
                  <a:pt x="766013" y="12700"/>
                </a:lnTo>
                <a:lnTo>
                  <a:pt x="758499" y="25400"/>
                </a:lnTo>
                <a:lnTo>
                  <a:pt x="829919" y="25400"/>
                </a:lnTo>
                <a:lnTo>
                  <a:pt x="836115" y="38100"/>
                </a:lnTo>
                <a:lnTo>
                  <a:pt x="840052" y="38100"/>
                </a:lnTo>
                <a:lnTo>
                  <a:pt x="841730" y="50800"/>
                </a:lnTo>
                <a:lnTo>
                  <a:pt x="841146" y="63500"/>
                </a:lnTo>
                <a:lnTo>
                  <a:pt x="728865" y="1130300"/>
                </a:lnTo>
                <a:lnTo>
                  <a:pt x="727405" y="1143000"/>
                </a:lnTo>
                <a:lnTo>
                  <a:pt x="724760" y="1155700"/>
                </a:lnTo>
                <a:lnTo>
                  <a:pt x="715911" y="1155700"/>
                </a:lnTo>
                <a:lnTo>
                  <a:pt x="710025" y="1168400"/>
                </a:lnTo>
                <a:lnTo>
                  <a:pt x="728443" y="1168400"/>
                </a:lnTo>
                <a:lnTo>
                  <a:pt x="740428" y="1155700"/>
                </a:lnTo>
                <a:lnTo>
                  <a:pt x="746150" y="1130300"/>
                </a:lnTo>
                <a:lnTo>
                  <a:pt x="856678" y="63500"/>
                </a:lnTo>
                <a:lnTo>
                  <a:pt x="857056" y="50800"/>
                </a:lnTo>
                <a:lnTo>
                  <a:pt x="854738" y="38100"/>
                </a:lnTo>
                <a:lnTo>
                  <a:pt x="849720" y="25400"/>
                </a:lnTo>
                <a:lnTo>
                  <a:pt x="841997" y="12700"/>
                </a:lnTo>
                <a:close/>
              </a:path>
              <a:path w="946150" h="1282700">
                <a:moveTo>
                  <a:pt x="311754" y="1079500"/>
                </a:moveTo>
                <a:lnTo>
                  <a:pt x="244386" y="1079500"/>
                </a:lnTo>
                <a:lnTo>
                  <a:pt x="251032" y="1092200"/>
                </a:lnTo>
                <a:lnTo>
                  <a:pt x="298800" y="1092200"/>
                </a:lnTo>
                <a:lnTo>
                  <a:pt x="311754" y="1079500"/>
                </a:lnTo>
                <a:close/>
              </a:path>
              <a:path w="946150" h="1282700">
                <a:moveTo>
                  <a:pt x="261660" y="1066800"/>
                </a:moveTo>
                <a:lnTo>
                  <a:pt x="232514" y="1066800"/>
                </a:lnTo>
                <a:lnTo>
                  <a:pt x="238183" y="1079500"/>
                </a:lnTo>
                <a:lnTo>
                  <a:pt x="272897" y="1079500"/>
                </a:lnTo>
                <a:lnTo>
                  <a:pt x="261660" y="1066800"/>
                </a:lnTo>
                <a:close/>
              </a:path>
              <a:path w="946150" h="1282700">
                <a:moveTo>
                  <a:pt x="775512" y="25400"/>
                </a:moveTo>
                <a:lnTo>
                  <a:pt x="752397" y="25400"/>
                </a:lnTo>
                <a:lnTo>
                  <a:pt x="747701" y="38100"/>
                </a:lnTo>
                <a:lnTo>
                  <a:pt x="744410" y="50800"/>
                </a:lnTo>
                <a:lnTo>
                  <a:pt x="735232" y="101600"/>
                </a:lnTo>
                <a:lnTo>
                  <a:pt x="724977" y="152400"/>
                </a:lnTo>
                <a:lnTo>
                  <a:pt x="713644" y="203200"/>
                </a:lnTo>
                <a:lnTo>
                  <a:pt x="701230" y="254000"/>
                </a:lnTo>
                <a:lnTo>
                  <a:pt x="689973" y="292100"/>
                </a:lnTo>
                <a:lnTo>
                  <a:pt x="676914" y="330200"/>
                </a:lnTo>
                <a:lnTo>
                  <a:pt x="662057" y="381000"/>
                </a:lnTo>
                <a:lnTo>
                  <a:pt x="645405" y="431800"/>
                </a:lnTo>
                <a:lnTo>
                  <a:pt x="626960" y="469900"/>
                </a:lnTo>
                <a:lnTo>
                  <a:pt x="613310" y="508000"/>
                </a:lnTo>
                <a:lnTo>
                  <a:pt x="598250" y="546100"/>
                </a:lnTo>
                <a:lnTo>
                  <a:pt x="581789" y="596900"/>
                </a:lnTo>
                <a:lnTo>
                  <a:pt x="563930" y="635000"/>
                </a:lnTo>
                <a:lnTo>
                  <a:pt x="544973" y="685800"/>
                </a:lnTo>
                <a:lnTo>
                  <a:pt x="525267" y="723900"/>
                </a:lnTo>
                <a:lnTo>
                  <a:pt x="504810" y="774700"/>
                </a:lnTo>
                <a:lnTo>
                  <a:pt x="483603" y="812800"/>
                </a:lnTo>
                <a:lnTo>
                  <a:pt x="461633" y="863600"/>
                </a:lnTo>
                <a:lnTo>
                  <a:pt x="440639" y="901700"/>
                </a:lnTo>
                <a:lnTo>
                  <a:pt x="420616" y="939800"/>
                </a:lnTo>
                <a:lnTo>
                  <a:pt x="382280" y="990600"/>
                </a:lnTo>
                <a:lnTo>
                  <a:pt x="339532" y="1041400"/>
                </a:lnTo>
                <a:lnTo>
                  <a:pt x="316064" y="1054100"/>
                </a:lnTo>
                <a:lnTo>
                  <a:pt x="304944" y="1066800"/>
                </a:lnTo>
                <a:lnTo>
                  <a:pt x="283360" y="1066800"/>
                </a:lnTo>
                <a:lnTo>
                  <a:pt x="272897" y="1079500"/>
                </a:lnTo>
                <a:lnTo>
                  <a:pt x="324713" y="1079500"/>
                </a:lnTo>
                <a:lnTo>
                  <a:pt x="372637" y="1028700"/>
                </a:lnTo>
                <a:lnTo>
                  <a:pt x="416255" y="977900"/>
                </a:lnTo>
                <a:lnTo>
                  <a:pt x="436863" y="939800"/>
                </a:lnTo>
                <a:lnTo>
                  <a:pt x="457258" y="901700"/>
                </a:lnTo>
                <a:lnTo>
                  <a:pt x="477446" y="863600"/>
                </a:lnTo>
                <a:lnTo>
                  <a:pt x="497433" y="825500"/>
                </a:lnTo>
                <a:lnTo>
                  <a:pt x="522200" y="774700"/>
                </a:lnTo>
                <a:lnTo>
                  <a:pt x="544706" y="723900"/>
                </a:lnTo>
                <a:lnTo>
                  <a:pt x="564949" y="673100"/>
                </a:lnTo>
                <a:lnTo>
                  <a:pt x="582929" y="635000"/>
                </a:lnTo>
                <a:lnTo>
                  <a:pt x="599284" y="596900"/>
                </a:lnTo>
                <a:lnTo>
                  <a:pt x="614667" y="558800"/>
                </a:lnTo>
                <a:lnTo>
                  <a:pt x="629078" y="520700"/>
                </a:lnTo>
                <a:lnTo>
                  <a:pt x="642518" y="482600"/>
                </a:lnTo>
                <a:lnTo>
                  <a:pt x="659850" y="431800"/>
                </a:lnTo>
                <a:lnTo>
                  <a:pt x="675943" y="381000"/>
                </a:lnTo>
                <a:lnTo>
                  <a:pt x="690796" y="342900"/>
                </a:lnTo>
                <a:lnTo>
                  <a:pt x="704411" y="292100"/>
                </a:lnTo>
                <a:lnTo>
                  <a:pt x="716788" y="254000"/>
                </a:lnTo>
                <a:lnTo>
                  <a:pt x="730492" y="203200"/>
                </a:lnTo>
                <a:lnTo>
                  <a:pt x="742254" y="152400"/>
                </a:lnTo>
                <a:lnTo>
                  <a:pt x="752078" y="101600"/>
                </a:lnTo>
                <a:lnTo>
                  <a:pt x="759968" y="50800"/>
                </a:lnTo>
                <a:lnTo>
                  <a:pt x="762225" y="50800"/>
                </a:lnTo>
                <a:lnTo>
                  <a:pt x="765568" y="38100"/>
                </a:lnTo>
                <a:lnTo>
                  <a:pt x="769997" y="38100"/>
                </a:lnTo>
                <a:lnTo>
                  <a:pt x="775512" y="25400"/>
                </a:lnTo>
                <a:close/>
              </a:path>
              <a:path w="946150" h="1282700">
                <a:moveTo>
                  <a:pt x="301396" y="12700"/>
                </a:moveTo>
                <a:lnTo>
                  <a:pt x="224535" y="12700"/>
                </a:lnTo>
                <a:lnTo>
                  <a:pt x="217516" y="25400"/>
                </a:lnTo>
                <a:lnTo>
                  <a:pt x="284172" y="25400"/>
                </a:lnTo>
                <a:lnTo>
                  <a:pt x="291020" y="38100"/>
                </a:lnTo>
                <a:lnTo>
                  <a:pt x="296476" y="38100"/>
                </a:lnTo>
                <a:lnTo>
                  <a:pt x="299875" y="50800"/>
                </a:lnTo>
                <a:lnTo>
                  <a:pt x="301221" y="50800"/>
                </a:lnTo>
                <a:lnTo>
                  <a:pt x="300520" y="63500"/>
                </a:lnTo>
                <a:lnTo>
                  <a:pt x="217614" y="863600"/>
                </a:lnTo>
                <a:lnTo>
                  <a:pt x="213940" y="901700"/>
                </a:lnTo>
                <a:lnTo>
                  <a:pt x="211566" y="927100"/>
                </a:lnTo>
                <a:lnTo>
                  <a:pt x="210492" y="952500"/>
                </a:lnTo>
                <a:lnTo>
                  <a:pt x="210718" y="977900"/>
                </a:lnTo>
                <a:lnTo>
                  <a:pt x="212112" y="1003300"/>
                </a:lnTo>
                <a:lnTo>
                  <a:pt x="214595" y="1028700"/>
                </a:lnTo>
                <a:lnTo>
                  <a:pt x="218158" y="1041400"/>
                </a:lnTo>
                <a:lnTo>
                  <a:pt x="222796" y="1054100"/>
                </a:lnTo>
                <a:lnTo>
                  <a:pt x="227383" y="1066800"/>
                </a:lnTo>
                <a:lnTo>
                  <a:pt x="252158" y="1066800"/>
                </a:lnTo>
                <a:lnTo>
                  <a:pt x="244390" y="1054100"/>
                </a:lnTo>
                <a:lnTo>
                  <a:pt x="238353" y="1054100"/>
                </a:lnTo>
                <a:lnTo>
                  <a:pt x="234455" y="1041400"/>
                </a:lnTo>
                <a:lnTo>
                  <a:pt x="227977" y="1003300"/>
                </a:lnTo>
                <a:lnTo>
                  <a:pt x="226834" y="965200"/>
                </a:lnTo>
                <a:lnTo>
                  <a:pt x="227114" y="952500"/>
                </a:lnTo>
                <a:lnTo>
                  <a:pt x="228898" y="914400"/>
                </a:lnTo>
                <a:lnTo>
                  <a:pt x="231430" y="876300"/>
                </a:lnTo>
                <a:lnTo>
                  <a:pt x="232298" y="876300"/>
                </a:lnTo>
                <a:lnTo>
                  <a:pt x="316064" y="63500"/>
                </a:lnTo>
                <a:lnTo>
                  <a:pt x="316448" y="50800"/>
                </a:lnTo>
                <a:lnTo>
                  <a:pt x="314131" y="38100"/>
                </a:lnTo>
                <a:lnTo>
                  <a:pt x="309114" y="25400"/>
                </a:lnTo>
                <a:lnTo>
                  <a:pt x="301396" y="12700"/>
                </a:lnTo>
                <a:close/>
              </a:path>
              <a:path w="946150" h="1282700">
                <a:moveTo>
                  <a:pt x="60451" y="774700"/>
                </a:moveTo>
                <a:lnTo>
                  <a:pt x="52679" y="774700"/>
                </a:lnTo>
                <a:lnTo>
                  <a:pt x="56692" y="787400"/>
                </a:lnTo>
                <a:lnTo>
                  <a:pt x="60451" y="774700"/>
                </a:lnTo>
                <a:close/>
              </a:path>
              <a:path w="946150" h="1282700">
                <a:moveTo>
                  <a:pt x="867054" y="774700"/>
                </a:moveTo>
                <a:lnTo>
                  <a:pt x="859269" y="774700"/>
                </a:lnTo>
                <a:lnTo>
                  <a:pt x="863307" y="787400"/>
                </a:lnTo>
                <a:lnTo>
                  <a:pt x="867054" y="774700"/>
                </a:lnTo>
                <a:close/>
              </a:path>
              <a:path w="946150" h="1282700">
                <a:moveTo>
                  <a:pt x="34531" y="698500"/>
                </a:moveTo>
                <a:lnTo>
                  <a:pt x="22453" y="698500"/>
                </a:lnTo>
                <a:lnTo>
                  <a:pt x="43179" y="774700"/>
                </a:lnTo>
                <a:lnTo>
                  <a:pt x="63893" y="774700"/>
                </a:lnTo>
                <a:lnTo>
                  <a:pt x="84627" y="736600"/>
                </a:lnTo>
                <a:lnTo>
                  <a:pt x="50088" y="736600"/>
                </a:lnTo>
                <a:lnTo>
                  <a:pt x="34531" y="698500"/>
                </a:lnTo>
                <a:close/>
              </a:path>
              <a:path w="946150" h="1282700">
                <a:moveTo>
                  <a:pt x="841146" y="698500"/>
                </a:moveTo>
                <a:lnTo>
                  <a:pt x="829056" y="698500"/>
                </a:lnTo>
                <a:lnTo>
                  <a:pt x="849769" y="774700"/>
                </a:lnTo>
                <a:lnTo>
                  <a:pt x="870496" y="774700"/>
                </a:lnTo>
                <a:lnTo>
                  <a:pt x="891230" y="736600"/>
                </a:lnTo>
                <a:lnTo>
                  <a:pt x="856678" y="736600"/>
                </a:lnTo>
                <a:lnTo>
                  <a:pt x="841146" y="698500"/>
                </a:lnTo>
                <a:close/>
              </a:path>
              <a:path w="946150" h="1282700">
                <a:moveTo>
                  <a:pt x="132981" y="76200"/>
                </a:moveTo>
                <a:lnTo>
                  <a:pt x="119164" y="76200"/>
                </a:lnTo>
                <a:lnTo>
                  <a:pt x="50088" y="736600"/>
                </a:lnTo>
                <a:lnTo>
                  <a:pt x="63893" y="736600"/>
                </a:lnTo>
                <a:lnTo>
                  <a:pt x="132981" y="76200"/>
                </a:lnTo>
                <a:close/>
              </a:path>
              <a:path w="946150" h="1282700">
                <a:moveTo>
                  <a:pt x="101599" y="698500"/>
                </a:moveTo>
                <a:lnTo>
                  <a:pt x="88087" y="698500"/>
                </a:lnTo>
                <a:lnTo>
                  <a:pt x="63893" y="736600"/>
                </a:lnTo>
                <a:lnTo>
                  <a:pt x="84627" y="736600"/>
                </a:lnTo>
                <a:lnTo>
                  <a:pt x="98450" y="711200"/>
                </a:lnTo>
                <a:lnTo>
                  <a:pt x="101904" y="711200"/>
                </a:lnTo>
                <a:lnTo>
                  <a:pt x="101599" y="698500"/>
                </a:lnTo>
                <a:close/>
              </a:path>
              <a:path w="946150" h="1282700">
                <a:moveTo>
                  <a:pt x="913132" y="342900"/>
                </a:moveTo>
                <a:lnTo>
                  <a:pt x="898131" y="342900"/>
                </a:lnTo>
                <a:lnTo>
                  <a:pt x="856678" y="736600"/>
                </a:lnTo>
                <a:lnTo>
                  <a:pt x="870496" y="736600"/>
                </a:lnTo>
                <a:lnTo>
                  <a:pt x="913132" y="342900"/>
                </a:lnTo>
                <a:close/>
              </a:path>
              <a:path w="946150" h="1282700">
                <a:moveTo>
                  <a:pt x="908202" y="698500"/>
                </a:moveTo>
                <a:lnTo>
                  <a:pt x="894689" y="698500"/>
                </a:lnTo>
                <a:lnTo>
                  <a:pt x="870496" y="736600"/>
                </a:lnTo>
                <a:lnTo>
                  <a:pt x="891230" y="736600"/>
                </a:lnTo>
                <a:lnTo>
                  <a:pt x="905052" y="711200"/>
                </a:lnTo>
                <a:lnTo>
                  <a:pt x="908494" y="711200"/>
                </a:lnTo>
                <a:lnTo>
                  <a:pt x="908202" y="698500"/>
                </a:lnTo>
                <a:close/>
              </a:path>
              <a:path w="946150" h="1282700">
                <a:moveTo>
                  <a:pt x="945908" y="38100"/>
                </a:moveTo>
                <a:lnTo>
                  <a:pt x="928636" y="38100"/>
                </a:lnTo>
                <a:lnTo>
                  <a:pt x="927506" y="50800"/>
                </a:lnTo>
                <a:lnTo>
                  <a:pt x="925713" y="63500"/>
                </a:lnTo>
                <a:lnTo>
                  <a:pt x="923820" y="88900"/>
                </a:lnTo>
                <a:lnTo>
                  <a:pt x="921827" y="101600"/>
                </a:lnTo>
                <a:lnTo>
                  <a:pt x="919733" y="114300"/>
                </a:lnTo>
                <a:lnTo>
                  <a:pt x="917513" y="139700"/>
                </a:lnTo>
                <a:lnTo>
                  <a:pt x="915193" y="152400"/>
                </a:lnTo>
                <a:lnTo>
                  <a:pt x="912768" y="177800"/>
                </a:lnTo>
                <a:lnTo>
                  <a:pt x="910234" y="190500"/>
                </a:lnTo>
                <a:lnTo>
                  <a:pt x="908279" y="203200"/>
                </a:lnTo>
                <a:lnTo>
                  <a:pt x="905900" y="228600"/>
                </a:lnTo>
                <a:lnTo>
                  <a:pt x="903097" y="241300"/>
                </a:lnTo>
                <a:lnTo>
                  <a:pt x="899871" y="254000"/>
                </a:lnTo>
                <a:lnTo>
                  <a:pt x="896191" y="279400"/>
                </a:lnTo>
                <a:lnTo>
                  <a:pt x="892086" y="292100"/>
                </a:lnTo>
                <a:lnTo>
                  <a:pt x="887551" y="317500"/>
                </a:lnTo>
                <a:lnTo>
                  <a:pt x="882586" y="342900"/>
                </a:lnTo>
                <a:lnTo>
                  <a:pt x="877244" y="355600"/>
                </a:lnTo>
                <a:lnTo>
                  <a:pt x="871580" y="381000"/>
                </a:lnTo>
                <a:lnTo>
                  <a:pt x="865589" y="406400"/>
                </a:lnTo>
                <a:lnTo>
                  <a:pt x="859269" y="419100"/>
                </a:lnTo>
                <a:lnTo>
                  <a:pt x="852637" y="444500"/>
                </a:lnTo>
                <a:lnTo>
                  <a:pt x="845677" y="457200"/>
                </a:lnTo>
                <a:lnTo>
                  <a:pt x="838388" y="482600"/>
                </a:lnTo>
                <a:lnTo>
                  <a:pt x="830770" y="495300"/>
                </a:lnTo>
                <a:lnTo>
                  <a:pt x="828459" y="508000"/>
                </a:lnTo>
                <a:lnTo>
                  <a:pt x="844600" y="508000"/>
                </a:lnTo>
                <a:lnTo>
                  <a:pt x="852896" y="482600"/>
                </a:lnTo>
                <a:lnTo>
                  <a:pt x="860558" y="469900"/>
                </a:lnTo>
                <a:lnTo>
                  <a:pt x="867582" y="444500"/>
                </a:lnTo>
                <a:lnTo>
                  <a:pt x="873963" y="431800"/>
                </a:lnTo>
                <a:lnTo>
                  <a:pt x="892083" y="355600"/>
                </a:lnTo>
                <a:lnTo>
                  <a:pt x="898131" y="342900"/>
                </a:lnTo>
                <a:lnTo>
                  <a:pt x="913132" y="342900"/>
                </a:lnTo>
                <a:lnTo>
                  <a:pt x="944765" y="50800"/>
                </a:lnTo>
                <a:lnTo>
                  <a:pt x="945908" y="38100"/>
                </a:lnTo>
                <a:close/>
              </a:path>
              <a:path w="946150" h="1282700">
                <a:moveTo>
                  <a:pt x="50088" y="76200"/>
                </a:moveTo>
                <a:lnTo>
                  <a:pt x="27635" y="76200"/>
                </a:lnTo>
                <a:lnTo>
                  <a:pt x="20713" y="88900"/>
                </a:lnTo>
                <a:lnTo>
                  <a:pt x="0" y="88900"/>
                </a:lnTo>
                <a:lnTo>
                  <a:pt x="0" y="101600"/>
                </a:lnTo>
                <a:lnTo>
                  <a:pt x="25895" y="101600"/>
                </a:lnTo>
                <a:lnTo>
                  <a:pt x="25895" y="177800"/>
                </a:lnTo>
                <a:lnTo>
                  <a:pt x="50088" y="177800"/>
                </a:lnTo>
                <a:lnTo>
                  <a:pt x="50088" y="76200"/>
                </a:lnTo>
                <a:close/>
              </a:path>
              <a:path w="946150" h="1282700">
                <a:moveTo>
                  <a:pt x="270614" y="76200"/>
                </a:moveTo>
                <a:lnTo>
                  <a:pt x="250971" y="76200"/>
                </a:lnTo>
                <a:lnTo>
                  <a:pt x="260794" y="88900"/>
                </a:lnTo>
                <a:lnTo>
                  <a:pt x="270614" y="76200"/>
                </a:lnTo>
                <a:close/>
              </a:path>
              <a:path w="946150" h="1282700">
                <a:moveTo>
                  <a:pt x="150250" y="25400"/>
                </a:moveTo>
                <a:lnTo>
                  <a:pt x="108805" y="25400"/>
                </a:lnTo>
                <a:lnTo>
                  <a:pt x="103629" y="38100"/>
                </a:lnTo>
                <a:lnTo>
                  <a:pt x="101904" y="50800"/>
                </a:lnTo>
                <a:lnTo>
                  <a:pt x="102983" y="63500"/>
                </a:lnTo>
                <a:lnTo>
                  <a:pt x="106219" y="63500"/>
                </a:lnTo>
                <a:lnTo>
                  <a:pt x="111613" y="76200"/>
                </a:lnTo>
                <a:lnTo>
                  <a:pt x="151115" y="76200"/>
                </a:lnTo>
                <a:lnTo>
                  <a:pt x="155650" y="63500"/>
                </a:lnTo>
                <a:lnTo>
                  <a:pt x="157162" y="50800"/>
                </a:lnTo>
                <a:lnTo>
                  <a:pt x="155434" y="38100"/>
                </a:lnTo>
                <a:lnTo>
                  <a:pt x="150250" y="25400"/>
                </a:lnTo>
                <a:close/>
              </a:path>
              <a:path w="946150" h="1282700">
                <a:moveTo>
                  <a:pt x="281843" y="50800"/>
                </a:moveTo>
                <a:lnTo>
                  <a:pt x="239754" y="50800"/>
                </a:lnTo>
                <a:lnTo>
                  <a:pt x="238353" y="63500"/>
                </a:lnTo>
                <a:lnTo>
                  <a:pt x="239754" y="76200"/>
                </a:lnTo>
                <a:lnTo>
                  <a:pt x="281843" y="76200"/>
                </a:lnTo>
                <a:lnTo>
                  <a:pt x="283248" y="63500"/>
                </a:lnTo>
                <a:lnTo>
                  <a:pt x="281843" y="50800"/>
                </a:lnTo>
                <a:close/>
              </a:path>
              <a:path w="946150" h="1282700">
                <a:moveTo>
                  <a:pt x="270614" y="38100"/>
                </a:moveTo>
                <a:lnTo>
                  <a:pt x="250971" y="38100"/>
                </a:lnTo>
                <a:lnTo>
                  <a:pt x="243959" y="50800"/>
                </a:lnTo>
                <a:lnTo>
                  <a:pt x="277631" y="50800"/>
                </a:lnTo>
                <a:lnTo>
                  <a:pt x="270614" y="38100"/>
                </a:lnTo>
                <a:close/>
              </a:path>
              <a:path w="946150" h="1282700">
                <a:moveTo>
                  <a:pt x="270785" y="0"/>
                </a:moveTo>
                <a:lnTo>
                  <a:pt x="249785" y="0"/>
                </a:lnTo>
                <a:lnTo>
                  <a:pt x="240931" y="12700"/>
                </a:lnTo>
                <a:lnTo>
                  <a:pt x="281743" y="12700"/>
                </a:lnTo>
                <a:lnTo>
                  <a:pt x="270785" y="0"/>
                </a:lnTo>
                <a:close/>
              </a:path>
              <a:path w="946150" h="1282700">
                <a:moveTo>
                  <a:pt x="812373" y="0"/>
                </a:moveTo>
                <a:lnTo>
                  <a:pt x="792071" y="0"/>
                </a:lnTo>
                <a:lnTo>
                  <a:pt x="783055" y="12700"/>
                </a:lnTo>
                <a:lnTo>
                  <a:pt x="822790" y="12700"/>
                </a:lnTo>
                <a:lnTo>
                  <a:pt x="812373" y="0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5853" y="1297112"/>
            <a:ext cx="1224280" cy="1651000"/>
          </a:xfrm>
          <a:custGeom>
            <a:avLst/>
            <a:gdLst/>
            <a:ahLst/>
            <a:cxnLst/>
            <a:rect l="l" t="t" r="r" b="b"/>
            <a:pathLst>
              <a:path w="1224279" h="1651000">
                <a:moveTo>
                  <a:pt x="76733" y="1397000"/>
                </a:moveTo>
                <a:lnTo>
                  <a:pt x="59232" y="1397000"/>
                </a:lnTo>
                <a:lnTo>
                  <a:pt x="56616" y="1409700"/>
                </a:lnTo>
                <a:lnTo>
                  <a:pt x="58115" y="1409700"/>
                </a:lnTo>
                <a:lnTo>
                  <a:pt x="74598" y="1473200"/>
                </a:lnTo>
                <a:lnTo>
                  <a:pt x="97228" y="1524000"/>
                </a:lnTo>
                <a:lnTo>
                  <a:pt x="126005" y="1562100"/>
                </a:lnTo>
                <a:lnTo>
                  <a:pt x="160934" y="1600200"/>
                </a:lnTo>
                <a:lnTo>
                  <a:pt x="200881" y="1625600"/>
                </a:lnTo>
                <a:lnTo>
                  <a:pt x="244748" y="1638300"/>
                </a:lnTo>
                <a:lnTo>
                  <a:pt x="292529" y="1651000"/>
                </a:lnTo>
                <a:lnTo>
                  <a:pt x="396741" y="1651000"/>
                </a:lnTo>
                <a:lnTo>
                  <a:pt x="423845" y="1638300"/>
                </a:lnTo>
                <a:lnTo>
                  <a:pt x="344220" y="1638300"/>
                </a:lnTo>
                <a:lnTo>
                  <a:pt x="295743" y="1625600"/>
                </a:lnTo>
                <a:lnTo>
                  <a:pt x="250898" y="1625600"/>
                </a:lnTo>
                <a:lnTo>
                  <a:pt x="209686" y="1600200"/>
                </a:lnTo>
                <a:lnTo>
                  <a:pt x="172110" y="1574800"/>
                </a:lnTo>
                <a:lnTo>
                  <a:pt x="139405" y="1549400"/>
                </a:lnTo>
                <a:lnTo>
                  <a:pt x="112860" y="1511300"/>
                </a:lnTo>
                <a:lnTo>
                  <a:pt x="92470" y="1460500"/>
                </a:lnTo>
                <a:lnTo>
                  <a:pt x="78231" y="1409700"/>
                </a:lnTo>
                <a:lnTo>
                  <a:pt x="76733" y="1397000"/>
                </a:lnTo>
                <a:close/>
              </a:path>
              <a:path w="1224279" h="1651000">
                <a:moveTo>
                  <a:pt x="858316" y="1574800"/>
                </a:moveTo>
                <a:lnTo>
                  <a:pt x="849375" y="1574800"/>
                </a:lnTo>
                <a:lnTo>
                  <a:pt x="840435" y="1587500"/>
                </a:lnTo>
                <a:lnTo>
                  <a:pt x="844905" y="1587500"/>
                </a:lnTo>
                <a:lnTo>
                  <a:pt x="865022" y="1612900"/>
                </a:lnTo>
                <a:lnTo>
                  <a:pt x="840435" y="1638300"/>
                </a:lnTo>
                <a:lnTo>
                  <a:pt x="837425" y="1638300"/>
                </a:lnTo>
                <a:lnTo>
                  <a:pt x="837818" y="1651000"/>
                </a:lnTo>
                <a:lnTo>
                  <a:pt x="856081" y="1651000"/>
                </a:lnTo>
                <a:lnTo>
                  <a:pt x="878433" y="1625600"/>
                </a:lnTo>
                <a:lnTo>
                  <a:pt x="903020" y="1625600"/>
                </a:lnTo>
                <a:lnTo>
                  <a:pt x="891844" y="1612900"/>
                </a:lnTo>
                <a:lnTo>
                  <a:pt x="905255" y="1600200"/>
                </a:lnTo>
                <a:lnTo>
                  <a:pt x="878433" y="1600200"/>
                </a:lnTo>
                <a:lnTo>
                  <a:pt x="858316" y="1574800"/>
                </a:lnTo>
                <a:close/>
              </a:path>
              <a:path w="1224279" h="1651000">
                <a:moveTo>
                  <a:pt x="903020" y="1625600"/>
                </a:moveTo>
                <a:lnTo>
                  <a:pt x="878433" y="1625600"/>
                </a:lnTo>
                <a:lnTo>
                  <a:pt x="898550" y="1651000"/>
                </a:lnTo>
                <a:lnTo>
                  <a:pt x="916431" y="1651000"/>
                </a:lnTo>
                <a:lnTo>
                  <a:pt x="917168" y="1638300"/>
                </a:lnTo>
                <a:lnTo>
                  <a:pt x="914196" y="1638300"/>
                </a:lnTo>
                <a:lnTo>
                  <a:pt x="903020" y="1625600"/>
                </a:lnTo>
                <a:close/>
              </a:path>
              <a:path w="1224279" h="1651000">
                <a:moveTo>
                  <a:pt x="594563" y="1562100"/>
                </a:moveTo>
                <a:lnTo>
                  <a:pt x="485038" y="1562100"/>
                </a:lnTo>
                <a:lnTo>
                  <a:pt x="485038" y="1574800"/>
                </a:lnTo>
                <a:lnTo>
                  <a:pt x="540918" y="1574800"/>
                </a:lnTo>
                <a:lnTo>
                  <a:pt x="519120" y="1587500"/>
                </a:lnTo>
                <a:lnTo>
                  <a:pt x="496208" y="1600200"/>
                </a:lnTo>
                <a:lnTo>
                  <a:pt x="472181" y="1612900"/>
                </a:lnTo>
                <a:lnTo>
                  <a:pt x="447039" y="1612900"/>
                </a:lnTo>
                <a:lnTo>
                  <a:pt x="421321" y="1625600"/>
                </a:lnTo>
                <a:lnTo>
                  <a:pt x="395616" y="1625600"/>
                </a:lnTo>
                <a:lnTo>
                  <a:pt x="369917" y="1638300"/>
                </a:lnTo>
                <a:lnTo>
                  <a:pt x="451510" y="1638300"/>
                </a:lnTo>
                <a:lnTo>
                  <a:pt x="478737" y="1625600"/>
                </a:lnTo>
                <a:lnTo>
                  <a:pt x="504578" y="1612900"/>
                </a:lnTo>
                <a:lnTo>
                  <a:pt x="529032" y="1600200"/>
                </a:lnTo>
                <a:lnTo>
                  <a:pt x="552094" y="1587500"/>
                </a:lnTo>
                <a:lnTo>
                  <a:pt x="576681" y="1587500"/>
                </a:lnTo>
                <a:lnTo>
                  <a:pt x="594563" y="1562100"/>
                </a:lnTo>
                <a:close/>
              </a:path>
              <a:path w="1224279" h="1651000">
                <a:moveTo>
                  <a:pt x="576681" y="1587500"/>
                </a:moveTo>
                <a:lnTo>
                  <a:pt x="552094" y="1587500"/>
                </a:lnTo>
                <a:lnTo>
                  <a:pt x="529742" y="1625600"/>
                </a:lnTo>
                <a:lnTo>
                  <a:pt x="525271" y="1625600"/>
                </a:lnTo>
                <a:lnTo>
                  <a:pt x="525271" y="1638300"/>
                </a:lnTo>
                <a:lnTo>
                  <a:pt x="540918" y="1638300"/>
                </a:lnTo>
                <a:lnTo>
                  <a:pt x="576681" y="1587500"/>
                </a:lnTo>
                <a:close/>
              </a:path>
              <a:path w="1224279" h="1651000">
                <a:moveTo>
                  <a:pt x="909726" y="1574800"/>
                </a:moveTo>
                <a:lnTo>
                  <a:pt x="905255" y="1574800"/>
                </a:lnTo>
                <a:lnTo>
                  <a:pt x="878433" y="1600200"/>
                </a:lnTo>
                <a:lnTo>
                  <a:pt x="905255" y="1600200"/>
                </a:lnTo>
                <a:lnTo>
                  <a:pt x="918667" y="1587500"/>
                </a:lnTo>
                <a:lnTo>
                  <a:pt x="909726" y="1574800"/>
                </a:lnTo>
                <a:close/>
              </a:path>
              <a:path w="1224279" h="1651000">
                <a:moveTo>
                  <a:pt x="593788" y="1536700"/>
                </a:moveTo>
                <a:lnTo>
                  <a:pt x="581151" y="1536700"/>
                </a:lnTo>
                <a:lnTo>
                  <a:pt x="496214" y="1549400"/>
                </a:lnTo>
                <a:lnTo>
                  <a:pt x="488734" y="1562100"/>
                </a:lnTo>
                <a:lnTo>
                  <a:pt x="599033" y="1562100"/>
                </a:lnTo>
                <a:lnTo>
                  <a:pt x="599770" y="1549400"/>
                </a:lnTo>
                <a:lnTo>
                  <a:pt x="596798" y="1549400"/>
                </a:lnTo>
                <a:lnTo>
                  <a:pt x="593788" y="1536700"/>
                </a:lnTo>
                <a:close/>
              </a:path>
              <a:path w="1224279" h="1651000">
                <a:moveTo>
                  <a:pt x="318222" y="12700"/>
                </a:moveTo>
                <a:lnTo>
                  <a:pt x="281494" y="12700"/>
                </a:lnTo>
                <a:lnTo>
                  <a:pt x="274367" y="25400"/>
                </a:lnTo>
                <a:lnTo>
                  <a:pt x="265988" y="63500"/>
                </a:lnTo>
                <a:lnTo>
                  <a:pt x="158699" y="1079500"/>
                </a:lnTo>
                <a:lnTo>
                  <a:pt x="154501" y="1130300"/>
                </a:lnTo>
                <a:lnTo>
                  <a:pt x="152619" y="1143000"/>
                </a:lnTo>
                <a:lnTo>
                  <a:pt x="150875" y="1168400"/>
                </a:lnTo>
                <a:lnTo>
                  <a:pt x="149476" y="1193800"/>
                </a:lnTo>
                <a:lnTo>
                  <a:pt x="148634" y="1206500"/>
                </a:lnTo>
                <a:lnTo>
                  <a:pt x="148354" y="1231900"/>
                </a:lnTo>
                <a:lnTo>
                  <a:pt x="148640" y="1257300"/>
                </a:lnTo>
                <a:lnTo>
                  <a:pt x="149545" y="1270000"/>
                </a:lnTo>
                <a:lnTo>
                  <a:pt x="151152" y="1295400"/>
                </a:lnTo>
                <a:lnTo>
                  <a:pt x="153459" y="1320800"/>
                </a:lnTo>
                <a:lnTo>
                  <a:pt x="156463" y="1333500"/>
                </a:lnTo>
                <a:lnTo>
                  <a:pt x="160235" y="1358900"/>
                </a:lnTo>
                <a:lnTo>
                  <a:pt x="164845" y="1384300"/>
                </a:lnTo>
                <a:lnTo>
                  <a:pt x="170294" y="1397000"/>
                </a:lnTo>
                <a:lnTo>
                  <a:pt x="176580" y="1409700"/>
                </a:lnTo>
                <a:lnTo>
                  <a:pt x="189076" y="1435100"/>
                </a:lnTo>
                <a:lnTo>
                  <a:pt x="204235" y="1460500"/>
                </a:lnTo>
                <a:lnTo>
                  <a:pt x="222050" y="1473200"/>
                </a:lnTo>
                <a:lnTo>
                  <a:pt x="242519" y="1498600"/>
                </a:lnTo>
                <a:lnTo>
                  <a:pt x="265218" y="1511300"/>
                </a:lnTo>
                <a:lnTo>
                  <a:pt x="289731" y="1524000"/>
                </a:lnTo>
                <a:lnTo>
                  <a:pt x="379281" y="1524000"/>
                </a:lnTo>
                <a:lnTo>
                  <a:pt x="412950" y="1511300"/>
                </a:lnTo>
                <a:lnTo>
                  <a:pt x="445222" y="1498600"/>
                </a:lnTo>
                <a:lnTo>
                  <a:pt x="295871" y="1498600"/>
                </a:lnTo>
                <a:lnTo>
                  <a:pt x="274012" y="1485900"/>
                </a:lnTo>
                <a:lnTo>
                  <a:pt x="235321" y="1460500"/>
                </a:lnTo>
                <a:lnTo>
                  <a:pt x="205707" y="1422400"/>
                </a:lnTo>
                <a:lnTo>
                  <a:pt x="183627" y="1371600"/>
                </a:lnTo>
                <a:lnTo>
                  <a:pt x="170777" y="1308100"/>
                </a:lnTo>
                <a:lnTo>
                  <a:pt x="168757" y="1270000"/>
                </a:lnTo>
                <a:lnTo>
                  <a:pt x="168957" y="1219200"/>
                </a:lnTo>
                <a:lnTo>
                  <a:pt x="170700" y="1181100"/>
                </a:lnTo>
                <a:lnTo>
                  <a:pt x="173986" y="1130300"/>
                </a:lnTo>
                <a:lnTo>
                  <a:pt x="178815" y="1079500"/>
                </a:lnTo>
                <a:lnTo>
                  <a:pt x="286105" y="63500"/>
                </a:lnTo>
                <a:lnTo>
                  <a:pt x="296358" y="25400"/>
                </a:lnTo>
                <a:lnTo>
                  <a:pt x="310335" y="25400"/>
                </a:lnTo>
                <a:lnTo>
                  <a:pt x="318222" y="12700"/>
                </a:lnTo>
                <a:close/>
              </a:path>
              <a:path w="1224279" h="1651000">
                <a:moveTo>
                  <a:pt x="907834" y="787400"/>
                </a:moveTo>
                <a:lnTo>
                  <a:pt x="889609" y="787400"/>
                </a:lnTo>
                <a:lnTo>
                  <a:pt x="820318" y="1435100"/>
                </a:lnTo>
                <a:lnTo>
                  <a:pt x="819673" y="1460500"/>
                </a:lnTo>
                <a:lnTo>
                  <a:pt x="822251" y="1473200"/>
                </a:lnTo>
                <a:lnTo>
                  <a:pt x="828055" y="1485900"/>
                </a:lnTo>
                <a:lnTo>
                  <a:pt x="837082" y="1498600"/>
                </a:lnTo>
                <a:lnTo>
                  <a:pt x="848183" y="1511300"/>
                </a:lnTo>
                <a:lnTo>
                  <a:pt x="860266" y="1524000"/>
                </a:lnTo>
                <a:lnTo>
                  <a:pt x="919082" y="1524000"/>
                </a:lnTo>
                <a:lnTo>
                  <a:pt x="942692" y="1511300"/>
                </a:lnTo>
                <a:lnTo>
                  <a:pt x="891844" y="1511300"/>
                </a:lnTo>
                <a:lnTo>
                  <a:pt x="881014" y="1498600"/>
                </a:lnTo>
                <a:lnTo>
                  <a:pt x="861458" y="1498600"/>
                </a:lnTo>
                <a:lnTo>
                  <a:pt x="852728" y="1485900"/>
                </a:lnTo>
                <a:lnTo>
                  <a:pt x="845669" y="1473200"/>
                </a:lnTo>
                <a:lnTo>
                  <a:pt x="841262" y="1460500"/>
                </a:lnTo>
                <a:lnTo>
                  <a:pt x="839514" y="1447800"/>
                </a:lnTo>
                <a:lnTo>
                  <a:pt x="840435" y="1435100"/>
                </a:lnTo>
                <a:lnTo>
                  <a:pt x="846439" y="1384300"/>
                </a:lnTo>
                <a:lnTo>
                  <a:pt x="852165" y="1320800"/>
                </a:lnTo>
                <a:lnTo>
                  <a:pt x="857612" y="1270000"/>
                </a:lnTo>
                <a:lnTo>
                  <a:pt x="862780" y="1219200"/>
                </a:lnTo>
                <a:lnTo>
                  <a:pt x="867670" y="1168400"/>
                </a:lnTo>
                <a:lnTo>
                  <a:pt x="872282" y="1130300"/>
                </a:lnTo>
                <a:lnTo>
                  <a:pt x="876614" y="1092200"/>
                </a:lnTo>
                <a:lnTo>
                  <a:pt x="886606" y="990600"/>
                </a:lnTo>
                <a:lnTo>
                  <a:pt x="891922" y="939800"/>
                </a:lnTo>
                <a:lnTo>
                  <a:pt x="896615" y="901700"/>
                </a:lnTo>
                <a:lnTo>
                  <a:pt x="900688" y="863600"/>
                </a:lnTo>
                <a:lnTo>
                  <a:pt x="904138" y="825500"/>
                </a:lnTo>
                <a:lnTo>
                  <a:pt x="907834" y="787400"/>
                </a:lnTo>
                <a:close/>
              </a:path>
              <a:path w="1224279" h="1651000">
                <a:moveTo>
                  <a:pt x="1077571" y="0"/>
                </a:moveTo>
                <a:lnTo>
                  <a:pt x="1002131" y="0"/>
                </a:lnTo>
                <a:lnTo>
                  <a:pt x="991311" y="12700"/>
                </a:lnTo>
                <a:lnTo>
                  <a:pt x="1055287" y="12700"/>
                </a:lnTo>
                <a:lnTo>
                  <a:pt x="1064579" y="25400"/>
                </a:lnTo>
                <a:lnTo>
                  <a:pt x="1074013" y="25400"/>
                </a:lnTo>
                <a:lnTo>
                  <a:pt x="1082032" y="38100"/>
                </a:lnTo>
                <a:lnTo>
                  <a:pt x="1087131" y="38100"/>
                </a:lnTo>
                <a:lnTo>
                  <a:pt x="1089303" y="50800"/>
                </a:lnTo>
                <a:lnTo>
                  <a:pt x="1088542" y="76200"/>
                </a:lnTo>
                <a:lnTo>
                  <a:pt x="943254" y="1460500"/>
                </a:lnTo>
                <a:lnTo>
                  <a:pt x="941363" y="1473200"/>
                </a:lnTo>
                <a:lnTo>
                  <a:pt x="937939" y="1473200"/>
                </a:lnTo>
                <a:lnTo>
                  <a:pt x="932981" y="1485900"/>
                </a:lnTo>
                <a:lnTo>
                  <a:pt x="926490" y="1498600"/>
                </a:lnTo>
                <a:lnTo>
                  <a:pt x="901549" y="1498600"/>
                </a:lnTo>
                <a:lnTo>
                  <a:pt x="891844" y="1511300"/>
                </a:lnTo>
                <a:lnTo>
                  <a:pt x="942692" y="1511300"/>
                </a:lnTo>
                <a:lnTo>
                  <a:pt x="958201" y="1485900"/>
                </a:lnTo>
                <a:lnTo>
                  <a:pt x="965606" y="1447800"/>
                </a:lnTo>
                <a:lnTo>
                  <a:pt x="1108659" y="76200"/>
                </a:lnTo>
                <a:lnTo>
                  <a:pt x="1109144" y="50800"/>
                </a:lnTo>
                <a:lnTo>
                  <a:pt x="1106141" y="38100"/>
                </a:lnTo>
                <a:lnTo>
                  <a:pt x="1099647" y="25400"/>
                </a:lnTo>
                <a:lnTo>
                  <a:pt x="1089659" y="12700"/>
                </a:lnTo>
                <a:lnTo>
                  <a:pt x="1077571" y="0"/>
                </a:lnTo>
                <a:close/>
              </a:path>
              <a:path w="1224279" h="1651000">
                <a:moveTo>
                  <a:pt x="923137" y="647700"/>
                </a:moveTo>
                <a:lnTo>
                  <a:pt x="920902" y="647700"/>
                </a:lnTo>
                <a:lnTo>
                  <a:pt x="910563" y="673100"/>
                </a:lnTo>
                <a:lnTo>
                  <a:pt x="899664" y="711200"/>
                </a:lnTo>
                <a:lnTo>
                  <a:pt x="888209" y="736600"/>
                </a:lnTo>
                <a:lnTo>
                  <a:pt x="876198" y="774700"/>
                </a:lnTo>
                <a:lnTo>
                  <a:pt x="863823" y="800100"/>
                </a:lnTo>
                <a:lnTo>
                  <a:pt x="851314" y="838200"/>
                </a:lnTo>
                <a:lnTo>
                  <a:pt x="838674" y="863600"/>
                </a:lnTo>
                <a:lnTo>
                  <a:pt x="825906" y="889000"/>
                </a:lnTo>
                <a:lnTo>
                  <a:pt x="813119" y="927100"/>
                </a:lnTo>
                <a:lnTo>
                  <a:pt x="800474" y="952500"/>
                </a:lnTo>
                <a:lnTo>
                  <a:pt x="787973" y="977900"/>
                </a:lnTo>
                <a:lnTo>
                  <a:pt x="775614" y="1016000"/>
                </a:lnTo>
                <a:lnTo>
                  <a:pt x="763593" y="1041400"/>
                </a:lnTo>
                <a:lnTo>
                  <a:pt x="752138" y="1066800"/>
                </a:lnTo>
                <a:lnTo>
                  <a:pt x="741245" y="1092200"/>
                </a:lnTo>
                <a:lnTo>
                  <a:pt x="730910" y="1104900"/>
                </a:lnTo>
                <a:lnTo>
                  <a:pt x="716799" y="1143000"/>
                </a:lnTo>
                <a:lnTo>
                  <a:pt x="701290" y="1168400"/>
                </a:lnTo>
                <a:lnTo>
                  <a:pt x="684386" y="1206500"/>
                </a:lnTo>
                <a:lnTo>
                  <a:pt x="666089" y="1231900"/>
                </a:lnTo>
                <a:lnTo>
                  <a:pt x="646453" y="1270000"/>
                </a:lnTo>
                <a:lnTo>
                  <a:pt x="625567" y="1308100"/>
                </a:lnTo>
                <a:lnTo>
                  <a:pt x="603428" y="1333500"/>
                </a:lnTo>
                <a:lnTo>
                  <a:pt x="580034" y="1358900"/>
                </a:lnTo>
                <a:lnTo>
                  <a:pt x="555292" y="1397000"/>
                </a:lnTo>
                <a:lnTo>
                  <a:pt x="529166" y="1422400"/>
                </a:lnTo>
                <a:lnTo>
                  <a:pt x="501651" y="1447800"/>
                </a:lnTo>
                <a:lnTo>
                  <a:pt x="472744" y="1460500"/>
                </a:lnTo>
                <a:lnTo>
                  <a:pt x="442493" y="1485900"/>
                </a:lnTo>
                <a:lnTo>
                  <a:pt x="410987" y="1498600"/>
                </a:lnTo>
                <a:lnTo>
                  <a:pt x="445222" y="1498600"/>
                </a:lnTo>
                <a:lnTo>
                  <a:pt x="505644" y="1473200"/>
                </a:lnTo>
                <a:lnTo>
                  <a:pt x="560965" y="1422400"/>
                </a:lnTo>
                <a:lnTo>
                  <a:pt x="586739" y="1384300"/>
                </a:lnTo>
                <a:lnTo>
                  <a:pt x="611257" y="1358900"/>
                </a:lnTo>
                <a:lnTo>
                  <a:pt x="634517" y="1333500"/>
                </a:lnTo>
                <a:lnTo>
                  <a:pt x="656520" y="1295400"/>
                </a:lnTo>
                <a:lnTo>
                  <a:pt x="677265" y="1257300"/>
                </a:lnTo>
                <a:lnTo>
                  <a:pt x="696819" y="1219200"/>
                </a:lnTo>
                <a:lnTo>
                  <a:pt x="715252" y="1193800"/>
                </a:lnTo>
                <a:lnTo>
                  <a:pt x="732574" y="1155700"/>
                </a:lnTo>
                <a:lnTo>
                  <a:pt x="748791" y="1117600"/>
                </a:lnTo>
                <a:lnTo>
                  <a:pt x="762970" y="1092200"/>
                </a:lnTo>
                <a:lnTo>
                  <a:pt x="778684" y="1054100"/>
                </a:lnTo>
                <a:lnTo>
                  <a:pt x="795937" y="1016000"/>
                </a:lnTo>
                <a:lnTo>
                  <a:pt x="814730" y="965200"/>
                </a:lnTo>
                <a:lnTo>
                  <a:pt x="834070" y="927100"/>
                </a:lnTo>
                <a:lnTo>
                  <a:pt x="852998" y="876300"/>
                </a:lnTo>
                <a:lnTo>
                  <a:pt x="871512" y="838200"/>
                </a:lnTo>
                <a:lnTo>
                  <a:pt x="889609" y="787400"/>
                </a:lnTo>
                <a:lnTo>
                  <a:pt x="907834" y="787400"/>
                </a:lnTo>
                <a:lnTo>
                  <a:pt x="911113" y="749300"/>
                </a:lnTo>
                <a:lnTo>
                  <a:pt x="913978" y="723900"/>
                </a:lnTo>
                <a:lnTo>
                  <a:pt x="916431" y="698500"/>
                </a:lnTo>
                <a:lnTo>
                  <a:pt x="918522" y="685800"/>
                </a:lnTo>
                <a:lnTo>
                  <a:pt x="920337" y="673100"/>
                </a:lnTo>
                <a:lnTo>
                  <a:pt x="921875" y="660400"/>
                </a:lnTo>
                <a:lnTo>
                  <a:pt x="923137" y="647700"/>
                </a:lnTo>
                <a:close/>
              </a:path>
              <a:path w="1224279" h="1651000">
                <a:moveTo>
                  <a:pt x="403453" y="1384300"/>
                </a:moveTo>
                <a:lnTo>
                  <a:pt x="316280" y="1384300"/>
                </a:lnTo>
                <a:lnTo>
                  <a:pt x="324872" y="1397000"/>
                </a:lnTo>
                <a:lnTo>
                  <a:pt x="386689" y="1397000"/>
                </a:lnTo>
                <a:lnTo>
                  <a:pt x="403453" y="1384300"/>
                </a:lnTo>
                <a:close/>
              </a:path>
              <a:path w="1224279" h="1651000">
                <a:moveTo>
                  <a:pt x="377817" y="0"/>
                </a:moveTo>
                <a:lnTo>
                  <a:pt x="300909" y="0"/>
                </a:lnTo>
                <a:lnTo>
                  <a:pt x="290575" y="12700"/>
                </a:lnTo>
                <a:lnTo>
                  <a:pt x="357908" y="12700"/>
                </a:lnTo>
                <a:lnTo>
                  <a:pt x="367759" y="25400"/>
                </a:lnTo>
                <a:lnTo>
                  <a:pt x="376631" y="25400"/>
                </a:lnTo>
                <a:lnTo>
                  <a:pt x="383684" y="38100"/>
                </a:lnTo>
                <a:lnTo>
                  <a:pt x="388083" y="50800"/>
                </a:lnTo>
                <a:lnTo>
                  <a:pt x="389829" y="63500"/>
                </a:lnTo>
                <a:lnTo>
                  <a:pt x="388924" y="76200"/>
                </a:lnTo>
                <a:lnTo>
                  <a:pt x="281635" y="1104900"/>
                </a:lnTo>
                <a:lnTo>
                  <a:pt x="276871" y="1155700"/>
                </a:lnTo>
                <a:lnTo>
                  <a:pt x="273797" y="1193800"/>
                </a:lnTo>
                <a:lnTo>
                  <a:pt x="272407" y="1231900"/>
                </a:lnTo>
                <a:lnTo>
                  <a:pt x="272694" y="1257300"/>
                </a:lnTo>
                <a:lnTo>
                  <a:pt x="274497" y="1295400"/>
                </a:lnTo>
                <a:lnTo>
                  <a:pt x="277712" y="1320800"/>
                </a:lnTo>
                <a:lnTo>
                  <a:pt x="282329" y="1333500"/>
                </a:lnTo>
                <a:lnTo>
                  <a:pt x="288340" y="1358900"/>
                </a:lnTo>
                <a:lnTo>
                  <a:pt x="294274" y="1358900"/>
                </a:lnTo>
                <a:lnTo>
                  <a:pt x="300910" y="1371600"/>
                </a:lnTo>
                <a:lnTo>
                  <a:pt x="308246" y="1384300"/>
                </a:lnTo>
                <a:lnTo>
                  <a:pt x="353161" y="1384300"/>
                </a:lnTo>
                <a:lnTo>
                  <a:pt x="338625" y="1371600"/>
                </a:lnTo>
                <a:lnTo>
                  <a:pt x="326332" y="1371600"/>
                </a:lnTo>
                <a:lnTo>
                  <a:pt x="316278" y="1358900"/>
                </a:lnTo>
                <a:lnTo>
                  <a:pt x="299504" y="1320800"/>
                </a:lnTo>
                <a:lnTo>
                  <a:pt x="294130" y="1270000"/>
                </a:lnTo>
                <a:lnTo>
                  <a:pt x="293635" y="1257300"/>
                </a:lnTo>
                <a:lnTo>
                  <a:pt x="293565" y="1244600"/>
                </a:lnTo>
                <a:lnTo>
                  <a:pt x="293928" y="1219200"/>
                </a:lnTo>
                <a:lnTo>
                  <a:pt x="294552" y="1206500"/>
                </a:lnTo>
                <a:lnTo>
                  <a:pt x="295319" y="1193800"/>
                </a:lnTo>
                <a:lnTo>
                  <a:pt x="296229" y="1168400"/>
                </a:lnTo>
                <a:lnTo>
                  <a:pt x="297281" y="1155700"/>
                </a:lnTo>
                <a:lnTo>
                  <a:pt x="300626" y="1117600"/>
                </a:lnTo>
                <a:lnTo>
                  <a:pt x="409041" y="76200"/>
                </a:lnTo>
                <a:lnTo>
                  <a:pt x="409526" y="50800"/>
                </a:lnTo>
                <a:lnTo>
                  <a:pt x="406523" y="38100"/>
                </a:lnTo>
                <a:lnTo>
                  <a:pt x="400029" y="25400"/>
                </a:lnTo>
                <a:lnTo>
                  <a:pt x="390042" y="12700"/>
                </a:lnTo>
                <a:lnTo>
                  <a:pt x="377817" y="0"/>
                </a:lnTo>
                <a:close/>
              </a:path>
              <a:path w="1224279" h="1651000">
                <a:moveTo>
                  <a:pt x="1019797" y="12700"/>
                </a:moveTo>
                <a:lnTo>
                  <a:pt x="981589" y="12700"/>
                </a:lnTo>
                <a:lnTo>
                  <a:pt x="973697" y="25400"/>
                </a:lnTo>
                <a:lnTo>
                  <a:pt x="967627" y="38100"/>
                </a:lnTo>
                <a:lnTo>
                  <a:pt x="963371" y="63500"/>
                </a:lnTo>
                <a:lnTo>
                  <a:pt x="953980" y="101600"/>
                </a:lnTo>
                <a:lnTo>
                  <a:pt x="943697" y="152400"/>
                </a:lnTo>
                <a:lnTo>
                  <a:pt x="932523" y="203200"/>
                </a:lnTo>
                <a:lnTo>
                  <a:pt x="920454" y="254000"/>
                </a:lnTo>
                <a:lnTo>
                  <a:pt x="907491" y="304800"/>
                </a:lnTo>
                <a:lnTo>
                  <a:pt x="895505" y="355600"/>
                </a:lnTo>
                <a:lnTo>
                  <a:pt x="881903" y="406400"/>
                </a:lnTo>
                <a:lnTo>
                  <a:pt x="866687" y="444500"/>
                </a:lnTo>
                <a:lnTo>
                  <a:pt x="849859" y="495300"/>
                </a:lnTo>
                <a:lnTo>
                  <a:pt x="831422" y="546100"/>
                </a:lnTo>
                <a:lnTo>
                  <a:pt x="811377" y="609600"/>
                </a:lnTo>
                <a:lnTo>
                  <a:pt x="793704" y="647700"/>
                </a:lnTo>
                <a:lnTo>
                  <a:pt x="774214" y="698500"/>
                </a:lnTo>
                <a:lnTo>
                  <a:pt x="752909" y="749300"/>
                </a:lnTo>
                <a:lnTo>
                  <a:pt x="729792" y="812800"/>
                </a:lnTo>
                <a:lnTo>
                  <a:pt x="710242" y="863600"/>
                </a:lnTo>
                <a:lnTo>
                  <a:pt x="690074" y="901700"/>
                </a:lnTo>
                <a:lnTo>
                  <a:pt x="669286" y="952500"/>
                </a:lnTo>
                <a:lnTo>
                  <a:pt x="647880" y="1003300"/>
                </a:lnTo>
                <a:lnTo>
                  <a:pt x="625855" y="1041400"/>
                </a:lnTo>
                <a:lnTo>
                  <a:pt x="597418" y="1104900"/>
                </a:lnTo>
                <a:lnTo>
                  <a:pt x="570245" y="1155700"/>
                </a:lnTo>
                <a:lnTo>
                  <a:pt x="544335" y="1206500"/>
                </a:lnTo>
                <a:lnTo>
                  <a:pt x="519683" y="1244600"/>
                </a:lnTo>
                <a:lnTo>
                  <a:pt x="494732" y="1282700"/>
                </a:lnTo>
                <a:lnTo>
                  <a:pt x="467977" y="1308100"/>
                </a:lnTo>
                <a:lnTo>
                  <a:pt x="439415" y="1333500"/>
                </a:lnTo>
                <a:lnTo>
                  <a:pt x="409041" y="1358900"/>
                </a:lnTo>
                <a:lnTo>
                  <a:pt x="394648" y="1371600"/>
                </a:lnTo>
                <a:lnTo>
                  <a:pt x="366711" y="1371600"/>
                </a:lnTo>
                <a:lnTo>
                  <a:pt x="353161" y="1384300"/>
                </a:lnTo>
                <a:lnTo>
                  <a:pt x="420217" y="1384300"/>
                </a:lnTo>
                <a:lnTo>
                  <a:pt x="451925" y="1358900"/>
                </a:lnTo>
                <a:lnTo>
                  <a:pt x="482241" y="1320800"/>
                </a:lnTo>
                <a:lnTo>
                  <a:pt x="511161" y="1295400"/>
                </a:lnTo>
                <a:lnTo>
                  <a:pt x="538683" y="1244600"/>
                </a:lnTo>
                <a:lnTo>
                  <a:pt x="565363" y="1206500"/>
                </a:lnTo>
                <a:lnTo>
                  <a:pt x="591762" y="1155700"/>
                </a:lnTo>
                <a:lnTo>
                  <a:pt x="617885" y="1104900"/>
                </a:lnTo>
                <a:lnTo>
                  <a:pt x="669621" y="1003300"/>
                </a:lnTo>
                <a:lnTo>
                  <a:pt x="693627" y="952500"/>
                </a:lnTo>
                <a:lnTo>
                  <a:pt x="715755" y="901700"/>
                </a:lnTo>
                <a:lnTo>
                  <a:pt x="736006" y="850900"/>
                </a:lnTo>
                <a:lnTo>
                  <a:pt x="754379" y="812800"/>
                </a:lnTo>
                <a:lnTo>
                  <a:pt x="775544" y="749300"/>
                </a:lnTo>
                <a:lnTo>
                  <a:pt x="795451" y="698500"/>
                </a:lnTo>
                <a:lnTo>
                  <a:pt x="814101" y="660400"/>
                </a:lnTo>
                <a:lnTo>
                  <a:pt x="831494" y="609600"/>
                </a:lnTo>
                <a:lnTo>
                  <a:pt x="850302" y="558800"/>
                </a:lnTo>
                <a:lnTo>
                  <a:pt x="867992" y="508000"/>
                </a:lnTo>
                <a:lnTo>
                  <a:pt x="884566" y="457200"/>
                </a:lnTo>
                <a:lnTo>
                  <a:pt x="900025" y="406400"/>
                </a:lnTo>
                <a:lnTo>
                  <a:pt x="914372" y="368300"/>
                </a:lnTo>
                <a:lnTo>
                  <a:pt x="927607" y="317500"/>
                </a:lnTo>
                <a:lnTo>
                  <a:pt x="941996" y="254000"/>
                </a:lnTo>
                <a:lnTo>
                  <a:pt x="954775" y="203200"/>
                </a:lnTo>
                <a:lnTo>
                  <a:pt x="965948" y="152400"/>
                </a:lnTo>
                <a:lnTo>
                  <a:pt x="975518" y="101600"/>
                </a:lnTo>
                <a:lnTo>
                  <a:pt x="983487" y="63500"/>
                </a:lnTo>
                <a:lnTo>
                  <a:pt x="986416" y="50800"/>
                </a:lnTo>
                <a:lnTo>
                  <a:pt x="990746" y="38100"/>
                </a:lnTo>
                <a:lnTo>
                  <a:pt x="996475" y="25400"/>
                </a:lnTo>
                <a:lnTo>
                  <a:pt x="1011558" y="25400"/>
                </a:lnTo>
                <a:lnTo>
                  <a:pt x="1019797" y="12700"/>
                </a:lnTo>
                <a:close/>
              </a:path>
              <a:path w="1224279" h="1651000">
                <a:moveTo>
                  <a:pt x="78231" y="990600"/>
                </a:moveTo>
                <a:lnTo>
                  <a:pt x="58851" y="990600"/>
                </a:lnTo>
                <a:lnTo>
                  <a:pt x="62941" y="1003300"/>
                </a:lnTo>
                <a:lnTo>
                  <a:pt x="73380" y="1003300"/>
                </a:lnTo>
                <a:lnTo>
                  <a:pt x="78231" y="990600"/>
                </a:lnTo>
                <a:close/>
              </a:path>
              <a:path w="1224279" h="1651000">
                <a:moveTo>
                  <a:pt x="1122070" y="990600"/>
                </a:moveTo>
                <a:lnTo>
                  <a:pt x="1102690" y="990600"/>
                </a:lnTo>
                <a:lnTo>
                  <a:pt x="1106766" y="1003300"/>
                </a:lnTo>
                <a:lnTo>
                  <a:pt x="1117218" y="1003300"/>
                </a:lnTo>
                <a:lnTo>
                  <a:pt x="1122070" y="990600"/>
                </a:lnTo>
                <a:close/>
              </a:path>
              <a:path w="1224279" h="1651000">
                <a:moveTo>
                  <a:pt x="44703" y="889000"/>
                </a:moveTo>
                <a:lnTo>
                  <a:pt x="26060" y="889000"/>
                </a:lnTo>
                <a:lnTo>
                  <a:pt x="29057" y="901700"/>
                </a:lnTo>
                <a:lnTo>
                  <a:pt x="55879" y="990600"/>
                </a:lnTo>
                <a:lnTo>
                  <a:pt x="82702" y="990600"/>
                </a:lnTo>
                <a:lnTo>
                  <a:pt x="112505" y="939800"/>
                </a:lnTo>
                <a:lnTo>
                  <a:pt x="64820" y="939800"/>
                </a:lnTo>
                <a:lnTo>
                  <a:pt x="44703" y="889000"/>
                </a:lnTo>
                <a:close/>
              </a:path>
              <a:path w="1224279" h="1651000">
                <a:moveTo>
                  <a:pt x="1088542" y="889000"/>
                </a:moveTo>
                <a:lnTo>
                  <a:pt x="1069898" y="889000"/>
                </a:lnTo>
                <a:lnTo>
                  <a:pt x="1072895" y="901700"/>
                </a:lnTo>
                <a:lnTo>
                  <a:pt x="1099718" y="990600"/>
                </a:lnTo>
                <a:lnTo>
                  <a:pt x="1126540" y="990600"/>
                </a:lnTo>
                <a:lnTo>
                  <a:pt x="1156343" y="939800"/>
                </a:lnTo>
                <a:lnTo>
                  <a:pt x="1108659" y="939800"/>
                </a:lnTo>
                <a:lnTo>
                  <a:pt x="1088542" y="889000"/>
                </a:lnTo>
                <a:close/>
              </a:path>
              <a:path w="1224279" h="1651000">
                <a:moveTo>
                  <a:pt x="172110" y="88900"/>
                </a:moveTo>
                <a:lnTo>
                  <a:pt x="154228" y="88900"/>
                </a:lnTo>
                <a:lnTo>
                  <a:pt x="64820" y="939800"/>
                </a:lnTo>
                <a:lnTo>
                  <a:pt x="82702" y="939800"/>
                </a:lnTo>
                <a:lnTo>
                  <a:pt x="172110" y="88900"/>
                </a:lnTo>
                <a:close/>
              </a:path>
              <a:path w="1224279" h="1651000">
                <a:moveTo>
                  <a:pt x="121056" y="889000"/>
                </a:moveTo>
                <a:lnTo>
                  <a:pt x="116966" y="889000"/>
                </a:lnTo>
                <a:lnTo>
                  <a:pt x="113995" y="901700"/>
                </a:lnTo>
                <a:lnTo>
                  <a:pt x="82702" y="939800"/>
                </a:lnTo>
                <a:lnTo>
                  <a:pt x="112505" y="939800"/>
                </a:lnTo>
                <a:lnTo>
                  <a:pt x="127406" y="914400"/>
                </a:lnTo>
                <a:lnTo>
                  <a:pt x="131876" y="901700"/>
                </a:lnTo>
                <a:lnTo>
                  <a:pt x="126288" y="901700"/>
                </a:lnTo>
                <a:lnTo>
                  <a:pt x="121056" y="889000"/>
                </a:lnTo>
                <a:close/>
              </a:path>
              <a:path w="1224279" h="1651000">
                <a:moveTo>
                  <a:pt x="1181462" y="431800"/>
                </a:moveTo>
                <a:lnTo>
                  <a:pt x="1162303" y="431800"/>
                </a:lnTo>
                <a:lnTo>
                  <a:pt x="1108659" y="939800"/>
                </a:lnTo>
                <a:lnTo>
                  <a:pt x="1126540" y="939800"/>
                </a:lnTo>
                <a:lnTo>
                  <a:pt x="1181462" y="431800"/>
                </a:lnTo>
                <a:close/>
              </a:path>
              <a:path w="1224279" h="1651000">
                <a:moveTo>
                  <a:pt x="1164894" y="889000"/>
                </a:moveTo>
                <a:lnTo>
                  <a:pt x="1160805" y="889000"/>
                </a:lnTo>
                <a:lnTo>
                  <a:pt x="1157833" y="901700"/>
                </a:lnTo>
                <a:lnTo>
                  <a:pt x="1126540" y="939800"/>
                </a:lnTo>
                <a:lnTo>
                  <a:pt x="1156343" y="939800"/>
                </a:lnTo>
                <a:lnTo>
                  <a:pt x="1171244" y="914400"/>
                </a:lnTo>
                <a:lnTo>
                  <a:pt x="1175715" y="901700"/>
                </a:lnTo>
                <a:lnTo>
                  <a:pt x="1170127" y="901700"/>
                </a:lnTo>
                <a:lnTo>
                  <a:pt x="1164894" y="889000"/>
                </a:lnTo>
                <a:close/>
              </a:path>
              <a:path w="1224279" h="1651000">
                <a:moveTo>
                  <a:pt x="1221155" y="38100"/>
                </a:moveTo>
                <a:lnTo>
                  <a:pt x="1201762" y="38100"/>
                </a:lnTo>
                <a:lnTo>
                  <a:pt x="1200302" y="50800"/>
                </a:lnTo>
                <a:lnTo>
                  <a:pt x="1197982" y="76200"/>
                </a:lnTo>
                <a:lnTo>
                  <a:pt x="1195535" y="101600"/>
                </a:lnTo>
                <a:lnTo>
                  <a:pt x="1192956" y="127000"/>
                </a:lnTo>
                <a:lnTo>
                  <a:pt x="1190243" y="139700"/>
                </a:lnTo>
                <a:lnTo>
                  <a:pt x="1187376" y="165100"/>
                </a:lnTo>
                <a:lnTo>
                  <a:pt x="1184373" y="190500"/>
                </a:lnTo>
                <a:lnTo>
                  <a:pt x="1181232" y="215900"/>
                </a:lnTo>
                <a:lnTo>
                  <a:pt x="1177950" y="241300"/>
                </a:lnTo>
                <a:lnTo>
                  <a:pt x="1175426" y="254000"/>
                </a:lnTo>
                <a:lnTo>
                  <a:pt x="1172349" y="279400"/>
                </a:lnTo>
                <a:lnTo>
                  <a:pt x="1168720" y="304800"/>
                </a:lnTo>
                <a:lnTo>
                  <a:pt x="1164539" y="317500"/>
                </a:lnTo>
                <a:lnTo>
                  <a:pt x="1159785" y="342900"/>
                </a:lnTo>
                <a:lnTo>
                  <a:pt x="1154477" y="368300"/>
                </a:lnTo>
                <a:lnTo>
                  <a:pt x="1148612" y="393700"/>
                </a:lnTo>
                <a:lnTo>
                  <a:pt x="1142187" y="431800"/>
                </a:lnTo>
                <a:lnTo>
                  <a:pt x="1127937" y="482600"/>
                </a:lnTo>
                <a:lnTo>
                  <a:pt x="1112011" y="533400"/>
                </a:lnTo>
                <a:lnTo>
                  <a:pt x="1094409" y="584200"/>
                </a:lnTo>
                <a:lnTo>
                  <a:pt x="1075131" y="635000"/>
                </a:lnTo>
                <a:lnTo>
                  <a:pt x="1072121" y="647700"/>
                </a:lnTo>
                <a:lnTo>
                  <a:pt x="1093012" y="647700"/>
                </a:lnTo>
                <a:lnTo>
                  <a:pt x="1103756" y="622300"/>
                </a:lnTo>
                <a:lnTo>
                  <a:pt x="1113674" y="596900"/>
                </a:lnTo>
                <a:lnTo>
                  <a:pt x="1122761" y="571500"/>
                </a:lnTo>
                <a:lnTo>
                  <a:pt x="1131011" y="546100"/>
                </a:lnTo>
                <a:lnTo>
                  <a:pt x="1138820" y="508000"/>
                </a:lnTo>
                <a:lnTo>
                  <a:pt x="1162303" y="431800"/>
                </a:lnTo>
                <a:lnTo>
                  <a:pt x="1181462" y="431800"/>
                </a:lnTo>
                <a:lnTo>
                  <a:pt x="1222654" y="50800"/>
                </a:lnTo>
                <a:lnTo>
                  <a:pt x="1224127" y="50800"/>
                </a:lnTo>
                <a:lnTo>
                  <a:pt x="1221155" y="38100"/>
                </a:lnTo>
                <a:close/>
              </a:path>
              <a:path w="1224279" h="1651000">
                <a:moveTo>
                  <a:pt x="64820" y="76200"/>
                </a:moveTo>
                <a:lnTo>
                  <a:pt x="37998" y="76200"/>
                </a:lnTo>
                <a:lnTo>
                  <a:pt x="37998" y="88900"/>
                </a:lnTo>
                <a:lnTo>
                  <a:pt x="35763" y="88900"/>
                </a:lnTo>
                <a:lnTo>
                  <a:pt x="31292" y="101600"/>
                </a:lnTo>
                <a:lnTo>
                  <a:pt x="0" y="101600"/>
                </a:lnTo>
                <a:lnTo>
                  <a:pt x="0" y="127000"/>
                </a:lnTo>
                <a:lnTo>
                  <a:pt x="33527" y="127000"/>
                </a:lnTo>
                <a:lnTo>
                  <a:pt x="33527" y="228600"/>
                </a:lnTo>
                <a:lnTo>
                  <a:pt x="64820" y="228600"/>
                </a:lnTo>
                <a:lnTo>
                  <a:pt x="64820" y="76200"/>
                </a:lnTo>
                <a:close/>
              </a:path>
              <a:path w="1224279" h="1651000">
                <a:moveTo>
                  <a:pt x="364754" y="50800"/>
                </a:moveTo>
                <a:lnTo>
                  <a:pt x="310272" y="50800"/>
                </a:lnTo>
                <a:lnTo>
                  <a:pt x="308457" y="63500"/>
                </a:lnTo>
                <a:lnTo>
                  <a:pt x="310272" y="76200"/>
                </a:lnTo>
                <a:lnTo>
                  <a:pt x="315718" y="88900"/>
                </a:lnTo>
                <a:lnTo>
                  <a:pt x="324798" y="101600"/>
                </a:lnTo>
                <a:lnTo>
                  <a:pt x="350220" y="101600"/>
                </a:lnTo>
                <a:lnTo>
                  <a:pt x="359302" y="88900"/>
                </a:lnTo>
                <a:lnTo>
                  <a:pt x="364754" y="76200"/>
                </a:lnTo>
                <a:lnTo>
                  <a:pt x="366572" y="63500"/>
                </a:lnTo>
                <a:lnTo>
                  <a:pt x="364754" y="50800"/>
                </a:lnTo>
                <a:close/>
              </a:path>
              <a:path w="1224279" h="1651000">
                <a:moveTo>
                  <a:pt x="194456" y="25400"/>
                </a:moveTo>
                <a:lnTo>
                  <a:pt x="140814" y="25400"/>
                </a:lnTo>
                <a:lnTo>
                  <a:pt x="134110" y="38100"/>
                </a:lnTo>
                <a:lnTo>
                  <a:pt x="131876" y="50800"/>
                </a:lnTo>
                <a:lnTo>
                  <a:pt x="133272" y="63500"/>
                </a:lnTo>
                <a:lnTo>
                  <a:pt x="137461" y="76200"/>
                </a:lnTo>
                <a:lnTo>
                  <a:pt x="144446" y="88900"/>
                </a:lnTo>
                <a:lnTo>
                  <a:pt x="185797" y="88900"/>
                </a:lnTo>
                <a:lnTo>
                  <a:pt x="195576" y="76200"/>
                </a:lnTo>
                <a:lnTo>
                  <a:pt x="201446" y="63500"/>
                </a:lnTo>
                <a:lnTo>
                  <a:pt x="203403" y="50800"/>
                </a:lnTo>
                <a:lnTo>
                  <a:pt x="201165" y="38100"/>
                </a:lnTo>
                <a:lnTo>
                  <a:pt x="194456" y="25400"/>
                </a:lnTo>
                <a:close/>
              </a:path>
              <a:path w="1224279" h="1651000">
                <a:moveTo>
                  <a:pt x="350220" y="38100"/>
                </a:moveTo>
                <a:lnTo>
                  <a:pt x="324798" y="38100"/>
                </a:lnTo>
                <a:lnTo>
                  <a:pt x="315718" y="50800"/>
                </a:lnTo>
                <a:lnTo>
                  <a:pt x="359302" y="50800"/>
                </a:lnTo>
                <a:lnTo>
                  <a:pt x="350220" y="381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3689" y="1079156"/>
            <a:ext cx="1825625" cy="1825625"/>
          </a:xfrm>
          <a:custGeom>
            <a:avLst/>
            <a:gdLst/>
            <a:ahLst/>
            <a:cxnLst/>
            <a:rect l="l" t="t" r="r" b="b"/>
            <a:pathLst>
              <a:path w="1825625" h="1825625">
                <a:moveTo>
                  <a:pt x="1668703" y="0"/>
                </a:moveTo>
                <a:lnTo>
                  <a:pt x="156692" y="0"/>
                </a:lnTo>
                <a:lnTo>
                  <a:pt x="107219" y="8001"/>
                </a:lnTo>
                <a:lnTo>
                  <a:pt x="64212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668703"/>
                </a:lnTo>
                <a:lnTo>
                  <a:pt x="8001" y="1718176"/>
                </a:lnTo>
                <a:lnTo>
                  <a:pt x="30273" y="1761183"/>
                </a:lnTo>
                <a:lnTo>
                  <a:pt x="64212" y="1795123"/>
                </a:lnTo>
                <a:lnTo>
                  <a:pt x="107219" y="1817394"/>
                </a:lnTo>
                <a:lnTo>
                  <a:pt x="156692" y="1825396"/>
                </a:lnTo>
                <a:lnTo>
                  <a:pt x="1668703" y="1825396"/>
                </a:lnTo>
                <a:lnTo>
                  <a:pt x="1718171" y="1817394"/>
                </a:lnTo>
                <a:lnTo>
                  <a:pt x="1751767" y="1799996"/>
                </a:lnTo>
                <a:lnTo>
                  <a:pt x="156692" y="1799996"/>
                </a:lnTo>
                <a:lnTo>
                  <a:pt x="105633" y="1789663"/>
                </a:lnTo>
                <a:lnTo>
                  <a:pt x="63895" y="1761501"/>
                </a:lnTo>
                <a:lnTo>
                  <a:pt x="35732" y="1719763"/>
                </a:lnTo>
                <a:lnTo>
                  <a:pt x="25400" y="1668703"/>
                </a:lnTo>
                <a:lnTo>
                  <a:pt x="25400" y="156705"/>
                </a:lnTo>
                <a:lnTo>
                  <a:pt x="35732" y="105643"/>
                </a:lnTo>
                <a:lnTo>
                  <a:pt x="63895" y="63901"/>
                </a:lnTo>
                <a:lnTo>
                  <a:pt x="105633" y="35734"/>
                </a:lnTo>
                <a:lnTo>
                  <a:pt x="156692" y="25400"/>
                </a:lnTo>
                <a:lnTo>
                  <a:pt x="1751766" y="25400"/>
                </a:lnTo>
                <a:lnTo>
                  <a:pt x="1718171" y="8001"/>
                </a:lnTo>
                <a:lnTo>
                  <a:pt x="1668703" y="0"/>
                </a:lnTo>
                <a:close/>
              </a:path>
              <a:path w="1825625" h="1825625">
                <a:moveTo>
                  <a:pt x="1751766" y="25400"/>
                </a:moveTo>
                <a:lnTo>
                  <a:pt x="1668703" y="25400"/>
                </a:lnTo>
                <a:lnTo>
                  <a:pt x="1719757" y="35734"/>
                </a:lnTo>
                <a:lnTo>
                  <a:pt x="1761496" y="63901"/>
                </a:lnTo>
                <a:lnTo>
                  <a:pt x="1789661" y="105643"/>
                </a:lnTo>
                <a:lnTo>
                  <a:pt x="1799996" y="156705"/>
                </a:lnTo>
                <a:lnTo>
                  <a:pt x="1799996" y="1668703"/>
                </a:lnTo>
                <a:lnTo>
                  <a:pt x="1789661" y="1719763"/>
                </a:lnTo>
                <a:lnTo>
                  <a:pt x="1761496" y="1761501"/>
                </a:lnTo>
                <a:lnTo>
                  <a:pt x="1719757" y="1789663"/>
                </a:lnTo>
                <a:lnTo>
                  <a:pt x="1668703" y="1799996"/>
                </a:lnTo>
                <a:lnTo>
                  <a:pt x="1751767" y="1799996"/>
                </a:lnTo>
                <a:lnTo>
                  <a:pt x="1761178" y="1795123"/>
                </a:lnTo>
                <a:lnTo>
                  <a:pt x="1795119" y="1761183"/>
                </a:lnTo>
                <a:lnTo>
                  <a:pt x="1817393" y="1718176"/>
                </a:lnTo>
                <a:lnTo>
                  <a:pt x="1825396" y="1668703"/>
                </a:lnTo>
                <a:lnTo>
                  <a:pt x="1825396" y="156705"/>
                </a:lnTo>
                <a:lnTo>
                  <a:pt x="1817393" y="107226"/>
                </a:lnTo>
                <a:lnTo>
                  <a:pt x="1795119" y="64215"/>
                </a:lnTo>
                <a:lnTo>
                  <a:pt x="1761178" y="30273"/>
                </a:lnTo>
                <a:lnTo>
                  <a:pt x="1751766" y="2540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43" y="436586"/>
            <a:ext cx="1186074" cy="20209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30503" y="432016"/>
            <a:ext cx="706120" cy="172720"/>
            <a:chOff x="1730503" y="432016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0503" y="432016"/>
              <a:ext cx="493767" cy="1721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7479" y="481387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623357" y="3823380"/>
            <a:ext cx="555625" cy="913765"/>
          </a:xfrm>
          <a:custGeom>
            <a:avLst/>
            <a:gdLst/>
            <a:ahLst/>
            <a:cxnLst/>
            <a:rect l="l" t="t" r="r" b="b"/>
            <a:pathLst>
              <a:path w="555625" h="913764">
                <a:moveTo>
                  <a:pt x="539356" y="0"/>
                </a:moveTo>
                <a:lnTo>
                  <a:pt x="525957" y="0"/>
                </a:lnTo>
                <a:lnTo>
                  <a:pt x="520712" y="1574"/>
                </a:lnTo>
                <a:lnTo>
                  <a:pt x="511340" y="7823"/>
                </a:lnTo>
                <a:lnTo>
                  <a:pt x="508330" y="13855"/>
                </a:lnTo>
                <a:lnTo>
                  <a:pt x="506983" y="22771"/>
                </a:lnTo>
                <a:lnTo>
                  <a:pt x="500787" y="57602"/>
                </a:lnTo>
                <a:lnTo>
                  <a:pt x="492925" y="96443"/>
                </a:lnTo>
                <a:lnTo>
                  <a:pt x="483457" y="138306"/>
                </a:lnTo>
                <a:lnTo>
                  <a:pt x="472503" y="182168"/>
                </a:lnTo>
                <a:lnTo>
                  <a:pt x="459938" y="227626"/>
                </a:lnTo>
                <a:lnTo>
                  <a:pt x="445706" y="274256"/>
                </a:lnTo>
                <a:lnTo>
                  <a:pt x="422160" y="344508"/>
                </a:lnTo>
                <a:lnTo>
                  <a:pt x="408683" y="381788"/>
                </a:lnTo>
                <a:lnTo>
                  <a:pt x="384152" y="445541"/>
                </a:lnTo>
                <a:lnTo>
                  <a:pt x="355500" y="516442"/>
                </a:lnTo>
                <a:lnTo>
                  <a:pt x="339761" y="553280"/>
                </a:lnTo>
                <a:lnTo>
                  <a:pt x="323105" y="590663"/>
                </a:lnTo>
                <a:lnTo>
                  <a:pt x="297357" y="646290"/>
                </a:lnTo>
                <a:lnTo>
                  <a:pt x="277345" y="686219"/>
                </a:lnTo>
                <a:lnTo>
                  <a:pt x="256171" y="725652"/>
                </a:lnTo>
                <a:lnTo>
                  <a:pt x="233732" y="762906"/>
                </a:lnTo>
                <a:lnTo>
                  <a:pt x="209969" y="796302"/>
                </a:lnTo>
                <a:lnTo>
                  <a:pt x="172351" y="836743"/>
                </a:lnTo>
                <a:lnTo>
                  <a:pt x="132776" y="861771"/>
                </a:lnTo>
                <a:lnTo>
                  <a:pt x="105155" y="866622"/>
                </a:lnTo>
                <a:lnTo>
                  <a:pt x="96215" y="866622"/>
                </a:lnTo>
                <a:lnTo>
                  <a:pt x="63626" y="842518"/>
                </a:lnTo>
                <a:lnTo>
                  <a:pt x="50488" y="798026"/>
                </a:lnTo>
                <a:lnTo>
                  <a:pt x="48221" y="757453"/>
                </a:lnTo>
                <a:lnTo>
                  <a:pt x="48326" y="748440"/>
                </a:lnTo>
                <a:lnTo>
                  <a:pt x="49164" y="728519"/>
                </a:lnTo>
                <a:lnTo>
                  <a:pt x="51823" y="694599"/>
                </a:lnTo>
                <a:lnTo>
                  <a:pt x="120561" y="34150"/>
                </a:lnTo>
                <a:lnTo>
                  <a:pt x="120561" y="30810"/>
                </a:lnTo>
                <a:lnTo>
                  <a:pt x="105371" y="0"/>
                </a:lnTo>
                <a:lnTo>
                  <a:pt x="92430" y="0"/>
                </a:lnTo>
                <a:lnTo>
                  <a:pt x="5405" y="678252"/>
                </a:lnTo>
                <a:lnTo>
                  <a:pt x="504" y="739303"/>
                </a:lnTo>
                <a:lnTo>
                  <a:pt x="0" y="758799"/>
                </a:lnTo>
                <a:lnTo>
                  <a:pt x="1485" y="792477"/>
                </a:lnTo>
                <a:lnTo>
                  <a:pt x="13373" y="848903"/>
                </a:lnTo>
                <a:lnTo>
                  <a:pt x="37523" y="889968"/>
                </a:lnTo>
                <a:lnTo>
                  <a:pt x="76200" y="910895"/>
                </a:lnTo>
                <a:lnTo>
                  <a:pt x="101130" y="913511"/>
                </a:lnTo>
                <a:lnTo>
                  <a:pt x="115008" y="912820"/>
                </a:lnTo>
                <a:lnTo>
                  <a:pt x="154381" y="902449"/>
                </a:lnTo>
                <a:lnTo>
                  <a:pt x="190349" y="881739"/>
                </a:lnTo>
                <a:lnTo>
                  <a:pt x="222943" y="853147"/>
                </a:lnTo>
                <a:lnTo>
                  <a:pt x="252182" y="818236"/>
                </a:lnTo>
                <a:lnTo>
                  <a:pt x="278612" y="779564"/>
                </a:lnTo>
                <a:lnTo>
                  <a:pt x="302217" y="739189"/>
                </a:lnTo>
                <a:lnTo>
                  <a:pt x="335534" y="673747"/>
                </a:lnTo>
                <a:lnTo>
                  <a:pt x="351840" y="639192"/>
                </a:lnTo>
                <a:lnTo>
                  <a:pt x="368606" y="601837"/>
                </a:lnTo>
                <a:lnTo>
                  <a:pt x="385831" y="561676"/>
                </a:lnTo>
                <a:lnTo>
                  <a:pt x="403517" y="518706"/>
                </a:lnTo>
                <a:lnTo>
                  <a:pt x="421614" y="472811"/>
                </a:lnTo>
                <a:lnTo>
                  <a:pt x="440093" y="423860"/>
                </a:lnTo>
                <a:lnTo>
                  <a:pt x="458952" y="371850"/>
                </a:lnTo>
                <a:lnTo>
                  <a:pt x="478193" y="316776"/>
                </a:lnTo>
                <a:lnTo>
                  <a:pt x="480872" y="317449"/>
                </a:lnTo>
                <a:lnTo>
                  <a:pt x="479865" y="324730"/>
                </a:lnTo>
                <a:lnTo>
                  <a:pt x="467474" y="433311"/>
                </a:lnTo>
                <a:lnTo>
                  <a:pt x="420598" y="879348"/>
                </a:lnTo>
                <a:lnTo>
                  <a:pt x="420141" y="880249"/>
                </a:lnTo>
                <a:lnTo>
                  <a:pt x="419925" y="881354"/>
                </a:lnTo>
                <a:lnTo>
                  <a:pt x="419925" y="895883"/>
                </a:lnTo>
                <a:lnTo>
                  <a:pt x="421932" y="901788"/>
                </a:lnTo>
                <a:lnTo>
                  <a:pt x="429971" y="911161"/>
                </a:lnTo>
                <a:lnTo>
                  <a:pt x="435762" y="913511"/>
                </a:lnTo>
                <a:lnTo>
                  <a:pt x="448716" y="913511"/>
                </a:lnTo>
                <a:lnTo>
                  <a:pt x="453961" y="911834"/>
                </a:lnTo>
                <a:lnTo>
                  <a:pt x="464235" y="905129"/>
                </a:lnTo>
                <a:lnTo>
                  <a:pt x="467245" y="898563"/>
                </a:lnTo>
                <a:lnTo>
                  <a:pt x="554532" y="34150"/>
                </a:lnTo>
                <a:lnTo>
                  <a:pt x="554532" y="30810"/>
                </a:lnTo>
                <a:lnTo>
                  <a:pt x="555091" y="26682"/>
                </a:lnTo>
                <a:lnTo>
                  <a:pt x="555205" y="17653"/>
                </a:lnTo>
                <a:lnTo>
                  <a:pt x="553199" y="11722"/>
                </a:lnTo>
                <a:lnTo>
                  <a:pt x="545160" y="2336"/>
                </a:lnTo>
                <a:lnTo>
                  <a:pt x="53935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3628" y="3823380"/>
            <a:ext cx="555625" cy="913765"/>
          </a:xfrm>
          <a:custGeom>
            <a:avLst/>
            <a:gdLst/>
            <a:ahLst/>
            <a:cxnLst/>
            <a:rect l="l" t="t" r="r" b="b"/>
            <a:pathLst>
              <a:path w="555625" h="913764">
                <a:moveTo>
                  <a:pt x="539356" y="0"/>
                </a:moveTo>
                <a:lnTo>
                  <a:pt x="525957" y="0"/>
                </a:lnTo>
                <a:lnTo>
                  <a:pt x="520712" y="1574"/>
                </a:lnTo>
                <a:lnTo>
                  <a:pt x="511340" y="7823"/>
                </a:lnTo>
                <a:lnTo>
                  <a:pt x="508330" y="13855"/>
                </a:lnTo>
                <a:lnTo>
                  <a:pt x="506983" y="22771"/>
                </a:lnTo>
                <a:lnTo>
                  <a:pt x="500787" y="57602"/>
                </a:lnTo>
                <a:lnTo>
                  <a:pt x="492925" y="96443"/>
                </a:lnTo>
                <a:lnTo>
                  <a:pt x="483457" y="138306"/>
                </a:lnTo>
                <a:lnTo>
                  <a:pt x="472503" y="182168"/>
                </a:lnTo>
                <a:lnTo>
                  <a:pt x="459938" y="227626"/>
                </a:lnTo>
                <a:lnTo>
                  <a:pt x="445706" y="274256"/>
                </a:lnTo>
                <a:lnTo>
                  <a:pt x="422160" y="344508"/>
                </a:lnTo>
                <a:lnTo>
                  <a:pt x="408683" y="381788"/>
                </a:lnTo>
                <a:lnTo>
                  <a:pt x="384152" y="445541"/>
                </a:lnTo>
                <a:lnTo>
                  <a:pt x="355500" y="516442"/>
                </a:lnTo>
                <a:lnTo>
                  <a:pt x="339761" y="553280"/>
                </a:lnTo>
                <a:lnTo>
                  <a:pt x="323105" y="590663"/>
                </a:lnTo>
                <a:lnTo>
                  <a:pt x="297357" y="646290"/>
                </a:lnTo>
                <a:lnTo>
                  <a:pt x="277345" y="686219"/>
                </a:lnTo>
                <a:lnTo>
                  <a:pt x="256171" y="725652"/>
                </a:lnTo>
                <a:lnTo>
                  <a:pt x="233732" y="762906"/>
                </a:lnTo>
                <a:lnTo>
                  <a:pt x="209969" y="796302"/>
                </a:lnTo>
                <a:lnTo>
                  <a:pt x="172351" y="836743"/>
                </a:lnTo>
                <a:lnTo>
                  <a:pt x="132776" y="861771"/>
                </a:lnTo>
                <a:lnTo>
                  <a:pt x="105155" y="866622"/>
                </a:lnTo>
                <a:lnTo>
                  <a:pt x="96215" y="866622"/>
                </a:lnTo>
                <a:lnTo>
                  <a:pt x="63626" y="842518"/>
                </a:lnTo>
                <a:lnTo>
                  <a:pt x="50488" y="798026"/>
                </a:lnTo>
                <a:lnTo>
                  <a:pt x="48221" y="757453"/>
                </a:lnTo>
                <a:lnTo>
                  <a:pt x="48326" y="748440"/>
                </a:lnTo>
                <a:lnTo>
                  <a:pt x="49164" y="728519"/>
                </a:lnTo>
                <a:lnTo>
                  <a:pt x="51823" y="694599"/>
                </a:lnTo>
                <a:lnTo>
                  <a:pt x="120561" y="34150"/>
                </a:lnTo>
                <a:lnTo>
                  <a:pt x="120561" y="30810"/>
                </a:lnTo>
                <a:lnTo>
                  <a:pt x="105371" y="0"/>
                </a:lnTo>
                <a:lnTo>
                  <a:pt x="92430" y="0"/>
                </a:lnTo>
                <a:lnTo>
                  <a:pt x="5405" y="678252"/>
                </a:lnTo>
                <a:lnTo>
                  <a:pt x="504" y="739303"/>
                </a:lnTo>
                <a:lnTo>
                  <a:pt x="0" y="758799"/>
                </a:lnTo>
                <a:lnTo>
                  <a:pt x="1485" y="792477"/>
                </a:lnTo>
                <a:lnTo>
                  <a:pt x="13373" y="848903"/>
                </a:lnTo>
                <a:lnTo>
                  <a:pt x="37523" y="889968"/>
                </a:lnTo>
                <a:lnTo>
                  <a:pt x="76200" y="910895"/>
                </a:lnTo>
                <a:lnTo>
                  <a:pt x="101130" y="913511"/>
                </a:lnTo>
                <a:lnTo>
                  <a:pt x="115008" y="912820"/>
                </a:lnTo>
                <a:lnTo>
                  <a:pt x="154381" y="902449"/>
                </a:lnTo>
                <a:lnTo>
                  <a:pt x="190349" y="881739"/>
                </a:lnTo>
                <a:lnTo>
                  <a:pt x="222943" y="853147"/>
                </a:lnTo>
                <a:lnTo>
                  <a:pt x="252182" y="818236"/>
                </a:lnTo>
                <a:lnTo>
                  <a:pt x="278612" y="779564"/>
                </a:lnTo>
                <a:lnTo>
                  <a:pt x="302217" y="739189"/>
                </a:lnTo>
                <a:lnTo>
                  <a:pt x="335534" y="673747"/>
                </a:lnTo>
                <a:lnTo>
                  <a:pt x="351840" y="639192"/>
                </a:lnTo>
                <a:lnTo>
                  <a:pt x="368606" y="601837"/>
                </a:lnTo>
                <a:lnTo>
                  <a:pt x="385831" y="561676"/>
                </a:lnTo>
                <a:lnTo>
                  <a:pt x="403517" y="518706"/>
                </a:lnTo>
                <a:lnTo>
                  <a:pt x="421614" y="472811"/>
                </a:lnTo>
                <a:lnTo>
                  <a:pt x="440093" y="423860"/>
                </a:lnTo>
                <a:lnTo>
                  <a:pt x="458952" y="371850"/>
                </a:lnTo>
                <a:lnTo>
                  <a:pt x="478193" y="316776"/>
                </a:lnTo>
                <a:lnTo>
                  <a:pt x="480872" y="317449"/>
                </a:lnTo>
                <a:lnTo>
                  <a:pt x="479865" y="324730"/>
                </a:lnTo>
                <a:lnTo>
                  <a:pt x="467474" y="433311"/>
                </a:lnTo>
                <a:lnTo>
                  <a:pt x="420598" y="879348"/>
                </a:lnTo>
                <a:lnTo>
                  <a:pt x="420141" y="880249"/>
                </a:lnTo>
                <a:lnTo>
                  <a:pt x="419925" y="881354"/>
                </a:lnTo>
                <a:lnTo>
                  <a:pt x="419925" y="895883"/>
                </a:lnTo>
                <a:lnTo>
                  <a:pt x="421932" y="901788"/>
                </a:lnTo>
                <a:lnTo>
                  <a:pt x="429971" y="911161"/>
                </a:lnTo>
                <a:lnTo>
                  <a:pt x="435762" y="913511"/>
                </a:lnTo>
                <a:lnTo>
                  <a:pt x="448716" y="913511"/>
                </a:lnTo>
                <a:lnTo>
                  <a:pt x="453961" y="911834"/>
                </a:lnTo>
                <a:lnTo>
                  <a:pt x="464235" y="905129"/>
                </a:lnTo>
                <a:lnTo>
                  <a:pt x="467245" y="898563"/>
                </a:lnTo>
                <a:lnTo>
                  <a:pt x="554532" y="34150"/>
                </a:lnTo>
                <a:lnTo>
                  <a:pt x="554532" y="30810"/>
                </a:lnTo>
                <a:lnTo>
                  <a:pt x="555091" y="26682"/>
                </a:lnTo>
                <a:lnTo>
                  <a:pt x="555205" y="17653"/>
                </a:lnTo>
                <a:lnTo>
                  <a:pt x="553199" y="11722"/>
                </a:lnTo>
                <a:lnTo>
                  <a:pt x="545160" y="2336"/>
                </a:lnTo>
                <a:lnTo>
                  <a:pt x="53935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16594" y="3823380"/>
            <a:ext cx="555625" cy="913765"/>
          </a:xfrm>
          <a:custGeom>
            <a:avLst/>
            <a:gdLst/>
            <a:ahLst/>
            <a:cxnLst/>
            <a:rect l="l" t="t" r="r" b="b"/>
            <a:pathLst>
              <a:path w="555625" h="913764">
                <a:moveTo>
                  <a:pt x="539356" y="0"/>
                </a:moveTo>
                <a:lnTo>
                  <a:pt x="525957" y="0"/>
                </a:lnTo>
                <a:lnTo>
                  <a:pt x="520712" y="1574"/>
                </a:lnTo>
                <a:lnTo>
                  <a:pt x="511340" y="7823"/>
                </a:lnTo>
                <a:lnTo>
                  <a:pt x="508330" y="13855"/>
                </a:lnTo>
                <a:lnTo>
                  <a:pt x="506984" y="22771"/>
                </a:lnTo>
                <a:lnTo>
                  <a:pt x="500787" y="57602"/>
                </a:lnTo>
                <a:lnTo>
                  <a:pt x="492925" y="96443"/>
                </a:lnTo>
                <a:lnTo>
                  <a:pt x="483457" y="138306"/>
                </a:lnTo>
                <a:lnTo>
                  <a:pt x="472503" y="182168"/>
                </a:lnTo>
                <a:lnTo>
                  <a:pt x="459938" y="227626"/>
                </a:lnTo>
                <a:lnTo>
                  <a:pt x="445706" y="274256"/>
                </a:lnTo>
                <a:lnTo>
                  <a:pt x="422160" y="344508"/>
                </a:lnTo>
                <a:lnTo>
                  <a:pt x="408683" y="381788"/>
                </a:lnTo>
                <a:lnTo>
                  <a:pt x="384152" y="445541"/>
                </a:lnTo>
                <a:lnTo>
                  <a:pt x="355500" y="516442"/>
                </a:lnTo>
                <a:lnTo>
                  <a:pt x="339761" y="553280"/>
                </a:lnTo>
                <a:lnTo>
                  <a:pt x="323105" y="590663"/>
                </a:lnTo>
                <a:lnTo>
                  <a:pt x="297357" y="646290"/>
                </a:lnTo>
                <a:lnTo>
                  <a:pt x="277345" y="686219"/>
                </a:lnTo>
                <a:lnTo>
                  <a:pt x="256171" y="725652"/>
                </a:lnTo>
                <a:lnTo>
                  <a:pt x="233732" y="762906"/>
                </a:lnTo>
                <a:lnTo>
                  <a:pt x="209969" y="796302"/>
                </a:lnTo>
                <a:lnTo>
                  <a:pt x="172351" y="836743"/>
                </a:lnTo>
                <a:lnTo>
                  <a:pt x="132776" y="861771"/>
                </a:lnTo>
                <a:lnTo>
                  <a:pt x="105156" y="866622"/>
                </a:lnTo>
                <a:lnTo>
                  <a:pt x="96215" y="866622"/>
                </a:lnTo>
                <a:lnTo>
                  <a:pt x="63627" y="842518"/>
                </a:lnTo>
                <a:lnTo>
                  <a:pt x="50488" y="798026"/>
                </a:lnTo>
                <a:lnTo>
                  <a:pt x="48221" y="757453"/>
                </a:lnTo>
                <a:lnTo>
                  <a:pt x="48326" y="748440"/>
                </a:lnTo>
                <a:lnTo>
                  <a:pt x="49164" y="728519"/>
                </a:lnTo>
                <a:lnTo>
                  <a:pt x="51823" y="694599"/>
                </a:lnTo>
                <a:lnTo>
                  <a:pt x="120561" y="34150"/>
                </a:lnTo>
                <a:lnTo>
                  <a:pt x="120561" y="30810"/>
                </a:lnTo>
                <a:lnTo>
                  <a:pt x="105371" y="0"/>
                </a:lnTo>
                <a:lnTo>
                  <a:pt x="92430" y="0"/>
                </a:lnTo>
                <a:lnTo>
                  <a:pt x="5405" y="678252"/>
                </a:lnTo>
                <a:lnTo>
                  <a:pt x="504" y="739303"/>
                </a:lnTo>
                <a:lnTo>
                  <a:pt x="0" y="758799"/>
                </a:lnTo>
                <a:lnTo>
                  <a:pt x="1485" y="792477"/>
                </a:lnTo>
                <a:lnTo>
                  <a:pt x="13373" y="848903"/>
                </a:lnTo>
                <a:lnTo>
                  <a:pt x="37523" y="889968"/>
                </a:lnTo>
                <a:lnTo>
                  <a:pt x="76200" y="910895"/>
                </a:lnTo>
                <a:lnTo>
                  <a:pt x="101130" y="913511"/>
                </a:lnTo>
                <a:lnTo>
                  <a:pt x="115008" y="912820"/>
                </a:lnTo>
                <a:lnTo>
                  <a:pt x="154381" y="902449"/>
                </a:lnTo>
                <a:lnTo>
                  <a:pt x="190349" y="881739"/>
                </a:lnTo>
                <a:lnTo>
                  <a:pt x="222943" y="853147"/>
                </a:lnTo>
                <a:lnTo>
                  <a:pt x="252182" y="818236"/>
                </a:lnTo>
                <a:lnTo>
                  <a:pt x="278612" y="779564"/>
                </a:lnTo>
                <a:lnTo>
                  <a:pt x="302217" y="739189"/>
                </a:lnTo>
                <a:lnTo>
                  <a:pt x="335534" y="673747"/>
                </a:lnTo>
                <a:lnTo>
                  <a:pt x="351840" y="639192"/>
                </a:lnTo>
                <a:lnTo>
                  <a:pt x="368606" y="601837"/>
                </a:lnTo>
                <a:lnTo>
                  <a:pt x="385831" y="561676"/>
                </a:lnTo>
                <a:lnTo>
                  <a:pt x="403517" y="518706"/>
                </a:lnTo>
                <a:lnTo>
                  <a:pt x="421614" y="472811"/>
                </a:lnTo>
                <a:lnTo>
                  <a:pt x="440093" y="423860"/>
                </a:lnTo>
                <a:lnTo>
                  <a:pt x="458952" y="371850"/>
                </a:lnTo>
                <a:lnTo>
                  <a:pt x="478193" y="316776"/>
                </a:lnTo>
                <a:lnTo>
                  <a:pt x="480872" y="317449"/>
                </a:lnTo>
                <a:lnTo>
                  <a:pt x="479865" y="324730"/>
                </a:lnTo>
                <a:lnTo>
                  <a:pt x="467474" y="433311"/>
                </a:lnTo>
                <a:lnTo>
                  <a:pt x="420598" y="879348"/>
                </a:lnTo>
                <a:lnTo>
                  <a:pt x="420141" y="880249"/>
                </a:lnTo>
                <a:lnTo>
                  <a:pt x="419925" y="881354"/>
                </a:lnTo>
                <a:lnTo>
                  <a:pt x="419925" y="895883"/>
                </a:lnTo>
                <a:lnTo>
                  <a:pt x="421932" y="901788"/>
                </a:lnTo>
                <a:lnTo>
                  <a:pt x="429971" y="911161"/>
                </a:lnTo>
                <a:lnTo>
                  <a:pt x="435762" y="913511"/>
                </a:lnTo>
                <a:lnTo>
                  <a:pt x="448716" y="913511"/>
                </a:lnTo>
                <a:lnTo>
                  <a:pt x="453961" y="911834"/>
                </a:lnTo>
                <a:lnTo>
                  <a:pt x="464235" y="905129"/>
                </a:lnTo>
                <a:lnTo>
                  <a:pt x="467245" y="898563"/>
                </a:lnTo>
                <a:lnTo>
                  <a:pt x="554532" y="34150"/>
                </a:lnTo>
                <a:lnTo>
                  <a:pt x="554532" y="30810"/>
                </a:lnTo>
                <a:lnTo>
                  <a:pt x="555091" y="26682"/>
                </a:lnTo>
                <a:lnTo>
                  <a:pt x="555205" y="17653"/>
                </a:lnTo>
                <a:lnTo>
                  <a:pt x="553199" y="11722"/>
                </a:lnTo>
                <a:lnTo>
                  <a:pt x="545160" y="2336"/>
                </a:lnTo>
                <a:lnTo>
                  <a:pt x="53935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19565" y="3823380"/>
            <a:ext cx="555625" cy="913765"/>
          </a:xfrm>
          <a:custGeom>
            <a:avLst/>
            <a:gdLst/>
            <a:ahLst/>
            <a:cxnLst/>
            <a:rect l="l" t="t" r="r" b="b"/>
            <a:pathLst>
              <a:path w="555625" h="913764">
                <a:moveTo>
                  <a:pt x="539356" y="0"/>
                </a:moveTo>
                <a:lnTo>
                  <a:pt x="525957" y="0"/>
                </a:lnTo>
                <a:lnTo>
                  <a:pt x="520712" y="1574"/>
                </a:lnTo>
                <a:lnTo>
                  <a:pt x="511340" y="7823"/>
                </a:lnTo>
                <a:lnTo>
                  <a:pt x="508330" y="13855"/>
                </a:lnTo>
                <a:lnTo>
                  <a:pt x="506984" y="22771"/>
                </a:lnTo>
                <a:lnTo>
                  <a:pt x="500787" y="57602"/>
                </a:lnTo>
                <a:lnTo>
                  <a:pt x="492925" y="96443"/>
                </a:lnTo>
                <a:lnTo>
                  <a:pt x="483457" y="138306"/>
                </a:lnTo>
                <a:lnTo>
                  <a:pt x="472503" y="182168"/>
                </a:lnTo>
                <a:lnTo>
                  <a:pt x="459938" y="227626"/>
                </a:lnTo>
                <a:lnTo>
                  <a:pt x="445706" y="274256"/>
                </a:lnTo>
                <a:lnTo>
                  <a:pt x="422160" y="344508"/>
                </a:lnTo>
                <a:lnTo>
                  <a:pt x="408683" y="381788"/>
                </a:lnTo>
                <a:lnTo>
                  <a:pt x="384152" y="445541"/>
                </a:lnTo>
                <a:lnTo>
                  <a:pt x="355500" y="516442"/>
                </a:lnTo>
                <a:lnTo>
                  <a:pt x="339761" y="553280"/>
                </a:lnTo>
                <a:lnTo>
                  <a:pt x="323105" y="590663"/>
                </a:lnTo>
                <a:lnTo>
                  <a:pt x="297357" y="646290"/>
                </a:lnTo>
                <a:lnTo>
                  <a:pt x="277345" y="686219"/>
                </a:lnTo>
                <a:lnTo>
                  <a:pt x="256171" y="725652"/>
                </a:lnTo>
                <a:lnTo>
                  <a:pt x="233732" y="762906"/>
                </a:lnTo>
                <a:lnTo>
                  <a:pt x="209969" y="796302"/>
                </a:lnTo>
                <a:lnTo>
                  <a:pt x="172351" y="836743"/>
                </a:lnTo>
                <a:lnTo>
                  <a:pt x="132776" y="861771"/>
                </a:lnTo>
                <a:lnTo>
                  <a:pt x="105156" y="866622"/>
                </a:lnTo>
                <a:lnTo>
                  <a:pt x="96215" y="866622"/>
                </a:lnTo>
                <a:lnTo>
                  <a:pt x="63627" y="842518"/>
                </a:lnTo>
                <a:lnTo>
                  <a:pt x="50488" y="798026"/>
                </a:lnTo>
                <a:lnTo>
                  <a:pt x="48221" y="757453"/>
                </a:lnTo>
                <a:lnTo>
                  <a:pt x="48326" y="748440"/>
                </a:lnTo>
                <a:lnTo>
                  <a:pt x="49164" y="728519"/>
                </a:lnTo>
                <a:lnTo>
                  <a:pt x="51823" y="694599"/>
                </a:lnTo>
                <a:lnTo>
                  <a:pt x="120561" y="34150"/>
                </a:lnTo>
                <a:lnTo>
                  <a:pt x="120561" y="30810"/>
                </a:lnTo>
                <a:lnTo>
                  <a:pt x="105371" y="0"/>
                </a:lnTo>
                <a:lnTo>
                  <a:pt x="92430" y="0"/>
                </a:lnTo>
                <a:lnTo>
                  <a:pt x="5405" y="678252"/>
                </a:lnTo>
                <a:lnTo>
                  <a:pt x="504" y="739303"/>
                </a:lnTo>
                <a:lnTo>
                  <a:pt x="0" y="758799"/>
                </a:lnTo>
                <a:lnTo>
                  <a:pt x="1485" y="792477"/>
                </a:lnTo>
                <a:lnTo>
                  <a:pt x="13373" y="848903"/>
                </a:lnTo>
                <a:lnTo>
                  <a:pt x="37523" y="889968"/>
                </a:lnTo>
                <a:lnTo>
                  <a:pt x="76200" y="910895"/>
                </a:lnTo>
                <a:lnTo>
                  <a:pt x="101130" y="913511"/>
                </a:lnTo>
                <a:lnTo>
                  <a:pt x="115008" y="912820"/>
                </a:lnTo>
                <a:lnTo>
                  <a:pt x="154381" y="902449"/>
                </a:lnTo>
                <a:lnTo>
                  <a:pt x="190349" y="881739"/>
                </a:lnTo>
                <a:lnTo>
                  <a:pt x="222943" y="853147"/>
                </a:lnTo>
                <a:lnTo>
                  <a:pt x="252182" y="818236"/>
                </a:lnTo>
                <a:lnTo>
                  <a:pt x="278612" y="779564"/>
                </a:lnTo>
                <a:lnTo>
                  <a:pt x="302217" y="739189"/>
                </a:lnTo>
                <a:lnTo>
                  <a:pt x="335534" y="673747"/>
                </a:lnTo>
                <a:lnTo>
                  <a:pt x="351840" y="639192"/>
                </a:lnTo>
                <a:lnTo>
                  <a:pt x="368606" y="601837"/>
                </a:lnTo>
                <a:lnTo>
                  <a:pt x="385831" y="561676"/>
                </a:lnTo>
                <a:lnTo>
                  <a:pt x="403517" y="518706"/>
                </a:lnTo>
                <a:lnTo>
                  <a:pt x="421614" y="472811"/>
                </a:lnTo>
                <a:lnTo>
                  <a:pt x="440093" y="423860"/>
                </a:lnTo>
                <a:lnTo>
                  <a:pt x="458952" y="371850"/>
                </a:lnTo>
                <a:lnTo>
                  <a:pt x="478193" y="316776"/>
                </a:lnTo>
                <a:lnTo>
                  <a:pt x="480872" y="317449"/>
                </a:lnTo>
                <a:lnTo>
                  <a:pt x="479865" y="324730"/>
                </a:lnTo>
                <a:lnTo>
                  <a:pt x="467474" y="433311"/>
                </a:lnTo>
                <a:lnTo>
                  <a:pt x="420598" y="879348"/>
                </a:lnTo>
                <a:lnTo>
                  <a:pt x="420141" y="880249"/>
                </a:lnTo>
                <a:lnTo>
                  <a:pt x="419925" y="881354"/>
                </a:lnTo>
                <a:lnTo>
                  <a:pt x="419925" y="895883"/>
                </a:lnTo>
                <a:lnTo>
                  <a:pt x="421932" y="901788"/>
                </a:lnTo>
                <a:lnTo>
                  <a:pt x="429971" y="911161"/>
                </a:lnTo>
                <a:lnTo>
                  <a:pt x="435762" y="913511"/>
                </a:lnTo>
                <a:lnTo>
                  <a:pt x="448716" y="913511"/>
                </a:lnTo>
                <a:lnTo>
                  <a:pt x="453961" y="911834"/>
                </a:lnTo>
                <a:lnTo>
                  <a:pt x="464235" y="905129"/>
                </a:lnTo>
                <a:lnTo>
                  <a:pt x="467245" y="898563"/>
                </a:lnTo>
                <a:lnTo>
                  <a:pt x="554532" y="34150"/>
                </a:lnTo>
                <a:lnTo>
                  <a:pt x="554532" y="30810"/>
                </a:lnTo>
                <a:lnTo>
                  <a:pt x="555091" y="26682"/>
                </a:lnTo>
                <a:lnTo>
                  <a:pt x="555205" y="17653"/>
                </a:lnTo>
                <a:lnTo>
                  <a:pt x="553199" y="11722"/>
                </a:lnTo>
                <a:lnTo>
                  <a:pt x="545160" y="2336"/>
                </a:lnTo>
                <a:lnTo>
                  <a:pt x="53935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22535" y="3823380"/>
            <a:ext cx="555625" cy="913765"/>
          </a:xfrm>
          <a:custGeom>
            <a:avLst/>
            <a:gdLst/>
            <a:ahLst/>
            <a:cxnLst/>
            <a:rect l="l" t="t" r="r" b="b"/>
            <a:pathLst>
              <a:path w="555625" h="913764">
                <a:moveTo>
                  <a:pt x="539356" y="0"/>
                </a:moveTo>
                <a:lnTo>
                  <a:pt x="525957" y="0"/>
                </a:lnTo>
                <a:lnTo>
                  <a:pt x="520712" y="1574"/>
                </a:lnTo>
                <a:lnTo>
                  <a:pt x="511340" y="7823"/>
                </a:lnTo>
                <a:lnTo>
                  <a:pt x="508330" y="13855"/>
                </a:lnTo>
                <a:lnTo>
                  <a:pt x="506984" y="22771"/>
                </a:lnTo>
                <a:lnTo>
                  <a:pt x="500787" y="57602"/>
                </a:lnTo>
                <a:lnTo>
                  <a:pt x="492925" y="96443"/>
                </a:lnTo>
                <a:lnTo>
                  <a:pt x="483457" y="138306"/>
                </a:lnTo>
                <a:lnTo>
                  <a:pt x="472503" y="182168"/>
                </a:lnTo>
                <a:lnTo>
                  <a:pt x="459938" y="227626"/>
                </a:lnTo>
                <a:lnTo>
                  <a:pt x="445706" y="274256"/>
                </a:lnTo>
                <a:lnTo>
                  <a:pt x="422160" y="344508"/>
                </a:lnTo>
                <a:lnTo>
                  <a:pt x="408683" y="381788"/>
                </a:lnTo>
                <a:lnTo>
                  <a:pt x="384152" y="445541"/>
                </a:lnTo>
                <a:lnTo>
                  <a:pt x="355500" y="516442"/>
                </a:lnTo>
                <a:lnTo>
                  <a:pt x="339761" y="553280"/>
                </a:lnTo>
                <a:lnTo>
                  <a:pt x="323105" y="590663"/>
                </a:lnTo>
                <a:lnTo>
                  <a:pt x="297357" y="646290"/>
                </a:lnTo>
                <a:lnTo>
                  <a:pt x="277345" y="686219"/>
                </a:lnTo>
                <a:lnTo>
                  <a:pt x="256171" y="725652"/>
                </a:lnTo>
                <a:lnTo>
                  <a:pt x="233732" y="762906"/>
                </a:lnTo>
                <a:lnTo>
                  <a:pt x="209969" y="796302"/>
                </a:lnTo>
                <a:lnTo>
                  <a:pt x="172351" y="836743"/>
                </a:lnTo>
                <a:lnTo>
                  <a:pt x="132776" y="861771"/>
                </a:lnTo>
                <a:lnTo>
                  <a:pt x="105156" y="866622"/>
                </a:lnTo>
                <a:lnTo>
                  <a:pt x="96215" y="866622"/>
                </a:lnTo>
                <a:lnTo>
                  <a:pt x="63627" y="842518"/>
                </a:lnTo>
                <a:lnTo>
                  <a:pt x="50488" y="798026"/>
                </a:lnTo>
                <a:lnTo>
                  <a:pt x="48221" y="757453"/>
                </a:lnTo>
                <a:lnTo>
                  <a:pt x="48326" y="748440"/>
                </a:lnTo>
                <a:lnTo>
                  <a:pt x="49164" y="728519"/>
                </a:lnTo>
                <a:lnTo>
                  <a:pt x="51823" y="694599"/>
                </a:lnTo>
                <a:lnTo>
                  <a:pt x="120561" y="34150"/>
                </a:lnTo>
                <a:lnTo>
                  <a:pt x="120561" y="30810"/>
                </a:lnTo>
                <a:lnTo>
                  <a:pt x="105371" y="0"/>
                </a:lnTo>
                <a:lnTo>
                  <a:pt x="92430" y="0"/>
                </a:lnTo>
                <a:lnTo>
                  <a:pt x="5405" y="678252"/>
                </a:lnTo>
                <a:lnTo>
                  <a:pt x="504" y="739303"/>
                </a:lnTo>
                <a:lnTo>
                  <a:pt x="0" y="758799"/>
                </a:lnTo>
                <a:lnTo>
                  <a:pt x="1485" y="792477"/>
                </a:lnTo>
                <a:lnTo>
                  <a:pt x="13373" y="848903"/>
                </a:lnTo>
                <a:lnTo>
                  <a:pt x="37523" y="889968"/>
                </a:lnTo>
                <a:lnTo>
                  <a:pt x="76200" y="910895"/>
                </a:lnTo>
                <a:lnTo>
                  <a:pt x="101130" y="913511"/>
                </a:lnTo>
                <a:lnTo>
                  <a:pt x="115008" y="912820"/>
                </a:lnTo>
                <a:lnTo>
                  <a:pt x="154381" y="902449"/>
                </a:lnTo>
                <a:lnTo>
                  <a:pt x="190349" y="881739"/>
                </a:lnTo>
                <a:lnTo>
                  <a:pt x="222943" y="853147"/>
                </a:lnTo>
                <a:lnTo>
                  <a:pt x="252182" y="818236"/>
                </a:lnTo>
                <a:lnTo>
                  <a:pt x="278612" y="779564"/>
                </a:lnTo>
                <a:lnTo>
                  <a:pt x="302217" y="739189"/>
                </a:lnTo>
                <a:lnTo>
                  <a:pt x="335534" y="673747"/>
                </a:lnTo>
                <a:lnTo>
                  <a:pt x="351840" y="639192"/>
                </a:lnTo>
                <a:lnTo>
                  <a:pt x="368606" y="601837"/>
                </a:lnTo>
                <a:lnTo>
                  <a:pt x="385831" y="561676"/>
                </a:lnTo>
                <a:lnTo>
                  <a:pt x="403517" y="518706"/>
                </a:lnTo>
                <a:lnTo>
                  <a:pt x="421614" y="472811"/>
                </a:lnTo>
                <a:lnTo>
                  <a:pt x="440093" y="423860"/>
                </a:lnTo>
                <a:lnTo>
                  <a:pt x="458952" y="371850"/>
                </a:lnTo>
                <a:lnTo>
                  <a:pt x="478193" y="316776"/>
                </a:lnTo>
                <a:lnTo>
                  <a:pt x="480872" y="317449"/>
                </a:lnTo>
                <a:lnTo>
                  <a:pt x="479865" y="324730"/>
                </a:lnTo>
                <a:lnTo>
                  <a:pt x="467474" y="433311"/>
                </a:lnTo>
                <a:lnTo>
                  <a:pt x="420598" y="879348"/>
                </a:lnTo>
                <a:lnTo>
                  <a:pt x="420141" y="880249"/>
                </a:lnTo>
                <a:lnTo>
                  <a:pt x="419925" y="881354"/>
                </a:lnTo>
                <a:lnTo>
                  <a:pt x="419925" y="895883"/>
                </a:lnTo>
                <a:lnTo>
                  <a:pt x="421932" y="901788"/>
                </a:lnTo>
                <a:lnTo>
                  <a:pt x="429971" y="911161"/>
                </a:lnTo>
                <a:lnTo>
                  <a:pt x="435762" y="913511"/>
                </a:lnTo>
                <a:lnTo>
                  <a:pt x="448716" y="913511"/>
                </a:lnTo>
                <a:lnTo>
                  <a:pt x="453961" y="911834"/>
                </a:lnTo>
                <a:lnTo>
                  <a:pt x="464235" y="905129"/>
                </a:lnTo>
                <a:lnTo>
                  <a:pt x="467245" y="898563"/>
                </a:lnTo>
                <a:lnTo>
                  <a:pt x="554532" y="34150"/>
                </a:lnTo>
                <a:lnTo>
                  <a:pt x="554532" y="30810"/>
                </a:lnTo>
                <a:lnTo>
                  <a:pt x="555091" y="26682"/>
                </a:lnTo>
                <a:lnTo>
                  <a:pt x="555205" y="17653"/>
                </a:lnTo>
                <a:lnTo>
                  <a:pt x="553199" y="11722"/>
                </a:lnTo>
                <a:lnTo>
                  <a:pt x="545160" y="2336"/>
                </a:lnTo>
                <a:lnTo>
                  <a:pt x="53935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66016" y="793002"/>
            <a:ext cx="6828155" cy="8941435"/>
            <a:chOff x="366016" y="793002"/>
            <a:chExt cx="6828155" cy="8941435"/>
          </a:xfrm>
        </p:grpSpPr>
        <p:sp>
          <p:nvSpPr>
            <p:cNvPr id="14" name="object 14"/>
            <p:cNvSpPr/>
            <p:nvPr/>
          </p:nvSpPr>
          <p:spPr>
            <a:xfrm>
              <a:off x="6125507" y="3823380"/>
              <a:ext cx="555625" cy="913765"/>
            </a:xfrm>
            <a:custGeom>
              <a:avLst/>
              <a:gdLst/>
              <a:ahLst/>
              <a:cxnLst/>
              <a:rect l="l" t="t" r="r" b="b"/>
              <a:pathLst>
                <a:path w="555625" h="913764">
                  <a:moveTo>
                    <a:pt x="539343" y="0"/>
                  </a:moveTo>
                  <a:lnTo>
                    <a:pt x="525945" y="0"/>
                  </a:lnTo>
                  <a:lnTo>
                    <a:pt x="520712" y="1574"/>
                  </a:lnTo>
                  <a:lnTo>
                    <a:pt x="511340" y="7823"/>
                  </a:lnTo>
                  <a:lnTo>
                    <a:pt x="508330" y="13855"/>
                  </a:lnTo>
                  <a:lnTo>
                    <a:pt x="506983" y="22771"/>
                  </a:lnTo>
                  <a:lnTo>
                    <a:pt x="500783" y="57602"/>
                  </a:lnTo>
                  <a:lnTo>
                    <a:pt x="492925" y="96443"/>
                  </a:lnTo>
                  <a:lnTo>
                    <a:pt x="483457" y="138306"/>
                  </a:lnTo>
                  <a:lnTo>
                    <a:pt x="472503" y="182168"/>
                  </a:lnTo>
                  <a:lnTo>
                    <a:pt x="459933" y="227626"/>
                  </a:lnTo>
                  <a:lnTo>
                    <a:pt x="445706" y="274256"/>
                  </a:lnTo>
                  <a:lnTo>
                    <a:pt x="422155" y="344508"/>
                  </a:lnTo>
                  <a:lnTo>
                    <a:pt x="408683" y="381788"/>
                  </a:lnTo>
                  <a:lnTo>
                    <a:pt x="384152" y="445541"/>
                  </a:lnTo>
                  <a:lnTo>
                    <a:pt x="355495" y="516442"/>
                  </a:lnTo>
                  <a:lnTo>
                    <a:pt x="339759" y="553280"/>
                  </a:lnTo>
                  <a:lnTo>
                    <a:pt x="323100" y="590663"/>
                  </a:lnTo>
                  <a:lnTo>
                    <a:pt x="297357" y="646290"/>
                  </a:lnTo>
                  <a:lnTo>
                    <a:pt x="277345" y="686219"/>
                  </a:lnTo>
                  <a:lnTo>
                    <a:pt x="256171" y="725652"/>
                  </a:lnTo>
                  <a:lnTo>
                    <a:pt x="233732" y="762906"/>
                  </a:lnTo>
                  <a:lnTo>
                    <a:pt x="209969" y="796302"/>
                  </a:lnTo>
                  <a:lnTo>
                    <a:pt x="172350" y="836743"/>
                  </a:lnTo>
                  <a:lnTo>
                    <a:pt x="132776" y="861771"/>
                  </a:lnTo>
                  <a:lnTo>
                    <a:pt x="105155" y="866622"/>
                  </a:lnTo>
                  <a:lnTo>
                    <a:pt x="96215" y="866622"/>
                  </a:lnTo>
                  <a:lnTo>
                    <a:pt x="63626" y="842518"/>
                  </a:lnTo>
                  <a:lnTo>
                    <a:pt x="50488" y="798026"/>
                  </a:lnTo>
                  <a:lnTo>
                    <a:pt x="48221" y="757453"/>
                  </a:lnTo>
                  <a:lnTo>
                    <a:pt x="48324" y="748440"/>
                  </a:lnTo>
                  <a:lnTo>
                    <a:pt x="49159" y="728519"/>
                  </a:lnTo>
                  <a:lnTo>
                    <a:pt x="51814" y="694599"/>
                  </a:lnTo>
                  <a:lnTo>
                    <a:pt x="120561" y="34150"/>
                  </a:lnTo>
                  <a:lnTo>
                    <a:pt x="120561" y="30810"/>
                  </a:lnTo>
                  <a:lnTo>
                    <a:pt x="105359" y="0"/>
                  </a:lnTo>
                  <a:lnTo>
                    <a:pt x="92430" y="0"/>
                  </a:lnTo>
                  <a:lnTo>
                    <a:pt x="5400" y="678252"/>
                  </a:lnTo>
                  <a:lnTo>
                    <a:pt x="504" y="739303"/>
                  </a:lnTo>
                  <a:lnTo>
                    <a:pt x="0" y="758799"/>
                  </a:lnTo>
                  <a:lnTo>
                    <a:pt x="1484" y="792477"/>
                  </a:lnTo>
                  <a:lnTo>
                    <a:pt x="13367" y="848903"/>
                  </a:lnTo>
                  <a:lnTo>
                    <a:pt x="37523" y="889968"/>
                  </a:lnTo>
                  <a:lnTo>
                    <a:pt x="76200" y="910895"/>
                  </a:lnTo>
                  <a:lnTo>
                    <a:pt x="101130" y="913511"/>
                  </a:lnTo>
                  <a:lnTo>
                    <a:pt x="115008" y="912820"/>
                  </a:lnTo>
                  <a:lnTo>
                    <a:pt x="154381" y="902449"/>
                  </a:lnTo>
                  <a:lnTo>
                    <a:pt x="190349" y="881739"/>
                  </a:lnTo>
                  <a:lnTo>
                    <a:pt x="222943" y="853147"/>
                  </a:lnTo>
                  <a:lnTo>
                    <a:pt x="252180" y="818236"/>
                  </a:lnTo>
                  <a:lnTo>
                    <a:pt x="278612" y="779564"/>
                  </a:lnTo>
                  <a:lnTo>
                    <a:pt x="302217" y="739189"/>
                  </a:lnTo>
                  <a:lnTo>
                    <a:pt x="335533" y="673747"/>
                  </a:lnTo>
                  <a:lnTo>
                    <a:pt x="351839" y="639192"/>
                  </a:lnTo>
                  <a:lnTo>
                    <a:pt x="368601" y="601837"/>
                  </a:lnTo>
                  <a:lnTo>
                    <a:pt x="385825" y="561676"/>
                  </a:lnTo>
                  <a:lnTo>
                    <a:pt x="403517" y="518706"/>
                  </a:lnTo>
                  <a:lnTo>
                    <a:pt x="421614" y="472811"/>
                  </a:lnTo>
                  <a:lnTo>
                    <a:pt x="440093" y="423860"/>
                  </a:lnTo>
                  <a:lnTo>
                    <a:pt x="458952" y="371850"/>
                  </a:lnTo>
                  <a:lnTo>
                    <a:pt x="478193" y="316776"/>
                  </a:lnTo>
                  <a:lnTo>
                    <a:pt x="480872" y="317449"/>
                  </a:lnTo>
                  <a:lnTo>
                    <a:pt x="479865" y="324730"/>
                  </a:lnTo>
                  <a:lnTo>
                    <a:pt x="467474" y="433311"/>
                  </a:lnTo>
                  <a:lnTo>
                    <a:pt x="420598" y="879348"/>
                  </a:lnTo>
                  <a:lnTo>
                    <a:pt x="420128" y="880249"/>
                  </a:lnTo>
                  <a:lnTo>
                    <a:pt x="419925" y="881354"/>
                  </a:lnTo>
                  <a:lnTo>
                    <a:pt x="419925" y="895883"/>
                  </a:lnTo>
                  <a:lnTo>
                    <a:pt x="421932" y="901788"/>
                  </a:lnTo>
                  <a:lnTo>
                    <a:pt x="429971" y="911161"/>
                  </a:lnTo>
                  <a:lnTo>
                    <a:pt x="435762" y="913511"/>
                  </a:lnTo>
                  <a:lnTo>
                    <a:pt x="448716" y="913511"/>
                  </a:lnTo>
                  <a:lnTo>
                    <a:pt x="453961" y="911834"/>
                  </a:lnTo>
                  <a:lnTo>
                    <a:pt x="464223" y="905129"/>
                  </a:lnTo>
                  <a:lnTo>
                    <a:pt x="467232" y="898563"/>
                  </a:lnTo>
                  <a:lnTo>
                    <a:pt x="554532" y="34150"/>
                  </a:lnTo>
                  <a:lnTo>
                    <a:pt x="554532" y="30810"/>
                  </a:lnTo>
                  <a:lnTo>
                    <a:pt x="555078" y="26682"/>
                  </a:lnTo>
                  <a:lnTo>
                    <a:pt x="555205" y="17653"/>
                  </a:lnTo>
                  <a:lnTo>
                    <a:pt x="553199" y="11722"/>
                  </a:lnTo>
                  <a:lnTo>
                    <a:pt x="545160" y="2336"/>
                  </a:lnTo>
                  <a:lnTo>
                    <a:pt x="539343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6016" y="793002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75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75" y="8940901"/>
                  </a:lnTo>
                  <a:lnTo>
                    <a:pt x="6645306" y="8936247"/>
                  </a:lnTo>
                  <a:lnTo>
                    <a:pt x="6688205" y="8922901"/>
                  </a:lnTo>
                  <a:lnTo>
                    <a:pt x="6701821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21" y="25400"/>
                  </a:lnTo>
                  <a:lnTo>
                    <a:pt x="6688205" y="18000"/>
                  </a:lnTo>
                  <a:lnTo>
                    <a:pt x="6645306" y="4654"/>
                  </a:lnTo>
                  <a:lnTo>
                    <a:pt x="6599275" y="0"/>
                  </a:lnTo>
                  <a:close/>
                </a:path>
                <a:path w="6828155" h="8941435">
                  <a:moveTo>
                    <a:pt x="6701821" y="25400"/>
                  </a:moveTo>
                  <a:lnTo>
                    <a:pt x="6599275" y="25400"/>
                  </a:lnTo>
                  <a:lnTo>
                    <a:pt x="6645834" y="30778"/>
                  </a:lnTo>
                  <a:lnTo>
                    <a:pt x="6688602" y="46094"/>
                  </a:lnTo>
                  <a:lnTo>
                    <a:pt x="6726350" y="70118"/>
                  </a:lnTo>
                  <a:lnTo>
                    <a:pt x="6757850" y="101621"/>
                  </a:lnTo>
                  <a:lnTo>
                    <a:pt x="6781872" y="139372"/>
                  </a:lnTo>
                  <a:lnTo>
                    <a:pt x="6797186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6" y="8758759"/>
                  </a:lnTo>
                  <a:lnTo>
                    <a:pt x="6781872" y="8801529"/>
                  </a:lnTo>
                  <a:lnTo>
                    <a:pt x="6757850" y="8839280"/>
                  </a:lnTo>
                  <a:lnTo>
                    <a:pt x="6726350" y="8870782"/>
                  </a:lnTo>
                  <a:lnTo>
                    <a:pt x="6688602" y="8894806"/>
                  </a:lnTo>
                  <a:lnTo>
                    <a:pt x="6645834" y="8910122"/>
                  </a:lnTo>
                  <a:lnTo>
                    <a:pt x="6599275" y="8915501"/>
                  </a:lnTo>
                  <a:lnTo>
                    <a:pt x="6701821" y="8915501"/>
                  </a:lnTo>
                  <a:lnTo>
                    <a:pt x="6760906" y="8873842"/>
                  </a:lnTo>
                  <a:lnTo>
                    <a:pt x="6788854" y="8839982"/>
                  </a:lnTo>
                  <a:lnTo>
                    <a:pt x="6809964" y="8801137"/>
                  </a:lnTo>
                  <a:lnTo>
                    <a:pt x="6823310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10" y="182666"/>
                  </a:lnTo>
                  <a:lnTo>
                    <a:pt x="6809964" y="139763"/>
                  </a:lnTo>
                  <a:lnTo>
                    <a:pt x="6788854" y="100919"/>
                  </a:lnTo>
                  <a:lnTo>
                    <a:pt x="6760906" y="67059"/>
                  </a:lnTo>
                  <a:lnTo>
                    <a:pt x="6727048" y="39110"/>
                  </a:lnTo>
                  <a:lnTo>
                    <a:pt x="6701821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017" y="381815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1017" y="521542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1004" y="2036266"/>
              <a:ext cx="3209290" cy="783590"/>
            </a:xfrm>
            <a:custGeom>
              <a:avLst/>
              <a:gdLst/>
              <a:ahLst/>
              <a:cxnLst/>
              <a:rect l="l" t="t" r="r" b="b"/>
              <a:pathLst>
                <a:path w="3209290" h="783589">
                  <a:moveTo>
                    <a:pt x="3208998" y="758050"/>
                  </a:moveTo>
                  <a:lnTo>
                    <a:pt x="0" y="758050"/>
                  </a:lnTo>
                  <a:lnTo>
                    <a:pt x="0" y="783450"/>
                  </a:lnTo>
                  <a:lnTo>
                    <a:pt x="3208998" y="783450"/>
                  </a:lnTo>
                  <a:lnTo>
                    <a:pt x="3208998" y="758050"/>
                  </a:lnTo>
                  <a:close/>
                </a:path>
                <a:path w="3209290" h="783589">
                  <a:moveTo>
                    <a:pt x="320899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98" y="9525"/>
                  </a:lnTo>
                  <a:lnTo>
                    <a:pt x="320899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1017" y="5897715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1017" y="6358712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307"/>
                  </a:moveTo>
                  <a:lnTo>
                    <a:pt x="6365608" y="682307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1017" y="8438261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723990" y="3823380"/>
            <a:ext cx="555625" cy="913765"/>
          </a:xfrm>
          <a:custGeom>
            <a:avLst/>
            <a:gdLst/>
            <a:ahLst/>
            <a:cxnLst/>
            <a:rect l="l" t="t" r="r" b="b"/>
            <a:pathLst>
              <a:path w="555625" h="913764">
                <a:moveTo>
                  <a:pt x="539356" y="0"/>
                </a:moveTo>
                <a:lnTo>
                  <a:pt x="525957" y="0"/>
                </a:lnTo>
                <a:lnTo>
                  <a:pt x="520712" y="1574"/>
                </a:lnTo>
                <a:lnTo>
                  <a:pt x="511340" y="7823"/>
                </a:lnTo>
                <a:lnTo>
                  <a:pt x="508330" y="13855"/>
                </a:lnTo>
                <a:lnTo>
                  <a:pt x="506983" y="22771"/>
                </a:lnTo>
                <a:lnTo>
                  <a:pt x="500787" y="57602"/>
                </a:lnTo>
                <a:lnTo>
                  <a:pt x="492925" y="96443"/>
                </a:lnTo>
                <a:lnTo>
                  <a:pt x="483457" y="138306"/>
                </a:lnTo>
                <a:lnTo>
                  <a:pt x="472503" y="182168"/>
                </a:lnTo>
                <a:lnTo>
                  <a:pt x="459938" y="227626"/>
                </a:lnTo>
                <a:lnTo>
                  <a:pt x="445706" y="274256"/>
                </a:lnTo>
                <a:lnTo>
                  <a:pt x="422160" y="344508"/>
                </a:lnTo>
                <a:lnTo>
                  <a:pt x="408683" y="381788"/>
                </a:lnTo>
                <a:lnTo>
                  <a:pt x="384152" y="445541"/>
                </a:lnTo>
                <a:lnTo>
                  <a:pt x="355500" y="516442"/>
                </a:lnTo>
                <a:lnTo>
                  <a:pt x="339761" y="553280"/>
                </a:lnTo>
                <a:lnTo>
                  <a:pt x="323105" y="590663"/>
                </a:lnTo>
                <a:lnTo>
                  <a:pt x="297357" y="646290"/>
                </a:lnTo>
                <a:lnTo>
                  <a:pt x="277345" y="686219"/>
                </a:lnTo>
                <a:lnTo>
                  <a:pt x="256171" y="725652"/>
                </a:lnTo>
                <a:lnTo>
                  <a:pt x="233732" y="762906"/>
                </a:lnTo>
                <a:lnTo>
                  <a:pt x="209969" y="796302"/>
                </a:lnTo>
                <a:lnTo>
                  <a:pt x="172351" y="836743"/>
                </a:lnTo>
                <a:lnTo>
                  <a:pt x="132776" y="861771"/>
                </a:lnTo>
                <a:lnTo>
                  <a:pt x="105155" y="866622"/>
                </a:lnTo>
                <a:lnTo>
                  <a:pt x="96215" y="866622"/>
                </a:lnTo>
                <a:lnTo>
                  <a:pt x="63626" y="842518"/>
                </a:lnTo>
                <a:lnTo>
                  <a:pt x="50488" y="798026"/>
                </a:lnTo>
                <a:lnTo>
                  <a:pt x="48221" y="757453"/>
                </a:lnTo>
                <a:lnTo>
                  <a:pt x="48326" y="748440"/>
                </a:lnTo>
                <a:lnTo>
                  <a:pt x="49164" y="728519"/>
                </a:lnTo>
                <a:lnTo>
                  <a:pt x="51823" y="694599"/>
                </a:lnTo>
                <a:lnTo>
                  <a:pt x="120561" y="34150"/>
                </a:lnTo>
                <a:lnTo>
                  <a:pt x="120561" y="30810"/>
                </a:lnTo>
                <a:lnTo>
                  <a:pt x="105371" y="0"/>
                </a:lnTo>
                <a:lnTo>
                  <a:pt x="92430" y="0"/>
                </a:lnTo>
                <a:lnTo>
                  <a:pt x="5405" y="678252"/>
                </a:lnTo>
                <a:lnTo>
                  <a:pt x="504" y="739303"/>
                </a:lnTo>
                <a:lnTo>
                  <a:pt x="0" y="758799"/>
                </a:lnTo>
                <a:lnTo>
                  <a:pt x="1485" y="792477"/>
                </a:lnTo>
                <a:lnTo>
                  <a:pt x="13373" y="848903"/>
                </a:lnTo>
                <a:lnTo>
                  <a:pt x="37523" y="889968"/>
                </a:lnTo>
                <a:lnTo>
                  <a:pt x="76200" y="910895"/>
                </a:lnTo>
                <a:lnTo>
                  <a:pt x="101130" y="913511"/>
                </a:lnTo>
                <a:lnTo>
                  <a:pt x="115008" y="912820"/>
                </a:lnTo>
                <a:lnTo>
                  <a:pt x="154381" y="902449"/>
                </a:lnTo>
                <a:lnTo>
                  <a:pt x="190349" y="881739"/>
                </a:lnTo>
                <a:lnTo>
                  <a:pt x="222943" y="853147"/>
                </a:lnTo>
                <a:lnTo>
                  <a:pt x="252182" y="818236"/>
                </a:lnTo>
                <a:lnTo>
                  <a:pt x="278612" y="779564"/>
                </a:lnTo>
                <a:lnTo>
                  <a:pt x="302217" y="739189"/>
                </a:lnTo>
                <a:lnTo>
                  <a:pt x="335534" y="673747"/>
                </a:lnTo>
                <a:lnTo>
                  <a:pt x="351840" y="639192"/>
                </a:lnTo>
                <a:lnTo>
                  <a:pt x="368606" y="601837"/>
                </a:lnTo>
                <a:lnTo>
                  <a:pt x="385831" y="561676"/>
                </a:lnTo>
                <a:lnTo>
                  <a:pt x="403517" y="518706"/>
                </a:lnTo>
                <a:lnTo>
                  <a:pt x="421614" y="472811"/>
                </a:lnTo>
                <a:lnTo>
                  <a:pt x="440093" y="423860"/>
                </a:lnTo>
                <a:lnTo>
                  <a:pt x="458952" y="371850"/>
                </a:lnTo>
                <a:lnTo>
                  <a:pt x="478193" y="316776"/>
                </a:lnTo>
                <a:lnTo>
                  <a:pt x="480872" y="317449"/>
                </a:lnTo>
                <a:lnTo>
                  <a:pt x="479865" y="324730"/>
                </a:lnTo>
                <a:lnTo>
                  <a:pt x="467474" y="433311"/>
                </a:lnTo>
                <a:lnTo>
                  <a:pt x="420598" y="879348"/>
                </a:lnTo>
                <a:lnTo>
                  <a:pt x="420141" y="880249"/>
                </a:lnTo>
                <a:lnTo>
                  <a:pt x="419925" y="881354"/>
                </a:lnTo>
                <a:lnTo>
                  <a:pt x="419925" y="895883"/>
                </a:lnTo>
                <a:lnTo>
                  <a:pt x="421932" y="901788"/>
                </a:lnTo>
                <a:lnTo>
                  <a:pt x="429971" y="911161"/>
                </a:lnTo>
                <a:lnTo>
                  <a:pt x="435762" y="913511"/>
                </a:lnTo>
                <a:lnTo>
                  <a:pt x="448716" y="913511"/>
                </a:lnTo>
                <a:lnTo>
                  <a:pt x="453961" y="911834"/>
                </a:lnTo>
                <a:lnTo>
                  <a:pt x="464235" y="905129"/>
                </a:lnTo>
                <a:lnTo>
                  <a:pt x="467245" y="898563"/>
                </a:lnTo>
                <a:lnTo>
                  <a:pt x="554532" y="34150"/>
                </a:lnTo>
                <a:lnTo>
                  <a:pt x="554532" y="30810"/>
                </a:lnTo>
                <a:lnTo>
                  <a:pt x="555091" y="26682"/>
                </a:lnTo>
                <a:lnTo>
                  <a:pt x="555205" y="17653"/>
                </a:lnTo>
                <a:lnTo>
                  <a:pt x="553199" y="11722"/>
                </a:lnTo>
                <a:lnTo>
                  <a:pt x="545160" y="2336"/>
                </a:lnTo>
                <a:lnTo>
                  <a:pt x="5393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4626" y="1305579"/>
            <a:ext cx="904875" cy="1489075"/>
          </a:xfrm>
          <a:custGeom>
            <a:avLst/>
            <a:gdLst/>
            <a:ahLst/>
            <a:cxnLst/>
            <a:rect l="l" t="t" r="r" b="b"/>
            <a:pathLst>
              <a:path w="904875" h="1489075">
                <a:moveTo>
                  <a:pt x="866571" y="0"/>
                </a:moveTo>
                <a:lnTo>
                  <a:pt x="831508" y="18834"/>
                </a:lnTo>
                <a:lnTo>
                  <a:pt x="821475" y="64672"/>
                </a:lnTo>
                <a:lnTo>
                  <a:pt x="816087" y="93868"/>
                </a:lnTo>
                <a:lnTo>
                  <a:pt x="803275" y="157162"/>
                </a:lnTo>
                <a:lnTo>
                  <a:pt x="787850" y="225388"/>
                </a:lnTo>
                <a:lnTo>
                  <a:pt x="769988" y="296862"/>
                </a:lnTo>
                <a:lnTo>
                  <a:pt x="760094" y="333667"/>
                </a:lnTo>
                <a:lnTo>
                  <a:pt x="749519" y="370947"/>
                </a:lnTo>
                <a:lnTo>
                  <a:pt x="738262" y="408705"/>
                </a:lnTo>
                <a:lnTo>
                  <a:pt x="726325" y="446938"/>
                </a:lnTo>
                <a:lnTo>
                  <a:pt x="713876" y="485307"/>
                </a:lnTo>
                <a:lnTo>
                  <a:pt x="701086" y="523471"/>
                </a:lnTo>
                <a:lnTo>
                  <a:pt x="687954" y="561431"/>
                </a:lnTo>
                <a:lnTo>
                  <a:pt x="674484" y="599185"/>
                </a:lnTo>
                <a:lnTo>
                  <a:pt x="656885" y="646395"/>
                </a:lnTo>
                <a:lnTo>
                  <a:pt x="636828" y="698499"/>
                </a:lnTo>
                <a:lnTo>
                  <a:pt x="603372" y="782817"/>
                </a:lnTo>
                <a:lnTo>
                  <a:pt x="579325" y="841618"/>
                </a:lnTo>
                <a:lnTo>
                  <a:pt x="553675" y="901645"/>
                </a:lnTo>
                <a:lnTo>
                  <a:pt x="512679" y="992919"/>
                </a:lnTo>
                <a:lnTo>
                  <a:pt x="484581" y="1053210"/>
                </a:lnTo>
                <a:lnTo>
                  <a:pt x="451969" y="1118288"/>
                </a:lnTo>
                <a:lnTo>
                  <a:pt x="417461" y="1182547"/>
                </a:lnTo>
                <a:lnTo>
                  <a:pt x="380892" y="1243255"/>
                </a:lnTo>
                <a:lnTo>
                  <a:pt x="342150" y="1297685"/>
                </a:lnTo>
                <a:lnTo>
                  <a:pt x="301628" y="1344072"/>
                </a:lnTo>
                <a:lnTo>
                  <a:pt x="259753" y="1380629"/>
                </a:lnTo>
                <a:lnTo>
                  <a:pt x="216365" y="1404375"/>
                </a:lnTo>
                <a:lnTo>
                  <a:pt x="171348" y="1412290"/>
                </a:lnTo>
                <a:lnTo>
                  <a:pt x="160734" y="1411709"/>
                </a:lnTo>
                <a:lnTo>
                  <a:pt x="124444" y="1397659"/>
                </a:lnTo>
                <a:lnTo>
                  <a:pt x="98015" y="1361812"/>
                </a:lnTo>
                <a:lnTo>
                  <a:pt x="85128" y="1318425"/>
                </a:lnTo>
                <a:lnTo>
                  <a:pt x="80213" y="1280502"/>
                </a:lnTo>
                <a:lnTo>
                  <a:pt x="78574" y="1234389"/>
                </a:lnTo>
                <a:lnTo>
                  <a:pt x="78744" y="1219686"/>
                </a:lnTo>
                <a:lnTo>
                  <a:pt x="82770" y="1150929"/>
                </a:lnTo>
                <a:lnTo>
                  <a:pt x="86318" y="1112459"/>
                </a:lnTo>
                <a:lnTo>
                  <a:pt x="196443" y="55664"/>
                </a:lnTo>
                <a:lnTo>
                  <a:pt x="196443" y="48755"/>
                </a:lnTo>
                <a:lnTo>
                  <a:pt x="187718" y="11468"/>
                </a:lnTo>
                <a:lnTo>
                  <a:pt x="159334" y="0"/>
                </a:lnTo>
                <a:lnTo>
                  <a:pt x="152822" y="511"/>
                </a:lnTo>
                <a:lnTo>
                  <a:pt x="120696" y="29372"/>
                </a:lnTo>
                <a:lnTo>
                  <a:pt x="8789" y="1105296"/>
                </a:lnTo>
                <a:lnTo>
                  <a:pt x="4969" y="1145410"/>
                </a:lnTo>
                <a:lnTo>
                  <a:pt x="1837" y="1186335"/>
                </a:lnTo>
                <a:lnTo>
                  <a:pt x="0" y="1236573"/>
                </a:lnTo>
                <a:lnTo>
                  <a:pt x="2419" y="1291451"/>
                </a:lnTo>
                <a:lnTo>
                  <a:pt x="9680" y="1340394"/>
                </a:lnTo>
                <a:lnTo>
                  <a:pt x="21784" y="1383400"/>
                </a:lnTo>
                <a:lnTo>
                  <a:pt x="38735" y="1420469"/>
                </a:lnTo>
                <a:lnTo>
                  <a:pt x="89620" y="1471629"/>
                </a:lnTo>
                <a:lnTo>
                  <a:pt x="164795" y="1488681"/>
                </a:lnTo>
                <a:lnTo>
                  <a:pt x="187407" y="1487556"/>
                </a:lnTo>
                <a:lnTo>
                  <a:pt x="230792" y="1478555"/>
                </a:lnTo>
                <a:lnTo>
                  <a:pt x="271721" y="1460921"/>
                </a:lnTo>
                <a:lnTo>
                  <a:pt x="310193" y="1436913"/>
                </a:lnTo>
                <a:lnTo>
                  <a:pt x="346208" y="1407069"/>
                </a:lnTo>
                <a:lnTo>
                  <a:pt x="379769" y="1372413"/>
                </a:lnTo>
                <a:lnTo>
                  <a:pt x="410944" y="1333430"/>
                </a:lnTo>
                <a:lnTo>
                  <a:pt x="440139" y="1291962"/>
                </a:lnTo>
                <a:lnTo>
                  <a:pt x="467387" y="1248547"/>
                </a:lnTo>
                <a:lnTo>
                  <a:pt x="492494" y="1204614"/>
                </a:lnTo>
                <a:lnTo>
                  <a:pt x="526326" y="1139299"/>
                </a:lnTo>
                <a:lnTo>
                  <a:pt x="546785" y="1097965"/>
                </a:lnTo>
                <a:lnTo>
                  <a:pt x="567981" y="1053283"/>
                </a:lnTo>
                <a:lnTo>
                  <a:pt x="589658" y="1005676"/>
                </a:lnTo>
                <a:lnTo>
                  <a:pt x="611815" y="955144"/>
                </a:lnTo>
                <a:lnTo>
                  <a:pt x="634451" y="901685"/>
                </a:lnTo>
                <a:lnTo>
                  <a:pt x="657567" y="845299"/>
                </a:lnTo>
                <a:lnTo>
                  <a:pt x="674346" y="803169"/>
                </a:lnTo>
                <a:lnTo>
                  <a:pt x="691328" y="759412"/>
                </a:lnTo>
                <a:lnTo>
                  <a:pt x="708512" y="714030"/>
                </a:lnTo>
                <a:lnTo>
                  <a:pt x="725898" y="667021"/>
                </a:lnTo>
                <a:lnTo>
                  <a:pt x="743485" y="618387"/>
                </a:lnTo>
                <a:lnTo>
                  <a:pt x="761272" y="568127"/>
                </a:lnTo>
                <a:lnTo>
                  <a:pt x="779259" y="516242"/>
                </a:lnTo>
                <a:lnTo>
                  <a:pt x="783628" y="517334"/>
                </a:lnTo>
                <a:lnTo>
                  <a:pt x="780351" y="541889"/>
                </a:lnTo>
                <a:lnTo>
                  <a:pt x="761796" y="706145"/>
                </a:lnTo>
                <a:lnTo>
                  <a:pt x="685393" y="1433017"/>
                </a:lnTo>
                <a:lnTo>
                  <a:pt x="684669" y="1434490"/>
                </a:lnTo>
                <a:lnTo>
                  <a:pt x="684301" y="1436293"/>
                </a:lnTo>
                <a:lnTo>
                  <a:pt x="684301" y="1448307"/>
                </a:lnTo>
                <a:lnTo>
                  <a:pt x="706135" y="1485815"/>
                </a:lnTo>
                <a:lnTo>
                  <a:pt x="722503" y="1488681"/>
                </a:lnTo>
                <a:lnTo>
                  <a:pt x="729020" y="1488169"/>
                </a:lnTo>
                <a:lnTo>
                  <a:pt x="761146" y="1459321"/>
                </a:lnTo>
                <a:lnTo>
                  <a:pt x="903681" y="55664"/>
                </a:lnTo>
                <a:lnTo>
                  <a:pt x="903681" y="48755"/>
                </a:lnTo>
                <a:lnTo>
                  <a:pt x="904773" y="41846"/>
                </a:lnTo>
                <a:lnTo>
                  <a:pt x="889490" y="6450"/>
                </a:lnTo>
                <a:lnTo>
                  <a:pt x="875303" y="716"/>
                </a:lnTo>
                <a:lnTo>
                  <a:pt x="8665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02593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92863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95833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98803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01774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04743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2593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4974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92863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95833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98803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01774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04743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63031" y="1288262"/>
            <a:ext cx="1466634" cy="1407181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6025443" y="506929"/>
            <a:ext cx="857250" cy="139700"/>
            <a:chOff x="6025443" y="506929"/>
            <a:chExt cx="857250" cy="139700"/>
          </a:xfrm>
        </p:grpSpPr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25443" y="509976"/>
              <a:ext cx="86258" cy="11018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34331" y="539847"/>
              <a:ext cx="64617" cy="8183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4173" y="506929"/>
              <a:ext cx="368955" cy="11475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615366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77" y="94107"/>
                  </a:lnTo>
                  <a:lnTo>
                    <a:pt x="24777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77" y="31242"/>
                  </a:lnTo>
                  <a:lnTo>
                    <a:pt x="24777" y="8610"/>
                  </a:lnTo>
                  <a:lnTo>
                    <a:pt x="15925" y="8610"/>
                  </a:lnTo>
                  <a:lnTo>
                    <a:pt x="13119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88" y="109702"/>
                  </a:lnTo>
                  <a:lnTo>
                    <a:pt x="26987" y="110413"/>
                  </a:lnTo>
                  <a:lnTo>
                    <a:pt x="36931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595" y="31318"/>
                  </a:lnTo>
                  <a:lnTo>
                    <a:pt x="65595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100" y="0"/>
                  </a:lnTo>
                  <a:lnTo>
                    <a:pt x="65100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19696" y="539084"/>
              <a:ext cx="162678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143" y="522906"/>
            <a:ext cx="1515110" cy="1515110"/>
          </a:xfrm>
          <a:custGeom>
            <a:avLst/>
            <a:gdLst/>
            <a:ahLst/>
            <a:cxnLst/>
            <a:rect l="l" t="t" r="r" b="b"/>
            <a:pathLst>
              <a:path w="1515109" h="1515110">
                <a:moveTo>
                  <a:pt x="1358404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2"/>
                </a:lnTo>
                <a:lnTo>
                  <a:pt x="8001" y="107219"/>
                </a:lnTo>
                <a:lnTo>
                  <a:pt x="0" y="156692"/>
                </a:lnTo>
                <a:lnTo>
                  <a:pt x="0" y="1358392"/>
                </a:lnTo>
                <a:lnTo>
                  <a:pt x="8001" y="1407871"/>
                </a:lnTo>
                <a:lnTo>
                  <a:pt x="30273" y="1450881"/>
                </a:lnTo>
                <a:lnTo>
                  <a:pt x="64215" y="1484823"/>
                </a:lnTo>
                <a:lnTo>
                  <a:pt x="107226" y="1507095"/>
                </a:lnTo>
                <a:lnTo>
                  <a:pt x="156705" y="1515097"/>
                </a:lnTo>
                <a:lnTo>
                  <a:pt x="1358404" y="1515097"/>
                </a:lnTo>
                <a:lnTo>
                  <a:pt x="1407877" y="1507095"/>
                </a:lnTo>
                <a:lnTo>
                  <a:pt x="1441472" y="1489697"/>
                </a:lnTo>
                <a:lnTo>
                  <a:pt x="156705" y="1489697"/>
                </a:lnTo>
                <a:lnTo>
                  <a:pt x="105643" y="1479362"/>
                </a:lnTo>
                <a:lnTo>
                  <a:pt x="63901" y="1451195"/>
                </a:lnTo>
                <a:lnTo>
                  <a:pt x="35734" y="1409453"/>
                </a:lnTo>
                <a:lnTo>
                  <a:pt x="25399" y="1358392"/>
                </a:lnTo>
                <a:lnTo>
                  <a:pt x="25399" y="156692"/>
                </a:lnTo>
                <a:lnTo>
                  <a:pt x="35734" y="105638"/>
                </a:lnTo>
                <a:lnTo>
                  <a:pt x="63901" y="63900"/>
                </a:lnTo>
                <a:lnTo>
                  <a:pt x="105643" y="35734"/>
                </a:lnTo>
                <a:lnTo>
                  <a:pt x="156705" y="25400"/>
                </a:lnTo>
                <a:lnTo>
                  <a:pt x="1441474" y="25400"/>
                </a:lnTo>
                <a:lnTo>
                  <a:pt x="1407877" y="8001"/>
                </a:lnTo>
                <a:lnTo>
                  <a:pt x="1358404" y="0"/>
                </a:lnTo>
                <a:close/>
              </a:path>
              <a:path w="1515109" h="1515110">
                <a:moveTo>
                  <a:pt x="1441474" y="25400"/>
                </a:moveTo>
                <a:lnTo>
                  <a:pt x="1358404" y="25400"/>
                </a:lnTo>
                <a:lnTo>
                  <a:pt x="1409458" y="35734"/>
                </a:lnTo>
                <a:lnTo>
                  <a:pt x="1451197" y="63900"/>
                </a:lnTo>
                <a:lnTo>
                  <a:pt x="1479362" y="105638"/>
                </a:lnTo>
                <a:lnTo>
                  <a:pt x="1489697" y="156692"/>
                </a:lnTo>
                <a:lnTo>
                  <a:pt x="1489697" y="1358392"/>
                </a:lnTo>
                <a:lnTo>
                  <a:pt x="1479362" y="1409453"/>
                </a:lnTo>
                <a:lnTo>
                  <a:pt x="1451197" y="1451195"/>
                </a:lnTo>
                <a:lnTo>
                  <a:pt x="1409458" y="1479362"/>
                </a:lnTo>
                <a:lnTo>
                  <a:pt x="1358404" y="1489697"/>
                </a:lnTo>
                <a:lnTo>
                  <a:pt x="1441472" y="1489697"/>
                </a:lnTo>
                <a:lnTo>
                  <a:pt x="1450884" y="1484823"/>
                </a:lnTo>
                <a:lnTo>
                  <a:pt x="1484824" y="1450881"/>
                </a:lnTo>
                <a:lnTo>
                  <a:pt x="1507095" y="1407871"/>
                </a:lnTo>
                <a:lnTo>
                  <a:pt x="1515097" y="1358392"/>
                </a:lnTo>
                <a:lnTo>
                  <a:pt x="1515097" y="156692"/>
                </a:lnTo>
                <a:lnTo>
                  <a:pt x="1507095" y="107219"/>
                </a:lnTo>
                <a:lnTo>
                  <a:pt x="1484824" y="64212"/>
                </a:lnTo>
                <a:lnTo>
                  <a:pt x="1450884" y="30273"/>
                </a:lnTo>
                <a:lnTo>
                  <a:pt x="1441474" y="25400"/>
                </a:lnTo>
                <a:close/>
              </a:path>
            </a:pathLst>
          </a:custGeom>
          <a:solidFill>
            <a:srgbClr val="95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3458" y="436617"/>
            <a:ext cx="1460500" cy="167640"/>
            <a:chOff x="473458" y="436617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58" y="436617"/>
              <a:ext cx="1263900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64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31" y="46977"/>
                  </a:moveTo>
                  <a:lnTo>
                    <a:pt x="228" y="46977"/>
                  </a:lnTo>
                  <a:lnTo>
                    <a:pt x="228" y="165163"/>
                  </a:lnTo>
                  <a:lnTo>
                    <a:pt x="32131" y="165163"/>
                  </a:lnTo>
                  <a:lnTo>
                    <a:pt x="32131" y="46977"/>
                  </a:lnTo>
                  <a:close/>
                </a:path>
                <a:path w="33019" h="165734">
                  <a:moveTo>
                    <a:pt x="32473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73" y="30060"/>
                  </a:lnTo>
                  <a:lnTo>
                    <a:pt x="32473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79" y="481412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165" y="481414"/>
            <a:ext cx="102882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5557" y="482675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59" y="481414"/>
            <a:ext cx="499109" cy="157480"/>
            <a:chOff x="2259359" y="481414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359" y="481416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330" y="481414"/>
              <a:ext cx="236597" cy="122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947054" y="1105559"/>
            <a:ext cx="476250" cy="151130"/>
            <a:chOff x="5947054" y="1105559"/>
            <a:chExt cx="476250" cy="15113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47054" y="1105559"/>
              <a:ext cx="433116" cy="13031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399987" y="1214367"/>
              <a:ext cx="22860" cy="42545"/>
            </a:xfrm>
            <a:custGeom>
              <a:avLst/>
              <a:gdLst/>
              <a:ahLst/>
              <a:cxnLst/>
              <a:rect l="l" t="t" r="r" b="b"/>
              <a:pathLst>
                <a:path w="22860" h="42544">
                  <a:moveTo>
                    <a:pt x="22771" y="0"/>
                  </a:moveTo>
                  <a:lnTo>
                    <a:pt x="2235" y="0"/>
                  </a:lnTo>
                  <a:lnTo>
                    <a:pt x="2235" y="19646"/>
                  </a:lnTo>
                  <a:lnTo>
                    <a:pt x="9969" y="20091"/>
                  </a:lnTo>
                  <a:lnTo>
                    <a:pt x="0" y="42049"/>
                  </a:lnTo>
                  <a:lnTo>
                    <a:pt x="7658" y="42049"/>
                  </a:lnTo>
                  <a:lnTo>
                    <a:pt x="22771" y="17068"/>
                  </a:lnTo>
                  <a:lnTo>
                    <a:pt x="2277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487116" y="1140403"/>
            <a:ext cx="227329" cy="122555"/>
            <a:chOff x="6487116" y="1140403"/>
            <a:chExt cx="227329" cy="122555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87116" y="1142178"/>
              <a:ext cx="77597" cy="9376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591554" y="1140408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5">
                  <a:moveTo>
                    <a:pt x="84023" y="46494"/>
                  </a:moveTo>
                  <a:lnTo>
                    <a:pt x="75577" y="12801"/>
                  </a:lnTo>
                  <a:lnTo>
                    <a:pt x="71805" y="8369"/>
                  </a:lnTo>
                  <a:lnTo>
                    <a:pt x="68097" y="6159"/>
                  </a:lnTo>
                  <a:lnTo>
                    <a:pt x="68097" y="47028"/>
                  </a:lnTo>
                  <a:lnTo>
                    <a:pt x="67652" y="55575"/>
                  </a:lnTo>
                  <a:lnTo>
                    <a:pt x="49911" y="82677"/>
                  </a:lnTo>
                  <a:lnTo>
                    <a:pt x="36626" y="82677"/>
                  </a:lnTo>
                  <a:lnTo>
                    <a:pt x="31864" y="81076"/>
                  </a:lnTo>
                  <a:lnTo>
                    <a:pt x="27063" y="77089"/>
                  </a:lnTo>
                  <a:lnTo>
                    <a:pt x="24142" y="74676"/>
                  </a:lnTo>
                  <a:lnTo>
                    <a:pt x="21247" y="70383"/>
                  </a:lnTo>
                  <a:lnTo>
                    <a:pt x="17335" y="59601"/>
                  </a:lnTo>
                  <a:lnTo>
                    <a:pt x="16446" y="54089"/>
                  </a:lnTo>
                  <a:lnTo>
                    <a:pt x="16395" y="46494"/>
                  </a:lnTo>
                  <a:lnTo>
                    <a:pt x="16776" y="39751"/>
                  </a:lnTo>
                  <a:lnTo>
                    <a:pt x="18008" y="33197"/>
                  </a:lnTo>
                  <a:lnTo>
                    <a:pt x="20066" y="27368"/>
                  </a:lnTo>
                  <a:lnTo>
                    <a:pt x="22936" y="22275"/>
                  </a:lnTo>
                  <a:lnTo>
                    <a:pt x="26060" y="17792"/>
                  </a:lnTo>
                  <a:lnTo>
                    <a:pt x="27317" y="15963"/>
                  </a:lnTo>
                  <a:lnTo>
                    <a:pt x="33782" y="12801"/>
                  </a:lnTo>
                  <a:lnTo>
                    <a:pt x="50736" y="12801"/>
                  </a:lnTo>
                  <a:lnTo>
                    <a:pt x="68097" y="47028"/>
                  </a:lnTo>
                  <a:lnTo>
                    <a:pt x="68097" y="6159"/>
                  </a:lnTo>
                  <a:lnTo>
                    <a:pt x="60579" y="1676"/>
                  </a:lnTo>
                  <a:lnTo>
                    <a:pt x="54114" y="0"/>
                  </a:lnTo>
                  <a:lnTo>
                    <a:pt x="42557" y="0"/>
                  </a:lnTo>
                  <a:lnTo>
                    <a:pt x="16535" y="17792"/>
                  </a:lnTo>
                  <a:lnTo>
                    <a:pt x="16357" y="1778"/>
                  </a:lnTo>
                  <a:lnTo>
                    <a:pt x="0" y="1778"/>
                  </a:lnTo>
                  <a:lnTo>
                    <a:pt x="0" y="122326"/>
                  </a:lnTo>
                  <a:lnTo>
                    <a:pt x="16535" y="122326"/>
                  </a:lnTo>
                  <a:lnTo>
                    <a:pt x="16535" y="77089"/>
                  </a:lnTo>
                  <a:lnTo>
                    <a:pt x="17551" y="79032"/>
                  </a:lnTo>
                  <a:lnTo>
                    <a:pt x="41338" y="95478"/>
                  </a:lnTo>
                  <a:lnTo>
                    <a:pt x="53543" y="95478"/>
                  </a:lnTo>
                  <a:lnTo>
                    <a:pt x="60490" y="93573"/>
                  </a:lnTo>
                  <a:lnTo>
                    <a:pt x="71996" y="86004"/>
                  </a:lnTo>
                  <a:lnTo>
                    <a:pt x="74637" y="82677"/>
                  </a:lnTo>
                  <a:lnTo>
                    <a:pt x="76403" y="80467"/>
                  </a:lnTo>
                  <a:lnTo>
                    <a:pt x="79451" y="73215"/>
                  </a:lnTo>
                  <a:lnTo>
                    <a:pt x="81445" y="67462"/>
                  </a:lnTo>
                  <a:lnTo>
                    <a:pt x="82880" y="61087"/>
                  </a:lnTo>
                  <a:lnTo>
                    <a:pt x="83731" y="54089"/>
                  </a:lnTo>
                  <a:lnTo>
                    <a:pt x="84023" y="46494"/>
                  </a:lnTo>
                  <a:close/>
                </a:path>
                <a:path w="122554" h="122555">
                  <a:moveTo>
                    <a:pt x="122504" y="73964"/>
                  </a:moveTo>
                  <a:lnTo>
                    <a:pt x="101981" y="73964"/>
                  </a:lnTo>
                  <a:lnTo>
                    <a:pt x="101981" y="93611"/>
                  </a:lnTo>
                  <a:lnTo>
                    <a:pt x="109702" y="94056"/>
                  </a:lnTo>
                  <a:lnTo>
                    <a:pt x="99758" y="116014"/>
                  </a:lnTo>
                  <a:lnTo>
                    <a:pt x="107403" y="116014"/>
                  </a:lnTo>
                  <a:lnTo>
                    <a:pt x="122504" y="91033"/>
                  </a:lnTo>
                  <a:lnTo>
                    <a:pt x="122504" y="73964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107863" y="1343600"/>
            <a:ext cx="440055" cy="95885"/>
            <a:chOff x="6107863" y="1343600"/>
            <a:chExt cx="440055" cy="9588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07863" y="1343606"/>
              <a:ext cx="79298" cy="9547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06464" y="1345378"/>
              <a:ext cx="77609" cy="9376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10913" y="1343600"/>
              <a:ext cx="236839" cy="95478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4409386" y="939615"/>
            <a:ext cx="613410" cy="699135"/>
          </a:xfrm>
          <a:custGeom>
            <a:avLst/>
            <a:gdLst/>
            <a:ahLst/>
            <a:cxnLst/>
            <a:rect l="l" t="t" r="r" b="b"/>
            <a:pathLst>
              <a:path w="613410" h="699135">
                <a:moveTo>
                  <a:pt x="260807" y="91859"/>
                </a:moveTo>
                <a:lnTo>
                  <a:pt x="251458" y="91859"/>
                </a:lnTo>
                <a:lnTo>
                  <a:pt x="242441" y="94399"/>
                </a:lnTo>
                <a:lnTo>
                  <a:pt x="212220" y="119799"/>
                </a:lnTo>
                <a:lnTo>
                  <a:pt x="153708" y="637959"/>
                </a:lnTo>
                <a:lnTo>
                  <a:pt x="153335" y="651929"/>
                </a:lnTo>
                <a:lnTo>
                  <a:pt x="155663" y="664629"/>
                </a:lnTo>
                <a:lnTo>
                  <a:pt x="187610" y="695109"/>
                </a:lnTo>
                <a:lnTo>
                  <a:pt x="198027" y="698919"/>
                </a:lnTo>
                <a:lnTo>
                  <a:pt x="219030" y="698919"/>
                </a:lnTo>
                <a:lnTo>
                  <a:pt x="201331" y="683679"/>
                </a:lnTo>
                <a:lnTo>
                  <a:pt x="193881" y="681139"/>
                </a:lnTo>
                <a:lnTo>
                  <a:pt x="168600" y="648119"/>
                </a:lnTo>
                <a:lnTo>
                  <a:pt x="169265" y="637959"/>
                </a:lnTo>
                <a:lnTo>
                  <a:pt x="221081" y="143929"/>
                </a:lnTo>
                <a:lnTo>
                  <a:pt x="241528" y="110909"/>
                </a:lnTo>
                <a:lnTo>
                  <a:pt x="247623" y="109639"/>
                </a:lnTo>
                <a:lnTo>
                  <a:pt x="254049" y="107099"/>
                </a:lnTo>
                <a:lnTo>
                  <a:pt x="302498" y="107099"/>
                </a:lnTo>
                <a:lnTo>
                  <a:pt x="301396" y="105829"/>
                </a:lnTo>
                <a:lnTo>
                  <a:pt x="292050" y="99479"/>
                </a:lnTo>
                <a:lnTo>
                  <a:pt x="282168" y="95669"/>
                </a:lnTo>
                <a:lnTo>
                  <a:pt x="271753" y="93129"/>
                </a:lnTo>
                <a:lnTo>
                  <a:pt x="260807" y="91859"/>
                </a:lnTo>
                <a:close/>
              </a:path>
              <a:path w="613410" h="699135">
                <a:moveTo>
                  <a:pt x="457707" y="189649"/>
                </a:moveTo>
                <a:lnTo>
                  <a:pt x="450799" y="189649"/>
                </a:lnTo>
                <a:lnTo>
                  <a:pt x="440381" y="192189"/>
                </a:lnTo>
                <a:lnTo>
                  <a:pt x="408482" y="216319"/>
                </a:lnTo>
                <a:lnTo>
                  <a:pt x="377550" y="262039"/>
                </a:lnTo>
                <a:lnTo>
                  <a:pt x="358600" y="297599"/>
                </a:lnTo>
                <a:lnTo>
                  <a:pt x="341334" y="335699"/>
                </a:lnTo>
                <a:lnTo>
                  <a:pt x="333349" y="353479"/>
                </a:lnTo>
                <a:lnTo>
                  <a:pt x="326008" y="372529"/>
                </a:lnTo>
                <a:lnTo>
                  <a:pt x="319530" y="387769"/>
                </a:lnTo>
                <a:lnTo>
                  <a:pt x="313916" y="403009"/>
                </a:lnTo>
                <a:lnTo>
                  <a:pt x="297771" y="446189"/>
                </a:lnTo>
                <a:lnTo>
                  <a:pt x="279209" y="503339"/>
                </a:lnTo>
                <a:lnTo>
                  <a:pt x="265718" y="556679"/>
                </a:lnTo>
                <a:lnTo>
                  <a:pt x="254060" y="615099"/>
                </a:lnTo>
                <a:lnTo>
                  <a:pt x="248716" y="645579"/>
                </a:lnTo>
                <a:lnTo>
                  <a:pt x="246494" y="654469"/>
                </a:lnTo>
                <a:lnTo>
                  <a:pt x="215735" y="683679"/>
                </a:lnTo>
                <a:lnTo>
                  <a:pt x="248067" y="683679"/>
                </a:lnTo>
                <a:lnTo>
                  <a:pt x="269610" y="618909"/>
                </a:lnTo>
                <a:lnTo>
                  <a:pt x="275274" y="589699"/>
                </a:lnTo>
                <a:lnTo>
                  <a:pt x="287578" y="535089"/>
                </a:lnTo>
                <a:lnTo>
                  <a:pt x="303331" y="479209"/>
                </a:lnTo>
                <a:lnTo>
                  <a:pt x="324713" y="419519"/>
                </a:lnTo>
                <a:lnTo>
                  <a:pt x="327790" y="410629"/>
                </a:lnTo>
                <a:lnTo>
                  <a:pt x="331838" y="400469"/>
                </a:lnTo>
                <a:lnTo>
                  <a:pt x="336857" y="387769"/>
                </a:lnTo>
                <a:lnTo>
                  <a:pt x="342849" y="373799"/>
                </a:lnTo>
                <a:lnTo>
                  <a:pt x="349488" y="358559"/>
                </a:lnTo>
                <a:lnTo>
                  <a:pt x="356450" y="343319"/>
                </a:lnTo>
                <a:lnTo>
                  <a:pt x="363737" y="328079"/>
                </a:lnTo>
                <a:lnTo>
                  <a:pt x="371347" y="311569"/>
                </a:lnTo>
                <a:lnTo>
                  <a:pt x="395631" y="265849"/>
                </a:lnTo>
                <a:lnTo>
                  <a:pt x="420992" y="227749"/>
                </a:lnTo>
                <a:lnTo>
                  <a:pt x="436981" y="212509"/>
                </a:lnTo>
                <a:lnTo>
                  <a:pt x="443890" y="206159"/>
                </a:lnTo>
                <a:lnTo>
                  <a:pt x="448462" y="204889"/>
                </a:lnTo>
                <a:lnTo>
                  <a:pt x="468337" y="204889"/>
                </a:lnTo>
                <a:lnTo>
                  <a:pt x="465480" y="198539"/>
                </a:lnTo>
                <a:lnTo>
                  <a:pt x="462584" y="193459"/>
                </a:lnTo>
                <a:lnTo>
                  <a:pt x="457707" y="189649"/>
                </a:lnTo>
                <a:close/>
              </a:path>
              <a:path w="613410" h="699135">
                <a:moveTo>
                  <a:pt x="112267" y="305219"/>
                </a:moveTo>
                <a:lnTo>
                  <a:pt x="107657" y="305219"/>
                </a:lnTo>
                <a:lnTo>
                  <a:pt x="104762" y="306489"/>
                </a:lnTo>
                <a:lnTo>
                  <a:pt x="103631" y="312839"/>
                </a:lnTo>
                <a:lnTo>
                  <a:pt x="69075" y="648119"/>
                </a:lnTo>
                <a:lnTo>
                  <a:pt x="67932" y="654469"/>
                </a:lnTo>
                <a:lnTo>
                  <a:pt x="70218" y="658279"/>
                </a:lnTo>
                <a:lnTo>
                  <a:pt x="75996" y="659549"/>
                </a:lnTo>
                <a:lnTo>
                  <a:pt x="81737" y="659549"/>
                </a:lnTo>
                <a:lnTo>
                  <a:pt x="85204" y="657009"/>
                </a:lnTo>
                <a:lnTo>
                  <a:pt x="86359" y="650659"/>
                </a:lnTo>
                <a:lnTo>
                  <a:pt x="89522" y="616369"/>
                </a:lnTo>
                <a:lnTo>
                  <a:pt x="90385" y="610019"/>
                </a:lnTo>
                <a:lnTo>
                  <a:pt x="92671" y="597319"/>
                </a:lnTo>
                <a:lnTo>
                  <a:pt x="93840" y="589699"/>
                </a:lnTo>
                <a:lnTo>
                  <a:pt x="95955" y="571919"/>
                </a:lnTo>
                <a:lnTo>
                  <a:pt x="97139" y="561759"/>
                </a:lnTo>
                <a:lnTo>
                  <a:pt x="100177" y="537629"/>
                </a:lnTo>
                <a:lnTo>
                  <a:pt x="105242" y="502069"/>
                </a:lnTo>
                <a:lnTo>
                  <a:pt x="111823" y="465239"/>
                </a:lnTo>
                <a:lnTo>
                  <a:pt x="115218" y="448729"/>
                </a:lnTo>
                <a:lnTo>
                  <a:pt x="101892" y="448729"/>
                </a:lnTo>
                <a:lnTo>
                  <a:pt x="117449" y="314109"/>
                </a:lnTo>
                <a:lnTo>
                  <a:pt x="118592" y="310299"/>
                </a:lnTo>
                <a:lnTo>
                  <a:pt x="116852" y="306489"/>
                </a:lnTo>
                <a:lnTo>
                  <a:pt x="112267" y="305219"/>
                </a:lnTo>
                <a:close/>
              </a:path>
              <a:path w="613410" h="699135">
                <a:moveTo>
                  <a:pt x="175018" y="218859"/>
                </a:moveTo>
                <a:lnTo>
                  <a:pt x="171564" y="221399"/>
                </a:lnTo>
                <a:lnTo>
                  <a:pt x="169265" y="227749"/>
                </a:lnTo>
                <a:lnTo>
                  <a:pt x="151646" y="272199"/>
                </a:lnTo>
                <a:lnTo>
                  <a:pt x="136098" y="315379"/>
                </a:lnTo>
                <a:lnTo>
                  <a:pt x="122622" y="359829"/>
                </a:lnTo>
                <a:lnTo>
                  <a:pt x="111220" y="404279"/>
                </a:lnTo>
                <a:lnTo>
                  <a:pt x="101892" y="448729"/>
                </a:lnTo>
                <a:lnTo>
                  <a:pt x="115218" y="448729"/>
                </a:lnTo>
                <a:lnTo>
                  <a:pt x="119919" y="425869"/>
                </a:lnTo>
                <a:lnTo>
                  <a:pt x="129527" y="385229"/>
                </a:lnTo>
                <a:lnTo>
                  <a:pt x="140651" y="343319"/>
                </a:lnTo>
                <a:lnTo>
                  <a:pt x="153281" y="303949"/>
                </a:lnTo>
                <a:lnTo>
                  <a:pt x="167423" y="267119"/>
                </a:lnTo>
                <a:lnTo>
                  <a:pt x="183083" y="231559"/>
                </a:lnTo>
                <a:lnTo>
                  <a:pt x="185381" y="225209"/>
                </a:lnTo>
                <a:lnTo>
                  <a:pt x="184226" y="221399"/>
                </a:lnTo>
                <a:lnTo>
                  <a:pt x="175018" y="218859"/>
                </a:lnTo>
                <a:close/>
              </a:path>
              <a:path w="613410" h="699135">
                <a:moveTo>
                  <a:pt x="519874" y="292519"/>
                </a:moveTo>
                <a:lnTo>
                  <a:pt x="516432" y="292519"/>
                </a:lnTo>
                <a:lnTo>
                  <a:pt x="509523" y="298869"/>
                </a:lnTo>
                <a:lnTo>
                  <a:pt x="509523" y="302679"/>
                </a:lnTo>
                <a:lnTo>
                  <a:pt x="512991" y="305219"/>
                </a:lnTo>
                <a:lnTo>
                  <a:pt x="528510" y="322999"/>
                </a:lnTo>
                <a:lnTo>
                  <a:pt x="507199" y="344589"/>
                </a:lnTo>
                <a:lnTo>
                  <a:pt x="507504" y="347129"/>
                </a:lnTo>
                <a:lnTo>
                  <a:pt x="513245" y="356019"/>
                </a:lnTo>
                <a:lnTo>
                  <a:pt x="517004" y="354749"/>
                </a:lnTo>
                <a:lnTo>
                  <a:pt x="538886" y="333159"/>
                </a:lnTo>
                <a:lnTo>
                  <a:pt x="558454" y="333159"/>
                </a:lnTo>
                <a:lnTo>
                  <a:pt x="549249" y="322999"/>
                </a:lnTo>
                <a:lnTo>
                  <a:pt x="559612" y="312839"/>
                </a:lnTo>
                <a:lnTo>
                  <a:pt x="538886" y="312839"/>
                </a:lnTo>
                <a:lnTo>
                  <a:pt x="523341" y="295059"/>
                </a:lnTo>
                <a:lnTo>
                  <a:pt x="519874" y="292519"/>
                </a:lnTo>
                <a:close/>
              </a:path>
              <a:path w="613410" h="699135">
                <a:moveTo>
                  <a:pt x="558454" y="333159"/>
                </a:moveTo>
                <a:lnTo>
                  <a:pt x="538886" y="333159"/>
                </a:lnTo>
                <a:lnTo>
                  <a:pt x="554431" y="350939"/>
                </a:lnTo>
                <a:lnTo>
                  <a:pt x="557885" y="353479"/>
                </a:lnTo>
                <a:lnTo>
                  <a:pt x="561327" y="354749"/>
                </a:lnTo>
                <a:lnTo>
                  <a:pt x="568248" y="348399"/>
                </a:lnTo>
                <a:lnTo>
                  <a:pt x="568820" y="345859"/>
                </a:lnTo>
                <a:lnTo>
                  <a:pt x="566508" y="342049"/>
                </a:lnTo>
                <a:lnTo>
                  <a:pt x="558454" y="333159"/>
                </a:lnTo>
                <a:close/>
              </a:path>
              <a:path w="613410" h="699135">
                <a:moveTo>
                  <a:pt x="563067" y="292519"/>
                </a:moveTo>
                <a:lnTo>
                  <a:pt x="559612" y="292519"/>
                </a:lnTo>
                <a:lnTo>
                  <a:pt x="538886" y="312839"/>
                </a:lnTo>
                <a:lnTo>
                  <a:pt x="559612" y="312839"/>
                </a:lnTo>
                <a:lnTo>
                  <a:pt x="569975" y="302679"/>
                </a:lnTo>
                <a:lnTo>
                  <a:pt x="569975" y="298869"/>
                </a:lnTo>
                <a:lnTo>
                  <a:pt x="563067" y="292519"/>
                </a:lnTo>
                <a:close/>
              </a:path>
              <a:path w="613410" h="699135">
                <a:moveTo>
                  <a:pt x="302498" y="107099"/>
                </a:moveTo>
                <a:lnTo>
                  <a:pt x="260807" y="107099"/>
                </a:lnTo>
                <a:lnTo>
                  <a:pt x="274835" y="109639"/>
                </a:lnTo>
                <a:lnTo>
                  <a:pt x="289293" y="117259"/>
                </a:lnTo>
                <a:lnTo>
                  <a:pt x="295498" y="123609"/>
                </a:lnTo>
                <a:lnTo>
                  <a:pt x="299442" y="131229"/>
                </a:lnTo>
                <a:lnTo>
                  <a:pt x="301121" y="140119"/>
                </a:lnTo>
                <a:lnTo>
                  <a:pt x="300532" y="150279"/>
                </a:lnTo>
                <a:lnTo>
                  <a:pt x="290169" y="246799"/>
                </a:lnTo>
                <a:lnTo>
                  <a:pt x="279793" y="305219"/>
                </a:lnTo>
                <a:lnTo>
                  <a:pt x="284219" y="293789"/>
                </a:lnTo>
                <a:lnTo>
                  <a:pt x="288864" y="282359"/>
                </a:lnTo>
                <a:lnTo>
                  <a:pt x="293724" y="270929"/>
                </a:lnTo>
                <a:lnTo>
                  <a:pt x="298792" y="259499"/>
                </a:lnTo>
                <a:lnTo>
                  <a:pt x="303763" y="248069"/>
                </a:lnTo>
                <a:lnTo>
                  <a:pt x="308297" y="239179"/>
                </a:lnTo>
                <a:lnTo>
                  <a:pt x="312399" y="232829"/>
                </a:lnTo>
                <a:lnTo>
                  <a:pt x="316077" y="226479"/>
                </a:lnTo>
                <a:lnTo>
                  <a:pt x="326517" y="208699"/>
                </a:lnTo>
                <a:lnTo>
                  <a:pt x="309168" y="208699"/>
                </a:lnTo>
                <a:lnTo>
                  <a:pt x="316077" y="151549"/>
                </a:lnTo>
                <a:lnTo>
                  <a:pt x="316448" y="137579"/>
                </a:lnTo>
                <a:lnTo>
                  <a:pt x="314128" y="124879"/>
                </a:lnTo>
                <a:lnTo>
                  <a:pt x="309112" y="114719"/>
                </a:lnTo>
                <a:lnTo>
                  <a:pt x="302498" y="107099"/>
                </a:lnTo>
                <a:close/>
              </a:path>
              <a:path w="613410" h="699135">
                <a:moveTo>
                  <a:pt x="92963" y="189649"/>
                </a:moveTo>
                <a:lnTo>
                  <a:pt x="84899" y="192189"/>
                </a:lnTo>
                <a:lnTo>
                  <a:pt x="84035" y="195999"/>
                </a:lnTo>
                <a:lnTo>
                  <a:pt x="86359" y="199809"/>
                </a:lnTo>
                <a:lnTo>
                  <a:pt x="105359" y="265849"/>
                </a:lnTo>
                <a:lnTo>
                  <a:pt x="107657" y="273469"/>
                </a:lnTo>
                <a:lnTo>
                  <a:pt x="111099" y="276009"/>
                </a:lnTo>
                <a:lnTo>
                  <a:pt x="120307" y="276009"/>
                </a:lnTo>
                <a:lnTo>
                  <a:pt x="123761" y="273469"/>
                </a:lnTo>
                <a:lnTo>
                  <a:pt x="126085" y="267119"/>
                </a:lnTo>
                <a:lnTo>
                  <a:pt x="143541" y="235369"/>
                </a:lnTo>
                <a:lnTo>
                  <a:pt x="126085" y="235369"/>
                </a:lnTo>
                <a:lnTo>
                  <a:pt x="126328" y="232829"/>
                </a:lnTo>
                <a:lnTo>
                  <a:pt x="112267" y="232829"/>
                </a:lnTo>
                <a:lnTo>
                  <a:pt x="98450" y="194729"/>
                </a:lnTo>
                <a:lnTo>
                  <a:pt x="96126" y="190919"/>
                </a:lnTo>
                <a:lnTo>
                  <a:pt x="92963" y="189649"/>
                </a:lnTo>
                <a:close/>
              </a:path>
              <a:path w="613410" h="699135">
                <a:moveTo>
                  <a:pt x="468337" y="204889"/>
                </a:moveTo>
                <a:lnTo>
                  <a:pt x="448462" y="204889"/>
                </a:lnTo>
                <a:lnTo>
                  <a:pt x="450799" y="208699"/>
                </a:lnTo>
                <a:lnTo>
                  <a:pt x="453097" y="211239"/>
                </a:lnTo>
                <a:lnTo>
                  <a:pt x="455383" y="215049"/>
                </a:lnTo>
                <a:lnTo>
                  <a:pt x="478434" y="254419"/>
                </a:lnTo>
                <a:lnTo>
                  <a:pt x="503358" y="267119"/>
                </a:lnTo>
                <a:lnTo>
                  <a:pt x="526249" y="267119"/>
                </a:lnTo>
                <a:lnTo>
                  <a:pt x="536724" y="263309"/>
                </a:lnTo>
                <a:lnTo>
                  <a:pt x="546118" y="259499"/>
                </a:lnTo>
                <a:lnTo>
                  <a:pt x="554431" y="251879"/>
                </a:lnTo>
                <a:lnTo>
                  <a:pt x="555582" y="250609"/>
                </a:lnTo>
                <a:lnTo>
                  <a:pt x="514692" y="250609"/>
                </a:lnTo>
                <a:lnTo>
                  <a:pt x="505893" y="249339"/>
                </a:lnTo>
                <a:lnTo>
                  <a:pt x="474979" y="217589"/>
                </a:lnTo>
                <a:lnTo>
                  <a:pt x="471525" y="211239"/>
                </a:lnTo>
                <a:lnTo>
                  <a:pt x="468337" y="204889"/>
                </a:lnTo>
                <a:close/>
              </a:path>
              <a:path w="613410" h="699135">
                <a:moveTo>
                  <a:pt x="513873" y="107099"/>
                </a:moveTo>
                <a:lnTo>
                  <a:pt x="454253" y="107099"/>
                </a:lnTo>
                <a:lnTo>
                  <a:pt x="472972" y="108369"/>
                </a:lnTo>
                <a:lnTo>
                  <a:pt x="489431" y="112179"/>
                </a:lnTo>
                <a:lnTo>
                  <a:pt x="525655" y="140119"/>
                </a:lnTo>
                <a:lnTo>
                  <a:pt x="547509" y="180759"/>
                </a:lnTo>
                <a:lnTo>
                  <a:pt x="554431" y="204889"/>
                </a:lnTo>
                <a:lnTo>
                  <a:pt x="554305" y="212509"/>
                </a:lnTo>
                <a:lnTo>
                  <a:pt x="529378" y="248069"/>
                </a:lnTo>
                <a:lnTo>
                  <a:pt x="514692" y="250609"/>
                </a:lnTo>
                <a:lnTo>
                  <a:pt x="555582" y="250609"/>
                </a:lnTo>
                <a:lnTo>
                  <a:pt x="561337" y="244259"/>
                </a:lnTo>
                <a:lnTo>
                  <a:pt x="566515" y="234099"/>
                </a:lnTo>
                <a:lnTo>
                  <a:pt x="569968" y="222669"/>
                </a:lnTo>
                <a:lnTo>
                  <a:pt x="571703" y="211239"/>
                </a:lnTo>
                <a:lnTo>
                  <a:pt x="571162" y="202349"/>
                </a:lnTo>
                <a:lnTo>
                  <a:pt x="555446" y="156629"/>
                </a:lnTo>
                <a:lnTo>
                  <a:pt x="524192" y="114719"/>
                </a:lnTo>
                <a:lnTo>
                  <a:pt x="513873" y="107099"/>
                </a:lnTo>
                <a:close/>
              </a:path>
              <a:path w="613410" h="699135">
                <a:moveTo>
                  <a:pt x="153987" y="194729"/>
                </a:moveTo>
                <a:lnTo>
                  <a:pt x="150837" y="194729"/>
                </a:lnTo>
                <a:lnTo>
                  <a:pt x="126085" y="235369"/>
                </a:lnTo>
                <a:lnTo>
                  <a:pt x="143541" y="235369"/>
                </a:lnTo>
                <a:lnTo>
                  <a:pt x="158902" y="207429"/>
                </a:lnTo>
                <a:lnTo>
                  <a:pt x="162344" y="201079"/>
                </a:lnTo>
                <a:lnTo>
                  <a:pt x="162064" y="197269"/>
                </a:lnTo>
                <a:lnTo>
                  <a:pt x="153987" y="194729"/>
                </a:lnTo>
                <a:close/>
              </a:path>
              <a:path w="613410" h="699135">
                <a:moveTo>
                  <a:pt x="129527" y="107099"/>
                </a:moveTo>
                <a:lnTo>
                  <a:pt x="117435" y="108369"/>
                </a:lnTo>
                <a:lnTo>
                  <a:pt x="108799" y="113449"/>
                </a:lnTo>
                <a:lnTo>
                  <a:pt x="103618" y="122339"/>
                </a:lnTo>
                <a:lnTo>
                  <a:pt x="101892" y="135039"/>
                </a:lnTo>
                <a:lnTo>
                  <a:pt x="102972" y="143929"/>
                </a:lnTo>
                <a:lnTo>
                  <a:pt x="106214" y="151549"/>
                </a:lnTo>
                <a:lnTo>
                  <a:pt x="111616" y="156629"/>
                </a:lnTo>
                <a:lnTo>
                  <a:pt x="119176" y="160439"/>
                </a:lnTo>
                <a:lnTo>
                  <a:pt x="112267" y="232829"/>
                </a:lnTo>
                <a:lnTo>
                  <a:pt x="126328" y="232829"/>
                </a:lnTo>
                <a:lnTo>
                  <a:pt x="132994" y="162979"/>
                </a:lnTo>
                <a:lnTo>
                  <a:pt x="143566" y="159169"/>
                </a:lnTo>
                <a:lnTo>
                  <a:pt x="151123" y="154089"/>
                </a:lnTo>
                <a:lnTo>
                  <a:pt x="155661" y="145199"/>
                </a:lnTo>
                <a:lnTo>
                  <a:pt x="157175" y="135039"/>
                </a:lnTo>
                <a:lnTo>
                  <a:pt x="155444" y="122339"/>
                </a:lnTo>
                <a:lnTo>
                  <a:pt x="150256" y="113449"/>
                </a:lnTo>
                <a:lnTo>
                  <a:pt x="141616" y="108369"/>
                </a:lnTo>
                <a:lnTo>
                  <a:pt x="129527" y="107099"/>
                </a:lnTo>
                <a:close/>
              </a:path>
              <a:path w="613410" h="699135">
                <a:moveTo>
                  <a:pt x="454253" y="91859"/>
                </a:moveTo>
                <a:lnTo>
                  <a:pt x="408906" y="100749"/>
                </a:lnTo>
                <a:lnTo>
                  <a:pt x="369608" y="126149"/>
                </a:lnTo>
                <a:lnTo>
                  <a:pt x="336359" y="164249"/>
                </a:lnTo>
                <a:lnTo>
                  <a:pt x="309168" y="208699"/>
                </a:lnTo>
                <a:lnTo>
                  <a:pt x="326517" y="208699"/>
                </a:lnTo>
                <a:lnTo>
                  <a:pt x="328754" y="204889"/>
                </a:lnTo>
                <a:lnTo>
                  <a:pt x="342625" y="183299"/>
                </a:lnTo>
                <a:lnTo>
                  <a:pt x="373926" y="143929"/>
                </a:lnTo>
                <a:lnTo>
                  <a:pt x="410856" y="115989"/>
                </a:lnTo>
                <a:lnTo>
                  <a:pt x="454253" y="107099"/>
                </a:lnTo>
                <a:lnTo>
                  <a:pt x="513873" y="107099"/>
                </a:lnTo>
                <a:lnTo>
                  <a:pt x="510433" y="104559"/>
                </a:lnTo>
                <a:lnTo>
                  <a:pt x="494190" y="96939"/>
                </a:lnTo>
                <a:lnTo>
                  <a:pt x="475463" y="93129"/>
                </a:lnTo>
                <a:lnTo>
                  <a:pt x="454253" y="91859"/>
                </a:lnTo>
                <a:close/>
              </a:path>
              <a:path w="613410" h="699135">
                <a:moveTo>
                  <a:pt x="260807" y="126149"/>
                </a:moveTo>
                <a:lnTo>
                  <a:pt x="250976" y="127419"/>
                </a:lnTo>
                <a:lnTo>
                  <a:pt x="243960" y="131229"/>
                </a:lnTo>
                <a:lnTo>
                  <a:pt x="239754" y="138849"/>
                </a:lnTo>
                <a:lnTo>
                  <a:pt x="238353" y="149009"/>
                </a:lnTo>
                <a:lnTo>
                  <a:pt x="239754" y="157899"/>
                </a:lnTo>
                <a:lnTo>
                  <a:pt x="243960" y="165519"/>
                </a:lnTo>
                <a:lnTo>
                  <a:pt x="250976" y="169329"/>
                </a:lnTo>
                <a:lnTo>
                  <a:pt x="260807" y="170599"/>
                </a:lnTo>
                <a:lnTo>
                  <a:pt x="270621" y="169329"/>
                </a:lnTo>
                <a:lnTo>
                  <a:pt x="277639" y="165519"/>
                </a:lnTo>
                <a:lnTo>
                  <a:pt x="281854" y="157899"/>
                </a:lnTo>
                <a:lnTo>
                  <a:pt x="283260" y="149009"/>
                </a:lnTo>
                <a:lnTo>
                  <a:pt x="281854" y="138849"/>
                </a:lnTo>
                <a:lnTo>
                  <a:pt x="277639" y="131229"/>
                </a:lnTo>
                <a:lnTo>
                  <a:pt x="270621" y="127419"/>
                </a:lnTo>
                <a:lnTo>
                  <a:pt x="260807" y="126149"/>
                </a:lnTo>
                <a:close/>
              </a:path>
              <a:path w="613410" h="699135">
                <a:moveTo>
                  <a:pt x="461162" y="6311"/>
                </a:moveTo>
                <a:lnTo>
                  <a:pt x="417590" y="13598"/>
                </a:lnTo>
                <a:lnTo>
                  <a:pt x="373451" y="27635"/>
                </a:lnTo>
                <a:lnTo>
                  <a:pt x="327249" y="55707"/>
                </a:lnTo>
                <a:lnTo>
                  <a:pt x="303987" y="75399"/>
                </a:lnTo>
                <a:lnTo>
                  <a:pt x="299364" y="78854"/>
                </a:lnTo>
                <a:lnTo>
                  <a:pt x="298792" y="82613"/>
                </a:lnTo>
                <a:lnTo>
                  <a:pt x="302259" y="86626"/>
                </a:lnTo>
                <a:lnTo>
                  <a:pt x="305714" y="90677"/>
                </a:lnTo>
                <a:lnTo>
                  <a:pt x="309740" y="90373"/>
                </a:lnTo>
                <a:lnTo>
                  <a:pt x="314350" y="85763"/>
                </a:lnTo>
                <a:lnTo>
                  <a:pt x="336524" y="67580"/>
                </a:lnTo>
                <a:lnTo>
                  <a:pt x="379272" y="41236"/>
                </a:lnTo>
                <a:lnTo>
                  <a:pt x="418892" y="27416"/>
                </a:lnTo>
                <a:lnTo>
                  <a:pt x="461162" y="20129"/>
                </a:lnTo>
                <a:lnTo>
                  <a:pt x="536905" y="20129"/>
                </a:lnTo>
                <a:lnTo>
                  <a:pt x="521614" y="14947"/>
                </a:lnTo>
                <a:lnTo>
                  <a:pt x="506169" y="11171"/>
                </a:lnTo>
                <a:lnTo>
                  <a:pt x="490945" y="8472"/>
                </a:lnTo>
                <a:lnTo>
                  <a:pt x="475942" y="6852"/>
                </a:lnTo>
                <a:lnTo>
                  <a:pt x="461162" y="6311"/>
                </a:lnTo>
                <a:close/>
              </a:path>
              <a:path w="613410" h="699135">
                <a:moveTo>
                  <a:pt x="527926" y="51815"/>
                </a:moveTo>
                <a:lnTo>
                  <a:pt x="524471" y="52946"/>
                </a:lnTo>
                <a:lnTo>
                  <a:pt x="522185" y="59855"/>
                </a:lnTo>
                <a:lnTo>
                  <a:pt x="523900" y="62750"/>
                </a:lnTo>
                <a:lnTo>
                  <a:pt x="528510" y="65036"/>
                </a:lnTo>
                <a:lnTo>
                  <a:pt x="594144" y="84035"/>
                </a:lnTo>
                <a:lnTo>
                  <a:pt x="601065" y="86359"/>
                </a:lnTo>
                <a:lnTo>
                  <a:pt x="606247" y="86067"/>
                </a:lnTo>
                <a:lnTo>
                  <a:pt x="613143" y="80314"/>
                </a:lnTo>
                <a:lnTo>
                  <a:pt x="613143" y="75399"/>
                </a:lnTo>
                <a:lnTo>
                  <a:pt x="604513" y="58127"/>
                </a:lnTo>
                <a:lnTo>
                  <a:pt x="571703" y="58127"/>
                </a:lnTo>
                <a:lnTo>
                  <a:pt x="533692" y="52946"/>
                </a:lnTo>
                <a:lnTo>
                  <a:pt x="527926" y="51815"/>
                </a:lnTo>
                <a:close/>
              </a:path>
              <a:path w="613410" h="699135">
                <a:moveTo>
                  <a:pt x="536905" y="20129"/>
                </a:moveTo>
                <a:lnTo>
                  <a:pt x="461162" y="20129"/>
                </a:lnTo>
                <a:lnTo>
                  <a:pt x="475782" y="20726"/>
                </a:lnTo>
                <a:lnTo>
                  <a:pt x="490302" y="22512"/>
                </a:lnTo>
                <a:lnTo>
                  <a:pt x="532994" y="34975"/>
                </a:lnTo>
                <a:lnTo>
                  <a:pt x="571703" y="58127"/>
                </a:lnTo>
                <a:lnTo>
                  <a:pt x="604513" y="58127"/>
                </a:lnTo>
                <a:lnTo>
                  <a:pt x="598472" y="46037"/>
                </a:lnTo>
                <a:lnTo>
                  <a:pt x="580326" y="46037"/>
                </a:lnTo>
                <a:lnTo>
                  <a:pt x="566293" y="35686"/>
                </a:lnTo>
                <a:lnTo>
                  <a:pt x="551832" y="27054"/>
                </a:lnTo>
                <a:lnTo>
                  <a:pt x="536905" y="20129"/>
                </a:lnTo>
                <a:close/>
              </a:path>
              <a:path w="613410" h="699135">
                <a:moveTo>
                  <a:pt x="573138" y="0"/>
                </a:moveTo>
                <a:lnTo>
                  <a:pt x="565061" y="2285"/>
                </a:lnTo>
                <a:lnTo>
                  <a:pt x="564210" y="5740"/>
                </a:lnTo>
                <a:lnTo>
                  <a:pt x="580326" y="46037"/>
                </a:lnTo>
                <a:lnTo>
                  <a:pt x="598472" y="46037"/>
                </a:lnTo>
                <a:lnTo>
                  <a:pt x="578624" y="6311"/>
                </a:lnTo>
                <a:lnTo>
                  <a:pt x="576287" y="1727"/>
                </a:lnTo>
                <a:lnTo>
                  <a:pt x="573138" y="0"/>
                </a:lnTo>
                <a:close/>
              </a:path>
              <a:path w="613410" h="699135">
                <a:moveTo>
                  <a:pt x="50076" y="160032"/>
                </a:moveTo>
                <a:lnTo>
                  <a:pt x="29362" y="160032"/>
                </a:lnTo>
                <a:lnTo>
                  <a:pt x="29362" y="165811"/>
                </a:lnTo>
                <a:lnTo>
                  <a:pt x="27635" y="170700"/>
                </a:lnTo>
                <a:lnTo>
                  <a:pt x="20726" y="178765"/>
                </a:lnTo>
                <a:lnTo>
                  <a:pt x="13220" y="180759"/>
                </a:lnTo>
                <a:lnTo>
                  <a:pt x="0" y="180759"/>
                </a:lnTo>
                <a:lnTo>
                  <a:pt x="0" y="194576"/>
                </a:lnTo>
                <a:lnTo>
                  <a:pt x="25907" y="194576"/>
                </a:lnTo>
                <a:lnTo>
                  <a:pt x="25907" y="270573"/>
                </a:lnTo>
                <a:lnTo>
                  <a:pt x="50076" y="270573"/>
                </a:lnTo>
                <a:lnTo>
                  <a:pt x="50076" y="160032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6013" y="792998"/>
            <a:ext cx="6828155" cy="8941435"/>
            <a:chOff x="366013" y="792998"/>
            <a:chExt cx="6828155" cy="8941435"/>
          </a:xfrm>
        </p:grpSpPr>
        <p:sp>
          <p:nvSpPr>
            <p:cNvPr id="3" name="object 3"/>
            <p:cNvSpPr/>
            <p:nvPr/>
          </p:nvSpPr>
          <p:spPr>
            <a:xfrm>
              <a:off x="5083680" y="1079158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1668703" y="0"/>
                  </a:moveTo>
                  <a:lnTo>
                    <a:pt x="156705" y="0"/>
                  </a:lnTo>
                  <a:lnTo>
                    <a:pt x="107226" y="8001"/>
                  </a:lnTo>
                  <a:lnTo>
                    <a:pt x="64215" y="30273"/>
                  </a:lnTo>
                  <a:lnTo>
                    <a:pt x="30273" y="64212"/>
                  </a:lnTo>
                  <a:lnTo>
                    <a:pt x="8001" y="107219"/>
                  </a:lnTo>
                  <a:lnTo>
                    <a:pt x="0" y="156692"/>
                  </a:lnTo>
                  <a:lnTo>
                    <a:pt x="0" y="1668703"/>
                  </a:lnTo>
                  <a:lnTo>
                    <a:pt x="8001" y="1718176"/>
                  </a:lnTo>
                  <a:lnTo>
                    <a:pt x="30273" y="1761183"/>
                  </a:lnTo>
                  <a:lnTo>
                    <a:pt x="64215" y="1795123"/>
                  </a:lnTo>
                  <a:lnTo>
                    <a:pt x="107226" y="1817394"/>
                  </a:lnTo>
                  <a:lnTo>
                    <a:pt x="156705" y="1825396"/>
                  </a:lnTo>
                  <a:lnTo>
                    <a:pt x="1668703" y="1825396"/>
                  </a:lnTo>
                  <a:lnTo>
                    <a:pt x="1718178" y="1817394"/>
                  </a:lnTo>
                  <a:lnTo>
                    <a:pt x="1751777" y="1799996"/>
                  </a:lnTo>
                  <a:lnTo>
                    <a:pt x="156705" y="1799996"/>
                  </a:lnTo>
                  <a:lnTo>
                    <a:pt x="105643" y="1789661"/>
                  </a:lnTo>
                  <a:lnTo>
                    <a:pt x="63901" y="1761496"/>
                  </a:lnTo>
                  <a:lnTo>
                    <a:pt x="35734" y="1719757"/>
                  </a:lnTo>
                  <a:lnTo>
                    <a:pt x="25399" y="1668703"/>
                  </a:lnTo>
                  <a:lnTo>
                    <a:pt x="25399" y="156692"/>
                  </a:lnTo>
                  <a:lnTo>
                    <a:pt x="35734" y="105638"/>
                  </a:lnTo>
                  <a:lnTo>
                    <a:pt x="63901" y="63900"/>
                  </a:lnTo>
                  <a:lnTo>
                    <a:pt x="105643" y="35734"/>
                  </a:lnTo>
                  <a:lnTo>
                    <a:pt x="156705" y="25400"/>
                  </a:lnTo>
                  <a:lnTo>
                    <a:pt x="1751777" y="25400"/>
                  </a:lnTo>
                  <a:lnTo>
                    <a:pt x="1718178" y="8001"/>
                  </a:lnTo>
                  <a:lnTo>
                    <a:pt x="1668703" y="0"/>
                  </a:lnTo>
                  <a:close/>
                </a:path>
                <a:path w="1825625" h="1825625">
                  <a:moveTo>
                    <a:pt x="1751777" y="25400"/>
                  </a:moveTo>
                  <a:lnTo>
                    <a:pt x="1668703" y="25400"/>
                  </a:lnTo>
                  <a:lnTo>
                    <a:pt x="1719765" y="35734"/>
                  </a:lnTo>
                  <a:lnTo>
                    <a:pt x="1761507" y="63900"/>
                  </a:lnTo>
                  <a:lnTo>
                    <a:pt x="1789674" y="105638"/>
                  </a:lnTo>
                  <a:lnTo>
                    <a:pt x="1800009" y="156692"/>
                  </a:lnTo>
                  <a:lnTo>
                    <a:pt x="1800009" y="1668703"/>
                  </a:lnTo>
                  <a:lnTo>
                    <a:pt x="1789674" y="1719757"/>
                  </a:lnTo>
                  <a:lnTo>
                    <a:pt x="1761507" y="1761496"/>
                  </a:lnTo>
                  <a:lnTo>
                    <a:pt x="1719765" y="1789661"/>
                  </a:lnTo>
                  <a:lnTo>
                    <a:pt x="1668703" y="1799996"/>
                  </a:lnTo>
                  <a:lnTo>
                    <a:pt x="1751777" y="1799996"/>
                  </a:lnTo>
                  <a:lnTo>
                    <a:pt x="1761188" y="1795123"/>
                  </a:lnTo>
                  <a:lnTo>
                    <a:pt x="1795131" y="1761183"/>
                  </a:lnTo>
                  <a:lnTo>
                    <a:pt x="1817405" y="1718176"/>
                  </a:lnTo>
                  <a:lnTo>
                    <a:pt x="1825409" y="1668703"/>
                  </a:lnTo>
                  <a:lnTo>
                    <a:pt x="1825409" y="156692"/>
                  </a:lnTo>
                  <a:lnTo>
                    <a:pt x="1817405" y="107219"/>
                  </a:lnTo>
                  <a:lnTo>
                    <a:pt x="1795131" y="64212"/>
                  </a:lnTo>
                  <a:lnTo>
                    <a:pt x="1761188" y="30273"/>
                  </a:lnTo>
                  <a:lnTo>
                    <a:pt x="1751777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86181" y="1626625"/>
              <a:ext cx="1220470" cy="610235"/>
            </a:xfrm>
            <a:custGeom>
              <a:avLst/>
              <a:gdLst/>
              <a:ahLst/>
              <a:cxnLst/>
              <a:rect l="l" t="t" r="r" b="b"/>
              <a:pathLst>
                <a:path w="1220470" h="610235">
                  <a:moveTo>
                    <a:pt x="610196" y="0"/>
                  </a:moveTo>
                  <a:lnTo>
                    <a:pt x="562511" y="1835"/>
                  </a:lnTo>
                  <a:lnTo>
                    <a:pt x="515829" y="7252"/>
                  </a:lnTo>
                  <a:lnTo>
                    <a:pt x="470286" y="16115"/>
                  </a:lnTo>
                  <a:lnTo>
                    <a:pt x="426019" y="28288"/>
                  </a:lnTo>
                  <a:lnTo>
                    <a:pt x="383162" y="43634"/>
                  </a:lnTo>
                  <a:lnTo>
                    <a:pt x="341851" y="62020"/>
                  </a:lnTo>
                  <a:lnTo>
                    <a:pt x="302222" y="83308"/>
                  </a:lnTo>
                  <a:lnTo>
                    <a:pt x="264411" y="107364"/>
                  </a:lnTo>
                  <a:lnTo>
                    <a:pt x="228553" y="134051"/>
                  </a:lnTo>
                  <a:lnTo>
                    <a:pt x="194784" y="163235"/>
                  </a:lnTo>
                  <a:lnTo>
                    <a:pt x="163239" y="194779"/>
                  </a:lnTo>
                  <a:lnTo>
                    <a:pt x="134055" y="228547"/>
                  </a:lnTo>
                  <a:lnTo>
                    <a:pt x="107367" y="264405"/>
                  </a:lnTo>
                  <a:lnTo>
                    <a:pt x="83311" y="302216"/>
                  </a:lnTo>
                  <a:lnTo>
                    <a:pt x="62022" y="341845"/>
                  </a:lnTo>
                  <a:lnTo>
                    <a:pt x="43636" y="383156"/>
                  </a:lnTo>
                  <a:lnTo>
                    <a:pt x="28289" y="426014"/>
                  </a:lnTo>
                  <a:lnTo>
                    <a:pt x="16116" y="470282"/>
                  </a:lnTo>
                  <a:lnTo>
                    <a:pt x="7253" y="515826"/>
                  </a:lnTo>
                  <a:lnTo>
                    <a:pt x="1835" y="562509"/>
                  </a:lnTo>
                  <a:lnTo>
                    <a:pt x="0" y="610196"/>
                  </a:lnTo>
                  <a:lnTo>
                    <a:pt x="140004" y="610196"/>
                  </a:lnTo>
                  <a:lnTo>
                    <a:pt x="142432" y="562122"/>
                  </a:lnTo>
                  <a:lnTo>
                    <a:pt x="149557" y="515437"/>
                  </a:lnTo>
                  <a:lnTo>
                    <a:pt x="161144" y="470377"/>
                  </a:lnTo>
                  <a:lnTo>
                    <a:pt x="176955" y="427178"/>
                  </a:lnTo>
                  <a:lnTo>
                    <a:pt x="196755" y="386076"/>
                  </a:lnTo>
                  <a:lnTo>
                    <a:pt x="220307" y="347309"/>
                  </a:lnTo>
                  <a:lnTo>
                    <a:pt x="247375" y="311112"/>
                  </a:lnTo>
                  <a:lnTo>
                    <a:pt x="277723" y="277722"/>
                  </a:lnTo>
                  <a:lnTo>
                    <a:pt x="311114" y="247374"/>
                  </a:lnTo>
                  <a:lnTo>
                    <a:pt x="347312" y="220307"/>
                  </a:lnTo>
                  <a:lnTo>
                    <a:pt x="386080" y="196755"/>
                  </a:lnTo>
                  <a:lnTo>
                    <a:pt x="427183" y="176955"/>
                  </a:lnTo>
                  <a:lnTo>
                    <a:pt x="470384" y="161143"/>
                  </a:lnTo>
                  <a:lnTo>
                    <a:pt x="515446" y="149557"/>
                  </a:lnTo>
                  <a:lnTo>
                    <a:pt x="562133" y="142432"/>
                  </a:lnTo>
                  <a:lnTo>
                    <a:pt x="610209" y="140004"/>
                  </a:lnTo>
                  <a:lnTo>
                    <a:pt x="658283" y="142432"/>
                  </a:lnTo>
                  <a:lnTo>
                    <a:pt x="704968" y="149557"/>
                  </a:lnTo>
                  <a:lnTo>
                    <a:pt x="750029" y="161143"/>
                  </a:lnTo>
                  <a:lnTo>
                    <a:pt x="793228" y="176955"/>
                  </a:lnTo>
                  <a:lnTo>
                    <a:pt x="834329" y="196755"/>
                  </a:lnTo>
                  <a:lnTo>
                    <a:pt x="873097" y="220307"/>
                  </a:lnTo>
                  <a:lnTo>
                    <a:pt x="909294" y="247374"/>
                  </a:lnTo>
                  <a:lnTo>
                    <a:pt x="942684" y="277722"/>
                  </a:lnTo>
                  <a:lnTo>
                    <a:pt x="973031" y="311112"/>
                  </a:lnTo>
                  <a:lnTo>
                    <a:pt x="1000099" y="347309"/>
                  </a:lnTo>
                  <a:lnTo>
                    <a:pt x="1023651" y="386076"/>
                  </a:lnTo>
                  <a:lnTo>
                    <a:pt x="1043451" y="427178"/>
                  </a:lnTo>
                  <a:lnTo>
                    <a:pt x="1059262" y="470377"/>
                  </a:lnTo>
                  <a:lnTo>
                    <a:pt x="1070848" y="515437"/>
                  </a:lnTo>
                  <a:lnTo>
                    <a:pt x="1077974" y="562122"/>
                  </a:lnTo>
                  <a:lnTo>
                    <a:pt x="1080401" y="610196"/>
                  </a:lnTo>
                  <a:lnTo>
                    <a:pt x="1220406" y="610196"/>
                  </a:lnTo>
                  <a:lnTo>
                    <a:pt x="1218570" y="562509"/>
                  </a:lnTo>
                  <a:lnTo>
                    <a:pt x="1213153" y="515826"/>
                  </a:lnTo>
                  <a:lnTo>
                    <a:pt x="1204290" y="470282"/>
                  </a:lnTo>
                  <a:lnTo>
                    <a:pt x="1192117" y="426014"/>
                  </a:lnTo>
                  <a:lnTo>
                    <a:pt x="1176769" y="383156"/>
                  </a:lnTo>
                  <a:lnTo>
                    <a:pt x="1158383" y="341845"/>
                  </a:lnTo>
                  <a:lnTo>
                    <a:pt x="1137094" y="302216"/>
                  </a:lnTo>
                  <a:lnTo>
                    <a:pt x="1113037" y="264405"/>
                  </a:lnTo>
                  <a:lnTo>
                    <a:pt x="1086349" y="228547"/>
                  </a:lnTo>
                  <a:lnTo>
                    <a:pt x="1057165" y="194779"/>
                  </a:lnTo>
                  <a:lnTo>
                    <a:pt x="1025620" y="163235"/>
                  </a:lnTo>
                  <a:lnTo>
                    <a:pt x="991850" y="134051"/>
                  </a:lnTo>
                  <a:lnTo>
                    <a:pt x="955992" y="107364"/>
                  </a:lnTo>
                  <a:lnTo>
                    <a:pt x="918180" y="83308"/>
                  </a:lnTo>
                  <a:lnTo>
                    <a:pt x="878550" y="62020"/>
                  </a:lnTo>
                  <a:lnTo>
                    <a:pt x="837238" y="43634"/>
                  </a:lnTo>
                  <a:lnTo>
                    <a:pt x="794380" y="28288"/>
                  </a:lnTo>
                  <a:lnTo>
                    <a:pt x="750111" y="16115"/>
                  </a:lnTo>
                  <a:lnTo>
                    <a:pt x="704567" y="7252"/>
                  </a:lnTo>
                  <a:lnTo>
                    <a:pt x="657884" y="1835"/>
                  </a:lnTo>
                  <a:lnTo>
                    <a:pt x="610196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73483" y="1613927"/>
              <a:ext cx="1245870" cy="635635"/>
            </a:xfrm>
            <a:custGeom>
              <a:avLst/>
              <a:gdLst/>
              <a:ahLst/>
              <a:cxnLst/>
              <a:rect l="l" t="t" r="r" b="b"/>
              <a:pathLst>
                <a:path w="1245870" h="635635">
                  <a:moveTo>
                    <a:pt x="622896" y="0"/>
                  </a:moveTo>
                  <a:lnTo>
                    <a:pt x="574288" y="1877"/>
                  </a:lnTo>
                  <a:lnTo>
                    <a:pt x="526690" y="7417"/>
                  </a:lnTo>
                  <a:lnTo>
                    <a:pt x="480243" y="16479"/>
                  </a:lnTo>
                  <a:lnTo>
                    <a:pt x="435086" y="28925"/>
                  </a:lnTo>
                  <a:lnTo>
                    <a:pt x="391359" y="44614"/>
                  </a:lnTo>
                  <a:lnTo>
                    <a:pt x="349200" y="63407"/>
                  </a:lnTo>
                  <a:lnTo>
                    <a:pt x="308751" y="85164"/>
                  </a:lnTo>
                  <a:lnTo>
                    <a:pt x="270149" y="109747"/>
                  </a:lnTo>
                  <a:lnTo>
                    <a:pt x="233535" y="137015"/>
                  </a:lnTo>
                  <a:lnTo>
                    <a:pt x="199048" y="166828"/>
                  </a:lnTo>
                  <a:lnTo>
                    <a:pt x="166828" y="199048"/>
                  </a:lnTo>
                  <a:lnTo>
                    <a:pt x="137015" y="233535"/>
                  </a:lnTo>
                  <a:lnTo>
                    <a:pt x="109747" y="270149"/>
                  </a:lnTo>
                  <a:lnTo>
                    <a:pt x="85164" y="308751"/>
                  </a:lnTo>
                  <a:lnTo>
                    <a:pt x="63407" y="349200"/>
                  </a:lnTo>
                  <a:lnTo>
                    <a:pt x="44614" y="391359"/>
                  </a:lnTo>
                  <a:lnTo>
                    <a:pt x="28925" y="435086"/>
                  </a:lnTo>
                  <a:lnTo>
                    <a:pt x="16479" y="480243"/>
                  </a:lnTo>
                  <a:lnTo>
                    <a:pt x="7417" y="526690"/>
                  </a:lnTo>
                  <a:lnTo>
                    <a:pt x="1877" y="574288"/>
                  </a:lnTo>
                  <a:lnTo>
                    <a:pt x="0" y="622896"/>
                  </a:lnTo>
                  <a:lnTo>
                    <a:pt x="0" y="629907"/>
                  </a:lnTo>
                  <a:lnTo>
                    <a:pt x="5689" y="635596"/>
                  </a:lnTo>
                  <a:lnTo>
                    <a:pt x="159727" y="635596"/>
                  </a:lnTo>
                  <a:lnTo>
                    <a:pt x="165404" y="629907"/>
                  </a:lnTo>
                  <a:lnTo>
                    <a:pt x="165404" y="622896"/>
                  </a:lnTo>
                  <a:lnTo>
                    <a:pt x="166048" y="610196"/>
                  </a:lnTo>
                  <a:lnTo>
                    <a:pt x="25539" y="610196"/>
                  </a:lnTo>
                  <a:lnTo>
                    <a:pt x="28490" y="561999"/>
                  </a:lnTo>
                  <a:lnTo>
                    <a:pt x="35129" y="515182"/>
                  </a:lnTo>
                  <a:lnTo>
                    <a:pt x="45371" y="469453"/>
                  </a:lnTo>
                  <a:lnTo>
                    <a:pt x="59044" y="425107"/>
                  </a:lnTo>
                  <a:lnTo>
                    <a:pt x="75999" y="382294"/>
                  </a:lnTo>
                  <a:lnTo>
                    <a:pt x="96089" y="341163"/>
                  </a:lnTo>
                  <a:lnTo>
                    <a:pt x="119163" y="301863"/>
                  </a:lnTo>
                  <a:lnTo>
                    <a:pt x="145073" y="264543"/>
                  </a:lnTo>
                  <a:lnTo>
                    <a:pt x="173669" y="229353"/>
                  </a:lnTo>
                  <a:lnTo>
                    <a:pt x="204803" y="196440"/>
                  </a:lnTo>
                  <a:lnTo>
                    <a:pt x="238325" y="165954"/>
                  </a:lnTo>
                  <a:lnTo>
                    <a:pt x="274086" y="138045"/>
                  </a:lnTo>
                  <a:lnTo>
                    <a:pt x="311937" y="112861"/>
                  </a:lnTo>
                  <a:lnTo>
                    <a:pt x="351729" y="90551"/>
                  </a:lnTo>
                  <a:lnTo>
                    <a:pt x="393314" y="71265"/>
                  </a:lnTo>
                  <a:lnTo>
                    <a:pt x="436541" y="55151"/>
                  </a:lnTo>
                  <a:lnTo>
                    <a:pt x="481262" y="42358"/>
                  </a:lnTo>
                  <a:lnTo>
                    <a:pt x="527327" y="33036"/>
                  </a:lnTo>
                  <a:lnTo>
                    <a:pt x="574589" y="27333"/>
                  </a:lnTo>
                  <a:lnTo>
                    <a:pt x="622896" y="25400"/>
                  </a:lnTo>
                  <a:lnTo>
                    <a:pt x="797917" y="25400"/>
                  </a:lnTo>
                  <a:lnTo>
                    <a:pt x="765550" y="16479"/>
                  </a:lnTo>
                  <a:lnTo>
                    <a:pt x="719103" y="7417"/>
                  </a:lnTo>
                  <a:lnTo>
                    <a:pt x="671505" y="1877"/>
                  </a:lnTo>
                  <a:lnTo>
                    <a:pt x="622896" y="0"/>
                  </a:lnTo>
                  <a:close/>
                </a:path>
                <a:path w="1245870" h="635635">
                  <a:moveTo>
                    <a:pt x="776166" y="165404"/>
                  </a:moveTo>
                  <a:lnTo>
                    <a:pt x="622896" y="165404"/>
                  </a:lnTo>
                  <a:lnTo>
                    <a:pt x="669608" y="167771"/>
                  </a:lnTo>
                  <a:lnTo>
                    <a:pt x="714985" y="174716"/>
                  </a:lnTo>
                  <a:lnTo>
                    <a:pt x="758796" y="186007"/>
                  </a:lnTo>
                  <a:lnTo>
                    <a:pt x="800809" y="201413"/>
                  </a:lnTo>
                  <a:lnTo>
                    <a:pt x="840793" y="220703"/>
                  </a:lnTo>
                  <a:lnTo>
                    <a:pt x="878516" y="243644"/>
                  </a:lnTo>
                  <a:lnTo>
                    <a:pt x="913746" y="270004"/>
                  </a:lnTo>
                  <a:lnTo>
                    <a:pt x="946251" y="299553"/>
                  </a:lnTo>
                  <a:lnTo>
                    <a:pt x="975800" y="332057"/>
                  </a:lnTo>
                  <a:lnTo>
                    <a:pt x="1002161" y="367287"/>
                  </a:lnTo>
                  <a:lnTo>
                    <a:pt x="1025102" y="405008"/>
                  </a:lnTo>
                  <a:lnTo>
                    <a:pt x="1044392" y="444991"/>
                  </a:lnTo>
                  <a:lnTo>
                    <a:pt x="1059798" y="487003"/>
                  </a:lnTo>
                  <a:lnTo>
                    <a:pt x="1071090" y="530812"/>
                  </a:lnTo>
                  <a:lnTo>
                    <a:pt x="1078035" y="576187"/>
                  </a:lnTo>
                  <a:lnTo>
                    <a:pt x="1080401" y="622896"/>
                  </a:lnTo>
                  <a:lnTo>
                    <a:pt x="1080401" y="629907"/>
                  </a:lnTo>
                  <a:lnTo>
                    <a:pt x="1086078" y="635596"/>
                  </a:lnTo>
                  <a:lnTo>
                    <a:pt x="1240129" y="635596"/>
                  </a:lnTo>
                  <a:lnTo>
                    <a:pt x="1245806" y="629907"/>
                  </a:lnTo>
                  <a:lnTo>
                    <a:pt x="1245806" y="622896"/>
                  </a:lnTo>
                  <a:lnTo>
                    <a:pt x="1245315" y="610196"/>
                  </a:lnTo>
                  <a:lnTo>
                    <a:pt x="1105636" y="610196"/>
                  </a:lnTo>
                  <a:lnTo>
                    <a:pt x="1101980" y="561999"/>
                  </a:lnTo>
                  <a:lnTo>
                    <a:pt x="1093690" y="515182"/>
                  </a:lnTo>
                  <a:lnTo>
                    <a:pt x="1081031" y="470099"/>
                  </a:lnTo>
                  <a:lnTo>
                    <a:pt x="1064205" y="426862"/>
                  </a:lnTo>
                  <a:lnTo>
                    <a:pt x="1043455" y="385744"/>
                  </a:lnTo>
                  <a:lnTo>
                    <a:pt x="1019014" y="346980"/>
                  </a:lnTo>
                  <a:lnTo>
                    <a:pt x="991116" y="310801"/>
                  </a:lnTo>
                  <a:lnTo>
                    <a:pt x="959992" y="277441"/>
                  </a:lnTo>
                  <a:lnTo>
                    <a:pt x="925878" y="247132"/>
                  </a:lnTo>
                  <a:lnTo>
                    <a:pt x="889005" y="220109"/>
                  </a:lnTo>
                  <a:lnTo>
                    <a:pt x="849607" y="196604"/>
                  </a:lnTo>
                  <a:lnTo>
                    <a:pt x="807917" y="176849"/>
                  </a:lnTo>
                  <a:lnTo>
                    <a:pt x="776166" y="165404"/>
                  </a:lnTo>
                  <a:close/>
                </a:path>
                <a:path w="1245870" h="635635">
                  <a:moveTo>
                    <a:pt x="622896" y="140004"/>
                  </a:moveTo>
                  <a:lnTo>
                    <a:pt x="574369" y="142424"/>
                  </a:lnTo>
                  <a:lnTo>
                    <a:pt x="527201" y="149526"/>
                  </a:lnTo>
                  <a:lnTo>
                    <a:pt x="481627" y="161079"/>
                  </a:lnTo>
                  <a:lnTo>
                    <a:pt x="437878" y="176849"/>
                  </a:lnTo>
                  <a:lnTo>
                    <a:pt x="396189" y="196604"/>
                  </a:lnTo>
                  <a:lnTo>
                    <a:pt x="356792" y="220109"/>
                  </a:lnTo>
                  <a:lnTo>
                    <a:pt x="319920" y="247132"/>
                  </a:lnTo>
                  <a:lnTo>
                    <a:pt x="285807" y="277441"/>
                  </a:lnTo>
                  <a:lnTo>
                    <a:pt x="254685" y="310801"/>
                  </a:lnTo>
                  <a:lnTo>
                    <a:pt x="226787" y="346980"/>
                  </a:lnTo>
                  <a:lnTo>
                    <a:pt x="202348" y="385744"/>
                  </a:lnTo>
                  <a:lnTo>
                    <a:pt x="181598" y="426862"/>
                  </a:lnTo>
                  <a:lnTo>
                    <a:pt x="164773" y="470099"/>
                  </a:lnTo>
                  <a:lnTo>
                    <a:pt x="152104" y="515222"/>
                  </a:lnTo>
                  <a:lnTo>
                    <a:pt x="143825" y="561999"/>
                  </a:lnTo>
                  <a:lnTo>
                    <a:pt x="140169" y="610196"/>
                  </a:lnTo>
                  <a:lnTo>
                    <a:pt x="166048" y="610196"/>
                  </a:lnTo>
                  <a:lnTo>
                    <a:pt x="167771" y="576187"/>
                  </a:lnTo>
                  <a:lnTo>
                    <a:pt x="174716" y="530812"/>
                  </a:lnTo>
                  <a:lnTo>
                    <a:pt x="186007" y="487003"/>
                  </a:lnTo>
                  <a:lnTo>
                    <a:pt x="201413" y="444991"/>
                  </a:lnTo>
                  <a:lnTo>
                    <a:pt x="220703" y="405008"/>
                  </a:lnTo>
                  <a:lnTo>
                    <a:pt x="243644" y="367287"/>
                  </a:lnTo>
                  <a:lnTo>
                    <a:pt x="270004" y="332057"/>
                  </a:lnTo>
                  <a:lnTo>
                    <a:pt x="299553" y="299553"/>
                  </a:lnTo>
                  <a:lnTo>
                    <a:pt x="332057" y="270004"/>
                  </a:lnTo>
                  <a:lnTo>
                    <a:pt x="367287" y="243644"/>
                  </a:lnTo>
                  <a:lnTo>
                    <a:pt x="405008" y="220703"/>
                  </a:lnTo>
                  <a:lnTo>
                    <a:pt x="444991" y="201413"/>
                  </a:lnTo>
                  <a:lnTo>
                    <a:pt x="487003" y="186007"/>
                  </a:lnTo>
                  <a:lnTo>
                    <a:pt x="530812" y="174716"/>
                  </a:lnTo>
                  <a:lnTo>
                    <a:pt x="576187" y="167771"/>
                  </a:lnTo>
                  <a:lnTo>
                    <a:pt x="622896" y="165404"/>
                  </a:lnTo>
                  <a:lnTo>
                    <a:pt x="776166" y="165404"/>
                  </a:lnTo>
                  <a:lnTo>
                    <a:pt x="764167" y="161079"/>
                  </a:lnTo>
                  <a:lnTo>
                    <a:pt x="718592" y="149526"/>
                  </a:lnTo>
                  <a:lnTo>
                    <a:pt x="671424" y="142424"/>
                  </a:lnTo>
                  <a:lnTo>
                    <a:pt x="622896" y="140004"/>
                  </a:lnTo>
                  <a:close/>
                </a:path>
                <a:path w="1245870" h="635635">
                  <a:moveTo>
                    <a:pt x="797917" y="25400"/>
                  </a:moveTo>
                  <a:lnTo>
                    <a:pt x="622896" y="25400"/>
                  </a:lnTo>
                  <a:lnTo>
                    <a:pt x="671208" y="27333"/>
                  </a:lnTo>
                  <a:lnTo>
                    <a:pt x="718472" y="33036"/>
                  </a:lnTo>
                  <a:lnTo>
                    <a:pt x="764540" y="42358"/>
                  </a:lnTo>
                  <a:lnTo>
                    <a:pt x="809263" y="55151"/>
                  </a:lnTo>
                  <a:lnTo>
                    <a:pt x="852492" y="71265"/>
                  </a:lnTo>
                  <a:lnTo>
                    <a:pt x="894077" y="90551"/>
                  </a:lnTo>
                  <a:lnTo>
                    <a:pt x="933870" y="112861"/>
                  </a:lnTo>
                  <a:lnTo>
                    <a:pt x="971722" y="138045"/>
                  </a:lnTo>
                  <a:lnTo>
                    <a:pt x="1007484" y="165954"/>
                  </a:lnTo>
                  <a:lnTo>
                    <a:pt x="1041006" y="196440"/>
                  </a:lnTo>
                  <a:lnTo>
                    <a:pt x="1072139" y="229353"/>
                  </a:lnTo>
                  <a:lnTo>
                    <a:pt x="1100735" y="264543"/>
                  </a:lnTo>
                  <a:lnTo>
                    <a:pt x="1126645" y="301863"/>
                  </a:lnTo>
                  <a:lnTo>
                    <a:pt x="1149719" y="341163"/>
                  </a:lnTo>
                  <a:lnTo>
                    <a:pt x="1169808" y="382294"/>
                  </a:lnTo>
                  <a:lnTo>
                    <a:pt x="1186763" y="425107"/>
                  </a:lnTo>
                  <a:lnTo>
                    <a:pt x="1200436" y="469453"/>
                  </a:lnTo>
                  <a:lnTo>
                    <a:pt x="1210682" y="515222"/>
                  </a:lnTo>
                  <a:lnTo>
                    <a:pt x="1217336" y="562146"/>
                  </a:lnTo>
                  <a:lnTo>
                    <a:pt x="1220266" y="610196"/>
                  </a:lnTo>
                  <a:lnTo>
                    <a:pt x="1245315" y="610196"/>
                  </a:lnTo>
                  <a:lnTo>
                    <a:pt x="1238388" y="526690"/>
                  </a:lnTo>
                  <a:lnTo>
                    <a:pt x="1229326" y="480243"/>
                  </a:lnTo>
                  <a:lnTo>
                    <a:pt x="1216880" y="435086"/>
                  </a:lnTo>
                  <a:lnTo>
                    <a:pt x="1201190" y="391359"/>
                  </a:lnTo>
                  <a:lnTo>
                    <a:pt x="1182396" y="349200"/>
                  </a:lnTo>
                  <a:lnTo>
                    <a:pt x="1160638" y="308751"/>
                  </a:lnTo>
                  <a:lnTo>
                    <a:pt x="1136055" y="270149"/>
                  </a:lnTo>
                  <a:lnTo>
                    <a:pt x="1108786" y="233535"/>
                  </a:lnTo>
                  <a:lnTo>
                    <a:pt x="1078971" y="199048"/>
                  </a:lnTo>
                  <a:lnTo>
                    <a:pt x="1046751" y="166828"/>
                  </a:lnTo>
                  <a:lnTo>
                    <a:pt x="1012263" y="137015"/>
                  </a:lnTo>
                  <a:lnTo>
                    <a:pt x="975648" y="109747"/>
                  </a:lnTo>
                  <a:lnTo>
                    <a:pt x="937045" y="85164"/>
                  </a:lnTo>
                  <a:lnTo>
                    <a:pt x="896595" y="63407"/>
                  </a:lnTo>
                  <a:lnTo>
                    <a:pt x="854436" y="44614"/>
                  </a:lnTo>
                  <a:lnTo>
                    <a:pt x="810708" y="28925"/>
                  </a:lnTo>
                  <a:lnTo>
                    <a:pt x="797917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73060" y="1913492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4" h="323850">
                  <a:moveTo>
                    <a:pt x="323329" y="0"/>
                  </a:moveTo>
                  <a:lnTo>
                    <a:pt x="275548" y="3505"/>
                  </a:lnTo>
                  <a:lnTo>
                    <a:pt x="229945" y="13690"/>
                  </a:lnTo>
                  <a:lnTo>
                    <a:pt x="187019" y="30052"/>
                  </a:lnTo>
                  <a:lnTo>
                    <a:pt x="147270" y="52092"/>
                  </a:lnTo>
                  <a:lnTo>
                    <a:pt x="111199" y="79309"/>
                  </a:lnTo>
                  <a:lnTo>
                    <a:pt x="79305" y="111204"/>
                  </a:lnTo>
                  <a:lnTo>
                    <a:pt x="52089" y="147276"/>
                  </a:lnTo>
                  <a:lnTo>
                    <a:pt x="30050" y="187025"/>
                  </a:lnTo>
                  <a:lnTo>
                    <a:pt x="13689" y="229950"/>
                  </a:lnTo>
                  <a:lnTo>
                    <a:pt x="3505" y="275551"/>
                  </a:lnTo>
                  <a:lnTo>
                    <a:pt x="0" y="323329"/>
                  </a:lnTo>
                  <a:lnTo>
                    <a:pt x="143332" y="323329"/>
                  </a:lnTo>
                  <a:lnTo>
                    <a:pt x="149761" y="275481"/>
                  </a:lnTo>
                  <a:lnTo>
                    <a:pt x="167905" y="232484"/>
                  </a:lnTo>
                  <a:lnTo>
                    <a:pt x="196049" y="196054"/>
                  </a:lnTo>
                  <a:lnTo>
                    <a:pt x="232478" y="167908"/>
                  </a:lnTo>
                  <a:lnTo>
                    <a:pt x="275476" y="149762"/>
                  </a:lnTo>
                  <a:lnTo>
                    <a:pt x="323329" y="143332"/>
                  </a:lnTo>
                  <a:lnTo>
                    <a:pt x="371176" y="149762"/>
                  </a:lnTo>
                  <a:lnTo>
                    <a:pt x="414170" y="167908"/>
                  </a:lnTo>
                  <a:lnTo>
                    <a:pt x="450597" y="196054"/>
                  </a:lnTo>
                  <a:lnTo>
                    <a:pt x="478740" y="232484"/>
                  </a:lnTo>
                  <a:lnTo>
                    <a:pt x="496884" y="275481"/>
                  </a:lnTo>
                  <a:lnTo>
                    <a:pt x="503313" y="323329"/>
                  </a:lnTo>
                  <a:lnTo>
                    <a:pt x="646645" y="323329"/>
                  </a:lnTo>
                  <a:lnTo>
                    <a:pt x="643140" y="275551"/>
                  </a:lnTo>
                  <a:lnTo>
                    <a:pt x="632956" y="229950"/>
                  </a:lnTo>
                  <a:lnTo>
                    <a:pt x="616595" y="187025"/>
                  </a:lnTo>
                  <a:lnTo>
                    <a:pt x="594557" y="147276"/>
                  </a:lnTo>
                  <a:lnTo>
                    <a:pt x="567341" y="111204"/>
                  </a:lnTo>
                  <a:lnTo>
                    <a:pt x="535448" y="79309"/>
                  </a:lnTo>
                  <a:lnTo>
                    <a:pt x="499378" y="52092"/>
                  </a:lnTo>
                  <a:lnTo>
                    <a:pt x="459631" y="30052"/>
                  </a:lnTo>
                  <a:lnTo>
                    <a:pt x="416707" y="13690"/>
                  </a:lnTo>
                  <a:lnTo>
                    <a:pt x="371106" y="3505"/>
                  </a:lnTo>
                  <a:lnTo>
                    <a:pt x="323329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60362" y="1900807"/>
              <a:ext cx="672465" cy="349250"/>
            </a:xfrm>
            <a:custGeom>
              <a:avLst/>
              <a:gdLst/>
              <a:ahLst/>
              <a:cxnLst/>
              <a:rect l="l" t="t" r="r" b="b"/>
              <a:pathLst>
                <a:path w="672464" h="349250">
                  <a:moveTo>
                    <a:pt x="336016" y="0"/>
                  </a:moveTo>
                  <a:lnTo>
                    <a:pt x="286432" y="3649"/>
                  </a:lnTo>
                  <a:lnTo>
                    <a:pt x="239083" y="14250"/>
                  </a:lnTo>
                  <a:lnTo>
                    <a:pt x="194494" y="31278"/>
                  </a:lnTo>
                  <a:lnTo>
                    <a:pt x="153188" y="54209"/>
                  </a:lnTo>
                  <a:lnTo>
                    <a:pt x="115690" y="82519"/>
                  </a:lnTo>
                  <a:lnTo>
                    <a:pt x="82523" y="115685"/>
                  </a:lnTo>
                  <a:lnTo>
                    <a:pt x="54212" y="153183"/>
                  </a:lnTo>
                  <a:lnTo>
                    <a:pt x="31280" y="194488"/>
                  </a:lnTo>
                  <a:lnTo>
                    <a:pt x="14251" y="239078"/>
                  </a:lnTo>
                  <a:lnTo>
                    <a:pt x="3650" y="286429"/>
                  </a:lnTo>
                  <a:lnTo>
                    <a:pt x="0" y="336016"/>
                  </a:lnTo>
                  <a:lnTo>
                    <a:pt x="0" y="343026"/>
                  </a:lnTo>
                  <a:lnTo>
                    <a:pt x="5689" y="348716"/>
                  </a:lnTo>
                  <a:lnTo>
                    <a:pt x="163042" y="348716"/>
                  </a:lnTo>
                  <a:lnTo>
                    <a:pt x="168732" y="343026"/>
                  </a:lnTo>
                  <a:lnTo>
                    <a:pt x="168732" y="336016"/>
                  </a:lnTo>
                  <a:lnTo>
                    <a:pt x="170443" y="323316"/>
                  </a:lnTo>
                  <a:lnTo>
                    <a:pt x="25666" y="323316"/>
                  </a:lnTo>
                  <a:lnTo>
                    <a:pt x="31470" y="274781"/>
                  </a:lnTo>
                  <a:lnTo>
                    <a:pt x="44474" y="228817"/>
                  </a:lnTo>
                  <a:lnTo>
                    <a:pt x="64081" y="186023"/>
                  </a:lnTo>
                  <a:lnTo>
                    <a:pt x="89694" y="146995"/>
                  </a:lnTo>
                  <a:lnTo>
                    <a:pt x="120715" y="112331"/>
                  </a:lnTo>
                  <a:lnTo>
                    <a:pt x="156545" y="82630"/>
                  </a:lnTo>
                  <a:lnTo>
                    <a:pt x="196588" y="58488"/>
                  </a:lnTo>
                  <a:lnTo>
                    <a:pt x="240246" y="40504"/>
                  </a:lnTo>
                  <a:lnTo>
                    <a:pt x="286921" y="29275"/>
                  </a:lnTo>
                  <a:lnTo>
                    <a:pt x="336016" y="25399"/>
                  </a:lnTo>
                  <a:lnTo>
                    <a:pt x="462157" y="25399"/>
                  </a:lnTo>
                  <a:lnTo>
                    <a:pt x="432960" y="14250"/>
                  </a:lnTo>
                  <a:lnTo>
                    <a:pt x="385606" y="3649"/>
                  </a:lnTo>
                  <a:lnTo>
                    <a:pt x="336016" y="0"/>
                  </a:lnTo>
                  <a:close/>
                </a:path>
                <a:path w="672464" h="349250">
                  <a:moveTo>
                    <a:pt x="431153" y="168719"/>
                  </a:moveTo>
                  <a:lnTo>
                    <a:pt x="336016" y="168719"/>
                  </a:lnTo>
                  <a:lnTo>
                    <a:pt x="380441" y="174705"/>
                  </a:lnTo>
                  <a:lnTo>
                    <a:pt x="420391" y="191592"/>
                  </a:lnTo>
                  <a:lnTo>
                    <a:pt x="454259" y="217773"/>
                  </a:lnTo>
                  <a:lnTo>
                    <a:pt x="480440" y="251642"/>
                  </a:lnTo>
                  <a:lnTo>
                    <a:pt x="497327" y="291591"/>
                  </a:lnTo>
                  <a:lnTo>
                    <a:pt x="503313" y="336016"/>
                  </a:lnTo>
                  <a:lnTo>
                    <a:pt x="503313" y="343026"/>
                  </a:lnTo>
                  <a:lnTo>
                    <a:pt x="508990" y="348716"/>
                  </a:lnTo>
                  <a:lnTo>
                    <a:pt x="666368" y="348716"/>
                  </a:lnTo>
                  <a:lnTo>
                    <a:pt x="672045" y="343026"/>
                  </a:lnTo>
                  <a:lnTo>
                    <a:pt x="672045" y="336016"/>
                  </a:lnTo>
                  <a:lnTo>
                    <a:pt x="671111" y="323316"/>
                  </a:lnTo>
                  <a:lnTo>
                    <a:pt x="528307" y="323316"/>
                  </a:lnTo>
                  <a:lnTo>
                    <a:pt x="518866" y="275137"/>
                  </a:lnTo>
                  <a:lnTo>
                    <a:pt x="498201" y="232048"/>
                  </a:lnTo>
                  <a:lnTo>
                    <a:pt x="467947" y="195684"/>
                  </a:lnTo>
                  <a:lnTo>
                    <a:pt x="431153" y="168719"/>
                  </a:lnTo>
                  <a:close/>
                </a:path>
                <a:path w="672464" h="349250">
                  <a:moveTo>
                    <a:pt x="336016" y="143319"/>
                  </a:moveTo>
                  <a:lnTo>
                    <a:pt x="286818" y="149683"/>
                  </a:lnTo>
                  <a:lnTo>
                    <a:pt x="242298" y="167684"/>
                  </a:lnTo>
                  <a:lnTo>
                    <a:pt x="204092" y="195684"/>
                  </a:lnTo>
                  <a:lnTo>
                    <a:pt x="173838" y="232048"/>
                  </a:lnTo>
                  <a:lnTo>
                    <a:pt x="153174" y="275137"/>
                  </a:lnTo>
                  <a:lnTo>
                    <a:pt x="143738" y="323316"/>
                  </a:lnTo>
                  <a:lnTo>
                    <a:pt x="170443" y="323316"/>
                  </a:lnTo>
                  <a:lnTo>
                    <a:pt x="174718" y="291591"/>
                  </a:lnTo>
                  <a:lnTo>
                    <a:pt x="191604" y="251642"/>
                  </a:lnTo>
                  <a:lnTo>
                    <a:pt x="217784" y="217773"/>
                  </a:lnTo>
                  <a:lnTo>
                    <a:pt x="251650" y="191592"/>
                  </a:lnTo>
                  <a:lnTo>
                    <a:pt x="291597" y="174705"/>
                  </a:lnTo>
                  <a:lnTo>
                    <a:pt x="336016" y="168719"/>
                  </a:lnTo>
                  <a:lnTo>
                    <a:pt x="431153" y="168719"/>
                  </a:lnTo>
                  <a:lnTo>
                    <a:pt x="429741" y="167684"/>
                  </a:lnTo>
                  <a:lnTo>
                    <a:pt x="385218" y="149683"/>
                  </a:lnTo>
                  <a:lnTo>
                    <a:pt x="336016" y="143319"/>
                  </a:lnTo>
                  <a:close/>
                </a:path>
                <a:path w="672464" h="349250">
                  <a:moveTo>
                    <a:pt x="462157" y="25399"/>
                  </a:moveTo>
                  <a:lnTo>
                    <a:pt x="336016" y="25399"/>
                  </a:lnTo>
                  <a:lnTo>
                    <a:pt x="385114" y="29275"/>
                  </a:lnTo>
                  <a:lnTo>
                    <a:pt x="431792" y="40504"/>
                  </a:lnTo>
                  <a:lnTo>
                    <a:pt x="475453" y="58488"/>
                  </a:lnTo>
                  <a:lnTo>
                    <a:pt x="515498" y="82630"/>
                  </a:lnTo>
                  <a:lnTo>
                    <a:pt x="551330" y="112331"/>
                  </a:lnTo>
                  <a:lnTo>
                    <a:pt x="582353" y="146995"/>
                  </a:lnTo>
                  <a:lnTo>
                    <a:pt x="607968" y="186023"/>
                  </a:lnTo>
                  <a:lnTo>
                    <a:pt x="627577" y="228817"/>
                  </a:lnTo>
                  <a:lnTo>
                    <a:pt x="640584" y="274781"/>
                  </a:lnTo>
                  <a:lnTo>
                    <a:pt x="646391" y="323316"/>
                  </a:lnTo>
                  <a:lnTo>
                    <a:pt x="671111" y="323316"/>
                  </a:lnTo>
                  <a:lnTo>
                    <a:pt x="657795" y="239078"/>
                  </a:lnTo>
                  <a:lnTo>
                    <a:pt x="640767" y="194488"/>
                  </a:lnTo>
                  <a:lnTo>
                    <a:pt x="617836" y="153183"/>
                  </a:lnTo>
                  <a:lnTo>
                    <a:pt x="589525" y="115685"/>
                  </a:lnTo>
                  <a:lnTo>
                    <a:pt x="556358" y="82519"/>
                  </a:lnTo>
                  <a:lnTo>
                    <a:pt x="518859" y="54209"/>
                  </a:lnTo>
                  <a:lnTo>
                    <a:pt x="477552" y="31278"/>
                  </a:lnTo>
                  <a:lnTo>
                    <a:pt x="462157" y="2539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26183" y="1766629"/>
              <a:ext cx="940435" cy="470534"/>
            </a:xfrm>
            <a:custGeom>
              <a:avLst/>
              <a:gdLst/>
              <a:ahLst/>
              <a:cxnLst/>
              <a:rect l="l" t="t" r="r" b="b"/>
              <a:pathLst>
                <a:path w="940435" h="470535">
                  <a:moveTo>
                    <a:pt x="470204" y="0"/>
                  </a:moveTo>
                  <a:lnTo>
                    <a:pt x="422128" y="2427"/>
                  </a:lnTo>
                  <a:lnTo>
                    <a:pt x="375441" y="9552"/>
                  </a:lnTo>
                  <a:lnTo>
                    <a:pt x="330379" y="21139"/>
                  </a:lnTo>
                  <a:lnTo>
                    <a:pt x="287178" y="36950"/>
                  </a:lnTo>
                  <a:lnTo>
                    <a:pt x="246076" y="56750"/>
                  </a:lnTo>
                  <a:lnTo>
                    <a:pt x="207307" y="80302"/>
                  </a:lnTo>
                  <a:lnTo>
                    <a:pt x="171109" y="107369"/>
                  </a:lnTo>
                  <a:lnTo>
                    <a:pt x="137718" y="137717"/>
                  </a:lnTo>
                  <a:lnTo>
                    <a:pt x="107371" y="171107"/>
                  </a:lnTo>
                  <a:lnTo>
                    <a:pt x="80302" y="207304"/>
                  </a:lnTo>
                  <a:lnTo>
                    <a:pt x="56750" y="246071"/>
                  </a:lnTo>
                  <a:lnTo>
                    <a:pt x="36950" y="287173"/>
                  </a:lnTo>
                  <a:lnTo>
                    <a:pt x="21139" y="330372"/>
                  </a:lnTo>
                  <a:lnTo>
                    <a:pt x="9552" y="375432"/>
                  </a:lnTo>
                  <a:lnTo>
                    <a:pt x="2427" y="422118"/>
                  </a:lnTo>
                  <a:lnTo>
                    <a:pt x="0" y="470192"/>
                  </a:lnTo>
                  <a:lnTo>
                    <a:pt x="146875" y="470192"/>
                  </a:lnTo>
                  <a:lnTo>
                    <a:pt x="150381" y="422414"/>
                  </a:lnTo>
                  <a:lnTo>
                    <a:pt x="160564" y="376813"/>
                  </a:lnTo>
                  <a:lnTo>
                    <a:pt x="176925" y="333888"/>
                  </a:lnTo>
                  <a:lnTo>
                    <a:pt x="198964" y="294139"/>
                  </a:lnTo>
                  <a:lnTo>
                    <a:pt x="226181" y="258067"/>
                  </a:lnTo>
                  <a:lnTo>
                    <a:pt x="258075" y="226172"/>
                  </a:lnTo>
                  <a:lnTo>
                    <a:pt x="294146" y="198955"/>
                  </a:lnTo>
                  <a:lnTo>
                    <a:pt x="333895" y="176915"/>
                  </a:lnTo>
                  <a:lnTo>
                    <a:pt x="376821" y="160552"/>
                  </a:lnTo>
                  <a:lnTo>
                    <a:pt x="422424" y="150368"/>
                  </a:lnTo>
                  <a:lnTo>
                    <a:pt x="470204" y="146862"/>
                  </a:lnTo>
                  <a:lnTo>
                    <a:pt x="517981" y="150368"/>
                  </a:lnTo>
                  <a:lnTo>
                    <a:pt x="563582" y="160552"/>
                  </a:lnTo>
                  <a:lnTo>
                    <a:pt x="606506" y="176915"/>
                  </a:lnTo>
                  <a:lnTo>
                    <a:pt x="646253" y="198955"/>
                  </a:lnTo>
                  <a:lnTo>
                    <a:pt x="682323" y="226172"/>
                  </a:lnTo>
                  <a:lnTo>
                    <a:pt x="714217" y="258067"/>
                  </a:lnTo>
                  <a:lnTo>
                    <a:pt x="741432" y="294139"/>
                  </a:lnTo>
                  <a:lnTo>
                    <a:pt x="763471" y="333888"/>
                  </a:lnTo>
                  <a:lnTo>
                    <a:pt x="779832" y="376813"/>
                  </a:lnTo>
                  <a:lnTo>
                    <a:pt x="790015" y="422414"/>
                  </a:lnTo>
                  <a:lnTo>
                    <a:pt x="793521" y="470192"/>
                  </a:lnTo>
                  <a:lnTo>
                    <a:pt x="940396" y="470192"/>
                  </a:lnTo>
                  <a:lnTo>
                    <a:pt x="937969" y="422118"/>
                  </a:lnTo>
                  <a:lnTo>
                    <a:pt x="930844" y="375432"/>
                  </a:lnTo>
                  <a:lnTo>
                    <a:pt x="919257" y="330372"/>
                  </a:lnTo>
                  <a:lnTo>
                    <a:pt x="903446" y="287173"/>
                  </a:lnTo>
                  <a:lnTo>
                    <a:pt x="883646" y="246071"/>
                  </a:lnTo>
                  <a:lnTo>
                    <a:pt x="860094" y="207304"/>
                  </a:lnTo>
                  <a:lnTo>
                    <a:pt x="833026" y="171107"/>
                  </a:lnTo>
                  <a:lnTo>
                    <a:pt x="802679" y="137717"/>
                  </a:lnTo>
                  <a:lnTo>
                    <a:pt x="769289" y="107369"/>
                  </a:lnTo>
                  <a:lnTo>
                    <a:pt x="733092" y="80302"/>
                  </a:lnTo>
                  <a:lnTo>
                    <a:pt x="694324" y="56750"/>
                  </a:lnTo>
                  <a:lnTo>
                    <a:pt x="653223" y="36950"/>
                  </a:lnTo>
                  <a:lnTo>
                    <a:pt x="610024" y="21139"/>
                  </a:lnTo>
                  <a:lnTo>
                    <a:pt x="564964" y="9552"/>
                  </a:lnTo>
                  <a:lnTo>
                    <a:pt x="518278" y="2427"/>
                  </a:lnTo>
                  <a:lnTo>
                    <a:pt x="4702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13483" y="1753932"/>
              <a:ext cx="965835" cy="495934"/>
            </a:xfrm>
            <a:custGeom>
              <a:avLst/>
              <a:gdLst/>
              <a:ahLst/>
              <a:cxnLst/>
              <a:rect l="l" t="t" r="r" b="b"/>
              <a:pathLst>
                <a:path w="965835" h="495935">
                  <a:moveTo>
                    <a:pt x="482904" y="0"/>
                  </a:moveTo>
                  <a:lnTo>
                    <a:pt x="436465" y="2214"/>
                  </a:lnTo>
                  <a:lnTo>
                    <a:pt x="391260" y="8722"/>
                  </a:lnTo>
                  <a:lnTo>
                    <a:pt x="347493" y="19320"/>
                  </a:lnTo>
                  <a:lnTo>
                    <a:pt x="305369" y="33803"/>
                  </a:lnTo>
                  <a:lnTo>
                    <a:pt x="265091" y="51968"/>
                  </a:lnTo>
                  <a:lnTo>
                    <a:pt x="226863" y="73611"/>
                  </a:lnTo>
                  <a:lnTo>
                    <a:pt x="190889" y="98528"/>
                  </a:lnTo>
                  <a:lnTo>
                    <a:pt x="157374" y="126514"/>
                  </a:lnTo>
                  <a:lnTo>
                    <a:pt x="126520" y="157367"/>
                  </a:lnTo>
                  <a:lnTo>
                    <a:pt x="98532" y="190881"/>
                  </a:lnTo>
                  <a:lnTo>
                    <a:pt x="73615" y="226854"/>
                  </a:lnTo>
                  <a:lnTo>
                    <a:pt x="51971" y="265081"/>
                  </a:lnTo>
                  <a:lnTo>
                    <a:pt x="33805" y="305358"/>
                  </a:lnTo>
                  <a:lnTo>
                    <a:pt x="19321" y="347482"/>
                  </a:lnTo>
                  <a:lnTo>
                    <a:pt x="8723" y="391248"/>
                  </a:lnTo>
                  <a:lnTo>
                    <a:pt x="2214" y="436452"/>
                  </a:lnTo>
                  <a:lnTo>
                    <a:pt x="0" y="482892"/>
                  </a:lnTo>
                  <a:lnTo>
                    <a:pt x="0" y="489902"/>
                  </a:lnTo>
                  <a:lnTo>
                    <a:pt x="5676" y="495592"/>
                  </a:lnTo>
                  <a:lnTo>
                    <a:pt x="166598" y="495592"/>
                  </a:lnTo>
                  <a:lnTo>
                    <a:pt x="172288" y="489902"/>
                  </a:lnTo>
                  <a:lnTo>
                    <a:pt x="172288" y="482892"/>
                  </a:lnTo>
                  <a:lnTo>
                    <a:pt x="173222" y="470192"/>
                  </a:lnTo>
                  <a:lnTo>
                    <a:pt x="25577" y="470192"/>
                  </a:lnTo>
                  <a:lnTo>
                    <a:pt x="29495" y="421593"/>
                  </a:lnTo>
                  <a:lnTo>
                    <a:pt x="38366" y="374543"/>
                  </a:lnTo>
                  <a:lnTo>
                    <a:pt x="51924" y="329309"/>
                  </a:lnTo>
                  <a:lnTo>
                    <a:pt x="69902" y="286157"/>
                  </a:lnTo>
                  <a:lnTo>
                    <a:pt x="92031" y="245356"/>
                  </a:lnTo>
                  <a:lnTo>
                    <a:pt x="118046" y="207172"/>
                  </a:lnTo>
                  <a:lnTo>
                    <a:pt x="147678" y="171873"/>
                  </a:lnTo>
                  <a:lnTo>
                    <a:pt x="180661" y="139726"/>
                  </a:lnTo>
                  <a:lnTo>
                    <a:pt x="216727" y="110998"/>
                  </a:lnTo>
                  <a:lnTo>
                    <a:pt x="255609" y="85956"/>
                  </a:lnTo>
                  <a:lnTo>
                    <a:pt x="297040" y="64869"/>
                  </a:lnTo>
                  <a:lnTo>
                    <a:pt x="340752" y="48002"/>
                  </a:lnTo>
                  <a:lnTo>
                    <a:pt x="386478" y="35623"/>
                  </a:lnTo>
                  <a:lnTo>
                    <a:pt x="433951" y="28000"/>
                  </a:lnTo>
                  <a:lnTo>
                    <a:pt x="482904" y="25400"/>
                  </a:lnTo>
                  <a:lnTo>
                    <a:pt x="635991" y="25400"/>
                  </a:lnTo>
                  <a:lnTo>
                    <a:pt x="618310" y="19320"/>
                  </a:lnTo>
                  <a:lnTo>
                    <a:pt x="574545" y="8722"/>
                  </a:lnTo>
                  <a:lnTo>
                    <a:pt x="529341" y="2214"/>
                  </a:lnTo>
                  <a:lnTo>
                    <a:pt x="482904" y="0"/>
                  </a:lnTo>
                  <a:close/>
                </a:path>
                <a:path w="965835" h="495935">
                  <a:moveTo>
                    <a:pt x="609355" y="172275"/>
                  </a:moveTo>
                  <a:lnTo>
                    <a:pt x="482904" y="172275"/>
                  </a:lnTo>
                  <a:lnTo>
                    <a:pt x="528743" y="175649"/>
                  </a:lnTo>
                  <a:lnTo>
                    <a:pt x="572515" y="185449"/>
                  </a:lnTo>
                  <a:lnTo>
                    <a:pt x="613735" y="201189"/>
                  </a:lnTo>
                  <a:lnTo>
                    <a:pt x="651920" y="222387"/>
                  </a:lnTo>
                  <a:lnTo>
                    <a:pt x="686585" y="248558"/>
                  </a:lnTo>
                  <a:lnTo>
                    <a:pt x="717246" y="279217"/>
                  </a:lnTo>
                  <a:lnTo>
                    <a:pt x="743418" y="313880"/>
                  </a:lnTo>
                  <a:lnTo>
                    <a:pt x="764617" y="352063"/>
                  </a:lnTo>
                  <a:lnTo>
                    <a:pt x="780359" y="393282"/>
                  </a:lnTo>
                  <a:lnTo>
                    <a:pt x="790159" y="437053"/>
                  </a:lnTo>
                  <a:lnTo>
                    <a:pt x="793534" y="482892"/>
                  </a:lnTo>
                  <a:lnTo>
                    <a:pt x="793534" y="489902"/>
                  </a:lnTo>
                  <a:lnTo>
                    <a:pt x="799211" y="495592"/>
                  </a:lnTo>
                  <a:lnTo>
                    <a:pt x="960119" y="495592"/>
                  </a:lnTo>
                  <a:lnTo>
                    <a:pt x="965796" y="489902"/>
                  </a:lnTo>
                  <a:lnTo>
                    <a:pt x="965796" y="482892"/>
                  </a:lnTo>
                  <a:lnTo>
                    <a:pt x="965191" y="470192"/>
                  </a:lnTo>
                  <a:lnTo>
                    <a:pt x="818692" y="470192"/>
                  </a:lnTo>
                  <a:lnTo>
                    <a:pt x="813443" y="422220"/>
                  </a:lnTo>
                  <a:lnTo>
                    <a:pt x="801672" y="376498"/>
                  </a:lnTo>
                  <a:lnTo>
                    <a:pt x="783869" y="333516"/>
                  </a:lnTo>
                  <a:lnTo>
                    <a:pt x="760521" y="293761"/>
                  </a:lnTo>
                  <a:lnTo>
                    <a:pt x="732118" y="257722"/>
                  </a:lnTo>
                  <a:lnTo>
                    <a:pt x="699148" y="225887"/>
                  </a:lnTo>
                  <a:lnTo>
                    <a:pt x="662100" y="198746"/>
                  </a:lnTo>
                  <a:lnTo>
                    <a:pt x="621463" y="176785"/>
                  </a:lnTo>
                  <a:lnTo>
                    <a:pt x="609355" y="172275"/>
                  </a:lnTo>
                  <a:close/>
                </a:path>
                <a:path w="965835" h="495935">
                  <a:moveTo>
                    <a:pt x="482904" y="146875"/>
                  </a:moveTo>
                  <a:lnTo>
                    <a:pt x="434432" y="150361"/>
                  </a:lnTo>
                  <a:lnTo>
                    <a:pt x="388083" y="160494"/>
                  </a:lnTo>
                  <a:lnTo>
                    <a:pt x="344346" y="176785"/>
                  </a:lnTo>
                  <a:lnTo>
                    <a:pt x="303709" y="198746"/>
                  </a:lnTo>
                  <a:lnTo>
                    <a:pt x="266661" y="225887"/>
                  </a:lnTo>
                  <a:lnTo>
                    <a:pt x="233691" y="257722"/>
                  </a:lnTo>
                  <a:lnTo>
                    <a:pt x="205288" y="293761"/>
                  </a:lnTo>
                  <a:lnTo>
                    <a:pt x="181940" y="333516"/>
                  </a:lnTo>
                  <a:lnTo>
                    <a:pt x="164136" y="376498"/>
                  </a:lnTo>
                  <a:lnTo>
                    <a:pt x="152365" y="422220"/>
                  </a:lnTo>
                  <a:lnTo>
                    <a:pt x="147116" y="470192"/>
                  </a:lnTo>
                  <a:lnTo>
                    <a:pt x="173222" y="470192"/>
                  </a:lnTo>
                  <a:lnTo>
                    <a:pt x="175662" y="437053"/>
                  </a:lnTo>
                  <a:lnTo>
                    <a:pt x="185460" y="393282"/>
                  </a:lnTo>
                  <a:lnTo>
                    <a:pt x="201200" y="352063"/>
                  </a:lnTo>
                  <a:lnTo>
                    <a:pt x="222397" y="313880"/>
                  </a:lnTo>
                  <a:lnTo>
                    <a:pt x="248566" y="279217"/>
                  </a:lnTo>
                  <a:lnTo>
                    <a:pt x="279224" y="248558"/>
                  </a:lnTo>
                  <a:lnTo>
                    <a:pt x="313887" y="222387"/>
                  </a:lnTo>
                  <a:lnTo>
                    <a:pt x="352070" y="201189"/>
                  </a:lnTo>
                  <a:lnTo>
                    <a:pt x="393290" y="185449"/>
                  </a:lnTo>
                  <a:lnTo>
                    <a:pt x="437063" y="175649"/>
                  </a:lnTo>
                  <a:lnTo>
                    <a:pt x="482904" y="172275"/>
                  </a:lnTo>
                  <a:lnTo>
                    <a:pt x="609355" y="172275"/>
                  </a:lnTo>
                  <a:lnTo>
                    <a:pt x="577726" y="160494"/>
                  </a:lnTo>
                  <a:lnTo>
                    <a:pt x="531376" y="150361"/>
                  </a:lnTo>
                  <a:lnTo>
                    <a:pt x="482904" y="146875"/>
                  </a:lnTo>
                  <a:close/>
                </a:path>
                <a:path w="965835" h="495935">
                  <a:moveTo>
                    <a:pt x="635991" y="25400"/>
                  </a:moveTo>
                  <a:lnTo>
                    <a:pt x="482904" y="25400"/>
                  </a:lnTo>
                  <a:lnTo>
                    <a:pt x="531855" y="28000"/>
                  </a:lnTo>
                  <a:lnTo>
                    <a:pt x="579326" y="35623"/>
                  </a:lnTo>
                  <a:lnTo>
                    <a:pt x="625051" y="48002"/>
                  </a:lnTo>
                  <a:lnTo>
                    <a:pt x="668761" y="64869"/>
                  </a:lnTo>
                  <a:lnTo>
                    <a:pt x="710191" y="85956"/>
                  </a:lnTo>
                  <a:lnTo>
                    <a:pt x="749072" y="110998"/>
                  </a:lnTo>
                  <a:lnTo>
                    <a:pt x="785137" y="139726"/>
                  </a:lnTo>
                  <a:lnTo>
                    <a:pt x="818119" y="171873"/>
                  </a:lnTo>
                  <a:lnTo>
                    <a:pt x="847751" y="207172"/>
                  </a:lnTo>
                  <a:lnTo>
                    <a:pt x="873765" y="245356"/>
                  </a:lnTo>
                  <a:lnTo>
                    <a:pt x="895895" y="286157"/>
                  </a:lnTo>
                  <a:lnTo>
                    <a:pt x="913872" y="329309"/>
                  </a:lnTo>
                  <a:lnTo>
                    <a:pt x="927430" y="374543"/>
                  </a:lnTo>
                  <a:lnTo>
                    <a:pt x="936301" y="421593"/>
                  </a:lnTo>
                  <a:lnTo>
                    <a:pt x="940219" y="470192"/>
                  </a:lnTo>
                  <a:lnTo>
                    <a:pt x="965191" y="470192"/>
                  </a:lnTo>
                  <a:lnTo>
                    <a:pt x="957073" y="391248"/>
                  </a:lnTo>
                  <a:lnTo>
                    <a:pt x="946475" y="347482"/>
                  </a:lnTo>
                  <a:lnTo>
                    <a:pt x="931991" y="305358"/>
                  </a:lnTo>
                  <a:lnTo>
                    <a:pt x="913825" y="265081"/>
                  </a:lnTo>
                  <a:lnTo>
                    <a:pt x="892182" y="226854"/>
                  </a:lnTo>
                  <a:lnTo>
                    <a:pt x="867264" y="190881"/>
                  </a:lnTo>
                  <a:lnTo>
                    <a:pt x="839277" y="157367"/>
                  </a:lnTo>
                  <a:lnTo>
                    <a:pt x="808424" y="126514"/>
                  </a:lnTo>
                  <a:lnTo>
                    <a:pt x="774909" y="98528"/>
                  </a:lnTo>
                  <a:lnTo>
                    <a:pt x="738936" y="73611"/>
                  </a:lnTo>
                  <a:lnTo>
                    <a:pt x="700709" y="51968"/>
                  </a:lnTo>
                  <a:lnTo>
                    <a:pt x="660432" y="33803"/>
                  </a:lnTo>
                  <a:lnTo>
                    <a:pt x="635991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40383" y="2116549"/>
              <a:ext cx="637540" cy="240665"/>
            </a:xfrm>
            <a:custGeom>
              <a:avLst/>
              <a:gdLst/>
              <a:ahLst/>
              <a:cxnLst/>
              <a:rect l="l" t="t" r="r" b="b"/>
              <a:pathLst>
                <a:path w="637539" h="240664">
                  <a:moveTo>
                    <a:pt x="287947" y="0"/>
                  </a:moveTo>
                  <a:lnTo>
                    <a:pt x="218881" y="9981"/>
                  </a:lnTo>
                  <a:lnTo>
                    <a:pt x="167890" y="35085"/>
                  </a:lnTo>
                  <a:lnTo>
                    <a:pt x="132519" y="68056"/>
                  </a:lnTo>
                  <a:lnTo>
                    <a:pt x="110313" y="101634"/>
                  </a:lnTo>
                  <a:lnTo>
                    <a:pt x="98818" y="128562"/>
                  </a:lnTo>
                  <a:lnTo>
                    <a:pt x="52731" y="139227"/>
                  </a:lnTo>
                  <a:lnTo>
                    <a:pt x="22167" y="166335"/>
                  </a:lnTo>
                  <a:lnTo>
                    <a:pt x="5224" y="202553"/>
                  </a:lnTo>
                  <a:lnTo>
                    <a:pt x="0" y="240550"/>
                  </a:lnTo>
                  <a:lnTo>
                    <a:pt x="637501" y="240550"/>
                  </a:lnTo>
                  <a:lnTo>
                    <a:pt x="635706" y="164507"/>
                  </a:lnTo>
                  <a:lnTo>
                    <a:pt x="623135" y="125458"/>
                  </a:lnTo>
                  <a:lnTo>
                    <a:pt x="589013" y="111072"/>
                  </a:lnTo>
                  <a:lnTo>
                    <a:pt x="522566" y="109016"/>
                  </a:lnTo>
                  <a:lnTo>
                    <a:pt x="512631" y="109448"/>
                  </a:lnTo>
                  <a:lnTo>
                    <a:pt x="502937" y="110709"/>
                  </a:lnTo>
                  <a:lnTo>
                    <a:pt x="493507" y="112745"/>
                  </a:lnTo>
                  <a:lnTo>
                    <a:pt x="484365" y="115506"/>
                  </a:lnTo>
                  <a:lnTo>
                    <a:pt x="466948" y="81158"/>
                  </a:lnTo>
                  <a:lnTo>
                    <a:pt x="442288" y="49720"/>
                  </a:lnTo>
                  <a:lnTo>
                    <a:pt x="406696" y="23906"/>
                  </a:lnTo>
                  <a:lnTo>
                    <a:pt x="356479" y="6428"/>
                  </a:lnTo>
                  <a:lnTo>
                    <a:pt x="2879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27681" y="2103858"/>
              <a:ext cx="662940" cy="266065"/>
            </a:xfrm>
            <a:custGeom>
              <a:avLst/>
              <a:gdLst/>
              <a:ahLst/>
              <a:cxnLst/>
              <a:rect l="l" t="t" r="r" b="b"/>
              <a:pathLst>
                <a:path w="662939" h="266064">
                  <a:moveTo>
                    <a:pt x="300647" y="0"/>
                  </a:moveTo>
                  <a:lnTo>
                    <a:pt x="229509" y="10093"/>
                  </a:lnTo>
                  <a:lnTo>
                    <a:pt x="176499" y="35434"/>
                  </a:lnTo>
                  <a:lnTo>
                    <a:pt x="139245" y="68615"/>
                  </a:lnTo>
                  <a:lnTo>
                    <a:pt x="115374" y="102229"/>
                  </a:lnTo>
                  <a:lnTo>
                    <a:pt x="102514" y="128866"/>
                  </a:lnTo>
                  <a:lnTo>
                    <a:pt x="56814" y="142240"/>
                  </a:lnTo>
                  <a:lnTo>
                    <a:pt x="24872" y="171254"/>
                  </a:lnTo>
                  <a:lnTo>
                    <a:pt x="6123" y="210168"/>
                  </a:lnTo>
                  <a:lnTo>
                    <a:pt x="0" y="253238"/>
                  </a:lnTo>
                  <a:lnTo>
                    <a:pt x="0" y="260248"/>
                  </a:lnTo>
                  <a:lnTo>
                    <a:pt x="5689" y="265938"/>
                  </a:lnTo>
                  <a:lnTo>
                    <a:pt x="657225" y="265938"/>
                  </a:lnTo>
                  <a:lnTo>
                    <a:pt x="662914" y="260248"/>
                  </a:lnTo>
                  <a:lnTo>
                    <a:pt x="662914" y="253238"/>
                  </a:lnTo>
                  <a:lnTo>
                    <a:pt x="661582" y="240538"/>
                  </a:lnTo>
                  <a:lnTo>
                    <a:pt x="26073" y="240538"/>
                  </a:lnTo>
                  <a:lnTo>
                    <a:pt x="32507" y="211446"/>
                  </a:lnTo>
                  <a:lnTo>
                    <a:pt x="47483" y="183414"/>
                  </a:lnTo>
                  <a:lnTo>
                    <a:pt x="73116" y="162301"/>
                  </a:lnTo>
                  <a:lnTo>
                    <a:pt x="111518" y="153962"/>
                  </a:lnTo>
                  <a:lnTo>
                    <a:pt x="116992" y="153962"/>
                  </a:lnTo>
                  <a:lnTo>
                    <a:pt x="121869" y="150431"/>
                  </a:lnTo>
                  <a:lnTo>
                    <a:pt x="153094" y="90899"/>
                  </a:lnTo>
                  <a:lnTo>
                    <a:pt x="185777" y="59480"/>
                  </a:lnTo>
                  <a:lnTo>
                    <a:pt x="234052" y="35162"/>
                  </a:lnTo>
                  <a:lnTo>
                    <a:pt x="300647" y="25400"/>
                  </a:lnTo>
                  <a:lnTo>
                    <a:pt x="424321" y="25400"/>
                  </a:lnTo>
                  <a:lnTo>
                    <a:pt x="419891" y="22482"/>
                  </a:lnTo>
                  <a:lnTo>
                    <a:pt x="368616" y="5989"/>
                  </a:lnTo>
                  <a:lnTo>
                    <a:pt x="300647" y="0"/>
                  </a:lnTo>
                  <a:close/>
                </a:path>
                <a:path w="662939" h="266064">
                  <a:moveTo>
                    <a:pt x="608480" y="134404"/>
                  </a:moveTo>
                  <a:lnTo>
                    <a:pt x="535266" y="134404"/>
                  </a:lnTo>
                  <a:lnTo>
                    <a:pt x="585195" y="146656"/>
                  </a:lnTo>
                  <a:lnTo>
                    <a:pt x="615464" y="175921"/>
                  </a:lnTo>
                  <a:lnTo>
                    <a:pt x="630993" y="210961"/>
                  </a:lnTo>
                  <a:lnTo>
                    <a:pt x="636701" y="240538"/>
                  </a:lnTo>
                  <a:lnTo>
                    <a:pt x="661582" y="240538"/>
                  </a:lnTo>
                  <a:lnTo>
                    <a:pt x="659331" y="219081"/>
                  </a:lnTo>
                  <a:lnTo>
                    <a:pt x="647060" y="180917"/>
                  </a:lnTo>
                  <a:lnTo>
                    <a:pt x="623815" y="145407"/>
                  </a:lnTo>
                  <a:lnTo>
                    <a:pt x="608480" y="134404"/>
                  </a:lnTo>
                  <a:close/>
                </a:path>
                <a:path w="662939" h="266064">
                  <a:moveTo>
                    <a:pt x="424321" y="25400"/>
                  </a:moveTo>
                  <a:lnTo>
                    <a:pt x="300647" y="25400"/>
                  </a:lnTo>
                  <a:lnTo>
                    <a:pt x="366706" y="31605"/>
                  </a:lnTo>
                  <a:lnTo>
                    <a:pt x="414336" y="48328"/>
                  </a:lnTo>
                  <a:lnTo>
                    <a:pt x="447414" y="72731"/>
                  </a:lnTo>
                  <a:lnTo>
                    <a:pt x="469816" y="101975"/>
                  </a:lnTo>
                  <a:lnTo>
                    <a:pt x="485419" y="133223"/>
                  </a:lnTo>
                  <a:lnTo>
                    <a:pt x="488061" y="139331"/>
                  </a:lnTo>
                  <a:lnTo>
                    <a:pt x="494969" y="142367"/>
                  </a:lnTo>
                  <a:lnTo>
                    <a:pt x="535266" y="134404"/>
                  </a:lnTo>
                  <a:lnTo>
                    <a:pt x="608480" y="134404"/>
                  </a:lnTo>
                  <a:lnTo>
                    <a:pt x="587312" y="119215"/>
                  </a:lnTo>
                  <a:lnTo>
                    <a:pt x="554944" y="112864"/>
                  </a:lnTo>
                  <a:lnTo>
                    <a:pt x="504126" y="112864"/>
                  </a:lnTo>
                  <a:lnTo>
                    <a:pt x="484589" y="78132"/>
                  </a:lnTo>
                  <a:lnTo>
                    <a:pt x="457530" y="47268"/>
                  </a:lnTo>
                  <a:lnTo>
                    <a:pt x="424321" y="25400"/>
                  </a:lnTo>
                  <a:close/>
                </a:path>
                <a:path w="662939" h="266064">
                  <a:moveTo>
                    <a:pt x="535266" y="109004"/>
                  </a:moveTo>
                  <a:lnTo>
                    <a:pt x="527434" y="109246"/>
                  </a:lnTo>
                  <a:lnTo>
                    <a:pt x="519625" y="109972"/>
                  </a:lnTo>
                  <a:lnTo>
                    <a:pt x="511851" y="111179"/>
                  </a:lnTo>
                  <a:lnTo>
                    <a:pt x="504126" y="112864"/>
                  </a:lnTo>
                  <a:lnTo>
                    <a:pt x="554944" y="112864"/>
                  </a:lnTo>
                  <a:lnTo>
                    <a:pt x="535266" y="109004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14884" y="2116549"/>
              <a:ext cx="637540" cy="240665"/>
            </a:xfrm>
            <a:custGeom>
              <a:avLst/>
              <a:gdLst/>
              <a:ahLst/>
              <a:cxnLst/>
              <a:rect l="l" t="t" r="r" b="b"/>
              <a:pathLst>
                <a:path w="637540" h="240664">
                  <a:moveTo>
                    <a:pt x="349554" y="0"/>
                  </a:moveTo>
                  <a:lnTo>
                    <a:pt x="281022" y="6428"/>
                  </a:lnTo>
                  <a:lnTo>
                    <a:pt x="230805" y="23906"/>
                  </a:lnTo>
                  <a:lnTo>
                    <a:pt x="195213" y="49720"/>
                  </a:lnTo>
                  <a:lnTo>
                    <a:pt x="170553" y="81158"/>
                  </a:lnTo>
                  <a:lnTo>
                    <a:pt x="153136" y="115506"/>
                  </a:lnTo>
                  <a:lnTo>
                    <a:pt x="143993" y="112745"/>
                  </a:lnTo>
                  <a:lnTo>
                    <a:pt x="134564" y="110709"/>
                  </a:lnTo>
                  <a:lnTo>
                    <a:pt x="124870" y="109448"/>
                  </a:lnTo>
                  <a:lnTo>
                    <a:pt x="114935" y="109016"/>
                  </a:lnTo>
                  <a:lnTo>
                    <a:pt x="48488" y="111072"/>
                  </a:lnTo>
                  <a:lnTo>
                    <a:pt x="14366" y="125458"/>
                  </a:lnTo>
                  <a:lnTo>
                    <a:pt x="1795" y="164507"/>
                  </a:lnTo>
                  <a:lnTo>
                    <a:pt x="0" y="240550"/>
                  </a:lnTo>
                  <a:lnTo>
                    <a:pt x="637501" y="240550"/>
                  </a:lnTo>
                  <a:lnTo>
                    <a:pt x="632277" y="202553"/>
                  </a:lnTo>
                  <a:lnTo>
                    <a:pt x="615334" y="166335"/>
                  </a:lnTo>
                  <a:lnTo>
                    <a:pt x="584770" y="139227"/>
                  </a:lnTo>
                  <a:lnTo>
                    <a:pt x="538683" y="128562"/>
                  </a:lnTo>
                  <a:lnTo>
                    <a:pt x="527188" y="101634"/>
                  </a:lnTo>
                  <a:lnTo>
                    <a:pt x="504982" y="68056"/>
                  </a:lnTo>
                  <a:lnTo>
                    <a:pt x="469611" y="35085"/>
                  </a:lnTo>
                  <a:lnTo>
                    <a:pt x="418620" y="9981"/>
                  </a:lnTo>
                  <a:lnTo>
                    <a:pt x="349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02180" y="2103858"/>
              <a:ext cx="662940" cy="266065"/>
            </a:xfrm>
            <a:custGeom>
              <a:avLst/>
              <a:gdLst/>
              <a:ahLst/>
              <a:cxnLst/>
              <a:rect l="l" t="t" r="r" b="b"/>
              <a:pathLst>
                <a:path w="662940" h="266064">
                  <a:moveTo>
                    <a:pt x="127634" y="109004"/>
                  </a:moveTo>
                  <a:lnTo>
                    <a:pt x="75590" y="119215"/>
                  </a:lnTo>
                  <a:lnTo>
                    <a:pt x="39090" y="145407"/>
                  </a:lnTo>
                  <a:lnTo>
                    <a:pt x="15849" y="180917"/>
                  </a:lnTo>
                  <a:lnTo>
                    <a:pt x="3581" y="219081"/>
                  </a:lnTo>
                  <a:lnTo>
                    <a:pt x="0" y="253238"/>
                  </a:lnTo>
                  <a:lnTo>
                    <a:pt x="0" y="260248"/>
                  </a:lnTo>
                  <a:lnTo>
                    <a:pt x="5676" y="265938"/>
                  </a:lnTo>
                  <a:lnTo>
                    <a:pt x="657224" y="265938"/>
                  </a:lnTo>
                  <a:lnTo>
                    <a:pt x="662901" y="260248"/>
                  </a:lnTo>
                  <a:lnTo>
                    <a:pt x="662901" y="253238"/>
                  </a:lnTo>
                  <a:lnTo>
                    <a:pt x="661096" y="240538"/>
                  </a:lnTo>
                  <a:lnTo>
                    <a:pt x="26200" y="240538"/>
                  </a:lnTo>
                  <a:lnTo>
                    <a:pt x="31908" y="210961"/>
                  </a:lnTo>
                  <a:lnTo>
                    <a:pt x="47437" y="175921"/>
                  </a:lnTo>
                  <a:lnTo>
                    <a:pt x="77706" y="146656"/>
                  </a:lnTo>
                  <a:lnTo>
                    <a:pt x="127634" y="134404"/>
                  </a:lnTo>
                  <a:lnTo>
                    <a:pt x="176983" y="134404"/>
                  </a:lnTo>
                  <a:lnTo>
                    <a:pt x="177495" y="133210"/>
                  </a:lnTo>
                  <a:lnTo>
                    <a:pt x="187651" y="112864"/>
                  </a:lnTo>
                  <a:lnTo>
                    <a:pt x="158788" y="112864"/>
                  </a:lnTo>
                  <a:lnTo>
                    <a:pt x="151061" y="111179"/>
                  </a:lnTo>
                  <a:lnTo>
                    <a:pt x="143282" y="109972"/>
                  </a:lnTo>
                  <a:lnTo>
                    <a:pt x="135469" y="109246"/>
                  </a:lnTo>
                  <a:lnTo>
                    <a:pt x="127634" y="109004"/>
                  </a:lnTo>
                  <a:close/>
                </a:path>
                <a:path w="662940" h="266064">
                  <a:moveTo>
                    <a:pt x="465412" y="25400"/>
                  </a:moveTo>
                  <a:lnTo>
                    <a:pt x="362254" y="25400"/>
                  </a:lnTo>
                  <a:lnTo>
                    <a:pt x="428849" y="35162"/>
                  </a:lnTo>
                  <a:lnTo>
                    <a:pt x="477124" y="59480"/>
                  </a:lnTo>
                  <a:lnTo>
                    <a:pt x="509807" y="90899"/>
                  </a:lnTo>
                  <a:lnTo>
                    <a:pt x="529629" y="121965"/>
                  </a:lnTo>
                  <a:lnTo>
                    <a:pt x="539318" y="145224"/>
                  </a:lnTo>
                  <a:lnTo>
                    <a:pt x="541032" y="150431"/>
                  </a:lnTo>
                  <a:lnTo>
                    <a:pt x="545909" y="153962"/>
                  </a:lnTo>
                  <a:lnTo>
                    <a:pt x="551395" y="153962"/>
                  </a:lnTo>
                  <a:lnTo>
                    <a:pt x="589790" y="162301"/>
                  </a:lnTo>
                  <a:lnTo>
                    <a:pt x="615419" y="183414"/>
                  </a:lnTo>
                  <a:lnTo>
                    <a:pt x="630395" y="211446"/>
                  </a:lnTo>
                  <a:lnTo>
                    <a:pt x="636828" y="240538"/>
                  </a:lnTo>
                  <a:lnTo>
                    <a:pt x="661096" y="240538"/>
                  </a:lnTo>
                  <a:lnTo>
                    <a:pt x="656778" y="210168"/>
                  </a:lnTo>
                  <a:lnTo>
                    <a:pt x="638030" y="171254"/>
                  </a:lnTo>
                  <a:lnTo>
                    <a:pt x="606093" y="142240"/>
                  </a:lnTo>
                  <a:lnTo>
                    <a:pt x="560400" y="128866"/>
                  </a:lnTo>
                  <a:lnTo>
                    <a:pt x="547533" y="102229"/>
                  </a:lnTo>
                  <a:lnTo>
                    <a:pt x="523659" y="68615"/>
                  </a:lnTo>
                  <a:lnTo>
                    <a:pt x="486403" y="35434"/>
                  </a:lnTo>
                  <a:lnTo>
                    <a:pt x="465412" y="25400"/>
                  </a:lnTo>
                  <a:close/>
                </a:path>
                <a:path w="662940" h="266064">
                  <a:moveTo>
                    <a:pt x="176983" y="134404"/>
                  </a:moveTo>
                  <a:lnTo>
                    <a:pt x="127634" y="134404"/>
                  </a:lnTo>
                  <a:lnTo>
                    <a:pt x="136214" y="134767"/>
                  </a:lnTo>
                  <a:lnTo>
                    <a:pt x="144772" y="135856"/>
                  </a:lnTo>
                  <a:lnTo>
                    <a:pt x="153279" y="137667"/>
                  </a:lnTo>
                  <a:lnTo>
                    <a:pt x="161709" y="140195"/>
                  </a:lnTo>
                  <a:lnTo>
                    <a:pt x="167970" y="142367"/>
                  </a:lnTo>
                  <a:lnTo>
                    <a:pt x="174878" y="139319"/>
                  </a:lnTo>
                  <a:lnTo>
                    <a:pt x="176983" y="134404"/>
                  </a:lnTo>
                  <a:close/>
                </a:path>
                <a:path w="662940" h="266064">
                  <a:moveTo>
                    <a:pt x="362254" y="0"/>
                  </a:moveTo>
                  <a:lnTo>
                    <a:pt x="294286" y="5989"/>
                  </a:lnTo>
                  <a:lnTo>
                    <a:pt x="243014" y="22482"/>
                  </a:lnTo>
                  <a:lnTo>
                    <a:pt x="205379" y="47268"/>
                  </a:lnTo>
                  <a:lnTo>
                    <a:pt x="178323" y="78132"/>
                  </a:lnTo>
                  <a:lnTo>
                    <a:pt x="158788" y="112864"/>
                  </a:lnTo>
                  <a:lnTo>
                    <a:pt x="187651" y="112864"/>
                  </a:lnTo>
                  <a:lnTo>
                    <a:pt x="193090" y="101969"/>
                  </a:lnTo>
                  <a:lnTo>
                    <a:pt x="215486" y="72728"/>
                  </a:lnTo>
                  <a:lnTo>
                    <a:pt x="248560" y="48327"/>
                  </a:lnTo>
                  <a:lnTo>
                    <a:pt x="296190" y="31605"/>
                  </a:lnTo>
                  <a:lnTo>
                    <a:pt x="362254" y="25400"/>
                  </a:lnTo>
                  <a:lnTo>
                    <a:pt x="465412" y="25400"/>
                  </a:lnTo>
                  <a:lnTo>
                    <a:pt x="433392" y="10093"/>
                  </a:lnTo>
                  <a:lnTo>
                    <a:pt x="362254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6013" y="792998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5"/>
                  </a:lnTo>
                  <a:lnTo>
                    <a:pt x="139763" y="18002"/>
                  </a:lnTo>
                  <a:lnTo>
                    <a:pt x="100919" y="39114"/>
                  </a:lnTo>
                  <a:lnTo>
                    <a:pt x="67059" y="67063"/>
                  </a:lnTo>
                  <a:lnTo>
                    <a:pt x="39110" y="100924"/>
                  </a:lnTo>
                  <a:lnTo>
                    <a:pt x="18000" y="139769"/>
                  </a:lnTo>
                  <a:lnTo>
                    <a:pt x="4654" y="182670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2" y="25400"/>
                  </a:lnTo>
                  <a:lnTo>
                    <a:pt x="6688200" y="18002"/>
                  </a:lnTo>
                  <a:lnTo>
                    <a:pt x="6645297" y="4655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2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70"/>
                  </a:lnTo>
                  <a:lnTo>
                    <a:pt x="6809964" y="139769"/>
                  </a:lnTo>
                  <a:lnTo>
                    <a:pt x="6788853" y="100924"/>
                  </a:lnTo>
                  <a:lnTo>
                    <a:pt x="6760905" y="67063"/>
                  </a:lnTo>
                  <a:lnTo>
                    <a:pt x="6727045" y="39114"/>
                  </a:lnTo>
                  <a:lnTo>
                    <a:pt x="6701812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78009" y="1912124"/>
              <a:ext cx="793750" cy="904875"/>
            </a:xfrm>
            <a:custGeom>
              <a:avLst/>
              <a:gdLst/>
              <a:ahLst/>
              <a:cxnLst/>
              <a:rect l="l" t="t" r="r" b="b"/>
              <a:pathLst>
                <a:path w="793750" h="904875">
                  <a:moveTo>
                    <a:pt x="337515" y="118363"/>
                  </a:moveTo>
                  <a:lnTo>
                    <a:pt x="291693" y="133603"/>
                  </a:lnTo>
                  <a:lnTo>
                    <a:pt x="269271" y="167893"/>
                  </a:lnTo>
                  <a:lnTo>
                    <a:pt x="198932" y="824483"/>
                  </a:lnTo>
                  <a:lnTo>
                    <a:pt x="198436" y="843533"/>
                  </a:lnTo>
                  <a:lnTo>
                    <a:pt x="201441" y="860043"/>
                  </a:lnTo>
                  <a:lnTo>
                    <a:pt x="230014" y="894333"/>
                  </a:lnTo>
                  <a:lnTo>
                    <a:pt x="256276" y="904493"/>
                  </a:lnTo>
                  <a:lnTo>
                    <a:pt x="283451" y="904493"/>
                  </a:lnTo>
                  <a:lnTo>
                    <a:pt x="319992" y="885443"/>
                  </a:lnTo>
                  <a:lnTo>
                    <a:pt x="270459" y="885443"/>
                  </a:lnTo>
                  <a:lnTo>
                    <a:pt x="260539" y="884173"/>
                  </a:lnTo>
                  <a:lnTo>
                    <a:pt x="224907" y="862583"/>
                  </a:lnTo>
                  <a:lnTo>
                    <a:pt x="218201" y="839723"/>
                  </a:lnTo>
                  <a:lnTo>
                    <a:pt x="219049" y="824483"/>
                  </a:lnTo>
                  <a:lnTo>
                    <a:pt x="286118" y="185673"/>
                  </a:lnTo>
                  <a:lnTo>
                    <a:pt x="305117" y="148843"/>
                  </a:lnTo>
                  <a:lnTo>
                    <a:pt x="328775" y="138683"/>
                  </a:lnTo>
                  <a:lnTo>
                    <a:pt x="391291" y="138683"/>
                  </a:lnTo>
                  <a:lnTo>
                    <a:pt x="390042" y="137413"/>
                  </a:lnTo>
                  <a:lnTo>
                    <a:pt x="377955" y="128523"/>
                  </a:lnTo>
                  <a:lnTo>
                    <a:pt x="365169" y="123443"/>
                  </a:lnTo>
                  <a:lnTo>
                    <a:pt x="351687" y="119633"/>
                  </a:lnTo>
                  <a:lnTo>
                    <a:pt x="337515" y="118363"/>
                  </a:lnTo>
                  <a:close/>
                </a:path>
                <a:path w="793750" h="904875">
                  <a:moveTo>
                    <a:pt x="592327" y="245363"/>
                  </a:moveTo>
                  <a:lnTo>
                    <a:pt x="583387" y="245363"/>
                  </a:lnTo>
                  <a:lnTo>
                    <a:pt x="569910" y="247903"/>
                  </a:lnTo>
                  <a:lnTo>
                    <a:pt x="528624" y="280923"/>
                  </a:lnTo>
                  <a:lnTo>
                    <a:pt x="501510" y="317753"/>
                  </a:lnTo>
                  <a:lnTo>
                    <a:pt x="476110" y="362203"/>
                  </a:lnTo>
                  <a:lnTo>
                    <a:pt x="452627" y="409193"/>
                  </a:lnTo>
                  <a:lnTo>
                    <a:pt x="431393" y="457453"/>
                  </a:lnTo>
                  <a:lnTo>
                    <a:pt x="421892" y="481583"/>
                  </a:lnTo>
                  <a:lnTo>
                    <a:pt x="413508" y="501903"/>
                  </a:lnTo>
                  <a:lnTo>
                    <a:pt x="406244" y="520953"/>
                  </a:lnTo>
                  <a:lnTo>
                    <a:pt x="400100" y="536193"/>
                  </a:lnTo>
                  <a:lnTo>
                    <a:pt x="385355" y="576833"/>
                  </a:lnTo>
                  <a:lnTo>
                    <a:pt x="372433" y="614933"/>
                  </a:lnTo>
                  <a:lnTo>
                    <a:pt x="361331" y="651763"/>
                  </a:lnTo>
                  <a:lnTo>
                    <a:pt x="343871" y="720343"/>
                  </a:lnTo>
                  <a:lnTo>
                    <a:pt x="328783" y="795273"/>
                  </a:lnTo>
                  <a:lnTo>
                    <a:pt x="321868" y="835913"/>
                  </a:lnTo>
                  <a:lnTo>
                    <a:pt x="318996" y="847343"/>
                  </a:lnTo>
                  <a:lnTo>
                    <a:pt x="295381" y="877823"/>
                  </a:lnTo>
                  <a:lnTo>
                    <a:pt x="270459" y="885443"/>
                  </a:lnTo>
                  <a:lnTo>
                    <a:pt x="319992" y="885443"/>
                  </a:lnTo>
                  <a:lnTo>
                    <a:pt x="341985" y="839723"/>
                  </a:lnTo>
                  <a:lnTo>
                    <a:pt x="348900" y="800353"/>
                  </a:lnTo>
                  <a:lnTo>
                    <a:pt x="356234" y="763523"/>
                  </a:lnTo>
                  <a:lnTo>
                    <a:pt x="372160" y="691133"/>
                  </a:lnTo>
                  <a:lnTo>
                    <a:pt x="392550" y="620013"/>
                  </a:lnTo>
                  <a:lnTo>
                    <a:pt x="405472" y="581913"/>
                  </a:lnTo>
                  <a:lnTo>
                    <a:pt x="420217" y="542543"/>
                  </a:lnTo>
                  <a:lnTo>
                    <a:pt x="424204" y="532383"/>
                  </a:lnTo>
                  <a:lnTo>
                    <a:pt x="429442" y="518413"/>
                  </a:lnTo>
                  <a:lnTo>
                    <a:pt x="435935" y="501903"/>
                  </a:lnTo>
                  <a:lnTo>
                    <a:pt x="443687" y="484123"/>
                  </a:lnTo>
                  <a:lnTo>
                    <a:pt x="452284" y="463803"/>
                  </a:lnTo>
                  <a:lnTo>
                    <a:pt x="461294" y="444753"/>
                  </a:lnTo>
                  <a:lnTo>
                    <a:pt x="470720" y="424433"/>
                  </a:lnTo>
                  <a:lnTo>
                    <a:pt x="480567" y="402843"/>
                  </a:lnTo>
                  <a:lnTo>
                    <a:pt x="490764" y="382523"/>
                  </a:lnTo>
                  <a:lnTo>
                    <a:pt x="511996" y="344423"/>
                  </a:lnTo>
                  <a:lnTo>
                    <a:pt x="534066" y="307593"/>
                  </a:lnTo>
                  <a:lnTo>
                    <a:pt x="565518" y="274573"/>
                  </a:lnTo>
                  <a:lnTo>
                    <a:pt x="580377" y="265683"/>
                  </a:lnTo>
                  <a:lnTo>
                    <a:pt x="606993" y="265683"/>
                  </a:lnTo>
                  <a:lnTo>
                    <a:pt x="598652" y="249173"/>
                  </a:lnTo>
                  <a:lnTo>
                    <a:pt x="592327" y="245363"/>
                  </a:lnTo>
                  <a:close/>
                </a:path>
                <a:path w="793750" h="904875">
                  <a:moveTo>
                    <a:pt x="139318" y="393953"/>
                  </a:moveTo>
                  <a:lnTo>
                    <a:pt x="135585" y="396493"/>
                  </a:lnTo>
                  <a:lnTo>
                    <a:pt x="134111" y="404113"/>
                  </a:lnTo>
                  <a:lnTo>
                    <a:pt x="89407" y="838453"/>
                  </a:lnTo>
                  <a:lnTo>
                    <a:pt x="87909" y="847343"/>
                  </a:lnTo>
                  <a:lnTo>
                    <a:pt x="90868" y="852423"/>
                  </a:lnTo>
                  <a:lnTo>
                    <a:pt x="98348" y="852423"/>
                  </a:lnTo>
                  <a:lnTo>
                    <a:pt x="105790" y="853693"/>
                  </a:lnTo>
                  <a:lnTo>
                    <a:pt x="110261" y="849883"/>
                  </a:lnTo>
                  <a:lnTo>
                    <a:pt x="111759" y="842263"/>
                  </a:lnTo>
                  <a:lnTo>
                    <a:pt x="115125" y="805433"/>
                  </a:lnTo>
                  <a:lnTo>
                    <a:pt x="115849" y="797813"/>
                  </a:lnTo>
                  <a:lnTo>
                    <a:pt x="116966" y="788923"/>
                  </a:lnTo>
                  <a:lnTo>
                    <a:pt x="118465" y="781303"/>
                  </a:lnTo>
                  <a:lnTo>
                    <a:pt x="119574" y="774953"/>
                  </a:lnTo>
                  <a:lnTo>
                    <a:pt x="120691" y="767333"/>
                  </a:lnTo>
                  <a:lnTo>
                    <a:pt x="122935" y="749553"/>
                  </a:lnTo>
                  <a:lnTo>
                    <a:pt x="125717" y="726693"/>
                  </a:lnTo>
                  <a:lnTo>
                    <a:pt x="129641" y="694943"/>
                  </a:lnTo>
                  <a:lnTo>
                    <a:pt x="136203" y="650493"/>
                  </a:lnTo>
                  <a:lnTo>
                    <a:pt x="144726" y="602233"/>
                  </a:lnTo>
                  <a:lnTo>
                    <a:pt x="149179" y="580643"/>
                  </a:lnTo>
                  <a:lnTo>
                    <a:pt x="131876" y="580643"/>
                  </a:lnTo>
                  <a:lnTo>
                    <a:pt x="151993" y="406653"/>
                  </a:lnTo>
                  <a:lnTo>
                    <a:pt x="153454" y="400303"/>
                  </a:lnTo>
                  <a:lnTo>
                    <a:pt x="151218" y="396493"/>
                  </a:lnTo>
                  <a:lnTo>
                    <a:pt x="139318" y="393953"/>
                  </a:lnTo>
                  <a:close/>
                </a:path>
                <a:path w="793750" h="904875">
                  <a:moveTo>
                    <a:pt x="226491" y="282193"/>
                  </a:moveTo>
                  <a:lnTo>
                    <a:pt x="222021" y="286003"/>
                  </a:lnTo>
                  <a:lnTo>
                    <a:pt x="219049" y="294893"/>
                  </a:lnTo>
                  <a:lnTo>
                    <a:pt x="199864" y="341883"/>
                  </a:lnTo>
                  <a:lnTo>
                    <a:pt x="182541" y="388873"/>
                  </a:lnTo>
                  <a:lnTo>
                    <a:pt x="167081" y="437133"/>
                  </a:lnTo>
                  <a:lnTo>
                    <a:pt x="153483" y="484123"/>
                  </a:lnTo>
                  <a:lnTo>
                    <a:pt x="141748" y="532383"/>
                  </a:lnTo>
                  <a:lnTo>
                    <a:pt x="131876" y="580643"/>
                  </a:lnTo>
                  <a:lnTo>
                    <a:pt x="149179" y="580643"/>
                  </a:lnTo>
                  <a:lnTo>
                    <a:pt x="155205" y="551433"/>
                  </a:lnTo>
                  <a:lnTo>
                    <a:pt x="167639" y="498093"/>
                  </a:lnTo>
                  <a:lnTo>
                    <a:pt x="182033" y="444753"/>
                  </a:lnTo>
                  <a:lnTo>
                    <a:pt x="198375" y="393953"/>
                  </a:lnTo>
                  <a:lnTo>
                    <a:pt x="216672" y="345693"/>
                  </a:lnTo>
                  <a:lnTo>
                    <a:pt x="236931" y="299973"/>
                  </a:lnTo>
                  <a:lnTo>
                    <a:pt x="239902" y="292353"/>
                  </a:lnTo>
                  <a:lnTo>
                    <a:pt x="238404" y="287273"/>
                  </a:lnTo>
                  <a:lnTo>
                    <a:pt x="226491" y="282193"/>
                  </a:lnTo>
                  <a:close/>
                </a:path>
                <a:path w="793750" h="904875">
                  <a:moveTo>
                    <a:pt x="672795" y="377443"/>
                  </a:moveTo>
                  <a:lnTo>
                    <a:pt x="668324" y="377443"/>
                  </a:lnTo>
                  <a:lnTo>
                    <a:pt x="659383" y="386333"/>
                  </a:lnTo>
                  <a:lnTo>
                    <a:pt x="659383" y="391413"/>
                  </a:lnTo>
                  <a:lnTo>
                    <a:pt x="663854" y="395223"/>
                  </a:lnTo>
                  <a:lnTo>
                    <a:pt x="683983" y="418083"/>
                  </a:lnTo>
                  <a:lnTo>
                    <a:pt x="656386" y="446023"/>
                  </a:lnTo>
                  <a:lnTo>
                    <a:pt x="656767" y="449833"/>
                  </a:lnTo>
                  <a:lnTo>
                    <a:pt x="664209" y="459993"/>
                  </a:lnTo>
                  <a:lnTo>
                    <a:pt x="669061" y="459993"/>
                  </a:lnTo>
                  <a:lnTo>
                    <a:pt x="697382" y="430783"/>
                  </a:lnTo>
                  <a:lnTo>
                    <a:pt x="722557" y="430783"/>
                  </a:lnTo>
                  <a:lnTo>
                    <a:pt x="710793" y="418083"/>
                  </a:lnTo>
                  <a:lnTo>
                    <a:pt x="724843" y="404113"/>
                  </a:lnTo>
                  <a:lnTo>
                    <a:pt x="697382" y="404113"/>
                  </a:lnTo>
                  <a:lnTo>
                    <a:pt x="677265" y="382523"/>
                  </a:lnTo>
                  <a:lnTo>
                    <a:pt x="672795" y="377443"/>
                  </a:lnTo>
                  <a:close/>
                </a:path>
                <a:path w="793750" h="904875">
                  <a:moveTo>
                    <a:pt x="722557" y="430783"/>
                  </a:moveTo>
                  <a:lnTo>
                    <a:pt x="697382" y="430783"/>
                  </a:lnTo>
                  <a:lnTo>
                    <a:pt x="717499" y="453643"/>
                  </a:lnTo>
                  <a:lnTo>
                    <a:pt x="721969" y="457453"/>
                  </a:lnTo>
                  <a:lnTo>
                    <a:pt x="726439" y="458723"/>
                  </a:lnTo>
                  <a:lnTo>
                    <a:pt x="735393" y="451103"/>
                  </a:lnTo>
                  <a:lnTo>
                    <a:pt x="736117" y="447293"/>
                  </a:lnTo>
                  <a:lnTo>
                    <a:pt x="733145" y="442213"/>
                  </a:lnTo>
                  <a:lnTo>
                    <a:pt x="722557" y="430783"/>
                  </a:lnTo>
                  <a:close/>
                </a:path>
                <a:path w="793750" h="904875">
                  <a:moveTo>
                    <a:pt x="728675" y="377443"/>
                  </a:moveTo>
                  <a:lnTo>
                    <a:pt x="724217" y="377443"/>
                  </a:lnTo>
                  <a:lnTo>
                    <a:pt x="697382" y="404113"/>
                  </a:lnTo>
                  <a:lnTo>
                    <a:pt x="724843" y="404113"/>
                  </a:lnTo>
                  <a:lnTo>
                    <a:pt x="737615" y="391413"/>
                  </a:lnTo>
                  <a:lnTo>
                    <a:pt x="737615" y="386333"/>
                  </a:lnTo>
                  <a:lnTo>
                    <a:pt x="728675" y="377443"/>
                  </a:lnTo>
                  <a:close/>
                </a:path>
                <a:path w="793750" h="904875">
                  <a:moveTo>
                    <a:pt x="391291" y="138683"/>
                  </a:moveTo>
                  <a:lnTo>
                    <a:pt x="346521" y="138683"/>
                  </a:lnTo>
                  <a:lnTo>
                    <a:pt x="355669" y="141223"/>
                  </a:lnTo>
                  <a:lnTo>
                    <a:pt x="374395" y="151383"/>
                  </a:lnTo>
                  <a:lnTo>
                    <a:pt x="382420" y="159003"/>
                  </a:lnTo>
                  <a:lnTo>
                    <a:pt x="387518" y="169163"/>
                  </a:lnTo>
                  <a:lnTo>
                    <a:pt x="389687" y="180593"/>
                  </a:lnTo>
                  <a:lnTo>
                    <a:pt x="388924" y="194563"/>
                  </a:lnTo>
                  <a:lnTo>
                    <a:pt x="375526" y="319023"/>
                  </a:lnTo>
                  <a:lnTo>
                    <a:pt x="362102" y="395223"/>
                  </a:lnTo>
                  <a:lnTo>
                    <a:pt x="367826" y="379983"/>
                  </a:lnTo>
                  <a:lnTo>
                    <a:pt x="373834" y="364743"/>
                  </a:lnTo>
                  <a:lnTo>
                    <a:pt x="380122" y="349503"/>
                  </a:lnTo>
                  <a:lnTo>
                    <a:pt x="386689" y="335533"/>
                  </a:lnTo>
                  <a:lnTo>
                    <a:pt x="393119" y="321563"/>
                  </a:lnTo>
                  <a:lnTo>
                    <a:pt x="398984" y="310133"/>
                  </a:lnTo>
                  <a:lnTo>
                    <a:pt x="404290" y="299973"/>
                  </a:lnTo>
                  <a:lnTo>
                    <a:pt x="409041" y="292353"/>
                  </a:lnTo>
                  <a:lnTo>
                    <a:pt x="421724" y="270763"/>
                  </a:lnTo>
                  <a:lnTo>
                    <a:pt x="400100" y="270763"/>
                  </a:lnTo>
                  <a:lnTo>
                    <a:pt x="409041" y="197103"/>
                  </a:lnTo>
                  <a:lnTo>
                    <a:pt x="409528" y="178053"/>
                  </a:lnTo>
                  <a:lnTo>
                    <a:pt x="406528" y="161543"/>
                  </a:lnTo>
                  <a:lnTo>
                    <a:pt x="400035" y="147573"/>
                  </a:lnTo>
                  <a:lnTo>
                    <a:pt x="391291" y="138683"/>
                  </a:lnTo>
                  <a:close/>
                </a:path>
                <a:path w="793750" h="904875">
                  <a:moveTo>
                    <a:pt x="120319" y="244093"/>
                  </a:moveTo>
                  <a:lnTo>
                    <a:pt x="109880" y="249173"/>
                  </a:lnTo>
                  <a:lnTo>
                    <a:pt x="108762" y="252983"/>
                  </a:lnTo>
                  <a:lnTo>
                    <a:pt x="111759" y="259333"/>
                  </a:lnTo>
                  <a:lnTo>
                    <a:pt x="136359" y="344423"/>
                  </a:lnTo>
                  <a:lnTo>
                    <a:pt x="139318" y="353313"/>
                  </a:lnTo>
                  <a:lnTo>
                    <a:pt x="143789" y="357123"/>
                  </a:lnTo>
                  <a:lnTo>
                    <a:pt x="155701" y="357123"/>
                  </a:lnTo>
                  <a:lnTo>
                    <a:pt x="160172" y="353313"/>
                  </a:lnTo>
                  <a:lnTo>
                    <a:pt x="163169" y="345693"/>
                  </a:lnTo>
                  <a:lnTo>
                    <a:pt x="186151" y="303783"/>
                  </a:lnTo>
                  <a:lnTo>
                    <a:pt x="163169" y="303783"/>
                  </a:lnTo>
                  <a:lnTo>
                    <a:pt x="163411" y="301243"/>
                  </a:lnTo>
                  <a:lnTo>
                    <a:pt x="145300" y="301243"/>
                  </a:lnTo>
                  <a:lnTo>
                    <a:pt x="127406" y="252983"/>
                  </a:lnTo>
                  <a:lnTo>
                    <a:pt x="124409" y="246633"/>
                  </a:lnTo>
                  <a:lnTo>
                    <a:pt x="120319" y="244093"/>
                  </a:lnTo>
                  <a:close/>
                </a:path>
                <a:path w="793750" h="904875">
                  <a:moveTo>
                    <a:pt x="606993" y="265683"/>
                  </a:moveTo>
                  <a:lnTo>
                    <a:pt x="580377" y="265683"/>
                  </a:lnTo>
                  <a:lnTo>
                    <a:pt x="583387" y="269493"/>
                  </a:lnTo>
                  <a:lnTo>
                    <a:pt x="586358" y="273303"/>
                  </a:lnTo>
                  <a:lnTo>
                    <a:pt x="589330" y="278383"/>
                  </a:lnTo>
                  <a:lnTo>
                    <a:pt x="592327" y="286003"/>
                  </a:lnTo>
                  <a:lnTo>
                    <a:pt x="598190" y="298703"/>
                  </a:lnTo>
                  <a:lnTo>
                    <a:pt x="627941" y="336803"/>
                  </a:lnTo>
                  <a:lnTo>
                    <a:pt x="651411" y="345693"/>
                  </a:lnTo>
                  <a:lnTo>
                    <a:pt x="681035" y="345693"/>
                  </a:lnTo>
                  <a:lnTo>
                    <a:pt x="694589" y="341883"/>
                  </a:lnTo>
                  <a:lnTo>
                    <a:pt x="706746" y="335533"/>
                  </a:lnTo>
                  <a:lnTo>
                    <a:pt x="717499" y="326643"/>
                  </a:lnTo>
                  <a:lnTo>
                    <a:pt x="719485" y="324103"/>
                  </a:lnTo>
                  <a:lnTo>
                    <a:pt x="666089" y="324103"/>
                  </a:lnTo>
                  <a:lnTo>
                    <a:pt x="654696" y="322833"/>
                  </a:lnTo>
                  <a:lnTo>
                    <a:pt x="622230" y="297433"/>
                  </a:lnTo>
                  <a:lnTo>
                    <a:pt x="614692" y="280923"/>
                  </a:lnTo>
                  <a:lnTo>
                    <a:pt x="606993" y="265683"/>
                  </a:lnTo>
                  <a:close/>
                </a:path>
                <a:path w="793750" h="904875">
                  <a:moveTo>
                    <a:pt x="665425" y="138683"/>
                  </a:moveTo>
                  <a:lnTo>
                    <a:pt x="587857" y="138683"/>
                  </a:lnTo>
                  <a:lnTo>
                    <a:pt x="612089" y="139953"/>
                  </a:lnTo>
                  <a:lnTo>
                    <a:pt x="633390" y="145033"/>
                  </a:lnTo>
                  <a:lnTo>
                    <a:pt x="667207" y="166623"/>
                  </a:lnTo>
                  <a:lnTo>
                    <a:pt x="691511" y="197103"/>
                  </a:lnTo>
                  <a:lnTo>
                    <a:pt x="708558" y="233933"/>
                  </a:lnTo>
                  <a:lnTo>
                    <a:pt x="717376" y="273303"/>
                  </a:lnTo>
                  <a:lnTo>
                    <a:pt x="716517" y="282193"/>
                  </a:lnTo>
                  <a:lnTo>
                    <a:pt x="693746" y="315213"/>
                  </a:lnTo>
                  <a:lnTo>
                    <a:pt x="666089" y="324103"/>
                  </a:lnTo>
                  <a:lnTo>
                    <a:pt x="719485" y="324103"/>
                  </a:lnTo>
                  <a:lnTo>
                    <a:pt x="726438" y="315213"/>
                  </a:lnTo>
                  <a:lnTo>
                    <a:pt x="733142" y="302513"/>
                  </a:lnTo>
                  <a:lnTo>
                    <a:pt x="737612" y="288543"/>
                  </a:lnTo>
                  <a:lnTo>
                    <a:pt x="739851" y="272033"/>
                  </a:lnTo>
                  <a:lnTo>
                    <a:pt x="739151" y="261873"/>
                  </a:lnTo>
                  <a:lnTo>
                    <a:pt x="728675" y="225043"/>
                  </a:lnTo>
                  <a:lnTo>
                    <a:pt x="707143" y="183133"/>
                  </a:lnTo>
                  <a:lnTo>
                    <a:pt x="678383" y="148843"/>
                  </a:lnTo>
                  <a:lnTo>
                    <a:pt x="665425" y="138683"/>
                  </a:lnTo>
                  <a:close/>
                </a:path>
                <a:path w="793750" h="904875">
                  <a:moveTo>
                    <a:pt x="199288" y="251713"/>
                  </a:moveTo>
                  <a:lnTo>
                    <a:pt x="195198" y="252983"/>
                  </a:lnTo>
                  <a:lnTo>
                    <a:pt x="192227" y="256793"/>
                  </a:lnTo>
                  <a:lnTo>
                    <a:pt x="163169" y="303783"/>
                  </a:lnTo>
                  <a:lnTo>
                    <a:pt x="186151" y="303783"/>
                  </a:lnTo>
                  <a:lnTo>
                    <a:pt x="205651" y="268223"/>
                  </a:lnTo>
                  <a:lnTo>
                    <a:pt x="210108" y="260603"/>
                  </a:lnTo>
                  <a:lnTo>
                    <a:pt x="209727" y="255523"/>
                  </a:lnTo>
                  <a:lnTo>
                    <a:pt x="199288" y="251713"/>
                  </a:lnTo>
                  <a:close/>
                </a:path>
                <a:path w="793750" h="904875">
                  <a:moveTo>
                    <a:pt x="167639" y="138683"/>
                  </a:moveTo>
                  <a:lnTo>
                    <a:pt x="151990" y="141223"/>
                  </a:lnTo>
                  <a:lnTo>
                    <a:pt x="140814" y="147573"/>
                  </a:lnTo>
                  <a:lnTo>
                    <a:pt x="134110" y="159003"/>
                  </a:lnTo>
                  <a:lnTo>
                    <a:pt x="131876" y="174243"/>
                  </a:lnTo>
                  <a:lnTo>
                    <a:pt x="133272" y="186943"/>
                  </a:lnTo>
                  <a:lnTo>
                    <a:pt x="137461" y="195833"/>
                  </a:lnTo>
                  <a:lnTo>
                    <a:pt x="144446" y="203453"/>
                  </a:lnTo>
                  <a:lnTo>
                    <a:pt x="154228" y="207263"/>
                  </a:lnTo>
                  <a:lnTo>
                    <a:pt x="145300" y="301243"/>
                  </a:lnTo>
                  <a:lnTo>
                    <a:pt x="163411" y="301243"/>
                  </a:lnTo>
                  <a:lnTo>
                    <a:pt x="172110" y="209803"/>
                  </a:lnTo>
                  <a:lnTo>
                    <a:pt x="185797" y="205993"/>
                  </a:lnTo>
                  <a:lnTo>
                    <a:pt x="195576" y="198373"/>
                  </a:lnTo>
                  <a:lnTo>
                    <a:pt x="201446" y="188213"/>
                  </a:lnTo>
                  <a:lnTo>
                    <a:pt x="203403" y="174243"/>
                  </a:lnTo>
                  <a:lnTo>
                    <a:pt x="201163" y="159003"/>
                  </a:lnTo>
                  <a:lnTo>
                    <a:pt x="194451" y="147573"/>
                  </a:lnTo>
                  <a:lnTo>
                    <a:pt x="183273" y="141223"/>
                  </a:lnTo>
                  <a:lnTo>
                    <a:pt x="167639" y="138683"/>
                  </a:lnTo>
                  <a:close/>
                </a:path>
                <a:path w="793750" h="904875">
                  <a:moveTo>
                    <a:pt x="587857" y="118363"/>
                  </a:moveTo>
                  <a:lnTo>
                    <a:pt x="529180" y="129793"/>
                  </a:lnTo>
                  <a:lnTo>
                    <a:pt x="478332" y="162813"/>
                  </a:lnTo>
                  <a:lnTo>
                    <a:pt x="435302" y="212343"/>
                  </a:lnTo>
                  <a:lnTo>
                    <a:pt x="400100" y="270763"/>
                  </a:lnTo>
                  <a:lnTo>
                    <a:pt x="421724" y="270763"/>
                  </a:lnTo>
                  <a:lnTo>
                    <a:pt x="425454" y="264413"/>
                  </a:lnTo>
                  <a:lnTo>
                    <a:pt x="443409" y="236473"/>
                  </a:lnTo>
                  <a:lnTo>
                    <a:pt x="483920" y="186943"/>
                  </a:lnTo>
                  <a:lnTo>
                    <a:pt x="531698" y="150113"/>
                  </a:lnTo>
                  <a:lnTo>
                    <a:pt x="587857" y="138683"/>
                  </a:lnTo>
                  <a:lnTo>
                    <a:pt x="665425" y="138683"/>
                  </a:lnTo>
                  <a:lnTo>
                    <a:pt x="660566" y="134873"/>
                  </a:lnTo>
                  <a:lnTo>
                    <a:pt x="639540" y="125983"/>
                  </a:lnTo>
                  <a:lnTo>
                    <a:pt x="615303" y="119633"/>
                  </a:lnTo>
                  <a:lnTo>
                    <a:pt x="587857" y="118363"/>
                  </a:lnTo>
                  <a:close/>
                </a:path>
                <a:path w="793750" h="904875">
                  <a:moveTo>
                    <a:pt x="337515" y="162813"/>
                  </a:moveTo>
                  <a:lnTo>
                    <a:pt x="324798" y="165353"/>
                  </a:lnTo>
                  <a:lnTo>
                    <a:pt x="315718" y="170433"/>
                  </a:lnTo>
                  <a:lnTo>
                    <a:pt x="310272" y="179323"/>
                  </a:lnTo>
                  <a:lnTo>
                    <a:pt x="308457" y="192023"/>
                  </a:lnTo>
                  <a:lnTo>
                    <a:pt x="310272" y="204723"/>
                  </a:lnTo>
                  <a:lnTo>
                    <a:pt x="315718" y="213613"/>
                  </a:lnTo>
                  <a:lnTo>
                    <a:pt x="324798" y="219963"/>
                  </a:lnTo>
                  <a:lnTo>
                    <a:pt x="337515" y="221233"/>
                  </a:lnTo>
                  <a:lnTo>
                    <a:pt x="350220" y="219963"/>
                  </a:lnTo>
                  <a:lnTo>
                    <a:pt x="359302" y="213613"/>
                  </a:lnTo>
                  <a:lnTo>
                    <a:pt x="364754" y="204723"/>
                  </a:lnTo>
                  <a:lnTo>
                    <a:pt x="366572" y="192023"/>
                  </a:lnTo>
                  <a:lnTo>
                    <a:pt x="364754" y="179323"/>
                  </a:lnTo>
                  <a:lnTo>
                    <a:pt x="359302" y="170433"/>
                  </a:lnTo>
                  <a:lnTo>
                    <a:pt x="350220" y="165353"/>
                  </a:lnTo>
                  <a:lnTo>
                    <a:pt x="337515" y="162813"/>
                  </a:lnTo>
                  <a:close/>
                </a:path>
                <a:path w="793750" h="904875">
                  <a:moveTo>
                    <a:pt x="596798" y="8178"/>
                  </a:moveTo>
                  <a:lnTo>
                    <a:pt x="540412" y="17608"/>
                  </a:lnTo>
                  <a:lnTo>
                    <a:pt x="483283" y="35771"/>
                  </a:lnTo>
                  <a:lnTo>
                    <a:pt x="423497" y="72098"/>
                  </a:lnTo>
                  <a:lnTo>
                    <a:pt x="393395" y="97586"/>
                  </a:lnTo>
                  <a:lnTo>
                    <a:pt x="387426" y="102057"/>
                  </a:lnTo>
                  <a:lnTo>
                    <a:pt x="386689" y="106908"/>
                  </a:lnTo>
                  <a:lnTo>
                    <a:pt x="395643" y="117347"/>
                  </a:lnTo>
                  <a:lnTo>
                    <a:pt x="400837" y="116966"/>
                  </a:lnTo>
                  <a:lnTo>
                    <a:pt x="406806" y="110997"/>
                  </a:lnTo>
                  <a:lnTo>
                    <a:pt x="435509" y="87462"/>
                  </a:lnTo>
                  <a:lnTo>
                    <a:pt x="490831" y="53372"/>
                  </a:lnTo>
                  <a:lnTo>
                    <a:pt x="542093" y="35490"/>
                  </a:lnTo>
                  <a:lnTo>
                    <a:pt x="581776" y="27108"/>
                  </a:lnTo>
                  <a:lnTo>
                    <a:pt x="596798" y="26060"/>
                  </a:lnTo>
                  <a:lnTo>
                    <a:pt x="694843" y="26060"/>
                  </a:lnTo>
                  <a:lnTo>
                    <a:pt x="675043" y="19354"/>
                  </a:lnTo>
                  <a:lnTo>
                    <a:pt x="655057" y="14468"/>
                  </a:lnTo>
                  <a:lnTo>
                    <a:pt x="635354" y="10975"/>
                  </a:lnTo>
                  <a:lnTo>
                    <a:pt x="615933" y="8878"/>
                  </a:lnTo>
                  <a:lnTo>
                    <a:pt x="596798" y="8178"/>
                  </a:lnTo>
                  <a:close/>
                </a:path>
                <a:path w="793750" h="904875">
                  <a:moveTo>
                    <a:pt x="683209" y="67055"/>
                  </a:moveTo>
                  <a:lnTo>
                    <a:pt x="678738" y="68529"/>
                  </a:lnTo>
                  <a:lnTo>
                    <a:pt x="675766" y="77469"/>
                  </a:lnTo>
                  <a:lnTo>
                    <a:pt x="678002" y="81203"/>
                  </a:lnTo>
                  <a:lnTo>
                    <a:pt x="683983" y="84175"/>
                  </a:lnTo>
                  <a:lnTo>
                    <a:pt x="768908" y="108762"/>
                  </a:lnTo>
                  <a:lnTo>
                    <a:pt x="777849" y="111759"/>
                  </a:lnTo>
                  <a:lnTo>
                    <a:pt x="784567" y="111378"/>
                  </a:lnTo>
                  <a:lnTo>
                    <a:pt x="789025" y="107645"/>
                  </a:lnTo>
                  <a:lnTo>
                    <a:pt x="793495" y="103949"/>
                  </a:lnTo>
                  <a:lnTo>
                    <a:pt x="793495" y="97586"/>
                  </a:lnTo>
                  <a:lnTo>
                    <a:pt x="782319" y="75234"/>
                  </a:lnTo>
                  <a:lnTo>
                    <a:pt x="739851" y="75234"/>
                  </a:lnTo>
                  <a:lnTo>
                    <a:pt x="690676" y="68529"/>
                  </a:lnTo>
                  <a:lnTo>
                    <a:pt x="683209" y="67055"/>
                  </a:lnTo>
                  <a:close/>
                </a:path>
                <a:path w="793750" h="904875">
                  <a:moveTo>
                    <a:pt x="694843" y="26060"/>
                  </a:moveTo>
                  <a:lnTo>
                    <a:pt x="596798" y="26060"/>
                  </a:lnTo>
                  <a:lnTo>
                    <a:pt x="615724" y="26831"/>
                  </a:lnTo>
                  <a:lnTo>
                    <a:pt x="634514" y="29140"/>
                  </a:lnTo>
                  <a:lnTo>
                    <a:pt x="671677" y="38353"/>
                  </a:lnTo>
                  <a:lnTo>
                    <a:pt x="707155" y="53727"/>
                  </a:lnTo>
                  <a:lnTo>
                    <a:pt x="739851" y="75234"/>
                  </a:lnTo>
                  <a:lnTo>
                    <a:pt x="782319" y="75234"/>
                  </a:lnTo>
                  <a:lnTo>
                    <a:pt x="774496" y="59588"/>
                  </a:lnTo>
                  <a:lnTo>
                    <a:pt x="751027" y="59588"/>
                  </a:lnTo>
                  <a:lnTo>
                    <a:pt x="732862" y="46186"/>
                  </a:lnTo>
                  <a:lnTo>
                    <a:pt x="714144" y="35013"/>
                  </a:lnTo>
                  <a:lnTo>
                    <a:pt x="694843" y="26060"/>
                  </a:lnTo>
                  <a:close/>
                </a:path>
                <a:path w="793750" h="904875">
                  <a:moveTo>
                    <a:pt x="741705" y="0"/>
                  </a:moveTo>
                  <a:lnTo>
                    <a:pt x="731253" y="2971"/>
                  </a:lnTo>
                  <a:lnTo>
                    <a:pt x="730135" y="7442"/>
                  </a:lnTo>
                  <a:lnTo>
                    <a:pt x="733145" y="14884"/>
                  </a:lnTo>
                  <a:lnTo>
                    <a:pt x="751027" y="59588"/>
                  </a:lnTo>
                  <a:lnTo>
                    <a:pt x="774496" y="59588"/>
                  </a:lnTo>
                  <a:lnTo>
                    <a:pt x="748791" y="8178"/>
                  </a:lnTo>
                  <a:lnTo>
                    <a:pt x="745794" y="2235"/>
                  </a:lnTo>
                  <a:lnTo>
                    <a:pt x="741705" y="0"/>
                  </a:lnTo>
                  <a:close/>
                </a:path>
                <a:path w="793750" h="904875">
                  <a:moveTo>
                    <a:pt x="64820" y="207111"/>
                  </a:moveTo>
                  <a:lnTo>
                    <a:pt x="37998" y="207111"/>
                  </a:lnTo>
                  <a:lnTo>
                    <a:pt x="37998" y="214579"/>
                  </a:lnTo>
                  <a:lnTo>
                    <a:pt x="35775" y="220903"/>
                  </a:lnTo>
                  <a:lnTo>
                    <a:pt x="2235" y="233933"/>
                  </a:lnTo>
                  <a:lnTo>
                    <a:pt x="0" y="233933"/>
                  </a:lnTo>
                  <a:lnTo>
                    <a:pt x="0" y="251815"/>
                  </a:lnTo>
                  <a:lnTo>
                    <a:pt x="33527" y="251815"/>
                  </a:lnTo>
                  <a:lnTo>
                    <a:pt x="33527" y="350164"/>
                  </a:lnTo>
                  <a:lnTo>
                    <a:pt x="64820" y="350164"/>
                  </a:lnTo>
                  <a:lnTo>
                    <a:pt x="64820" y="207111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33" y="436586"/>
            <a:ext cx="1176252" cy="167561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720658" y="432012"/>
            <a:ext cx="706120" cy="172720"/>
            <a:chOff x="1720658" y="432012"/>
            <a:chExt cx="706120" cy="17272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0658" y="432012"/>
              <a:ext cx="493779" cy="17213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7642" y="481383"/>
              <a:ext cx="189048" cy="122758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1765143" y="4279401"/>
            <a:ext cx="297815" cy="457200"/>
          </a:xfrm>
          <a:custGeom>
            <a:avLst/>
            <a:gdLst/>
            <a:ahLst/>
            <a:cxnLst/>
            <a:rect l="l" t="t" r="r" b="b"/>
            <a:pathLst>
              <a:path w="297814" h="457200">
                <a:moveTo>
                  <a:pt x="225005" y="0"/>
                </a:moveTo>
                <a:lnTo>
                  <a:pt x="183819" y="11048"/>
                </a:lnTo>
                <a:lnTo>
                  <a:pt x="148323" y="41186"/>
                </a:lnTo>
                <a:lnTo>
                  <a:pt x="125032" y="73209"/>
                </a:lnTo>
                <a:lnTo>
                  <a:pt x="104293" y="111261"/>
                </a:lnTo>
                <a:lnTo>
                  <a:pt x="84950" y="153882"/>
                </a:lnTo>
                <a:lnTo>
                  <a:pt x="68973" y="200913"/>
                </a:lnTo>
                <a:lnTo>
                  <a:pt x="66967" y="200253"/>
                </a:lnTo>
                <a:lnTo>
                  <a:pt x="72999" y="174459"/>
                </a:lnTo>
                <a:lnTo>
                  <a:pt x="75328" y="161332"/>
                </a:lnTo>
                <a:lnTo>
                  <a:pt x="77000" y="146672"/>
                </a:lnTo>
                <a:lnTo>
                  <a:pt x="89725" y="27698"/>
                </a:lnTo>
                <a:lnTo>
                  <a:pt x="89725" y="15405"/>
                </a:lnTo>
                <a:lnTo>
                  <a:pt x="87045" y="9499"/>
                </a:lnTo>
                <a:lnTo>
                  <a:pt x="76339" y="1917"/>
                </a:lnTo>
                <a:lnTo>
                  <a:pt x="71196" y="0"/>
                </a:lnTo>
                <a:lnTo>
                  <a:pt x="60934" y="0"/>
                </a:lnTo>
                <a:lnTo>
                  <a:pt x="55918" y="1803"/>
                </a:lnTo>
                <a:lnTo>
                  <a:pt x="46545" y="8940"/>
                </a:lnTo>
                <a:lnTo>
                  <a:pt x="43738" y="14528"/>
                </a:lnTo>
                <a:lnTo>
                  <a:pt x="0" y="428624"/>
                </a:lnTo>
                <a:lnTo>
                  <a:pt x="0" y="442480"/>
                </a:lnTo>
                <a:lnTo>
                  <a:pt x="2666" y="448386"/>
                </a:lnTo>
                <a:lnTo>
                  <a:pt x="13385" y="455079"/>
                </a:lnTo>
                <a:lnTo>
                  <a:pt x="18516" y="456755"/>
                </a:lnTo>
                <a:lnTo>
                  <a:pt x="29222" y="456755"/>
                </a:lnTo>
                <a:lnTo>
                  <a:pt x="34366" y="454977"/>
                </a:lnTo>
                <a:lnTo>
                  <a:pt x="43294" y="447840"/>
                </a:lnTo>
                <a:lnTo>
                  <a:pt x="45973" y="442252"/>
                </a:lnTo>
                <a:lnTo>
                  <a:pt x="46875" y="434657"/>
                </a:lnTo>
                <a:lnTo>
                  <a:pt x="50595" y="409751"/>
                </a:lnTo>
                <a:lnTo>
                  <a:pt x="60302" y="361196"/>
                </a:lnTo>
                <a:lnTo>
                  <a:pt x="73151" y="313689"/>
                </a:lnTo>
                <a:lnTo>
                  <a:pt x="89891" y="263463"/>
                </a:lnTo>
                <a:lnTo>
                  <a:pt x="116140" y="196802"/>
                </a:lnTo>
                <a:lnTo>
                  <a:pt x="134533" y="156868"/>
                </a:lnTo>
                <a:lnTo>
                  <a:pt x="156382" y="115784"/>
                </a:lnTo>
                <a:lnTo>
                  <a:pt x="179653" y="80437"/>
                </a:lnTo>
                <a:lnTo>
                  <a:pt x="209437" y="53498"/>
                </a:lnTo>
                <a:lnTo>
                  <a:pt x="220992" y="50901"/>
                </a:lnTo>
                <a:lnTo>
                  <a:pt x="229031" y="50901"/>
                </a:lnTo>
                <a:lnTo>
                  <a:pt x="249453" y="87731"/>
                </a:lnTo>
                <a:lnTo>
                  <a:pt x="250685" y="90652"/>
                </a:lnTo>
                <a:lnTo>
                  <a:pt x="254698" y="98247"/>
                </a:lnTo>
                <a:lnTo>
                  <a:pt x="257822" y="101371"/>
                </a:lnTo>
                <a:lnTo>
                  <a:pt x="265861" y="104940"/>
                </a:lnTo>
                <a:lnTo>
                  <a:pt x="269659" y="105816"/>
                </a:lnTo>
                <a:lnTo>
                  <a:pt x="279933" y="105816"/>
                </a:lnTo>
                <a:lnTo>
                  <a:pt x="285622" y="103377"/>
                </a:lnTo>
                <a:lnTo>
                  <a:pt x="294995" y="93548"/>
                </a:lnTo>
                <a:lnTo>
                  <a:pt x="297345" y="87972"/>
                </a:lnTo>
                <a:lnTo>
                  <a:pt x="297345" y="76352"/>
                </a:lnTo>
                <a:lnTo>
                  <a:pt x="282440" y="35083"/>
                </a:lnTo>
                <a:lnTo>
                  <a:pt x="249621" y="4268"/>
                </a:lnTo>
                <a:lnTo>
                  <a:pt x="238026" y="1066"/>
                </a:lnTo>
                <a:lnTo>
                  <a:pt x="22500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64511" y="4279401"/>
            <a:ext cx="297815" cy="457200"/>
          </a:xfrm>
          <a:custGeom>
            <a:avLst/>
            <a:gdLst/>
            <a:ahLst/>
            <a:cxnLst/>
            <a:rect l="l" t="t" r="r" b="b"/>
            <a:pathLst>
              <a:path w="297814" h="457200">
                <a:moveTo>
                  <a:pt x="225005" y="0"/>
                </a:moveTo>
                <a:lnTo>
                  <a:pt x="183819" y="11048"/>
                </a:lnTo>
                <a:lnTo>
                  <a:pt x="148323" y="41186"/>
                </a:lnTo>
                <a:lnTo>
                  <a:pt x="125032" y="73209"/>
                </a:lnTo>
                <a:lnTo>
                  <a:pt x="104293" y="111261"/>
                </a:lnTo>
                <a:lnTo>
                  <a:pt x="84945" y="153882"/>
                </a:lnTo>
                <a:lnTo>
                  <a:pt x="68973" y="200913"/>
                </a:lnTo>
                <a:lnTo>
                  <a:pt x="66967" y="200253"/>
                </a:lnTo>
                <a:lnTo>
                  <a:pt x="72999" y="174459"/>
                </a:lnTo>
                <a:lnTo>
                  <a:pt x="75328" y="161332"/>
                </a:lnTo>
                <a:lnTo>
                  <a:pt x="77000" y="146672"/>
                </a:lnTo>
                <a:lnTo>
                  <a:pt x="89725" y="27698"/>
                </a:lnTo>
                <a:lnTo>
                  <a:pt x="89725" y="15405"/>
                </a:lnTo>
                <a:lnTo>
                  <a:pt x="87045" y="9499"/>
                </a:lnTo>
                <a:lnTo>
                  <a:pt x="76339" y="1917"/>
                </a:lnTo>
                <a:lnTo>
                  <a:pt x="71196" y="0"/>
                </a:lnTo>
                <a:lnTo>
                  <a:pt x="60934" y="0"/>
                </a:lnTo>
                <a:lnTo>
                  <a:pt x="55905" y="1803"/>
                </a:lnTo>
                <a:lnTo>
                  <a:pt x="46532" y="8940"/>
                </a:lnTo>
                <a:lnTo>
                  <a:pt x="43738" y="14528"/>
                </a:lnTo>
                <a:lnTo>
                  <a:pt x="0" y="428624"/>
                </a:lnTo>
                <a:lnTo>
                  <a:pt x="0" y="442480"/>
                </a:lnTo>
                <a:lnTo>
                  <a:pt x="2666" y="448386"/>
                </a:lnTo>
                <a:lnTo>
                  <a:pt x="13385" y="455079"/>
                </a:lnTo>
                <a:lnTo>
                  <a:pt x="18516" y="456755"/>
                </a:lnTo>
                <a:lnTo>
                  <a:pt x="29222" y="456755"/>
                </a:lnTo>
                <a:lnTo>
                  <a:pt x="34366" y="454977"/>
                </a:lnTo>
                <a:lnTo>
                  <a:pt x="43294" y="447840"/>
                </a:lnTo>
                <a:lnTo>
                  <a:pt x="45973" y="442252"/>
                </a:lnTo>
                <a:lnTo>
                  <a:pt x="46875" y="434657"/>
                </a:lnTo>
                <a:lnTo>
                  <a:pt x="50595" y="409751"/>
                </a:lnTo>
                <a:lnTo>
                  <a:pt x="60302" y="361196"/>
                </a:lnTo>
                <a:lnTo>
                  <a:pt x="73150" y="313689"/>
                </a:lnTo>
                <a:lnTo>
                  <a:pt x="89886" y="263463"/>
                </a:lnTo>
                <a:lnTo>
                  <a:pt x="116140" y="196802"/>
                </a:lnTo>
                <a:lnTo>
                  <a:pt x="134531" y="156868"/>
                </a:lnTo>
                <a:lnTo>
                  <a:pt x="156377" y="115784"/>
                </a:lnTo>
                <a:lnTo>
                  <a:pt x="179653" y="80437"/>
                </a:lnTo>
                <a:lnTo>
                  <a:pt x="209432" y="53498"/>
                </a:lnTo>
                <a:lnTo>
                  <a:pt x="220992" y="50901"/>
                </a:lnTo>
                <a:lnTo>
                  <a:pt x="229031" y="50901"/>
                </a:lnTo>
                <a:lnTo>
                  <a:pt x="249453" y="87731"/>
                </a:lnTo>
                <a:lnTo>
                  <a:pt x="250672" y="90652"/>
                </a:lnTo>
                <a:lnTo>
                  <a:pt x="252463" y="93764"/>
                </a:lnTo>
                <a:lnTo>
                  <a:pt x="254685" y="98247"/>
                </a:lnTo>
                <a:lnTo>
                  <a:pt x="257822" y="101371"/>
                </a:lnTo>
                <a:lnTo>
                  <a:pt x="265861" y="104940"/>
                </a:lnTo>
                <a:lnTo>
                  <a:pt x="269646" y="105816"/>
                </a:lnTo>
                <a:lnTo>
                  <a:pt x="279933" y="105816"/>
                </a:lnTo>
                <a:lnTo>
                  <a:pt x="285622" y="103377"/>
                </a:lnTo>
                <a:lnTo>
                  <a:pt x="294995" y="93548"/>
                </a:lnTo>
                <a:lnTo>
                  <a:pt x="297345" y="87972"/>
                </a:lnTo>
                <a:lnTo>
                  <a:pt x="297345" y="76352"/>
                </a:lnTo>
                <a:lnTo>
                  <a:pt x="282435" y="35083"/>
                </a:lnTo>
                <a:lnTo>
                  <a:pt x="249616" y="4268"/>
                </a:lnTo>
                <a:lnTo>
                  <a:pt x="238021" y="1066"/>
                </a:lnTo>
                <a:lnTo>
                  <a:pt x="22500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63880" y="4279401"/>
            <a:ext cx="297815" cy="457200"/>
          </a:xfrm>
          <a:custGeom>
            <a:avLst/>
            <a:gdLst/>
            <a:ahLst/>
            <a:cxnLst/>
            <a:rect l="l" t="t" r="r" b="b"/>
            <a:pathLst>
              <a:path w="297814" h="457200">
                <a:moveTo>
                  <a:pt x="225005" y="0"/>
                </a:moveTo>
                <a:lnTo>
                  <a:pt x="183819" y="11048"/>
                </a:lnTo>
                <a:lnTo>
                  <a:pt x="148323" y="41186"/>
                </a:lnTo>
                <a:lnTo>
                  <a:pt x="125032" y="73209"/>
                </a:lnTo>
                <a:lnTo>
                  <a:pt x="104293" y="111261"/>
                </a:lnTo>
                <a:lnTo>
                  <a:pt x="84950" y="153882"/>
                </a:lnTo>
                <a:lnTo>
                  <a:pt x="68973" y="200913"/>
                </a:lnTo>
                <a:lnTo>
                  <a:pt x="66967" y="200253"/>
                </a:lnTo>
                <a:lnTo>
                  <a:pt x="72999" y="174459"/>
                </a:lnTo>
                <a:lnTo>
                  <a:pt x="75328" y="161332"/>
                </a:lnTo>
                <a:lnTo>
                  <a:pt x="77000" y="146672"/>
                </a:lnTo>
                <a:lnTo>
                  <a:pt x="89725" y="27698"/>
                </a:lnTo>
                <a:lnTo>
                  <a:pt x="89725" y="15405"/>
                </a:lnTo>
                <a:lnTo>
                  <a:pt x="87045" y="9499"/>
                </a:lnTo>
                <a:lnTo>
                  <a:pt x="76339" y="1917"/>
                </a:lnTo>
                <a:lnTo>
                  <a:pt x="71196" y="0"/>
                </a:lnTo>
                <a:lnTo>
                  <a:pt x="60934" y="0"/>
                </a:lnTo>
                <a:lnTo>
                  <a:pt x="55918" y="1803"/>
                </a:lnTo>
                <a:lnTo>
                  <a:pt x="46545" y="8940"/>
                </a:lnTo>
                <a:lnTo>
                  <a:pt x="43738" y="14528"/>
                </a:lnTo>
                <a:lnTo>
                  <a:pt x="0" y="428624"/>
                </a:lnTo>
                <a:lnTo>
                  <a:pt x="0" y="442480"/>
                </a:lnTo>
                <a:lnTo>
                  <a:pt x="2666" y="448386"/>
                </a:lnTo>
                <a:lnTo>
                  <a:pt x="13385" y="455079"/>
                </a:lnTo>
                <a:lnTo>
                  <a:pt x="18516" y="456755"/>
                </a:lnTo>
                <a:lnTo>
                  <a:pt x="29222" y="456755"/>
                </a:lnTo>
                <a:lnTo>
                  <a:pt x="34366" y="454977"/>
                </a:lnTo>
                <a:lnTo>
                  <a:pt x="43294" y="447840"/>
                </a:lnTo>
                <a:lnTo>
                  <a:pt x="45973" y="442252"/>
                </a:lnTo>
                <a:lnTo>
                  <a:pt x="46875" y="434657"/>
                </a:lnTo>
                <a:lnTo>
                  <a:pt x="50595" y="409751"/>
                </a:lnTo>
                <a:lnTo>
                  <a:pt x="60302" y="361196"/>
                </a:lnTo>
                <a:lnTo>
                  <a:pt x="73151" y="313689"/>
                </a:lnTo>
                <a:lnTo>
                  <a:pt x="89891" y="263463"/>
                </a:lnTo>
                <a:lnTo>
                  <a:pt x="116140" y="196802"/>
                </a:lnTo>
                <a:lnTo>
                  <a:pt x="134533" y="156868"/>
                </a:lnTo>
                <a:lnTo>
                  <a:pt x="156382" y="115784"/>
                </a:lnTo>
                <a:lnTo>
                  <a:pt x="179653" y="80437"/>
                </a:lnTo>
                <a:lnTo>
                  <a:pt x="209437" y="53498"/>
                </a:lnTo>
                <a:lnTo>
                  <a:pt x="220992" y="50901"/>
                </a:lnTo>
                <a:lnTo>
                  <a:pt x="229031" y="50901"/>
                </a:lnTo>
                <a:lnTo>
                  <a:pt x="249453" y="87731"/>
                </a:lnTo>
                <a:lnTo>
                  <a:pt x="250685" y="90652"/>
                </a:lnTo>
                <a:lnTo>
                  <a:pt x="254698" y="98247"/>
                </a:lnTo>
                <a:lnTo>
                  <a:pt x="257822" y="101371"/>
                </a:lnTo>
                <a:lnTo>
                  <a:pt x="265861" y="104940"/>
                </a:lnTo>
                <a:lnTo>
                  <a:pt x="269659" y="105816"/>
                </a:lnTo>
                <a:lnTo>
                  <a:pt x="279933" y="105816"/>
                </a:lnTo>
                <a:lnTo>
                  <a:pt x="285622" y="103377"/>
                </a:lnTo>
                <a:lnTo>
                  <a:pt x="294995" y="93548"/>
                </a:lnTo>
                <a:lnTo>
                  <a:pt x="297345" y="87972"/>
                </a:lnTo>
                <a:lnTo>
                  <a:pt x="297345" y="76352"/>
                </a:lnTo>
                <a:lnTo>
                  <a:pt x="282440" y="35083"/>
                </a:lnTo>
                <a:lnTo>
                  <a:pt x="249621" y="4268"/>
                </a:lnTo>
                <a:lnTo>
                  <a:pt x="238026" y="1066"/>
                </a:lnTo>
                <a:lnTo>
                  <a:pt x="22500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63248" y="4279401"/>
            <a:ext cx="297815" cy="457200"/>
          </a:xfrm>
          <a:custGeom>
            <a:avLst/>
            <a:gdLst/>
            <a:ahLst/>
            <a:cxnLst/>
            <a:rect l="l" t="t" r="r" b="b"/>
            <a:pathLst>
              <a:path w="297814" h="457200">
                <a:moveTo>
                  <a:pt x="225005" y="0"/>
                </a:moveTo>
                <a:lnTo>
                  <a:pt x="183819" y="11048"/>
                </a:lnTo>
                <a:lnTo>
                  <a:pt x="148323" y="41186"/>
                </a:lnTo>
                <a:lnTo>
                  <a:pt x="125032" y="73209"/>
                </a:lnTo>
                <a:lnTo>
                  <a:pt x="104293" y="111261"/>
                </a:lnTo>
                <a:lnTo>
                  <a:pt x="84950" y="153882"/>
                </a:lnTo>
                <a:lnTo>
                  <a:pt x="68973" y="200913"/>
                </a:lnTo>
                <a:lnTo>
                  <a:pt x="66967" y="200253"/>
                </a:lnTo>
                <a:lnTo>
                  <a:pt x="72999" y="174459"/>
                </a:lnTo>
                <a:lnTo>
                  <a:pt x="75328" y="161332"/>
                </a:lnTo>
                <a:lnTo>
                  <a:pt x="77000" y="146672"/>
                </a:lnTo>
                <a:lnTo>
                  <a:pt x="89725" y="27698"/>
                </a:lnTo>
                <a:lnTo>
                  <a:pt x="89725" y="15405"/>
                </a:lnTo>
                <a:lnTo>
                  <a:pt x="87045" y="9499"/>
                </a:lnTo>
                <a:lnTo>
                  <a:pt x="76339" y="1917"/>
                </a:lnTo>
                <a:lnTo>
                  <a:pt x="71196" y="0"/>
                </a:lnTo>
                <a:lnTo>
                  <a:pt x="60934" y="0"/>
                </a:lnTo>
                <a:lnTo>
                  <a:pt x="55918" y="1803"/>
                </a:lnTo>
                <a:lnTo>
                  <a:pt x="46545" y="8940"/>
                </a:lnTo>
                <a:lnTo>
                  <a:pt x="43738" y="14528"/>
                </a:lnTo>
                <a:lnTo>
                  <a:pt x="0" y="428624"/>
                </a:lnTo>
                <a:lnTo>
                  <a:pt x="0" y="442480"/>
                </a:lnTo>
                <a:lnTo>
                  <a:pt x="2666" y="448386"/>
                </a:lnTo>
                <a:lnTo>
                  <a:pt x="13385" y="455079"/>
                </a:lnTo>
                <a:lnTo>
                  <a:pt x="18516" y="456755"/>
                </a:lnTo>
                <a:lnTo>
                  <a:pt x="29222" y="456755"/>
                </a:lnTo>
                <a:lnTo>
                  <a:pt x="34366" y="454977"/>
                </a:lnTo>
                <a:lnTo>
                  <a:pt x="43294" y="447840"/>
                </a:lnTo>
                <a:lnTo>
                  <a:pt x="45973" y="442252"/>
                </a:lnTo>
                <a:lnTo>
                  <a:pt x="46875" y="434657"/>
                </a:lnTo>
                <a:lnTo>
                  <a:pt x="50595" y="409751"/>
                </a:lnTo>
                <a:lnTo>
                  <a:pt x="60302" y="361196"/>
                </a:lnTo>
                <a:lnTo>
                  <a:pt x="73151" y="313689"/>
                </a:lnTo>
                <a:lnTo>
                  <a:pt x="89891" y="263463"/>
                </a:lnTo>
                <a:lnTo>
                  <a:pt x="116140" y="196802"/>
                </a:lnTo>
                <a:lnTo>
                  <a:pt x="134533" y="156868"/>
                </a:lnTo>
                <a:lnTo>
                  <a:pt x="156382" y="115784"/>
                </a:lnTo>
                <a:lnTo>
                  <a:pt x="179653" y="80437"/>
                </a:lnTo>
                <a:lnTo>
                  <a:pt x="209437" y="53498"/>
                </a:lnTo>
                <a:lnTo>
                  <a:pt x="220992" y="50901"/>
                </a:lnTo>
                <a:lnTo>
                  <a:pt x="229031" y="50901"/>
                </a:lnTo>
                <a:lnTo>
                  <a:pt x="249453" y="87731"/>
                </a:lnTo>
                <a:lnTo>
                  <a:pt x="250685" y="90652"/>
                </a:lnTo>
                <a:lnTo>
                  <a:pt x="254698" y="98247"/>
                </a:lnTo>
                <a:lnTo>
                  <a:pt x="257822" y="101371"/>
                </a:lnTo>
                <a:lnTo>
                  <a:pt x="265861" y="104940"/>
                </a:lnTo>
                <a:lnTo>
                  <a:pt x="269659" y="105816"/>
                </a:lnTo>
                <a:lnTo>
                  <a:pt x="279933" y="105816"/>
                </a:lnTo>
                <a:lnTo>
                  <a:pt x="285622" y="103377"/>
                </a:lnTo>
                <a:lnTo>
                  <a:pt x="294995" y="93548"/>
                </a:lnTo>
                <a:lnTo>
                  <a:pt x="297345" y="87972"/>
                </a:lnTo>
                <a:lnTo>
                  <a:pt x="297345" y="76352"/>
                </a:lnTo>
                <a:lnTo>
                  <a:pt x="282440" y="35083"/>
                </a:lnTo>
                <a:lnTo>
                  <a:pt x="249621" y="4268"/>
                </a:lnTo>
                <a:lnTo>
                  <a:pt x="238026" y="1066"/>
                </a:lnTo>
                <a:lnTo>
                  <a:pt x="22500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62604" y="4279401"/>
            <a:ext cx="297815" cy="457200"/>
          </a:xfrm>
          <a:custGeom>
            <a:avLst/>
            <a:gdLst/>
            <a:ahLst/>
            <a:cxnLst/>
            <a:rect l="l" t="t" r="r" b="b"/>
            <a:pathLst>
              <a:path w="297814" h="457200">
                <a:moveTo>
                  <a:pt x="225018" y="0"/>
                </a:moveTo>
                <a:lnTo>
                  <a:pt x="183832" y="11048"/>
                </a:lnTo>
                <a:lnTo>
                  <a:pt x="148336" y="41186"/>
                </a:lnTo>
                <a:lnTo>
                  <a:pt x="125043" y="73209"/>
                </a:lnTo>
                <a:lnTo>
                  <a:pt x="104306" y="111261"/>
                </a:lnTo>
                <a:lnTo>
                  <a:pt x="84958" y="153882"/>
                </a:lnTo>
                <a:lnTo>
                  <a:pt x="68973" y="200913"/>
                </a:lnTo>
                <a:lnTo>
                  <a:pt x="66967" y="200253"/>
                </a:lnTo>
                <a:lnTo>
                  <a:pt x="72999" y="174459"/>
                </a:lnTo>
                <a:lnTo>
                  <a:pt x="75339" y="161332"/>
                </a:lnTo>
                <a:lnTo>
                  <a:pt x="77012" y="146672"/>
                </a:lnTo>
                <a:lnTo>
                  <a:pt x="89738" y="27698"/>
                </a:lnTo>
                <a:lnTo>
                  <a:pt x="89738" y="15405"/>
                </a:lnTo>
                <a:lnTo>
                  <a:pt x="87058" y="9499"/>
                </a:lnTo>
                <a:lnTo>
                  <a:pt x="76339" y="1917"/>
                </a:lnTo>
                <a:lnTo>
                  <a:pt x="71208" y="0"/>
                </a:lnTo>
                <a:lnTo>
                  <a:pt x="60934" y="0"/>
                </a:lnTo>
                <a:lnTo>
                  <a:pt x="55918" y="1803"/>
                </a:lnTo>
                <a:lnTo>
                  <a:pt x="46545" y="8940"/>
                </a:lnTo>
                <a:lnTo>
                  <a:pt x="43751" y="14528"/>
                </a:lnTo>
                <a:lnTo>
                  <a:pt x="0" y="428624"/>
                </a:lnTo>
                <a:lnTo>
                  <a:pt x="0" y="442480"/>
                </a:lnTo>
                <a:lnTo>
                  <a:pt x="2667" y="448386"/>
                </a:lnTo>
                <a:lnTo>
                  <a:pt x="13385" y="455079"/>
                </a:lnTo>
                <a:lnTo>
                  <a:pt x="18529" y="456755"/>
                </a:lnTo>
                <a:lnTo>
                  <a:pt x="29235" y="456755"/>
                </a:lnTo>
                <a:lnTo>
                  <a:pt x="34378" y="454977"/>
                </a:lnTo>
                <a:lnTo>
                  <a:pt x="43307" y="447840"/>
                </a:lnTo>
                <a:lnTo>
                  <a:pt x="45986" y="442252"/>
                </a:lnTo>
                <a:lnTo>
                  <a:pt x="46875" y="434657"/>
                </a:lnTo>
                <a:lnTo>
                  <a:pt x="50602" y="409751"/>
                </a:lnTo>
                <a:lnTo>
                  <a:pt x="60309" y="361196"/>
                </a:lnTo>
                <a:lnTo>
                  <a:pt x="73157" y="313689"/>
                </a:lnTo>
                <a:lnTo>
                  <a:pt x="89898" y="263463"/>
                </a:lnTo>
                <a:lnTo>
                  <a:pt x="116146" y="196802"/>
                </a:lnTo>
                <a:lnTo>
                  <a:pt x="134538" y="156868"/>
                </a:lnTo>
                <a:lnTo>
                  <a:pt x="156388" y="115784"/>
                </a:lnTo>
                <a:lnTo>
                  <a:pt x="179660" y="80437"/>
                </a:lnTo>
                <a:lnTo>
                  <a:pt x="209445" y="53498"/>
                </a:lnTo>
                <a:lnTo>
                  <a:pt x="221005" y="50901"/>
                </a:lnTo>
                <a:lnTo>
                  <a:pt x="229044" y="50901"/>
                </a:lnTo>
                <a:lnTo>
                  <a:pt x="249466" y="87731"/>
                </a:lnTo>
                <a:lnTo>
                  <a:pt x="250685" y="90652"/>
                </a:lnTo>
                <a:lnTo>
                  <a:pt x="252476" y="93764"/>
                </a:lnTo>
                <a:lnTo>
                  <a:pt x="254698" y="98247"/>
                </a:lnTo>
                <a:lnTo>
                  <a:pt x="257835" y="101371"/>
                </a:lnTo>
                <a:lnTo>
                  <a:pt x="265874" y="104940"/>
                </a:lnTo>
                <a:lnTo>
                  <a:pt x="269659" y="105816"/>
                </a:lnTo>
                <a:lnTo>
                  <a:pt x="279946" y="105816"/>
                </a:lnTo>
                <a:lnTo>
                  <a:pt x="285635" y="103377"/>
                </a:lnTo>
                <a:lnTo>
                  <a:pt x="295008" y="93548"/>
                </a:lnTo>
                <a:lnTo>
                  <a:pt x="297357" y="87972"/>
                </a:lnTo>
                <a:lnTo>
                  <a:pt x="297357" y="76352"/>
                </a:lnTo>
                <a:lnTo>
                  <a:pt x="282448" y="35083"/>
                </a:lnTo>
                <a:lnTo>
                  <a:pt x="249629" y="4268"/>
                </a:lnTo>
                <a:lnTo>
                  <a:pt x="238034" y="1066"/>
                </a:lnTo>
                <a:lnTo>
                  <a:pt x="22501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61972" y="4279401"/>
            <a:ext cx="297815" cy="457200"/>
          </a:xfrm>
          <a:custGeom>
            <a:avLst/>
            <a:gdLst/>
            <a:ahLst/>
            <a:cxnLst/>
            <a:rect l="l" t="t" r="r" b="b"/>
            <a:pathLst>
              <a:path w="297815" h="457200">
                <a:moveTo>
                  <a:pt x="225018" y="0"/>
                </a:moveTo>
                <a:lnTo>
                  <a:pt x="183832" y="11048"/>
                </a:lnTo>
                <a:lnTo>
                  <a:pt x="148336" y="41186"/>
                </a:lnTo>
                <a:lnTo>
                  <a:pt x="125043" y="73209"/>
                </a:lnTo>
                <a:lnTo>
                  <a:pt x="104306" y="111261"/>
                </a:lnTo>
                <a:lnTo>
                  <a:pt x="84958" y="153882"/>
                </a:lnTo>
                <a:lnTo>
                  <a:pt x="68973" y="200913"/>
                </a:lnTo>
                <a:lnTo>
                  <a:pt x="66967" y="200253"/>
                </a:lnTo>
                <a:lnTo>
                  <a:pt x="72999" y="174459"/>
                </a:lnTo>
                <a:lnTo>
                  <a:pt x="75339" y="161332"/>
                </a:lnTo>
                <a:lnTo>
                  <a:pt x="77012" y="146672"/>
                </a:lnTo>
                <a:lnTo>
                  <a:pt x="89738" y="27698"/>
                </a:lnTo>
                <a:lnTo>
                  <a:pt x="89738" y="15405"/>
                </a:lnTo>
                <a:lnTo>
                  <a:pt x="87058" y="9499"/>
                </a:lnTo>
                <a:lnTo>
                  <a:pt x="76339" y="1917"/>
                </a:lnTo>
                <a:lnTo>
                  <a:pt x="71208" y="0"/>
                </a:lnTo>
                <a:lnTo>
                  <a:pt x="60934" y="0"/>
                </a:lnTo>
                <a:lnTo>
                  <a:pt x="55918" y="1803"/>
                </a:lnTo>
                <a:lnTo>
                  <a:pt x="46545" y="8940"/>
                </a:lnTo>
                <a:lnTo>
                  <a:pt x="43751" y="14528"/>
                </a:lnTo>
                <a:lnTo>
                  <a:pt x="0" y="428624"/>
                </a:lnTo>
                <a:lnTo>
                  <a:pt x="0" y="442480"/>
                </a:lnTo>
                <a:lnTo>
                  <a:pt x="2667" y="448386"/>
                </a:lnTo>
                <a:lnTo>
                  <a:pt x="13385" y="455079"/>
                </a:lnTo>
                <a:lnTo>
                  <a:pt x="18529" y="456755"/>
                </a:lnTo>
                <a:lnTo>
                  <a:pt x="29235" y="456755"/>
                </a:lnTo>
                <a:lnTo>
                  <a:pt x="34378" y="454977"/>
                </a:lnTo>
                <a:lnTo>
                  <a:pt x="43307" y="447840"/>
                </a:lnTo>
                <a:lnTo>
                  <a:pt x="45986" y="442252"/>
                </a:lnTo>
                <a:lnTo>
                  <a:pt x="46875" y="434657"/>
                </a:lnTo>
                <a:lnTo>
                  <a:pt x="50602" y="409751"/>
                </a:lnTo>
                <a:lnTo>
                  <a:pt x="60309" y="361196"/>
                </a:lnTo>
                <a:lnTo>
                  <a:pt x="73157" y="313689"/>
                </a:lnTo>
                <a:lnTo>
                  <a:pt x="89898" y="263463"/>
                </a:lnTo>
                <a:lnTo>
                  <a:pt x="116146" y="196802"/>
                </a:lnTo>
                <a:lnTo>
                  <a:pt x="134538" y="156868"/>
                </a:lnTo>
                <a:lnTo>
                  <a:pt x="156388" y="115784"/>
                </a:lnTo>
                <a:lnTo>
                  <a:pt x="179660" y="80437"/>
                </a:lnTo>
                <a:lnTo>
                  <a:pt x="209445" y="53498"/>
                </a:lnTo>
                <a:lnTo>
                  <a:pt x="221005" y="50901"/>
                </a:lnTo>
                <a:lnTo>
                  <a:pt x="229044" y="50901"/>
                </a:lnTo>
                <a:lnTo>
                  <a:pt x="249466" y="87731"/>
                </a:lnTo>
                <a:lnTo>
                  <a:pt x="250685" y="90652"/>
                </a:lnTo>
                <a:lnTo>
                  <a:pt x="252476" y="93764"/>
                </a:lnTo>
                <a:lnTo>
                  <a:pt x="254698" y="98247"/>
                </a:lnTo>
                <a:lnTo>
                  <a:pt x="257835" y="101371"/>
                </a:lnTo>
                <a:lnTo>
                  <a:pt x="265874" y="104940"/>
                </a:lnTo>
                <a:lnTo>
                  <a:pt x="269659" y="105816"/>
                </a:lnTo>
                <a:lnTo>
                  <a:pt x="279946" y="105816"/>
                </a:lnTo>
                <a:lnTo>
                  <a:pt x="285635" y="103377"/>
                </a:lnTo>
                <a:lnTo>
                  <a:pt x="295008" y="93548"/>
                </a:lnTo>
                <a:lnTo>
                  <a:pt x="297357" y="87972"/>
                </a:lnTo>
                <a:lnTo>
                  <a:pt x="297357" y="76352"/>
                </a:lnTo>
                <a:lnTo>
                  <a:pt x="282448" y="35083"/>
                </a:lnTo>
                <a:lnTo>
                  <a:pt x="249629" y="4268"/>
                </a:lnTo>
                <a:lnTo>
                  <a:pt x="238034" y="1066"/>
                </a:lnTo>
                <a:lnTo>
                  <a:pt x="22501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017" y="3818166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1017" y="4279150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1017" y="4736960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1017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85" y="0"/>
                </a:moveTo>
                <a:lnTo>
                  <a:pt x="0" y="0"/>
                </a:lnTo>
                <a:lnTo>
                  <a:pt x="0" y="9525"/>
                </a:lnTo>
                <a:lnTo>
                  <a:pt x="3208985" y="9525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1017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85" y="0"/>
                </a:moveTo>
                <a:lnTo>
                  <a:pt x="0" y="0"/>
                </a:lnTo>
                <a:lnTo>
                  <a:pt x="0" y="25400"/>
                </a:lnTo>
                <a:lnTo>
                  <a:pt x="3208985" y="25400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1017" y="6816521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399"/>
                </a:lnTo>
                <a:lnTo>
                  <a:pt x="6365608" y="25399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1017" y="7294981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1017" y="7977276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1017" y="8438274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1017" y="8896083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017" y="9374543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865774" y="4279401"/>
            <a:ext cx="297815" cy="457200"/>
          </a:xfrm>
          <a:custGeom>
            <a:avLst/>
            <a:gdLst/>
            <a:ahLst/>
            <a:cxnLst/>
            <a:rect l="l" t="t" r="r" b="b"/>
            <a:pathLst>
              <a:path w="297815" h="457200">
                <a:moveTo>
                  <a:pt x="225018" y="0"/>
                </a:moveTo>
                <a:lnTo>
                  <a:pt x="183819" y="11048"/>
                </a:lnTo>
                <a:lnTo>
                  <a:pt x="148323" y="41186"/>
                </a:lnTo>
                <a:lnTo>
                  <a:pt x="125043" y="73209"/>
                </a:lnTo>
                <a:lnTo>
                  <a:pt x="104306" y="111261"/>
                </a:lnTo>
                <a:lnTo>
                  <a:pt x="84951" y="153882"/>
                </a:lnTo>
                <a:lnTo>
                  <a:pt x="68973" y="200913"/>
                </a:lnTo>
                <a:lnTo>
                  <a:pt x="66967" y="200253"/>
                </a:lnTo>
                <a:lnTo>
                  <a:pt x="72999" y="174459"/>
                </a:lnTo>
                <a:lnTo>
                  <a:pt x="75339" y="161332"/>
                </a:lnTo>
                <a:lnTo>
                  <a:pt x="77012" y="146672"/>
                </a:lnTo>
                <a:lnTo>
                  <a:pt x="89738" y="27698"/>
                </a:lnTo>
                <a:lnTo>
                  <a:pt x="89738" y="15405"/>
                </a:lnTo>
                <a:lnTo>
                  <a:pt x="87058" y="9499"/>
                </a:lnTo>
                <a:lnTo>
                  <a:pt x="76339" y="1917"/>
                </a:lnTo>
                <a:lnTo>
                  <a:pt x="71208" y="0"/>
                </a:lnTo>
                <a:lnTo>
                  <a:pt x="60934" y="0"/>
                </a:lnTo>
                <a:lnTo>
                  <a:pt x="55918" y="1803"/>
                </a:lnTo>
                <a:lnTo>
                  <a:pt x="46545" y="8940"/>
                </a:lnTo>
                <a:lnTo>
                  <a:pt x="43751" y="14528"/>
                </a:lnTo>
                <a:lnTo>
                  <a:pt x="0" y="428624"/>
                </a:lnTo>
                <a:lnTo>
                  <a:pt x="0" y="442480"/>
                </a:lnTo>
                <a:lnTo>
                  <a:pt x="2667" y="448386"/>
                </a:lnTo>
                <a:lnTo>
                  <a:pt x="13385" y="455079"/>
                </a:lnTo>
                <a:lnTo>
                  <a:pt x="18529" y="456755"/>
                </a:lnTo>
                <a:lnTo>
                  <a:pt x="29235" y="456755"/>
                </a:lnTo>
                <a:lnTo>
                  <a:pt x="34378" y="454977"/>
                </a:lnTo>
                <a:lnTo>
                  <a:pt x="43307" y="447840"/>
                </a:lnTo>
                <a:lnTo>
                  <a:pt x="45986" y="442252"/>
                </a:lnTo>
                <a:lnTo>
                  <a:pt x="46875" y="434657"/>
                </a:lnTo>
                <a:lnTo>
                  <a:pt x="50602" y="409751"/>
                </a:lnTo>
                <a:lnTo>
                  <a:pt x="60309" y="361196"/>
                </a:lnTo>
                <a:lnTo>
                  <a:pt x="73157" y="313689"/>
                </a:lnTo>
                <a:lnTo>
                  <a:pt x="89898" y="263463"/>
                </a:lnTo>
                <a:lnTo>
                  <a:pt x="116140" y="196802"/>
                </a:lnTo>
                <a:lnTo>
                  <a:pt x="134533" y="156868"/>
                </a:lnTo>
                <a:lnTo>
                  <a:pt x="156387" y="115784"/>
                </a:lnTo>
                <a:lnTo>
                  <a:pt x="179655" y="80437"/>
                </a:lnTo>
                <a:lnTo>
                  <a:pt x="209445" y="53498"/>
                </a:lnTo>
                <a:lnTo>
                  <a:pt x="221005" y="50901"/>
                </a:lnTo>
                <a:lnTo>
                  <a:pt x="229044" y="50901"/>
                </a:lnTo>
                <a:lnTo>
                  <a:pt x="249453" y="87731"/>
                </a:lnTo>
                <a:lnTo>
                  <a:pt x="250685" y="90652"/>
                </a:lnTo>
                <a:lnTo>
                  <a:pt x="252476" y="93764"/>
                </a:lnTo>
                <a:lnTo>
                  <a:pt x="254698" y="98247"/>
                </a:lnTo>
                <a:lnTo>
                  <a:pt x="257835" y="101371"/>
                </a:lnTo>
                <a:lnTo>
                  <a:pt x="265874" y="104940"/>
                </a:lnTo>
                <a:lnTo>
                  <a:pt x="269659" y="105816"/>
                </a:lnTo>
                <a:lnTo>
                  <a:pt x="279946" y="105816"/>
                </a:lnTo>
                <a:lnTo>
                  <a:pt x="285623" y="103377"/>
                </a:lnTo>
                <a:lnTo>
                  <a:pt x="294995" y="93548"/>
                </a:lnTo>
                <a:lnTo>
                  <a:pt x="297357" y="87972"/>
                </a:lnTo>
                <a:lnTo>
                  <a:pt x="297357" y="76352"/>
                </a:lnTo>
                <a:lnTo>
                  <a:pt x="282448" y="35083"/>
                </a:lnTo>
                <a:lnTo>
                  <a:pt x="249629" y="4268"/>
                </a:lnTo>
                <a:lnTo>
                  <a:pt x="238034" y="1066"/>
                </a:lnTo>
                <a:lnTo>
                  <a:pt x="2250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17137" y="2049931"/>
            <a:ext cx="485140" cy="744855"/>
          </a:xfrm>
          <a:custGeom>
            <a:avLst/>
            <a:gdLst/>
            <a:ahLst/>
            <a:cxnLst/>
            <a:rect l="l" t="t" r="r" b="b"/>
            <a:pathLst>
              <a:path w="485140" h="744855">
                <a:moveTo>
                  <a:pt x="366712" y="0"/>
                </a:moveTo>
                <a:lnTo>
                  <a:pt x="315454" y="10126"/>
                </a:lnTo>
                <a:lnTo>
                  <a:pt x="269578" y="39287"/>
                </a:lnTo>
                <a:lnTo>
                  <a:pt x="241744" y="67119"/>
                </a:lnTo>
                <a:lnTo>
                  <a:pt x="215958" y="100679"/>
                </a:lnTo>
                <a:lnTo>
                  <a:pt x="192087" y="139153"/>
                </a:lnTo>
                <a:lnTo>
                  <a:pt x="169989" y="181303"/>
                </a:lnTo>
                <a:lnTo>
                  <a:pt x="149529" y="225920"/>
                </a:lnTo>
                <a:lnTo>
                  <a:pt x="143760" y="238405"/>
                </a:lnTo>
                <a:lnTo>
                  <a:pt x="129336" y="275031"/>
                </a:lnTo>
                <a:lnTo>
                  <a:pt x="112420" y="327418"/>
                </a:lnTo>
                <a:lnTo>
                  <a:pt x="109143" y="326326"/>
                </a:lnTo>
                <a:lnTo>
                  <a:pt x="121006" y="273905"/>
                </a:lnTo>
                <a:lnTo>
                  <a:pt x="125514" y="239014"/>
                </a:lnTo>
                <a:lnTo>
                  <a:pt x="146253" y="45110"/>
                </a:lnTo>
                <a:lnTo>
                  <a:pt x="146253" y="38188"/>
                </a:lnTo>
                <a:lnTo>
                  <a:pt x="145434" y="29016"/>
                </a:lnTo>
                <a:lnTo>
                  <a:pt x="114121" y="580"/>
                </a:lnTo>
                <a:lnTo>
                  <a:pt x="108051" y="0"/>
                </a:lnTo>
                <a:lnTo>
                  <a:pt x="101602" y="545"/>
                </a:lnTo>
                <a:lnTo>
                  <a:pt x="71518" y="27354"/>
                </a:lnTo>
                <a:lnTo>
                  <a:pt x="1092" y="689762"/>
                </a:lnTo>
                <a:lnTo>
                  <a:pt x="0" y="698500"/>
                </a:lnTo>
                <a:lnTo>
                  <a:pt x="0" y="707224"/>
                </a:lnTo>
                <a:lnTo>
                  <a:pt x="818" y="716812"/>
                </a:lnTo>
                <a:lnTo>
                  <a:pt x="32126" y="743822"/>
                </a:lnTo>
                <a:lnTo>
                  <a:pt x="38201" y="744334"/>
                </a:lnTo>
                <a:lnTo>
                  <a:pt x="45085" y="743790"/>
                </a:lnTo>
                <a:lnTo>
                  <a:pt x="74762" y="716987"/>
                </a:lnTo>
                <a:lnTo>
                  <a:pt x="82468" y="667730"/>
                </a:lnTo>
                <a:lnTo>
                  <a:pt x="89765" y="627827"/>
                </a:lnTo>
                <a:lnTo>
                  <a:pt x="98293" y="588605"/>
                </a:lnTo>
                <a:lnTo>
                  <a:pt x="108051" y="550062"/>
                </a:lnTo>
                <a:lnTo>
                  <a:pt x="119235" y="511185"/>
                </a:lnTo>
                <a:lnTo>
                  <a:pt x="132060" y="470944"/>
                </a:lnTo>
                <a:lnTo>
                  <a:pt x="146524" y="429336"/>
                </a:lnTo>
                <a:lnTo>
                  <a:pt x="162623" y="386359"/>
                </a:lnTo>
                <a:lnTo>
                  <a:pt x="189290" y="320701"/>
                </a:lnTo>
                <a:lnTo>
                  <a:pt x="219267" y="255625"/>
                </a:lnTo>
                <a:lnTo>
                  <a:pt x="245567" y="205181"/>
                </a:lnTo>
                <a:lnTo>
                  <a:pt x="273704" y="158114"/>
                </a:lnTo>
                <a:lnTo>
                  <a:pt x="302458" y="119376"/>
                </a:lnTo>
                <a:lnTo>
                  <a:pt x="331722" y="92459"/>
                </a:lnTo>
                <a:lnTo>
                  <a:pt x="360171" y="82943"/>
                </a:lnTo>
                <a:lnTo>
                  <a:pt x="369275" y="83660"/>
                </a:lnTo>
                <a:lnTo>
                  <a:pt x="398736" y="114976"/>
                </a:lnTo>
                <a:lnTo>
                  <a:pt x="406552" y="142976"/>
                </a:lnTo>
                <a:lnTo>
                  <a:pt x="408546" y="147713"/>
                </a:lnTo>
                <a:lnTo>
                  <a:pt x="411467" y="152793"/>
                </a:lnTo>
                <a:lnTo>
                  <a:pt x="415099" y="160070"/>
                </a:lnTo>
                <a:lnTo>
                  <a:pt x="420192" y="165176"/>
                </a:lnTo>
                <a:lnTo>
                  <a:pt x="433285" y="170992"/>
                </a:lnTo>
                <a:lnTo>
                  <a:pt x="439470" y="172440"/>
                </a:lnTo>
                <a:lnTo>
                  <a:pt x="445300" y="172440"/>
                </a:lnTo>
                <a:lnTo>
                  <a:pt x="481720" y="147616"/>
                </a:lnTo>
                <a:lnTo>
                  <a:pt x="484581" y="133146"/>
                </a:lnTo>
                <a:lnTo>
                  <a:pt x="484581" y="124421"/>
                </a:lnTo>
                <a:lnTo>
                  <a:pt x="468962" y="72954"/>
                </a:lnTo>
                <a:lnTo>
                  <a:pt x="437654" y="27825"/>
                </a:lnTo>
                <a:lnTo>
                  <a:pt x="387927" y="1738"/>
                </a:lnTo>
                <a:lnTo>
                  <a:pt x="36671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15421" y="429347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14787" y="429347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16057" y="429347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14151" y="429347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13516" y="429347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12882" y="429347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12246" y="429347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15421" y="6374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14787" y="6374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16057" y="6374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14151" y="6374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13516" y="6374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12882" y="6374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12246" y="6374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6241446" y="506932"/>
            <a:ext cx="857250" cy="139700"/>
            <a:chOff x="6241446" y="506932"/>
            <a:chExt cx="857250" cy="139700"/>
          </a:xfrm>
        </p:grpSpPr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1446" y="509977"/>
              <a:ext cx="86258" cy="11018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0332" y="539850"/>
              <a:ext cx="64617" cy="8183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0163" y="506932"/>
              <a:ext cx="368966" cy="114757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074" y="0"/>
                  </a:lnTo>
                  <a:lnTo>
                    <a:pt x="65074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5687" y="539087"/>
              <a:ext cx="162690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147" y="522906"/>
            <a:ext cx="1515097" cy="15150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3436" y="436617"/>
            <a:ext cx="1460500" cy="167640"/>
            <a:chOff x="473436" y="436617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36" y="436617"/>
              <a:ext cx="1263898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52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77"/>
                  </a:moveTo>
                  <a:lnTo>
                    <a:pt x="215" y="46977"/>
                  </a:lnTo>
                  <a:lnTo>
                    <a:pt x="215" y="165163"/>
                  </a:lnTo>
                  <a:lnTo>
                    <a:pt x="32118" y="165163"/>
                  </a:lnTo>
                  <a:lnTo>
                    <a:pt x="32118" y="46977"/>
                  </a:lnTo>
                  <a:close/>
                </a:path>
                <a:path w="33019" h="165734">
                  <a:moveTo>
                    <a:pt x="32473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73" y="30060"/>
                  </a:lnTo>
                  <a:lnTo>
                    <a:pt x="32473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056" y="481412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3144" y="481414"/>
            <a:ext cx="102882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5535" y="482675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37" y="481414"/>
            <a:ext cx="499109" cy="157480"/>
            <a:chOff x="2259337" y="481414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9337" y="481416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1308" y="481414"/>
              <a:ext cx="236598" cy="12275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4324770" y="417916"/>
            <a:ext cx="741680" cy="1513205"/>
          </a:xfrm>
          <a:custGeom>
            <a:avLst/>
            <a:gdLst/>
            <a:ahLst/>
            <a:cxnLst/>
            <a:rect l="l" t="t" r="r" b="b"/>
            <a:pathLst>
              <a:path w="741679" h="1513205">
                <a:moveTo>
                  <a:pt x="689140" y="1430121"/>
                </a:moveTo>
                <a:lnTo>
                  <a:pt x="685685" y="1430121"/>
                </a:lnTo>
                <a:lnTo>
                  <a:pt x="678789" y="1437030"/>
                </a:lnTo>
                <a:lnTo>
                  <a:pt x="678789" y="1440484"/>
                </a:lnTo>
                <a:lnTo>
                  <a:pt x="682243" y="1443939"/>
                </a:lnTo>
                <a:lnTo>
                  <a:pt x="697788" y="1461211"/>
                </a:lnTo>
                <a:lnTo>
                  <a:pt x="678789" y="1480210"/>
                </a:lnTo>
                <a:lnTo>
                  <a:pt x="676452" y="1482496"/>
                </a:lnTo>
                <a:lnTo>
                  <a:pt x="676757" y="1485658"/>
                </a:lnTo>
                <a:lnTo>
                  <a:pt x="682510" y="1493735"/>
                </a:lnTo>
                <a:lnTo>
                  <a:pt x="686257" y="1493431"/>
                </a:lnTo>
                <a:lnTo>
                  <a:pt x="708151" y="1471574"/>
                </a:lnTo>
                <a:lnTo>
                  <a:pt x="727923" y="1471574"/>
                </a:lnTo>
                <a:lnTo>
                  <a:pt x="718502" y="1461211"/>
                </a:lnTo>
                <a:lnTo>
                  <a:pt x="728872" y="1450848"/>
                </a:lnTo>
                <a:lnTo>
                  <a:pt x="708151" y="1450848"/>
                </a:lnTo>
                <a:lnTo>
                  <a:pt x="692607" y="1433576"/>
                </a:lnTo>
                <a:lnTo>
                  <a:pt x="689140" y="1430121"/>
                </a:lnTo>
                <a:close/>
              </a:path>
              <a:path w="741679" h="1513205">
                <a:moveTo>
                  <a:pt x="727923" y="1471574"/>
                </a:moveTo>
                <a:lnTo>
                  <a:pt x="708151" y="1471574"/>
                </a:lnTo>
                <a:lnTo>
                  <a:pt x="723684" y="1488846"/>
                </a:lnTo>
                <a:lnTo>
                  <a:pt x="727151" y="1492300"/>
                </a:lnTo>
                <a:lnTo>
                  <a:pt x="730605" y="1492567"/>
                </a:lnTo>
                <a:lnTo>
                  <a:pt x="734059" y="1489710"/>
                </a:lnTo>
                <a:lnTo>
                  <a:pt x="737501" y="1486827"/>
                </a:lnTo>
                <a:lnTo>
                  <a:pt x="738073" y="1483664"/>
                </a:lnTo>
                <a:lnTo>
                  <a:pt x="735774" y="1480210"/>
                </a:lnTo>
                <a:lnTo>
                  <a:pt x="727923" y="1471574"/>
                </a:lnTo>
                <a:close/>
              </a:path>
              <a:path w="741679" h="1513205">
                <a:moveTo>
                  <a:pt x="732320" y="1430121"/>
                </a:moveTo>
                <a:lnTo>
                  <a:pt x="728865" y="1430121"/>
                </a:lnTo>
                <a:lnTo>
                  <a:pt x="708151" y="1450848"/>
                </a:lnTo>
                <a:lnTo>
                  <a:pt x="728872" y="1450848"/>
                </a:lnTo>
                <a:lnTo>
                  <a:pt x="739241" y="1440484"/>
                </a:lnTo>
                <a:lnTo>
                  <a:pt x="739241" y="1437030"/>
                </a:lnTo>
                <a:lnTo>
                  <a:pt x="732320" y="1430121"/>
                </a:lnTo>
                <a:close/>
              </a:path>
              <a:path w="741679" h="1513205">
                <a:moveTo>
                  <a:pt x="384670" y="228752"/>
                </a:moveTo>
                <a:lnTo>
                  <a:pt x="259067" y="228752"/>
                </a:lnTo>
                <a:lnTo>
                  <a:pt x="237585" y="231292"/>
                </a:lnTo>
                <a:lnTo>
                  <a:pt x="205524" y="278282"/>
                </a:lnTo>
                <a:lnTo>
                  <a:pt x="93268" y="1341272"/>
                </a:lnTo>
                <a:lnTo>
                  <a:pt x="92771" y="1357782"/>
                </a:lnTo>
                <a:lnTo>
                  <a:pt x="94764" y="1371752"/>
                </a:lnTo>
                <a:lnTo>
                  <a:pt x="124134" y="1407312"/>
                </a:lnTo>
                <a:lnTo>
                  <a:pt x="134231" y="1411122"/>
                </a:lnTo>
                <a:lnTo>
                  <a:pt x="158782" y="1411122"/>
                </a:lnTo>
                <a:lnTo>
                  <a:pt x="148539" y="1394612"/>
                </a:lnTo>
                <a:lnTo>
                  <a:pt x="140163" y="1393342"/>
                </a:lnTo>
                <a:lnTo>
                  <a:pt x="109454" y="1365402"/>
                </a:lnTo>
                <a:lnTo>
                  <a:pt x="108102" y="1355242"/>
                </a:lnTo>
                <a:lnTo>
                  <a:pt x="108800" y="1343812"/>
                </a:lnTo>
                <a:lnTo>
                  <a:pt x="221068" y="278282"/>
                </a:lnTo>
                <a:lnTo>
                  <a:pt x="243736" y="246532"/>
                </a:lnTo>
                <a:lnTo>
                  <a:pt x="259067" y="243992"/>
                </a:lnTo>
                <a:lnTo>
                  <a:pt x="507098" y="243992"/>
                </a:lnTo>
                <a:lnTo>
                  <a:pt x="481025" y="238912"/>
                </a:lnTo>
                <a:lnTo>
                  <a:pt x="448144" y="233832"/>
                </a:lnTo>
                <a:lnTo>
                  <a:pt x="384670" y="228752"/>
                </a:lnTo>
                <a:close/>
              </a:path>
              <a:path w="741679" h="1513205">
                <a:moveTo>
                  <a:pt x="269896" y="957732"/>
                </a:moveTo>
                <a:lnTo>
                  <a:pt x="246989" y="957732"/>
                </a:lnTo>
                <a:lnTo>
                  <a:pt x="597598" y="1389532"/>
                </a:lnTo>
                <a:lnTo>
                  <a:pt x="606878" y="1399692"/>
                </a:lnTo>
                <a:lnTo>
                  <a:pt x="617458" y="1406042"/>
                </a:lnTo>
                <a:lnTo>
                  <a:pt x="629338" y="1409852"/>
                </a:lnTo>
                <a:lnTo>
                  <a:pt x="642518" y="1411122"/>
                </a:lnTo>
                <a:lnTo>
                  <a:pt x="651689" y="1411122"/>
                </a:lnTo>
                <a:lnTo>
                  <a:pt x="684470" y="1394612"/>
                </a:lnTo>
                <a:lnTo>
                  <a:pt x="636752" y="1394612"/>
                </a:lnTo>
                <a:lnTo>
                  <a:pt x="630986" y="1393342"/>
                </a:lnTo>
                <a:lnTo>
                  <a:pt x="619455" y="1386992"/>
                </a:lnTo>
                <a:lnTo>
                  <a:pt x="614286" y="1383182"/>
                </a:lnTo>
                <a:lnTo>
                  <a:pt x="609701" y="1376832"/>
                </a:lnTo>
                <a:lnTo>
                  <a:pt x="269896" y="957732"/>
                </a:lnTo>
                <a:close/>
              </a:path>
              <a:path w="741679" h="1513205">
                <a:moveTo>
                  <a:pt x="234886" y="914552"/>
                </a:moveTo>
                <a:lnTo>
                  <a:pt x="188252" y="1356512"/>
                </a:lnTo>
                <a:lnTo>
                  <a:pt x="162996" y="1392072"/>
                </a:lnTo>
                <a:lnTo>
                  <a:pt x="148539" y="1394612"/>
                </a:lnTo>
                <a:lnTo>
                  <a:pt x="189295" y="1394612"/>
                </a:lnTo>
                <a:lnTo>
                  <a:pt x="205524" y="1355242"/>
                </a:lnTo>
                <a:lnTo>
                  <a:pt x="246989" y="957732"/>
                </a:lnTo>
                <a:lnTo>
                  <a:pt x="269896" y="957732"/>
                </a:lnTo>
                <a:lnTo>
                  <a:pt x="234886" y="914552"/>
                </a:lnTo>
                <a:close/>
              </a:path>
              <a:path w="741679" h="1513205">
                <a:moveTo>
                  <a:pt x="507098" y="243992"/>
                </a:moveTo>
                <a:lnTo>
                  <a:pt x="354075" y="243992"/>
                </a:lnTo>
                <a:lnTo>
                  <a:pt x="412792" y="246532"/>
                </a:lnTo>
                <a:lnTo>
                  <a:pt x="443446" y="249072"/>
                </a:lnTo>
                <a:lnTo>
                  <a:pt x="506270" y="259232"/>
                </a:lnTo>
                <a:lnTo>
                  <a:pt x="564999" y="279552"/>
                </a:lnTo>
                <a:lnTo>
                  <a:pt x="618050" y="308762"/>
                </a:lnTo>
                <a:lnTo>
                  <a:pt x="662527" y="351942"/>
                </a:lnTo>
                <a:lnTo>
                  <a:pt x="696856" y="407822"/>
                </a:lnTo>
                <a:lnTo>
                  <a:pt x="714571" y="482752"/>
                </a:lnTo>
                <a:lnTo>
                  <a:pt x="716787" y="527202"/>
                </a:lnTo>
                <a:lnTo>
                  <a:pt x="714247" y="569112"/>
                </a:lnTo>
                <a:lnTo>
                  <a:pt x="706631" y="609752"/>
                </a:lnTo>
                <a:lnTo>
                  <a:pt x="693942" y="649122"/>
                </a:lnTo>
                <a:lnTo>
                  <a:pt x="676186" y="688492"/>
                </a:lnTo>
                <a:lnTo>
                  <a:pt x="652921" y="724052"/>
                </a:lnTo>
                <a:lnTo>
                  <a:pt x="623722" y="755802"/>
                </a:lnTo>
                <a:lnTo>
                  <a:pt x="588589" y="785012"/>
                </a:lnTo>
                <a:lnTo>
                  <a:pt x="547522" y="809142"/>
                </a:lnTo>
                <a:lnTo>
                  <a:pt x="501730" y="826922"/>
                </a:lnTo>
                <a:lnTo>
                  <a:pt x="474318" y="835812"/>
                </a:lnTo>
                <a:lnTo>
                  <a:pt x="443890" y="842162"/>
                </a:lnTo>
                <a:lnTo>
                  <a:pt x="410629" y="847242"/>
                </a:lnTo>
                <a:lnTo>
                  <a:pt x="374783" y="852322"/>
                </a:lnTo>
                <a:lnTo>
                  <a:pt x="295351" y="857402"/>
                </a:lnTo>
                <a:lnTo>
                  <a:pt x="673607" y="1328572"/>
                </a:lnTo>
                <a:lnTo>
                  <a:pt x="677379" y="1334922"/>
                </a:lnTo>
                <a:lnTo>
                  <a:pt x="680078" y="1340002"/>
                </a:lnTo>
                <a:lnTo>
                  <a:pt x="681701" y="1347622"/>
                </a:lnTo>
                <a:lnTo>
                  <a:pt x="682243" y="1355242"/>
                </a:lnTo>
                <a:lnTo>
                  <a:pt x="681541" y="1362862"/>
                </a:lnTo>
                <a:lnTo>
                  <a:pt x="650764" y="1393342"/>
                </a:lnTo>
                <a:lnTo>
                  <a:pt x="642518" y="1394612"/>
                </a:lnTo>
                <a:lnTo>
                  <a:pt x="684470" y="1394612"/>
                </a:lnTo>
                <a:lnTo>
                  <a:pt x="699343" y="1357782"/>
                </a:lnTo>
                <a:lnTo>
                  <a:pt x="699291" y="1355242"/>
                </a:lnTo>
                <a:lnTo>
                  <a:pt x="685685" y="1317142"/>
                </a:lnTo>
                <a:lnTo>
                  <a:pt x="329882" y="872642"/>
                </a:lnTo>
                <a:lnTo>
                  <a:pt x="365294" y="870102"/>
                </a:lnTo>
                <a:lnTo>
                  <a:pt x="430923" y="862482"/>
                </a:lnTo>
                <a:lnTo>
                  <a:pt x="489212" y="848512"/>
                </a:lnTo>
                <a:lnTo>
                  <a:pt x="537580" y="832002"/>
                </a:lnTo>
                <a:lnTo>
                  <a:pt x="601221" y="796442"/>
                </a:lnTo>
                <a:lnTo>
                  <a:pt x="637978" y="765962"/>
                </a:lnTo>
                <a:lnTo>
                  <a:pt x="668152" y="731672"/>
                </a:lnTo>
                <a:lnTo>
                  <a:pt x="691743" y="693572"/>
                </a:lnTo>
                <a:lnTo>
                  <a:pt x="709485" y="652932"/>
                </a:lnTo>
                <a:lnTo>
                  <a:pt x="722166" y="611022"/>
                </a:lnTo>
                <a:lnTo>
                  <a:pt x="729780" y="569112"/>
                </a:lnTo>
                <a:lnTo>
                  <a:pt x="732320" y="527202"/>
                </a:lnTo>
                <a:lnTo>
                  <a:pt x="730054" y="480212"/>
                </a:lnTo>
                <a:lnTo>
                  <a:pt x="723257" y="438302"/>
                </a:lnTo>
                <a:lnTo>
                  <a:pt x="711922" y="401472"/>
                </a:lnTo>
                <a:lnTo>
                  <a:pt x="676670" y="343052"/>
                </a:lnTo>
                <a:lnTo>
                  <a:pt x="630471" y="297332"/>
                </a:lnTo>
                <a:lnTo>
                  <a:pt x="574936" y="265582"/>
                </a:lnTo>
                <a:lnTo>
                  <a:pt x="513616" y="245262"/>
                </a:lnTo>
                <a:lnTo>
                  <a:pt x="507098" y="243992"/>
                </a:lnTo>
                <a:close/>
              </a:path>
              <a:path w="741679" h="1513205">
                <a:moveTo>
                  <a:pt x="599897" y="1127912"/>
                </a:moveTo>
                <a:lnTo>
                  <a:pt x="596734" y="1129182"/>
                </a:lnTo>
                <a:lnTo>
                  <a:pt x="593293" y="1136802"/>
                </a:lnTo>
                <a:lnTo>
                  <a:pt x="594728" y="1140612"/>
                </a:lnTo>
                <a:lnTo>
                  <a:pt x="599338" y="1141882"/>
                </a:lnTo>
                <a:lnTo>
                  <a:pt x="664971" y="1177442"/>
                </a:lnTo>
                <a:lnTo>
                  <a:pt x="669556" y="1178712"/>
                </a:lnTo>
                <a:lnTo>
                  <a:pt x="673874" y="1179982"/>
                </a:lnTo>
                <a:lnTo>
                  <a:pt x="681939" y="1176172"/>
                </a:lnTo>
                <a:lnTo>
                  <a:pt x="682802" y="1171092"/>
                </a:lnTo>
                <a:lnTo>
                  <a:pt x="680516" y="1160932"/>
                </a:lnTo>
                <a:lnTo>
                  <a:pt x="676026" y="1144422"/>
                </a:lnTo>
                <a:lnTo>
                  <a:pt x="642518" y="1144422"/>
                </a:lnTo>
                <a:lnTo>
                  <a:pt x="604507" y="1130452"/>
                </a:lnTo>
                <a:lnTo>
                  <a:pt x="599897" y="1127912"/>
                </a:lnTo>
                <a:close/>
              </a:path>
              <a:path w="741679" h="1513205">
                <a:moveTo>
                  <a:pt x="734059" y="757072"/>
                </a:moveTo>
                <a:lnTo>
                  <a:pt x="730605" y="758342"/>
                </a:lnTo>
                <a:lnTo>
                  <a:pt x="727151" y="762152"/>
                </a:lnTo>
                <a:lnTo>
                  <a:pt x="700646" y="796442"/>
                </a:lnTo>
                <a:lnTo>
                  <a:pt x="672950" y="826922"/>
                </a:lnTo>
                <a:lnTo>
                  <a:pt x="644069" y="852322"/>
                </a:lnTo>
                <a:lnTo>
                  <a:pt x="582321" y="887882"/>
                </a:lnTo>
                <a:lnTo>
                  <a:pt x="512803" y="913282"/>
                </a:lnTo>
                <a:lnTo>
                  <a:pt x="474967" y="920902"/>
                </a:lnTo>
                <a:lnTo>
                  <a:pt x="465747" y="923442"/>
                </a:lnTo>
                <a:lnTo>
                  <a:pt x="464616" y="929792"/>
                </a:lnTo>
                <a:lnTo>
                  <a:pt x="471525" y="938682"/>
                </a:lnTo>
                <a:lnTo>
                  <a:pt x="642518" y="1144422"/>
                </a:lnTo>
                <a:lnTo>
                  <a:pt x="676026" y="1144422"/>
                </a:lnTo>
                <a:lnTo>
                  <a:pt x="673262" y="1134262"/>
                </a:lnTo>
                <a:lnTo>
                  <a:pt x="654608" y="1134262"/>
                </a:lnTo>
                <a:lnTo>
                  <a:pt x="487057" y="933602"/>
                </a:lnTo>
                <a:lnTo>
                  <a:pt x="526295" y="923442"/>
                </a:lnTo>
                <a:lnTo>
                  <a:pt x="562837" y="910742"/>
                </a:lnTo>
                <a:lnTo>
                  <a:pt x="627824" y="880262"/>
                </a:lnTo>
                <a:lnTo>
                  <a:pt x="685471" y="834542"/>
                </a:lnTo>
                <a:lnTo>
                  <a:pt x="712840" y="805332"/>
                </a:lnTo>
                <a:lnTo>
                  <a:pt x="739241" y="771042"/>
                </a:lnTo>
                <a:lnTo>
                  <a:pt x="741514" y="765962"/>
                </a:lnTo>
                <a:lnTo>
                  <a:pt x="740968" y="762152"/>
                </a:lnTo>
                <a:lnTo>
                  <a:pt x="734059" y="757072"/>
                </a:lnTo>
                <a:close/>
              </a:path>
              <a:path w="741679" h="1513205">
                <a:moveTo>
                  <a:pt x="657758" y="1083462"/>
                </a:moveTo>
                <a:lnTo>
                  <a:pt x="649693" y="1084732"/>
                </a:lnTo>
                <a:lnTo>
                  <a:pt x="648258" y="1088542"/>
                </a:lnTo>
                <a:lnTo>
                  <a:pt x="649427" y="1093622"/>
                </a:lnTo>
                <a:lnTo>
                  <a:pt x="654608" y="1134262"/>
                </a:lnTo>
                <a:lnTo>
                  <a:pt x="673262" y="1134262"/>
                </a:lnTo>
                <a:lnTo>
                  <a:pt x="661517" y="1091082"/>
                </a:lnTo>
                <a:lnTo>
                  <a:pt x="660361" y="1086002"/>
                </a:lnTo>
                <a:lnTo>
                  <a:pt x="657758" y="1083462"/>
                </a:lnTo>
                <a:close/>
              </a:path>
              <a:path w="741679" h="1513205">
                <a:moveTo>
                  <a:pt x="29057" y="917092"/>
                </a:moveTo>
                <a:lnTo>
                  <a:pt x="20993" y="920902"/>
                </a:lnTo>
                <a:lnTo>
                  <a:pt x="20129" y="923442"/>
                </a:lnTo>
                <a:lnTo>
                  <a:pt x="22440" y="928522"/>
                </a:lnTo>
                <a:lnTo>
                  <a:pt x="43167" y="995832"/>
                </a:lnTo>
                <a:lnTo>
                  <a:pt x="45478" y="1000912"/>
                </a:lnTo>
                <a:lnTo>
                  <a:pt x="48628" y="1004722"/>
                </a:lnTo>
                <a:lnTo>
                  <a:pt x="52666" y="1004722"/>
                </a:lnTo>
                <a:lnTo>
                  <a:pt x="56692" y="1005992"/>
                </a:lnTo>
                <a:lnTo>
                  <a:pt x="60451" y="1003452"/>
                </a:lnTo>
                <a:lnTo>
                  <a:pt x="63906" y="997102"/>
                </a:lnTo>
                <a:lnTo>
                  <a:pt x="83337" y="962812"/>
                </a:lnTo>
                <a:lnTo>
                  <a:pt x="63906" y="962812"/>
                </a:lnTo>
                <a:lnTo>
                  <a:pt x="64039" y="961542"/>
                </a:lnTo>
                <a:lnTo>
                  <a:pt x="50088" y="961542"/>
                </a:lnTo>
                <a:lnTo>
                  <a:pt x="34543" y="923442"/>
                </a:lnTo>
                <a:lnTo>
                  <a:pt x="32219" y="918362"/>
                </a:lnTo>
                <a:lnTo>
                  <a:pt x="29057" y="917092"/>
                </a:lnTo>
                <a:close/>
              </a:path>
              <a:path w="741679" h="1513205">
                <a:moveTo>
                  <a:pt x="93535" y="923442"/>
                </a:moveTo>
                <a:lnTo>
                  <a:pt x="90373" y="924712"/>
                </a:lnTo>
                <a:lnTo>
                  <a:pt x="88074" y="928522"/>
                </a:lnTo>
                <a:lnTo>
                  <a:pt x="63906" y="962812"/>
                </a:lnTo>
                <a:lnTo>
                  <a:pt x="83337" y="962812"/>
                </a:lnTo>
                <a:lnTo>
                  <a:pt x="98450" y="936142"/>
                </a:lnTo>
                <a:lnTo>
                  <a:pt x="101904" y="931062"/>
                </a:lnTo>
                <a:lnTo>
                  <a:pt x="101612" y="927252"/>
                </a:lnTo>
                <a:lnTo>
                  <a:pt x="93535" y="923442"/>
                </a:lnTo>
                <a:close/>
              </a:path>
              <a:path w="741679" h="1513205">
                <a:moveTo>
                  <a:pt x="129539" y="247802"/>
                </a:moveTo>
                <a:lnTo>
                  <a:pt x="117447" y="249072"/>
                </a:lnTo>
                <a:lnTo>
                  <a:pt x="108812" y="254152"/>
                </a:lnTo>
                <a:lnTo>
                  <a:pt x="103631" y="263042"/>
                </a:lnTo>
                <a:lnTo>
                  <a:pt x="101904" y="275742"/>
                </a:lnTo>
                <a:lnTo>
                  <a:pt x="102981" y="284632"/>
                </a:lnTo>
                <a:lnTo>
                  <a:pt x="106216" y="292252"/>
                </a:lnTo>
                <a:lnTo>
                  <a:pt x="111613" y="297332"/>
                </a:lnTo>
                <a:lnTo>
                  <a:pt x="119176" y="301142"/>
                </a:lnTo>
                <a:lnTo>
                  <a:pt x="50088" y="961542"/>
                </a:lnTo>
                <a:lnTo>
                  <a:pt x="64039" y="961542"/>
                </a:lnTo>
                <a:lnTo>
                  <a:pt x="132981" y="302412"/>
                </a:lnTo>
                <a:lnTo>
                  <a:pt x="143560" y="299872"/>
                </a:lnTo>
                <a:lnTo>
                  <a:pt x="151122" y="294792"/>
                </a:lnTo>
                <a:lnTo>
                  <a:pt x="155661" y="285902"/>
                </a:lnTo>
                <a:lnTo>
                  <a:pt x="157175" y="275742"/>
                </a:lnTo>
                <a:lnTo>
                  <a:pt x="155445" y="263042"/>
                </a:lnTo>
                <a:lnTo>
                  <a:pt x="150258" y="254152"/>
                </a:lnTo>
                <a:lnTo>
                  <a:pt x="141621" y="249072"/>
                </a:lnTo>
                <a:lnTo>
                  <a:pt x="129539" y="247802"/>
                </a:lnTo>
                <a:close/>
              </a:path>
              <a:path w="741679" h="1513205">
                <a:moveTo>
                  <a:pt x="387959" y="324002"/>
                </a:moveTo>
                <a:lnTo>
                  <a:pt x="297065" y="324002"/>
                </a:lnTo>
                <a:lnTo>
                  <a:pt x="248716" y="779932"/>
                </a:lnTo>
                <a:lnTo>
                  <a:pt x="332262" y="777392"/>
                </a:lnTo>
                <a:lnTo>
                  <a:pt x="403301" y="771042"/>
                </a:lnTo>
                <a:lnTo>
                  <a:pt x="448495" y="762152"/>
                </a:lnTo>
                <a:lnTo>
                  <a:pt x="265988" y="762152"/>
                </a:lnTo>
                <a:lnTo>
                  <a:pt x="310883" y="339242"/>
                </a:lnTo>
                <a:lnTo>
                  <a:pt x="501052" y="339242"/>
                </a:lnTo>
                <a:lnTo>
                  <a:pt x="496454" y="337972"/>
                </a:lnTo>
                <a:lnTo>
                  <a:pt x="471525" y="331622"/>
                </a:lnTo>
                <a:lnTo>
                  <a:pt x="444962" y="329082"/>
                </a:lnTo>
                <a:lnTo>
                  <a:pt x="417107" y="325272"/>
                </a:lnTo>
                <a:lnTo>
                  <a:pt x="387959" y="324002"/>
                </a:lnTo>
                <a:close/>
              </a:path>
              <a:path w="741679" h="1513205">
                <a:moveTo>
                  <a:pt x="501052" y="339242"/>
                </a:moveTo>
                <a:lnTo>
                  <a:pt x="386282" y="339242"/>
                </a:lnTo>
                <a:lnTo>
                  <a:pt x="413864" y="340512"/>
                </a:lnTo>
                <a:lnTo>
                  <a:pt x="440260" y="343052"/>
                </a:lnTo>
                <a:lnTo>
                  <a:pt x="489108" y="351942"/>
                </a:lnTo>
                <a:lnTo>
                  <a:pt x="530561" y="365912"/>
                </a:lnTo>
                <a:lnTo>
                  <a:pt x="564300" y="387502"/>
                </a:lnTo>
                <a:lnTo>
                  <a:pt x="590633" y="416712"/>
                </a:lnTo>
                <a:lnTo>
                  <a:pt x="609363" y="453542"/>
                </a:lnTo>
                <a:lnTo>
                  <a:pt x="618864" y="500532"/>
                </a:lnTo>
                <a:lnTo>
                  <a:pt x="620052" y="527202"/>
                </a:lnTo>
                <a:lnTo>
                  <a:pt x="618160" y="557682"/>
                </a:lnTo>
                <a:lnTo>
                  <a:pt x="603046" y="614832"/>
                </a:lnTo>
                <a:lnTo>
                  <a:pt x="573150" y="666902"/>
                </a:lnTo>
                <a:lnTo>
                  <a:pt x="530402" y="707542"/>
                </a:lnTo>
                <a:lnTo>
                  <a:pt x="483334" y="734212"/>
                </a:lnTo>
                <a:lnTo>
                  <a:pt x="434542" y="748182"/>
                </a:lnTo>
                <a:lnTo>
                  <a:pt x="376250" y="757072"/>
                </a:lnTo>
                <a:lnTo>
                  <a:pt x="305873" y="762152"/>
                </a:lnTo>
                <a:lnTo>
                  <a:pt x="448495" y="762152"/>
                </a:lnTo>
                <a:lnTo>
                  <a:pt x="488302" y="750722"/>
                </a:lnTo>
                <a:lnTo>
                  <a:pt x="540392" y="721512"/>
                </a:lnTo>
                <a:lnTo>
                  <a:pt x="587024" y="677062"/>
                </a:lnTo>
                <a:lnTo>
                  <a:pt x="618110" y="619912"/>
                </a:lnTo>
                <a:lnTo>
                  <a:pt x="633664" y="558952"/>
                </a:lnTo>
                <a:lnTo>
                  <a:pt x="635609" y="527202"/>
                </a:lnTo>
                <a:lnTo>
                  <a:pt x="634363" y="497992"/>
                </a:lnTo>
                <a:lnTo>
                  <a:pt x="624417" y="447192"/>
                </a:lnTo>
                <a:lnTo>
                  <a:pt x="604777" y="407822"/>
                </a:lnTo>
                <a:lnTo>
                  <a:pt x="576714" y="377342"/>
                </a:lnTo>
                <a:lnTo>
                  <a:pt x="540493" y="353212"/>
                </a:lnTo>
                <a:lnTo>
                  <a:pt x="519444" y="344322"/>
                </a:lnTo>
                <a:lnTo>
                  <a:pt x="501052" y="339242"/>
                </a:lnTo>
                <a:close/>
              </a:path>
              <a:path w="741679" h="1513205">
                <a:moveTo>
                  <a:pt x="50088" y="294792"/>
                </a:moveTo>
                <a:lnTo>
                  <a:pt x="29349" y="294792"/>
                </a:lnTo>
                <a:lnTo>
                  <a:pt x="29349" y="299872"/>
                </a:lnTo>
                <a:lnTo>
                  <a:pt x="27635" y="304952"/>
                </a:lnTo>
                <a:lnTo>
                  <a:pt x="20726" y="312572"/>
                </a:lnTo>
                <a:lnTo>
                  <a:pt x="13220" y="315112"/>
                </a:lnTo>
                <a:lnTo>
                  <a:pt x="0" y="315112"/>
                </a:lnTo>
                <a:lnTo>
                  <a:pt x="0" y="329082"/>
                </a:lnTo>
                <a:lnTo>
                  <a:pt x="25907" y="329082"/>
                </a:lnTo>
                <a:lnTo>
                  <a:pt x="25907" y="405282"/>
                </a:lnTo>
                <a:lnTo>
                  <a:pt x="50088" y="405282"/>
                </a:lnTo>
                <a:lnTo>
                  <a:pt x="50088" y="294792"/>
                </a:lnTo>
                <a:close/>
              </a:path>
              <a:path w="741679" h="1513205">
                <a:moveTo>
                  <a:pt x="264248" y="266852"/>
                </a:moveTo>
                <a:lnTo>
                  <a:pt x="254425" y="268122"/>
                </a:lnTo>
                <a:lnTo>
                  <a:pt x="247413" y="271932"/>
                </a:lnTo>
                <a:lnTo>
                  <a:pt x="243208" y="279552"/>
                </a:lnTo>
                <a:lnTo>
                  <a:pt x="241807" y="289712"/>
                </a:lnTo>
                <a:lnTo>
                  <a:pt x="243208" y="298602"/>
                </a:lnTo>
                <a:lnTo>
                  <a:pt x="247413" y="306222"/>
                </a:lnTo>
                <a:lnTo>
                  <a:pt x="254425" y="310032"/>
                </a:lnTo>
                <a:lnTo>
                  <a:pt x="264248" y="311302"/>
                </a:lnTo>
                <a:lnTo>
                  <a:pt x="274068" y="310032"/>
                </a:lnTo>
                <a:lnTo>
                  <a:pt x="281085" y="306222"/>
                </a:lnTo>
                <a:lnTo>
                  <a:pt x="285297" y="298602"/>
                </a:lnTo>
                <a:lnTo>
                  <a:pt x="286702" y="289712"/>
                </a:lnTo>
                <a:lnTo>
                  <a:pt x="285297" y="279552"/>
                </a:lnTo>
                <a:lnTo>
                  <a:pt x="281085" y="271932"/>
                </a:lnTo>
                <a:lnTo>
                  <a:pt x="274068" y="268122"/>
                </a:lnTo>
                <a:lnTo>
                  <a:pt x="264248" y="266852"/>
                </a:lnTo>
                <a:close/>
              </a:path>
              <a:path w="741679" h="1513205">
                <a:moveTo>
                  <a:pt x="406671" y="18999"/>
                </a:moveTo>
                <a:lnTo>
                  <a:pt x="378828" y="18999"/>
                </a:lnTo>
                <a:lnTo>
                  <a:pt x="382841" y="20726"/>
                </a:lnTo>
                <a:lnTo>
                  <a:pt x="387464" y="27635"/>
                </a:lnTo>
                <a:lnTo>
                  <a:pt x="388607" y="31089"/>
                </a:lnTo>
                <a:lnTo>
                  <a:pt x="388607" y="34544"/>
                </a:lnTo>
                <a:lnTo>
                  <a:pt x="386879" y="41786"/>
                </a:lnTo>
                <a:lnTo>
                  <a:pt x="381696" y="49666"/>
                </a:lnTo>
                <a:lnTo>
                  <a:pt x="373064" y="58189"/>
                </a:lnTo>
                <a:lnTo>
                  <a:pt x="360984" y="67360"/>
                </a:lnTo>
                <a:lnTo>
                  <a:pt x="352447" y="74009"/>
                </a:lnTo>
                <a:lnTo>
                  <a:pt x="335076" y="103632"/>
                </a:lnTo>
                <a:lnTo>
                  <a:pt x="335076" y="110540"/>
                </a:lnTo>
                <a:lnTo>
                  <a:pt x="409333" y="110540"/>
                </a:lnTo>
                <a:lnTo>
                  <a:pt x="409333" y="91541"/>
                </a:lnTo>
                <a:lnTo>
                  <a:pt x="362699" y="91541"/>
                </a:lnTo>
                <a:lnTo>
                  <a:pt x="364854" y="88303"/>
                </a:lnTo>
                <a:lnTo>
                  <a:pt x="369604" y="83769"/>
                </a:lnTo>
                <a:lnTo>
                  <a:pt x="376951" y="77939"/>
                </a:lnTo>
                <a:lnTo>
                  <a:pt x="386892" y="70815"/>
                </a:lnTo>
                <a:lnTo>
                  <a:pt x="392645" y="67360"/>
                </a:lnTo>
                <a:lnTo>
                  <a:pt x="397814" y="62776"/>
                </a:lnTo>
                <a:lnTo>
                  <a:pt x="407022" y="51244"/>
                </a:lnTo>
                <a:lnTo>
                  <a:pt x="409333" y="43776"/>
                </a:lnTo>
                <a:lnTo>
                  <a:pt x="409333" y="34544"/>
                </a:lnTo>
                <a:lnTo>
                  <a:pt x="406957" y="19432"/>
                </a:lnTo>
                <a:lnTo>
                  <a:pt x="406671" y="18999"/>
                </a:lnTo>
                <a:close/>
              </a:path>
              <a:path w="741679" h="1513205">
                <a:moveTo>
                  <a:pt x="371335" y="0"/>
                </a:moveTo>
                <a:lnTo>
                  <a:pt x="366725" y="0"/>
                </a:lnTo>
                <a:lnTo>
                  <a:pt x="359524" y="2311"/>
                </a:lnTo>
                <a:lnTo>
                  <a:pt x="335076" y="41452"/>
                </a:lnTo>
                <a:lnTo>
                  <a:pt x="357517" y="41452"/>
                </a:lnTo>
                <a:lnTo>
                  <a:pt x="357517" y="35699"/>
                </a:lnTo>
                <a:lnTo>
                  <a:pt x="358089" y="30518"/>
                </a:lnTo>
                <a:lnTo>
                  <a:pt x="359257" y="25908"/>
                </a:lnTo>
                <a:lnTo>
                  <a:pt x="360387" y="21323"/>
                </a:lnTo>
                <a:lnTo>
                  <a:pt x="364997" y="18999"/>
                </a:lnTo>
                <a:lnTo>
                  <a:pt x="406671" y="18999"/>
                </a:lnTo>
                <a:lnTo>
                  <a:pt x="399830" y="8637"/>
                </a:lnTo>
                <a:lnTo>
                  <a:pt x="387956" y="2159"/>
                </a:lnTo>
                <a:lnTo>
                  <a:pt x="371335" y="0"/>
                </a:lnTo>
                <a:close/>
              </a:path>
              <a:path w="741679" h="1513205">
                <a:moveTo>
                  <a:pt x="519853" y="158149"/>
                </a:moveTo>
                <a:lnTo>
                  <a:pt x="349425" y="158149"/>
                </a:lnTo>
                <a:lnTo>
                  <a:pt x="397678" y="159338"/>
                </a:lnTo>
                <a:lnTo>
                  <a:pt x="441830" y="162468"/>
                </a:lnTo>
                <a:lnTo>
                  <a:pt x="481888" y="167538"/>
                </a:lnTo>
                <a:lnTo>
                  <a:pt x="554850" y="183084"/>
                </a:lnTo>
                <a:lnTo>
                  <a:pt x="621791" y="205536"/>
                </a:lnTo>
                <a:lnTo>
                  <a:pt x="580339" y="208991"/>
                </a:lnTo>
                <a:lnTo>
                  <a:pt x="574560" y="208991"/>
                </a:lnTo>
                <a:lnTo>
                  <a:pt x="571398" y="211582"/>
                </a:lnTo>
                <a:lnTo>
                  <a:pt x="570839" y="216763"/>
                </a:lnTo>
                <a:lnTo>
                  <a:pt x="570242" y="221945"/>
                </a:lnTo>
                <a:lnTo>
                  <a:pt x="572820" y="224536"/>
                </a:lnTo>
                <a:lnTo>
                  <a:pt x="578599" y="224536"/>
                </a:lnTo>
                <a:lnTo>
                  <a:pt x="651154" y="226263"/>
                </a:lnTo>
                <a:lnTo>
                  <a:pt x="659193" y="227418"/>
                </a:lnTo>
                <a:lnTo>
                  <a:pt x="664108" y="225996"/>
                </a:lnTo>
                <a:lnTo>
                  <a:pt x="667550" y="217919"/>
                </a:lnTo>
                <a:lnTo>
                  <a:pt x="666686" y="213042"/>
                </a:lnTo>
                <a:lnTo>
                  <a:pt x="663232" y="207264"/>
                </a:lnTo>
                <a:lnTo>
                  <a:pt x="651348" y="191719"/>
                </a:lnTo>
                <a:lnTo>
                  <a:pt x="628700" y="191719"/>
                </a:lnTo>
                <a:lnTo>
                  <a:pt x="595820" y="178877"/>
                </a:lnTo>
                <a:lnTo>
                  <a:pt x="561091" y="167970"/>
                </a:lnTo>
                <a:lnTo>
                  <a:pt x="524573" y="159013"/>
                </a:lnTo>
                <a:lnTo>
                  <a:pt x="519853" y="158149"/>
                </a:lnTo>
                <a:close/>
              </a:path>
              <a:path w="741679" h="1513205">
                <a:moveTo>
                  <a:pt x="612863" y="144513"/>
                </a:moveTo>
                <a:lnTo>
                  <a:pt x="604786" y="149136"/>
                </a:lnTo>
                <a:lnTo>
                  <a:pt x="603935" y="152577"/>
                </a:lnTo>
                <a:lnTo>
                  <a:pt x="606234" y="157175"/>
                </a:lnTo>
                <a:lnTo>
                  <a:pt x="628700" y="191719"/>
                </a:lnTo>
                <a:lnTo>
                  <a:pt x="651348" y="191719"/>
                </a:lnTo>
                <a:lnTo>
                  <a:pt x="618337" y="148539"/>
                </a:lnTo>
                <a:lnTo>
                  <a:pt x="616013" y="145084"/>
                </a:lnTo>
                <a:lnTo>
                  <a:pt x="612863" y="144513"/>
                </a:lnTo>
                <a:close/>
              </a:path>
              <a:path w="741679" h="1513205">
                <a:moveTo>
                  <a:pt x="271157" y="124358"/>
                </a:moveTo>
                <a:lnTo>
                  <a:pt x="259067" y="126086"/>
                </a:lnTo>
                <a:lnTo>
                  <a:pt x="250436" y="131270"/>
                </a:lnTo>
                <a:lnTo>
                  <a:pt x="245259" y="139906"/>
                </a:lnTo>
                <a:lnTo>
                  <a:pt x="243535" y="151993"/>
                </a:lnTo>
                <a:lnTo>
                  <a:pt x="245259" y="164085"/>
                </a:lnTo>
                <a:lnTo>
                  <a:pt x="250436" y="172721"/>
                </a:lnTo>
                <a:lnTo>
                  <a:pt x="259067" y="177902"/>
                </a:lnTo>
                <a:lnTo>
                  <a:pt x="271157" y="179628"/>
                </a:lnTo>
                <a:lnTo>
                  <a:pt x="281186" y="178333"/>
                </a:lnTo>
                <a:lnTo>
                  <a:pt x="288850" y="174447"/>
                </a:lnTo>
                <a:lnTo>
                  <a:pt x="294144" y="167970"/>
                </a:lnTo>
                <a:lnTo>
                  <a:pt x="297065" y="158902"/>
                </a:lnTo>
                <a:lnTo>
                  <a:pt x="349425" y="158149"/>
                </a:lnTo>
                <a:lnTo>
                  <a:pt x="519853" y="158149"/>
                </a:lnTo>
                <a:lnTo>
                  <a:pt x="486206" y="151993"/>
                </a:lnTo>
                <a:lnTo>
                  <a:pt x="444902" y="146924"/>
                </a:lnTo>
                <a:lnTo>
                  <a:pt x="399608" y="143794"/>
                </a:lnTo>
                <a:lnTo>
                  <a:pt x="381518" y="143357"/>
                </a:lnTo>
                <a:lnTo>
                  <a:pt x="297065" y="143357"/>
                </a:lnTo>
                <a:lnTo>
                  <a:pt x="292853" y="135047"/>
                </a:lnTo>
                <a:lnTo>
                  <a:pt x="287131" y="129109"/>
                </a:lnTo>
                <a:lnTo>
                  <a:pt x="279899" y="125546"/>
                </a:lnTo>
                <a:lnTo>
                  <a:pt x="271157" y="124358"/>
                </a:lnTo>
                <a:close/>
              </a:path>
              <a:path w="741679" h="1513205">
                <a:moveTo>
                  <a:pt x="350329" y="142604"/>
                </a:moveTo>
                <a:lnTo>
                  <a:pt x="297065" y="143357"/>
                </a:lnTo>
                <a:lnTo>
                  <a:pt x="381518" y="143357"/>
                </a:lnTo>
                <a:lnTo>
                  <a:pt x="350329" y="142604"/>
                </a:lnTo>
                <a:close/>
              </a:path>
              <a:path w="741679" h="1513205">
                <a:moveTo>
                  <a:pt x="120891" y="1449120"/>
                </a:moveTo>
                <a:lnTo>
                  <a:pt x="117436" y="1449120"/>
                </a:lnTo>
                <a:lnTo>
                  <a:pt x="110540" y="1456029"/>
                </a:lnTo>
                <a:lnTo>
                  <a:pt x="110540" y="1459484"/>
                </a:lnTo>
                <a:lnTo>
                  <a:pt x="113982" y="1462938"/>
                </a:lnTo>
                <a:lnTo>
                  <a:pt x="129539" y="1480210"/>
                </a:lnTo>
                <a:lnTo>
                  <a:pt x="110540" y="1499209"/>
                </a:lnTo>
                <a:lnTo>
                  <a:pt x="108203" y="1501495"/>
                </a:lnTo>
                <a:lnTo>
                  <a:pt x="108508" y="1504657"/>
                </a:lnTo>
                <a:lnTo>
                  <a:pt x="114261" y="1512735"/>
                </a:lnTo>
                <a:lnTo>
                  <a:pt x="118008" y="1512430"/>
                </a:lnTo>
                <a:lnTo>
                  <a:pt x="139890" y="1490573"/>
                </a:lnTo>
                <a:lnTo>
                  <a:pt x="159681" y="1490573"/>
                </a:lnTo>
                <a:lnTo>
                  <a:pt x="150253" y="1480210"/>
                </a:lnTo>
                <a:lnTo>
                  <a:pt x="160623" y="1469847"/>
                </a:lnTo>
                <a:lnTo>
                  <a:pt x="139890" y="1469847"/>
                </a:lnTo>
                <a:lnTo>
                  <a:pt x="124358" y="1452575"/>
                </a:lnTo>
                <a:lnTo>
                  <a:pt x="120891" y="1449120"/>
                </a:lnTo>
                <a:close/>
              </a:path>
              <a:path w="741679" h="1513205">
                <a:moveTo>
                  <a:pt x="159681" y="1490573"/>
                </a:moveTo>
                <a:lnTo>
                  <a:pt x="139890" y="1490573"/>
                </a:lnTo>
                <a:lnTo>
                  <a:pt x="155435" y="1507845"/>
                </a:lnTo>
                <a:lnTo>
                  <a:pt x="158902" y="1511300"/>
                </a:lnTo>
                <a:lnTo>
                  <a:pt x="162356" y="1511566"/>
                </a:lnTo>
                <a:lnTo>
                  <a:pt x="169252" y="1505813"/>
                </a:lnTo>
                <a:lnTo>
                  <a:pt x="169824" y="1502664"/>
                </a:lnTo>
                <a:lnTo>
                  <a:pt x="167538" y="1499209"/>
                </a:lnTo>
                <a:lnTo>
                  <a:pt x="159681" y="1490573"/>
                </a:lnTo>
                <a:close/>
              </a:path>
              <a:path w="741679" h="1513205">
                <a:moveTo>
                  <a:pt x="164083" y="1449120"/>
                </a:moveTo>
                <a:lnTo>
                  <a:pt x="160616" y="1449120"/>
                </a:lnTo>
                <a:lnTo>
                  <a:pt x="139890" y="1469847"/>
                </a:lnTo>
                <a:lnTo>
                  <a:pt x="160623" y="1469847"/>
                </a:lnTo>
                <a:lnTo>
                  <a:pt x="170992" y="1459484"/>
                </a:lnTo>
                <a:lnTo>
                  <a:pt x="170992" y="1456029"/>
                </a:lnTo>
                <a:lnTo>
                  <a:pt x="164083" y="1449120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5493" y="990456"/>
            <a:ext cx="960119" cy="1957705"/>
          </a:xfrm>
          <a:custGeom>
            <a:avLst/>
            <a:gdLst/>
            <a:ahLst/>
            <a:cxnLst/>
            <a:rect l="l" t="t" r="r" b="b"/>
            <a:pathLst>
              <a:path w="960120" h="1957705">
                <a:moveTo>
                  <a:pt x="891844" y="1850745"/>
                </a:moveTo>
                <a:lnTo>
                  <a:pt x="887374" y="1850745"/>
                </a:lnTo>
                <a:lnTo>
                  <a:pt x="878433" y="1859686"/>
                </a:lnTo>
                <a:lnTo>
                  <a:pt x="878433" y="1864156"/>
                </a:lnTo>
                <a:lnTo>
                  <a:pt x="882904" y="1868627"/>
                </a:lnTo>
                <a:lnTo>
                  <a:pt x="903020" y="1890979"/>
                </a:lnTo>
                <a:lnTo>
                  <a:pt x="878433" y="1915566"/>
                </a:lnTo>
                <a:lnTo>
                  <a:pt x="875423" y="1918538"/>
                </a:lnTo>
                <a:lnTo>
                  <a:pt x="875817" y="1922627"/>
                </a:lnTo>
                <a:lnTo>
                  <a:pt x="883246" y="1933066"/>
                </a:lnTo>
                <a:lnTo>
                  <a:pt x="888098" y="1932685"/>
                </a:lnTo>
                <a:lnTo>
                  <a:pt x="916432" y="1904390"/>
                </a:lnTo>
                <a:lnTo>
                  <a:pt x="942035" y="1904390"/>
                </a:lnTo>
                <a:lnTo>
                  <a:pt x="929843" y="1890979"/>
                </a:lnTo>
                <a:lnTo>
                  <a:pt x="943254" y="1877567"/>
                </a:lnTo>
                <a:lnTo>
                  <a:pt x="916432" y="1877567"/>
                </a:lnTo>
                <a:lnTo>
                  <a:pt x="896315" y="1855215"/>
                </a:lnTo>
                <a:lnTo>
                  <a:pt x="891844" y="1850745"/>
                </a:lnTo>
                <a:close/>
              </a:path>
              <a:path w="960120" h="1957705">
                <a:moveTo>
                  <a:pt x="942035" y="1904390"/>
                </a:moveTo>
                <a:lnTo>
                  <a:pt x="916432" y="1904390"/>
                </a:lnTo>
                <a:lnTo>
                  <a:pt x="936548" y="1926742"/>
                </a:lnTo>
                <a:lnTo>
                  <a:pt x="941019" y="1931212"/>
                </a:lnTo>
                <a:lnTo>
                  <a:pt x="945489" y="1931568"/>
                </a:lnTo>
                <a:lnTo>
                  <a:pt x="954430" y="1924126"/>
                </a:lnTo>
                <a:lnTo>
                  <a:pt x="955167" y="1920036"/>
                </a:lnTo>
                <a:lnTo>
                  <a:pt x="952195" y="1915566"/>
                </a:lnTo>
                <a:lnTo>
                  <a:pt x="942035" y="1904390"/>
                </a:lnTo>
                <a:close/>
              </a:path>
              <a:path w="960120" h="1957705">
                <a:moveTo>
                  <a:pt x="947724" y="1850745"/>
                </a:moveTo>
                <a:lnTo>
                  <a:pt x="943254" y="1850745"/>
                </a:lnTo>
                <a:lnTo>
                  <a:pt x="916432" y="1877567"/>
                </a:lnTo>
                <a:lnTo>
                  <a:pt x="943254" y="1877567"/>
                </a:lnTo>
                <a:lnTo>
                  <a:pt x="956665" y="1864156"/>
                </a:lnTo>
                <a:lnTo>
                  <a:pt x="956665" y="1859686"/>
                </a:lnTo>
                <a:lnTo>
                  <a:pt x="947724" y="1850745"/>
                </a:lnTo>
                <a:close/>
              </a:path>
              <a:path w="960120" h="1957705">
                <a:moveTo>
                  <a:pt x="303987" y="1191158"/>
                </a:moveTo>
                <a:lnTo>
                  <a:pt x="243636" y="1762658"/>
                </a:lnTo>
                <a:lnTo>
                  <a:pt x="241746" y="1775358"/>
                </a:lnTo>
                <a:lnTo>
                  <a:pt x="238321" y="1775358"/>
                </a:lnTo>
                <a:lnTo>
                  <a:pt x="233364" y="1788058"/>
                </a:lnTo>
                <a:lnTo>
                  <a:pt x="226872" y="1800758"/>
                </a:lnTo>
                <a:lnTo>
                  <a:pt x="210935" y="1800758"/>
                </a:lnTo>
                <a:lnTo>
                  <a:pt x="201932" y="1813458"/>
                </a:lnTo>
                <a:lnTo>
                  <a:pt x="148566" y="1813458"/>
                </a:lnTo>
                <a:lnTo>
                  <a:pt x="160648" y="1826158"/>
                </a:lnTo>
                <a:lnTo>
                  <a:pt x="233425" y="1826158"/>
                </a:lnTo>
                <a:lnTo>
                  <a:pt x="258151" y="1788058"/>
                </a:lnTo>
                <a:lnTo>
                  <a:pt x="319633" y="1241958"/>
                </a:lnTo>
                <a:lnTo>
                  <a:pt x="345267" y="1241958"/>
                </a:lnTo>
                <a:lnTo>
                  <a:pt x="303987" y="1191158"/>
                </a:lnTo>
                <a:close/>
              </a:path>
              <a:path w="960120" h="1957705">
                <a:moveTo>
                  <a:pt x="345267" y="1241958"/>
                </a:moveTo>
                <a:lnTo>
                  <a:pt x="319633" y="1241958"/>
                </a:lnTo>
                <a:lnTo>
                  <a:pt x="773379" y="1800758"/>
                </a:lnTo>
                <a:lnTo>
                  <a:pt x="785377" y="1813458"/>
                </a:lnTo>
                <a:lnTo>
                  <a:pt x="799064" y="1826158"/>
                </a:lnTo>
                <a:lnTo>
                  <a:pt x="873963" y="1826158"/>
                </a:lnTo>
                <a:lnTo>
                  <a:pt x="882267" y="1813458"/>
                </a:lnTo>
                <a:lnTo>
                  <a:pt x="816584" y="1813458"/>
                </a:lnTo>
                <a:lnTo>
                  <a:pt x="809142" y="1800758"/>
                </a:lnTo>
                <a:lnTo>
                  <a:pt x="798502" y="1800758"/>
                </a:lnTo>
                <a:lnTo>
                  <a:pt x="793619" y="1788058"/>
                </a:lnTo>
                <a:lnTo>
                  <a:pt x="789025" y="1788058"/>
                </a:lnTo>
                <a:lnTo>
                  <a:pt x="345267" y="1241958"/>
                </a:lnTo>
                <a:close/>
              </a:path>
              <a:path w="960120" h="1957705">
                <a:moveTo>
                  <a:pt x="538397" y="302158"/>
                </a:moveTo>
                <a:lnTo>
                  <a:pt x="307470" y="302158"/>
                </a:lnTo>
                <a:lnTo>
                  <a:pt x="286656" y="314858"/>
                </a:lnTo>
                <a:lnTo>
                  <a:pt x="272831" y="340258"/>
                </a:lnTo>
                <a:lnTo>
                  <a:pt x="265988" y="365658"/>
                </a:lnTo>
                <a:lnTo>
                  <a:pt x="120700" y="1737258"/>
                </a:lnTo>
                <a:lnTo>
                  <a:pt x="120055" y="1762658"/>
                </a:lnTo>
                <a:lnTo>
                  <a:pt x="122634" y="1775358"/>
                </a:lnTo>
                <a:lnTo>
                  <a:pt x="128437" y="1800758"/>
                </a:lnTo>
                <a:lnTo>
                  <a:pt x="137464" y="1813458"/>
                </a:lnTo>
                <a:lnTo>
                  <a:pt x="181396" y="1813458"/>
                </a:lnTo>
                <a:lnTo>
                  <a:pt x="171269" y="1800758"/>
                </a:lnTo>
                <a:lnTo>
                  <a:pt x="161841" y="1800758"/>
                </a:lnTo>
                <a:lnTo>
                  <a:pt x="153111" y="1788058"/>
                </a:lnTo>
                <a:lnTo>
                  <a:pt x="146052" y="1788058"/>
                </a:lnTo>
                <a:lnTo>
                  <a:pt x="141644" y="1775358"/>
                </a:lnTo>
                <a:lnTo>
                  <a:pt x="139897" y="1762658"/>
                </a:lnTo>
                <a:lnTo>
                  <a:pt x="140817" y="1749958"/>
                </a:lnTo>
                <a:lnTo>
                  <a:pt x="286105" y="365658"/>
                </a:lnTo>
                <a:lnTo>
                  <a:pt x="290842" y="352958"/>
                </a:lnTo>
                <a:lnTo>
                  <a:pt x="300615" y="327558"/>
                </a:lnTo>
                <a:lnTo>
                  <a:pt x="664677" y="327558"/>
                </a:lnTo>
                <a:lnTo>
                  <a:pt x="622503" y="314858"/>
                </a:lnTo>
                <a:lnTo>
                  <a:pt x="579959" y="314858"/>
                </a:lnTo>
                <a:lnTo>
                  <a:pt x="538397" y="302158"/>
                </a:lnTo>
                <a:close/>
              </a:path>
              <a:path w="960120" h="1957705">
                <a:moveTo>
                  <a:pt x="889315" y="1800758"/>
                </a:moveTo>
                <a:lnTo>
                  <a:pt x="851873" y="1800758"/>
                </a:lnTo>
                <a:lnTo>
                  <a:pt x="842166" y="1813458"/>
                </a:lnTo>
                <a:lnTo>
                  <a:pt x="882267" y="1813458"/>
                </a:lnTo>
                <a:lnTo>
                  <a:pt x="889315" y="1800758"/>
                </a:lnTo>
                <a:close/>
              </a:path>
              <a:path w="960120" h="1957705">
                <a:moveTo>
                  <a:pt x="902877" y="1775358"/>
                </a:moveTo>
                <a:lnTo>
                  <a:pt x="879263" y="1775358"/>
                </a:lnTo>
                <a:lnTo>
                  <a:pt x="874722" y="1788058"/>
                </a:lnTo>
                <a:lnTo>
                  <a:pt x="868375" y="1800758"/>
                </a:lnTo>
                <a:lnTo>
                  <a:pt x="895114" y="1800758"/>
                </a:lnTo>
                <a:lnTo>
                  <a:pt x="899668" y="1788058"/>
                </a:lnTo>
                <a:lnTo>
                  <a:pt x="902877" y="1775358"/>
                </a:lnTo>
                <a:close/>
              </a:path>
              <a:path w="960120" h="1957705">
                <a:moveTo>
                  <a:pt x="557678" y="1114958"/>
                </a:moveTo>
                <a:lnTo>
                  <a:pt x="382219" y="1114958"/>
                </a:lnTo>
                <a:lnTo>
                  <a:pt x="871728" y="1724558"/>
                </a:lnTo>
                <a:lnTo>
                  <a:pt x="876613" y="1737258"/>
                </a:lnTo>
                <a:lnTo>
                  <a:pt x="880106" y="1737258"/>
                </a:lnTo>
                <a:lnTo>
                  <a:pt x="882204" y="1749958"/>
                </a:lnTo>
                <a:lnTo>
                  <a:pt x="882904" y="1762658"/>
                </a:lnTo>
                <a:lnTo>
                  <a:pt x="881992" y="1775358"/>
                </a:lnTo>
                <a:lnTo>
                  <a:pt x="904694" y="1775358"/>
                </a:lnTo>
                <a:lnTo>
                  <a:pt x="905115" y="1762658"/>
                </a:lnTo>
                <a:lnTo>
                  <a:pt x="904138" y="1749958"/>
                </a:lnTo>
                <a:lnTo>
                  <a:pt x="901833" y="1737258"/>
                </a:lnTo>
                <a:lnTo>
                  <a:pt x="898271" y="1724558"/>
                </a:lnTo>
                <a:lnTo>
                  <a:pt x="893451" y="1724558"/>
                </a:lnTo>
                <a:lnTo>
                  <a:pt x="887374" y="1711858"/>
                </a:lnTo>
                <a:lnTo>
                  <a:pt x="426923" y="1140358"/>
                </a:lnTo>
                <a:lnTo>
                  <a:pt x="472743" y="1127658"/>
                </a:lnTo>
                <a:lnTo>
                  <a:pt x="516328" y="1127658"/>
                </a:lnTo>
                <a:lnTo>
                  <a:pt x="557678" y="1114958"/>
                </a:lnTo>
                <a:close/>
              </a:path>
              <a:path w="960120" h="1957705">
                <a:moveTo>
                  <a:pt x="958900" y="987958"/>
                </a:moveTo>
                <a:lnTo>
                  <a:pt x="941019" y="987958"/>
                </a:lnTo>
                <a:lnTo>
                  <a:pt x="906718" y="1038758"/>
                </a:lnTo>
                <a:lnTo>
                  <a:pt x="870878" y="1076858"/>
                </a:lnTo>
                <a:lnTo>
                  <a:pt x="833507" y="1102258"/>
                </a:lnTo>
                <a:lnTo>
                  <a:pt x="794613" y="1127658"/>
                </a:lnTo>
                <a:lnTo>
                  <a:pt x="753608" y="1153058"/>
                </a:lnTo>
                <a:lnTo>
                  <a:pt x="709952" y="1178458"/>
                </a:lnTo>
                <a:lnTo>
                  <a:pt x="663643" y="1191158"/>
                </a:lnTo>
                <a:lnTo>
                  <a:pt x="614680" y="1203858"/>
                </a:lnTo>
                <a:lnTo>
                  <a:pt x="604610" y="1203858"/>
                </a:lnTo>
                <a:lnTo>
                  <a:pt x="605455" y="1216558"/>
                </a:lnTo>
                <a:lnTo>
                  <a:pt x="610209" y="1216558"/>
                </a:lnTo>
                <a:lnTo>
                  <a:pt x="831494" y="1483258"/>
                </a:lnTo>
                <a:lnTo>
                  <a:pt x="775614" y="1483258"/>
                </a:lnTo>
                <a:lnTo>
                  <a:pt x="860552" y="1534058"/>
                </a:lnTo>
                <a:lnTo>
                  <a:pt x="872070" y="1534058"/>
                </a:lnTo>
                <a:lnTo>
                  <a:pt x="882510" y="1521358"/>
                </a:lnTo>
                <a:lnTo>
                  <a:pt x="883627" y="1521358"/>
                </a:lnTo>
                <a:lnTo>
                  <a:pt x="880668" y="1508658"/>
                </a:lnTo>
                <a:lnTo>
                  <a:pt x="870131" y="1470558"/>
                </a:lnTo>
                <a:lnTo>
                  <a:pt x="847140" y="1470558"/>
                </a:lnTo>
                <a:lnTo>
                  <a:pt x="630326" y="1216558"/>
                </a:lnTo>
                <a:lnTo>
                  <a:pt x="681103" y="1203858"/>
                </a:lnTo>
                <a:lnTo>
                  <a:pt x="728392" y="1191158"/>
                </a:lnTo>
                <a:lnTo>
                  <a:pt x="772190" y="1165758"/>
                </a:lnTo>
                <a:lnTo>
                  <a:pt x="812495" y="1140358"/>
                </a:lnTo>
                <a:lnTo>
                  <a:pt x="850423" y="1114958"/>
                </a:lnTo>
                <a:lnTo>
                  <a:pt x="887095" y="1089558"/>
                </a:lnTo>
                <a:lnTo>
                  <a:pt x="922508" y="1051458"/>
                </a:lnTo>
                <a:lnTo>
                  <a:pt x="956665" y="1000658"/>
                </a:lnTo>
                <a:lnTo>
                  <a:pt x="959637" y="1000658"/>
                </a:lnTo>
                <a:lnTo>
                  <a:pt x="958900" y="987958"/>
                </a:lnTo>
                <a:close/>
              </a:path>
              <a:path w="960120" h="1957705">
                <a:moveTo>
                  <a:pt x="782320" y="1470558"/>
                </a:moveTo>
                <a:lnTo>
                  <a:pt x="767791" y="1470558"/>
                </a:lnTo>
                <a:lnTo>
                  <a:pt x="769645" y="1483258"/>
                </a:lnTo>
                <a:lnTo>
                  <a:pt x="831494" y="1483258"/>
                </a:lnTo>
                <a:lnTo>
                  <a:pt x="782320" y="1470558"/>
                </a:lnTo>
                <a:close/>
              </a:path>
              <a:path w="960120" h="1957705">
                <a:moveTo>
                  <a:pt x="854583" y="1407058"/>
                </a:moveTo>
                <a:lnTo>
                  <a:pt x="840778" y="1407058"/>
                </a:lnTo>
                <a:lnTo>
                  <a:pt x="838923" y="1419758"/>
                </a:lnTo>
                <a:lnTo>
                  <a:pt x="840435" y="1419758"/>
                </a:lnTo>
                <a:lnTo>
                  <a:pt x="847140" y="1470558"/>
                </a:lnTo>
                <a:lnTo>
                  <a:pt x="870131" y="1470558"/>
                </a:lnTo>
                <a:lnTo>
                  <a:pt x="856081" y="1419758"/>
                </a:lnTo>
                <a:lnTo>
                  <a:pt x="854583" y="1407058"/>
                </a:lnTo>
                <a:close/>
              </a:path>
              <a:path w="960120" h="1957705">
                <a:moveTo>
                  <a:pt x="41694" y="1191158"/>
                </a:moveTo>
                <a:lnTo>
                  <a:pt x="27165" y="1191158"/>
                </a:lnTo>
                <a:lnTo>
                  <a:pt x="26047" y="1203858"/>
                </a:lnTo>
                <a:lnTo>
                  <a:pt x="29057" y="1203858"/>
                </a:lnTo>
                <a:lnTo>
                  <a:pt x="55880" y="1292758"/>
                </a:lnTo>
                <a:lnTo>
                  <a:pt x="58839" y="1305458"/>
                </a:lnTo>
                <a:lnTo>
                  <a:pt x="78232" y="1305458"/>
                </a:lnTo>
                <a:lnTo>
                  <a:pt x="82702" y="1292758"/>
                </a:lnTo>
                <a:lnTo>
                  <a:pt x="105054" y="1254658"/>
                </a:lnTo>
                <a:lnTo>
                  <a:pt x="64820" y="1254658"/>
                </a:lnTo>
                <a:lnTo>
                  <a:pt x="44704" y="1203858"/>
                </a:lnTo>
                <a:lnTo>
                  <a:pt x="41694" y="1191158"/>
                </a:lnTo>
                <a:close/>
              </a:path>
              <a:path w="960120" h="1957705">
                <a:moveTo>
                  <a:pt x="185797" y="391058"/>
                </a:moveTo>
                <a:lnTo>
                  <a:pt x="154228" y="391058"/>
                </a:lnTo>
                <a:lnTo>
                  <a:pt x="64820" y="1254658"/>
                </a:lnTo>
                <a:lnTo>
                  <a:pt x="82702" y="1254658"/>
                </a:lnTo>
                <a:lnTo>
                  <a:pt x="172110" y="403758"/>
                </a:lnTo>
                <a:lnTo>
                  <a:pt x="185797" y="391058"/>
                </a:lnTo>
                <a:close/>
              </a:path>
              <a:path w="960120" h="1957705">
                <a:moveTo>
                  <a:pt x="131495" y="1203858"/>
                </a:moveTo>
                <a:lnTo>
                  <a:pt x="113995" y="1203858"/>
                </a:lnTo>
                <a:lnTo>
                  <a:pt x="82702" y="1254658"/>
                </a:lnTo>
                <a:lnTo>
                  <a:pt x="105054" y="1254658"/>
                </a:lnTo>
                <a:lnTo>
                  <a:pt x="127406" y="1216558"/>
                </a:lnTo>
                <a:lnTo>
                  <a:pt x="131876" y="1216558"/>
                </a:lnTo>
                <a:lnTo>
                  <a:pt x="131495" y="1203858"/>
                </a:lnTo>
                <a:close/>
              </a:path>
              <a:path w="960120" h="1957705">
                <a:moveTo>
                  <a:pt x="664677" y="327558"/>
                </a:moveTo>
                <a:lnTo>
                  <a:pt x="614680" y="327558"/>
                </a:lnTo>
                <a:lnTo>
                  <a:pt x="655179" y="340258"/>
                </a:lnTo>
                <a:lnTo>
                  <a:pt x="694015" y="352958"/>
                </a:lnTo>
                <a:lnTo>
                  <a:pt x="731182" y="365658"/>
                </a:lnTo>
                <a:lnTo>
                  <a:pt x="799838" y="403758"/>
                </a:lnTo>
                <a:lnTo>
                  <a:pt x="830083" y="429158"/>
                </a:lnTo>
                <a:lnTo>
                  <a:pt x="881786" y="492658"/>
                </a:lnTo>
                <a:lnTo>
                  <a:pt x="901820" y="530758"/>
                </a:lnTo>
                <a:lnTo>
                  <a:pt x="916141" y="581558"/>
                </a:lnTo>
                <a:lnTo>
                  <a:pt x="924739" y="632358"/>
                </a:lnTo>
                <a:lnTo>
                  <a:pt x="927608" y="683158"/>
                </a:lnTo>
                <a:lnTo>
                  <a:pt x="924320" y="746658"/>
                </a:lnTo>
                <a:lnTo>
                  <a:pt x="914465" y="797458"/>
                </a:lnTo>
                <a:lnTo>
                  <a:pt x="898048" y="848258"/>
                </a:lnTo>
                <a:lnTo>
                  <a:pt x="875080" y="899058"/>
                </a:lnTo>
                <a:lnTo>
                  <a:pt x="851607" y="937158"/>
                </a:lnTo>
                <a:lnTo>
                  <a:pt x="823220" y="962558"/>
                </a:lnTo>
                <a:lnTo>
                  <a:pt x="789917" y="1000658"/>
                </a:lnTo>
                <a:lnTo>
                  <a:pt x="751696" y="1026058"/>
                </a:lnTo>
                <a:lnTo>
                  <a:pt x="708558" y="1051458"/>
                </a:lnTo>
                <a:lnTo>
                  <a:pt x="649303" y="1076858"/>
                </a:lnTo>
                <a:lnTo>
                  <a:pt x="613825" y="1089558"/>
                </a:lnTo>
                <a:lnTo>
                  <a:pt x="574446" y="1089558"/>
                </a:lnTo>
                <a:lnTo>
                  <a:pt x="531405" y="1102258"/>
                </a:lnTo>
                <a:lnTo>
                  <a:pt x="485019" y="1102258"/>
                </a:lnTo>
                <a:lnTo>
                  <a:pt x="435289" y="1114958"/>
                </a:lnTo>
                <a:lnTo>
                  <a:pt x="596798" y="1114958"/>
                </a:lnTo>
                <a:lnTo>
                  <a:pt x="633104" y="1102258"/>
                </a:lnTo>
                <a:lnTo>
                  <a:pt x="695692" y="1076858"/>
                </a:lnTo>
                <a:lnTo>
                  <a:pt x="767522" y="1038758"/>
                </a:lnTo>
                <a:lnTo>
                  <a:pt x="807620" y="1013358"/>
                </a:lnTo>
                <a:lnTo>
                  <a:pt x="842264" y="975258"/>
                </a:lnTo>
                <a:lnTo>
                  <a:pt x="871456" y="937158"/>
                </a:lnTo>
                <a:lnTo>
                  <a:pt x="895197" y="899058"/>
                </a:lnTo>
                <a:lnTo>
                  <a:pt x="918165" y="848258"/>
                </a:lnTo>
                <a:lnTo>
                  <a:pt x="934581" y="797458"/>
                </a:lnTo>
                <a:lnTo>
                  <a:pt x="944437" y="746658"/>
                </a:lnTo>
                <a:lnTo>
                  <a:pt x="947724" y="683158"/>
                </a:lnTo>
                <a:lnTo>
                  <a:pt x="944791" y="632358"/>
                </a:lnTo>
                <a:lnTo>
                  <a:pt x="935990" y="568858"/>
                </a:lnTo>
                <a:lnTo>
                  <a:pt x="921321" y="530758"/>
                </a:lnTo>
                <a:lnTo>
                  <a:pt x="900785" y="479958"/>
                </a:lnTo>
                <a:lnTo>
                  <a:pt x="875705" y="454558"/>
                </a:lnTo>
                <a:lnTo>
                  <a:pt x="847409" y="416458"/>
                </a:lnTo>
                <a:lnTo>
                  <a:pt x="815905" y="391058"/>
                </a:lnTo>
                <a:lnTo>
                  <a:pt x="781202" y="365658"/>
                </a:lnTo>
                <a:lnTo>
                  <a:pt x="744029" y="352958"/>
                </a:lnTo>
                <a:lnTo>
                  <a:pt x="705186" y="340258"/>
                </a:lnTo>
                <a:lnTo>
                  <a:pt x="664677" y="327558"/>
                </a:lnTo>
                <a:close/>
              </a:path>
              <a:path w="960120" h="1957705">
                <a:moveTo>
                  <a:pt x="610209" y="429158"/>
                </a:moveTo>
                <a:lnTo>
                  <a:pt x="384454" y="429158"/>
                </a:lnTo>
                <a:lnTo>
                  <a:pt x="321868" y="1013358"/>
                </a:lnTo>
                <a:lnTo>
                  <a:pt x="477979" y="1013358"/>
                </a:lnTo>
                <a:lnTo>
                  <a:pt x="521919" y="1000658"/>
                </a:lnTo>
                <a:lnTo>
                  <a:pt x="562079" y="1000658"/>
                </a:lnTo>
                <a:lnTo>
                  <a:pt x="598746" y="987958"/>
                </a:lnTo>
                <a:lnTo>
                  <a:pt x="344220" y="987958"/>
                </a:lnTo>
                <a:lnTo>
                  <a:pt x="402336" y="441858"/>
                </a:lnTo>
                <a:lnTo>
                  <a:pt x="642480" y="441858"/>
                </a:lnTo>
                <a:lnTo>
                  <a:pt x="610209" y="429158"/>
                </a:lnTo>
                <a:close/>
              </a:path>
              <a:path w="960120" h="1957705">
                <a:moveTo>
                  <a:pt x="642480" y="441858"/>
                </a:moveTo>
                <a:lnTo>
                  <a:pt x="535598" y="441858"/>
                </a:lnTo>
                <a:lnTo>
                  <a:pt x="569762" y="454558"/>
                </a:lnTo>
                <a:lnTo>
                  <a:pt x="632980" y="454558"/>
                </a:lnTo>
                <a:lnTo>
                  <a:pt x="661060" y="467258"/>
                </a:lnTo>
                <a:lnTo>
                  <a:pt x="686625" y="479958"/>
                </a:lnTo>
                <a:lnTo>
                  <a:pt x="709676" y="492658"/>
                </a:lnTo>
                <a:lnTo>
                  <a:pt x="730277" y="505358"/>
                </a:lnTo>
                <a:lnTo>
                  <a:pt x="748501" y="530758"/>
                </a:lnTo>
                <a:lnTo>
                  <a:pt x="764356" y="543458"/>
                </a:lnTo>
                <a:lnTo>
                  <a:pt x="788602" y="594258"/>
                </a:lnTo>
                <a:lnTo>
                  <a:pt x="800898" y="657758"/>
                </a:lnTo>
                <a:lnTo>
                  <a:pt x="802436" y="683158"/>
                </a:lnTo>
                <a:lnTo>
                  <a:pt x="799987" y="721258"/>
                </a:lnTo>
                <a:lnTo>
                  <a:pt x="792646" y="759358"/>
                </a:lnTo>
                <a:lnTo>
                  <a:pt x="780421" y="797458"/>
                </a:lnTo>
                <a:lnTo>
                  <a:pt x="763320" y="835558"/>
                </a:lnTo>
                <a:lnTo>
                  <a:pt x="741727" y="873658"/>
                </a:lnTo>
                <a:lnTo>
                  <a:pt x="686409" y="924458"/>
                </a:lnTo>
                <a:lnTo>
                  <a:pt x="652678" y="937158"/>
                </a:lnTo>
                <a:lnTo>
                  <a:pt x="625493" y="949858"/>
                </a:lnTo>
                <a:lnTo>
                  <a:pt x="595387" y="962558"/>
                </a:lnTo>
                <a:lnTo>
                  <a:pt x="562354" y="975258"/>
                </a:lnTo>
                <a:lnTo>
                  <a:pt x="526389" y="975258"/>
                </a:lnTo>
                <a:lnTo>
                  <a:pt x="486911" y="987958"/>
                </a:lnTo>
                <a:lnTo>
                  <a:pt x="598746" y="987958"/>
                </a:lnTo>
                <a:lnTo>
                  <a:pt x="631924" y="975258"/>
                </a:lnTo>
                <a:lnTo>
                  <a:pt x="699338" y="937158"/>
                </a:lnTo>
                <a:lnTo>
                  <a:pt x="732028" y="911758"/>
                </a:lnTo>
                <a:lnTo>
                  <a:pt x="782320" y="848258"/>
                </a:lnTo>
                <a:lnTo>
                  <a:pt x="799922" y="810158"/>
                </a:lnTo>
                <a:lnTo>
                  <a:pt x="812495" y="772058"/>
                </a:lnTo>
                <a:lnTo>
                  <a:pt x="820039" y="733958"/>
                </a:lnTo>
                <a:lnTo>
                  <a:pt x="822553" y="683158"/>
                </a:lnTo>
                <a:lnTo>
                  <a:pt x="820942" y="645058"/>
                </a:lnTo>
                <a:lnTo>
                  <a:pt x="808082" y="581558"/>
                </a:lnTo>
                <a:lnTo>
                  <a:pt x="782665" y="530758"/>
                </a:lnTo>
                <a:lnTo>
                  <a:pt x="765832" y="518058"/>
                </a:lnTo>
                <a:lnTo>
                  <a:pt x="746346" y="492658"/>
                </a:lnTo>
                <a:lnTo>
                  <a:pt x="724204" y="479958"/>
                </a:lnTo>
                <a:lnTo>
                  <a:pt x="699477" y="467258"/>
                </a:lnTo>
                <a:lnTo>
                  <a:pt x="672236" y="454558"/>
                </a:lnTo>
                <a:lnTo>
                  <a:pt x="642480" y="441858"/>
                </a:lnTo>
                <a:close/>
              </a:path>
              <a:path w="960120" h="1957705">
                <a:moveTo>
                  <a:pt x="64820" y="391058"/>
                </a:moveTo>
                <a:lnTo>
                  <a:pt x="37998" y="391058"/>
                </a:lnTo>
                <a:lnTo>
                  <a:pt x="35763" y="403758"/>
                </a:lnTo>
                <a:lnTo>
                  <a:pt x="26957" y="403758"/>
                </a:lnTo>
                <a:lnTo>
                  <a:pt x="20664" y="416458"/>
                </a:lnTo>
                <a:lnTo>
                  <a:pt x="0" y="416458"/>
                </a:lnTo>
                <a:lnTo>
                  <a:pt x="0" y="429158"/>
                </a:lnTo>
                <a:lnTo>
                  <a:pt x="33528" y="429158"/>
                </a:lnTo>
                <a:lnTo>
                  <a:pt x="33528" y="530758"/>
                </a:lnTo>
                <a:lnTo>
                  <a:pt x="64820" y="530758"/>
                </a:lnTo>
                <a:lnTo>
                  <a:pt x="64820" y="391058"/>
                </a:lnTo>
                <a:close/>
              </a:path>
              <a:path w="960120" h="1957705">
                <a:moveTo>
                  <a:pt x="363767" y="352958"/>
                </a:moveTo>
                <a:lnTo>
                  <a:pt x="320189" y="352958"/>
                </a:lnTo>
                <a:lnTo>
                  <a:pt x="314742" y="365658"/>
                </a:lnTo>
                <a:lnTo>
                  <a:pt x="312928" y="378358"/>
                </a:lnTo>
                <a:lnTo>
                  <a:pt x="314742" y="391058"/>
                </a:lnTo>
                <a:lnTo>
                  <a:pt x="320189" y="403758"/>
                </a:lnTo>
                <a:lnTo>
                  <a:pt x="363767" y="403758"/>
                </a:lnTo>
                <a:lnTo>
                  <a:pt x="369222" y="391058"/>
                </a:lnTo>
                <a:lnTo>
                  <a:pt x="371043" y="378358"/>
                </a:lnTo>
                <a:lnTo>
                  <a:pt x="369222" y="365658"/>
                </a:lnTo>
                <a:lnTo>
                  <a:pt x="363767" y="352958"/>
                </a:lnTo>
                <a:close/>
              </a:path>
              <a:path w="960120" h="1957705">
                <a:moveTo>
                  <a:pt x="201163" y="340258"/>
                </a:moveTo>
                <a:lnTo>
                  <a:pt x="134109" y="340258"/>
                </a:lnTo>
                <a:lnTo>
                  <a:pt x="131876" y="365658"/>
                </a:lnTo>
                <a:lnTo>
                  <a:pt x="133270" y="378358"/>
                </a:lnTo>
                <a:lnTo>
                  <a:pt x="137456" y="378358"/>
                </a:lnTo>
                <a:lnTo>
                  <a:pt x="144440" y="391058"/>
                </a:lnTo>
                <a:lnTo>
                  <a:pt x="195576" y="391058"/>
                </a:lnTo>
                <a:lnTo>
                  <a:pt x="201446" y="378358"/>
                </a:lnTo>
                <a:lnTo>
                  <a:pt x="203403" y="365658"/>
                </a:lnTo>
                <a:lnTo>
                  <a:pt x="201163" y="340258"/>
                </a:lnTo>
                <a:close/>
              </a:path>
              <a:path w="960120" h="1957705">
                <a:moveTo>
                  <a:pt x="183273" y="327558"/>
                </a:moveTo>
                <a:lnTo>
                  <a:pt x="151984" y="327558"/>
                </a:lnTo>
                <a:lnTo>
                  <a:pt x="140809" y="340258"/>
                </a:lnTo>
                <a:lnTo>
                  <a:pt x="194451" y="340258"/>
                </a:lnTo>
                <a:lnTo>
                  <a:pt x="183273" y="327558"/>
                </a:lnTo>
                <a:close/>
              </a:path>
              <a:path w="960120" h="1957705">
                <a:moveTo>
                  <a:pt x="526293" y="24587"/>
                </a:moveTo>
                <a:lnTo>
                  <a:pt x="490245" y="24587"/>
                </a:lnTo>
                <a:lnTo>
                  <a:pt x="495439" y="26822"/>
                </a:lnTo>
                <a:lnTo>
                  <a:pt x="498449" y="31292"/>
                </a:lnTo>
                <a:lnTo>
                  <a:pt x="501421" y="35763"/>
                </a:lnTo>
                <a:lnTo>
                  <a:pt x="502920" y="40233"/>
                </a:lnTo>
                <a:lnTo>
                  <a:pt x="502920" y="44703"/>
                </a:lnTo>
                <a:lnTo>
                  <a:pt x="500680" y="54079"/>
                </a:lnTo>
                <a:lnTo>
                  <a:pt x="493968" y="64281"/>
                </a:lnTo>
                <a:lnTo>
                  <a:pt x="482790" y="75311"/>
                </a:lnTo>
                <a:lnTo>
                  <a:pt x="467156" y="87172"/>
                </a:lnTo>
                <a:lnTo>
                  <a:pt x="456106" y="95781"/>
                </a:lnTo>
                <a:lnTo>
                  <a:pt x="434735" y="129928"/>
                </a:lnTo>
                <a:lnTo>
                  <a:pt x="433628" y="143052"/>
                </a:lnTo>
                <a:lnTo>
                  <a:pt x="529742" y="143052"/>
                </a:lnTo>
                <a:lnTo>
                  <a:pt x="529742" y="118465"/>
                </a:lnTo>
                <a:lnTo>
                  <a:pt x="469392" y="118465"/>
                </a:lnTo>
                <a:lnTo>
                  <a:pt x="472172" y="114274"/>
                </a:lnTo>
                <a:lnTo>
                  <a:pt x="478318" y="108407"/>
                </a:lnTo>
                <a:lnTo>
                  <a:pt x="487824" y="100863"/>
                </a:lnTo>
                <a:lnTo>
                  <a:pt x="500684" y="91643"/>
                </a:lnTo>
                <a:lnTo>
                  <a:pt x="506122" y="88013"/>
                </a:lnTo>
                <a:lnTo>
                  <a:pt x="511290" y="83826"/>
                </a:lnTo>
                <a:lnTo>
                  <a:pt x="529742" y="44703"/>
                </a:lnTo>
                <a:lnTo>
                  <a:pt x="526664" y="25149"/>
                </a:lnTo>
                <a:lnTo>
                  <a:pt x="526293" y="24587"/>
                </a:lnTo>
                <a:close/>
              </a:path>
              <a:path w="960120" h="1957705">
                <a:moveTo>
                  <a:pt x="480568" y="0"/>
                </a:moveTo>
                <a:lnTo>
                  <a:pt x="444306" y="15095"/>
                </a:lnTo>
                <a:lnTo>
                  <a:pt x="433628" y="53644"/>
                </a:lnTo>
                <a:lnTo>
                  <a:pt x="462686" y="53644"/>
                </a:lnTo>
                <a:lnTo>
                  <a:pt x="462686" y="46215"/>
                </a:lnTo>
                <a:lnTo>
                  <a:pt x="463410" y="39496"/>
                </a:lnTo>
                <a:lnTo>
                  <a:pt x="464921" y="33527"/>
                </a:lnTo>
                <a:lnTo>
                  <a:pt x="466382" y="27597"/>
                </a:lnTo>
                <a:lnTo>
                  <a:pt x="472363" y="24587"/>
                </a:lnTo>
                <a:lnTo>
                  <a:pt x="526293" y="24587"/>
                </a:lnTo>
                <a:lnTo>
                  <a:pt x="517437" y="11179"/>
                </a:lnTo>
                <a:lnTo>
                  <a:pt x="502069" y="2795"/>
                </a:lnTo>
                <a:lnTo>
                  <a:pt x="480568" y="0"/>
                </a:lnTo>
                <a:close/>
              </a:path>
              <a:path w="960120" h="1957705">
                <a:moveTo>
                  <a:pt x="672720" y="204665"/>
                </a:moveTo>
                <a:lnTo>
                  <a:pt x="439079" y="204665"/>
                </a:lnTo>
                <a:lnTo>
                  <a:pt x="490304" y="205298"/>
                </a:lnTo>
                <a:lnTo>
                  <a:pt x="538133" y="207534"/>
                </a:lnTo>
                <a:lnTo>
                  <a:pt x="582571" y="211373"/>
                </a:lnTo>
                <a:lnTo>
                  <a:pt x="623620" y="216814"/>
                </a:lnTo>
                <a:lnTo>
                  <a:pt x="671807" y="225764"/>
                </a:lnTo>
                <a:lnTo>
                  <a:pt x="718046" y="236939"/>
                </a:lnTo>
                <a:lnTo>
                  <a:pt x="762336" y="250345"/>
                </a:lnTo>
                <a:lnTo>
                  <a:pt x="804672" y="265988"/>
                </a:lnTo>
                <a:lnTo>
                  <a:pt x="751027" y="270459"/>
                </a:lnTo>
                <a:lnTo>
                  <a:pt x="743546" y="270459"/>
                </a:lnTo>
                <a:lnTo>
                  <a:pt x="739470" y="273811"/>
                </a:lnTo>
                <a:lnTo>
                  <a:pt x="738733" y="280517"/>
                </a:lnTo>
                <a:lnTo>
                  <a:pt x="737958" y="287223"/>
                </a:lnTo>
                <a:lnTo>
                  <a:pt x="741311" y="290575"/>
                </a:lnTo>
                <a:lnTo>
                  <a:pt x="748792" y="290575"/>
                </a:lnTo>
                <a:lnTo>
                  <a:pt x="842670" y="292811"/>
                </a:lnTo>
                <a:lnTo>
                  <a:pt x="853071" y="294309"/>
                </a:lnTo>
                <a:lnTo>
                  <a:pt x="859434" y="292468"/>
                </a:lnTo>
                <a:lnTo>
                  <a:pt x="863904" y="282028"/>
                </a:lnTo>
                <a:lnTo>
                  <a:pt x="862787" y="275691"/>
                </a:lnTo>
                <a:lnTo>
                  <a:pt x="858316" y="268223"/>
                </a:lnTo>
                <a:lnTo>
                  <a:pt x="842933" y="248107"/>
                </a:lnTo>
                <a:lnTo>
                  <a:pt x="813612" y="248107"/>
                </a:lnTo>
                <a:lnTo>
                  <a:pt x="771064" y="231498"/>
                </a:lnTo>
                <a:lnTo>
                  <a:pt x="726071" y="217373"/>
                </a:lnTo>
                <a:lnTo>
                  <a:pt x="678865" y="205791"/>
                </a:lnTo>
                <a:lnTo>
                  <a:pt x="672720" y="204665"/>
                </a:lnTo>
                <a:close/>
              </a:path>
              <a:path w="960120" h="1957705">
                <a:moveTo>
                  <a:pt x="793102" y="187032"/>
                </a:moveTo>
                <a:lnTo>
                  <a:pt x="782662" y="193001"/>
                </a:lnTo>
                <a:lnTo>
                  <a:pt x="781545" y="197472"/>
                </a:lnTo>
                <a:lnTo>
                  <a:pt x="784555" y="203403"/>
                </a:lnTo>
                <a:lnTo>
                  <a:pt x="813612" y="248107"/>
                </a:lnTo>
                <a:lnTo>
                  <a:pt x="842933" y="248107"/>
                </a:lnTo>
                <a:lnTo>
                  <a:pt x="800201" y="192227"/>
                </a:lnTo>
                <a:lnTo>
                  <a:pt x="797191" y="187756"/>
                </a:lnTo>
                <a:lnTo>
                  <a:pt x="793102" y="187032"/>
                </a:lnTo>
                <a:close/>
              </a:path>
              <a:path w="960120" h="1957705">
                <a:moveTo>
                  <a:pt x="350926" y="160934"/>
                </a:moveTo>
                <a:lnTo>
                  <a:pt x="335276" y="163173"/>
                </a:lnTo>
                <a:lnTo>
                  <a:pt x="324100" y="169886"/>
                </a:lnTo>
                <a:lnTo>
                  <a:pt x="317397" y="181063"/>
                </a:lnTo>
                <a:lnTo>
                  <a:pt x="315163" y="196697"/>
                </a:lnTo>
                <a:lnTo>
                  <a:pt x="317397" y="212352"/>
                </a:lnTo>
                <a:lnTo>
                  <a:pt x="324100" y="223527"/>
                </a:lnTo>
                <a:lnTo>
                  <a:pt x="335276" y="230228"/>
                </a:lnTo>
                <a:lnTo>
                  <a:pt x="350926" y="232460"/>
                </a:lnTo>
                <a:lnTo>
                  <a:pt x="363901" y="230784"/>
                </a:lnTo>
                <a:lnTo>
                  <a:pt x="373814" y="225755"/>
                </a:lnTo>
                <a:lnTo>
                  <a:pt x="380665" y="217373"/>
                </a:lnTo>
                <a:lnTo>
                  <a:pt x="384454" y="205638"/>
                </a:lnTo>
                <a:lnTo>
                  <a:pt x="439079" y="204665"/>
                </a:lnTo>
                <a:lnTo>
                  <a:pt x="672720" y="204665"/>
                </a:lnTo>
                <a:lnTo>
                  <a:pt x="629208" y="196697"/>
                </a:lnTo>
                <a:lnTo>
                  <a:pt x="586859" y="191257"/>
                </a:lnTo>
                <a:lnTo>
                  <a:pt x="541209" y="187418"/>
                </a:lnTo>
                <a:lnTo>
                  <a:pt x="499700" y="185521"/>
                </a:lnTo>
                <a:lnTo>
                  <a:pt x="384454" y="185521"/>
                </a:lnTo>
                <a:lnTo>
                  <a:pt x="378995" y="174768"/>
                </a:lnTo>
                <a:lnTo>
                  <a:pt x="371590" y="167084"/>
                </a:lnTo>
                <a:lnTo>
                  <a:pt x="362235" y="162472"/>
                </a:lnTo>
                <a:lnTo>
                  <a:pt x="350926" y="160934"/>
                </a:lnTo>
                <a:close/>
              </a:path>
              <a:path w="960120" h="1957705">
                <a:moveTo>
                  <a:pt x="440007" y="184549"/>
                </a:moveTo>
                <a:lnTo>
                  <a:pt x="384454" y="185521"/>
                </a:lnTo>
                <a:lnTo>
                  <a:pt x="499700" y="185521"/>
                </a:lnTo>
                <a:lnTo>
                  <a:pt x="492259" y="185181"/>
                </a:lnTo>
                <a:lnTo>
                  <a:pt x="440007" y="184549"/>
                </a:lnTo>
                <a:close/>
              </a:path>
              <a:path w="960120" h="1957705">
                <a:moveTo>
                  <a:pt x="156464" y="1875332"/>
                </a:moveTo>
                <a:lnTo>
                  <a:pt x="151993" y="1875332"/>
                </a:lnTo>
                <a:lnTo>
                  <a:pt x="143052" y="1884273"/>
                </a:lnTo>
                <a:lnTo>
                  <a:pt x="143052" y="1888743"/>
                </a:lnTo>
                <a:lnTo>
                  <a:pt x="147523" y="1893214"/>
                </a:lnTo>
                <a:lnTo>
                  <a:pt x="167640" y="1915566"/>
                </a:lnTo>
                <a:lnTo>
                  <a:pt x="140055" y="1943125"/>
                </a:lnTo>
                <a:lnTo>
                  <a:pt x="140423" y="1947214"/>
                </a:lnTo>
                <a:lnTo>
                  <a:pt x="144170" y="1952447"/>
                </a:lnTo>
                <a:lnTo>
                  <a:pt x="147866" y="1957654"/>
                </a:lnTo>
                <a:lnTo>
                  <a:pt x="152730" y="1957273"/>
                </a:lnTo>
                <a:lnTo>
                  <a:pt x="181051" y="1928977"/>
                </a:lnTo>
                <a:lnTo>
                  <a:pt x="206654" y="1928977"/>
                </a:lnTo>
                <a:lnTo>
                  <a:pt x="194462" y="1915566"/>
                </a:lnTo>
                <a:lnTo>
                  <a:pt x="207873" y="1902155"/>
                </a:lnTo>
                <a:lnTo>
                  <a:pt x="181051" y="1902155"/>
                </a:lnTo>
                <a:lnTo>
                  <a:pt x="160934" y="1879803"/>
                </a:lnTo>
                <a:lnTo>
                  <a:pt x="156464" y="1875332"/>
                </a:lnTo>
                <a:close/>
              </a:path>
              <a:path w="960120" h="1957705">
                <a:moveTo>
                  <a:pt x="206654" y="1928977"/>
                </a:moveTo>
                <a:lnTo>
                  <a:pt x="181051" y="1928977"/>
                </a:lnTo>
                <a:lnTo>
                  <a:pt x="201168" y="1951329"/>
                </a:lnTo>
                <a:lnTo>
                  <a:pt x="205638" y="1955799"/>
                </a:lnTo>
                <a:lnTo>
                  <a:pt x="210108" y="1956155"/>
                </a:lnTo>
                <a:lnTo>
                  <a:pt x="219049" y="1948713"/>
                </a:lnTo>
                <a:lnTo>
                  <a:pt x="219773" y="1944623"/>
                </a:lnTo>
                <a:lnTo>
                  <a:pt x="216814" y="1940153"/>
                </a:lnTo>
                <a:lnTo>
                  <a:pt x="206654" y="1928977"/>
                </a:lnTo>
                <a:close/>
              </a:path>
              <a:path w="960120" h="1957705">
                <a:moveTo>
                  <a:pt x="212344" y="1875332"/>
                </a:moveTo>
                <a:lnTo>
                  <a:pt x="207873" y="1875332"/>
                </a:lnTo>
                <a:lnTo>
                  <a:pt x="181051" y="1902155"/>
                </a:lnTo>
                <a:lnTo>
                  <a:pt x="207873" y="1902155"/>
                </a:lnTo>
                <a:lnTo>
                  <a:pt x="221284" y="1888743"/>
                </a:lnTo>
                <a:lnTo>
                  <a:pt x="221284" y="1884273"/>
                </a:lnTo>
                <a:lnTo>
                  <a:pt x="212344" y="187533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3689" y="1079158"/>
            <a:ext cx="1825625" cy="1825625"/>
          </a:xfrm>
          <a:custGeom>
            <a:avLst/>
            <a:gdLst/>
            <a:ahLst/>
            <a:cxnLst/>
            <a:rect l="l" t="t" r="r" b="b"/>
            <a:pathLst>
              <a:path w="1825625" h="1825625">
                <a:moveTo>
                  <a:pt x="1668703" y="0"/>
                </a:moveTo>
                <a:lnTo>
                  <a:pt x="156692" y="0"/>
                </a:lnTo>
                <a:lnTo>
                  <a:pt x="107219" y="8001"/>
                </a:lnTo>
                <a:lnTo>
                  <a:pt x="64212" y="30273"/>
                </a:lnTo>
                <a:lnTo>
                  <a:pt x="30273" y="64212"/>
                </a:lnTo>
                <a:lnTo>
                  <a:pt x="8001" y="107219"/>
                </a:lnTo>
                <a:lnTo>
                  <a:pt x="0" y="156692"/>
                </a:lnTo>
                <a:lnTo>
                  <a:pt x="0" y="1668703"/>
                </a:lnTo>
                <a:lnTo>
                  <a:pt x="8001" y="1718176"/>
                </a:lnTo>
                <a:lnTo>
                  <a:pt x="30273" y="1761183"/>
                </a:lnTo>
                <a:lnTo>
                  <a:pt x="64212" y="1795123"/>
                </a:lnTo>
                <a:lnTo>
                  <a:pt x="107219" y="1817394"/>
                </a:lnTo>
                <a:lnTo>
                  <a:pt x="156692" y="1825396"/>
                </a:lnTo>
                <a:lnTo>
                  <a:pt x="1668703" y="1825396"/>
                </a:lnTo>
                <a:lnTo>
                  <a:pt x="1718171" y="1817394"/>
                </a:lnTo>
                <a:lnTo>
                  <a:pt x="1751767" y="1799996"/>
                </a:lnTo>
                <a:lnTo>
                  <a:pt x="156692" y="1799996"/>
                </a:lnTo>
                <a:lnTo>
                  <a:pt x="105633" y="1789661"/>
                </a:lnTo>
                <a:lnTo>
                  <a:pt x="63895" y="1761496"/>
                </a:lnTo>
                <a:lnTo>
                  <a:pt x="35732" y="1719757"/>
                </a:lnTo>
                <a:lnTo>
                  <a:pt x="25400" y="1668703"/>
                </a:lnTo>
                <a:lnTo>
                  <a:pt x="25400" y="156692"/>
                </a:lnTo>
                <a:lnTo>
                  <a:pt x="35732" y="105638"/>
                </a:lnTo>
                <a:lnTo>
                  <a:pt x="63895" y="63900"/>
                </a:lnTo>
                <a:lnTo>
                  <a:pt x="105633" y="35734"/>
                </a:lnTo>
                <a:lnTo>
                  <a:pt x="156692" y="25400"/>
                </a:lnTo>
                <a:lnTo>
                  <a:pt x="1751767" y="25400"/>
                </a:lnTo>
                <a:lnTo>
                  <a:pt x="1718171" y="8001"/>
                </a:lnTo>
                <a:lnTo>
                  <a:pt x="1668703" y="0"/>
                </a:lnTo>
                <a:close/>
              </a:path>
              <a:path w="1825625" h="1825625">
                <a:moveTo>
                  <a:pt x="1751767" y="25400"/>
                </a:moveTo>
                <a:lnTo>
                  <a:pt x="1668703" y="25400"/>
                </a:lnTo>
                <a:lnTo>
                  <a:pt x="1719757" y="35734"/>
                </a:lnTo>
                <a:lnTo>
                  <a:pt x="1761496" y="63900"/>
                </a:lnTo>
                <a:lnTo>
                  <a:pt x="1789661" y="105638"/>
                </a:lnTo>
                <a:lnTo>
                  <a:pt x="1799996" y="156692"/>
                </a:lnTo>
                <a:lnTo>
                  <a:pt x="1799996" y="1668703"/>
                </a:lnTo>
                <a:lnTo>
                  <a:pt x="1789661" y="1719757"/>
                </a:lnTo>
                <a:lnTo>
                  <a:pt x="1761496" y="1761496"/>
                </a:lnTo>
                <a:lnTo>
                  <a:pt x="1719757" y="1789661"/>
                </a:lnTo>
                <a:lnTo>
                  <a:pt x="1668703" y="1799996"/>
                </a:lnTo>
                <a:lnTo>
                  <a:pt x="1751767" y="1799996"/>
                </a:lnTo>
                <a:lnTo>
                  <a:pt x="1761178" y="1795123"/>
                </a:lnTo>
                <a:lnTo>
                  <a:pt x="1795119" y="1761183"/>
                </a:lnTo>
                <a:lnTo>
                  <a:pt x="1817393" y="1718176"/>
                </a:lnTo>
                <a:lnTo>
                  <a:pt x="1825396" y="1668703"/>
                </a:lnTo>
                <a:lnTo>
                  <a:pt x="1825396" y="156692"/>
                </a:lnTo>
                <a:lnTo>
                  <a:pt x="1817393" y="107219"/>
                </a:lnTo>
                <a:lnTo>
                  <a:pt x="1795119" y="64212"/>
                </a:lnTo>
                <a:lnTo>
                  <a:pt x="1761178" y="30273"/>
                </a:lnTo>
                <a:lnTo>
                  <a:pt x="1751767" y="2540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43" y="436582"/>
            <a:ext cx="1186074" cy="20209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30503" y="432012"/>
            <a:ext cx="706120" cy="172720"/>
            <a:chOff x="1730503" y="432012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0503" y="432012"/>
              <a:ext cx="493767" cy="1721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7479" y="481383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647811" y="3823382"/>
            <a:ext cx="473709" cy="913765"/>
          </a:xfrm>
          <a:custGeom>
            <a:avLst/>
            <a:gdLst/>
            <a:ahLst/>
            <a:cxnLst/>
            <a:rect l="l" t="t" r="r" b="b"/>
            <a:pathLst>
              <a:path w="473710" h="913764">
                <a:moveTo>
                  <a:pt x="188188" y="0"/>
                </a:moveTo>
                <a:lnTo>
                  <a:pt x="107594" y="0"/>
                </a:lnTo>
                <a:lnTo>
                  <a:pt x="102349" y="1905"/>
                </a:lnTo>
                <a:lnTo>
                  <a:pt x="93865" y="9499"/>
                </a:lnTo>
                <a:lnTo>
                  <a:pt x="91300" y="14516"/>
                </a:lnTo>
                <a:lnTo>
                  <a:pt x="90411" y="20764"/>
                </a:lnTo>
                <a:lnTo>
                  <a:pt x="660" y="879348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61"/>
                </a:lnTo>
                <a:lnTo>
                  <a:pt x="15836" y="913511"/>
                </a:lnTo>
                <a:lnTo>
                  <a:pt x="28790" y="913511"/>
                </a:lnTo>
                <a:lnTo>
                  <a:pt x="34036" y="911834"/>
                </a:lnTo>
                <a:lnTo>
                  <a:pt x="44297" y="905129"/>
                </a:lnTo>
                <a:lnTo>
                  <a:pt x="47320" y="898563"/>
                </a:lnTo>
                <a:lnTo>
                  <a:pt x="48221" y="888720"/>
                </a:lnTo>
                <a:lnTo>
                  <a:pt x="87731" y="507657"/>
                </a:lnTo>
                <a:lnTo>
                  <a:pt x="149862" y="507657"/>
                </a:lnTo>
                <a:lnTo>
                  <a:pt x="127914" y="480187"/>
                </a:lnTo>
                <a:lnTo>
                  <a:pt x="162025" y="478705"/>
                </a:lnTo>
                <a:lnTo>
                  <a:pt x="223976" y="472852"/>
                </a:lnTo>
                <a:lnTo>
                  <a:pt x="277513" y="463145"/>
                </a:lnTo>
                <a:lnTo>
                  <a:pt x="322385" y="449582"/>
                </a:lnTo>
                <a:lnTo>
                  <a:pt x="356593" y="433311"/>
                </a:lnTo>
                <a:lnTo>
                  <a:pt x="95097" y="433311"/>
                </a:lnTo>
                <a:lnTo>
                  <a:pt x="134607" y="46875"/>
                </a:lnTo>
                <a:lnTo>
                  <a:pt x="392065" y="46875"/>
                </a:lnTo>
                <a:lnTo>
                  <a:pt x="389858" y="45294"/>
                </a:lnTo>
                <a:lnTo>
                  <a:pt x="346738" y="23779"/>
                </a:lnTo>
                <a:lnTo>
                  <a:pt x="299802" y="9902"/>
                </a:lnTo>
                <a:lnTo>
                  <a:pt x="251142" y="2679"/>
                </a:lnTo>
                <a:lnTo>
                  <a:pt x="203424" y="168"/>
                </a:lnTo>
                <a:lnTo>
                  <a:pt x="188188" y="0"/>
                </a:lnTo>
                <a:close/>
              </a:path>
              <a:path w="473710" h="913764">
                <a:moveTo>
                  <a:pt x="149862" y="507657"/>
                </a:moveTo>
                <a:lnTo>
                  <a:pt x="87731" y="507657"/>
                </a:lnTo>
                <a:lnTo>
                  <a:pt x="405853" y="904125"/>
                </a:lnTo>
                <a:lnTo>
                  <a:pt x="411645" y="910386"/>
                </a:lnTo>
                <a:lnTo>
                  <a:pt x="418122" y="913511"/>
                </a:lnTo>
                <a:lnTo>
                  <a:pt x="431520" y="913511"/>
                </a:lnTo>
                <a:lnTo>
                  <a:pt x="436994" y="911402"/>
                </a:lnTo>
                <a:lnTo>
                  <a:pt x="446366" y="902919"/>
                </a:lnTo>
                <a:lnTo>
                  <a:pt x="448716" y="897216"/>
                </a:lnTo>
                <a:lnTo>
                  <a:pt x="448716" y="885164"/>
                </a:lnTo>
                <a:lnTo>
                  <a:pt x="447370" y="880694"/>
                </a:lnTo>
                <a:lnTo>
                  <a:pt x="444690" y="876668"/>
                </a:lnTo>
                <a:lnTo>
                  <a:pt x="149862" y="507657"/>
                </a:lnTo>
                <a:close/>
              </a:path>
              <a:path w="473710" h="913764">
                <a:moveTo>
                  <a:pt x="392065" y="46875"/>
                </a:moveTo>
                <a:lnTo>
                  <a:pt x="192201" y="46875"/>
                </a:lnTo>
                <a:lnTo>
                  <a:pt x="217762" y="47339"/>
                </a:lnTo>
                <a:lnTo>
                  <a:pt x="242189" y="48725"/>
                </a:lnTo>
                <a:lnTo>
                  <a:pt x="287642" y="54241"/>
                </a:lnTo>
                <a:lnTo>
                  <a:pt x="327660" y="64635"/>
                </a:lnTo>
                <a:lnTo>
                  <a:pt x="375688" y="91632"/>
                </a:lnTo>
                <a:lnTo>
                  <a:pt x="408533" y="133946"/>
                </a:lnTo>
                <a:lnTo>
                  <a:pt x="421084" y="172127"/>
                </a:lnTo>
                <a:lnTo>
                  <a:pt x="425272" y="219671"/>
                </a:lnTo>
                <a:lnTo>
                  <a:pt x="424831" y="233319"/>
                </a:lnTo>
                <a:lnTo>
                  <a:pt x="418236" y="273253"/>
                </a:lnTo>
                <a:lnTo>
                  <a:pt x="404113" y="310923"/>
                </a:lnTo>
                <a:lnTo>
                  <a:pt x="382822" y="345333"/>
                </a:lnTo>
                <a:lnTo>
                  <a:pt x="354426" y="375488"/>
                </a:lnTo>
                <a:lnTo>
                  <a:pt x="319455" y="399161"/>
                </a:lnTo>
                <a:lnTo>
                  <a:pt x="278685" y="415407"/>
                </a:lnTo>
                <a:lnTo>
                  <a:pt x="228714" y="425272"/>
                </a:lnTo>
                <a:lnTo>
                  <a:pt x="168011" y="430644"/>
                </a:lnTo>
                <a:lnTo>
                  <a:pt x="95097" y="433311"/>
                </a:lnTo>
                <a:lnTo>
                  <a:pt x="356593" y="433311"/>
                </a:lnTo>
                <a:lnTo>
                  <a:pt x="400824" y="400494"/>
                </a:lnTo>
                <a:lnTo>
                  <a:pt x="433414" y="361505"/>
                </a:lnTo>
                <a:lnTo>
                  <a:pt x="455993" y="317284"/>
                </a:lnTo>
                <a:lnTo>
                  <a:pt x="469154" y="269340"/>
                </a:lnTo>
                <a:lnTo>
                  <a:pt x="473494" y="219671"/>
                </a:lnTo>
                <a:lnTo>
                  <a:pt x="472696" y="196378"/>
                </a:lnTo>
                <a:lnTo>
                  <a:pt x="466330" y="154683"/>
                </a:lnTo>
                <a:lnTo>
                  <a:pt x="445779" y="103811"/>
                </a:lnTo>
                <a:lnTo>
                  <a:pt x="414971" y="65053"/>
                </a:lnTo>
                <a:lnTo>
                  <a:pt x="402832" y="54589"/>
                </a:lnTo>
                <a:lnTo>
                  <a:pt x="392065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38082" y="3823382"/>
            <a:ext cx="473709" cy="913765"/>
          </a:xfrm>
          <a:custGeom>
            <a:avLst/>
            <a:gdLst/>
            <a:ahLst/>
            <a:cxnLst/>
            <a:rect l="l" t="t" r="r" b="b"/>
            <a:pathLst>
              <a:path w="473710" h="913764">
                <a:moveTo>
                  <a:pt x="188188" y="0"/>
                </a:moveTo>
                <a:lnTo>
                  <a:pt x="107594" y="0"/>
                </a:lnTo>
                <a:lnTo>
                  <a:pt x="102349" y="1905"/>
                </a:lnTo>
                <a:lnTo>
                  <a:pt x="93865" y="9499"/>
                </a:lnTo>
                <a:lnTo>
                  <a:pt x="91300" y="14516"/>
                </a:lnTo>
                <a:lnTo>
                  <a:pt x="90411" y="20764"/>
                </a:lnTo>
                <a:lnTo>
                  <a:pt x="660" y="879348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61"/>
                </a:lnTo>
                <a:lnTo>
                  <a:pt x="15836" y="913511"/>
                </a:lnTo>
                <a:lnTo>
                  <a:pt x="28790" y="913511"/>
                </a:lnTo>
                <a:lnTo>
                  <a:pt x="34036" y="911834"/>
                </a:lnTo>
                <a:lnTo>
                  <a:pt x="44297" y="905129"/>
                </a:lnTo>
                <a:lnTo>
                  <a:pt x="47320" y="898563"/>
                </a:lnTo>
                <a:lnTo>
                  <a:pt x="48221" y="888720"/>
                </a:lnTo>
                <a:lnTo>
                  <a:pt x="87731" y="507657"/>
                </a:lnTo>
                <a:lnTo>
                  <a:pt x="149862" y="507657"/>
                </a:lnTo>
                <a:lnTo>
                  <a:pt x="127914" y="480187"/>
                </a:lnTo>
                <a:lnTo>
                  <a:pt x="162025" y="478705"/>
                </a:lnTo>
                <a:lnTo>
                  <a:pt x="223976" y="472852"/>
                </a:lnTo>
                <a:lnTo>
                  <a:pt x="277513" y="463145"/>
                </a:lnTo>
                <a:lnTo>
                  <a:pt x="322385" y="449582"/>
                </a:lnTo>
                <a:lnTo>
                  <a:pt x="356593" y="433311"/>
                </a:lnTo>
                <a:lnTo>
                  <a:pt x="95097" y="433311"/>
                </a:lnTo>
                <a:lnTo>
                  <a:pt x="134607" y="46875"/>
                </a:lnTo>
                <a:lnTo>
                  <a:pt x="392065" y="46875"/>
                </a:lnTo>
                <a:lnTo>
                  <a:pt x="389858" y="45294"/>
                </a:lnTo>
                <a:lnTo>
                  <a:pt x="346738" y="23779"/>
                </a:lnTo>
                <a:lnTo>
                  <a:pt x="299802" y="9902"/>
                </a:lnTo>
                <a:lnTo>
                  <a:pt x="251142" y="2679"/>
                </a:lnTo>
                <a:lnTo>
                  <a:pt x="203424" y="168"/>
                </a:lnTo>
                <a:lnTo>
                  <a:pt x="188188" y="0"/>
                </a:lnTo>
                <a:close/>
              </a:path>
              <a:path w="473710" h="913764">
                <a:moveTo>
                  <a:pt x="149862" y="507657"/>
                </a:moveTo>
                <a:lnTo>
                  <a:pt x="87731" y="507657"/>
                </a:lnTo>
                <a:lnTo>
                  <a:pt x="405853" y="904125"/>
                </a:lnTo>
                <a:lnTo>
                  <a:pt x="411645" y="910386"/>
                </a:lnTo>
                <a:lnTo>
                  <a:pt x="418122" y="913511"/>
                </a:lnTo>
                <a:lnTo>
                  <a:pt x="431520" y="913511"/>
                </a:lnTo>
                <a:lnTo>
                  <a:pt x="436994" y="911402"/>
                </a:lnTo>
                <a:lnTo>
                  <a:pt x="446366" y="902919"/>
                </a:lnTo>
                <a:lnTo>
                  <a:pt x="448716" y="897216"/>
                </a:lnTo>
                <a:lnTo>
                  <a:pt x="448716" y="885164"/>
                </a:lnTo>
                <a:lnTo>
                  <a:pt x="447370" y="880694"/>
                </a:lnTo>
                <a:lnTo>
                  <a:pt x="444690" y="876668"/>
                </a:lnTo>
                <a:lnTo>
                  <a:pt x="149862" y="507657"/>
                </a:lnTo>
                <a:close/>
              </a:path>
              <a:path w="473710" h="913764">
                <a:moveTo>
                  <a:pt x="392065" y="46875"/>
                </a:moveTo>
                <a:lnTo>
                  <a:pt x="192201" y="46875"/>
                </a:lnTo>
                <a:lnTo>
                  <a:pt x="217762" y="47339"/>
                </a:lnTo>
                <a:lnTo>
                  <a:pt x="242189" y="48725"/>
                </a:lnTo>
                <a:lnTo>
                  <a:pt x="287642" y="54241"/>
                </a:lnTo>
                <a:lnTo>
                  <a:pt x="327660" y="64635"/>
                </a:lnTo>
                <a:lnTo>
                  <a:pt x="375688" y="91632"/>
                </a:lnTo>
                <a:lnTo>
                  <a:pt x="408533" y="133946"/>
                </a:lnTo>
                <a:lnTo>
                  <a:pt x="421084" y="172127"/>
                </a:lnTo>
                <a:lnTo>
                  <a:pt x="425272" y="219671"/>
                </a:lnTo>
                <a:lnTo>
                  <a:pt x="424831" y="233319"/>
                </a:lnTo>
                <a:lnTo>
                  <a:pt x="418236" y="273253"/>
                </a:lnTo>
                <a:lnTo>
                  <a:pt x="404113" y="310923"/>
                </a:lnTo>
                <a:lnTo>
                  <a:pt x="382822" y="345333"/>
                </a:lnTo>
                <a:lnTo>
                  <a:pt x="354426" y="375488"/>
                </a:lnTo>
                <a:lnTo>
                  <a:pt x="319455" y="399161"/>
                </a:lnTo>
                <a:lnTo>
                  <a:pt x="278685" y="415407"/>
                </a:lnTo>
                <a:lnTo>
                  <a:pt x="228714" y="425272"/>
                </a:lnTo>
                <a:lnTo>
                  <a:pt x="168011" y="430644"/>
                </a:lnTo>
                <a:lnTo>
                  <a:pt x="95097" y="433311"/>
                </a:lnTo>
                <a:lnTo>
                  <a:pt x="356593" y="433311"/>
                </a:lnTo>
                <a:lnTo>
                  <a:pt x="400824" y="400494"/>
                </a:lnTo>
                <a:lnTo>
                  <a:pt x="433414" y="361505"/>
                </a:lnTo>
                <a:lnTo>
                  <a:pt x="455993" y="317284"/>
                </a:lnTo>
                <a:lnTo>
                  <a:pt x="469154" y="269340"/>
                </a:lnTo>
                <a:lnTo>
                  <a:pt x="473494" y="219671"/>
                </a:lnTo>
                <a:lnTo>
                  <a:pt x="472696" y="196378"/>
                </a:lnTo>
                <a:lnTo>
                  <a:pt x="466330" y="154683"/>
                </a:lnTo>
                <a:lnTo>
                  <a:pt x="445779" y="103811"/>
                </a:lnTo>
                <a:lnTo>
                  <a:pt x="414971" y="65053"/>
                </a:lnTo>
                <a:lnTo>
                  <a:pt x="402832" y="54589"/>
                </a:lnTo>
                <a:lnTo>
                  <a:pt x="392065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41047" y="3823382"/>
            <a:ext cx="473709" cy="913765"/>
          </a:xfrm>
          <a:custGeom>
            <a:avLst/>
            <a:gdLst/>
            <a:ahLst/>
            <a:cxnLst/>
            <a:rect l="l" t="t" r="r" b="b"/>
            <a:pathLst>
              <a:path w="473710" h="913764">
                <a:moveTo>
                  <a:pt x="188188" y="0"/>
                </a:moveTo>
                <a:lnTo>
                  <a:pt x="107594" y="0"/>
                </a:lnTo>
                <a:lnTo>
                  <a:pt x="102349" y="1905"/>
                </a:lnTo>
                <a:lnTo>
                  <a:pt x="93865" y="9499"/>
                </a:lnTo>
                <a:lnTo>
                  <a:pt x="91300" y="14516"/>
                </a:lnTo>
                <a:lnTo>
                  <a:pt x="90411" y="20764"/>
                </a:lnTo>
                <a:lnTo>
                  <a:pt x="660" y="879348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61"/>
                </a:lnTo>
                <a:lnTo>
                  <a:pt x="15836" y="913511"/>
                </a:lnTo>
                <a:lnTo>
                  <a:pt x="28790" y="913511"/>
                </a:lnTo>
                <a:lnTo>
                  <a:pt x="34036" y="911834"/>
                </a:lnTo>
                <a:lnTo>
                  <a:pt x="44297" y="905129"/>
                </a:lnTo>
                <a:lnTo>
                  <a:pt x="47320" y="898563"/>
                </a:lnTo>
                <a:lnTo>
                  <a:pt x="48221" y="888720"/>
                </a:lnTo>
                <a:lnTo>
                  <a:pt x="87731" y="507657"/>
                </a:lnTo>
                <a:lnTo>
                  <a:pt x="149862" y="507657"/>
                </a:lnTo>
                <a:lnTo>
                  <a:pt x="127914" y="480187"/>
                </a:lnTo>
                <a:lnTo>
                  <a:pt x="162025" y="478705"/>
                </a:lnTo>
                <a:lnTo>
                  <a:pt x="223976" y="472852"/>
                </a:lnTo>
                <a:lnTo>
                  <a:pt x="277513" y="463145"/>
                </a:lnTo>
                <a:lnTo>
                  <a:pt x="322385" y="449582"/>
                </a:lnTo>
                <a:lnTo>
                  <a:pt x="356593" y="433311"/>
                </a:lnTo>
                <a:lnTo>
                  <a:pt x="95097" y="433311"/>
                </a:lnTo>
                <a:lnTo>
                  <a:pt x="134607" y="46875"/>
                </a:lnTo>
                <a:lnTo>
                  <a:pt x="392065" y="46875"/>
                </a:lnTo>
                <a:lnTo>
                  <a:pt x="389858" y="45294"/>
                </a:lnTo>
                <a:lnTo>
                  <a:pt x="346738" y="23779"/>
                </a:lnTo>
                <a:lnTo>
                  <a:pt x="299802" y="9902"/>
                </a:lnTo>
                <a:lnTo>
                  <a:pt x="251142" y="2679"/>
                </a:lnTo>
                <a:lnTo>
                  <a:pt x="203424" y="168"/>
                </a:lnTo>
                <a:lnTo>
                  <a:pt x="188188" y="0"/>
                </a:lnTo>
                <a:close/>
              </a:path>
              <a:path w="473710" h="913764">
                <a:moveTo>
                  <a:pt x="149862" y="507657"/>
                </a:moveTo>
                <a:lnTo>
                  <a:pt x="87731" y="507657"/>
                </a:lnTo>
                <a:lnTo>
                  <a:pt x="405853" y="904125"/>
                </a:lnTo>
                <a:lnTo>
                  <a:pt x="411645" y="910386"/>
                </a:lnTo>
                <a:lnTo>
                  <a:pt x="418122" y="913511"/>
                </a:lnTo>
                <a:lnTo>
                  <a:pt x="431520" y="913511"/>
                </a:lnTo>
                <a:lnTo>
                  <a:pt x="436994" y="911402"/>
                </a:lnTo>
                <a:lnTo>
                  <a:pt x="446366" y="902919"/>
                </a:lnTo>
                <a:lnTo>
                  <a:pt x="448716" y="897216"/>
                </a:lnTo>
                <a:lnTo>
                  <a:pt x="448716" y="885164"/>
                </a:lnTo>
                <a:lnTo>
                  <a:pt x="447370" y="880694"/>
                </a:lnTo>
                <a:lnTo>
                  <a:pt x="444690" y="876668"/>
                </a:lnTo>
                <a:lnTo>
                  <a:pt x="149862" y="507657"/>
                </a:lnTo>
                <a:close/>
              </a:path>
              <a:path w="473710" h="913764">
                <a:moveTo>
                  <a:pt x="392065" y="46875"/>
                </a:moveTo>
                <a:lnTo>
                  <a:pt x="192201" y="46875"/>
                </a:lnTo>
                <a:lnTo>
                  <a:pt x="217762" y="47339"/>
                </a:lnTo>
                <a:lnTo>
                  <a:pt x="242189" y="48725"/>
                </a:lnTo>
                <a:lnTo>
                  <a:pt x="287642" y="54241"/>
                </a:lnTo>
                <a:lnTo>
                  <a:pt x="327660" y="64635"/>
                </a:lnTo>
                <a:lnTo>
                  <a:pt x="375688" y="91632"/>
                </a:lnTo>
                <a:lnTo>
                  <a:pt x="408533" y="133946"/>
                </a:lnTo>
                <a:lnTo>
                  <a:pt x="421084" y="172127"/>
                </a:lnTo>
                <a:lnTo>
                  <a:pt x="425272" y="219671"/>
                </a:lnTo>
                <a:lnTo>
                  <a:pt x="424831" y="233319"/>
                </a:lnTo>
                <a:lnTo>
                  <a:pt x="418236" y="273253"/>
                </a:lnTo>
                <a:lnTo>
                  <a:pt x="404113" y="310923"/>
                </a:lnTo>
                <a:lnTo>
                  <a:pt x="382822" y="345333"/>
                </a:lnTo>
                <a:lnTo>
                  <a:pt x="354426" y="375488"/>
                </a:lnTo>
                <a:lnTo>
                  <a:pt x="319455" y="399161"/>
                </a:lnTo>
                <a:lnTo>
                  <a:pt x="278685" y="415407"/>
                </a:lnTo>
                <a:lnTo>
                  <a:pt x="228714" y="425272"/>
                </a:lnTo>
                <a:lnTo>
                  <a:pt x="168011" y="430644"/>
                </a:lnTo>
                <a:lnTo>
                  <a:pt x="95097" y="433311"/>
                </a:lnTo>
                <a:lnTo>
                  <a:pt x="356593" y="433311"/>
                </a:lnTo>
                <a:lnTo>
                  <a:pt x="400824" y="400494"/>
                </a:lnTo>
                <a:lnTo>
                  <a:pt x="433414" y="361505"/>
                </a:lnTo>
                <a:lnTo>
                  <a:pt x="455993" y="317284"/>
                </a:lnTo>
                <a:lnTo>
                  <a:pt x="469154" y="269340"/>
                </a:lnTo>
                <a:lnTo>
                  <a:pt x="473494" y="219671"/>
                </a:lnTo>
                <a:lnTo>
                  <a:pt x="472696" y="196378"/>
                </a:lnTo>
                <a:lnTo>
                  <a:pt x="466330" y="154683"/>
                </a:lnTo>
                <a:lnTo>
                  <a:pt x="445779" y="103811"/>
                </a:lnTo>
                <a:lnTo>
                  <a:pt x="414971" y="65053"/>
                </a:lnTo>
                <a:lnTo>
                  <a:pt x="402832" y="54589"/>
                </a:lnTo>
                <a:lnTo>
                  <a:pt x="392065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44018" y="3823382"/>
            <a:ext cx="473709" cy="913765"/>
          </a:xfrm>
          <a:custGeom>
            <a:avLst/>
            <a:gdLst/>
            <a:ahLst/>
            <a:cxnLst/>
            <a:rect l="l" t="t" r="r" b="b"/>
            <a:pathLst>
              <a:path w="473710" h="913764">
                <a:moveTo>
                  <a:pt x="188188" y="0"/>
                </a:moveTo>
                <a:lnTo>
                  <a:pt x="107594" y="0"/>
                </a:lnTo>
                <a:lnTo>
                  <a:pt x="102349" y="1905"/>
                </a:lnTo>
                <a:lnTo>
                  <a:pt x="93865" y="9499"/>
                </a:lnTo>
                <a:lnTo>
                  <a:pt x="91300" y="14516"/>
                </a:lnTo>
                <a:lnTo>
                  <a:pt x="90411" y="20764"/>
                </a:lnTo>
                <a:lnTo>
                  <a:pt x="660" y="879348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61"/>
                </a:lnTo>
                <a:lnTo>
                  <a:pt x="15836" y="913511"/>
                </a:lnTo>
                <a:lnTo>
                  <a:pt x="28790" y="913511"/>
                </a:lnTo>
                <a:lnTo>
                  <a:pt x="34036" y="911834"/>
                </a:lnTo>
                <a:lnTo>
                  <a:pt x="44297" y="905129"/>
                </a:lnTo>
                <a:lnTo>
                  <a:pt x="47320" y="898563"/>
                </a:lnTo>
                <a:lnTo>
                  <a:pt x="48221" y="888720"/>
                </a:lnTo>
                <a:lnTo>
                  <a:pt x="87731" y="507657"/>
                </a:lnTo>
                <a:lnTo>
                  <a:pt x="149862" y="507657"/>
                </a:lnTo>
                <a:lnTo>
                  <a:pt x="127914" y="480187"/>
                </a:lnTo>
                <a:lnTo>
                  <a:pt x="162025" y="478705"/>
                </a:lnTo>
                <a:lnTo>
                  <a:pt x="223976" y="472852"/>
                </a:lnTo>
                <a:lnTo>
                  <a:pt x="277513" y="463145"/>
                </a:lnTo>
                <a:lnTo>
                  <a:pt x="322385" y="449582"/>
                </a:lnTo>
                <a:lnTo>
                  <a:pt x="356593" y="433311"/>
                </a:lnTo>
                <a:lnTo>
                  <a:pt x="95097" y="433311"/>
                </a:lnTo>
                <a:lnTo>
                  <a:pt x="134607" y="46875"/>
                </a:lnTo>
                <a:lnTo>
                  <a:pt x="392065" y="46875"/>
                </a:lnTo>
                <a:lnTo>
                  <a:pt x="389858" y="45294"/>
                </a:lnTo>
                <a:lnTo>
                  <a:pt x="346738" y="23779"/>
                </a:lnTo>
                <a:lnTo>
                  <a:pt x="299802" y="9902"/>
                </a:lnTo>
                <a:lnTo>
                  <a:pt x="251142" y="2679"/>
                </a:lnTo>
                <a:lnTo>
                  <a:pt x="203424" y="168"/>
                </a:lnTo>
                <a:lnTo>
                  <a:pt x="188188" y="0"/>
                </a:lnTo>
                <a:close/>
              </a:path>
              <a:path w="473710" h="913764">
                <a:moveTo>
                  <a:pt x="149862" y="507657"/>
                </a:moveTo>
                <a:lnTo>
                  <a:pt x="87731" y="507657"/>
                </a:lnTo>
                <a:lnTo>
                  <a:pt x="405853" y="904125"/>
                </a:lnTo>
                <a:lnTo>
                  <a:pt x="411645" y="910386"/>
                </a:lnTo>
                <a:lnTo>
                  <a:pt x="418122" y="913511"/>
                </a:lnTo>
                <a:lnTo>
                  <a:pt x="431520" y="913511"/>
                </a:lnTo>
                <a:lnTo>
                  <a:pt x="436994" y="911402"/>
                </a:lnTo>
                <a:lnTo>
                  <a:pt x="446366" y="902919"/>
                </a:lnTo>
                <a:lnTo>
                  <a:pt x="448716" y="897216"/>
                </a:lnTo>
                <a:lnTo>
                  <a:pt x="448716" y="885164"/>
                </a:lnTo>
                <a:lnTo>
                  <a:pt x="447370" y="880694"/>
                </a:lnTo>
                <a:lnTo>
                  <a:pt x="444690" y="876668"/>
                </a:lnTo>
                <a:lnTo>
                  <a:pt x="149862" y="507657"/>
                </a:lnTo>
                <a:close/>
              </a:path>
              <a:path w="473710" h="913764">
                <a:moveTo>
                  <a:pt x="392065" y="46875"/>
                </a:moveTo>
                <a:lnTo>
                  <a:pt x="192201" y="46875"/>
                </a:lnTo>
                <a:lnTo>
                  <a:pt x="217762" y="47339"/>
                </a:lnTo>
                <a:lnTo>
                  <a:pt x="242189" y="48725"/>
                </a:lnTo>
                <a:lnTo>
                  <a:pt x="287642" y="54241"/>
                </a:lnTo>
                <a:lnTo>
                  <a:pt x="327660" y="64635"/>
                </a:lnTo>
                <a:lnTo>
                  <a:pt x="375688" y="91632"/>
                </a:lnTo>
                <a:lnTo>
                  <a:pt x="408533" y="133946"/>
                </a:lnTo>
                <a:lnTo>
                  <a:pt x="421084" y="172127"/>
                </a:lnTo>
                <a:lnTo>
                  <a:pt x="425272" y="219671"/>
                </a:lnTo>
                <a:lnTo>
                  <a:pt x="424831" y="233319"/>
                </a:lnTo>
                <a:lnTo>
                  <a:pt x="418236" y="273253"/>
                </a:lnTo>
                <a:lnTo>
                  <a:pt x="404113" y="310923"/>
                </a:lnTo>
                <a:lnTo>
                  <a:pt x="382822" y="345333"/>
                </a:lnTo>
                <a:lnTo>
                  <a:pt x="354426" y="375488"/>
                </a:lnTo>
                <a:lnTo>
                  <a:pt x="319455" y="399161"/>
                </a:lnTo>
                <a:lnTo>
                  <a:pt x="278685" y="415407"/>
                </a:lnTo>
                <a:lnTo>
                  <a:pt x="228714" y="425272"/>
                </a:lnTo>
                <a:lnTo>
                  <a:pt x="168011" y="430644"/>
                </a:lnTo>
                <a:lnTo>
                  <a:pt x="95097" y="433311"/>
                </a:lnTo>
                <a:lnTo>
                  <a:pt x="356593" y="433311"/>
                </a:lnTo>
                <a:lnTo>
                  <a:pt x="400824" y="400494"/>
                </a:lnTo>
                <a:lnTo>
                  <a:pt x="433414" y="361505"/>
                </a:lnTo>
                <a:lnTo>
                  <a:pt x="455993" y="317284"/>
                </a:lnTo>
                <a:lnTo>
                  <a:pt x="469154" y="269340"/>
                </a:lnTo>
                <a:lnTo>
                  <a:pt x="473494" y="219671"/>
                </a:lnTo>
                <a:lnTo>
                  <a:pt x="472696" y="196378"/>
                </a:lnTo>
                <a:lnTo>
                  <a:pt x="466330" y="154683"/>
                </a:lnTo>
                <a:lnTo>
                  <a:pt x="445779" y="103811"/>
                </a:lnTo>
                <a:lnTo>
                  <a:pt x="414971" y="65053"/>
                </a:lnTo>
                <a:lnTo>
                  <a:pt x="402832" y="54589"/>
                </a:lnTo>
                <a:lnTo>
                  <a:pt x="392065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46989" y="3823382"/>
            <a:ext cx="473709" cy="913765"/>
          </a:xfrm>
          <a:custGeom>
            <a:avLst/>
            <a:gdLst/>
            <a:ahLst/>
            <a:cxnLst/>
            <a:rect l="l" t="t" r="r" b="b"/>
            <a:pathLst>
              <a:path w="473710" h="913764">
                <a:moveTo>
                  <a:pt x="188188" y="0"/>
                </a:moveTo>
                <a:lnTo>
                  <a:pt x="107594" y="0"/>
                </a:lnTo>
                <a:lnTo>
                  <a:pt x="102349" y="1905"/>
                </a:lnTo>
                <a:lnTo>
                  <a:pt x="93865" y="9499"/>
                </a:lnTo>
                <a:lnTo>
                  <a:pt x="91300" y="14516"/>
                </a:lnTo>
                <a:lnTo>
                  <a:pt x="90411" y="20764"/>
                </a:lnTo>
                <a:lnTo>
                  <a:pt x="660" y="879348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61"/>
                </a:lnTo>
                <a:lnTo>
                  <a:pt x="15836" y="913511"/>
                </a:lnTo>
                <a:lnTo>
                  <a:pt x="28790" y="913511"/>
                </a:lnTo>
                <a:lnTo>
                  <a:pt x="34036" y="911834"/>
                </a:lnTo>
                <a:lnTo>
                  <a:pt x="44297" y="905129"/>
                </a:lnTo>
                <a:lnTo>
                  <a:pt x="47320" y="898563"/>
                </a:lnTo>
                <a:lnTo>
                  <a:pt x="48221" y="888720"/>
                </a:lnTo>
                <a:lnTo>
                  <a:pt x="87731" y="507657"/>
                </a:lnTo>
                <a:lnTo>
                  <a:pt x="149862" y="507657"/>
                </a:lnTo>
                <a:lnTo>
                  <a:pt x="127914" y="480187"/>
                </a:lnTo>
                <a:lnTo>
                  <a:pt x="162025" y="478705"/>
                </a:lnTo>
                <a:lnTo>
                  <a:pt x="223976" y="472852"/>
                </a:lnTo>
                <a:lnTo>
                  <a:pt x="277513" y="463145"/>
                </a:lnTo>
                <a:lnTo>
                  <a:pt x="322385" y="449582"/>
                </a:lnTo>
                <a:lnTo>
                  <a:pt x="356593" y="433311"/>
                </a:lnTo>
                <a:lnTo>
                  <a:pt x="95097" y="433311"/>
                </a:lnTo>
                <a:lnTo>
                  <a:pt x="134607" y="46875"/>
                </a:lnTo>
                <a:lnTo>
                  <a:pt x="392065" y="46875"/>
                </a:lnTo>
                <a:lnTo>
                  <a:pt x="389858" y="45294"/>
                </a:lnTo>
                <a:lnTo>
                  <a:pt x="346738" y="23779"/>
                </a:lnTo>
                <a:lnTo>
                  <a:pt x="299802" y="9902"/>
                </a:lnTo>
                <a:lnTo>
                  <a:pt x="251142" y="2679"/>
                </a:lnTo>
                <a:lnTo>
                  <a:pt x="203424" y="168"/>
                </a:lnTo>
                <a:lnTo>
                  <a:pt x="188188" y="0"/>
                </a:lnTo>
                <a:close/>
              </a:path>
              <a:path w="473710" h="913764">
                <a:moveTo>
                  <a:pt x="149862" y="507657"/>
                </a:moveTo>
                <a:lnTo>
                  <a:pt x="87731" y="507657"/>
                </a:lnTo>
                <a:lnTo>
                  <a:pt x="405853" y="904125"/>
                </a:lnTo>
                <a:lnTo>
                  <a:pt x="411645" y="910386"/>
                </a:lnTo>
                <a:lnTo>
                  <a:pt x="418122" y="913511"/>
                </a:lnTo>
                <a:lnTo>
                  <a:pt x="431520" y="913511"/>
                </a:lnTo>
                <a:lnTo>
                  <a:pt x="436994" y="911402"/>
                </a:lnTo>
                <a:lnTo>
                  <a:pt x="446366" y="902919"/>
                </a:lnTo>
                <a:lnTo>
                  <a:pt x="448716" y="897216"/>
                </a:lnTo>
                <a:lnTo>
                  <a:pt x="448716" y="885164"/>
                </a:lnTo>
                <a:lnTo>
                  <a:pt x="447370" y="880694"/>
                </a:lnTo>
                <a:lnTo>
                  <a:pt x="444690" y="876668"/>
                </a:lnTo>
                <a:lnTo>
                  <a:pt x="149862" y="507657"/>
                </a:lnTo>
                <a:close/>
              </a:path>
              <a:path w="473710" h="913764">
                <a:moveTo>
                  <a:pt x="392065" y="46875"/>
                </a:moveTo>
                <a:lnTo>
                  <a:pt x="192201" y="46875"/>
                </a:lnTo>
                <a:lnTo>
                  <a:pt x="217762" y="47339"/>
                </a:lnTo>
                <a:lnTo>
                  <a:pt x="242189" y="48725"/>
                </a:lnTo>
                <a:lnTo>
                  <a:pt x="287642" y="54241"/>
                </a:lnTo>
                <a:lnTo>
                  <a:pt x="327660" y="64635"/>
                </a:lnTo>
                <a:lnTo>
                  <a:pt x="375688" y="91632"/>
                </a:lnTo>
                <a:lnTo>
                  <a:pt x="408533" y="133946"/>
                </a:lnTo>
                <a:lnTo>
                  <a:pt x="421084" y="172127"/>
                </a:lnTo>
                <a:lnTo>
                  <a:pt x="425272" y="219671"/>
                </a:lnTo>
                <a:lnTo>
                  <a:pt x="424831" y="233319"/>
                </a:lnTo>
                <a:lnTo>
                  <a:pt x="418236" y="273253"/>
                </a:lnTo>
                <a:lnTo>
                  <a:pt x="404113" y="310923"/>
                </a:lnTo>
                <a:lnTo>
                  <a:pt x="382822" y="345333"/>
                </a:lnTo>
                <a:lnTo>
                  <a:pt x="354426" y="375488"/>
                </a:lnTo>
                <a:lnTo>
                  <a:pt x="319455" y="399161"/>
                </a:lnTo>
                <a:lnTo>
                  <a:pt x="278685" y="415407"/>
                </a:lnTo>
                <a:lnTo>
                  <a:pt x="228714" y="425272"/>
                </a:lnTo>
                <a:lnTo>
                  <a:pt x="168011" y="430644"/>
                </a:lnTo>
                <a:lnTo>
                  <a:pt x="95097" y="433311"/>
                </a:lnTo>
                <a:lnTo>
                  <a:pt x="356593" y="433311"/>
                </a:lnTo>
                <a:lnTo>
                  <a:pt x="400824" y="400494"/>
                </a:lnTo>
                <a:lnTo>
                  <a:pt x="433414" y="361505"/>
                </a:lnTo>
                <a:lnTo>
                  <a:pt x="455993" y="317284"/>
                </a:lnTo>
                <a:lnTo>
                  <a:pt x="469154" y="269340"/>
                </a:lnTo>
                <a:lnTo>
                  <a:pt x="473494" y="219671"/>
                </a:lnTo>
                <a:lnTo>
                  <a:pt x="472696" y="196378"/>
                </a:lnTo>
                <a:lnTo>
                  <a:pt x="466330" y="154683"/>
                </a:lnTo>
                <a:lnTo>
                  <a:pt x="445779" y="103811"/>
                </a:lnTo>
                <a:lnTo>
                  <a:pt x="414971" y="65053"/>
                </a:lnTo>
                <a:lnTo>
                  <a:pt x="402832" y="54589"/>
                </a:lnTo>
                <a:lnTo>
                  <a:pt x="392065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66016" y="792998"/>
            <a:ext cx="6828155" cy="8941435"/>
            <a:chOff x="366016" y="792998"/>
            <a:chExt cx="6828155" cy="8941435"/>
          </a:xfrm>
        </p:grpSpPr>
        <p:sp>
          <p:nvSpPr>
            <p:cNvPr id="14" name="object 14"/>
            <p:cNvSpPr/>
            <p:nvPr/>
          </p:nvSpPr>
          <p:spPr>
            <a:xfrm>
              <a:off x="6149961" y="3823382"/>
              <a:ext cx="473709" cy="913765"/>
            </a:xfrm>
            <a:custGeom>
              <a:avLst/>
              <a:gdLst/>
              <a:ahLst/>
              <a:cxnLst/>
              <a:rect l="l" t="t" r="r" b="b"/>
              <a:pathLst>
                <a:path w="473709" h="913764">
                  <a:moveTo>
                    <a:pt x="188188" y="0"/>
                  </a:moveTo>
                  <a:lnTo>
                    <a:pt x="107581" y="0"/>
                  </a:lnTo>
                  <a:lnTo>
                    <a:pt x="102336" y="1905"/>
                  </a:lnTo>
                  <a:lnTo>
                    <a:pt x="93853" y="9499"/>
                  </a:lnTo>
                  <a:lnTo>
                    <a:pt x="91287" y="14516"/>
                  </a:lnTo>
                  <a:lnTo>
                    <a:pt x="90411" y="20764"/>
                  </a:lnTo>
                  <a:lnTo>
                    <a:pt x="660" y="879348"/>
                  </a:lnTo>
                  <a:lnTo>
                    <a:pt x="203" y="880249"/>
                  </a:lnTo>
                  <a:lnTo>
                    <a:pt x="121" y="880694"/>
                  </a:lnTo>
                  <a:lnTo>
                    <a:pt x="0" y="895883"/>
                  </a:lnTo>
                  <a:lnTo>
                    <a:pt x="2006" y="901788"/>
                  </a:lnTo>
                  <a:lnTo>
                    <a:pt x="10045" y="911161"/>
                  </a:lnTo>
                  <a:lnTo>
                    <a:pt x="15836" y="913511"/>
                  </a:lnTo>
                  <a:lnTo>
                    <a:pt x="28790" y="913511"/>
                  </a:lnTo>
                  <a:lnTo>
                    <a:pt x="34023" y="911834"/>
                  </a:lnTo>
                  <a:lnTo>
                    <a:pt x="44297" y="905129"/>
                  </a:lnTo>
                  <a:lnTo>
                    <a:pt x="47307" y="898563"/>
                  </a:lnTo>
                  <a:lnTo>
                    <a:pt x="48221" y="888720"/>
                  </a:lnTo>
                  <a:lnTo>
                    <a:pt x="87731" y="507657"/>
                  </a:lnTo>
                  <a:lnTo>
                    <a:pt x="149862" y="507657"/>
                  </a:lnTo>
                  <a:lnTo>
                    <a:pt x="127914" y="480187"/>
                  </a:lnTo>
                  <a:lnTo>
                    <a:pt x="162024" y="478705"/>
                  </a:lnTo>
                  <a:lnTo>
                    <a:pt x="223971" y="472852"/>
                  </a:lnTo>
                  <a:lnTo>
                    <a:pt x="277508" y="463145"/>
                  </a:lnTo>
                  <a:lnTo>
                    <a:pt x="322383" y="449582"/>
                  </a:lnTo>
                  <a:lnTo>
                    <a:pt x="356593" y="433311"/>
                  </a:lnTo>
                  <a:lnTo>
                    <a:pt x="95097" y="433311"/>
                  </a:lnTo>
                  <a:lnTo>
                    <a:pt x="134607" y="46875"/>
                  </a:lnTo>
                  <a:lnTo>
                    <a:pt x="392060" y="46875"/>
                  </a:lnTo>
                  <a:lnTo>
                    <a:pt x="389853" y="45294"/>
                  </a:lnTo>
                  <a:lnTo>
                    <a:pt x="346738" y="23779"/>
                  </a:lnTo>
                  <a:lnTo>
                    <a:pt x="299796" y="9902"/>
                  </a:lnTo>
                  <a:lnTo>
                    <a:pt x="251142" y="2679"/>
                  </a:lnTo>
                  <a:lnTo>
                    <a:pt x="203422" y="168"/>
                  </a:lnTo>
                  <a:lnTo>
                    <a:pt x="188188" y="0"/>
                  </a:lnTo>
                  <a:close/>
                </a:path>
                <a:path w="473709" h="913764">
                  <a:moveTo>
                    <a:pt x="149862" y="507657"/>
                  </a:moveTo>
                  <a:lnTo>
                    <a:pt x="87731" y="507657"/>
                  </a:lnTo>
                  <a:lnTo>
                    <a:pt x="405853" y="904125"/>
                  </a:lnTo>
                  <a:lnTo>
                    <a:pt x="411645" y="910386"/>
                  </a:lnTo>
                  <a:lnTo>
                    <a:pt x="418122" y="913511"/>
                  </a:lnTo>
                  <a:lnTo>
                    <a:pt x="431507" y="913511"/>
                  </a:lnTo>
                  <a:lnTo>
                    <a:pt x="436994" y="911402"/>
                  </a:lnTo>
                  <a:lnTo>
                    <a:pt x="446366" y="902919"/>
                  </a:lnTo>
                  <a:lnTo>
                    <a:pt x="448716" y="897216"/>
                  </a:lnTo>
                  <a:lnTo>
                    <a:pt x="448716" y="885164"/>
                  </a:lnTo>
                  <a:lnTo>
                    <a:pt x="447370" y="880694"/>
                  </a:lnTo>
                  <a:lnTo>
                    <a:pt x="444690" y="876668"/>
                  </a:lnTo>
                  <a:lnTo>
                    <a:pt x="149862" y="507657"/>
                  </a:lnTo>
                  <a:close/>
                </a:path>
                <a:path w="473709" h="913764">
                  <a:moveTo>
                    <a:pt x="392060" y="46875"/>
                  </a:moveTo>
                  <a:lnTo>
                    <a:pt x="192201" y="46875"/>
                  </a:lnTo>
                  <a:lnTo>
                    <a:pt x="217762" y="47339"/>
                  </a:lnTo>
                  <a:lnTo>
                    <a:pt x="242189" y="48725"/>
                  </a:lnTo>
                  <a:lnTo>
                    <a:pt x="287642" y="54241"/>
                  </a:lnTo>
                  <a:lnTo>
                    <a:pt x="327655" y="64635"/>
                  </a:lnTo>
                  <a:lnTo>
                    <a:pt x="375688" y="91632"/>
                  </a:lnTo>
                  <a:lnTo>
                    <a:pt x="408533" y="133946"/>
                  </a:lnTo>
                  <a:lnTo>
                    <a:pt x="421084" y="172127"/>
                  </a:lnTo>
                  <a:lnTo>
                    <a:pt x="425272" y="219671"/>
                  </a:lnTo>
                  <a:lnTo>
                    <a:pt x="424831" y="233319"/>
                  </a:lnTo>
                  <a:lnTo>
                    <a:pt x="418236" y="273253"/>
                  </a:lnTo>
                  <a:lnTo>
                    <a:pt x="404107" y="310923"/>
                  </a:lnTo>
                  <a:lnTo>
                    <a:pt x="382822" y="345333"/>
                  </a:lnTo>
                  <a:lnTo>
                    <a:pt x="354420" y="375488"/>
                  </a:lnTo>
                  <a:lnTo>
                    <a:pt x="319455" y="399161"/>
                  </a:lnTo>
                  <a:lnTo>
                    <a:pt x="278685" y="415407"/>
                  </a:lnTo>
                  <a:lnTo>
                    <a:pt x="228714" y="425272"/>
                  </a:lnTo>
                  <a:lnTo>
                    <a:pt x="168001" y="430644"/>
                  </a:lnTo>
                  <a:lnTo>
                    <a:pt x="95097" y="433311"/>
                  </a:lnTo>
                  <a:lnTo>
                    <a:pt x="356593" y="433311"/>
                  </a:lnTo>
                  <a:lnTo>
                    <a:pt x="400824" y="400494"/>
                  </a:lnTo>
                  <a:lnTo>
                    <a:pt x="433414" y="361505"/>
                  </a:lnTo>
                  <a:lnTo>
                    <a:pt x="455988" y="317284"/>
                  </a:lnTo>
                  <a:lnTo>
                    <a:pt x="469154" y="269340"/>
                  </a:lnTo>
                  <a:lnTo>
                    <a:pt x="473494" y="219671"/>
                  </a:lnTo>
                  <a:lnTo>
                    <a:pt x="472696" y="196378"/>
                  </a:lnTo>
                  <a:lnTo>
                    <a:pt x="466330" y="154683"/>
                  </a:lnTo>
                  <a:lnTo>
                    <a:pt x="445774" y="103811"/>
                  </a:lnTo>
                  <a:lnTo>
                    <a:pt x="414969" y="65053"/>
                  </a:lnTo>
                  <a:lnTo>
                    <a:pt x="402828" y="54589"/>
                  </a:lnTo>
                  <a:lnTo>
                    <a:pt x="392060" y="46875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6016" y="792998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75" y="0"/>
                  </a:moveTo>
                  <a:lnTo>
                    <a:pt x="228701" y="0"/>
                  </a:lnTo>
                  <a:lnTo>
                    <a:pt x="182666" y="4655"/>
                  </a:lnTo>
                  <a:lnTo>
                    <a:pt x="139763" y="18002"/>
                  </a:lnTo>
                  <a:lnTo>
                    <a:pt x="100919" y="39114"/>
                  </a:lnTo>
                  <a:lnTo>
                    <a:pt x="67059" y="67063"/>
                  </a:lnTo>
                  <a:lnTo>
                    <a:pt x="39110" y="100924"/>
                  </a:lnTo>
                  <a:lnTo>
                    <a:pt x="18000" y="139769"/>
                  </a:lnTo>
                  <a:lnTo>
                    <a:pt x="4654" y="182670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75" y="8940901"/>
                  </a:lnTo>
                  <a:lnTo>
                    <a:pt x="6645306" y="8936247"/>
                  </a:lnTo>
                  <a:lnTo>
                    <a:pt x="6688205" y="8922901"/>
                  </a:lnTo>
                  <a:lnTo>
                    <a:pt x="6701821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5" y="18002"/>
                  </a:lnTo>
                  <a:lnTo>
                    <a:pt x="6645306" y="4655"/>
                  </a:lnTo>
                  <a:lnTo>
                    <a:pt x="6599275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75" y="25400"/>
                  </a:lnTo>
                  <a:lnTo>
                    <a:pt x="6645834" y="30778"/>
                  </a:lnTo>
                  <a:lnTo>
                    <a:pt x="6688602" y="46094"/>
                  </a:lnTo>
                  <a:lnTo>
                    <a:pt x="6726350" y="70118"/>
                  </a:lnTo>
                  <a:lnTo>
                    <a:pt x="6757850" y="101621"/>
                  </a:lnTo>
                  <a:lnTo>
                    <a:pt x="6781872" y="139372"/>
                  </a:lnTo>
                  <a:lnTo>
                    <a:pt x="6797186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6" y="8758759"/>
                  </a:lnTo>
                  <a:lnTo>
                    <a:pt x="6781872" y="8801529"/>
                  </a:lnTo>
                  <a:lnTo>
                    <a:pt x="6757850" y="8839280"/>
                  </a:lnTo>
                  <a:lnTo>
                    <a:pt x="6726350" y="8870782"/>
                  </a:lnTo>
                  <a:lnTo>
                    <a:pt x="6688602" y="8894806"/>
                  </a:lnTo>
                  <a:lnTo>
                    <a:pt x="6645834" y="8910122"/>
                  </a:lnTo>
                  <a:lnTo>
                    <a:pt x="6599275" y="8915501"/>
                  </a:lnTo>
                  <a:lnTo>
                    <a:pt x="6701821" y="8915501"/>
                  </a:lnTo>
                  <a:lnTo>
                    <a:pt x="6760906" y="8873842"/>
                  </a:lnTo>
                  <a:lnTo>
                    <a:pt x="6788854" y="8839982"/>
                  </a:lnTo>
                  <a:lnTo>
                    <a:pt x="6809964" y="8801137"/>
                  </a:lnTo>
                  <a:lnTo>
                    <a:pt x="6823310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10" y="182670"/>
                  </a:lnTo>
                  <a:lnTo>
                    <a:pt x="6809964" y="139769"/>
                  </a:lnTo>
                  <a:lnTo>
                    <a:pt x="6788854" y="100924"/>
                  </a:lnTo>
                  <a:lnTo>
                    <a:pt x="6760906" y="67063"/>
                  </a:lnTo>
                  <a:lnTo>
                    <a:pt x="6727048" y="39114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017" y="3818166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1017" y="521542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1004" y="2036266"/>
              <a:ext cx="3209290" cy="783590"/>
            </a:xfrm>
            <a:custGeom>
              <a:avLst/>
              <a:gdLst/>
              <a:ahLst/>
              <a:cxnLst/>
              <a:rect l="l" t="t" r="r" b="b"/>
              <a:pathLst>
                <a:path w="3209290" h="783589">
                  <a:moveTo>
                    <a:pt x="3208998" y="758050"/>
                  </a:moveTo>
                  <a:lnTo>
                    <a:pt x="0" y="758050"/>
                  </a:lnTo>
                  <a:lnTo>
                    <a:pt x="0" y="783450"/>
                  </a:lnTo>
                  <a:lnTo>
                    <a:pt x="3208998" y="783450"/>
                  </a:lnTo>
                  <a:lnTo>
                    <a:pt x="3208998" y="758050"/>
                  </a:lnTo>
                  <a:close/>
                </a:path>
                <a:path w="3209290" h="783589">
                  <a:moveTo>
                    <a:pt x="320899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98" y="9525"/>
                  </a:lnTo>
                  <a:lnTo>
                    <a:pt x="320899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1017" y="5897715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1017" y="6358712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748442" y="3823382"/>
            <a:ext cx="473709" cy="913765"/>
          </a:xfrm>
          <a:custGeom>
            <a:avLst/>
            <a:gdLst/>
            <a:ahLst/>
            <a:cxnLst/>
            <a:rect l="l" t="t" r="r" b="b"/>
            <a:pathLst>
              <a:path w="473709" h="913764">
                <a:moveTo>
                  <a:pt x="188188" y="0"/>
                </a:moveTo>
                <a:lnTo>
                  <a:pt x="107594" y="0"/>
                </a:lnTo>
                <a:lnTo>
                  <a:pt x="102349" y="1905"/>
                </a:lnTo>
                <a:lnTo>
                  <a:pt x="93865" y="9499"/>
                </a:lnTo>
                <a:lnTo>
                  <a:pt x="91300" y="14516"/>
                </a:lnTo>
                <a:lnTo>
                  <a:pt x="90411" y="20764"/>
                </a:lnTo>
                <a:lnTo>
                  <a:pt x="660" y="879348"/>
                </a:lnTo>
                <a:lnTo>
                  <a:pt x="215" y="880249"/>
                </a:lnTo>
                <a:lnTo>
                  <a:pt x="0" y="881354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61"/>
                </a:lnTo>
                <a:lnTo>
                  <a:pt x="15836" y="913511"/>
                </a:lnTo>
                <a:lnTo>
                  <a:pt x="28790" y="913511"/>
                </a:lnTo>
                <a:lnTo>
                  <a:pt x="34036" y="911834"/>
                </a:lnTo>
                <a:lnTo>
                  <a:pt x="44297" y="905129"/>
                </a:lnTo>
                <a:lnTo>
                  <a:pt x="47320" y="898563"/>
                </a:lnTo>
                <a:lnTo>
                  <a:pt x="48221" y="888720"/>
                </a:lnTo>
                <a:lnTo>
                  <a:pt x="87731" y="507657"/>
                </a:lnTo>
                <a:lnTo>
                  <a:pt x="149862" y="507657"/>
                </a:lnTo>
                <a:lnTo>
                  <a:pt x="127914" y="480187"/>
                </a:lnTo>
                <a:lnTo>
                  <a:pt x="162025" y="478705"/>
                </a:lnTo>
                <a:lnTo>
                  <a:pt x="223976" y="472852"/>
                </a:lnTo>
                <a:lnTo>
                  <a:pt x="277513" y="463145"/>
                </a:lnTo>
                <a:lnTo>
                  <a:pt x="322385" y="449582"/>
                </a:lnTo>
                <a:lnTo>
                  <a:pt x="356593" y="433311"/>
                </a:lnTo>
                <a:lnTo>
                  <a:pt x="95097" y="433311"/>
                </a:lnTo>
                <a:lnTo>
                  <a:pt x="134607" y="46875"/>
                </a:lnTo>
                <a:lnTo>
                  <a:pt x="392065" y="46875"/>
                </a:lnTo>
                <a:lnTo>
                  <a:pt x="389858" y="45294"/>
                </a:lnTo>
                <a:lnTo>
                  <a:pt x="346738" y="23779"/>
                </a:lnTo>
                <a:lnTo>
                  <a:pt x="299802" y="9902"/>
                </a:lnTo>
                <a:lnTo>
                  <a:pt x="251142" y="2679"/>
                </a:lnTo>
                <a:lnTo>
                  <a:pt x="203424" y="168"/>
                </a:lnTo>
                <a:lnTo>
                  <a:pt x="188188" y="0"/>
                </a:lnTo>
                <a:close/>
              </a:path>
              <a:path w="473709" h="913764">
                <a:moveTo>
                  <a:pt x="149862" y="507657"/>
                </a:moveTo>
                <a:lnTo>
                  <a:pt x="87731" y="507657"/>
                </a:lnTo>
                <a:lnTo>
                  <a:pt x="405853" y="904125"/>
                </a:lnTo>
                <a:lnTo>
                  <a:pt x="411645" y="910386"/>
                </a:lnTo>
                <a:lnTo>
                  <a:pt x="418122" y="913511"/>
                </a:lnTo>
                <a:lnTo>
                  <a:pt x="431520" y="913511"/>
                </a:lnTo>
                <a:lnTo>
                  <a:pt x="436994" y="911402"/>
                </a:lnTo>
                <a:lnTo>
                  <a:pt x="446366" y="902919"/>
                </a:lnTo>
                <a:lnTo>
                  <a:pt x="448716" y="897216"/>
                </a:lnTo>
                <a:lnTo>
                  <a:pt x="448716" y="885164"/>
                </a:lnTo>
                <a:lnTo>
                  <a:pt x="447370" y="880694"/>
                </a:lnTo>
                <a:lnTo>
                  <a:pt x="444690" y="876668"/>
                </a:lnTo>
                <a:lnTo>
                  <a:pt x="149862" y="507657"/>
                </a:lnTo>
                <a:close/>
              </a:path>
              <a:path w="473709" h="913764">
                <a:moveTo>
                  <a:pt x="392065" y="46875"/>
                </a:moveTo>
                <a:lnTo>
                  <a:pt x="192201" y="46875"/>
                </a:lnTo>
                <a:lnTo>
                  <a:pt x="217762" y="47339"/>
                </a:lnTo>
                <a:lnTo>
                  <a:pt x="242189" y="48725"/>
                </a:lnTo>
                <a:lnTo>
                  <a:pt x="287642" y="54241"/>
                </a:lnTo>
                <a:lnTo>
                  <a:pt x="327660" y="64635"/>
                </a:lnTo>
                <a:lnTo>
                  <a:pt x="375688" y="91632"/>
                </a:lnTo>
                <a:lnTo>
                  <a:pt x="408533" y="133946"/>
                </a:lnTo>
                <a:lnTo>
                  <a:pt x="421084" y="172127"/>
                </a:lnTo>
                <a:lnTo>
                  <a:pt x="425272" y="219671"/>
                </a:lnTo>
                <a:lnTo>
                  <a:pt x="424831" y="233319"/>
                </a:lnTo>
                <a:lnTo>
                  <a:pt x="418236" y="273253"/>
                </a:lnTo>
                <a:lnTo>
                  <a:pt x="404113" y="310923"/>
                </a:lnTo>
                <a:lnTo>
                  <a:pt x="382822" y="345333"/>
                </a:lnTo>
                <a:lnTo>
                  <a:pt x="354426" y="375488"/>
                </a:lnTo>
                <a:lnTo>
                  <a:pt x="319455" y="399161"/>
                </a:lnTo>
                <a:lnTo>
                  <a:pt x="278685" y="415407"/>
                </a:lnTo>
                <a:lnTo>
                  <a:pt x="228714" y="425272"/>
                </a:lnTo>
                <a:lnTo>
                  <a:pt x="168011" y="430644"/>
                </a:lnTo>
                <a:lnTo>
                  <a:pt x="95097" y="433311"/>
                </a:lnTo>
                <a:lnTo>
                  <a:pt x="356593" y="433311"/>
                </a:lnTo>
                <a:lnTo>
                  <a:pt x="400824" y="400494"/>
                </a:lnTo>
                <a:lnTo>
                  <a:pt x="433414" y="361505"/>
                </a:lnTo>
                <a:lnTo>
                  <a:pt x="455993" y="317284"/>
                </a:lnTo>
                <a:lnTo>
                  <a:pt x="469154" y="269340"/>
                </a:lnTo>
                <a:lnTo>
                  <a:pt x="473494" y="219671"/>
                </a:lnTo>
                <a:lnTo>
                  <a:pt x="472696" y="196378"/>
                </a:lnTo>
                <a:lnTo>
                  <a:pt x="466330" y="154683"/>
                </a:lnTo>
                <a:lnTo>
                  <a:pt x="445779" y="103811"/>
                </a:lnTo>
                <a:lnTo>
                  <a:pt x="414971" y="65053"/>
                </a:lnTo>
                <a:lnTo>
                  <a:pt x="402832" y="54589"/>
                </a:lnTo>
                <a:lnTo>
                  <a:pt x="392065" y="468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6979" y="1305581"/>
            <a:ext cx="772160" cy="1489075"/>
          </a:xfrm>
          <a:custGeom>
            <a:avLst/>
            <a:gdLst/>
            <a:ahLst/>
            <a:cxnLst/>
            <a:rect l="l" t="t" r="r" b="b"/>
            <a:pathLst>
              <a:path w="772160" h="1489075">
                <a:moveTo>
                  <a:pt x="306679" y="0"/>
                </a:moveTo>
                <a:lnTo>
                  <a:pt x="185534" y="0"/>
                </a:lnTo>
                <a:lnTo>
                  <a:pt x="178202" y="582"/>
                </a:lnTo>
                <a:lnTo>
                  <a:pt x="148938" y="26575"/>
                </a:lnTo>
                <a:lnTo>
                  <a:pt x="1092" y="1433017"/>
                </a:lnTo>
                <a:lnTo>
                  <a:pt x="355" y="1434490"/>
                </a:lnTo>
                <a:lnTo>
                  <a:pt x="0" y="1436293"/>
                </a:lnTo>
                <a:lnTo>
                  <a:pt x="0" y="1448307"/>
                </a:lnTo>
                <a:lnTo>
                  <a:pt x="21823" y="1485815"/>
                </a:lnTo>
                <a:lnTo>
                  <a:pt x="38201" y="1488681"/>
                </a:lnTo>
                <a:lnTo>
                  <a:pt x="44711" y="1488169"/>
                </a:lnTo>
                <a:lnTo>
                  <a:pt x="76832" y="1459321"/>
                </a:lnTo>
                <a:lnTo>
                  <a:pt x="142976" y="827290"/>
                </a:lnTo>
                <a:lnTo>
                  <a:pt x="244205" y="827290"/>
                </a:lnTo>
                <a:lnTo>
                  <a:pt x="208457" y="782548"/>
                </a:lnTo>
                <a:lnTo>
                  <a:pt x="264051" y="780126"/>
                </a:lnTo>
                <a:lnTo>
                  <a:pt x="316230" y="776136"/>
                </a:lnTo>
                <a:lnTo>
                  <a:pt x="364998" y="770577"/>
                </a:lnTo>
                <a:lnTo>
                  <a:pt x="410362" y="763447"/>
                </a:lnTo>
                <a:lnTo>
                  <a:pt x="452243" y="754754"/>
                </a:lnTo>
                <a:lnTo>
                  <a:pt x="490580" y="744486"/>
                </a:lnTo>
                <a:lnTo>
                  <a:pt x="556615" y="719239"/>
                </a:lnTo>
                <a:lnTo>
                  <a:pt x="581110" y="706145"/>
                </a:lnTo>
                <a:lnTo>
                  <a:pt x="154978" y="706145"/>
                </a:lnTo>
                <a:lnTo>
                  <a:pt x="219367" y="76403"/>
                </a:lnTo>
                <a:lnTo>
                  <a:pt x="638949" y="76403"/>
                </a:lnTo>
                <a:lnTo>
                  <a:pt x="635330" y="73811"/>
                </a:lnTo>
                <a:lnTo>
                  <a:pt x="589284" y="48984"/>
                </a:lnTo>
                <a:lnTo>
                  <a:pt x="540168" y="29885"/>
                </a:lnTo>
                <a:lnTo>
                  <a:pt x="488569" y="16138"/>
                </a:lnTo>
                <a:lnTo>
                  <a:pt x="435906" y="7136"/>
                </a:lnTo>
                <a:lnTo>
                  <a:pt x="382805" y="2464"/>
                </a:lnTo>
                <a:lnTo>
                  <a:pt x="331508" y="275"/>
                </a:lnTo>
                <a:lnTo>
                  <a:pt x="306679" y="0"/>
                </a:lnTo>
                <a:close/>
              </a:path>
              <a:path w="772160" h="1489075">
                <a:moveTo>
                  <a:pt x="244205" y="827290"/>
                </a:moveTo>
                <a:lnTo>
                  <a:pt x="142976" y="827290"/>
                </a:lnTo>
                <a:lnTo>
                  <a:pt x="661390" y="1473403"/>
                </a:lnTo>
                <a:lnTo>
                  <a:pt x="668684" y="1480092"/>
                </a:lnTo>
                <a:lnTo>
                  <a:pt x="676390" y="1484866"/>
                </a:lnTo>
                <a:lnTo>
                  <a:pt x="684509" y="1487728"/>
                </a:lnTo>
                <a:lnTo>
                  <a:pt x="693039" y="1488681"/>
                </a:lnTo>
                <a:lnTo>
                  <a:pt x="700439" y="1488035"/>
                </a:lnTo>
                <a:lnTo>
                  <a:pt x="730524" y="1458771"/>
                </a:lnTo>
                <a:lnTo>
                  <a:pt x="731240" y="1450479"/>
                </a:lnTo>
                <a:lnTo>
                  <a:pt x="731240" y="1442478"/>
                </a:lnTo>
                <a:lnTo>
                  <a:pt x="729056" y="1435201"/>
                </a:lnTo>
                <a:lnTo>
                  <a:pt x="724687" y="1428661"/>
                </a:lnTo>
                <a:lnTo>
                  <a:pt x="244205" y="827290"/>
                </a:lnTo>
                <a:close/>
              </a:path>
              <a:path w="772160" h="1489075">
                <a:moveTo>
                  <a:pt x="638949" y="76403"/>
                </a:moveTo>
                <a:lnTo>
                  <a:pt x="313232" y="76403"/>
                </a:lnTo>
                <a:lnTo>
                  <a:pt x="354878" y="77153"/>
                </a:lnTo>
                <a:lnTo>
                  <a:pt x="394681" y="79403"/>
                </a:lnTo>
                <a:lnTo>
                  <a:pt x="432640" y="83154"/>
                </a:lnTo>
                <a:lnTo>
                  <a:pt x="502656" y="95641"/>
                </a:lnTo>
                <a:lnTo>
                  <a:pt x="562683" y="117472"/>
                </a:lnTo>
                <a:lnTo>
                  <a:pt x="612241" y="149328"/>
                </a:lnTo>
                <a:lnTo>
                  <a:pt x="650714" y="192439"/>
                </a:lnTo>
                <a:lnTo>
                  <a:pt x="677688" y="247484"/>
                </a:lnTo>
                <a:lnTo>
                  <a:pt x="691332" y="317332"/>
                </a:lnTo>
                <a:lnTo>
                  <a:pt x="693039" y="357987"/>
                </a:lnTo>
                <a:lnTo>
                  <a:pt x="692322" y="380231"/>
                </a:lnTo>
                <a:lnTo>
                  <a:pt x="686593" y="423885"/>
                </a:lnTo>
                <a:lnTo>
                  <a:pt x="675202" y="466307"/>
                </a:lnTo>
                <a:lnTo>
                  <a:pt x="658557" y="506688"/>
                </a:lnTo>
                <a:lnTo>
                  <a:pt x="636726" y="544790"/>
                </a:lnTo>
                <a:lnTo>
                  <a:pt x="609713" y="579989"/>
                </a:lnTo>
                <a:lnTo>
                  <a:pt x="577587" y="611912"/>
                </a:lnTo>
                <a:lnTo>
                  <a:pt x="540753" y="638925"/>
                </a:lnTo>
                <a:lnTo>
                  <a:pt x="489252" y="665014"/>
                </a:lnTo>
                <a:lnTo>
                  <a:pt x="415310" y="686298"/>
                </a:lnTo>
                <a:lnTo>
                  <a:pt x="372719" y="693051"/>
                </a:lnTo>
                <a:lnTo>
                  <a:pt x="325749" y="697964"/>
                </a:lnTo>
                <a:lnTo>
                  <a:pt x="273802" y="701784"/>
                </a:lnTo>
                <a:lnTo>
                  <a:pt x="216878" y="704512"/>
                </a:lnTo>
                <a:lnTo>
                  <a:pt x="154978" y="706145"/>
                </a:lnTo>
                <a:lnTo>
                  <a:pt x="581110" y="706145"/>
                </a:lnTo>
                <a:lnTo>
                  <a:pt x="631817" y="671565"/>
                </a:lnTo>
                <a:lnTo>
                  <a:pt x="672746" y="632511"/>
                </a:lnTo>
                <a:lnTo>
                  <a:pt x="706312" y="589125"/>
                </a:lnTo>
                <a:lnTo>
                  <a:pt x="732573" y="541822"/>
                </a:lnTo>
                <a:lnTo>
                  <a:pt x="751938" y="491620"/>
                </a:lnTo>
                <a:lnTo>
                  <a:pt x="764559" y="438922"/>
                </a:lnTo>
                <a:lnTo>
                  <a:pt x="770840" y="385172"/>
                </a:lnTo>
                <a:lnTo>
                  <a:pt x="771626" y="357987"/>
                </a:lnTo>
                <a:lnTo>
                  <a:pt x="770329" y="320027"/>
                </a:lnTo>
                <a:lnTo>
                  <a:pt x="759957" y="252090"/>
                </a:lnTo>
                <a:lnTo>
                  <a:pt x="739593" y="194551"/>
                </a:lnTo>
                <a:lnTo>
                  <a:pt x="711486" y="145982"/>
                </a:lnTo>
                <a:lnTo>
                  <a:pt x="676258" y="106006"/>
                </a:lnTo>
                <a:lnTo>
                  <a:pt x="656475" y="88953"/>
                </a:lnTo>
                <a:lnTo>
                  <a:pt x="638949" y="764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47685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37955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40924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43895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46865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49835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47685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0064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37955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40924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43895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46865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49835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50064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4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27685" y="1613927"/>
            <a:ext cx="1537393" cy="755868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6025443" y="506932"/>
            <a:ext cx="857250" cy="139700"/>
            <a:chOff x="6025443" y="506932"/>
            <a:chExt cx="857250" cy="139700"/>
          </a:xfrm>
        </p:grpSpPr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25443" y="509977"/>
              <a:ext cx="86258" cy="11018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34331" y="539850"/>
              <a:ext cx="64617" cy="8183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4173" y="506932"/>
              <a:ext cx="368955" cy="11475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615366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77" y="94107"/>
                  </a:lnTo>
                  <a:lnTo>
                    <a:pt x="24777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77" y="31242"/>
                  </a:lnTo>
                  <a:lnTo>
                    <a:pt x="24777" y="8610"/>
                  </a:lnTo>
                  <a:lnTo>
                    <a:pt x="15925" y="8610"/>
                  </a:lnTo>
                  <a:lnTo>
                    <a:pt x="13119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88" y="109702"/>
                  </a:lnTo>
                  <a:lnTo>
                    <a:pt x="26987" y="110413"/>
                  </a:lnTo>
                  <a:lnTo>
                    <a:pt x="36931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595" y="31318"/>
                  </a:lnTo>
                  <a:lnTo>
                    <a:pt x="65595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100" y="0"/>
                  </a:lnTo>
                  <a:lnTo>
                    <a:pt x="65100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19696" y="539087"/>
              <a:ext cx="162678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147" y="522903"/>
            <a:ext cx="1515097" cy="15150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3449" y="436614"/>
            <a:ext cx="1460500" cy="167640"/>
            <a:chOff x="473449" y="436614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49" y="436614"/>
              <a:ext cx="1263912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90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05" y="46977"/>
                  </a:moveTo>
                  <a:lnTo>
                    <a:pt x="215" y="46977"/>
                  </a:lnTo>
                  <a:lnTo>
                    <a:pt x="215" y="165163"/>
                  </a:lnTo>
                  <a:lnTo>
                    <a:pt x="32105" y="165163"/>
                  </a:lnTo>
                  <a:lnTo>
                    <a:pt x="32105" y="46977"/>
                  </a:lnTo>
                  <a:close/>
                </a:path>
                <a:path w="33019" h="165734">
                  <a:moveTo>
                    <a:pt x="32448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48" y="30060"/>
                  </a:lnTo>
                  <a:lnTo>
                    <a:pt x="32448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095" y="481410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3169" y="481411"/>
            <a:ext cx="102869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5561" y="482672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50" y="481411"/>
            <a:ext cx="499109" cy="157480"/>
            <a:chOff x="2259350" y="481411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9350" y="481415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1333" y="481411"/>
              <a:ext cx="236598" cy="12275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4402480" y="645400"/>
            <a:ext cx="608330" cy="1285875"/>
          </a:xfrm>
          <a:custGeom>
            <a:avLst/>
            <a:gdLst/>
            <a:ahLst/>
            <a:cxnLst/>
            <a:rect l="l" t="t" r="r" b="b"/>
            <a:pathLst>
              <a:path w="608329" h="1285875">
                <a:moveTo>
                  <a:pt x="535139" y="1022146"/>
                </a:moveTo>
                <a:lnTo>
                  <a:pt x="527062" y="1025601"/>
                </a:lnTo>
                <a:lnTo>
                  <a:pt x="526211" y="1028788"/>
                </a:lnTo>
                <a:lnTo>
                  <a:pt x="528510" y="1033373"/>
                </a:lnTo>
                <a:lnTo>
                  <a:pt x="549249" y="1100734"/>
                </a:lnTo>
                <a:lnTo>
                  <a:pt x="551535" y="1106512"/>
                </a:lnTo>
                <a:lnTo>
                  <a:pt x="554710" y="1109662"/>
                </a:lnTo>
                <a:lnTo>
                  <a:pt x="562775" y="1110830"/>
                </a:lnTo>
                <a:lnTo>
                  <a:pt x="566521" y="1108240"/>
                </a:lnTo>
                <a:lnTo>
                  <a:pt x="569976" y="1102461"/>
                </a:lnTo>
                <a:lnTo>
                  <a:pt x="589715" y="1067917"/>
                </a:lnTo>
                <a:lnTo>
                  <a:pt x="569976" y="1067917"/>
                </a:lnTo>
                <a:lnTo>
                  <a:pt x="570153" y="1066190"/>
                </a:lnTo>
                <a:lnTo>
                  <a:pt x="556158" y="1066190"/>
                </a:lnTo>
                <a:lnTo>
                  <a:pt x="540613" y="1028191"/>
                </a:lnTo>
                <a:lnTo>
                  <a:pt x="538289" y="1023607"/>
                </a:lnTo>
                <a:lnTo>
                  <a:pt x="535139" y="1022146"/>
                </a:lnTo>
                <a:close/>
              </a:path>
              <a:path w="608329" h="1285875">
                <a:moveTo>
                  <a:pt x="599605" y="1027620"/>
                </a:moveTo>
                <a:lnTo>
                  <a:pt x="596455" y="1028788"/>
                </a:lnTo>
                <a:lnTo>
                  <a:pt x="594144" y="1033373"/>
                </a:lnTo>
                <a:lnTo>
                  <a:pt x="569976" y="1067917"/>
                </a:lnTo>
                <a:lnTo>
                  <a:pt x="589715" y="1067917"/>
                </a:lnTo>
                <a:lnTo>
                  <a:pt x="604519" y="1042009"/>
                </a:lnTo>
                <a:lnTo>
                  <a:pt x="607961" y="1036256"/>
                </a:lnTo>
                <a:lnTo>
                  <a:pt x="607669" y="1032243"/>
                </a:lnTo>
                <a:lnTo>
                  <a:pt x="599605" y="1027620"/>
                </a:lnTo>
                <a:close/>
              </a:path>
              <a:path w="608329" h="1285875">
                <a:moveTo>
                  <a:pt x="586092" y="805687"/>
                </a:moveTo>
                <a:lnTo>
                  <a:pt x="583196" y="808266"/>
                </a:lnTo>
                <a:lnTo>
                  <a:pt x="582066" y="814019"/>
                </a:lnTo>
                <a:lnTo>
                  <a:pt x="556158" y="1066190"/>
                </a:lnTo>
                <a:lnTo>
                  <a:pt x="570153" y="1066190"/>
                </a:lnTo>
                <a:lnTo>
                  <a:pt x="595883" y="815746"/>
                </a:lnTo>
                <a:lnTo>
                  <a:pt x="597014" y="809993"/>
                </a:lnTo>
                <a:lnTo>
                  <a:pt x="595287" y="806843"/>
                </a:lnTo>
                <a:lnTo>
                  <a:pt x="586092" y="805687"/>
                </a:lnTo>
                <a:close/>
              </a:path>
              <a:path w="608329" h="1285875">
                <a:moveTo>
                  <a:pt x="397243" y="1221638"/>
                </a:moveTo>
                <a:lnTo>
                  <a:pt x="393801" y="1221638"/>
                </a:lnTo>
                <a:lnTo>
                  <a:pt x="386892" y="1228547"/>
                </a:lnTo>
                <a:lnTo>
                  <a:pt x="386892" y="1232001"/>
                </a:lnTo>
                <a:lnTo>
                  <a:pt x="390347" y="1235455"/>
                </a:lnTo>
                <a:lnTo>
                  <a:pt x="405891" y="1252727"/>
                </a:lnTo>
                <a:lnTo>
                  <a:pt x="386892" y="1271727"/>
                </a:lnTo>
                <a:lnTo>
                  <a:pt x="384568" y="1274025"/>
                </a:lnTo>
                <a:lnTo>
                  <a:pt x="384873" y="1277175"/>
                </a:lnTo>
                <a:lnTo>
                  <a:pt x="390613" y="1285252"/>
                </a:lnTo>
                <a:lnTo>
                  <a:pt x="394373" y="1284947"/>
                </a:lnTo>
                <a:lnTo>
                  <a:pt x="416255" y="1263091"/>
                </a:lnTo>
                <a:lnTo>
                  <a:pt x="436032" y="1263091"/>
                </a:lnTo>
                <a:lnTo>
                  <a:pt x="426618" y="1252727"/>
                </a:lnTo>
                <a:lnTo>
                  <a:pt x="436981" y="1242364"/>
                </a:lnTo>
                <a:lnTo>
                  <a:pt x="416255" y="1242364"/>
                </a:lnTo>
                <a:lnTo>
                  <a:pt x="400710" y="1225092"/>
                </a:lnTo>
                <a:lnTo>
                  <a:pt x="397243" y="1221638"/>
                </a:lnTo>
                <a:close/>
              </a:path>
              <a:path w="608329" h="1285875">
                <a:moveTo>
                  <a:pt x="436032" y="1263091"/>
                </a:moveTo>
                <a:lnTo>
                  <a:pt x="416255" y="1263091"/>
                </a:lnTo>
                <a:lnTo>
                  <a:pt x="431799" y="1280363"/>
                </a:lnTo>
                <a:lnTo>
                  <a:pt x="435254" y="1283817"/>
                </a:lnTo>
                <a:lnTo>
                  <a:pt x="438708" y="1284084"/>
                </a:lnTo>
                <a:lnTo>
                  <a:pt x="442175" y="1281226"/>
                </a:lnTo>
                <a:lnTo>
                  <a:pt x="445617" y="1278331"/>
                </a:lnTo>
                <a:lnTo>
                  <a:pt x="446189" y="1275181"/>
                </a:lnTo>
                <a:lnTo>
                  <a:pt x="443877" y="1271727"/>
                </a:lnTo>
                <a:lnTo>
                  <a:pt x="436032" y="1263091"/>
                </a:lnTo>
                <a:close/>
              </a:path>
              <a:path w="608329" h="1285875">
                <a:moveTo>
                  <a:pt x="440435" y="1221638"/>
                </a:moveTo>
                <a:lnTo>
                  <a:pt x="436981" y="1221638"/>
                </a:lnTo>
                <a:lnTo>
                  <a:pt x="416255" y="1242364"/>
                </a:lnTo>
                <a:lnTo>
                  <a:pt x="436981" y="1242364"/>
                </a:lnTo>
                <a:lnTo>
                  <a:pt x="447344" y="1232001"/>
                </a:lnTo>
                <a:lnTo>
                  <a:pt x="447344" y="1228547"/>
                </a:lnTo>
                <a:lnTo>
                  <a:pt x="440435" y="1221638"/>
                </a:lnTo>
                <a:close/>
              </a:path>
              <a:path w="608329" h="1285875">
                <a:moveTo>
                  <a:pt x="271748" y="0"/>
                </a:moveTo>
                <a:lnTo>
                  <a:pt x="250757" y="0"/>
                </a:lnTo>
                <a:lnTo>
                  <a:pt x="241369" y="2539"/>
                </a:lnTo>
                <a:lnTo>
                  <a:pt x="212002" y="27939"/>
                </a:lnTo>
                <a:lnTo>
                  <a:pt x="93268" y="1123949"/>
                </a:lnTo>
                <a:lnTo>
                  <a:pt x="92931" y="1139189"/>
                </a:lnTo>
                <a:lnTo>
                  <a:pt x="95407" y="1151889"/>
                </a:lnTo>
                <a:lnTo>
                  <a:pt x="128241" y="1181099"/>
                </a:lnTo>
                <a:lnTo>
                  <a:pt x="138277" y="1183639"/>
                </a:lnTo>
                <a:lnTo>
                  <a:pt x="157861" y="1183639"/>
                </a:lnTo>
                <a:lnTo>
                  <a:pt x="140868" y="1168399"/>
                </a:lnTo>
                <a:lnTo>
                  <a:pt x="133423" y="1165859"/>
                </a:lnTo>
                <a:lnTo>
                  <a:pt x="108153" y="1136649"/>
                </a:lnTo>
                <a:lnTo>
                  <a:pt x="108813" y="1125219"/>
                </a:lnTo>
                <a:lnTo>
                  <a:pt x="221081" y="53339"/>
                </a:lnTo>
                <a:lnTo>
                  <a:pt x="241533" y="20319"/>
                </a:lnTo>
                <a:lnTo>
                  <a:pt x="254043" y="15239"/>
                </a:lnTo>
                <a:lnTo>
                  <a:pt x="301409" y="15239"/>
                </a:lnTo>
                <a:lnTo>
                  <a:pt x="292055" y="7619"/>
                </a:lnTo>
                <a:lnTo>
                  <a:pt x="282168" y="3809"/>
                </a:lnTo>
                <a:lnTo>
                  <a:pt x="271748" y="0"/>
                </a:lnTo>
                <a:close/>
              </a:path>
              <a:path w="608329" h="1285875">
                <a:moveTo>
                  <a:pt x="421497" y="690879"/>
                </a:moveTo>
                <a:lnTo>
                  <a:pt x="403009" y="690879"/>
                </a:lnTo>
                <a:lnTo>
                  <a:pt x="406450" y="693419"/>
                </a:lnTo>
                <a:lnTo>
                  <a:pt x="408762" y="708659"/>
                </a:lnTo>
                <a:lnTo>
                  <a:pt x="409259" y="715009"/>
                </a:lnTo>
                <a:lnTo>
                  <a:pt x="409359" y="726439"/>
                </a:lnTo>
                <a:lnTo>
                  <a:pt x="407885" y="739139"/>
                </a:lnTo>
                <a:lnTo>
                  <a:pt x="407208" y="746759"/>
                </a:lnTo>
                <a:lnTo>
                  <a:pt x="404444" y="779779"/>
                </a:lnTo>
                <a:lnTo>
                  <a:pt x="404220" y="784859"/>
                </a:lnTo>
                <a:lnTo>
                  <a:pt x="404164" y="789939"/>
                </a:lnTo>
                <a:lnTo>
                  <a:pt x="369620" y="1123949"/>
                </a:lnTo>
                <a:lnTo>
                  <a:pt x="377057" y="1162049"/>
                </a:lnTo>
                <a:lnTo>
                  <a:pt x="415597" y="1183639"/>
                </a:lnTo>
                <a:lnTo>
                  <a:pt x="435894" y="1183639"/>
                </a:lnTo>
                <a:lnTo>
                  <a:pt x="444747" y="1181099"/>
                </a:lnTo>
                <a:lnTo>
                  <a:pt x="453171" y="1177289"/>
                </a:lnTo>
                <a:lnTo>
                  <a:pt x="461162" y="1172209"/>
                </a:lnTo>
                <a:lnTo>
                  <a:pt x="465370" y="1168399"/>
                </a:lnTo>
                <a:lnTo>
                  <a:pt x="417911" y="1168399"/>
                </a:lnTo>
                <a:lnTo>
                  <a:pt x="403666" y="1163319"/>
                </a:lnTo>
                <a:lnTo>
                  <a:pt x="396392" y="1158239"/>
                </a:lnTo>
                <a:lnTo>
                  <a:pt x="390180" y="1151889"/>
                </a:lnTo>
                <a:lnTo>
                  <a:pt x="386235" y="1145539"/>
                </a:lnTo>
                <a:lnTo>
                  <a:pt x="384562" y="1136649"/>
                </a:lnTo>
                <a:lnTo>
                  <a:pt x="385165" y="1125219"/>
                </a:lnTo>
                <a:lnTo>
                  <a:pt x="419709" y="795019"/>
                </a:lnTo>
                <a:lnTo>
                  <a:pt x="420563" y="788669"/>
                </a:lnTo>
                <a:lnTo>
                  <a:pt x="421427" y="779779"/>
                </a:lnTo>
                <a:lnTo>
                  <a:pt x="423163" y="759459"/>
                </a:lnTo>
                <a:lnTo>
                  <a:pt x="423908" y="749299"/>
                </a:lnTo>
                <a:lnTo>
                  <a:pt x="424445" y="739139"/>
                </a:lnTo>
                <a:lnTo>
                  <a:pt x="424769" y="731519"/>
                </a:lnTo>
                <a:lnTo>
                  <a:pt x="424648" y="708659"/>
                </a:lnTo>
                <a:lnTo>
                  <a:pt x="424559" y="702309"/>
                </a:lnTo>
                <a:lnTo>
                  <a:pt x="421497" y="690879"/>
                </a:lnTo>
                <a:close/>
              </a:path>
              <a:path w="608329" h="1285875">
                <a:moveTo>
                  <a:pt x="398983" y="673099"/>
                </a:moveTo>
                <a:lnTo>
                  <a:pt x="360173" y="695959"/>
                </a:lnTo>
                <a:lnTo>
                  <a:pt x="352561" y="703579"/>
                </a:lnTo>
                <a:lnTo>
                  <a:pt x="323846" y="742949"/>
                </a:lnTo>
                <a:lnTo>
                  <a:pt x="311759" y="763269"/>
                </a:lnTo>
                <a:lnTo>
                  <a:pt x="306403" y="772159"/>
                </a:lnTo>
                <a:lnTo>
                  <a:pt x="301594" y="782319"/>
                </a:lnTo>
                <a:lnTo>
                  <a:pt x="297331" y="789939"/>
                </a:lnTo>
                <a:lnTo>
                  <a:pt x="293611" y="797559"/>
                </a:lnTo>
                <a:lnTo>
                  <a:pt x="274068" y="838199"/>
                </a:lnTo>
                <a:lnTo>
                  <a:pt x="255177" y="883919"/>
                </a:lnTo>
                <a:lnTo>
                  <a:pt x="236939" y="933449"/>
                </a:lnTo>
                <a:lnTo>
                  <a:pt x="219354" y="986789"/>
                </a:lnTo>
                <a:lnTo>
                  <a:pt x="209421" y="1023619"/>
                </a:lnTo>
                <a:lnTo>
                  <a:pt x="200355" y="1065529"/>
                </a:lnTo>
                <a:lnTo>
                  <a:pt x="190303" y="1120139"/>
                </a:lnTo>
                <a:lnTo>
                  <a:pt x="188264" y="1132839"/>
                </a:lnTo>
                <a:lnTo>
                  <a:pt x="186040" y="1141729"/>
                </a:lnTo>
                <a:lnTo>
                  <a:pt x="155270" y="1168399"/>
                </a:lnTo>
                <a:lnTo>
                  <a:pt x="186900" y="1168399"/>
                </a:lnTo>
                <a:lnTo>
                  <a:pt x="203809" y="1134109"/>
                </a:lnTo>
                <a:lnTo>
                  <a:pt x="205804" y="1118869"/>
                </a:lnTo>
                <a:lnTo>
                  <a:pt x="208341" y="1102359"/>
                </a:lnTo>
                <a:lnTo>
                  <a:pt x="219190" y="1047749"/>
                </a:lnTo>
                <a:lnTo>
                  <a:pt x="229116" y="1009649"/>
                </a:lnTo>
                <a:lnTo>
                  <a:pt x="243580" y="963929"/>
                </a:lnTo>
                <a:lnTo>
                  <a:pt x="261284" y="913129"/>
                </a:lnTo>
                <a:lnTo>
                  <a:pt x="279420" y="866139"/>
                </a:lnTo>
                <a:lnTo>
                  <a:pt x="297981" y="824229"/>
                </a:lnTo>
                <a:lnTo>
                  <a:pt x="307428" y="806449"/>
                </a:lnTo>
                <a:lnTo>
                  <a:pt x="312229" y="796289"/>
                </a:lnTo>
                <a:lnTo>
                  <a:pt x="332485" y="758189"/>
                </a:lnTo>
                <a:lnTo>
                  <a:pt x="361466" y="716279"/>
                </a:lnTo>
                <a:lnTo>
                  <a:pt x="379766" y="698499"/>
                </a:lnTo>
                <a:lnTo>
                  <a:pt x="386026" y="693419"/>
                </a:lnTo>
                <a:lnTo>
                  <a:pt x="391852" y="690879"/>
                </a:lnTo>
                <a:lnTo>
                  <a:pt x="421497" y="690879"/>
                </a:lnTo>
                <a:lnTo>
                  <a:pt x="420136" y="685799"/>
                </a:lnTo>
                <a:lnTo>
                  <a:pt x="411610" y="675639"/>
                </a:lnTo>
                <a:lnTo>
                  <a:pt x="398983" y="673099"/>
                </a:lnTo>
                <a:close/>
              </a:path>
              <a:path w="608329" h="1285875">
                <a:moveTo>
                  <a:pt x="466348" y="591819"/>
                </a:moveTo>
                <a:lnTo>
                  <a:pt x="409359" y="591819"/>
                </a:lnTo>
                <a:lnTo>
                  <a:pt x="438704" y="595629"/>
                </a:lnTo>
                <a:lnTo>
                  <a:pt x="462880" y="608329"/>
                </a:lnTo>
                <a:lnTo>
                  <a:pt x="495693" y="657859"/>
                </a:lnTo>
                <a:lnTo>
                  <a:pt x="503478" y="695959"/>
                </a:lnTo>
                <a:lnTo>
                  <a:pt x="504231" y="736599"/>
                </a:lnTo>
                <a:lnTo>
                  <a:pt x="503767" y="746759"/>
                </a:lnTo>
                <a:lnTo>
                  <a:pt x="500873" y="784859"/>
                </a:lnTo>
                <a:lnTo>
                  <a:pt x="499160" y="801369"/>
                </a:lnTo>
                <a:lnTo>
                  <a:pt x="464616" y="1132839"/>
                </a:lnTo>
                <a:lnTo>
                  <a:pt x="438045" y="1167129"/>
                </a:lnTo>
                <a:lnTo>
                  <a:pt x="431622" y="1168399"/>
                </a:lnTo>
                <a:lnTo>
                  <a:pt x="465370" y="1168399"/>
                </a:lnTo>
                <a:lnTo>
                  <a:pt x="514692" y="802639"/>
                </a:lnTo>
                <a:lnTo>
                  <a:pt x="515554" y="796289"/>
                </a:lnTo>
                <a:lnTo>
                  <a:pt x="518983" y="753109"/>
                </a:lnTo>
                <a:lnTo>
                  <a:pt x="519776" y="736599"/>
                </a:lnTo>
                <a:lnTo>
                  <a:pt x="519663" y="709929"/>
                </a:lnTo>
                <a:lnTo>
                  <a:pt x="514313" y="665479"/>
                </a:lnTo>
                <a:lnTo>
                  <a:pt x="497003" y="622299"/>
                </a:lnTo>
                <a:lnTo>
                  <a:pt x="474992" y="598169"/>
                </a:lnTo>
                <a:lnTo>
                  <a:pt x="466348" y="591819"/>
                </a:lnTo>
                <a:close/>
              </a:path>
              <a:path w="608329" h="1285875">
                <a:moveTo>
                  <a:pt x="71678" y="659129"/>
                </a:moveTo>
                <a:lnTo>
                  <a:pt x="61315" y="659129"/>
                </a:lnTo>
                <a:lnTo>
                  <a:pt x="58127" y="661669"/>
                </a:lnTo>
                <a:lnTo>
                  <a:pt x="56997" y="668019"/>
                </a:lnTo>
                <a:lnTo>
                  <a:pt x="8635" y="1132839"/>
                </a:lnTo>
                <a:lnTo>
                  <a:pt x="7467" y="1139189"/>
                </a:lnTo>
                <a:lnTo>
                  <a:pt x="9778" y="1142999"/>
                </a:lnTo>
                <a:lnTo>
                  <a:pt x="15544" y="1144269"/>
                </a:lnTo>
                <a:lnTo>
                  <a:pt x="21285" y="1144269"/>
                </a:lnTo>
                <a:lnTo>
                  <a:pt x="24739" y="1141729"/>
                </a:lnTo>
                <a:lnTo>
                  <a:pt x="25895" y="1135379"/>
                </a:lnTo>
                <a:lnTo>
                  <a:pt x="27786" y="1115059"/>
                </a:lnTo>
                <a:lnTo>
                  <a:pt x="29997" y="1092199"/>
                </a:lnTo>
                <a:lnTo>
                  <a:pt x="35394" y="1046479"/>
                </a:lnTo>
                <a:lnTo>
                  <a:pt x="42083" y="998219"/>
                </a:lnTo>
                <a:lnTo>
                  <a:pt x="56335" y="918209"/>
                </a:lnTo>
                <a:lnTo>
                  <a:pt x="65407" y="875029"/>
                </a:lnTo>
                <a:lnTo>
                  <a:pt x="50076" y="875029"/>
                </a:lnTo>
                <a:lnTo>
                  <a:pt x="72542" y="669289"/>
                </a:lnTo>
                <a:lnTo>
                  <a:pt x="73672" y="662939"/>
                </a:lnTo>
                <a:lnTo>
                  <a:pt x="71678" y="659129"/>
                </a:lnTo>
                <a:close/>
              </a:path>
              <a:path w="608329" h="1285875">
                <a:moveTo>
                  <a:pt x="114566" y="704849"/>
                </a:moveTo>
                <a:lnTo>
                  <a:pt x="111099" y="707389"/>
                </a:lnTo>
                <a:lnTo>
                  <a:pt x="108813" y="712469"/>
                </a:lnTo>
                <a:lnTo>
                  <a:pt x="101733" y="727709"/>
                </a:lnTo>
                <a:lnTo>
                  <a:pt x="78587" y="782319"/>
                </a:lnTo>
                <a:lnTo>
                  <a:pt x="63241" y="825499"/>
                </a:lnTo>
                <a:lnTo>
                  <a:pt x="50076" y="875029"/>
                </a:lnTo>
                <a:lnTo>
                  <a:pt x="65407" y="875029"/>
                </a:lnTo>
                <a:lnTo>
                  <a:pt x="70158" y="854709"/>
                </a:lnTo>
                <a:lnTo>
                  <a:pt x="77711" y="828039"/>
                </a:lnTo>
                <a:lnTo>
                  <a:pt x="86351" y="801369"/>
                </a:lnTo>
                <a:lnTo>
                  <a:pt x="96713" y="773429"/>
                </a:lnTo>
                <a:lnTo>
                  <a:pt x="108804" y="746759"/>
                </a:lnTo>
                <a:lnTo>
                  <a:pt x="122631" y="717549"/>
                </a:lnTo>
                <a:lnTo>
                  <a:pt x="124917" y="712469"/>
                </a:lnTo>
                <a:lnTo>
                  <a:pt x="123761" y="708659"/>
                </a:lnTo>
                <a:lnTo>
                  <a:pt x="114566" y="704849"/>
                </a:lnTo>
                <a:close/>
              </a:path>
              <a:path w="608329" h="1285875">
                <a:moveTo>
                  <a:pt x="301409" y="15239"/>
                </a:moveTo>
                <a:lnTo>
                  <a:pt x="268463" y="15239"/>
                </a:lnTo>
                <a:lnTo>
                  <a:pt x="275910" y="17779"/>
                </a:lnTo>
                <a:lnTo>
                  <a:pt x="283143" y="21589"/>
                </a:lnTo>
                <a:lnTo>
                  <a:pt x="290169" y="26669"/>
                </a:lnTo>
                <a:lnTo>
                  <a:pt x="295989" y="33019"/>
                </a:lnTo>
                <a:lnTo>
                  <a:pt x="299656" y="40639"/>
                </a:lnTo>
                <a:lnTo>
                  <a:pt x="301170" y="50799"/>
                </a:lnTo>
                <a:lnTo>
                  <a:pt x="300532" y="62229"/>
                </a:lnTo>
                <a:lnTo>
                  <a:pt x="224535" y="774699"/>
                </a:lnTo>
                <a:lnTo>
                  <a:pt x="230203" y="761999"/>
                </a:lnTo>
                <a:lnTo>
                  <a:pt x="236842" y="749299"/>
                </a:lnTo>
                <a:lnTo>
                  <a:pt x="244452" y="734059"/>
                </a:lnTo>
                <a:lnTo>
                  <a:pt x="253034" y="718819"/>
                </a:lnTo>
                <a:lnTo>
                  <a:pt x="262155" y="703579"/>
                </a:lnTo>
                <a:lnTo>
                  <a:pt x="266769" y="695959"/>
                </a:lnTo>
                <a:lnTo>
                  <a:pt x="248716" y="695959"/>
                </a:lnTo>
                <a:lnTo>
                  <a:pt x="316077" y="62229"/>
                </a:lnTo>
                <a:lnTo>
                  <a:pt x="316448" y="46989"/>
                </a:lnTo>
                <a:lnTo>
                  <a:pt x="314129" y="34289"/>
                </a:lnTo>
                <a:lnTo>
                  <a:pt x="309117" y="24129"/>
                </a:lnTo>
                <a:lnTo>
                  <a:pt x="301409" y="15239"/>
                </a:lnTo>
                <a:close/>
              </a:path>
              <a:path w="608329" h="1285875">
                <a:moveTo>
                  <a:pt x="409359" y="576579"/>
                </a:moveTo>
                <a:lnTo>
                  <a:pt x="371124" y="581659"/>
                </a:lnTo>
                <a:lnTo>
                  <a:pt x="335927" y="598169"/>
                </a:lnTo>
                <a:lnTo>
                  <a:pt x="304628" y="622299"/>
                </a:lnTo>
                <a:lnTo>
                  <a:pt x="278091" y="650239"/>
                </a:lnTo>
                <a:lnTo>
                  <a:pt x="274612" y="655319"/>
                </a:lnTo>
                <a:lnTo>
                  <a:pt x="265125" y="668019"/>
                </a:lnTo>
                <a:lnTo>
                  <a:pt x="261184" y="673099"/>
                </a:lnTo>
                <a:lnTo>
                  <a:pt x="257135" y="679449"/>
                </a:lnTo>
                <a:lnTo>
                  <a:pt x="252979" y="687069"/>
                </a:lnTo>
                <a:lnTo>
                  <a:pt x="248716" y="695959"/>
                </a:lnTo>
                <a:lnTo>
                  <a:pt x="266769" y="695959"/>
                </a:lnTo>
                <a:lnTo>
                  <a:pt x="271383" y="688339"/>
                </a:lnTo>
                <a:lnTo>
                  <a:pt x="280720" y="674369"/>
                </a:lnTo>
                <a:lnTo>
                  <a:pt x="314339" y="633729"/>
                </a:lnTo>
                <a:lnTo>
                  <a:pt x="357202" y="603249"/>
                </a:lnTo>
                <a:lnTo>
                  <a:pt x="409359" y="591819"/>
                </a:lnTo>
                <a:lnTo>
                  <a:pt x="466348" y="591819"/>
                </a:lnTo>
                <a:lnTo>
                  <a:pt x="461162" y="588009"/>
                </a:lnTo>
                <a:lnTo>
                  <a:pt x="445614" y="581659"/>
                </a:lnTo>
                <a:lnTo>
                  <a:pt x="428347" y="577849"/>
                </a:lnTo>
                <a:lnTo>
                  <a:pt x="409359" y="576579"/>
                </a:lnTo>
                <a:close/>
              </a:path>
              <a:path w="608329" h="1285875">
                <a:moveTo>
                  <a:pt x="49783" y="485139"/>
                </a:moveTo>
                <a:lnTo>
                  <a:pt x="41719" y="488949"/>
                </a:lnTo>
                <a:lnTo>
                  <a:pt x="40855" y="492759"/>
                </a:lnTo>
                <a:lnTo>
                  <a:pt x="43192" y="496569"/>
                </a:lnTo>
                <a:lnTo>
                  <a:pt x="63893" y="563879"/>
                </a:lnTo>
                <a:lnTo>
                  <a:pt x="66205" y="570229"/>
                </a:lnTo>
                <a:lnTo>
                  <a:pt x="69354" y="572769"/>
                </a:lnTo>
                <a:lnTo>
                  <a:pt x="73393" y="574039"/>
                </a:lnTo>
                <a:lnTo>
                  <a:pt x="77419" y="574039"/>
                </a:lnTo>
                <a:lnTo>
                  <a:pt x="81178" y="571499"/>
                </a:lnTo>
                <a:lnTo>
                  <a:pt x="84632" y="566419"/>
                </a:lnTo>
                <a:lnTo>
                  <a:pt x="104783" y="530859"/>
                </a:lnTo>
                <a:lnTo>
                  <a:pt x="84632" y="530859"/>
                </a:lnTo>
                <a:lnTo>
                  <a:pt x="84767" y="529589"/>
                </a:lnTo>
                <a:lnTo>
                  <a:pt x="70815" y="529589"/>
                </a:lnTo>
                <a:lnTo>
                  <a:pt x="55270" y="491489"/>
                </a:lnTo>
                <a:lnTo>
                  <a:pt x="52946" y="487679"/>
                </a:lnTo>
                <a:lnTo>
                  <a:pt x="49783" y="485139"/>
                </a:lnTo>
                <a:close/>
              </a:path>
              <a:path w="608329" h="1285875">
                <a:moveTo>
                  <a:pt x="467474" y="537209"/>
                </a:moveTo>
                <a:lnTo>
                  <a:pt x="464019" y="538479"/>
                </a:lnTo>
                <a:lnTo>
                  <a:pt x="461733" y="544829"/>
                </a:lnTo>
                <a:lnTo>
                  <a:pt x="463448" y="548639"/>
                </a:lnTo>
                <a:lnTo>
                  <a:pt x="468071" y="549909"/>
                </a:lnTo>
                <a:lnTo>
                  <a:pt x="533704" y="568959"/>
                </a:lnTo>
                <a:lnTo>
                  <a:pt x="540613" y="571499"/>
                </a:lnTo>
                <a:lnTo>
                  <a:pt x="545795" y="571499"/>
                </a:lnTo>
                <a:lnTo>
                  <a:pt x="552704" y="565149"/>
                </a:lnTo>
                <a:lnTo>
                  <a:pt x="552704" y="561339"/>
                </a:lnTo>
                <a:lnTo>
                  <a:pt x="543910" y="543559"/>
                </a:lnTo>
                <a:lnTo>
                  <a:pt x="511251" y="543559"/>
                </a:lnTo>
                <a:lnTo>
                  <a:pt x="473252" y="538479"/>
                </a:lnTo>
                <a:lnTo>
                  <a:pt x="467474" y="537209"/>
                </a:lnTo>
                <a:close/>
              </a:path>
              <a:path w="608329" h="1285875">
                <a:moveTo>
                  <a:pt x="409359" y="491489"/>
                </a:moveTo>
                <a:lnTo>
                  <a:pt x="346297" y="502919"/>
                </a:lnTo>
                <a:lnTo>
                  <a:pt x="284987" y="535939"/>
                </a:lnTo>
                <a:lnTo>
                  <a:pt x="278091" y="543559"/>
                </a:lnTo>
                <a:lnTo>
                  <a:pt x="284987" y="552449"/>
                </a:lnTo>
                <a:lnTo>
                  <a:pt x="289001" y="552449"/>
                </a:lnTo>
                <a:lnTo>
                  <a:pt x="293611" y="548639"/>
                </a:lnTo>
                <a:lnTo>
                  <a:pt x="321573" y="529589"/>
                </a:lnTo>
                <a:lnTo>
                  <a:pt x="350180" y="516889"/>
                </a:lnTo>
                <a:lnTo>
                  <a:pt x="379439" y="507999"/>
                </a:lnTo>
                <a:lnTo>
                  <a:pt x="409359" y="505459"/>
                </a:lnTo>
                <a:lnTo>
                  <a:pt x="480044" y="505459"/>
                </a:lnTo>
                <a:lnTo>
                  <a:pt x="466344" y="500379"/>
                </a:lnTo>
                <a:lnTo>
                  <a:pt x="452416" y="496569"/>
                </a:lnTo>
                <a:lnTo>
                  <a:pt x="438275" y="494029"/>
                </a:lnTo>
                <a:lnTo>
                  <a:pt x="409359" y="491489"/>
                </a:lnTo>
                <a:close/>
              </a:path>
              <a:path w="608329" h="1285875">
                <a:moveTo>
                  <a:pt x="480044" y="505459"/>
                </a:moveTo>
                <a:lnTo>
                  <a:pt x="423165" y="505459"/>
                </a:lnTo>
                <a:lnTo>
                  <a:pt x="450796" y="510539"/>
                </a:lnTo>
                <a:lnTo>
                  <a:pt x="464616" y="514349"/>
                </a:lnTo>
                <a:lnTo>
                  <a:pt x="477882" y="520699"/>
                </a:lnTo>
                <a:lnTo>
                  <a:pt x="490077" y="527049"/>
                </a:lnTo>
                <a:lnTo>
                  <a:pt x="501199" y="534669"/>
                </a:lnTo>
                <a:lnTo>
                  <a:pt x="511251" y="543559"/>
                </a:lnTo>
                <a:lnTo>
                  <a:pt x="543910" y="543559"/>
                </a:lnTo>
                <a:lnTo>
                  <a:pt x="537630" y="530859"/>
                </a:lnTo>
                <a:lnTo>
                  <a:pt x="519887" y="530859"/>
                </a:lnTo>
                <a:lnTo>
                  <a:pt x="506822" y="520699"/>
                </a:lnTo>
                <a:lnTo>
                  <a:pt x="493539" y="511809"/>
                </a:lnTo>
                <a:lnTo>
                  <a:pt x="480044" y="505459"/>
                </a:lnTo>
                <a:close/>
              </a:path>
              <a:path w="608329" h="1285875">
                <a:moveTo>
                  <a:pt x="114261" y="492759"/>
                </a:moveTo>
                <a:lnTo>
                  <a:pt x="111099" y="492759"/>
                </a:lnTo>
                <a:lnTo>
                  <a:pt x="108813" y="496569"/>
                </a:lnTo>
                <a:lnTo>
                  <a:pt x="84632" y="530859"/>
                </a:lnTo>
                <a:lnTo>
                  <a:pt x="104783" y="530859"/>
                </a:lnTo>
                <a:lnTo>
                  <a:pt x="119176" y="505459"/>
                </a:lnTo>
                <a:lnTo>
                  <a:pt x="122631" y="499109"/>
                </a:lnTo>
                <a:lnTo>
                  <a:pt x="122339" y="496569"/>
                </a:lnTo>
                <a:lnTo>
                  <a:pt x="114261" y="492759"/>
                </a:lnTo>
                <a:close/>
              </a:path>
              <a:path w="608329" h="1285875">
                <a:moveTo>
                  <a:pt x="512673" y="485139"/>
                </a:moveTo>
                <a:lnTo>
                  <a:pt x="504609" y="487679"/>
                </a:lnTo>
                <a:lnTo>
                  <a:pt x="503745" y="491489"/>
                </a:lnTo>
                <a:lnTo>
                  <a:pt x="506069" y="496569"/>
                </a:lnTo>
                <a:lnTo>
                  <a:pt x="519887" y="530859"/>
                </a:lnTo>
                <a:lnTo>
                  <a:pt x="537630" y="530859"/>
                </a:lnTo>
                <a:lnTo>
                  <a:pt x="518159" y="491489"/>
                </a:lnTo>
                <a:lnTo>
                  <a:pt x="515835" y="487679"/>
                </a:lnTo>
                <a:lnTo>
                  <a:pt x="512673" y="485139"/>
                </a:lnTo>
                <a:close/>
              </a:path>
              <a:path w="608329" h="1285875">
                <a:moveTo>
                  <a:pt x="129527" y="20319"/>
                </a:moveTo>
                <a:lnTo>
                  <a:pt x="117437" y="21589"/>
                </a:lnTo>
                <a:lnTo>
                  <a:pt x="108805" y="26669"/>
                </a:lnTo>
                <a:lnTo>
                  <a:pt x="103629" y="35559"/>
                </a:lnTo>
                <a:lnTo>
                  <a:pt x="101904" y="48259"/>
                </a:lnTo>
                <a:lnTo>
                  <a:pt x="102983" y="57149"/>
                </a:lnTo>
                <a:lnTo>
                  <a:pt x="106221" y="64769"/>
                </a:lnTo>
                <a:lnTo>
                  <a:pt x="111618" y="69849"/>
                </a:lnTo>
                <a:lnTo>
                  <a:pt x="119176" y="73659"/>
                </a:lnTo>
                <a:lnTo>
                  <a:pt x="70815" y="529589"/>
                </a:lnTo>
                <a:lnTo>
                  <a:pt x="84767" y="529589"/>
                </a:lnTo>
                <a:lnTo>
                  <a:pt x="132994" y="74929"/>
                </a:lnTo>
                <a:lnTo>
                  <a:pt x="143566" y="72389"/>
                </a:lnTo>
                <a:lnTo>
                  <a:pt x="151123" y="67309"/>
                </a:lnTo>
                <a:lnTo>
                  <a:pt x="155661" y="58419"/>
                </a:lnTo>
                <a:lnTo>
                  <a:pt x="157175" y="48259"/>
                </a:lnTo>
                <a:lnTo>
                  <a:pt x="155444" y="35559"/>
                </a:lnTo>
                <a:lnTo>
                  <a:pt x="150256" y="26669"/>
                </a:lnTo>
                <a:lnTo>
                  <a:pt x="141616" y="21589"/>
                </a:lnTo>
                <a:lnTo>
                  <a:pt x="129527" y="20319"/>
                </a:lnTo>
                <a:close/>
              </a:path>
              <a:path w="608329" h="1285875">
                <a:moveTo>
                  <a:pt x="50076" y="67309"/>
                </a:moveTo>
                <a:lnTo>
                  <a:pt x="29362" y="67309"/>
                </a:lnTo>
                <a:lnTo>
                  <a:pt x="29362" y="72389"/>
                </a:lnTo>
                <a:lnTo>
                  <a:pt x="27635" y="77469"/>
                </a:lnTo>
                <a:lnTo>
                  <a:pt x="20726" y="85089"/>
                </a:lnTo>
                <a:lnTo>
                  <a:pt x="13220" y="87629"/>
                </a:lnTo>
                <a:lnTo>
                  <a:pt x="0" y="87629"/>
                </a:lnTo>
                <a:lnTo>
                  <a:pt x="0" y="101599"/>
                </a:lnTo>
                <a:lnTo>
                  <a:pt x="25895" y="101599"/>
                </a:lnTo>
                <a:lnTo>
                  <a:pt x="25895" y="177799"/>
                </a:lnTo>
                <a:lnTo>
                  <a:pt x="50076" y="177799"/>
                </a:lnTo>
                <a:lnTo>
                  <a:pt x="50076" y="67309"/>
                </a:lnTo>
                <a:close/>
              </a:path>
              <a:path w="608329" h="1285875">
                <a:moveTo>
                  <a:pt x="260794" y="31749"/>
                </a:moveTo>
                <a:lnTo>
                  <a:pt x="250976" y="33019"/>
                </a:lnTo>
                <a:lnTo>
                  <a:pt x="243963" y="38099"/>
                </a:lnTo>
                <a:lnTo>
                  <a:pt x="239756" y="44449"/>
                </a:lnTo>
                <a:lnTo>
                  <a:pt x="238353" y="54609"/>
                </a:lnTo>
                <a:lnTo>
                  <a:pt x="239756" y="64769"/>
                </a:lnTo>
                <a:lnTo>
                  <a:pt x="243963" y="71119"/>
                </a:lnTo>
                <a:lnTo>
                  <a:pt x="250976" y="76199"/>
                </a:lnTo>
                <a:lnTo>
                  <a:pt x="260794" y="77469"/>
                </a:lnTo>
                <a:lnTo>
                  <a:pt x="270616" y="76199"/>
                </a:lnTo>
                <a:lnTo>
                  <a:pt x="277637" y="71119"/>
                </a:lnTo>
                <a:lnTo>
                  <a:pt x="281854" y="64769"/>
                </a:lnTo>
                <a:lnTo>
                  <a:pt x="283260" y="54609"/>
                </a:lnTo>
                <a:lnTo>
                  <a:pt x="281854" y="44449"/>
                </a:lnTo>
                <a:lnTo>
                  <a:pt x="277637" y="38099"/>
                </a:lnTo>
                <a:lnTo>
                  <a:pt x="270616" y="33019"/>
                </a:lnTo>
                <a:lnTo>
                  <a:pt x="260794" y="31749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9073" y="1292612"/>
            <a:ext cx="787400" cy="1656080"/>
          </a:xfrm>
          <a:custGeom>
            <a:avLst/>
            <a:gdLst/>
            <a:ahLst/>
            <a:cxnLst/>
            <a:rect l="l" t="t" r="r" b="b"/>
            <a:pathLst>
              <a:path w="787400" h="1656080">
                <a:moveTo>
                  <a:pt x="692530" y="1315008"/>
                </a:moveTo>
                <a:lnTo>
                  <a:pt x="682078" y="1319479"/>
                </a:lnTo>
                <a:lnTo>
                  <a:pt x="680973" y="1323606"/>
                </a:lnTo>
                <a:lnTo>
                  <a:pt x="683971" y="1329537"/>
                </a:lnTo>
                <a:lnTo>
                  <a:pt x="710793" y="1416710"/>
                </a:lnTo>
                <a:lnTo>
                  <a:pt x="713765" y="1424190"/>
                </a:lnTo>
                <a:lnTo>
                  <a:pt x="717842" y="1428267"/>
                </a:lnTo>
                <a:lnTo>
                  <a:pt x="728294" y="1429778"/>
                </a:lnTo>
                <a:lnTo>
                  <a:pt x="733145" y="1426425"/>
                </a:lnTo>
                <a:lnTo>
                  <a:pt x="737615" y="1418945"/>
                </a:lnTo>
                <a:lnTo>
                  <a:pt x="763161" y="1374241"/>
                </a:lnTo>
                <a:lnTo>
                  <a:pt x="737615" y="1374241"/>
                </a:lnTo>
                <a:lnTo>
                  <a:pt x="737845" y="1372006"/>
                </a:lnTo>
                <a:lnTo>
                  <a:pt x="719734" y="1372006"/>
                </a:lnTo>
                <a:lnTo>
                  <a:pt x="699617" y="1322831"/>
                </a:lnTo>
                <a:lnTo>
                  <a:pt x="696607" y="1316901"/>
                </a:lnTo>
                <a:lnTo>
                  <a:pt x="692530" y="1315008"/>
                </a:lnTo>
                <a:close/>
              </a:path>
              <a:path w="787400" h="1656080">
                <a:moveTo>
                  <a:pt x="775969" y="1322108"/>
                </a:moveTo>
                <a:lnTo>
                  <a:pt x="771880" y="1323606"/>
                </a:lnTo>
                <a:lnTo>
                  <a:pt x="768908" y="1329537"/>
                </a:lnTo>
                <a:lnTo>
                  <a:pt x="737615" y="1374241"/>
                </a:lnTo>
                <a:lnTo>
                  <a:pt x="763161" y="1374241"/>
                </a:lnTo>
                <a:lnTo>
                  <a:pt x="782319" y="1340713"/>
                </a:lnTo>
                <a:lnTo>
                  <a:pt x="786790" y="1333271"/>
                </a:lnTo>
                <a:lnTo>
                  <a:pt x="786409" y="1328077"/>
                </a:lnTo>
                <a:lnTo>
                  <a:pt x="781202" y="1325067"/>
                </a:lnTo>
                <a:lnTo>
                  <a:pt x="775969" y="1322108"/>
                </a:lnTo>
                <a:close/>
              </a:path>
              <a:path w="787400" h="1656080">
                <a:moveTo>
                  <a:pt x="758469" y="1034872"/>
                </a:moveTo>
                <a:lnTo>
                  <a:pt x="754735" y="1038224"/>
                </a:lnTo>
                <a:lnTo>
                  <a:pt x="753262" y="1045667"/>
                </a:lnTo>
                <a:lnTo>
                  <a:pt x="719734" y="1372006"/>
                </a:lnTo>
                <a:lnTo>
                  <a:pt x="737845" y="1372006"/>
                </a:lnTo>
                <a:lnTo>
                  <a:pt x="771143" y="1047902"/>
                </a:lnTo>
                <a:lnTo>
                  <a:pt x="772604" y="1040460"/>
                </a:lnTo>
                <a:lnTo>
                  <a:pt x="770381" y="1036370"/>
                </a:lnTo>
                <a:lnTo>
                  <a:pt x="758469" y="1034872"/>
                </a:lnTo>
                <a:close/>
              </a:path>
              <a:path w="787400" h="1656080">
                <a:moveTo>
                  <a:pt x="514095" y="1573174"/>
                </a:moveTo>
                <a:lnTo>
                  <a:pt x="509625" y="1573174"/>
                </a:lnTo>
                <a:lnTo>
                  <a:pt x="500684" y="1582115"/>
                </a:lnTo>
                <a:lnTo>
                  <a:pt x="500684" y="1586585"/>
                </a:lnTo>
                <a:lnTo>
                  <a:pt x="505155" y="1591055"/>
                </a:lnTo>
                <a:lnTo>
                  <a:pt x="525271" y="1613407"/>
                </a:lnTo>
                <a:lnTo>
                  <a:pt x="500684" y="1637995"/>
                </a:lnTo>
                <a:lnTo>
                  <a:pt x="497674" y="1640966"/>
                </a:lnTo>
                <a:lnTo>
                  <a:pt x="498068" y="1645056"/>
                </a:lnTo>
                <a:lnTo>
                  <a:pt x="505510" y="1655495"/>
                </a:lnTo>
                <a:lnTo>
                  <a:pt x="510362" y="1655114"/>
                </a:lnTo>
                <a:lnTo>
                  <a:pt x="538683" y="1626819"/>
                </a:lnTo>
                <a:lnTo>
                  <a:pt x="564286" y="1626819"/>
                </a:lnTo>
                <a:lnTo>
                  <a:pt x="552094" y="1613407"/>
                </a:lnTo>
                <a:lnTo>
                  <a:pt x="565505" y="1599996"/>
                </a:lnTo>
                <a:lnTo>
                  <a:pt x="538683" y="1599996"/>
                </a:lnTo>
                <a:lnTo>
                  <a:pt x="518566" y="1577644"/>
                </a:lnTo>
                <a:lnTo>
                  <a:pt x="514095" y="1573174"/>
                </a:lnTo>
                <a:close/>
              </a:path>
              <a:path w="787400" h="1656080">
                <a:moveTo>
                  <a:pt x="564286" y="1626819"/>
                </a:moveTo>
                <a:lnTo>
                  <a:pt x="538683" y="1626819"/>
                </a:lnTo>
                <a:lnTo>
                  <a:pt x="558799" y="1649171"/>
                </a:lnTo>
                <a:lnTo>
                  <a:pt x="563270" y="1653641"/>
                </a:lnTo>
                <a:lnTo>
                  <a:pt x="567740" y="1653997"/>
                </a:lnTo>
                <a:lnTo>
                  <a:pt x="576681" y="1646554"/>
                </a:lnTo>
                <a:lnTo>
                  <a:pt x="577418" y="1642465"/>
                </a:lnTo>
                <a:lnTo>
                  <a:pt x="574446" y="1637995"/>
                </a:lnTo>
                <a:lnTo>
                  <a:pt x="564286" y="1626819"/>
                </a:lnTo>
                <a:close/>
              </a:path>
              <a:path w="787400" h="1656080">
                <a:moveTo>
                  <a:pt x="569975" y="1573174"/>
                </a:moveTo>
                <a:lnTo>
                  <a:pt x="565505" y="1573174"/>
                </a:lnTo>
                <a:lnTo>
                  <a:pt x="538683" y="1599996"/>
                </a:lnTo>
                <a:lnTo>
                  <a:pt x="565505" y="1599996"/>
                </a:lnTo>
                <a:lnTo>
                  <a:pt x="578916" y="1586585"/>
                </a:lnTo>
                <a:lnTo>
                  <a:pt x="578916" y="1582115"/>
                </a:lnTo>
                <a:lnTo>
                  <a:pt x="569975" y="1573174"/>
                </a:lnTo>
                <a:close/>
              </a:path>
              <a:path w="787400" h="1656080">
                <a:moveTo>
                  <a:pt x="328775" y="12699"/>
                </a:moveTo>
                <a:lnTo>
                  <a:pt x="290575" y="12699"/>
                </a:lnTo>
                <a:lnTo>
                  <a:pt x="281494" y="25399"/>
                </a:lnTo>
                <a:lnTo>
                  <a:pt x="265988" y="63499"/>
                </a:lnTo>
                <a:lnTo>
                  <a:pt x="120700" y="1447799"/>
                </a:lnTo>
                <a:lnTo>
                  <a:pt x="120265" y="1473199"/>
                </a:lnTo>
                <a:lnTo>
                  <a:pt x="123472" y="1485899"/>
                </a:lnTo>
                <a:lnTo>
                  <a:pt x="130323" y="1498599"/>
                </a:lnTo>
                <a:lnTo>
                  <a:pt x="140817" y="1511299"/>
                </a:lnTo>
                <a:lnTo>
                  <a:pt x="153247" y="1523999"/>
                </a:lnTo>
                <a:lnTo>
                  <a:pt x="227208" y="1523999"/>
                </a:lnTo>
                <a:lnTo>
                  <a:pt x="238048" y="1511299"/>
                </a:lnTo>
                <a:lnTo>
                  <a:pt x="172666" y="1511299"/>
                </a:lnTo>
                <a:lnTo>
                  <a:pt x="163305" y="1498599"/>
                </a:lnTo>
                <a:lnTo>
                  <a:pt x="154228" y="1498599"/>
                </a:lnTo>
                <a:lnTo>
                  <a:pt x="146673" y="1485899"/>
                </a:lnTo>
                <a:lnTo>
                  <a:pt x="141917" y="1485899"/>
                </a:lnTo>
                <a:lnTo>
                  <a:pt x="139964" y="1473199"/>
                </a:lnTo>
                <a:lnTo>
                  <a:pt x="140817" y="1460499"/>
                </a:lnTo>
                <a:lnTo>
                  <a:pt x="286105" y="63499"/>
                </a:lnTo>
                <a:lnTo>
                  <a:pt x="288963" y="50799"/>
                </a:lnTo>
                <a:lnTo>
                  <a:pt x="293081" y="50799"/>
                </a:lnTo>
                <a:lnTo>
                  <a:pt x="298460" y="38099"/>
                </a:lnTo>
                <a:lnTo>
                  <a:pt x="305104" y="25399"/>
                </a:lnTo>
                <a:lnTo>
                  <a:pt x="320462" y="25399"/>
                </a:lnTo>
                <a:lnTo>
                  <a:pt x="328775" y="12699"/>
                </a:lnTo>
                <a:close/>
              </a:path>
              <a:path w="787400" h="1656080">
                <a:moveTo>
                  <a:pt x="549715" y="939799"/>
                </a:moveTo>
                <a:lnTo>
                  <a:pt x="529361" y="939799"/>
                </a:lnTo>
                <a:lnTo>
                  <a:pt x="528624" y="952499"/>
                </a:lnTo>
                <a:lnTo>
                  <a:pt x="527850" y="952499"/>
                </a:lnTo>
                <a:lnTo>
                  <a:pt x="527126" y="965199"/>
                </a:lnTo>
                <a:lnTo>
                  <a:pt x="524154" y="1003299"/>
                </a:lnTo>
                <a:lnTo>
                  <a:pt x="523379" y="1003299"/>
                </a:lnTo>
                <a:lnTo>
                  <a:pt x="523036" y="1015999"/>
                </a:lnTo>
                <a:lnTo>
                  <a:pt x="478332" y="1447799"/>
                </a:lnTo>
                <a:lnTo>
                  <a:pt x="477902" y="1473199"/>
                </a:lnTo>
                <a:lnTo>
                  <a:pt x="481109" y="1485899"/>
                </a:lnTo>
                <a:lnTo>
                  <a:pt x="487957" y="1498599"/>
                </a:lnTo>
                <a:lnTo>
                  <a:pt x="498449" y="1511299"/>
                </a:lnTo>
                <a:lnTo>
                  <a:pt x="511017" y="1523999"/>
                </a:lnTo>
                <a:lnTo>
                  <a:pt x="586459" y="1523999"/>
                </a:lnTo>
                <a:lnTo>
                  <a:pt x="596798" y="1511299"/>
                </a:lnTo>
                <a:lnTo>
                  <a:pt x="531680" y="1511299"/>
                </a:lnTo>
                <a:lnTo>
                  <a:pt x="522396" y="1498599"/>
                </a:lnTo>
                <a:lnTo>
                  <a:pt x="512978" y="1498599"/>
                </a:lnTo>
                <a:lnTo>
                  <a:pt x="504939" y="1485899"/>
                </a:lnTo>
                <a:lnTo>
                  <a:pt x="499837" y="1473199"/>
                </a:lnTo>
                <a:lnTo>
                  <a:pt x="497672" y="1473199"/>
                </a:lnTo>
                <a:lnTo>
                  <a:pt x="498449" y="1460499"/>
                </a:lnTo>
                <a:lnTo>
                  <a:pt x="543153" y="1028699"/>
                </a:lnTo>
                <a:lnTo>
                  <a:pt x="547623" y="977899"/>
                </a:lnTo>
                <a:lnTo>
                  <a:pt x="548589" y="965199"/>
                </a:lnTo>
                <a:lnTo>
                  <a:pt x="549289" y="952499"/>
                </a:lnTo>
                <a:lnTo>
                  <a:pt x="549715" y="939799"/>
                </a:lnTo>
                <a:close/>
              </a:path>
              <a:path w="787400" h="1656080">
                <a:moveTo>
                  <a:pt x="247612" y="1498599"/>
                </a:moveTo>
                <a:lnTo>
                  <a:pt x="217155" y="1498599"/>
                </a:lnTo>
                <a:lnTo>
                  <a:pt x="209261" y="1511299"/>
                </a:lnTo>
                <a:lnTo>
                  <a:pt x="238048" y="1511299"/>
                </a:lnTo>
                <a:lnTo>
                  <a:pt x="247612" y="1498599"/>
                </a:lnTo>
                <a:close/>
              </a:path>
              <a:path w="787400" h="1656080">
                <a:moveTo>
                  <a:pt x="596797" y="761999"/>
                </a:moveTo>
                <a:lnTo>
                  <a:pt x="529742" y="761999"/>
                </a:lnTo>
                <a:lnTo>
                  <a:pt x="567732" y="774699"/>
                </a:lnTo>
                <a:lnTo>
                  <a:pt x="599024" y="787399"/>
                </a:lnTo>
                <a:lnTo>
                  <a:pt x="641502" y="850899"/>
                </a:lnTo>
                <a:lnTo>
                  <a:pt x="650501" y="888999"/>
                </a:lnTo>
                <a:lnTo>
                  <a:pt x="652395" y="927099"/>
                </a:lnTo>
                <a:lnTo>
                  <a:pt x="652607" y="927099"/>
                </a:lnTo>
                <a:lnTo>
                  <a:pt x="652108" y="965199"/>
                </a:lnTo>
                <a:lnTo>
                  <a:pt x="647076" y="1028699"/>
                </a:lnTo>
                <a:lnTo>
                  <a:pt x="645972" y="1028699"/>
                </a:lnTo>
                <a:lnTo>
                  <a:pt x="601268" y="1460499"/>
                </a:lnTo>
                <a:lnTo>
                  <a:pt x="598391" y="1473199"/>
                </a:lnTo>
                <a:lnTo>
                  <a:pt x="594269" y="1485899"/>
                </a:lnTo>
                <a:lnTo>
                  <a:pt x="588897" y="1498599"/>
                </a:lnTo>
                <a:lnTo>
                  <a:pt x="574781" y="1498599"/>
                </a:lnTo>
                <a:lnTo>
                  <a:pt x="566888" y="1511299"/>
                </a:lnTo>
                <a:lnTo>
                  <a:pt x="605874" y="1511299"/>
                </a:lnTo>
                <a:lnTo>
                  <a:pt x="612992" y="1498599"/>
                </a:lnTo>
                <a:lnTo>
                  <a:pt x="618159" y="1485899"/>
                </a:lnTo>
                <a:lnTo>
                  <a:pt x="621385" y="1460499"/>
                </a:lnTo>
                <a:lnTo>
                  <a:pt x="666089" y="1041399"/>
                </a:lnTo>
                <a:lnTo>
                  <a:pt x="667193" y="1028699"/>
                </a:lnTo>
                <a:lnTo>
                  <a:pt x="670559" y="990599"/>
                </a:lnTo>
                <a:lnTo>
                  <a:pt x="671525" y="977899"/>
                </a:lnTo>
                <a:lnTo>
                  <a:pt x="672225" y="965199"/>
                </a:lnTo>
                <a:lnTo>
                  <a:pt x="672651" y="952499"/>
                </a:lnTo>
                <a:lnTo>
                  <a:pt x="672724" y="927099"/>
                </a:lnTo>
                <a:lnTo>
                  <a:pt x="672512" y="914399"/>
                </a:lnTo>
                <a:lnTo>
                  <a:pt x="672162" y="901699"/>
                </a:lnTo>
                <a:lnTo>
                  <a:pt x="671677" y="888999"/>
                </a:lnTo>
                <a:lnTo>
                  <a:pt x="670618" y="888999"/>
                </a:lnTo>
                <a:lnTo>
                  <a:pt x="668586" y="876299"/>
                </a:lnTo>
                <a:lnTo>
                  <a:pt x="665585" y="863599"/>
                </a:lnTo>
                <a:lnTo>
                  <a:pt x="661619" y="838199"/>
                </a:lnTo>
                <a:lnTo>
                  <a:pt x="653656" y="825499"/>
                </a:lnTo>
                <a:lnTo>
                  <a:pt x="643178" y="800099"/>
                </a:lnTo>
                <a:lnTo>
                  <a:pt x="630186" y="787399"/>
                </a:lnTo>
                <a:lnTo>
                  <a:pt x="614679" y="774699"/>
                </a:lnTo>
                <a:lnTo>
                  <a:pt x="596797" y="761999"/>
                </a:lnTo>
                <a:close/>
              </a:path>
              <a:path w="787400" h="1656080">
                <a:moveTo>
                  <a:pt x="516331" y="863599"/>
                </a:moveTo>
                <a:lnTo>
                  <a:pt x="506272" y="863599"/>
                </a:lnTo>
                <a:lnTo>
                  <a:pt x="496214" y="876299"/>
                </a:lnTo>
                <a:lnTo>
                  <a:pt x="486155" y="876299"/>
                </a:lnTo>
                <a:lnTo>
                  <a:pt x="466106" y="901699"/>
                </a:lnTo>
                <a:lnTo>
                  <a:pt x="456253" y="914399"/>
                </a:lnTo>
                <a:lnTo>
                  <a:pt x="446543" y="914399"/>
                </a:lnTo>
                <a:lnTo>
                  <a:pt x="436981" y="927099"/>
                </a:lnTo>
                <a:lnTo>
                  <a:pt x="427756" y="939799"/>
                </a:lnTo>
                <a:lnTo>
                  <a:pt x="419093" y="952499"/>
                </a:lnTo>
                <a:lnTo>
                  <a:pt x="410992" y="977899"/>
                </a:lnTo>
                <a:lnTo>
                  <a:pt x="403453" y="990599"/>
                </a:lnTo>
                <a:lnTo>
                  <a:pt x="396523" y="1003299"/>
                </a:lnTo>
                <a:lnTo>
                  <a:pt x="390304" y="1003299"/>
                </a:lnTo>
                <a:lnTo>
                  <a:pt x="384792" y="1015999"/>
                </a:lnTo>
                <a:lnTo>
                  <a:pt x="379983" y="1028699"/>
                </a:lnTo>
                <a:lnTo>
                  <a:pt x="359681" y="1066799"/>
                </a:lnTo>
                <a:lnTo>
                  <a:pt x="339919" y="1117599"/>
                </a:lnTo>
                <a:lnTo>
                  <a:pt x="320697" y="1168399"/>
                </a:lnTo>
                <a:lnTo>
                  <a:pt x="302015" y="1219199"/>
                </a:lnTo>
                <a:lnTo>
                  <a:pt x="283870" y="1269999"/>
                </a:lnTo>
                <a:lnTo>
                  <a:pt x="271014" y="1320799"/>
                </a:lnTo>
                <a:lnTo>
                  <a:pt x="259283" y="1371599"/>
                </a:lnTo>
                <a:lnTo>
                  <a:pt x="254105" y="1409699"/>
                </a:lnTo>
                <a:lnTo>
                  <a:pt x="249774" y="1422399"/>
                </a:lnTo>
                <a:lnTo>
                  <a:pt x="243636" y="1460499"/>
                </a:lnTo>
                <a:lnTo>
                  <a:pt x="231267" y="1498599"/>
                </a:lnTo>
                <a:lnTo>
                  <a:pt x="255082" y="1498599"/>
                </a:lnTo>
                <a:lnTo>
                  <a:pt x="260462" y="1485899"/>
                </a:lnTo>
                <a:lnTo>
                  <a:pt x="263753" y="1460499"/>
                </a:lnTo>
                <a:lnTo>
                  <a:pt x="266334" y="1447799"/>
                </a:lnTo>
                <a:lnTo>
                  <a:pt x="269617" y="1422399"/>
                </a:lnTo>
                <a:lnTo>
                  <a:pt x="273601" y="1396999"/>
                </a:lnTo>
                <a:lnTo>
                  <a:pt x="278282" y="1384299"/>
                </a:lnTo>
                <a:lnTo>
                  <a:pt x="283659" y="1358899"/>
                </a:lnTo>
                <a:lnTo>
                  <a:pt x="296509" y="1308099"/>
                </a:lnTo>
                <a:lnTo>
                  <a:pt x="315220" y="1244599"/>
                </a:lnTo>
                <a:lnTo>
                  <a:pt x="326607" y="1206499"/>
                </a:lnTo>
                <a:lnTo>
                  <a:pt x="338139" y="1181099"/>
                </a:lnTo>
                <a:lnTo>
                  <a:pt x="349808" y="1142999"/>
                </a:lnTo>
                <a:lnTo>
                  <a:pt x="373551" y="1092199"/>
                </a:lnTo>
                <a:lnTo>
                  <a:pt x="397865" y="1041399"/>
                </a:lnTo>
                <a:lnTo>
                  <a:pt x="411546" y="1015999"/>
                </a:lnTo>
                <a:lnTo>
                  <a:pt x="420279" y="990599"/>
                </a:lnTo>
                <a:lnTo>
                  <a:pt x="430275" y="977899"/>
                </a:lnTo>
                <a:lnTo>
                  <a:pt x="441515" y="965199"/>
                </a:lnTo>
                <a:lnTo>
                  <a:pt x="454015" y="939799"/>
                </a:lnTo>
                <a:lnTo>
                  <a:pt x="467777" y="927099"/>
                </a:lnTo>
                <a:lnTo>
                  <a:pt x="482803" y="914399"/>
                </a:lnTo>
                <a:lnTo>
                  <a:pt x="491461" y="901699"/>
                </a:lnTo>
                <a:lnTo>
                  <a:pt x="499564" y="901699"/>
                </a:lnTo>
                <a:lnTo>
                  <a:pt x="507109" y="888999"/>
                </a:lnTo>
                <a:lnTo>
                  <a:pt x="543706" y="888999"/>
                </a:lnTo>
                <a:lnTo>
                  <a:pt x="532671" y="876299"/>
                </a:lnTo>
                <a:lnTo>
                  <a:pt x="516331" y="863599"/>
                </a:lnTo>
                <a:close/>
              </a:path>
              <a:path w="787400" h="1656080">
                <a:moveTo>
                  <a:pt x="95351" y="850899"/>
                </a:moveTo>
                <a:lnTo>
                  <a:pt x="75234" y="850899"/>
                </a:lnTo>
                <a:lnTo>
                  <a:pt x="73761" y="863599"/>
                </a:lnTo>
                <a:lnTo>
                  <a:pt x="11175" y="1460499"/>
                </a:lnTo>
                <a:lnTo>
                  <a:pt x="9677" y="1473199"/>
                </a:lnTo>
                <a:lnTo>
                  <a:pt x="33527" y="1473199"/>
                </a:lnTo>
                <a:lnTo>
                  <a:pt x="35966" y="1435099"/>
                </a:lnTo>
                <a:lnTo>
                  <a:pt x="38827" y="1409699"/>
                </a:lnTo>
                <a:lnTo>
                  <a:pt x="42111" y="1384299"/>
                </a:lnTo>
                <a:lnTo>
                  <a:pt x="45821" y="1346199"/>
                </a:lnTo>
                <a:lnTo>
                  <a:pt x="49936" y="1320799"/>
                </a:lnTo>
                <a:lnTo>
                  <a:pt x="54473" y="1295399"/>
                </a:lnTo>
                <a:lnTo>
                  <a:pt x="59434" y="1257299"/>
                </a:lnTo>
                <a:lnTo>
                  <a:pt x="64820" y="1231899"/>
                </a:lnTo>
                <a:lnTo>
                  <a:pt x="72916" y="1181099"/>
                </a:lnTo>
                <a:lnTo>
                  <a:pt x="81578" y="1142999"/>
                </a:lnTo>
                <a:lnTo>
                  <a:pt x="84653" y="1130299"/>
                </a:lnTo>
                <a:lnTo>
                  <a:pt x="64820" y="1130299"/>
                </a:lnTo>
                <a:lnTo>
                  <a:pt x="93878" y="863599"/>
                </a:lnTo>
                <a:lnTo>
                  <a:pt x="95351" y="850899"/>
                </a:lnTo>
                <a:close/>
              </a:path>
              <a:path w="787400" h="1656080">
                <a:moveTo>
                  <a:pt x="161670" y="914399"/>
                </a:moveTo>
                <a:lnTo>
                  <a:pt x="140817" y="914399"/>
                </a:lnTo>
                <a:lnTo>
                  <a:pt x="131653" y="939799"/>
                </a:lnTo>
                <a:lnTo>
                  <a:pt x="122083" y="965199"/>
                </a:lnTo>
                <a:lnTo>
                  <a:pt x="112101" y="990599"/>
                </a:lnTo>
                <a:lnTo>
                  <a:pt x="101701" y="1003299"/>
                </a:lnTo>
                <a:lnTo>
                  <a:pt x="91424" y="1041399"/>
                </a:lnTo>
                <a:lnTo>
                  <a:pt x="81851" y="1066799"/>
                </a:lnTo>
                <a:lnTo>
                  <a:pt x="72983" y="1092199"/>
                </a:lnTo>
                <a:lnTo>
                  <a:pt x="64820" y="1130299"/>
                </a:lnTo>
                <a:lnTo>
                  <a:pt x="84653" y="1130299"/>
                </a:lnTo>
                <a:lnTo>
                  <a:pt x="90802" y="1104899"/>
                </a:lnTo>
                <a:lnTo>
                  <a:pt x="100583" y="1066799"/>
                </a:lnTo>
                <a:lnTo>
                  <a:pt x="111755" y="1028699"/>
                </a:lnTo>
                <a:lnTo>
                  <a:pt x="125160" y="1003299"/>
                </a:lnTo>
                <a:lnTo>
                  <a:pt x="140805" y="965199"/>
                </a:lnTo>
                <a:lnTo>
                  <a:pt x="158699" y="927099"/>
                </a:lnTo>
                <a:lnTo>
                  <a:pt x="161670" y="914399"/>
                </a:lnTo>
                <a:close/>
              </a:path>
              <a:path w="787400" h="1656080">
                <a:moveTo>
                  <a:pt x="390042" y="12699"/>
                </a:moveTo>
                <a:lnTo>
                  <a:pt x="347429" y="12699"/>
                </a:lnTo>
                <a:lnTo>
                  <a:pt x="357062" y="25399"/>
                </a:lnTo>
                <a:lnTo>
                  <a:pt x="375513" y="25399"/>
                </a:lnTo>
                <a:lnTo>
                  <a:pt x="383052" y="38099"/>
                </a:lnTo>
                <a:lnTo>
                  <a:pt x="387800" y="50799"/>
                </a:lnTo>
                <a:lnTo>
                  <a:pt x="389758" y="63499"/>
                </a:lnTo>
                <a:lnTo>
                  <a:pt x="388924" y="76199"/>
                </a:lnTo>
                <a:lnTo>
                  <a:pt x="290575" y="1003299"/>
                </a:lnTo>
                <a:lnTo>
                  <a:pt x="297910" y="990599"/>
                </a:lnTo>
                <a:lnTo>
                  <a:pt x="306501" y="965199"/>
                </a:lnTo>
                <a:lnTo>
                  <a:pt x="316350" y="952499"/>
                </a:lnTo>
                <a:lnTo>
                  <a:pt x="327456" y="927099"/>
                </a:lnTo>
                <a:lnTo>
                  <a:pt x="339257" y="901699"/>
                </a:lnTo>
                <a:lnTo>
                  <a:pt x="321868" y="901699"/>
                </a:lnTo>
                <a:lnTo>
                  <a:pt x="409041" y="76199"/>
                </a:lnTo>
                <a:lnTo>
                  <a:pt x="409526" y="63499"/>
                </a:lnTo>
                <a:lnTo>
                  <a:pt x="406523" y="38099"/>
                </a:lnTo>
                <a:lnTo>
                  <a:pt x="400029" y="25399"/>
                </a:lnTo>
                <a:lnTo>
                  <a:pt x="390042" y="12699"/>
                </a:lnTo>
                <a:close/>
              </a:path>
              <a:path w="787400" h="1656080">
                <a:moveTo>
                  <a:pt x="543706" y="888999"/>
                </a:moveTo>
                <a:lnTo>
                  <a:pt x="521538" y="888999"/>
                </a:lnTo>
                <a:lnTo>
                  <a:pt x="526008" y="901699"/>
                </a:lnTo>
                <a:lnTo>
                  <a:pt x="527507" y="901699"/>
                </a:lnTo>
                <a:lnTo>
                  <a:pt x="528472" y="914399"/>
                </a:lnTo>
                <a:lnTo>
                  <a:pt x="529172" y="914399"/>
                </a:lnTo>
                <a:lnTo>
                  <a:pt x="529598" y="927099"/>
                </a:lnTo>
                <a:lnTo>
                  <a:pt x="529742" y="939799"/>
                </a:lnTo>
                <a:lnTo>
                  <a:pt x="549859" y="939799"/>
                </a:lnTo>
                <a:lnTo>
                  <a:pt x="549435" y="901699"/>
                </a:lnTo>
                <a:lnTo>
                  <a:pt x="543706" y="888999"/>
                </a:lnTo>
                <a:close/>
              </a:path>
              <a:path w="787400" h="1656080">
                <a:moveTo>
                  <a:pt x="576678" y="749299"/>
                </a:moveTo>
                <a:lnTo>
                  <a:pt x="480282" y="749299"/>
                </a:lnTo>
                <a:lnTo>
                  <a:pt x="457026" y="761999"/>
                </a:lnTo>
                <a:lnTo>
                  <a:pt x="434746" y="774699"/>
                </a:lnTo>
                <a:lnTo>
                  <a:pt x="413720" y="787399"/>
                </a:lnTo>
                <a:lnTo>
                  <a:pt x="394230" y="800099"/>
                </a:lnTo>
                <a:lnTo>
                  <a:pt x="376278" y="825499"/>
                </a:lnTo>
                <a:lnTo>
                  <a:pt x="359867" y="838199"/>
                </a:lnTo>
                <a:lnTo>
                  <a:pt x="343103" y="863599"/>
                </a:lnTo>
                <a:lnTo>
                  <a:pt x="338002" y="863599"/>
                </a:lnTo>
                <a:lnTo>
                  <a:pt x="332762" y="876299"/>
                </a:lnTo>
                <a:lnTo>
                  <a:pt x="327383" y="888999"/>
                </a:lnTo>
                <a:lnTo>
                  <a:pt x="321868" y="901699"/>
                </a:lnTo>
                <a:lnTo>
                  <a:pt x="339257" y="901699"/>
                </a:lnTo>
                <a:lnTo>
                  <a:pt x="351194" y="888999"/>
                </a:lnTo>
                <a:lnTo>
                  <a:pt x="363277" y="876299"/>
                </a:lnTo>
                <a:lnTo>
                  <a:pt x="375513" y="850899"/>
                </a:lnTo>
                <a:lnTo>
                  <a:pt x="390589" y="838199"/>
                </a:lnTo>
                <a:lnTo>
                  <a:pt x="406788" y="812799"/>
                </a:lnTo>
                <a:lnTo>
                  <a:pt x="424114" y="800099"/>
                </a:lnTo>
                <a:lnTo>
                  <a:pt x="442569" y="787399"/>
                </a:lnTo>
                <a:lnTo>
                  <a:pt x="462262" y="774699"/>
                </a:lnTo>
                <a:lnTo>
                  <a:pt x="483355" y="774699"/>
                </a:lnTo>
                <a:lnTo>
                  <a:pt x="505848" y="761999"/>
                </a:lnTo>
                <a:lnTo>
                  <a:pt x="596797" y="761999"/>
                </a:lnTo>
                <a:lnTo>
                  <a:pt x="576678" y="749299"/>
                </a:lnTo>
                <a:close/>
              </a:path>
              <a:path w="787400" h="1656080">
                <a:moveTo>
                  <a:pt x="68516" y="622299"/>
                </a:moveTo>
                <a:lnTo>
                  <a:pt x="64439" y="622299"/>
                </a:lnTo>
                <a:lnTo>
                  <a:pt x="53987" y="634999"/>
                </a:lnTo>
                <a:lnTo>
                  <a:pt x="55879" y="634999"/>
                </a:lnTo>
                <a:lnTo>
                  <a:pt x="82702" y="723899"/>
                </a:lnTo>
                <a:lnTo>
                  <a:pt x="85674" y="736599"/>
                </a:lnTo>
                <a:lnTo>
                  <a:pt x="105054" y="736599"/>
                </a:lnTo>
                <a:lnTo>
                  <a:pt x="109524" y="723899"/>
                </a:lnTo>
                <a:lnTo>
                  <a:pt x="131876" y="685799"/>
                </a:lnTo>
                <a:lnTo>
                  <a:pt x="91643" y="685799"/>
                </a:lnTo>
                <a:lnTo>
                  <a:pt x="71526" y="634999"/>
                </a:lnTo>
                <a:lnTo>
                  <a:pt x="68516" y="622299"/>
                </a:lnTo>
                <a:close/>
              </a:path>
              <a:path w="787400" h="1656080">
                <a:moveTo>
                  <a:pt x="667550" y="622299"/>
                </a:moveTo>
                <a:lnTo>
                  <a:pt x="658266" y="622299"/>
                </a:lnTo>
                <a:lnTo>
                  <a:pt x="653021" y="634999"/>
                </a:lnTo>
                <a:lnTo>
                  <a:pt x="654913" y="634999"/>
                </a:lnTo>
                <a:lnTo>
                  <a:pt x="672795" y="685799"/>
                </a:lnTo>
                <a:lnTo>
                  <a:pt x="648617" y="685799"/>
                </a:lnTo>
                <a:lnTo>
                  <a:pt x="661619" y="698499"/>
                </a:lnTo>
                <a:lnTo>
                  <a:pt x="597534" y="698499"/>
                </a:lnTo>
                <a:lnTo>
                  <a:pt x="599770" y="711199"/>
                </a:lnTo>
                <a:lnTo>
                  <a:pt x="605739" y="711199"/>
                </a:lnTo>
                <a:lnTo>
                  <a:pt x="690676" y="736599"/>
                </a:lnTo>
                <a:lnTo>
                  <a:pt x="710793" y="736599"/>
                </a:lnTo>
                <a:lnTo>
                  <a:pt x="715263" y="723899"/>
                </a:lnTo>
                <a:lnTo>
                  <a:pt x="670559" y="634999"/>
                </a:lnTo>
                <a:lnTo>
                  <a:pt x="667550" y="622299"/>
                </a:lnTo>
                <a:close/>
              </a:path>
              <a:path w="787400" h="1656080">
                <a:moveTo>
                  <a:pt x="585477" y="634999"/>
                </a:moveTo>
                <a:lnTo>
                  <a:pt x="488665" y="634999"/>
                </a:lnTo>
                <a:lnTo>
                  <a:pt x="408198" y="660399"/>
                </a:lnTo>
                <a:lnTo>
                  <a:pt x="368807" y="685799"/>
                </a:lnTo>
                <a:lnTo>
                  <a:pt x="361340" y="698499"/>
                </a:lnTo>
                <a:lnTo>
                  <a:pt x="359867" y="698499"/>
                </a:lnTo>
                <a:lnTo>
                  <a:pt x="368807" y="711199"/>
                </a:lnTo>
                <a:lnTo>
                  <a:pt x="379983" y="711199"/>
                </a:lnTo>
                <a:lnTo>
                  <a:pt x="416158" y="685799"/>
                </a:lnTo>
                <a:lnTo>
                  <a:pt x="453172" y="660399"/>
                </a:lnTo>
                <a:lnTo>
                  <a:pt x="491031" y="660399"/>
                </a:lnTo>
                <a:lnTo>
                  <a:pt x="529742" y="647699"/>
                </a:lnTo>
                <a:lnTo>
                  <a:pt x="603503" y="647699"/>
                </a:lnTo>
                <a:lnTo>
                  <a:pt x="585477" y="634999"/>
                </a:lnTo>
                <a:close/>
              </a:path>
              <a:path w="787400" h="1656080">
                <a:moveTo>
                  <a:pt x="185797" y="88899"/>
                </a:moveTo>
                <a:lnTo>
                  <a:pt x="154228" y="88899"/>
                </a:lnTo>
                <a:lnTo>
                  <a:pt x="91643" y="685799"/>
                </a:lnTo>
                <a:lnTo>
                  <a:pt x="109524" y="685799"/>
                </a:lnTo>
                <a:lnTo>
                  <a:pt x="172110" y="101599"/>
                </a:lnTo>
                <a:lnTo>
                  <a:pt x="185797" y="88899"/>
                </a:lnTo>
                <a:close/>
              </a:path>
              <a:path w="787400" h="1656080">
                <a:moveTo>
                  <a:pt x="158318" y="634999"/>
                </a:moveTo>
                <a:lnTo>
                  <a:pt x="140817" y="634999"/>
                </a:lnTo>
                <a:lnTo>
                  <a:pt x="109524" y="685799"/>
                </a:lnTo>
                <a:lnTo>
                  <a:pt x="131876" y="685799"/>
                </a:lnTo>
                <a:lnTo>
                  <a:pt x="154228" y="647699"/>
                </a:lnTo>
                <a:lnTo>
                  <a:pt x="158699" y="647699"/>
                </a:lnTo>
                <a:lnTo>
                  <a:pt x="158318" y="634999"/>
                </a:lnTo>
                <a:close/>
              </a:path>
              <a:path w="787400" h="1656080">
                <a:moveTo>
                  <a:pt x="621233" y="647699"/>
                </a:moveTo>
                <a:lnTo>
                  <a:pt x="547610" y="647699"/>
                </a:lnTo>
                <a:lnTo>
                  <a:pt x="565491" y="660399"/>
                </a:lnTo>
                <a:lnTo>
                  <a:pt x="601268" y="660399"/>
                </a:lnTo>
                <a:lnTo>
                  <a:pt x="618442" y="673099"/>
                </a:lnTo>
                <a:lnTo>
                  <a:pt x="634225" y="685799"/>
                </a:lnTo>
                <a:lnTo>
                  <a:pt x="672795" y="685799"/>
                </a:lnTo>
                <a:lnTo>
                  <a:pt x="655887" y="673099"/>
                </a:lnTo>
                <a:lnTo>
                  <a:pt x="638697" y="660399"/>
                </a:lnTo>
                <a:lnTo>
                  <a:pt x="621233" y="647699"/>
                </a:lnTo>
                <a:close/>
              </a:path>
              <a:path w="787400" h="1656080">
                <a:moveTo>
                  <a:pt x="64820" y="88899"/>
                </a:moveTo>
                <a:lnTo>
                  <a:pt x="37998" y="88899"/>
                </a:lnTo>
                <a:lnTo>
                  <a:pt x="35763" y="101599"/>
                </a:lnTo>
                <a:lnTo>
                  <a:pt x="26959" y="101599"/>
                </a:lnTo>
                <a:lnTo>
                  <a:pt x="20669" y="114299"/>
                </a:lnTo>
                <a:lnTo>
                  <a:pt x="0" y="114299"/>
                </a:lnTo>
                <a:lnTo>
                  <a:pt x="0" y="126999"/>
                </a:lnTo>
                <a:lnTo>
                  <a:pt x="33527" y="126999"/>
                </a:lnTo>
                <a:lnTo>
                  <a:pt x="33527" y="228599"/>
                </a:lnTo>
                <a:lnTo>
                  <a:pt x="64820" y="228599"/>
                </a:lnTo>
                <a:lnTo>
                  <a:pt x="64820" y="88899"/>
                </a:lnTo>
                <a:close/>
              </a:path>
              <a:path w="787400" h="1656080">
                <a:moveTo>
                  <a:pt x="364754" y="50799"/>
                </a:moveTo>
                <a:lnTo>
                  <a:pt x="310272" y="50799"/>
                </a:lnTo>
                <a:lnTo>
                  <a:pt x="308457" y="63499"/>
                </a:lnTo>
                <a:lnTo>
                  <a:pt x="310272" y="76199"/>
                </a:lnTo>
                <a:lnTo>
                  <a:pt x="315718" y="88899"/>
                </a:lnTo>
                <a:lnTo>
                  <a:pt x="324798" y="101599"/>
                </a:lnTo>
                <a:lnTo>
                  <a:pt x="350220" y="101599"/>
                </a:lnTo>
                <a:lnTo>
                  <a:pt x="359302" y="88899"/>
                </a:lnTo>
                <a:lnTo>
                  <a:pt x="364754" y="76199"/>
                </a:lnTo>
                <a:lnTo>
                  <a:pt x="366572" y="63499"/>
                </a:lnTo>
                <a:lnTo>
                  <a:pt x="364754" y="50799"/>
                </a:lnTo>
                <a:close/>
              </a:path>
              <a:path w="787400" h="1656080">
                <a:moveTo>
                  <a:pt x="201165" y="38099"/>
                </a:moveTo>
                <a:lnTo>
                  <a:pt x="134110" y="38099"/>
                </a:lnTo>
                <a:lnTo>
                  <a:pt x="131876" y="63499"/>
                </a:lnTo>
                <a:lnTo>
                  <a:pt x="133272" y="76199"/>
                </a:lnTo>
                <a:lnTo>
                  <a:pt x="137461" y="76199"/>
                </a:lnTo>
                <a:lnTo>
                  <a:pt x="144446" y="88899"/>
                </a:lnTo>
                <a:lnTo>
                  <a:pt x="195576" y="88899"/>
                </a:lnTo>
                <a:lnTo>
                  <a:pt x="201446" y="76199"/>
                </a:lnTo>
                <a:lnTo>
                  <a:pt x="203403" y="63499"/>
                </a:lnTo>
                <a:lnTo>
                  <a:pt x="201165" y="38099"/>
                </a:lnTo>
                <a:close/>
              </a:path>
              <a:path w="787400" h="1656080">
                <a:moveTo>
                  <a:pt x="350220" y="38099"/>
                </a:moveTo>
                <a:lnTo>
                  <a:pt x="324798" y="38099"/>
                </a:lnTo>
                <a:lnTo>
                  <a:pt x="315718" y="50799"/>
                </a:lnTo>
                <a:lnTo>
                  <a:pt x="359302" y="50799"/>
                </a:lnTo>
                <a:lnTo>
                  <a:pt x="350220" y="38099"/>
                </a:lnTo>
                <a:close/>
              </a:path>
              <a:path w="787400" h="1656080">
                <a:moveTo>
                  <a:pt x="183279" y="25399"/>
                </a:moveTo>
                <a:lnTo>
                  <a:pt x="151990" y="25399"/>
                </a:lnTo>
                <a:lnTo>
                  <a:pt x="140814" y="38099"/>
                </a:lnTo>
                <a:lnTo>
                  <a:pt x="194456" y="38099"/>
                </a:lnTo>
                <a:lnTo>
                  <a:pt x="183279" y="25399"/>
                </a:lnTo>
                <a:close/>
              </a:path>
              <a:path w="787400" h="1656080">
                <a:moveTo>
                  <a:pt x="365169" y="0"/>
                </a:moveTo>
                <a:lnTo>
                  <a:pt x="312369" y="0"/>
                </a:lnTo>
                <a:lnTo>
                  <a:pt x="301053" y="12699"/>
                </a:lnTo>
                <a:lnTo>
                  <a:pt x="377955" y="12699"/>
                </a:lnTo>
                <a:lnTo>
                  <a:pt x="36516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83689" y="1079156"/>
            <a:ext cx="1825625" cy="1825625"/>
            <a:chOff x="5083689" y="1079156"/>
            <a:chExt cx="1825625" cy="1825625"/>
          </a:xfrm>
        </p:grpSpPr>
        <p:sp>
          <p:nvSpPr>
            <p:cNvPr id="4" name="object 4"/>
            <p:cNvSpPr/>
            <p:nvPr/>
          </p:nvSpPr>
          <p:spPr>
            <a:xfrm>
              <a:off x="5083689" y="1079156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1668691" y="0"/>
                  </a:moveTo>
                  <a:lnTo>
                    <a:pt x="156692" y="0"/>
                  </a:lnTo>
                  <a:lnTo>
                    <a:pt x="107219" y="8001"/>
                  </a:lnTo>
                  <a:lnTo>
                    <a:pt x="64212" y="30273"/>
                  </a:lnTo>
                  <a:lnTo>
                    <a:pt x="30273" y="64215"/>
                  </a:lnTo>
                  <a:lnTo>
                    <a:pt x="8001" y="107226"/>
                  </a:lnTo>
                  <a:lnTo>
                    <a:pt x="0" y="156705"/>
                  </a:lnTo>
                  <a:lnTo>
                    <a:pt x="0" y="1668703"/>
                  </a:lnTo>
                  <a:lnTo>
                    <a:pt x="8001" y="1718176"/>
                  </a:lnTo>
                  <a:lnTo>
                    <a:pt x="30273" y="1761183"/>
                  </a:lnTo>
                  <a:lnTo>
                    <a:pt x="64212" y="1795123"/>
                  </a:lnTo>
                  <a:lnTo>
                    <a:pt x="107219" y="1817394"/>
                  </a:lnTo>
                  <a:lnTo>
                    <a:pt x="156692" y="1825396"/>
                  </a:lnTo>
                  <a:lnTo>
                    <a:pt x="1668691" y="1825396"/>
                  </a:lnTo>
                  <a:lnTo>
                    <a:pt x="1718170" y="1817394"/>
                  </a:lnTo>
                  <a:lnTo>
                    <a:pt x="1751769" y="1799996"/>
                  </a:lnTo>
                  <a:lnTo>
                    <a:pt x="156692" y="1799996"/>
                  </a:lnTo>
                  <a:lnTo>
                    <a:pt x="105633" y="1789663"/>
                  </a:lnTo>
                  <a:lnTo>
                    <a:pt x="63895" y="1761501"/>
                  </a:lnTo>
                  <a:lnTo>
                    <a:pt x="35732" y="1719763"/>
                  </a:lnTo>
                  <a:lnTo>
                    <a:pt x="25400" y="1668703"/>
                  </a:lnTo>
                  <a:lnTo>
                    <a:pt x="25400" y="156705"/>
                  </a:lnTo>
                  <a:lnTo>
                    <a:pt x="35732" y="105643"/>
                  </a:lnTo>
                  <a:lnTo>
                    <a:pt x="63895" y="63901"/>
                  </a:lnTo>
                  <a:lnTo>
                    <a:pt x="105633" y="35734"/>
                  </a:lnTo>
                  <a:lnTo>
                    <a:pt x="156692" y="25400"/>
                  </a:lnTo>
                  <a:lnTo>
                    <a:pt x="1751768" y="25400"/>
                  </a:lnTo>
                  <a:lnTo>
                    <a:pt x="1718170" y="8001"/>
                  </a:lnTo>
                  <a:lnTo>
                    <a:pt x="1668691" y="0"/>
                  </a:lnTo>
                  <a:close/>
                </a:path>
                <a:path w="1825625" h="1825625">
                  <a:moveTo>
                    <a:pt x="1751768" y="25400"/>
                  </a:moveTo>
                  <a:lnTo>
                    <a:pt x="1668691" y="25400"/>
                  </a:lnTo>
                  <a:lnTo>
                    <a:pt x="1719752" y="35734"/>
                  </a:lnTo>
                  <a:lnTo>
                    <a:pt x="1761494" y="63901"/>
                  </a:lnTo>
                  <a:lnTo>
                    <a:pt x="1789661" y="105643"/>
                  </a:lnTo>
                  <a:lnTo>
                    <a:pt x="1799996" y="156705"/>
                  </a:lnTo>
                  <a:lnTo>
                    <a:pt x="1799996" y="1668703"/>
                  </a:lnTo>
                  <a:lnTo>
                    <a:pt x="1789661" y="1719763"/>
                  </a:lnTo>
                  <a:lnTo>
                    <a:pt x="1761494" y="1761501"/>
                  </a:lnTo>
                  <a:lnTo>
                    <a:pt x="1719752" y="1789663"/>
                  </a:lnTo>
                  <a:lnTo>
                    <a:pt x="1668691" y="1799996"/>
                  </a:lnTo>
                  <a:lnTo>
                    <a:pt x="1751769" y="1799996"/>
                  </a:lnTo>
                  <a:lnTo>
                    <a:pt x="1761180" y="1795123"/>
                  </a:lnTo>
                  <a:lnTo>
                    <a:pt x="1795122" y="1761183"/>
                  </a:lnTo>
                  <a:lnTo>
                    <a:pt x="1817394" y="1718176"/>
                  </a:lnTo>
                  <a:lnTo>
                    <a:pt x="1825396" y="1668703"/>
                  </a:lnTo>
                  <a:lnTo>
                    <a:pt x="1825396" y="156705"/>
                  </a:lnTo>
                  <a:lnTo>
                    <a:pt x="1817394" y="107226"/>
                  </a:lnTo>
                  <a:lnTo>
                    <a:pt x="1795122" y="64215"/>
                  </a:lnTo>
                  <a:lnTo>
                    <a:pt x="1761180" y="30273"/>
                  </a:lnTo>
                  <a:lnTo>
                    <a:pt x="1751768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02257" y="1505763"/>
              <a:ext cx="1186180" cy="1139825"/>
            </a:xfrm>
            <a:custGeom>
              <a:avLst/>
              <a:gdLst/>
              <a:ahLst/>
              <a:cxnLst/>
              <a:rect l="l" t="t" r="r" b="b"/>
              <a:pathLst>
                <a:path w="1186179" h="1139825">
                  <a:moveTo>
                    <a:pt x="596037" y="0"/>
                  </a:moveTo>
                  <a:lnTo>
                    <a:pt x="582914" y="3226"/>
                  </a:lnTo>
                  <a:lnTo>
                    <a:pt x="568832" y="11560"/>
                  </a:lnTo>
                  <a:lnTo>
                    <a:pt x="0" y="410187"/>
                  </a:lnTo>
                  <a:lnTo>
                    <a:pt x="0" y="1072784"/>
                  </a:lnTo>
                  <a:lnTo>
                    <a:pt x="5222" y="1098653"/>
                  </a:lnTo>
                  <a:lnTo>
                    <a:pt x="19465" y="1119778"/>
                  </a:lnTo>
                  <a:lnTo>
                    <a:pt x="40590" y="1134021"/>
                  </a:lnTo>
                  <a:lnTo>
                    <a:pt x="66459" y="1139243"/>
                  </a:lnTo>
                  <a:lnTo>
                    <a:pt x="1120139" y="1139243"/>
                  </a:lnTo>
                  <a:lnTo>
                    <a:pt x="1145731" y="1134076"/>
                  </a:lnTo>
                  <a:lnTo>
                    <a:pt x="1166629" y="1119986"/>
                  </a:lnTo>
                  <a:lnTo>
                    <a:pt x="1180720" y="1099087"/>
                  </a:lnTo>
                  <a:lnTo>
                    <a:pt x="1185887" y="1073496"/>
                  </a:lnTo>
                  <a:lnTo>
                    <a:pt x="1185887" y="410365"/>
                  </a:lnTo>
                  <a:lnTo>
                    <a:pt x="1151064" y="385664"/>
                  </a:lnTo>
                  <a:lnTo>
                    <a:pt x="711836" y="74063"/>
                  </a:lnTo>
                  <a:lnTo>
                    <a:pt x="623328" y="10023"/>
                  </a:lnTo>
                  <a:lnTo>
                    <a:pt x="609182" y="2169"/>
                  </a:lnTo>
                  <a:lnTo>
                    <a:pt x="59603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89557" y="1493082"/>
              <a:ext cx="1211580" cy="1165225"/>
            </a:xfrm>
            <a:custGeom>
              <a:avLst/>
              <a:gdLst/>
              <a:ahLst/>
              <a:cxnLst/>
              <a:rect l="l" t="t" r="r" b="b"/>
              <a:pathLst>
                <a:path w="1211579" h="1165225">
                  <a:moveTo>
                    <a:pt x="609290" y="0"/>
                  </a:moveTo>
                  <a:lnTo>
                    <a:pt x="592151" y="3673"/>
                  </a:lnTo>
                  <a:lnTo>
                    <a:pt x="574090" y="13950"/>
                  </a:lnTo>
                  <a:lnTo>
                    <a:pt x="548698" y="32102"/>
                  </a:lnTo>
                  <a:lnTo>
                    <a:pt x="2019" y="414839"/>
                  </a:lnTo>
                  <a:lnTo>
                    <a:pt x="0" y="418725"/>
                  </a:lnTo>
                  <a:lnTo>
                    <a:pt x="0" y="1085462"/>
                  </a:lnTo>
                  <a:lnTo>
                    <a:pt x="6230" y="1116246"/>
                  </a:lnTo>
                  <a:lnTo>
                    <a:pt x="23210" y="1141410"/>
                  </a:lnTo>
                  <a:lnTo>
                    <a:pt x="48375" y="1158391"/>
                  </a:lnTo>
                  <a:lnTo>
                    <a:pt x="79159" y="1164621"/>
                  </a:lnTo>
                  <a:lnTo>
                    <a:pt x="1132840" y="1164621"/>
                  </a:lnTo>
                  <a:lnTo>
                    <a:pt x="1163338" y="1158447"/>
                  </a:lnTo>
                  <a:lnTo>
                    <a:pt x="1188273" y="1141618"/>
                  </a:lnTo>
                  <a:lnTo>
                    <a:pt x="1189891" y="1139221"/>
                  </a:lnTo>
                  <a:lnTo>
                    <a:pt x="79159" y="1139221"/>
                  </a:lnTo>
                  <a:lnTo>
                    <a:pt x="58254" y="1134990"/>
                  </a:lnTo>
                  <a:lnTo>
                    <a:pt x="41163" y="1123457"/>
                  </a:lnTo>
                  <a:lnTo>
                    <a:pt x="29631" y="1106367"/>
                  </a:lnTo>
                  <a:lnTo>
                    <a:pt x="25400" y="1085462"/>
                  </a:lnTo>
                  <a:lnTo>
                    <a:pt x="25400" y="429482"/>
                  </a:lnTo>
                  <a:lnTo>
                    <a:pt x="563425" y="52790"/>
                  </a:lnTo>
                  <a:lnTo>
                    <a:pt x="588987" y="34512"/>
                  </a:lnTo>
                  <a:lnTo>
                    <a:pt x="599990" y="27787"/>
                  </a:lnTo>
                  <a:lnTo>
                    <a:pt x="609380" y="25333"/>
                  </a:lnTo>
                  <a:lnTo>
                    <a:pt x="661331" y="25333"/>
                  </a:lnTo>
                  <a:lnTo>
                    <a:pt x="643470" y="12414"/>
                  </a:lnTo>
                  <a:lnTo>
                    <a:pt x="626174" y="2917"/>
                  </a:lnTo>
                  <a:lnTo>
                    <a:pt x="609290" y="0"/>
                  </a:lnTo>
                  <a:close/>
                </a:path>
                <a:path w="1211579" h="1165225">
                  <a:moveTo>
                    <a:pt x="661331" y="25333"/>
                  </a:moveTo>
                  <a:lnTo>
                    <a:pt x="609380" y="25333"/>
                  </a:lnTo>
                  <a:lnTo>
                    <a:pt x="618480" y="27093"/>
                  </a:lnTo>
                  <a:lnTo>
                    <a:pt x="628611" y="33013"/>
                  </a:lnTo>
                  <a:lnTo>
                    <a:pt x="706097" y="89141"/>
                  </a:lnTo>
                  <a:lnTo>
                    <a:pt x="1185875" y="429609"/>
                  </a:lnTo>
                  <a:lnTo>
                    <a:pt x="1185875" y="1086173"/>
                  </a:lnTo>
                  <a:lnTo>
                    <a:pt x="1181701" y="1106801"/>
                  </a:lnTo>
                  <a:lnTo>
                    <a:pt x="1170325" y="1123665"/>
                  </a:lnTo>
                  <a:lnTo>
                    <a:pt x="1153465" y="1135046"/>
                  </a:lnTo>
                  <a:lnTo>
                    <a:pt x="1132840" y="1139221"/>
                  </a:lnTo>
                  <a:lnTo>
                    <a:pt x="1189891" y="1139221"/>
                  </a:lnTo>
                  <a:lnTo>
                    <a:pt x="1205100" y="1116680"/>
                  </a:lnTo>
                  <a:lnTo>
                    <a:pt x="1211275" y="1086173"/>
                  </a:lnTo>
                  <a:lnTo>
                    <a:pt x="1211170" y="418725"/>
                  </a:lnTo>
                  <a:lnTo>
                    <a:pt x="1209281" y="415067"/>
                  </a:lnTo>
                  <a:lnTo>
                    <a:pt x="720882" y="68495"/>
                  </a:lnTo>
                  <a:lnTo>
                    <a:pt x="661331" y="2533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11341" y="1406347"/>
              <a:ext cx="184785" cy="298450"/>
            </a:xfrm>
            <a:custGeom>
              <a:avLst/>
              <a:gdLst/>
              <a:ahLst/>
              <a:cxnLst/>
              <a:rect l="l" t="t" r="r" b="b"/>
              <a:pathLst>
                <a:path w="184785" h="298450">
                  <a:moveTo>
                    <a:pt x="184200" y="0"/>
                  </a:moveTo>
                  <a:lnTo>
                    <a:pt x="0" y="0"/>
                  </a:lnTo>
                  <a:lnTo>
                    <a:pt x="0" y="297891"/>
                  </a:lnTo>
                  <a:lnTo>
                    <a:pt x="184200" y="297891"/>
                  </a:lnTo>
                  <a:lnTo>
                    <a:pt x="184200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53327" y="1326019"/>
              <a:ext cx="297815" cy="391160"/>
            </a:xfrm>
            <a:custGeom>
              <a:avLst/>
              <a:gdLst/>
              <a:ahLst/>
              <a:cxnLst/>
              <a:rect l="l" t="t" r="r" b="b"/>
              <a:pathLst>
                <a:path w="297815" h="391160">
                  <a:moveTo>
                    <a:pt x="297726" y="61455"/>
                  </a:moveTo>
                  <a:lnTo>
                    <a:pt x="292887" y="37553"/>
                  </a:lnTo>
                  <a:lnTo>
                    <a:pt x="284683" y="25400"/>
                  </a:lnTo>
                  <a:lnTo>
                    <a:pt x="279704" y="18021"/>
                  </a:lnTo>
                  <a:lnTo>
                    <a:pt x="260159" y="4838"/>
                  </a:lnTo>
                  <a:lnTo>
                    <a:pt x="236270" y="0"/>
                  </a:lnTo>
                  <a:lnTo>
                    <a:pt x="229514" y="0"/>
                  </a:lnTo>
                  <a:lnTo>
                    <a:pt x="229514" y="122910"/>
                  </a:lnTo>
                  <a:lnTo>
                    <a:pt x="229514" y="365518"/>
                  </a:lnTo>
                  <a:lnTo>
                    <a:pt x="70713" y="365518"/>
                  </a:lnTo>
                  <a:lnTo>
                    <a:pt x="70713" y="122910"/>
                  </a:lnTo>
                  <a:lnTo>
                    <a:pt x="229514" y="122910"/>
                  </a:lnTo>
                  <a:lnTo>
                    <a:pt x="229514" y="0"/>
                  </a:lnTo>
                  <a:lnTo>
                    <a:pt x="61455" y="0"/>
                  </a:lnTo>
                  <a:lnTo>
                    <a:pt x="37553" y="4838"/>
                  </a:lnTo>
                  <a:lnTo>
                    <a:pt x="18021" y="18021"/>
                  </a:lnTo>
                  <a:lnTo>
                    <a:pt x="4838" y="37553"/>
                  </a:lnTo>
                  <a:lnTo>
                    <a:pt x="0" y="61455"/>
                  </a:lnTo>
                  <a:lnTo>
                    <a:pt x="4838" y="85356"/>
                  </a:lnTo>
                  <a:lnTo>
                    <a:pt x="18021" y="104889"/>
                  </a:lnTo>
                  <a:lnTo>
                    <a:pt x="37553" y="118071"/>
                  </a:lnTo>
                  <a:lnTo>
                    <a:pt x="45313" y="119646"/>
                  </a:lnTo>
                  <a:lnTo>
                    <a:pt x="45313" y="385229"/>
                  </a:lnTo>
                  <a:lnTo>
                    <a:pt x="50990" y="390918"/>
                  </a:lnTo>
                  <a:lnTo>
                    <a:pt x="249212" y="390918"/>
                  </a:lnTo>
                  <a:lnTo>
                    <a:pt x="254914" y="385229"/>
                  </a:lnTo>
                  <a:lnTo>
                    <a:pt x="254914" y="365518"/>
                  </a:lnTo>
                  <a:lnTo>
                    <a:pt x="254914" y="119138"/>
                  </a:lnTo>
                  <a:lnTo>
                    <a:pt x="260159" y="118071"/>
                  </a:lnTo>
                  <a:lnTo>
                    <a:pt x="279704" y="104889"/>
                  </a:lnTo>
                  <a:lnTo>
                    <a:pt x="284683" y="97510"/>
                  </a:lnTo>
                  <a:lnTo>
                    <a:pt x="292887" y="85356"/>
                  </a:lnTo>
                  <a:lnTo>
                    <a:pt x="297726" y="61455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64279" y="1663463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5">
                  <a:moveTo>
                    <a:pt x="130924" y="0"/>
                  </a:moveTo>
                  <a:lnTo>
                    <a:pt x="79959" y="10287"/>
                  </a:lnTo>
                  <a:lnTo>
                    <a:pt x="38344" y="38342"/>
                  </a:lnTo>
                  <a:lnTo>
                    <a:pt x="10287" y="79954"/>
                  </a:lnTo>
                  <a:lnTo>
                    <a:pt x="0" y="130911"/>
                  </a:lnTo>
                  <a:lnTo>
                    <a:pt x="10287" y="181868"/>
                  </a:lnTo>
                  <a:lnTo>
                    <a:pt x="38344" y="223480"/>
                  </a:lnTo>
                  <a:lnTo>
                    <a:pt x="79959" y="251535"/>
                  </a:lnTo>
                  <a:lnTo>
                    <a:pt x="130924" y="261823"/>
                  </a:lnTo>
                  <a:lnTo>
                    <a:pt x="181881" y="251535"/>
                  </a:lnTo>
                  <a:lnTo>
                    <a:pt x="223493" y="223480"/>
                  </a:lnTo>
                  <a:lnTo>
                    <a:pt x="251548" y="181868"/>
                  </a:lnTo>
                  <a:lnTo>
                    <a:pt x="261835" y="130911"/>
                  </a:lnTo>
                  <a:lnTo>
                    <a:pt x="251548" y="79954"/>
                  </a:lnTo>
                  <a:lnTo>
                    <a:pt x="223493" y="38342"/>
                  </a:lnTo>
                  <a:lnTo>
                    <a:pt x="181881" y="10287"/>
                  </a:lnTo>
                  <a:lnTo>
                    <a:pt x="130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3680" y="1339024"/>
              <a:ext cx="1464945" cy="1306195"/>
            </a:xfrm>
            <a:custGeom>
              <a:avLst/>
              <a:gdLst/>
              <a:ahLst/>
              <a:cxnLst/>
              <a:rect l="l" t="t" r="r" b="b"/>
              <a:pathLst>
                <a:path w="1464945" h="1306195">
                  <a:moveTo>
                    <a:pt x="676998" y="1063663"/>
                  </a:moveTo>
                  <a:lnTo>
                    <a:pt x="675093" y="1054214"/>
                  </a:lnTo>
                  <a:lnTo>
                    <a:pt x="669886" y="1046492"/>
                  </a:lnTo>
                  <a:lnTo>
                    <a:pt x="662178" y="1041298"/>
                  </a:lnTo>
                  <a:lnTo>
                    <a:pt x="652729" y="1039393"/>
                  </a:lnTo>
                  <a:lnTo>
                    <a:pt x="643293" y="1041298"/>
                  </a:lnTo>
                  <a:lnTo>
                    <a:pt x="635571" y="1046492"/>
                  </a:lnTo>
                  <a:lnTo>
                    <a:pt x="630377" y="1054214"/>
                  </a:lnTo>
                  <a:lnTo>
                    <a:pt x="628459" y="1063663"/>
                  </a:lnTo>
                  <a:lnTo>
                    <a:pt x="630377" y="1073099"/>
                  </a:lnTo>
                  <a:lnTo>
                    <a:pt x="635571" y="1080820"/>
                  </a:lnTo>
                  <a:lnTo>
                    <a:pt x="643293" y="1086015"/>
                  </a:lnTo>
                  <a:lnTo>
                    <a:pt x="652729" y="1087932"/>
                  </a:lnTo>
                  <a:lnTo>
                    <a:pt x="662178" y="1086015"/>
                  </a:lnTo>
                  <a:lnTo>
                    <a:pt x="669886" y="1080820"/>
                  </a:lnTo>
                  <a:lnTo>
                    <a:pt x="675093" y="1073099"/>
                  </a:lnTo>
                  <a:lnTo>
                    <a:pt x="676998" y="1063663"/>
                  </a:lnTo>
                  <a:close/>
                </a:path>
                <a:path w="1464945" h="1306195">
                  <a:moveTo>
                    <a:pt x="875131" y="448348"/>
                  </a:moveTo>
                  <a:lnTo>
                    <a:pt x="873772" y="447001"/>
                  </a:lnTo>
                  <a:lnTo>
                    <a:pt x="867791" y="410006"/>
                  </a:lnTo>
                  <a:lnTo>
                    <a:pt x="847382" y="370598"/>
                  </a:lnTo>
                  <a:lnTo>
                    <a:pt x="847153" y="370370"/>
                  </a:lnTo>
                  <a:lnTo>
                    <a:pt x="847153" y="442658"/>
                  </a:lnTo>
                  <a:lnTo>
                    <a:pt x="847153" y="468058"/>
                  </a:lnTo>
                  <a:lnTo>
                    <a:pt x="840422" y="501332"/>
                  </a:lnTo>
                  <a:lnTo>
                    <a:pt x="815060" y="538911"/>
                  </a:lnTo>
                  <a:lnTo>
                    <a:pt x="777481" y="564273"/>
                  </a:lnTo>
                  <a:lnTo>
                    <a:pt x="745337" y="570788"/>
                  </a:lnTo>
                  <a:lnTo>
                    <a:pt x="745337" y="468058"/>
                  </a:lnTo>
                  <a:lnTo>
                    <a:pt x="847153" y="468058"/>
                  </a:lnTo>
                  <a:lnTo>
                    <a:pt x="847153" y="442658"/>
                  </a:lnTo>
                  <a:lnTo>
                    <a:pt x="745337" y="442658"/>
                  </a:lnTo>
                  <a:lnTo>
                    <a:pt x="745337" y="339953"/>
                  </a:lnTo>
                  <a:lnTo>
                    <a:pt x="777481" y="346443"/>
                  </a:lnTo>
                  <a:lnTo>
                    <a:pt x="815060" y="371805"/>
                  </a:lnTo>
                  <a:lnTo>
                    <a:pt x="840422" y="409384"/>
                  </a:lnTo>
                  <a:lnTo>
                    <a:pt x="847153" y="442658"/>
                  </a:lnTo>
                  <a:lnTo>
                    <a:pt x="847153" y="370370"/>
                  </a:lnTo>
                  <a:lnTo>
                    <a:pt x="816279" y="339483"/>
                  </a:lnTo>
                  <a:lnTo>
                    <a:pt x="811745" y="337146"/>
                  </a:lnTo>
                  <a:lnTo>
                    <a:pt x="776859" y="319074"/>
                  </a:lnTo>
                  <a:lnTo>
                    <a:pt x="741222" y="313321"/>
                  </a:lnTo>
                  <a:lnTo>
                    <a:pt x="739648" y="311734"/>
                  </a:lnTo>
                  <a:lnTo>
                    <a:pt x="725627" y="311734"/>
                  </a:lnTo>
                  <a:lnTo>
                    <a:pt x="724471" y="312889"/>
                  </a:lnTo>
                  <a:lnTo>
                    <a:pt x="719937" y="313626"/>
                  </a:lnTo>
                  <a:lnTo>
                    <a:pt x="719937" y="339496"/>
                  </a:lnTo>
                  <a:lnTo>
                    <a:pt x="719937" y="442658"/>
                  </a:lnTo>
                  <a:lnTo>
                    <a:pt x="719937" y="468058"/>
                  </a:lnTo>
                  <a:lnTo>
                    <a:pt x="719937" y="571246"/>
                  </a:lnTo>
                  <a:lnTo>
                    <a:pt x="685546" y="564273"/>
                  </a:lnTo>
                  <a:lnTo>
                    <a:pt x="647954" y="538911"/>
                  </a:lnTo>
                  <a:lnTo>
                    <a:pt x="622592" y="501332"/>
                  </a:lnTo>
                  <a:lnTo>
                    <a:pt x="615861" y="468058"/>
                  </a:lnTo>
                  <a:lnTo>
                    <a:pt x="719937" y="468058"/>
                  </a:lnTo>
                  <a:lnTo>
                    <a:pt x="719937" y="442658"/>
                  </a:lnTo>
                  <a:lnTo>
                    <a:pt x="615861" y="442658"/>
                  </a:lnTo>
                  <a:lnTo>
                    <a:pt x="622592" y="409384"/>
                  </a:lnTo>
                  <a:lnTo>
                    <a:pt x="647954" y="371805"/>
                  </a:lnTo>
                  <a:lnTo>
                    <a:pt x="685546" y="346443"/>
                  </a:lnTo>
                  <a:lnTo>
                    <a:pt x="719937" y="339496"/>
                  </a:lnTo>
                  <a:lnTo>
                    <a:pt x="719937" y="313626"/>
                  </a:lnTo>
                  <a:lnTo>
                    <a:pt x="646747" y="339483"/>
                  </a:lnTo>
                  <a:lnTo>
                    <a:pt x="615645" y="370598"/>
                  </a:lnTo>
                  <a:lnTo>
                    <a:pt x="595223" y="410006"/>
                  </a:lnTo>
                  <a:lnTo>
                    <a:pt x="587895" y="455358"/>
                  </a:lnTo>
                  <a:lnTo>
                    <a:pt x="595223" y="500697"/>
                  </a:lnTo>
                  <a:lnTo>
                    <a:pt x="615645" y="540118"/>
                  </a:lnTo>
                  <a:lnTo>
                    <a:pt x="646747" y="571233"/>
                  </a:lnTo>
                  <a:lnTo>
                    <a:pt x="686168" y="591642"/>
                  </a:lnTo>
                  <a:lnTo>
                    <a:pt x="724496" y="597852"/>
                  </a:lnTo>
                  <a:lnTo>
                    <a:pt x="725627" y="598970"/>
                  </a:lnTo>
                  <a:lnTo>
                    <a:pt x="731431" y="598970"/>
                  </a:lnTo>
                  <a:lnTo>
                    <a:pt x="731596" y="598970"/>
                  </a:lnTo>
                  <a:lnTo>
                    <a:pt x="732637" y="598970"/>
                  </a:lnTo>
                  <a:lnTo>
                    <a:pt x="739648" y="598970"/>
                  </a:lnTo>
                  <a:lnTo>
                    <a:pt x="741197" y="597420"/>
                  </a:lnTo>
                  <a:lnTo>
                    <a:pt x="776859" y="591642"/>
                  </a:lnTo>
                  <a:lnTo>
                    <a:pt x="811733" y="573582"/>
                  </a:lnTo>
                  <a:lnTo>
                    <a:pt x="816279" y="571233"/>
                  </a:lnTo>
                  <a:lnTo>
                    <a:pt x="847382" y="540118"/>
                  </a:lnTo>
                  <a:lnTo>
                    <a:pt x="867791" y="500697"/>
                  </a:lnTo>
                  <a:lnTo>
                    <a:pt x="873772" y="463727"/>
                  </a:lnTo>
                  <a:lnTo>
                    <a:pt x="875131" y="462368"/>
                  </a:lnTo>
                  <a:lnTo>
                    <a:pt x="875131" y="455358"/>
                  </a:lnTo>
                  <a:lnTo>
                    <a:pt x="875131" y="448348"/>
                  </a:lnTo>
                  <a:close/>
                </a:path>
                <a:path w="1464945" h="1306195">
                  <a:moveTo>
                    <a:pt x="896797" y="801751"/>
                  </a:moveTo>
                  <a:lnTo>
                    <a:pt x="891108" y="796061"/>
                  </a:lnTo>
                  <a:lnTo>
                    <a:pt x="571906" y="796061"/>
                  </a:lnTo>
                  <a:lnTo>
                    <a:pt x="566229" y="801751"/>
                  </a:lnTo>
                  <a:lnTo>
                    <a:pt x="566229" y="1300302"/>
                  </a:lnTo>
                  <a:lnTo>
                    <a:pt x="571906" y="1305991"/>
                  </a:lnTo>
                  <a:lnTo>
                    <a:pt x="585939" y="1305991"/>
                  </a:lnTo>
                  <a:lnTo>
                    <a:pt x="591629" y="1300302"/>
                  </a:lnTo>
                  <a:lnTo>
                    <a:pt x="591629" y="821461"/>
                  </a:lnTo>
                  <a:lnTo>
                    <a:pt x="871397" y="821461"/>
                  </a:lnTo>
                  <a:lnTo>
                    <a:pt x="871397" y="1300302"/>
                  </a:lnTo>
                  <a:lnTo>
                    <a:pt x="877087" y="1305991"/>
                  </a:lnTo>
                  <a:lnTo>
                    <a:pt x="884097" y="1305991"/>
                  </a:lnTo>
                  <a:lnTo>
                    <a:pt x="891108" y="1305991"/>
                  </a:lnTo>
                  <a:lnTo>
                    <a:pt x="896797" y="1300302"/>
                  </a:lnTo>
                  <a:lnTo>
                    <a:pt x="896797" y="801751"/>
                  </a:lnTo>
                  <a:close/>
                </a:path>
                <a:path w="1464945" h="1306195">
                  <a:moveTo>
                    <a:pt x="1464525" y="525373"/>
                  </a:moveTo>
                  <a:lnTo>
                    <a:pt x="1456486" y="504024"/>
                  </a:lnTo>
                  <a:lnTo>
                    <a:pt x="1440332" y="486829"/>
                  </a:lnTo>
                  <a:lnTo>
                    <a:pt x="809675" y="39293"/>
                  </a:lnTo>
                  <a:lnTo>
                    <a:pt x="800620" y="32156"/>
                  </a:lnTo>
                  <a:lnTo>
                    <a:pt x="791629" y="25450"/>
                  </a:lnTo>
                  <a:lnTo>
                    <a:pt x="779703" y="16573"/>
                  </a:lnTo>
                  <a:lnTo>
                    <a:pt x="755916" y="3937"/>
                  </a:lnTo>
                  <a:lnTo>
                    <a:pt x="729932" y="0"/>
                  </a:lnTo>
                  <a:lnTo>
                    <a:pt x="702449" y="10490"/>
                  </a:lnTo>
                  <a:lnTo>
                    <a:pt x="25361" y="484441"/>
                  </a:lnTo>
                  <a:lnTo>
                    <a:pt x="901" y="522833"/>
                  </a:lnTo>
                  <a:lnTo>
                    <a:pt x="0" y="534543"/>
                  </a:lnTo>
                  <a:lnTo>
                    <a:pt x="1384" y="546036"/>
                  </a:lnTo>
                  <a:lnTo>
                    <a:pt x="30505" y="595490"/>
                  </a:lnTo>
                  <a:lnTo>
                    <a:pt x="68897" y="619950"/>
                  </a:lnTo>
                  <a:lnTo>
                    <a:pt x="80606" y="620852"/>
                  </a:lnTo>
                  <a:lnTo>
                    <a:pt x="92100" y="619467"/>
                  </a:lnTo>
                  <a:lnTo>
                    <a:pt x="134264" y="595464"/>
                  </a:lnTo>
                  <a:lnTo>
                    <a:pt x="689305" y="206857"/>
                  </a:lnTo>
                  <a:lnTo>
                    <a:pt x="714857" y="188582"/>
                  </a:lnTo>
                  <a:lnTo>
                    <a:pt x="725855" y="181864"/>
                  </a:lnTo>
                  <a:lnTo>
                    <a:pt x="735253" y="179400"/>
                  </a:lnTo>
                  <a:lnTo>
                    <a:pt x="744359" y="181152"/>
                  </a:lnTo>
                  <a:lnTo>
                    <a:pt x="754468" y="187071"/>
                  </a:lnTo>
                  <a:lnTo>
                    <a:pt x="831964" y="243205"/>
                  </a:lnTo>
                  <a:lnTo>
                    <a:pt x="1351572" y="611924"/>
                  </a:lnTo>
                  <a:lnTo>
                    <a:pt x="1359662" y="616762"/>
                  </a:lnTo>
                  <a:lnTo>
                    <a:pt x="1368183" y="620179"/>
                  </a:lnTo>
                  <a:lnTo>
                    <a:pt x="1376984" y="622198"/>
                  </a:lnTo>
                  <a:lnTo>
                    <a:pt x="1385900" y="622871"/>
                  </a:lnTo>
                  <a:lnTo>
                    <a:pt x="1399730" y="621258"/>
                  </a:lnTo>
                  <a:lnTo>
                    <a:pt x="1434477" y="597839"/>
                  </a:lnTo>
                  <a:lnTo>
                    <a:pt x="1463979" y="548170"/>
                  </a:lnTo>
                  <a:lnTo>
                    <a:pt x="1464525" y="52537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74193" y="1966013"/>
              <a:ext cx="267335" cy="389255"/>
            </a:xfrm>
            <a:custGeom>
              <a:avLst/>
              <a:gdLst/>
              <a:ahLst/>
              <a:cxnLst/>
              <a:rect l="l" t="t" r="r" b="b"/>
              <a:pathLst>
                <a:path w="267335" h="389255">
                  <a:moveTo>
                    <a:pt x="133426" y="0"/>
                  </a:moveTo>
                  <a:lnTo>
                    <a:pt x="91254" y="6801"/>
                  </a:lnTo>
                  <a:lnTo>
                    <a:pt x="54628" y="25740"/>
                  </a:lnTo>
                  <a:lnTo>
                    <a:pt x="25744" y="54619"/>
                  </a:lnTo>
                  <a:lnTo>
                    <a:pt x="6802" y="91243"/>
                  </a:lnTo>
                  <a:lnTo>
                    <a:pt x="0" y="133413"/>
                  </a:lnTo>
                  <a:lnTo>
                    <a:pt x="0" y="389242"/>
                  </a:lnTo>
                  <a:lnTo>
                    <a:pt x="266852" y="389242"/>
                  </a:lnTo>
                  <a:lnTo>
                    <a:pt x="266852" y="133413"/>
                  </a:lnTo>
                  <a:lnTo>
                    <a:pt x="260049" y="91243"/>
                  </a:lnTo>
                  <a:lnTo>
                    <a:pt x="241107" y="54619"/>
                  </a:lnTo>
                  <a:lnTo>
                    <a:pt x="212224" y="25740"/>
                  </a:lnTo>
                  <a:lnTo>
                    <a:pt x="175597" y="6801"/>
                  </a:lnTo>
                  <a:lnTo>
                    <a:pt x="1334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61482" y="1953323"/>
              <a:ext cx="292735" cy="414655"/>
            </a:xfrm>
            <a:custGeom>
              <a:avLst/>
              <a:gdLst/>
              <a:ahLst/>
              <a:cxnLst/>
              <a:rect l="l" t="t" r="r" b="b"/>
              <a:pathLst>
                <a:path w="292735" h="414655">
                  <a:moveTo>
                    <a:pt x="292265" y="146113"/>
                  </a:moveTo>
                  <a:lnTo>
                    <a:pt x="284797" y="99974"/>
                  </a:lnTo>
                  <a:lnTo>
                    <a:pt x="266865" y="65354"/>
                  </a:lnTo>
                  <a:lnTo>
                    <a:pt x="266865" y="146113"/>
                  </a:lnTo>
                  <a:lnTo>
                    <a:pt x="266865" y="181635"/>
                  </a:lnTo>
                  <a:lnTo>
                    <a:pt x="266865" y="207035"/>
                  </a:lnTo>
                  <a:lnTo>
                    <a:pt x="266865" y="389242"/>
                  </a:lnTo>
                  <a:lnTo>
                    <a:pt x="158838" y="389242"/>
                  </a:lnTo>
                  <a:lnTo>
                    <a:pt x="158838" y="207035"/>
                  </a:lnTo>
                  <a:lnTo>
                    <a:pt x="266865" y="207035"/>
                  </a:lnTo>
                  <a:lnTo>
                    <a:pt x="266865" y="181635"/>
                  </a:lnTo>
                  <a:lnTo>
                    <a:pt x="158838" y="181635"/>
                  </a:lnTo>
                  <a:lnTo>
                    <a:pt x="158838" y="27978"/>
                  </a:lnTo>
                  <a:lnTo>
                    <a:pt x="193078" y="34899"/>
                  </a:lnTo>
                  <a:lnTo>
                    <a:pt x="231457" y="60794"/>
                  </a:lnTo>
                  <a:lnTo>
                    <a:pt x="257365" y="99174"/>
                  </a:lnTo>
                  <a:lnTo>
                    <a:pt x="266865" y="146113"/>
                  </a:lnTo>
                  <a:lnTo>
                    <a:pt x="266865" y="65354"/>
                  </a:lnTo>
                  <a:lnTo>
                    <a:pt x="232371" y="28232"/>
                  </a:lnTo>
                  <a:lnTo>
                    <a:pt x="192265" y="7454"/>
                  </a:lnTo>
                  <a:lnTo>
                    <a:pt x="154495" y="1358"/>
                  </a:lnTo>
                  <a:lnTo>
                    <a:pt x="153149" y="0"/>
                  </a:lnTo>
                  <a:lnTo>
                    <a:pt x="146138" y="0"/>
                  </a:lnTo>
                  <a:lnTo>
                    <a:pt x="139128" y="0"/>
                  </a:lnTo>
                  <a:lnTo>
                    <a:pt x="137769" y="1358"/>
                  </a:lnTo>
                  <a:lnTo>
                    <a:pt x="133438" y="2070"/>
                  </a:lnTo>
                  <a:lnTo>
                    <a:pt x="133438" y="27978"/>
                  </a:lnTo>
                  <a:lnTo>
                    <a:pt x="133438" y="181635"/>
                  </a:lnTo>
                  <a:lnTo>
                    <a:pt x="133438" y="207035"/>
                  </a:lnTo>
                  <a:lnTo>
                    <a:pt x="133438" y="389242"/>
                  </a:lnTo>
                  <a:lnTo>
                    <a:pt x="25412" y="389242"/>
                  </a:lnTo>
                  <a:lnTo>
                    <a:pt x="25412" y="207035"/>
                  </a:lnTo>
                  <a:lnTo>
                    <a:pt x="133438" y="207035"/>
                  </a:lnTo>
                  <a:lnTo>
                    <a:pt x="133438" y="181635"/>
                  </a:lnTo>
                  <a:lnTo>
                    <a:pt x="25412" y="181635"/>
                  </a:lnTo>
                  <a:lnTo>
                    <a:pt x="25412" y="146113"/>
                  </a:lnTo>
                  <a:lnTo>
                    <a:pt x="34912" y="99174"/>
                  </a:lnTo>
                  <a:lnTo>
                    <a:pt x="60807" y="60794"/>
                  </a:lnTo>
                  <a:lnTo>
                    <a:pt x="99187" y="34899"/>
                  </a:lnTo>
                  <a:lnTo>
                    <a:pt x="133438" y="27978"/>
                  </a:lnTo>
                  <a:lnTo>
                    <a:pt x="133438" y="2070"/>
                  </a:lnTo>
                  <a:lnTo>
                    <a:pt x="59893" y="28232"/>
                  </a:lnTo>
                  <a:lnTo>
                    <a:pt x="28244" y="59880"/>
                  </a:lnTo>
                  <a:lnTo>
                    <a:pt x="7467" y="99974"/>
                  </a:lnTo>
                  <a:lnTo>
                    <a:pt x="12" y="146113"/>
                  </a:lnTo>
                  <a:lnTo>
                    <a:pt x="12" y="187312"/>
                  </a:lnTo>
                  <a:lnTo>
                    <a:pt x="0" y="201345"/>
                  </a:lnTo>
                  <a:lnTo>
                    <a:pt x="12" y="408952"/>
                  </a:lnTo>
                  <a:lnTo>
                    <a:pt x="5702" y="414642"/>
                  </a:lnTo>
                  <a:lnTo>
                    <a:pt x="139128" y="414642"/>
                  </a:lnTo>
                  <a:lnTo>
                    <a:pt x="146138" y="414642"/>
                  </a:lnTo>
                  <a:lnTo>
                    <a:pt x="153149" y="414642"/>
                  </a:lnTo>
                  <a:lnTo>
                    <a:pt x="286575" y="414642"/>
                  </a:lnTo>
                  <a:lnTo>
                    <a:pt x="292265" y="408952"/>
                  </a:lnTo>
                  <a:lnTo>
                    <a:pt x="292265" y="389242"/>
                  </a:lnTo>
                  <a:lnTo>
                    <a:pt x="292265" y="14611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49348" y="1966013"/>
              <a:ext cx="267335" cy="389255"/>
            </a:xfrm>
            <a:custGeom>
              <a:avLst/>
              <a:gdLst/>
              <a:ahLst/>
              <a:cxnLst/>
              <a:rect l="l" t="t" r="r" b="b"/>
              <a:pathLst>
                <a:path w="267334" h="389255">
                  <a:moveTo>
                    <a:pt x="133426" y="0"/>
                  </a:moveTo>
                  <a:lnTo>
                    <a:pt x="91254" y="6801"/>
                  </a:lnTo>
                  <a:lnTo>
                    <a:pt x="54628" y="25740"/>
                  </a:lnTo>
                  <a:lnTo>
                    <a:pt x="25744" y="54619"/>
                  </a:lnTo>
                  <a:lnTo>
                    <a:pt x="6802" y="91243"/>
                  </a:lnTo>
                  <a:lnTo>
                    <a:pt x="0" y="133413"/>
                  </a:lnTo>
                  <a:lnTo>
                    <a:pt x="0" y="389242"/>
                  </a:lnTo>
                  <a:lnTo>
                    <a:pt x="266852" y="389242"/>
                  </a:lnTo>
                  <a:lnTo>
                    <a:pt x="266852" y="133413"/>
                  </a:lnTo>
                  <a:lnTo>
                    <a:pt x="260049" y="91243"/>
                  </a:lnTo>
                  <a:lnTo>
                    <a:pt x="241107" y="54619"/>
                  </a:lnTo>
                  <a:lnTo>
                    <a:pt x="212224" y="25740"/>
                  </a:lnTo>
                  <a:lnTo>
                    <a:pt x="175597" y="6801"/>
                  </a:lnTo>
                  <a:lnTo>
                    <a:pt x="1334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36640" y="1953323"/>
              <a:ext cx="292735" cy="414655"/>
            </a:xfrm>
            <a:custGeom>
              <a:avLst/>
              <a:gdLst/>
              <a:ahLst/>
              <a:cxnLst/>
              <a:rect l="l" t="t" r="r" b="b"/>
              <a:pathLst>
                <a:path w="292734" h="414655">
                  <a:moveTo>
                    <a:pt x="292252" y="146113"/>
                  </a:moveTo>
                  <a:lnTo>
                    <a:pt x="284797" y="99974"/>
                  </a:lnTo>
                  <a:lnTo>
                    <a:pt x="266852" y="65354"/>
                  </a:lnTo>
                  <a:lnTo>
                    <a:pt x="266852" y="146113"/>
                  </a:lnTo>
                  <a:lnTo>
                    <a:pt x="266852" y="181635"/>
                  </a:lnTo>
                  <a:lnTo>
                    <a:pt x="266852" y="207035"/>
                  </a:lnTo>
                  <a:lnTo>
                    <a:pt x="266852" y="389242"/>
                  </a:lnTo>
                  <a:lnTo>
                    <a:pt x="158826" y="389242"/>
                  </a:lnTo>
                  <a:lnTo>
                    <a:pt x="158826" y="207035"/>
                  </a:lnTo>
                  <a:lnTo>
                    <a:pt x="266852" y="207035"/>
                  </a:lnTo>
                  <a:lnTo>
                    <a:pt x="266852" y="181635"/>
                  </a:lnTo>
                  <a:lnTo>
                    <a:pt x="158826" y="181635"/>
                  </a:lnTo>
                  <a:lnTo>
                    <a:pt x="158826" y="27978"/>
                  </a:lnTo>
                  <a:lnTo>
                    <a:pt x="193078" y="34899"/>
                  </a:lnTo>
                  <a:lnTo>
                    <a:pt x="231457" y="60794"/>
                  </a:lnTo>
                  <a:lnTo>
                    <a:pt x="257352" y="99174"/>
                  </a:lnTo>
                  <a:lnTo>
                    <a:pt x="266852" y="146113"/>
                  </a:lnTo>
                  <a:lnTo>
                    <a:pt x="266852" y="65354"/>
                  </a:lnTo>
                  <a:lnTo>
                    <a:pt x="232371" y="28232"/>
                  </a:lnTo>
                  <a:lnTo>
                    <a:pt x="192265" y="7454"/>
                  </a:lnTo>
                  <a:lnTo>
                    <a:pt x="154482" y="1358"/>
                  </a:lnTo>
                  <a:lnTo>
                    <a:pt x="153136" y="0"/>
                  </a:lnTo>
                  <a:lnTo>
                    <a:pt x="146126" y="0"/>
                  </a:lnTo>
                  <a:lnTo>
                    <a:pt x="139115" y="0"/>
                  </a:lnTo>
                  <a:lnTo>
                    <a:pt x="137756" y="1358"/>
                  </a:lnTo>
                  <a:lnTo>
                    <a:pt x="133426" y="2070"/>
                  </a:lnTo>
                  <a:lnTo>
                    <a:pt x="133426" y="27978"/>
                  </a:lnTo>
                  <a:lnTo>
                    <a:pt x="133426" y="181635"/>
                  </a:lnTo>
                  <a:lnTo>
                    <a:pt x="133426" y="207035"/>
                  </a:lnTo>
                  <a:lnTo>
                    <a:pt x="133426" y="389242"/>
                  </a:lnTo>
                  <a:lnTo>
                    <a:pt x="25400" y="389242"/>
                  </a:lnTo>
                  <a:lnTo>
                    <a:pt x="25400" y="207035"/>
                  </a:lnTo>
                  <a:lnTo>
                    <a:pt x="133426" y="207035"/>
                  </a:lnTo>
                  <a:lnTo>
                    <a:pt x="133426" y="181635"/>
                  </a:lnTo>
                  <a:lnTo>
                    <a:pt x="25400" y="181635"/>
                  </a:lnTo>
                  <a:lnTo>
                    <a:pt x="25400" y="146113"/>
                  </a:lnTo>
                  <a:lnTo>
                    <a:pt x="34899" y="99174"/>
                  </a:lnTo>
                  <a:lnTo>
                    <a:pt x="60807" y="60794"/>
                  </a:lnTo>
                  <a:lnTo>
                    <a:pt x="99187" y="34899"/>
                  </a:lnTo>
                  <a:lnTo>
                    <a:pt x="133426" y="27978"/>
                  </a:lnTo>
                  <a:lnTo>
                    <a:pt x="133426" y="2070"/>
                  </a:lnTo>
                  <a:lnTo>
                    <a:pt x="59893" y="28232"/>
                  </a:lnTo>
                  <a:lnTo>
                    <a:pt x="28232" y="59880"/>
                  </a:lnTo>
                  <a:lnTo>
                    <a:pt x="7467" y="99974"/>
                  </a:lnTo>
                  <a:lnTo>
                    <a:pt x="0" y="146113"/>
                  </a:lnTo>
                  <a:lnTo>
                    <a:pt x="0" y="187325"/>
                  </a:lnTo>
                  <a:lnTo>
                    <a:pt x="0" y="201345"/>
                  </a:lnTo>
                  <a:lnTo>
                    <a:pt x="0" y="408952"/>
                  </a:lnTo>
                  <a:lnTo>
                    <a:pt x="5689" y="414642"/>
                  </a:lnTo>
                  <a:lnTo>
                    <a:pt x="139115" y="414642"/>
                  </a:lnTo>
                  <a:lnTo>
                    <a:pt x="146126" y="414642"/>
                  </a:lnTo>
                  <a:lnTo>
                    <a:pt x="153136" y="414642"/>
                  </a:lnTo>
                  <a:lnTo>
                    <a:pt x="286562" y="414642"/>
                  </a:lnTo>
                  <a:lnTo>
                    <a:pt x="292252" y="408952"/>
                  </a:lnTo>
                  <a:lnTo>
                    <a:pt x="292252" y="389242"/>
                  </a:lnTo>
                  <a:lnTo>
                    <a:pt x="292252" y="201345"/>
                  </a:lnTo>
                  <a:lnTo>
                    <a:pt x="292252" y="187325"/>
                  </a:lnTo>
                  <a:lnTo>
                    <a:pt x="292252" y="14611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35" y="436590"/>
            <a:ext cx="1176252" cy="167561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1720674" y="432016"/>
            <a:ext cx="706120" cy="172720"/>
            <a:chOff x="1720674" y="432016"/>
            <a:chExt cx="706120" cy="17272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0674" y="432016"/>
              <a:ext cx="493767" cy="17213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7651" y="481387"/>
              <a:ext cx="189048" cy="122758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1725616" y="3822665"/>
            <a:ext cx="304800" cy="913765"/>
          </a:xfrm>
          <a:custGeom>
            <a:avLst/>
            <a:gdLst/>
            <a:ahLst/>
            <a:cxnLst/>
            <a:rect l="l" t="t" r="r" b="b"/>
            <a:pathLst>
              <a:path w="304800" h="913764">
                <a:moveTo>
                  <a:pt x="118757" y="0"/>
                </a:moveTo>
                <a:lnTo>
                  <a:pt x="108051" y="0"/>
                </a:lnTo>
                <a:lnTo>
                  <a:pt x="102908" y="1790"/>
                </a:lnTo>
                <a:lnTo>
                  <a:pt x="93979" y="8940"/>
                </a:lnTo>
                <a:lnTo>
                  <a:pt x="91300" y="14516"/>
                </a:lnTo>
                <a:lnTo>
                  <a:pt x="0" y="885367"/>
                </a:lnTo>
                <a:lnTo>
                  <a:pt x="0" y="899223"/>
                </a:lnTo>
                <a:lnTo>
                  <a:pt x="2679" y="905128"/>
                </a:lnTo>
                <a:lnTo>
                  <a:pt x="13398" y="911821"/>
                </a:lnTo>
                <a:lnTo>
                  <a:pt x="18529" y="913498"/>
                </a:lnTo>
                <a:lnTo>
                  <a:pt x="29248" y="913498"/>
                </a:lnTo>
                <a:lnTo>
                  <a:pt x="34264" y="911732"/>
                </a:lnTo>
                <a:lnTo>
                  <a:pt x="42748" y="904582"/>
                </a:lnTo>
                <a:lnTo>
                  <a:pt x="45542" y="899007"/>
                </a:lnTo>
                <a:lnTo>
                  <a:pt x="49339" y="878001"/>
                </a:lnTo>
                <a:lnTo>
                  <a:pt x="65152" y="806009"/>
                </a:lnTo>
                <a:lnTo>
                  <a:pt x="75018" y="766825"/>
                </a:lnTo>
                <a:lnTo>
                  <a:pt x="88825" y="725144"/>
                </a:lnTo>
                <a:lnTo>
                  <a:pt x="104813" y="683120"/>
                </a:lnTo>
                <a:lnTo>
                  <a:pt x="121135" y="644110"/>
                </a:lnTo>
                <a:lnTo>
                  <a:pt x="139508" y="604152"/>
                </a:lnTo>
                <a:lnTo>
                  <a:pt x="157886" y="569876"/>
                </a:lnTo>
                <a:lnTo>
                  <a:pt x="181930" y="535762"/>
                </a:lnTo>
                <a:lnTo>
                  <a:pt x="217236" y="506563"/>
                </a:lnTo>
                <a:lnTo>
                  <a:pt x="232397" y="503631"/>
                </a:lnTo>
                <a:lnTo>
                  <a:pt x="238632" y="503631"/>
                </a:lnTo>
                <a:lnTo>
                  <a:pt x="257848" y="548500"/>
                </a:lnTo>
                <a:lnTo>
                  <a:pt x="257595" y="567259"/>
                </a:lnTo>
                <a:lnTo>
                  <a:pt x="256840" y="581991"/>
                </a:lnTo>
                <a:lnTo>
                  <a:pt x="255581" y="598059"/>
                </a:lnTo>
                <a:lnTo>
                  <a:pt x="225031" y="885939"/>
                </a:lnTo>
                <a:lnTo>
                  <a:pt x="225031" y="898093"/>
                </a:lnTo>
                <a:lnTo>
                  <a:pt x="227710" y="904024"/>
                </a:lnTo>
                <a:lnTo>
                  <a:pt x="238417" y="911618"/>
                </a:lnTo>
                <a:lnTo>
                  <a:pt x="243547" y="913498"/>
                </a:lnTo>
                <a:lnTo>
                  <a:pt x="253822" y="913498"/>
                </a:lnTo>
                <a:lnTo>
                  <a:pt x="300710" y="620166"/>
                </a:lnTo>
                <a:lnTo>
                  <a:pt x="304385" y="569015"/>
                </a:lnTo>
                <a:lnTo>
                  <a:pt x="304723" y="553859"/>
                </a:lnTo>
                <a:lnTo>
                  <a:pt x="304304" y="538580"/>
                </a:lnTo>
                <a:lnTo>
                  <a:pt x="293773" y="492160"/>
                </a:lnTo>
                <a:lnTo>
                  <a:pt x="265607" y="463531"/>
                </a:lnTo>
                <a:lnTo>
                  <a:pt x="234403" y="456742"/>
                </a:lnTo>
                <a:lnTo>
                  <a:pt x="222847" y="457456"/>
                </a:lnTo>
                <a:lnTo>
                  <a:pt x="180022" y="474315"/>
                </a:lnTo>
                <a:lnTo>
                  <a:pt x="143485" y="508522"/>
                </a:lnTo>
                <a:lnTo>
                  <a:pt x="119875" y="542810"/>
                </a:lnTo>
                <a:lnTo>
                  <a:pt x="99287" y="581801"/>
                </a:lnTo>
                <a:lnTo>
                  <a:pt x="81038" y="625513"/>
                </a:lnTo>
                <a:lnTo>
                  <a:pt x="69659" y="657669"/>
                </a:lnTo>
                <a:lnTo>
                  <a:pt x="67652" y="656996"/>
                </a:lnTo>
                <a:lnTo>
                  <a:pt x="68986" y="651100"/>
                </a:lnTo>
                <a:lnTo>
                  <a:pt x="74257" y="623640"/>
                </a:lnTo>
                <a:lnTo>
                  <a:pt x="76267" y="609910"/>
                </a:lnTo>
                <a:lnTo>
                  <a:pt x="137286" y="28117"/>
                </a:lnTo>
                <a:lnTo>
                  <a:pt x="137286" y="14300"/>
                </a:lnTo>
                <a:lnTo>
                  <a:pt x="134607" y="8369"/>
                </a:lnTo>
                <a:lnTo>
                  <a:pt x="123901" y="1663"/>
                </a:lnTo>
                <a:lnTo>
                  <a:pt x="11875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24990" y="3822665"/>
            <a:ext cx="304800" cy="913765"/>
          </a:xfrm>
          <a:custGeom>
            <a:avLst/>
            <a:gdLst/>
            <a:ahLst/>
            <a:cxnLst/>
            <a:rect l="l" t="t" r="r" b="b"/>
            <a:pathLst>
              <a:path w="304800" h="913764">
                <a:moveTo>
                  <a:pt x="118744" y="0"/>
                </a:moveTo>
                <a:lnTo>
                  <a:pt x="108038" y="0"/>
                </a:lnTo>
                <a:lnTo>
                  <a:pt x="102895" y="1790"/>
                </a:lnTo>
                <a:lnTo>
                  <a:pt x="93967" y="8940"/>
                </a:lnTo>
                <a:lnTo>
                  <a:pt x="91287" y="14516"/>
                </a:lnTo>
                <a:lnTo>
                  <a:pt x="0" y="885367"/>
                </a:lnTo>
                <a:lnTo>
                  <a:pt x="0" y="899223"/>
                </a:lnTo>
                <a:lnTo>
                  <a:pt x="2679" y="905128"/>
                </a:lnTo>
                <a:lnTo>
                  <a:pt x="13398" y="911821"/>
                </a:lnTo>
                <a:lnTo>
                  <a:pt x="18516" y="913498"/>
                </a:lnTo>
                <a:lnTo>
                  <a:pt x="29235" y="913498"/>
                </a:lnTo>
                <a:lnTo>
                  <a:pt x="34251" y="911732"/>
                </a:lnTo>
                <a:lnTo>
                  <a:pt x="42735" y="904582"/>
                </a:lnTo>
                <a:lnTo>
                  <a:pt x="45542" y="899007"/>
                </a:lnTo>
                <a:lnTo>
                  <a:pt x="49326" y="878001"/>
                </a:lnTo>
                <a:lnTo>
                  <a:pt x="63028" y="815052"/>
                </a:lnTo>
                <a:lnTo>
                  <a:pt x="75006" y="766825"/>
                </a:lnTo>
                <a:lnTo>
                  <a:pt x="88814" y="725144"/>
                </a:lnTo>
                <a:lnTo>
                  <a:pt x="104813" y="683120"/>
                </a:lnTo>
                <a:lnTo>
                  <a:pt x="121124" y="644110"/>
                </a:lnTo>
                <a:lnTo>
                  <a:pt x="139495" y="604152"/>
                </a:lnTo>
                <a:lnTo>
                  <a:pt x="157873" y="569876"/>
                </a:lnTo>
                <a:lnTo>
                  <a:pt x="181917" y="535762"/>
                </a:lnTo>
                <a:lnTo>
                  <a:pt x="217228" y="506563"/>
                </a:lnTo>
                <a:lnTo>
                  <a:pt x="232384" y="503631"/>
                </a:lnTo>
                <a:lnTo>
                  <a:pt x="238632" y="503631"/>
                </a:lnTo>
                <a:lnTo>
                  <a:pt x="257835" y="548500"/>
                </a:lnTo>
                <a:lnTo>
                  <a:pt x="257583" y="567259"/>
                </a:lnTo>
                <a:lnTo>
                  <a:pt x="256827" y="581991"/>
                </a:lnTo>
                <a:lnTo>
                  <a:pt x="255569" y="598059"/>
                </a:lnTo>
                <a:lnTo>
                  <a:pt x="225018" y="885939"/>
                </a:lnTo>
                <a:lnTo>
                  <a:pt x="225018" y="898093"/>
                </a:lnTo>
                <a:lnTo>
                  <a:pt x="227698" y="904024"/>
                </a:lnTo>
                <a:lnTo>
                  <a:pt x="238404" y="911618"/>
                </a:lnTo>
                <a:lnTo>
                  <a:pt x="243547" y="913498"/>
                </a:lnTo>
                <a:lnTo>
                  <a:pt x="253809" y="913498"/>
                </a:lnTo>
                <a:lnTo>
                  <a:pt x="300697" y="620166"/>
                </a:lnTo>
                <a:lnTo>
                  <a:pt x="304377" y="569015"/>
                </a:lnTo>
                <a:lnTo>
                  <a:pt x="304711" y="553859"/>
                </a:lnTo>
                <a:lnTo>
                  <a:pt x="304292" y="538580"/>
                </a:lnTo>
                <a:lnTo>
                  <a:pt x="293767" y="492160"/>
                </a:lnTo>
                <a:lnTo>
                  <a:pt x="265595" y="463531"/>
                </a:lnTo>
                <a:lnTo>
                  <a:pt x="234391" y="456742"/>
                </a:lnTo>
                <a:lnTo>
                  <a:pt x="222834" y="457456"/>
                </a:lnTo>
                <a:lnTo>
                  <a:pt x="180017" y="474315"/>
                </a:lnTo>
                <a:lnTo>
                  <a:pt x="143474" y="508522"/>
                </a:lnTo>
                <a:lnTo>
                  <a:pt x="119862" y="542810"/>
                </a:lnTo>
                <a:lnTo>
                  <a:pt x="99285" y="581801"/>
                </a:lnTo>
                <a:lnTo>
                  <a:pt x="81038" y="625513"/>
                </a:lnTo>
                <a:lnTo>
                  <a:pt x="69646" y="657669"/>
                </a:lnTo>
                <a:lnTo>
                  <a:pt x="67640" y="656996"/>
                </a:lnTo>
                <a:lnTo>
                  <a:pt x="72999" y="630872"/>
                </a:lnTo>
                <a:lnTo>
                  <a:pt x="76255" y="609910"/>
                </a:lnTo>
                <a:lnTo>
                  <a:pt x="137274" y="28117"/>
                </a:lnTo>
                <a:lnTo>
                  <a:pt x="137274" y="14300"/>
                </a:lnTo>
                <a:lnTo>
                  <a:pt x="134594" y="8369"/>
                </a:lnTo>
                <a:lnTo>
                  <a:pt x="123888" y="1663"/>
                </a:lnTo>
                <a:lnTo>
                  <a:pt x="11874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24346" y="3822665"/>
            <a:ext cx="304800" cy="913765"/>
          </a:xfrm>
          <a:custGeom>
            <a:avLst/>
            <a:gdLst/>
            <a:ahLst/>
            <a:cxnLst/>
            <a:rect l="l" t="t" r="r" b="b"/>
            <a:pathLst>
              <a:path w="304800" h="913764">
                <a:moveTo>
                  <a:pt x="118757" y="0"/>
                </a:moveTo>
                <a:lnTo>
                  <a:pt x="108051" y="0"/>
                </a:lnTo>
                <a:lnTo>
                  <a:pt x="102908" y="1790"/>
                </a:lnTo>
                <a:lnTo>
                  <a:pt x="93980" y="8940"/>
                </a:lnTo>
                <a:lnTo>
                  <a:pt x="91300" y="14516"/>
                </a:lnTo>
                <a:lnTo>
                  <a:pt x="0" y="885367"/>
                </a:lnTo>
                <a:lnTo>
                  <a:pt x="0" y="899223"/>
                </a:lnTo>
                <a:lnTo>
                  <a:pt x="2679" y="905128"/>
                </a:lnTo>
                <a:lnTo>
                  <a:pt x="13398" y="911821"/>
                </a:lnTo>
                <a:lnTo>
                  <a:pt x="18529" y="913498"/>
                </a:lnTo>
                <a:lnTo>
                  <a:pt x="29248" y="913498"/>
                </a:lnTo>
                <a:lnTo>
                  <a:pt x="34264" y="911732"/>
                </a:lnTo>
                <a:lnTo>
                  <a:pt x="42748" y="904582"/>
                </a:lnTo>
                <a:lnTo>
                  <a:pt x="45542" y="899007"/>
                </a:lnTo>
                <a:lnTo>
                  <a:pt x="49339" y="878001"/>
                </a:lnTo>
                <a:lnTo>
                  <a:pt x="65152" y="806009"/>
                </a:lnTo>
                <a:lnTo>
                  <a:pt x="75018" y="766825"/>
                </a:lnTo>
                <a:lnTo>
                  <a:pt x="88825" y="725144"/>
                </a:lnTo>
                <a:lnTo>
                  <a:pt x="104813" y="683120"/>
                </a:lnTo>
                <a:lnTo>
                  <a:pt x="121135" y="644110"/>
                </a:lnTo>
                <a:lnTo>
                  <a:pt x="139508" y="604152"/>
                </a:lnTo>
                <a:lnTo>
                  <a:pt x="157886" y="569876"/>
                </a:lnTo>
                <a:lnTo>
                  <a:pt x="181930" y="535762"/>
                </a:lnTo>
                <a:lnTo>
                  <a:pt x="217236" y="506563"/>
                </a:lnTo>
                <a:lnTo>
                  <a:pt x="232397" y="503631"/>
                </a:lnTo>
                <a:lnTo>
                  <a:pt x="238633" y="503631"/>
                </a:lnTo>
                <a:lnTo>
                  <a:pt x="257848" y="548500"/>
                </a:lnTo>
                <a:lnTo>
                  <a:pt x="257595" y="567259"/>
                </a:lnTo>
                <a:lnTo>
                  <a:pt x="256840" y="581991"/>
                </a:lnTo>
                <a:lnTo>
                  <a:pt x="255581" y="598059"/>
                </a:lnTo>
                <a:lnTo>
                  <a:pt x="225031" y="885939"/>
                </a:lnTo>
                <a:lnTo>
                  <a:pt x="225031" y="898093"/>
                </a:lnTo>
                <a:lnTo>
                  <a:pt x="227711" y="904024"/>
                </a:lnTo>
                <a:lnTo>
                  <a:pt x="238417" y="911618"/>
                </a:lnTo>
                <a:lnTo>
                  <a:pt x="243547" y="913498"/>
                </a:lnTo>
                <a:lnTo>
                  <a:pt x="253822" y="913498"/>
                </a:lnTo>
                <a:lnTo>
                  <a:pt x="300710" y="620166"/>
                </a:lnTo>
                <a:lnTo>
                  <a:pt x="304385" y="569015"/>
                </a:lnTo>
                <a:lnTo>
                  <a:pt x="304723" y="553859"/>
                </a:lnTo>
                <a:lnTo>
                  <a:pt x="304304" y="538580"/>
                </a:lnTo>
                <a:lnTo>
                  <a:pt x="293773" y="492160"/>
                </a:lnTo>
                <a:lnTo>
                  <a:pt x="265607" y="463531"/>
                </a:lnTo>
                <a:lnTo>
                  <a:pt x="234403" y="456742"/>
                </a:lnTo>
                <a:lnTo>
                  <a:pt x="222847" y="457456"/>
                </a:lnTo>
                <a:lnTo>
                  <a:pt x="180022" y="474315"/>
                </a:lnTo>
                <a:lnTo>
                  <a:pt x="143485" y="508522"/>
                </a:lnTo>
                <a:lnTo>
                  <a:pt x="119875" y="542810"/>
                </a:lnTo>
                <a:lnTo>
                  <a:pt x="99287" y="581801"/>
                </a:lnTo>
                <a:lnTo>
                  <a:pt x="81038" y="625513"/>
                </a:lnTo>
                <a:lnTo>
                  <a:pt x="69659" y="657669"/>
                </a:lnTo>
                <a:lnTo>
                  <a:pt x="67652" y="656996"/>
                </a:lnTo>
                <a:lnTo>
                  <a:pt x="68986" y="651100"/>
                </a:lnTo>
                <a:lnTo>
                  <a:pt x="74257" y="623640"/>
                </a:lnTo>
                <a:lnTo>
                  <a:pt x="76267" y="609910"/>
                </a:lnTo>
                <a:lnTo>
                  <a:pt x="137287" y="28117"/>
                </a:lnTo>
                <a:lnTo>
                  <a:pt x="137287" y="14300"/>
                </a:lnTo>
                <a:lnTo>
                  <a:pt x="134607" y="8369"/>
                </a:lnTo>
                <a:lnTo>
                  <a:pt x="123901" y="1663"/>
                </a:lnTo>
                <a:lnTo>
                  <a:pt x="11875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23714" y="3822665"/>
            <a:ext cx="304800" cy="913765"/>
          </a:xfrm>
          <a:custGeom>
            <a:avLst/>
            <a:gdLst/>
            <a:ahLst/>
            <a:cxnLst/>
            <a:rect l="l" t="t" r="r" b="b"/>
            <a:pathLst>
              <a:path w="304800" h="913764">
                <a:moveTo>
                  <a:pt x="118745" y="0"/>
                </a:moveTo>
                <a:lnTo>
                  <a:pt x="108051" y="0"/>
                </a:lnTo>
                <a:lnTo>
                  <a:pt x="102908" y="1790"/>
                </a:lnTo>
                <a:lnTo>
                  <a:pt x="93980" y="8940"/>
                </a:lnTo>
                <a:lnTo>
                  <a:pt x="91300" y="14516"/>
                </a:lnTo>
                <a:lnTo>
                  <a:pt x="0" y="885367"/>
                </a:lnTo>
                <a:lnTo>
                  <a:pt x="0" y="899223"/>
                </a:lnTo>
                <a:lnTo>
                  <a:pt x="2679" y="905128"/>
                </a:lnTo>
                <a:lnTo>
                  <a:pt x="13398" y="911821"/>
                </a:lnTo>
                <a:lnTo>
                  <a:pt x="18529" y="913498"/>
                </a:lnTo>
                <a:lnTo>
                  <a:pt x="29248" y="913498"/>
                </a:lnTo>
                <a:lnTo>
                  <a:pt x="34264" y="911732"/>
                </a:lnTo>
                <a:lnTo>
                  <a:pt x="42748" y="904582"/>
                </a:lnTo>
                <a:lnTo>
                  <a:pt x="45542" y="899007"/>
                </a:lnTo>
                <a:lnTo>
                  <a:pt x="49339" y="878001"/>
                </a:lnTo>
                <a:lnTo>
                  <a:pt x="63033" y="815052"/>
                </a:lnTo>
                <a:lnTo>
                  <a:pt x="75006" y="766825"/>
                </a:lnTo>
                <a:lnTo>
                  <a:pt x="88819" y="725144"/>
                </a:lnTo>
                <a:lnTo>
                  <a:pt x="104813" y="683120"/>
                </a:lnTo>
                <a:lnTo>
                  <a:pt x="121135" y="644110"/>
                </a:lnTo>
                <a:lnTo>
                  <a:pt x="139508" y="604152"/>
                </a:lnTo>
                <a:lnTo>
                  <a:pt x="157884" y="569876"/>
                </a:lnTo>
                <a:lnTo>
                  <a:pt x="181923" y="535762"/>
                </a:lnTo>
                <a:lnTo>
                  <a:pt x="217231" y="506563"/>
                </a:lnTo>
                <a:lnTo>
                  <a:pt x="232397" y="503631"/>
                </a:lnTo>
                <a:lnTo>
                  <a:pt x="238633" y="503631"/>
                </a:lnTo>
                <a:lnTo>
                  <a:pt x="257848" y="548500"/>
                </a:lnTo>
                <a:lnTo>
                  <a:pt x="257595" y="567259"/>
                </a:lnTo>
                <a:lnTo>
                  <a:pt x="256840" y="581991"/>
                </a:lnTo>
                <a:lnTo>
                  <a:pt x="255581" y="598059"/>
                </a:lnTo>
                <a:lnTo>
                  <a:pt x="225031" y="885939"/>
                </a:lnTo>
                <a:lnTo>
                  <a:pt x="225031" y="898093"/>
                </a:lnTo>
                <a:lnTo>
                  <a:pt x="227711" y="904024"/>
                </a:lnTo>
                <a:lnTo>
                  <a:pt x="238417" y="911618"/>
                </a:lnTo>
                <a:lnTo>
                  <a:pt x="243547" y="913498"/>
                </a:lnTo>
                <a:lnTo>
                  <a:pt x="253822" y="913498"/>
                </a:lnTo>
                <a:lnTo>
                  <a:pt x="300710" y="620166"/>
                </a:lnTo>
                <a:lnTo>
                  <a:pt x="304385" y="569015"/>
                </a:lnTo>
                <a:lnTo>
                  <a:pt x="304723" y="553859"/>
                </a:lnTo>
                <a:lnTo>
                  <a:pt x="304303" y="538580"/>
                </a:lnTo>
                <a:lnTo>
                  <a:pt x="293773" y="492160"/>
                </a:lnTo>
                <a:lnTo>
                  <a:pt x="265600" y="463531"/>
                </a:lnTo>
                <a:lnTo>
                  <a:pt x="234403" y="456742"/>
                </a:lnTo>
                <a:lnTo>
                  <a:pt x="222840" y="457456"/>
                </a:lnTo>
                <a:lnTo>
                  <a:pt x="180022" y="474315"/>
                </a:lnTo>
                <a:lnTo>
                  <a:pt x="143485" y="508522"/>
                </a:lnTo>
                <a:lnTo>
                  <a:pt x="119875" y="542810"/>
                </a:lnTo>
                <a:lnTo>
                  <a:pt x="99287" y="581801"/>
                </a:lnTo>
                <a:lnTo>
                  <a:pt x="81038" y="625513"/>
                </a:lnTo>
                <a:lnTo>
                  <a:pt x="69646" y="657669"/>
                </a:lnTo>
                <a:lnTo>
                  <a:pt x="67640" y="656996"/>
                </a:lnTo>
                <a:lnTo>
                  <a:pt x="68981" y="651100"/>
                </a:lnTo>
                <a:lnTo>
                  <a:pt x="74257" y="623640"/>
                </a:lnTo>
                <a:lnTo>
                  <a:pt x="76262" y="609910"/>
                </a:lnTo>
                <a:lnTo>
                  <a:pt x="137287" y="28117"/>
                </a:lnTo>
                <a:lnTo>
                  <a:pt x="137287" y="14300"/>
                </a:lnTo>
                <a:lnTo>
                  <a:pt x="134607" y="8369"/>
                </a:lnTo>
                <a:lnTo>
                  <a:pt x="123901" y="1663"/>
                </a:lnTo>
                <a:lnTo>
                  <a:pt x="11874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23076" y="3822665"/>
            <a:ext cx="304800" cy="913765"/>
          </a:xfrm>
          <a:custGeom>
            <a:avLst/>
            <a:gdLst/>
            <a:ahLst/>
            <a:cxnLst/>
            <a:rect l="l" t="t" r="r" b="b"/>
            <a:pathLst>
              <a:path w="304800" h="913764">
                <a:moveTo>
                  <a:pt x="118757" y="0"/>
                </a:moveTo>
                <a:lnTo>
                  <a:pt x="108051" y="0"/>
                </a:lnTo>
                <a:lnTo>
                  <a:pt x="102908" y="1790"/>
                </a:lnTo>
                <a:lnTo>
                  <a:pt x="93980" y="8940"/>
                </a:lnTo>
                <a:lnTo>
                  <a:pt x="91300" y="14516"/>
                </a:lnTo>
                <a:lnTo>
                  <a:pt x="0" y="885367"/>
                </a:lnTo>
                <a:lnTo>
                  <a:pt x="0" y="899223"/>
                </a:lnTo>
                <a:lnTo>
                  <a:pt x="2679" y="905128"/>
                </a:lnTo>
                <a:lnTo>
                  <a:pt x="13398" y="911821"/>
                </a:lnTo>
                <a:lnTo>
                  <a:pt x="18529" y="913498"/>
                </a:lnTo>
                <a:lnTo>
                  <a:pt x="29248" y="913498"/>
                </a:lnTo>
                <a:lnTo>
                  <a:pt x="34264" y="911732"/>
                </a:lnTo>
                <a:lnTo>
                  <a:pt x="42748" y="904582"/>
                </a:lnTo>
                <a:lnTo>
                  <a:pt x="45542" y="899007"/>
                </a:lnTo>
                <a:lnTo>
                  <a:pt x="49339" y="878001"/>
                </a:lnTo>
                <a:lnTo>
                  <a:pt x="65152" y="806009"/>
                </a:lnTo>
                <a:lnTo>
                  <a:pt x="75018" y="766825"/>
                </a:lnTo>
                <a:lnTo>
                  <a:pt x="88825" y="725144"/>
                </a:lnTo>
                <a:lnTo>
                  <a:pt x="104813" y="683120"/>
                </a:lnTo>
                <a:lnTo>
                  <a:pt x="121135" y="644110"/>
                </a:lnTo>
                <a:lnTo>
                  <a:pt x="139508" y="604152"/>
                </a:lnTo>
                <a:lnTo>
                  <a:pt x="157886" y="569876"/>
                </a:lnTo>
                <a:lnTo>
                  <a:pt x="181930" y="535762"/>
                </a:lnTo>
                <a:lnTo>
                  <a:pt x="217236" y="506563"/>
                </a:lnTo>
                <a:lnTo>
                  <a:pt x="232397" y="503631"/>
                </a:lnTo>
                <a:lnTo>
                  <a:pt x="238633" y="503631"/>
                </a:lnTo>
                <a:lnTo>
                  <a:pt x="257848" y="548500"/>
                </a:lnTo>
                <a:lnTo>
                  <a:pt x="257595" y="567259"/>
                </a:lnTo>
                <a:lnTo>
                  <a:pt x="256840" y="581991"/>
                </a:lnTo>
                <a:lnTo>
                  <a:pt x="255581" y="598059"/>
                </a:lnTo>
                <a:lnTo>
                  <a:pt x="225031" y="885939"/>
                </a:lnTo>
                <a:lnTo>
                  <a:pt x="225031" y="898093"/>
                </a:lnTo>
                <a:lnTo>
                  <a:pt x="227711" y="904024"/>
                </a:lnTo>
                <a:lnTo>
                  <a:pt x="238417" y="911618"/>
                </a:lnTo>
                <a:lnTo>
                  <a:pt x="243547" y="913498"/>
                </a:lnTo>
                <a:lnTo>
                  <a:pt x="253822" y="913498"/>
                </a:lnTo>
                <a:lnTo>
                  <a:pt x="300710" y="620166"/>
                </a:lnTo>
                <a:lnTo>
                  <a:pt x="304385" y="569015"/>
                </a:lnTo>
                <a:lnTo>
                  <a:pt x="304723" y="553859"/>
                </a:lnTo>
                <a:lnTo>
                  <a:pt x="304304" y="538580"/>
                </a:lnTo>
                <a:lnTo>
                  <a:pt x="293773" y="492160"/>
                </a:lnTo>
                <a:lnTo>
                  <a:pt x="265607" y="463531"/>
                </a:lnTo>
                <a:lnTo>
                  <a:pt x="234403" y="456742"/>
                </a:lnTo>
                <a:lnTo>
                  <a:pt x="222847" y="457456"/>
                </a:lnTo>
                <a:lnTo>
                  <a:pt x="180022" y="474315"/>
                </a:lnTo>
                <a:lnTo>
                  <a:pt x="143485" y="508522"/>
                </a:lnTo>
                <a:lnTo>
                  <a:pt x="119875" y="542810"/>
                </a:lnTo>
                <a:lnTo>
                  <a:pt x="99287" y="581801"/>
                </a:lnTo>
                <a:lnTo>
                  <a:pt x="81038" y="625513"/>
                </a:lnTo>
                <a:lnTo>
                  <a:pt x="69659" y="657669"/>
                </a:lnTo>
                <a:lnTo>
                  <a:pt x="67652" y="656996"/>
                </a:lnTo>
                <a:lnTo>
                  <a:pt x="68986" y="651100"/>
                </a:lnTo>
                <a:lnTo>
                  <a:pt x="74257" y="623640"/>
                </a:lnTo>
                <a:lnTo>
                  <a:pt x="76267" y="609910"/>
                </a:lnTo>
                <a:lnTo>
                  <a:pt x="137287" y="28117"/>
                </a:lnTo>
                <a:lnTo>
                  <a:pt x="137287" y="14300"/>
                </a:lnTo>
                <a:lnTo>
                  <a:pt x="134607" y="8369"/>
                </a:lnTo>
                <a:lnTo>
                  <a:pt x="123901" y="1663"/>
                </a:lnTo>
                <a:lnTo>
                  <a:pt x="11875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571017" y="3814978"/>
            <a:ext cx="6365875" cy="947419"/>
            <a:chOff x="571017" y="3814978"/>
            <a:chExt cx="6365875" cy="947419"/>
          </a:xfrm>
        </p:grpSpPr>
        <p:sp>
          <p:nvSpPr>
            <p:cNvPr id="25" name="object 25"/>
            <p:cNvSpPr/>
            <p:nvPr/>
          </p:nvSpPr>
          <p:spPr>
            <a:xfrm>
              <a:off x="6222438" y="3822666"/>
              <a:ext cx="304800" cy="913765"/>
            </a:xfrm>
            <a:custGeom>
              <a:avLst/>
              <a:gdLst/>
              <a:ahLst/>
              <a:cxnLst/>
              <a:rect l="l" t="t" r="r" b="b"/>
              <a:pathLst>
                <a:path w="304800" h="913764">
                  <a:moveTo>
                    <a:pt x="118757" y="0"/>
                  </a:moveTo>
                  <a:lnTo>
                    <a:pt x="108051" y="0"/>
                  </a:lnTo>
                  <a:lnTo>
                    <a:pt x="102908" y="1790"/>
                  </a:lnTo>
                  <a:lnTo>
                    <a:pt x="93980" y="8940"/>
                  </a:lnTo>
                  <a:lnTo>
                    <a:pt x="91300" y="14516"/>
                  </a:lnTo>
                  <a:lnTo>
                    <a:pt x="0" y="885367"/>
                  </a:lnTo>
                  <a:lnTo>
                    <a:pt x="0" y="899223"/>
                  </a:lnTo>
                  <a:lnTo>
                    <a:pt x="2679" y="905128"/>
                  </a:lnTo>
                  <a:lnTo>
                    <a:pt x="13398" y="911821"/>
                  </a:lnTo>
                  <a:lnTo>
                    <a:pt x="18529" y="913498"/>
                  </a:lnTo>
                  <a:lnTo>
                    <a:pt x="29248" y="913498"/>
                  </a:lnTo>
                  <a:lnTo>
                    <a:pt x="34264" y="911732"/>
                  </a:lnTo>
                  <a:lnTo>
                    <a:pt x="42748" y="904582"/>
                  </a:lnTo>
                  <a:lnTo>
                    <a:pt x="45542" y="899007"/>
                  </a:lnTo>
                  <a:lnTo>
                    <a:pt x="49339" y="878001"/>
                  </a:lnTo>
                  <a:lnTo>
                    <a:pt x="65152" y="806009"/>
                  </a:lnTo>
                  <a:lnTo>
                    <a:pt x="75018" y="766825"/>
                  </a:lnTo>
                  <a:lnTo>
                    <a:pt x="88825" y="725144"/>
                  </a:lnTo>
                  <a:lnTo>
                    <a:pt x="104813" y="683120"/>
                  </a:lnTo>
                  <a:lnTo>
                    <a:pt x="121135" y="644110"/>
                  </a:lnTo>
                  <a:lnTo>
                    <a:pt x="139508" y="604152"/>
                  </a:lnTo>
                  <a:lnTo>
                    <a:pt x="157886" y="569876"/>
                  </a:lnTo>
                  <a:lnTo>
                    <a:pt x="181930" y="535762"/>
                  </a:lnTo>
                  <a:lnTo>
                    <a:pt x="217236" y="506563"/>
                  </a:lnTo>
                  <a:lnTo>
                    <a:pt x="232397" y="503631"/>
                  </a:lnTo>
                  <a:lnTo>
                    <a:pt x="238633" y="503631"/>
                  </a:lnTo>
                  <a:lnTo>
                    <a:pt x="257848" y="548500"/>
                  </a:lnTo>
                  <a:lnTo>
                    <a:pt x="257595" y="567259"/>
                  </a:lnTo>
                  <a:lnTo>
                    <a:pt x="256840" y="581991"/>
                  </a:lnTo>
                  <a:lnTo>
                    <a:pt x="255581" y="598059"/>
                  </a:lnTo>
                  <a:lnTo>
                    <a:pt x="225031" y="885939"/>
                  </a:lnTo>
                  <a:lnTo>
                    <a:pt x="225031" y="898093"/>
                  </a:lnTo>
                  <a:lnTo>
                    <a:pt x="227711" y="904024"/>
                  </a:lnTo>
                  <a:lnTo>
                    <a:pt x="238417" y="911618"/>
                  </a:lnTo>
                  <a:lnTo>
                    <a:pt x="243547" y="913498"/>
                  </a:lnTo>
                  <a:lnTo>
                    <a:pt x="253822" y="913498"/>
                  </a:lnTo>
                  <a:lnTo>
                    <a:pt x="300710" y="620166"/>
                  </a:lnTo>
                  <a:lnTo>
                    <a:pt x="304385" y="569015"/>
                  </a:lnTo>
                  <a:lnTo>
                    <a:pt x="304723" y="553859"/>
                  </a:lnTo>
                  <a:lnTo>
                    <a:pt x="304304" y="538580"/>
                  </a:lnTo>
                  <a:lnTo>
                    <a:pt x="293773" y="492160"/>
                  </a:lnTo>
                  <a:lnTo>
                    <a:pt x="265607" y="463531"/>
                  </a:lnTo>
                  <a:lnTo>
                    <a:pt x="234403" y="456742"/>
                  </a:lnTo>
                  <a:lnTo>
                    <a:pt x="222847" y="457456"/>
                  </a:lnTo>
                  <a:lnTo>
                    <a:pt x="180022" y="474315"/>
                  </a:lnTo>
                  <a:lnTo>
                    <a:pt x="143485" y="508522"/>
                  </a:lnTo>
                  <a:lnTo>
                    <a:pt x="119875" y="542810"/>
                  </a:lnTo>
                  <a:lnTo>
                    <a:pt x="99287" y="581801"/>
                  </a:lnTo>
                  <a:lnTo>
                    <a:pt x="81038" y="625513"/>
                  </a:lnTo>
                  <a:lnTo>
                    <a:pt x="69659" y="657669"/>
                  </a:lnTo>
                  <a:lnTo>
                    <a:pt x="67652" y="656996"/>
                  </a:lnTo>
                  <a:lnTo>
                    <a:pt x="68986" y="651100"/>
                  </a:lnTo>
                  <a:lnTo>
                    <a:pt x="74257" y="623640"/>
                  </a:lnTo>
                  <a:lnTo>
                    <a:pt x="76267" y="609910"/>
                  </a:lnTo>
                  <a:lnTo>
                    <a:pt x="137287" y="28117"/>
                  </a:lnTo>
                  <a:lnTo>
                    <a:pt x="137287" y="14300"/>
                  </a:lnTo>
                  <a:lnTo>
                    <a:pt x="134607" y="8369"/>
                  </a:lnTo>
                  <a:lnTo>
                    <a:pt x="123901" y="1663"/>
                  </a:lnTo>
                  <a:lnTo>
                    <a:pt x="118757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1017" y="381815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1017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85" y="0"/>
                </a:moveTo>
                <a:lnTo>
                  <a:pt x="0" y="0"/>
                </a:lnTo>
                <a:lnTo>
                  <a:pt x="0" y="9525"/>
                </a:lnTo>
                <a:lnTo>
                  <a:pt x="3208985" y="9525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1017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85" y="0"/>
                </a:moveTo>
                <a:lnTo>
                  <a:pt x="0" y="0"/>
                </a:lnTo>
                <a:lnTo>
                  <a:pt x="0" y="25400"/>
                </a:lnTo>
                <a:lnTo>
                  <a:pt x="3208985" y="25400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366016" y="793002"/>
            <a:ext cx="6828155" cy="8941435"/>
            <a:chOff x="366016" y="793002"/>
            <a:chExt cx="6828155" cy="8941435"/>
          </a:xfrm>
        </p:grpSpPr>
        <p:sp>
          <p:nvSpPr>
            <p:cNvPr id="34" name="object 34"/>
            <p:cNvSpPr/>
            <p:nvPr/>
          </p:nvSpPr>
          <p:spPr>
            <a:xfrm>
              <a:off x="571017" y="6816522"/>
              <a:ext cx="6365875" cy="25400"/>
            </a:xfrm>
            <a:custGeom>
              <a:avLst/>
              <a:gdLst/>
              <a:ahLst/>
              <a:cxnLst/>
              <a:rect l="l" t="t" r="r" b="b"/>
              <a:pathLst>
                <a:path w="6365875" h="25400">
                  <a:moveTo>
                    <a:pt x="6365608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6365608" y="25399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6016" y="793002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1017" y="8438261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71017" y="937453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1822264" y="38298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21629" y="38298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20994" y="38298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20359" y="38298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19723" y="38298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19089" y="38298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22264" y="591070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21629" y="591070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22900" y="591070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20994" y="591070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20359" y="591070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19723" y="591070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19089" y="591070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54549" y="1305583"/>
            <a:ext cx="497205" cy="1489075"/>
          </a:xfrm>
          <a:custGeom>
            <a:avLst/>
            <a:gdLst/>
            <a:ahLst/>
            <a:cxnLst/>
            <a:rect l="l" t="t" r="r" b="b"/>
            <a:pathLst>
              <a:path w="497205" h="1489075">
                <a:moveTo>
                  <a:pt x="185546" y="0"/>
                </a:moveTo>
                <a:lnTo>
                  <a:pt x="151706" y="19924"/>
                </a:lnTo>
                <a:lnTo>
                  <a:pt x="1092" y="1434109"/>
                </a:lnTo>
                <a:lnTo>
                  <a:pt x="0" y="1442847"/>
                </a:lnTo>
                <a:lnTo>
                  <a:pt x="0" y="1451571"/>
                </a:lnTo>
                <a:lnTo>
                  <a:pt x="819" y="1461158"/>
                </a:lnTo>
                <a:lnTo>
                  <a:pt x="32126" y="1488169"/>
                </a:lnTo>
                <a:lnTo>
                  <a:pt x="38201" y="1488681"/>
                </a:lnTo>
                <a:lnTo>
                  <a:pt x="45052" y="1488135"/>
                </a:lnTo>
                <a:lnTo>
                  <a:pt x="74321" y="1461332"/>
                </a:lnTo>
                <a:lnTo>
                  <a:pt x="81514" y="1425650"/>
                </a:lnTo>
                <a:lnTo>
                  <a:pt x="99358" y="1342978"/>
                </a:lnTo>
                <a:lnTo>
                  <a:pt x="113131" y="1284657"/>
                </a:lnTo>
                <a:lnTo>
                  <a:pt x="133047" y="1215765"/>
                </a:lnTo>
                <a:lnTo>
                  <a:pt x="157340" y="1147547"/>
                </a:lnTo>
                <a:lnTo>
                  <a:pt x="184423" y="1080152"/>
                </a:lnTo>
                <a:lnTo>
                  <a:pt x="209798" y="1021767"/>
                </a:lnTo>
                <a:lnTo>
                  <a:pt x="233837" y="971764"/>
                </a:lnTo>
                <a:lnTo>
                  <a:pt x="257299" y="928688"/>
                </a:lnTo>
                <a:lnTo>
                  <a:pt x="285953" y="886218"/>
                </a:lnTo>
                <a:lnTo>
                  <a:pt x="318585" y="849903"/>
                </a:lnTo>
                <a:lnTo>
                  <a:pt x="354023" y="825515"/>
                </a:lnTo>
                <a:lnTo>
                  <a:pt x="378726" y="820737"/>
                </a:lnTo>
                <a:lnTo>
                  <a:pt x="388899" y="820737"/>
                </a:lnTo>
                <a:lnTo>
                  <a:pt x="416990" y="854201"/>
                </a:lnTo>
                <a:lnTo>
                  <a:pt x="420158" y="895942"/>
                </a:lnTo>
                <a:lnTo>
                  <a:pt x="419782" y="924423"/>
                </a:lnTo>
                <a:lnTo>
                  <a:pt x="418555" y="948436"/>
                </a:lnTo>
                <a:lnTo>
                  <a:pt x="416511" y="974630"/>
                </a:lnTo>
                <a:lnTo>
                  <a:pt x="413651" y="1003007"/>
                </a:lnTo>
                <a:lnTo>
                  <a:pt x="366712" y="1443761"/>
                </a:lnTo>
                <a:lnTo>
                  <a:pt x="366712" y="1450479"/>
                </a:lnTo>
                <a:lnTo>
                  <a:pt x="386293" y="1483462"/>
                </a:lnTo>
                <a:lnTo>
                  <a:pt x="404914" y="1488681"/>
                </a:lnTo>
                <a:lnTo>
                  <a:pt x="411362" y="1488135"/>
                </a:lnTo>
                <a:lnTo>
                  <a:pt x="441441" y="1461332"/>
                </a:lnTo>
                <a:lnTo>
                  <a:pt x="490042" y="1010640"/>
                </a:lnTo>
                <a:lnTo>
                  <a:pt x="495363" y="940963"/>
                </a:lnTo>
                <a:lnTo>
                  <a:pt x="496595" y="902589"/>
                </a:lnTo>
                <a:lnTo>
                  <a:pt x="495912" y="877692"/>
                </a:lnTo>
                <a:lnTo>
                  <a:pt x="490455" y="835677"/>
                </a:lnTo>
                <a:lnTo>
                  <a:pt x="469988" y="787452"/>
                </a:lnTo>
                <a:lnTo>
                  <a:pt x="432843" y="755389"/>
                </a:lnTo>
                <a:lnTo>
                  <a:pt x="382003" y="744347"/>
                </a:lnTo>
                <a:lnTo>
                  <a:pt x="363170" y="745506"/>
                </a:lnTo>
                <a:lnTo>
                  <a:pt x="309968" y="762889"/>
                </a:lnTo>
                <a:lnTo>
                  <a:pt x="277488" y="784590"/>
                </a:lnTo>
                <a:lnTo>
                  <a:pt x="247751" y="812558"/>
                </a:lnTo>
                <a:lnTo>
                  <a:pt x="220462" y="846113"/>
                </a:lnTo>
                <a:lnTo>
                  <a:pt x="195364" y="884593"/>
                </a:lnTo>
                <a:lnTo>
                  <a:pt x="172443" y="926472"/>
                </a:lnTo>
                <a:lnTo>
                  <a:pt x="151714" y="970267"/>
                </a:lnTo>
                <a:lnTo>
                  <a:pt x="132067" y="1019378"/>
                </a:lnTo>
                <a:lnTo>
                  <a:pt x="113512" y="1071765"/>
                </a:lnTo>
                <a:lnTo>
                  <a:pt x="110235" y="1070673"/>
                </a:lnTo>
                <a:lnTo>
                  <a:pt x="121011" y="1016311"/>
                </a:lnTo>
                <a:lnTo>
                  <a:pt x="222656" y="54571"/>
                </a:lnTo>
                <a:lnTo>
                  <a:pt x="223748" y="45847"/>
                </a:lnTo>
                <a:lnTo>
                  <a:pt x="223748" y="37109"/>
                </a:lnTo>
                <a:lnTo>
                  <a:pt x="222929" y="27527"/>
                </a:lnTo>
                <a:lnTo>
                  <a:pt x="191616" y="511"/>
                </a:lnTo>
                <a:lnTo>
                  <a:pt x="1855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26253" y="3822665"/>
            <a:ext cx="304800" cy="913765"/>
          </a:xfrm>
          <a:custGeom>
            <a:avLst/>
            <a:gdLst/>
            <a:ahLst/>
            <a:cxnLst/>
            <a:rect l="l" t="t" r="r" b="b"/>
            <a:pathLst>
              <a:path w="304800" h="913764">
                <a:moveTo>
                  <a:pt x="118744" y="0"/>
                </a:moveTo>
                <a:lnTo>
                  <a:pt x="108051" y="0"/>
                </a:lnTo>
                <a:lnTo>
                  <a:pt x="102908" y="1790"/>
                </a:lnTo>
                <a:lnTo>
                  <a:pt x="93979" y="8940"/>
                </a:lnTo>
                <a:lnTo>
                  <a:pt x="91300" y="14516"/>
                </a:lnTo>
                <a:lnTo>
                  <a:pt x="0" y="885367"/>
                </a:lnTo>
                <a:lnTo>
                  <a:pt x="0" y="899223"/>
                </a:lnTo>
                <a:lnTo>
                  <a:pt x="2679" y="905128"/>
                </a:lnTo>
                <a:lnTo>
                  <a:pt x="13398" y="911821"/>
                </a:lnTo>
                <a:lnTo>
                  <a:pt x="18529" y="913498"/>
                </a:lnTo>
                <a:lnTo>
                  <a:pt x="29248" y="913498"/>
                </a:lnTo>
                <a:lnTo>
                  <a:pt x="34264" y="911732"/>
                </a:lnTo>
                <a:lnTo>
                  <a:pt x="42748" y="904582"/>
                </a:lnTo>
                <a:lnTo>
                  <a:pt x="45542" y="899007"/>
                </a:lnTo>
                <a:lnTo>
                  <a:pt x="49339" y="878001"/>
                </a:lnTo>
                <a:lnTo>
                  <a:pt x="63033" y="815052"/>
                </a:lnTo>
                <a:lnTo>
                  <a:pt x="75006" y="766825"/>
                </a:lnTo>
                <a:lnTo>
                  <a:pt x="88819" y="725144"/>
                </a:lnTo>
                <a:lnTo>
                  <a:pt x="104813" y="683120"/>
                </a:lnTo>
                <a:lnTo>
                  <a:pt x="121135" y="644110"/>
                </a:lnTo>
                <a:lnTo>
                  <a:pt x="139508" y="604152"/>
                </a:lnTo>
                <a:lnTo>
                  <a:pt x="157884" y="569876"/>
                </a:lnTo>
                <a:lnTo>
                  <a:pt x="181923" y="535762"/>
                </a:lnTo>
                <a:lnTo>
                  <a:pt x="217231" y="506563"/>
                </a:lnTo>
                <a:lnTo>
                  <a:pt x="232397" y="503631"/>
                </a:lnTo>
                <a:lnTo>
                  <a:pt x="238632" y="503631"/>
                </a:lnTo>
                <a:lnTo>
                  <a:pt x="257848" y="548500"/>
                </a:lnTo>
                <a:lnTo>
                  <a:pt x="257595" y="567259"/>
                </a:lnTo>
                <a:lnTo>
                  <a:pt x="256840" y="581991"/>
                </a:lnTo>
                <a:lnTo>
                  <a:pt x="255581" y="598059"/>
                </a:lnTo>
                <a:lnTo>
                  <a:pt x="225031" y="885939"/>
                </a:lnTo>
                <a:lnTo>
                  <a:pt x="225031" y="898093"/>
                </a:lnTo>
                <a:lnTo>
                  <a:pt x="227710" y="904024"/>
                </a:lnTo>
                <a:lnTo>
                  <a:pt x="238417" y="911618"/>
                </a:lnTo>
                <a:lnTo>
                  <a:pt x="243547" y="913498"/>
                </a:lnTo>
                <a:lnTo>
                  <a:pt x="253822" y="913498"/>
                </a:lnTo>
                <a:lnTo>
                  <a:pt x="300710" y="620166"/>
                </a:lnTo>
                <a:lnTo>
                  <a:pt x="304385" y="569015"/>
                </a:lnTo>
                <a:lnTo>
                  <a:pt x="304723" y="553859"/>
                </a:lnTo>
                <a:lnTo>
                  <a:pt x="304303" y="538580"/>
                </a:lnTo>
                <a:lnTo>
                  <a:pt x="293773" y="492160"/>
                </a:lnTo>
                <a:lnTo>
                  <a:pt x="265600" y="463531"/>
                </a:lnTo>
                <a:lnTo>
                  <a:pt x="234403" y="456742"/>
                </a:lnTo>
                <a:lnTo>
                  <a:pt x="222840" y="457456"/>
                </a:lnTo>
                <a:lnTo>
                  <a:pt x="180022" y="474315"/>
                </a:lnTo>
                <a:lnTo>
                  <a:pt x="143485" y="508522"/>
                </a:lnTo>
                <a:lnTo>
                  <a:pt x="119875" y="542810"/>
                </a:lnTo>
                <a:lnTo>
                  <a:pt x="99287" y="581801"/>
                </a:lnTo>
                <a:lnTo>
                  <a:pt x="81038" y="625513"/>
                </a:lnTo>
                <a:lnTo>
                  <a:pt x="69646" y="657669"/>
                </a:lnTo>
                <a:lnTo>
                  <a:pt x="67640" y="656996"/>
                </a:lnTo>
                <a:lnTo>
                  <a:pt x="68981" y="651100"/>
                </a:lnTo>
                <a:lnTo>
                  <a:pt x="74257" y="623640"/>
                </a:lnTo>
                <a:lnTo>
                  <a:pt x="76262" y="609910"/>
                </a:lnTo>
                <a:lnTo>
                  <a:pt x="137286" y="28117"/>
                </a:lnTo>
                <a:lnTo>
                  <a:pt x="137286" y="14300"/>
                </a:lnTo>
                <a:lnTo>
                  <a:pt x="134607" y="8369"/>
                </a:lnTo>
                <a:lnTo>
                  <a:pt x="123901" y="1663"/>
                </a:lnTo>
                <a:lnTo>
                  <a:pt x="1187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6241436" y="506929"/>
            <a:ext cx="857250" cy="139700"/>
            <a:chOff x="6241436" y="506929"/>
            <a:chExt cx="857250" cy="139700"/>
          </a:xfrm>
        </p:grpSpPr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1436" y="509976"/>
              <a:ext cx="86258" cy="11018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0330" y="539847"/>
              <a:ext cx="64617" cy="8183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0166" y="506929"/>
              <a:ext cx="368964" cy="114757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62" y="0"/>
                  </a:lnTo>
                  <a:lnTo>
                    <a:pt x="65062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5689" y="539084"/>
              <a:ext cx="162690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150" y="522903"/>
            <a:ext cx="1515097" cy="15150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3428" y="436614"/>
            <a:ext cx="1460500" cy="167640"/>
            <a:chOff x="473428" y="436614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28" y="436614"/>
              <a:ext cx="1263911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52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77"/>
                  </a:moveTo>
                  <a:lnTo>
                    <a:pt x="228" y="46977"/>
                  </a:lnTo>
                  <a:lnTo>
                    <a:pt x="228" y="165163"/>
                  </a:lnTo>
                  <a:lnTo>
                    <a:pt x="32118" y="165163"/>
                  </a:lnTo>
                  <a:lnTo>
                    <a:pt x="32118" y="46977"/>
                  </a:lnTo>
                  <a:close/>
                </a:path>
                <a:path w="33019" h="165734">
                  <a:moveTo>
                    <a:pt x="32461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61" y="30060"/>
                  </a:lnTo>
                  <a:lnTo>
                    <a:pt x="3246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073" y="481410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3146" y="481411"/>
            <a:ext cx="102869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5538" y="482672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28" y="481411"/>
            <a:ext cx="499109" cy="157480"/>
            <a:chOff x="2259328" y="481411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9328" y="481415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1311" y="481411"/>
              <a:ext cx="236598" cy="12275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4206458" y="646667"/>
            <a:ext cx="1007110" cy="1284605"/>
          </a:xfrm>
          <a:custGeom>
            <a:avLst/>
            <a:gdLst/>
            <a:ahLst/>
            <a:cxnLst/>
            <a:rect l="l" t="t" r="r" b="b"/>
            <a:pathLst>
              <a:path w="1007110" h="1284605">
                <a:moveTo>
                  <a:pt x="1003872" y="113233"/>
                </a:moveTo>
                <a:lnTo>
                  <a:pt x="976414" y="113233"/>
                </a:lnTo>
                <a:lnTo>
                  <a:pt x="980173" y="114960"/>
                </a:lnTo>
                <a:lnTo>
                  <a:pt x="983627" y="121869"/>
                </a:lnTo>
                <a:lnTo>
                  <a:pt x="984491" y="125323"/>
                </a:lnTo>
                <a:lnTo>
                  <a:pt x="984491" y="134556"/>
                </a:lnTo>
                <a:lnTo>
                  <a:pt x="950045" y="168245"/>
                </a:lnTo>
                <a:lnTo>
                  <a:pt x="943459" y="174348"/>
                </a:lnTo>
                <a:lnTo>
                  <a:pt x="938818" y="179904"/>
                </a:lnTo>
                <a:lnTo>
                  <a:pt x="936116" y="184911"/>
                </a:lnTo>
                <a:lnTo>
                  <a:pt x="933805" y="191249"/>
                </a:lnTo>
                <a:lnTo>
                  <a:pt x="932675" y="197865"/>
                </a:lnTo>
                <a:lnTo>
                  <a:pt x="932675" y="204774"/>
                </a:lnTo>
                <a:lnTo>
                  <a:pt x="1006944" y="204774"/>
                </a:lnTo>
                <a:lnTo>
                  <a:pt x="1006944" y="185775"/>
                </a:lnTo>
                <a:lnTo>
                  <a:pt x="960310" y="185775"/>
                </a:lnTo>
                <a:lnTo>
                  <a:pt x="962355" y="182537"/>
                </a:lnTo>
                <a:lnTo>
                  <a:pt x="966777" y="178003"/>
                </a:lnTo>
                <a:lnTo>
                  <a:pt x="973576" y="172173"/>
                </a:lnTo>
                <a:lnTo>
                  <a:pt x="982751" y="165049"/>
                </a:lnTo>
                <a:lnTo>
                  <a:pt x="988504" y="161594"/>
                </a:lnTo>
                <a:lnTo>
                  <a:pt x="993990" y="157010"/>
                </a:lnTo>
                <a:lnTo>
                  <a:pt x="1004366" y="145478"/>
                </a:lnTo>
                <a:lnTo>
                  <a:pt x="1006944" y="138010"/>
                </a:lnTo>
                <a:lnTo>
                  <a:pt x="1006944" y="128777"/>
                </a:lnTo>
                <a:lnTo>
                  <a:pt x="1006242" y="120693"/>
                </a:lnTo>
                <a:lnTo>
                  <a:pt x="1004136" y="113680"/>
                </a:lnTo>
                <a:lnTo>
                  <a:pt x="1003872" y="113233"/>
                </a:lnTo>
                <a:close/>
              </a:path>
              <a:path w="1007110" h="1284605">
                <a:moveTo>
                  <a:pt x="968933" y="94233"/>
                </a:moveTo>
                <a:lnTo>
                  <a:pt x="964323" y="94233"/>
                </a:lnTo>
                <a:lnTo>
                  <a:pt x="957135" y="96558"/>
                </a:lnTo>
                <a:lnTo>
                  <a:pt x="932675" y="135686"/>
                </a:lnTo>
                <a:lnTo>
                  <a:pt x="953401" y="135686"/>
                </a:lnTo>
                <a:lnTo>
                  <a:pt x="953526" y="128777"/>
                </a:lnTo>
                <a:lnTo>
                  <a:pt x="953960" y="124764"/>
                </a:lnTo>
                <a:lnTo>
                  <a:pt x="955128" y="120141"/>
                </a:lnTo>
                <a:lnTo>
                  <a:pt x="956259" y="115557"/>
                </a:lnTo>
                <a:lnTo>
                  <a:pt x="961453" y="113233"/>
                </a:lnTo>
                <a:lnTo>
                  <a:pt x="1003872" y="113233"/>
                </a:lnTo>
                <a:lnTo>
                  <a:pt x="1000628" y="107739"/>
                </a:lnTo>
                <a:lnTo>
                  <a:pt x="995718" y="102869"/>
                </a:lnTo>
                <a:lnTo>
                  <a:pt x="989825" y="99093"/>
                </a:lnTo>
                <a:lnTo>
                  <a:pt x="983402" y="96394"/>
                </a:lnTo>
                <a:lnTo>
                  <a:pt x="976440" y="94774"/>
                </a:lnTo>
                <a:lnTo>
                  <a:pt x="968933" y="94233"/>
                </a:lnTo>
                <a:close/>
              </a:path>
              <a:path w="1007110" h="1284605">
                <a:moveTo>
                  <a:pt x="259067" y="0"/>
                </a:moveTo>
                <a:lnTo>
                  <a:pt x="249774" y="0"/>
                </a:lnTo>
                <a:lnTo>
                  <a:pt x="240923" y="2539"/>
                </a:lnTo>
                <a:lnTo>
                  <a:pt x="207999" y="36829"/>
                </a:lnTo>
                <a:lnTo>
                  <a:pt x="93256" y="1113789"/>
                </a:lnTo>
                <a:lnTo>
                  <a:pt x="92758" y="1130299"/>
                </a:lnTo>
                <a:lnTo>
                  <a:pt x="94751" y="1144269"/>
                </a:lnTo>
                <a:lnTo>
                  <a:pt x="124126" y="1178559"/>
                </a:lnTo>
                <a:lnTo>
                  <a:pt x="134220" y="1182369"/>
                </a:lnTo>
                <a:lnTo>
                  <a:pt x="158720" y="1182369"/>
                </a:lnTo>
                <a:lnTo>
                  <a:pt x="148526" y="1165859"/>
                </a:lnTo>
                <a:lnTo>
                  <a:pt x="140158" y="1164589"/>
                </a:lnTo>
                <a:lnTo>
                  <a:pt x="109435" y="1136649"/>
                </a:lnTo>
                <a:lnTo>
                  <a:pt x="108088" y="1126489"/>
                </a:lnTo>
                <a:lnTo>
                  <a:pt x="108800" y="1115059"/>
                </a:lnTo>
                <a:lnTo>
                  <a:pt x="221068" y="49529"/>
                </a:lnTo>
                <a:lnTo>
                  <a:pt x="245878" y="17779"/>
                </a:lnTo>
                <a:lnTo>
                  <a:pt x="259067" y="15239"/>
                </a:lnTo>
                <a:lnTo>
                  <a:pt x="301869" y="15239"/>
                </a:lnTo>
                <a:lnTo>
                  <a:pt x="300520" y="13969"/>
                </a:lnTo>
                <a:lnTo>
                  <a:pt x="290792" y="7619"/>
                </a:lnTo>
                <a:lnTo>
                  <a:pt x="280641" y="3809"/>
                </a:lnTo>
                <a:lnTo>
                  <a:pt x="270066" y="1269"/>
                </a:lnTo>
                <a:lnTo>
                  <a:pt x="259067" y="0"/>
                </a:lnTo>
                <a:close/>
              </a:path>
              <a:path w="1007110" h="1284605">
                <a:moveTo>
                  <a:pt x="644227" y="687069"/>
                </a:moveTo>
                <a:lnTo>
                  <a:pt x="628688" y="687069"/>
                </a:lnTo>
                <a:lnTo>
                  <a:pt x="583768" y="1113789"/>
                </a:lnTo>
                <a:lnTo>
                  <a:pt x="583285" y="1130299"/>
                </a:lnTo>
                <a:lnTo>
                  <a:pt x="585284" y="1144269"/>
                </a:lnTo>
                <a:lnTo>
                  <a:pt x="614640" y="1178559"/>
                </a:lnTo>
                <a:lnTo>
                  <a:pt x="624733" y="1182369"/>
                </a:lnTo>
                <a:lnTo>
                  <a:pt x="649239" y="1182369"/>
                </a:lnTo>
                <a:lnTo>
                  <a:pt x="660847" y="1179829"/>
                </a:lnTo>
                <a:lnTo>
                  <a:pt x="670402" y="1174749"/>
                </a:lnTo>
                <a:lnTo>
                  <a:pt x="677900" y="1168399"/>
                </a:lnTo>
                <a:lnTo>
                  <a:pt x="679861" y="1165859"/>
                </a:lnTo>
                <a:lnTo>
                  <a:pt x="639051" y="1165859"/>
                </a:lnTo>
                <a:lnTo>
                  <a:pt x="630683" y="1164589"/>
                </a:lnTo>
                <a:lnTo>
                  <a:pt x="599960" y="1136649"/>
                </a:lnTo>
                <a:lnTo>
                  <a:pt x="598609" y="1126489"/>
                </a:lnTo>
                <a:lnTo>
                  <a:pt x="599325" y="1115059"/>
                </a:lnTo>
                <a:lnTo>
                  <a:pt x="644227" y="687069"/>
                </a:lnTo>
                <a:close/>
              </a:path>
              <a:path w="1007110" h="1284605">
                <a:moveTo>
                  <a:pt x="645960" y="670559"/>
                </a:moveTo>
                <a:lnTo>
                  <a:pt x="236600" y="670559"/>
                </a:lnTo>
                <a:lnTo>
                  <a:pt x="188252" y="1129029"/>
                </a:lnTo>
                <a:lnTo>
                  <a:pt x="186792" y="1137919"/>
                </a:lnTo>
                <a:lnTo>
                  <a:pt x="156025" y="1164589"/>
                </a:lnTo>
                <a:lnTo>
                  <a:pt x="148526" y="1165859"/>
                </a:lnTo>
                <a:lnTo>
                  <a:pt x="189349" y="1165859"/>
                </a:lnTo>
                <a:lnTo>
                  <a:pt x="203784" y="1129029"/>
                </a:lnTo>
                <a:lnTo>
                  <a:pt x="250418" y="687069"/>
                </a:lnTo>
                <a:lnTo>
                  <a:pt x="644227" y="687069"/>
                </a:lnTo>
                <a:lnTo>
                  <a:pt x="645960" y="670559"/>
                </a:lnTo>
                <a:close/>
              </a:path>
              <a:path w="1007110" h="1284605">
                <a:moveTo>
                  <a:pt x="791580" y="15239"/>
                </a:moveTo>
                <a:lnTo>
                  <a:pt x="749592" y="15239"/>
                </a:lnTo>
                <a:lnTo>
                  <a:pt x="764914" y="17779"/>
                </a:lnTo>
                <a:lnTo>
                  <a:pt x="779818" y="25399"/>
                </a:lnTo>
                <a:lnTo>
                  <a:pt x="786008" y="31749"/>
                </a:lnTo>
                <a:lnTo>
                  <a:pt x="789946" y="39369"/>
                </a:lnTo>
                <a:lnTo>
                  <a:pt x="791626" y="48259"/>
                </a:lnTo>
                <a:lnTo>
                  <a:pt x="791044" y="58419"/>
                </a:lnTo>
                <a:lnTo>
                  <a:pt x="678776" y="1129029"/>
                </a:lnTo>
                <a:lnTo>
                  <a:pt x="653499" y="1163319"/>
                </a:lnTo>
                <a:lnTo>
                  <a:pt x="639051" y="1165859"/>
                </a:lnTo>
                <a:lnTo>
                  <a:pt x="679861" y="1165859"/>
                </a:lnTo>
                <a:lnTo>
                  <a:pt x="694321" y="1129029"/>
                </a:lnTo>
                <a:lnTo>
                  <a:pt x="806589" y="60959"/>
                </a:lnTo>
                <a:lnTo>
                  <a:pt x="806849" y="45719"/>
                </a:lnTo>
                <a:lnTo>
                  <a:pt x="804198" y="31749"/>
                </a:lnTo>
                <a:lnTo>
                  <a:pt x="798638" y="21589"/>
                </a:lnTo>
                <a:lnTo>
                  <a:pt x="791580" y="15239"/>
                </a:lnTo>
                <a:close/>
              </a:path>
              <a:path w="1007110" h="1284605">
                <a:moveTo>
                  <a:pt x="317792" y="882649"/>
                </a:moveTo>
                <a:lnTo>
                  <a:pt x="295338" y="882649"/>
                </a:lnTo>
                <a:lnTo>
                  <a:pt x="296310" y="894079"/>
                </a:lnTo>
                <a:lnTo>
                  <a:pt x="329285" y="918209"/>
                </a:lnTo>
                <a:lnTo>
                  <a:pt x="335051" y="918209"/>
                </a:lnTo>
                <a:lnTo>
                  <a:pt x="350927" y="916939"/>
                </a:lnTo>
                <a:lnTo>
                  <a:pt x="362265" y="910589"/>
                </a:lnTo>
                <a:lnTo>
                  <a:pt x="369068" y="899159"/>
                </a:lnTo>
                <a:lnTo>
                  <a:pt x="326428" y="899159"/>
                </a:lnTo>
                <a:lnTo>
                  <a:pt x="322110" y="897889"/>
                </a:lnTo>
                <a:lnTo>
                  <a:pt x="317792" y="885189"/>
                </a:lnTo>
                <a:lnTo>
                  <a:pt x="317792" y="882649"/>
                </a:lnTo>
                <a:close/>
              </a:path>
              <a:path w="1007110" h="1284605">
                <a:moveTo>
                  <a:pt x="365599" y="824229"/>
                </a:moveTo>
                <a:lnTo>
                  <a:pt x="339077" y="824229"/>
                </a:lnTo>
                <a:lnTo>
                  <a:pt x="342531" y="825499"/>
                </a:lnTo>
                <a:lnTo>
                  <a:pt x="343700" y="829309"/>
                </a:lnTo>
                <a:lnTo>
                  <a:pt x="344830" y="831849"/>
                </a:lnTo>
                <a:lnTo>
                  <a:pt x="345427" y="835659"/>
                </a:lnTo>
                <a:lnTo>
                  <a:pt x="345427" y="844549"/>
                </a:lnTo>
                <a:lnTo>
                  <a:pt x="343407" y="848359"/>
                </a:lnTo>
                <a:lnTo>
                  <a:pt x="335330" y="852169"/>
                </a:lnTo>
                <a:lnTo>
                  <a:pt x="331609" y="853439"/>
                </a:lnTo>
                <a:lnTo>
                  <a:pt x="324700" y="853439"/>
                </a:lnTo>
                <a:lnTo>
                  <a:pt x="324700" y="868679"/>
                </a:lnTo>
                <a:lnTo>
                  <a:pt x="335927" y="868679"/>
                </a:lnTo>
                <a:lnTo>
                  <a:pt x="346290" y="871219"/>
                </a:lnTo>
                <a:lnTo>
                  <a:pt x="348868" y="876299"/>
                </a:lnTo>
                <a:lnTo>
                  <a:pt x="348868" y="890269"/>
                </a:lnTo>
                <a:lnTo>
                  <a:pt x="347154" y="894079"/>
                </a:lnTo>
                <a:lnTo>
                  <a:pt x="340245" y="899159"/>
                </a:lnTo>
                <a:lnTo>
                  <a:pt x="369068" y="899159"/>
                </a:lnTo>
                <a:lnTo>
                  <a:pt x="371335" y="883919"/>
                </a:lnTo>
                <a:lnTo>
                  <a:pt x="371335" y="873759"/>
                </a:lnTo>
                <a:lnTo>
                  <a:pt x="369011" y="867409"/>
                </a:lnTo>
                <a:lnTo>
                  <a:pt x="359816" y="859789"/>
                </a:lnTo>
                <a:lnTo>
                  <a:pt x="356361" y="858519"/>
                </a:lnTo>
                <a:lnTo>
                  <a:pt x="354050" y="858519"/>
                </a:lnTo>
                <a:lnTo>
                  <a:pt x="356361" y="855979"/>
                </a:lnTo>
                <a:lnTo>
                  <a:pt x="359244" y="853439"/>
                </a:lnTo>
                <a:lnTo>
                  <a:pt x="362686" y="850899"/>
                </a:lnTo>
                <a:lnTo>
                  <a:pt x="366153" y="847089"/>
                </a:lnTo>
                <a:lnTo>
                  <a:pt x="367868" y="843279"/>
                </a:lnTo>
                <a:lnTo>
                  <a:pt x="367868" y="838199"/>
                </a:lnTo>
                <a:lnTo>
                  <a:pt x="367111" y="829309"/>
                </a:lnTo>
                <a:lnTo>
                  <a:pt x="365599" y="824229"/>
                </a:lnTo>
                <a:close/>
              </a:path>
              <a:path w="1007110" h="1284605">
                <a:moveTo>
                  <a:pt x="340804" y="806449"/>
                </a:moveTo>
                <a:lnTo>
                  <a:pt x="325497" y="806449"/>
                </a:lnTo>
                <a:lnTo>
                  <a:pt x="317563" y="808989"/>
                </a:lnTo>
                <a:lnTo>
                  <a:pt x="298792" y="840739"/>
                </a:lnTo>
                <a:lnTo>
                  <a:pt x="317792" y="840739"/>
                </a:lnTo>
                <a:lnTo>
                  <a:pt x="317792" y="838199"/>
                </a:lnTo>
                <a:lnTo>
                  <a:pt x="320649" y="825499"/>
                </a:lnTo>
                <a:lnTo>
                  <a:pt x="325259" y="824229"/>
                </a:lnTo>
                <a:lnTo>
                  <a:pt x="365599" y="824229"/>
                </a:lnTo>
                <a:lnTo>
                  <a:pt x="364844" y="821689"/>
                </a:lnTo>
                <a:lnTo>
                  <a:pt x="361069" y="816609"/>
                </a:lnTo>
                <a:lnTo>
                  <a:pt x="355790" y="812799"/>
                </a:lnTo>
                <a:lnTo>
                  <a:pt x="347713" y="808989"/>
                </a:lnTo>
                <a:lnTo>
                  <a:pt x="340804" y="806449"/>
                </a:lnTo>
                <a:close/>
              </a:path>
              <a:path w="1007110" h="1284605">
                <a:moveTo>
                  <a:pt x="531952" y="768349"/>
                </a:moveTo>
                <a:lnTo>
                  <a:pt x="495693" y="768349"/>
                </a:lnTo>
                <a:lnTo>
                  <a:pt x="461136" y="787399"/>
                </a:lnTo>
                <a:lnTo>
                  <a:pt x="457695" y="789939"/>
                </a:lnTo>
                <a:lnTo>
                  <a:pt x="456818" y="792479"/>
                </a:lnTo>
                <a:lnTo>
                  <a:pt x="458558" y="797559"/>
                </a:lnTo>
                <a:lnTo>
                  <a:pt x="460286" y="801369"/>
                </a:lnTo>
                <a:lnTo>
                  <a:pt x="462876" y="801369"/>
                </a:lnTo>
                <a:lnTo>
                  <a:pt x="466318" y="800099"/>
                </a:lnTo>
                <a:lnTo>
                  <a:pt x="528510" y="769619"/>
                </a:lnTo>
                <a:lnTo>
                  <a:pt x="531952" y="768349"/>
                </a:lnTo>
                <a:close/>
              </a:path>
              <a:path w="1007110" h="1284605">
                <a:moveTo>
                  <a:pt x="559600" y="730249"/>
                </a:moveTo>
                <a:lnTo>
                  <a:pt x="556145" y="730249"/>
                </a:lnTo>
                <a:lnTo>
                  <a:pt x="549236" y="737869"/>
                </a:lnTo>
                <a:lnTo>
                  <a:pt x="549236" y="740409"/>
                </a:lnTo>
                <a:lnTo>
                  <a:pt x="552691" y="744219"/>
                </a:lnTo>
                <a:lnTo>
                  <a:pt x="568236" y="761999"/>
                </a:lnTo>
                <a:lnTo>
                  <a:pt x="546912" y="782319"/>
                </a:lnTo>
                <a:lnTo>
                  <a:pt x="547204" y="786129"/>
                </a:lnTo>
                <a:lnTo>
                  <a:pt x="552970" y="793749"/>
                </a:lnTo>
                <a:lnTo>
                  <a:pt x="556704" y="793749"/>
                </a:lnTo>
                <a:lnTo>
                  <a:pt x="578586" y="772159"/>
                </a:lnTo>
                <a:lnTo>
                  <a:pt x="598172" y="772159"/>
                </a:lnTo>
                <a:lnTo>
                  <a:pt x="588962" y="761999"/>
                </a:lnTo>
                <a:lnTo>
                  <a:pt x="599935" y="750569"/>
                </a:lnTo>
                <a:lnTo>
                  <a:pt x="578586" y="750569"/>
                </a:lnTo>
                <a:lnTo>
                  <a:pt x="563054" y="734059"/>
                </a:lnTo>
                <a:lnTo>
                  <a:pt x="559600" y="730249"/>
                </a:lnTo>
                <a:close/>
              </a:path>
              <a:path w="1007110" h="1284605">
                <a:moveTo>
                  <a:pt x="598172" y="772159"/>
                </a:moveTo>
                <a:lnTo>
                  <a:pt x="578586" y="772159"/>
                </a:lnTo>
                <a:lnTo>
                  <a:pt x="594144" y="788669"/>
                </a:lnTo>
                <a:lnTo>
                  <a:pt x="597585" y="792479"/>
                </a:lnTo>
                <a:lnTo>
                  <a:pt x="601052" y="792479"/>
                </a:lnTo>
                <a:lnTo>
                  <a:pt x="607961" y="787399"/>
                </a:lnTo>
                <a:lnTo>
                  <a:pt x="608533" y="783589"/>
                </a:lnTo>
                <a:lnTo>
                  <a:pt x="598172" y="772159"/>
                </a:lnTo>
                <a:close/>
              </a:path>
              <a:path w="1007110" h="1284605">
                <a:moveTo>
                  <a:pt x="283235" y="734059"/>
                </a:moveTo>
                <a:lnTo>
                  <a:pt x="271143" y="735329"/>
                </a:lnTo>
                <a:lnTo>
                  <a:pt x="262507" y="740409"/>
                </a:lnTo>
                <a:lnTo>
                  <a:pt x="257326" y="749299"/>
                </a:lnTo>
                <a:lnTo>
                  <a:pt x="255600" y="761999"/>
                </a:lnTo>
                <a:lnTo>
                  <a:pt x="257326" y="773429"/>
                </a:lnTo>
                <a:lnTo>
                  <a:pt x="262507" y="782319"/>
                </a:lnTo>
                <a:lnTo>
                  <a:pt x="271143" y="787399"/>
                </a:lnTo>
                <a:lnTo>
                  <a:pt x="283235" y="788669"/>
                </a:lnTo>
                <a:lnTo>
                  <a:pt x="293270" y="787399"/>
                </a:lnTo>
                <a:lnTo>
                  <a:pt x="300934" y="783589"/>
                </a:lnTo>
                <a:lnTo>
                  <a:pt x="306229" y="777239"/>
                </a:lnTo>
                <a:lnTo>
                  <a:pt x="309156" y="768349"/>
                </a:lnTo>
                <a:lnTo>
                  <a:pt x="531952" y="768349"/>
                </a:lnTo>
                <a:lnTo>
                  <a:pt x="533399" y="764539"/>
                </a:lnTo>
                <a:lnTo>
                  <a:pt x="532231" y="756919"/>
                </a:lnTo>
                <a:lnTo>
                  <a:pt x="530796" y="754379"/>
                </a:lnTo>
                <a:lnTo>
                  <a:pt x="309156" y="754379"/>
                </a:lnTo>
                <a:lnTo>
                  <a:pt x="306229" y="745489"/>
                </a:lnTo>
                <a:lnTo>
                  <a:pt x="300934" y="739139"/>
                </a:lnTo>
                <a:lnTo>
                  <a:pt x="293270" y="735329"/>
                </a:lnTo>
                <a:lnTo>
                  <a:pt x="283235" y="734059"/>
                </a:lnTo>
                <a:close/>
              </a:path>
              <a:path w="1007110" h="1284605">
                <a:moveTo>
                  <a:pt x="29057" y="688339"/>
                </a:moveTo>
                <a:lnTo>
                  <a:pt x="20980" y="692149"/>
                </a:lnTo>
                <a:lnTo>
                  <a:pt x="20116" y="694689"/>
                </a:lnTo>
                <a:lnTo>
                  <a:pt x="22440" y="699769"/>
                </a:lnTo>
                <a:lnTo>
                  <a:pt x="43167" y="767079"/>
                </a:lnTo>
                <a:lnTo>
                  <a:pt x="45465" y="772159"/>
                </a:lnTo>
                <a:lnTo>
                  <a:pt x="48615" y="775969"/>
                </a:lnTo>
                <a:lnTo>
                  <a:pt x="52666" y="775969"/>
                </a:lnTo>
                <a:lnTo>
                  <a:pt x="56680" y="777239"/>
                </a:lnTo>
                <a:lnTo>
                  <a:pt x="60439" y="774699"/>
                </a:lnTo>
                <a:lnTo>
                  <a:pt x="63893" y="768349"/>
                </a:lnTo>
                <a:lnTo>
                  <a:pt x="83324" y="734059"/>
                </a:lnTo>
                <a:lnTo>
                  <a:pt x="63893" y="734059"/>
                </a:lnTo>
                <a:lnTo>
                  <a:pt x="64026" y="732789"/>
                </a:lnTo>
                <a:lnTo>
                  <a:pt x="50076" y="732789"/>
                </a:lnTo>
                <a:lnTo>
                  <a:pt x="34518" y="694689"/>
                </a:lnTo>
                <a:lnTo>
                  <a:pt x="32219" y="689609"/>
                </a:lnTo>
                <a:lnTo>
                  <a:pt x="29057" y="688339"/>
                </a:lnTo>
                <a:close/>
              </a:path>
              <a:path w="1007110" h="1284605">
                <a:moveTo>
                  <a:pt x="792479" y="688339"/>
                </a:moveTo>
                <a:lnTo>
                  <a:pt x="784402" y="692149"/>
                </a:lnTo>
                <a:lnTo>
                  <a:pt x="783539" y="694689"/>
                </a:lnTo>
                <a:lnTo>
                  <a:pt x="785850" y="699769"/>
                </a:lnTo>
                <a:lnTo>
                  <a:pt x="808316" y="767079"/>
                </a:lnTo>
                <a:lnTo>
                  <a:pt x="809447" y="770889"/>
                </a:lnTo>
                <a:lnTo>
                  <a:pt x="812037" y="773429"/>
                </a:lnTo>
                <a:lnTo>
                  <a:pt x="816089" y="774699"/>
                </a:lnTo>
                <a:lnTo>
                  <a:pt x="820115" y="774699"/>
                </a:lnTo>
                <a:lnTo>
                  <a:pt x="823264" y="773429"/>
                </a:lnTo>
                <a:lnTo>
                  <a:pt x="825588" y="768349"/>
                </a:lnTo>
                <a:lnTo>
                  <a:pt x="845575" y="734059"/>
                </a:lnTo>
                <a:lnTo>
                  <a:pt x="827303" y="734059"/>
                </a:lnTo>
                <a:lnTo>
                  <a:pt x="827433" y="732789"/>
                </a:lnTo>
                <a:lnTo>
                  <a:pt x="813485" y="732789"/>
                </a:lnTo>
                <a:lnTo>
                  <a:pt x="797953" y="694689"/>
                </a:lnTo>
                <a:lnTo>
                  <a:pt x="795629" y="689609"/>
                </a:lnTo>
                <a:lnTo>
                  <a:pt x="792479" y="688339"/>
                </a:lnTo>
                <a:close/>
              </a:path>
              <a:path w="1007110" h="1284605">
                <a:moveTo>
                  <a:pt x="462876" y="721359"/>
                </a:moveTo>
                <a:lnTo>
                  <a:pt x="460286" y="722629"/>
                </a:lnTo>
                <a:lnTo>
                  <a:pt x="456818" y="730249"/>
                </a:lnTo>
                <a:lnTo>
                  <a:pt x="457695" y="732789"/>
                </a:lnTo>
                <a:lnTo>
                  <a:pt x="461136" y="735329"/>
                </a:lnTo>
                <a:lnTo>
                  <a:pt x="495693" y="754379"/>
                </a:lnTo>
                <a:lnTo>
                  <a:pt x="530796" y="754379"/>
                </a:lnTo>
                <a:lnTo>
                  <a:pt x="528510" y="753109"/>
                </a:lnTo>
                <a:lnTo>
                  <a:pt x="466318" y="723899"/>
                </a:lnTo>
                <a:lnTo>
                  <a:pt x="462876" y="721359"/>
                </a:lnTo>
                <a:close/>
              </a:path>
              <a:path w="1007110" h="1284605">
                <a:moveTo>
                  <a:pt x="602767" y="730249"/>
                </a:moveTo>
                <a:lnTo>
                  <a:pt x="599325" y="730249"/>
                </a:lnTo>
                <a:lnTo>
                  <a:pt x="578586" y="750569"/>
                </a:lnTo>
                <a:lnTo>
                  <a:pt x="599935" y="750569"/>
                </a:lnTo>
                <a:lnTo>
                  <a:pt x="609688" y="740409"/>
                </a:lnTo>
                <a:lnTo>
                  <a:pt x="609688" y="737869"/>
                </a:lnTo>
                <a:lnTo>
                  <a:pt x="602767" y="730249"/>
                </a:lnTo>
                <a:close/>
              </a:path>
              <a:path w="1007110" h="1284605">
                <a:moveTo>
                  <a:pt x="93535" y="694689"/>
                </a:moveTo>
                <a:lnTo>
                  <a:pt x="90360" y="695959"/>
                </a:lnTo>
                <a:lnTo>
                  <a:pt x="88074" y="699769"/>
                </a:lnTo>
                <a:lnTo>
                  <a:pt x="63893" y="734059"/>
                </a:lnTo>
                <a:lnTo>
                  <a:pt x="83324" y="734059"/>
                </a:lnTo>
                <a:lnTo>
                  <a:pt x="98437" y="707389"/>
                </a:lnTo>
                <a:lnTo>
                  <a:pt x="101892" y="702309"/>
                </a:lnTo>
                <a:lnTo>
                  <a:pt x="101599" y="698499"/>
                </a:lnTo>
                <a:lnTo>
                  <a:pt x="93535" y="694689"/>
                </a:lnTo>
                <a:close/>
              </a:path>
              <a:path w="1007110" h="1284605">
                <a:moveTo>
                  <a:pt x="856678" y="693419"/>
                </a:moveTo>
                <a:lnTo>
                  <a:pt x="853795" y="694689"/>
                </a:lnTo>
                <a:lnTo>
                  <a:pt x="827303" y="734059"/>
                </a:lnTo>
                <a:lnTo>
                  <a:pt x="845575" y="734059"/>
                </a:lnTo>
                <a:lnTo>
                  <a:pt x="861860" y="706119"/>
                </a:lnTo>
                <a:lnTo>
                  <a:pt x="864146" y="702309"/>
                </a:lnTo>
                <a:lnTo>
                  <a:pt x="863599" y="698499"/>
                </a:lnTo>
                <a:lnTo>
                  <a:pt x="856678" y="693419"/>
                </a:lnTo>
                <a:close/>
              </a:path>
              <a:path w="1007110" h="1284605">
                <a:moveTo>
                  <a:pt x="129527" y="19049"/>
                </a:moveTo>
                <a:lnTo>
                  <a:pt x="117435" y="20319"/>
                </a:lnTo>
                <a:lnTo>
                  <a:pt x="108799" y="25399"/>
                </a:lnTo>
                <a:lnTo>
                  <a:pt x="103618" y="34289"/>
                </a:lnTo>
                <a:lnTo>
                  <a:pt x="101892" y="46989"/>
                </a:lnTo>
                <a:lnTo>
                  <a:pt x="102970" y="55879"/>
                </a:lnTo>
                <a:lnTo>
                  <a:pt x="106206" y="63499"/>
                </a:lnTo>
                <a:lnTo>
                  <a:pt x="111600" y="68579"/>
                </a:lnTo>
                <a:lnTo>
                  <a:pt x="119151" y="72389"/>
                </a:lnTo>
                <a:lnTo>
                  <a:pt x="50076" y="732789"/>
                </a:lnTo>
                <a:lnTo>
                  <a:pt x="64026" y="732789"/>
                </a:lnTo>
                <a:lnTo>
                  <a:pt x="132968" y="73659"/>
                </a:lnTo>
                <a:lnTo>
                  <a:pt x="143553" y="71119"/>
                </a:lnTo>
                <a:lnTo>
                  <a:pt x="151114" y="66039"/>
                </a:lnTo>
                <a:lnTo>
                  <a:pt x="155650" y="57149"/>
                </a:lnTo>
                <a:lnTo>
                  <a:pt x="157162" y="46989"/>
                </a:lnTo>
                <a:lnTo>
                  <a:pt x="155432" y="34289"/>
                </a:lnTo>
                <a:lnTo>
                  <a:pt x="150245" y="25399"/>
                </a:lnTo>
                <a:lnTo>
                  <a:pt x="141608" y="20319"/>
                </a:lnTo>
                <a:lnTo>
                  <a:pt x="129527" y="19049"/>
                </a:lnTo>
                <a:close/>
              </a:path>
              <a:path w="1007110" h="1284605">
                <a:moveTo>
                  <a:pt x="889495" y="35559"/>
                </a:moveTo>
                <a:lnTo>
                  <a:pt x="877397" y="38099"/>
                </a:lnTo>
                <a:lnTo>
                  <a:pt x="868762" y="43179"/>
                </a:lnTo>
                <a:lnTo>
                  <a:pt x="863584" y="52069"/>
                </a:lnTo>
                <a:lnTo>
                  <a:pt x="861860" y="63499"/>
                </a:lnTo>
                <a:lnTo>
                  <a:pt x="862938" y="73659"/>
                </a:lnTo>
                <a:lnTo>
                  <a:pt x="866174" y="80009"/>
                </a:lnTo>
                <a:lnTo>
                  <a:pt x="871568" y="86359"/>
                </a:lnTo>
                <a:lnTo>
                  <a:pt x="879119" y="90169"/>
                </a:lnTo>
                <a:lnTo>
                  <a:pt x="813485" y="732789"/>
                </a:lnTo>
                <a:lnTo>
                  <a:pt x="827433" y="732789"/>
                </a:lnTo>
                <a:lnTo>
                  <a:pt x="892949" y="91439"/>
                </a:lnTo>
                <a:lnTo>
                  <a:pt x="903525" y="88899"/>
                </a:lnTo>
                <a:lnTo>
                  <a:pt x="911077" y="82549"/>
                </a:lnTo>
                <a:lnTo>
                  <a:pt x="915607" y="74929"/>
                </a:lnTo>
                <a:lnTo>
                  <a:pt x="917117" y="63499"/>
                </a:lnTo>
                <a:lnTo>
                  <a:pt x="915389" y="52069"/>
                </a:lnTo>
                <a:lnTo>
                  <a:pt x="910207" y="43179"/>
                </a:lnTo>
                <a:lnTo>
                  <a:pt x="901574" y="38099"/>
                </a:lnTo>
                <a:lnTo>
                  <a:pt x="889495" y="35559"/>
                </a:lnTo>
                <a:close/>
              </a:path>
              <a:path w="1007110" h="1284605">
                <a:moveTo>
                  <a:pt x="234886" y="608329"/>
                </a:moveTo>
                <a:lnTo>
                  <a:pt x="225059" y="609599"/>
                </a:lnTo>
                <a:lnTo>
                  <a:pt x="218038" y="613409"/>
                </a:lnTo>
                <a:lnTo>
                  <a:pt x="213824" y="621029"/>
                </a:lnTo>
                <a:lnTo>
                  <a:pt x="212420" y="629919"/>
                </a:lnTo>
                <a:lnTo>
                  <a:pt x="213824" y="640079"/>
                </a:lnTo>
                <a:lnTo>
                  <a:pt x="218038" y="647699"/>
                </a:lnTo>
                <a:lnTo>
                  <a:pt x="225059" y="651509"/>
                </a:lnTo>
                <a:lnTo>
                  <a:pt x="234886" y="652779"/>
                </a:lnTo>
                <a:lnTo>
                  <a:pt x="244695" y="651509"/>
                </a:lnTo>
                <a:lnTo>
                  <a:pt x="251713" y="647699"/>
                </a:lnTo>
                <a:lnTo>
                  <a:pt x="255931" y="640079"/>
                </a:lnTo>
                <a:lnTo>
                  <a:pt x="257340" y="629919"/>
                </a:lnTo>
                <a:lnTo>
                  <a:pt x="255931" y="621029"/>
                </a:lnTo>
                <a:lnTo>
                  <a:pt x="251713" y="613409"/>
                </a:lnTo>
                <a:lnTo>
                  <a:pt x="244695" y="609599"/>
                </a:lnTo>
                <a:lnTo>
                  <a:pt x="234886" y="608329"/>
                </a:lnTo>
                <a:close/>
              </a:path>
              <a:path w="1007110" h="1284605">
                <a:moveTo>
                  <a:pt x="301869" y="15239"/>
                </a:moveTo>
                <a:lnTo>
                  <a:pt x="259067" y="15239"/>
                </a:lnTo>
                <a:lnTo>
                  <a:pt x="274385" y="17779"/>
                </a:lnTo>
                <a:lnTo>
                  <a:pt x="289293" y="25399"/>
                </a:lnTo>
                <a:lnTo>
                  <a:pt x="295489" y="31749"/>
                </a:lnTo>
                <a:lnTo>
                  <a:pt x="299426" y="39369"/>
                </a:lnTo>
                <a:lnTo>
                  <a:pt x="301103" y="48259"/>
                </a:lnTo>
                <a:lnTo>
                  <a:pt x="300520" y="58419"/>
                </a:lnTo>
                <a:lnTo>
                  <a:pt x="245236" y="590549"/>
                </a:lnTo>
                <a:lnTo>
                  <a:pt x="654596" y="590549"/>
                </a:lnTo>
                <a:lnTo>
                  <a:pt x="656469" y="572769"/>
                </a:lnTo>
                <a:lnTo>
                  <a:pt x="262521" y="572769"/>
                </a:lnTo>
                <a:lnTo>
                  <a:pt x="316052" y="60959"/>
                </a:lnTo>
                <a:lnTo>
                  <a:pt x="316381" y="45719"/>
                </a:lnTo>
                <a:lnTo>
                  <a:pt x="313901" y="31749"/>
                </a:lnTo>
                <a:lnTo>
                  <a:pt x="308613" y="21589"/>
                </a:lnTo>
                <a:lnTo>
                  <a:pt x="301869" y="15239"/>
                </a:lnTo>
                <a:close/>
              </a:path>
              <a:path w="1007110" h="1284605">
                <a:moveTo>
                  <a:pt x="749592" y="0"/>
                </a:moveTo>
                <a:lnTo>
                  <a:pt x="740299" y="0"/>
                </a:lnTo>
                <a:lnTo>
                  <a:pt x="731446" y="2539"/>
                </a:lnTo>
                <a:lnTo>
                  <a:pt x="698524" y="36829"/>
                </a:lnTo>
                <a:lnTo>
                  <a:pt x="640778" y="572769"/>
                </a:lnTo>
                <a:lnTo>
                  <a:pt x="656469" y="572769"/>
                </a:lnTo>
                <a:lnTo>
                  <a:pt x="711593" y="49529"/>
                </a:lnTo>
                <a:lnTo>
                  <a:pt x="713044" y="40639"/>
                </a:lnTo>
                <a:lnTo>
                  <a:pt x="749592" y="15239"/>
                </a:lnTo>
                <a:lnTo>
                  <a:pt x="791580" y="15239"/>
                </a:lnTo>
                <a:lnTo>
                  <a:pt x="790168" y="13969"/>
                </a:lnTo>
                <a:lnTo>
                  <a:pt x="780183" y="7619"/>
                </a:lnTo>
                <a:lnTo>
                  <a:pt x="770094" y="3809"/>
                </a:lnTo>
                <a:lnTo>
                  <a:pt x="759898" y="1269"/>
                </a:lnTo>
                <a:lnTo>
                  <a:pt x="749592" y="0"/>
                </a:lnTo>
                <a:close/>
              </a:path>
              <a:path w="1007110" h="1284605">
                <a:moveTo>
                  <a:pt x="50076" y="66039"/>
                </a:moveTo>
                <a:lnTo>
                  <a:pt x="29336" y="66039"/>
                </a:lnTo>
                <a:lnTo>
                  <a:pt x="29336" y="71119"/>
                </a:lnTo>
                <a:lnTo>
                  <a:pt x="27622" y="76199"/>
                </a:lnTo>
                <a:lnTo>
                  <a:pt x="20700" y="83819"/>
                </a:lnTo>
                <a:lnTo>
                  <a:pt x="13220" y="86359"/>
                </a:lnTo>
                <a:lnTo>
                  <a:pt x="0" y="86359"/>
                </a:lnTo>
                <a:lnTo>
                  <a:pt x="0" y="100329"/>
                </a:lnTo>
                <a:lnTo>
                  <a:pt x="25895" y="100329"/>
                </a:lnTo>
                <a:lnTo>
                  <a:pt x="25895" y="176529"/>
                </a:lnTo>
                <a:lnTo>
                  <a:pt x="50076" y="176529"/>
                </a:lnTo>
                <a:lnTo>
                  <a:pt x="50076" y="66039"/>
                </a:lnTo>
                <a:close/>
              </a:path>
              <a:path w="1007110" h="1284605">
                <a:moveTo>
                  <a:pt x="260794" y="34289"/>
                </a:moveTo>
                <a:lnTo>
                  <a:pt x="250963" y="35559"/>
                </a:lnTo>
                <a:lnTo>
                  <a:pt x="243947" y="40639"/>
                </a:lnTo>
                <a:lnTo>
                  <a:pt x="239741" y="46989"/>
                </a:lnTo>
                <a:lnTo>
                  <a:pt x="238340" y="57149"/>
                </a:lnTo>
                <a:lnTo>
                  <a:pt x="239741" y="67309"/>
                </a:lnTo>
                <a:lnTo>
                  <a:pt x="243947" y="73659"/>
                </a:lnTo>
                <a:lnTo>
                  <a:pt x="250963" y="77469"/>
                </a:lnTo>
                <a:lnTo>
                  <a:pt x="260794" y="78739"/>
                </a:lnTo>
                <a:lnTo>
                  <a:pt x="270607" y="77469"/>
                </a:lnTo>
                <a:lnTo>
                  <a:pt x="277620" y="73659"/>
                </a:lnTo>
                <a:lnTo>
                  <a:pt x="281831" y="67309"/>
                </a:lnTo>
                <a:lnTo>
                  <a:pt x="283235" y="57149"/>
                </a:lnTo>
                <a:lnTo>
                  <a:pt x="281831" y="46989"/>
                </a:lnTo>
                <a:lnTo>
                  <a:pt x="277620" y="40639"/>
                </a:lnTo>
                <a:lnTo>
                  <a:pt x="270607" y="35559"/>
                </a:lnTo>
                <a:lnTo>
                  <a:pt x="260794" y="34289"/>
                </a:lnTo>
                <a:close/>
              </a:path>
              <a:path w="1007110" h="1284605">
                <a:moveTo>
                  <a:pt x="751319" y="34289"/>
                </a:moveTo>
                <a:lnTo>
                  <a:pt x="741492" y="35559"/>
                </a:lnTo>
                <a:lnTo>
                  <a:pt x="734471" y="40639"/>
                </a:lnTo>
                <a:lnTo>
                  <a:pt x="730257" y="46989"/>
                </a:lnTo>
                <a:lnTo>
                  <a:pt x="728852" y="57149"/>
                </a:lnTo>
                <a:lnTo>
                  <a:pt x="730257" y="67309"/>
                </a:lnTo>
                <a:lnTo>
                  <a:pt x="734471" y="73659"/>
                </a:lnTo>
                <a:lnTo>
                  <a:pt x="741492" y="77469"/>
                </a:lnTo>
                <a:lnTo>
                  <a:pt x="751319" y="78739"/>
                </a:lnTo>
                <a:lnTo>
                  <a:pt x="761128" y="77469"/>
                </a:lnTo>
                <a:lnTo>
                  <a:pt x="768146" y="73659"/>
                </a:lnTo>
                <a:lnTo>
                  <a:pt x="772364" y="67309"/>
                </a:lnTo>
                <a:lnTo>
                  <a:pt x="773772" y="57149"/>
                </a:lnTo>
                <a:lnTo>
                  <a:pt x="772364" y="46989"/>
                </a:lnTo>
                <a:lnTo>
                  <a:pt x="768146" y="40639"/>
                </a:lnTo>
                <a:lnTo>
                  <a:pt x="761128" y="35559"/>
                </a:lnTo>
                <a:lnTo>
                  <a:pt x="751319" y="34289"/>
                </a:lnTo>
                <a:close/>
              </a:path>
              <a:path w="1007110" h="1284605">
                <a:moveTo>
                  <a:pt x="611403" y="1220368"/>
                </a:moveTo>
                <a:lnTo>
                  <a:pt x="607961" y="1220368"/>
                </a:lnTo>
                <a:lnTo>
                  <a:pt x="601052" y="1227277"/>
                </a:lnTo>
                <a:lnTo>
                  <a:pt x="601052" y="1230731"/>
                </a:lnTo>
                <a:lnTo>
                  <a:pt x="604507" y="1234185"/>
                </a:lnTo>
                <a:lnTo>
                  <a:pt x="620052" y="1251457"/>
                </a:lnTo>
                <a:lnTo>
                  <a:pt x="601052" y="1270457"/>
                </a:lnTo>
                <a:lnTo>
                  <a:pt x="598728" y="1272755"/>
                </a:lnTo>
                <a:lnTo>
                  <a:pt x="599033" y="1275905"/>
                </a:lnTo>
                <a:lnTo>
                  <a:pt x="604786" y="1283982"/>
                </a:lnTo>
                <a:lnTo>
                  <a:pt x="608533" y="1283690"/>
                </a:lnTo>
                <a:lnTo>
                  <a:pt x="630402" y="1261821"/>
                </a:lnTo>
                <a:lnTo>
                  <a:pt x="650199" y="1261821"/>
                </a:lnTo>
                <a:lnTo>
                  <a:pt x="640778" y="1251457"/>
                </a:lnTo>
                <a:lnTo>
                  <a:pt x="651141" y="1241094"/>
                </a:lnTo>
                <a:lnTo>
                  <a:pt x="630402" y="1241094"/>
                </a:lnTo>
                <a:lnTo>
                  <a:pt x="614870" y="1223822"/>
                </a:lnTo>
                <a:lnTo>
                  <a:pt x="611403" y="1220368"/>
                </a:lnTo>
                <a:close/>
              </a:path>
              <a:path w="1007110" h="1284605">
                <a:moveTo>
                  <a:pt x="650199" y="1261821"/>
                </a:moveTo>
                <a:lnTo>
                  <a:pt x="630402" y="1261821"/>
                </a:lnTo>
                <a:lnTo>
                  <a:pt x="645960" y="1279093"/>
                </a:lnTo>
                <a:lnTo>
                  <a:pt x="649401" y="1282547"/>
                </a:lnTo>
                <a:lnTo>
                  <a:pt x="652868" y="1282814"/>
                </a:lnTo>
                <a:lnTo>
                  <a:pt x="659777" y="1277073"/>
                </a:lnTo>
                <a:lnTo>
                  <a:pt x="660349" y="1273911"/>
                </a:lnTo>
                <a:lnTo>
                  <a:pt x="658050" y="1270457"/>
                </a:lnTo>
                <a:lnTo>
                  <a:pt x="650199" y="1261821"/>
                </a:lnTo>
                <a:close/>
              </a:path>
              <a:path w="1007110" h="1284605">
                <a:moveTo>
                  <a:pt x="654596" y="1220368"/>
                </a:moveTo>
                <a:lnTo>
                  <a:pt x="651141" y="1220368"/>
                </a:lnTo>
                <a:lnTo>
                  <a:pt x="630402" y="1241094"/>
                </a:lnTo>
                <a:lnTo>
                  <a:pt x="651141" y="1241094"/>
                </a:lnTo>
                <a:lnTo>
                  <a:pt x="661504" y="1230731"/>
                </a:lnTo>
                <a:lnTo>
                  <a:pt x="661504" y="1227277"/>
                </a:lnTo>
                <a:lnTo>
                  <a:pt x="654596" y="1220368"/>
                </a:lnTo>
                <a:close/>
              </a:path>
              <a:path w="1007110" h="1284605">
                <a:moveTo>
                  <a:pt x="120891" y="1220368"/>
                </a:moveTo>
                <a:lnTo>
                  <a:pt x="117436" y="1220368"/>
                </a:lnTo>
                <a:lnTo>
                  <a:pt x="110528" y="1227277"/>
                </a:lnTo>
                <a:lnTo>
                  <a:pt x="110528" y="1230731"/>
                </a:lnTo>
                <a:lnTo>
                  <a:pt x="113969" y="1234185"/>
                </a:lnTo>
                <a:lnTo>
                  <a:pt x="129527" y="1251457"/>
                </a:lnTo>
                <a:lnTo>
                  <a:pt x="110528" y="1270457"/>
                </a:lnTo>
                <a:lnTo>
                  <a:pt x="108203" y="1272755"/>
                </a:lnTo>
                <a:lnTo>
                  <a:pt x="108496" y="1275905"/>
                </a:lnTo>
                <a:lnTo>
                  <a:pt x="114249" y="1283982"/>
                </a:lnTo>
                <a:lnTo>
                  <a:pt x="118008" y="1283690"/>
                </a:lnTo>
                <a:lnTo>
                  <a:pt x="139890" y="1261821"/>
                </a:lnTo>
                <a:lnTo>
                  <a:pt x="159674" y="1261821"/>
                </a:lnTo>
                <a:lnTo>
                  <a:pt x="150253" y="1251457"/>
                </a:lnTo>
                <a:lnTo>
                  <a:pt x="160610" y="1241094"/>
                </a:lnTo>
                <a:lnTo>
                  <a:pt x="139890" y="1241094"/>
                </a:lnTo>
                <a:lnTo>
                  <a:pt x="124345" y="1223822"/>
                </a:lnTo>
                <a:lnTo>
                  <a:pt x="120891" y="1220368"/>
                </a:lnTo>
                <a:close/>
              </a:path>
              <a:path w="1007110" h="1284605">
                <a:moveTo>
                  <a:pt x="159674" y="1261821"/>
                </a:moveTo>
                <a:lnTo>
                  <a:pt x="139890" y="1261821"/>
                </a:lnTo>
                <a:lnTo>
                  <a:pt x="155435" y="1279093"/>
                </a:lnTo>
                <a:lnTo>
                  <a:pt x="158889" y="1282547"/>
                </a:lnTo>
                <a:lnTo>
                  <a:pt x="162344" y="1282814"/>
                </a:lnTo>
                <a:lnTo>
                  <a:pt x="169252" y="1277073"/>
                </a:lnTo>
                <a:lnTo>
                  <a:pt x="169824" y="1273911"/>
                </a:lnTo>
                <a:lnTo>
                  <a:pt x="167525" y="1270457"/>
                </a:lnTo>
                <a:lnTo>
                  <a:pt x="159674" y="1261821"/>
                </a:lnTo>
                <a:close/>
              </a:path>
              <a:path w="1007110" h="1284605">
                <a:moveTo>
                  <a:pt x="164071" y="1220368"/>
                </a:moveTo>
                <a:lnTo>
                  <a:pt x="160616" y="1220368"/>
                </a:lnTo>
                <a:lnTo>
                  <a:pt x="139890" y="1241094"/>
                </a:lnTo>
                <a:lnTo>
                  <a:pt x="160610" y="1241094"/>
                </a:lnTo>
                <a:lnTo>
                  <a:pt x="170967" y="1230731"/>
                </a:lnTo>
                <a:lnTo>
                  <a:pt x="170967" y="1227277"/>
                </a:lnTo>
                <a:lnTo>
                  <a:pt x="164071" y="1220368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2374" y="1292615"/>
            <a:ext cx="1303655" cy="1656080"/>
          </a:xfrm>
          <a:custGeom>
            <a:avLst/>
            <a:gdLst/>
            <a:ahLst/>
            <a:cxnLst/>
            <a:rect l="l" t="t" r="r" b="b"/>
            <a:pathLst>
              <a:path w="1303654" h="1656080">
                <a:moveTo>
                  <a:pt x="1299143" y="140411"/>
                </a:moveTo>
                <a:lnTo>
                  <a:pt x="1263624" y="140411"/>
                </a:lnTo>
                <a:lnTo>
                  <a:pt x="1268476" y="142646"/>
                </a:lnTo>
                <a:lnTo>
                  <a:pt x="1272946" y="151587"/>
                </a:lnTo>
                <a:lnTo>
                  <a:pt x="1274064" y="156057"/>
                </a:lnTo>
                <a:lnTo>
                  <a:pt x="1274064" y="167995"/>
                </a:lnTo>
                <a:lnTo>
                  <a:pt x="1240536" y="202996"/>
                </a:lnTo>
                <a:lnTo>
                  <a:pt x="1229491" y="211605"/>
                </a:lnTo>
                <a:lnTo>
                  <a:pt x="1220968" y="219503"/>
                </a:lnTo>
                <a:lnTo>
                  <a:pt x="1207008" y="258876"/>
                </a:lnTo>
                <a:lnTo>
                  <a:pt x="1303121" y="258876"/>
                </a:lnTo>
                <a:lnTo>
                  <a:pt x="1303121" y="234289"/>
                </a:lnTo>
                <a:lnTo>
                  <a:pt x="1242771" y="234289"/>
                </a:lnTo>
                <a:lnTo>
                  <a:pt x="1245418" y="230098"/>
                </a:lnTo>
                <a:lnTo>
                  <a:pt x="1251146" y="224231"/>
                </a:lnTo>
                <a:lnTo>
                  <a:pt x="1259951" y="216687"/>
                </a:lnTo>
                <a:lnTo>
                  <a:pt x="1271828" y="207467"/>
                </a:lnTo>
                <a:lnTo>
                  <a:pt x="1277343" y="203837"/>
                </a:lnTo>
                <a:lnTo>
                  <a:pt x="1282722" y="199650"/>
                </a:lnTo>
                <a:lnTo>
                  <a:pt x="1303121" y="160528"/>
                </a:lnTo>
                <a:lnTo>
                  <a:pt x="1302212" y="150067"/>
                </a:lnTo>
                <a:lnTo>
                  <a:pt x="1299486" y="140992"/>
                </a:lnTo>
                <a:lnTo>
                  <a:pt x="1299143" y="140411"/>
                </a:lnTo>
                <a:close/>
              </a:path>
              <a:path w="1303654" h="1656080">
                <a:moveTo>
                  <a:pt x="1253947" y="115824"/>
                </a:moveTo>
                <a:lnTo>
                  <a:pt x="1217691" y="130919"/>
                </a:lnTo>
                <a:lnTo>
                  <a:pt x="1207008" y="169468"/>
                </a:lnTo>
                <a:lnTo>
                  <a:pt x="1233830" y="169468"/>
                </a:lnTo>
                <a:lnTo>
                  <a:pt x="1233830" y="162026"/>
                </a:lnTo>
                <a:lnTo>
                  <a:pt x="1234567" y="155321"/>
                </a:lnTo>
                <a:lnTo>
                  <a:pt x="1236065" y="149352"/>
                </a:lnTo>
                <a:lnTo>
                  <a:pt x="1237526" y="143421"/>
                </a:lnTo>
                <a:lnTo>
                  <a:pt x="1244244" y="140411"/>
                </a:lnTo>
                <a:lnTo>
                  <a:pt x="1299143" y="140411"/>
                </a:lnTo>
                <a:lnTo>
                  <a:pt x="1294945" y="133303"/>
                </a:lnTo>
                <a:lnTo>
                  <a:pt x="1288592" y="127000"/>
                </a:lnTo>
                <a:lnTo>
                  <a:pt x="1280972" y="122114"/>
                </a:lnTo>
                <a:lnTo>
                  <a:pt x="1272660" y="118621"/>
                </a:lnTo>
                <a:lnTo>
                  <a:pt x="1263653" y="116523"/>
                </a:lnTo>
                <a:lnTo>
                  <a:pt x="1253947" y="115824"/>
                </a:lnTo>
                <a:close/>
              </a:path>
              <a:path w="1303654" h="1656080">
                <a:moveTo>
                  <a:pt x="388924" y="12700"/>
                </a:moveTo>
                <a:lnTo>
                  <a:pt x="290576" y="12700"/>
                </a:lnTo>
                <a:lnTo>
                  <a:pt x="281494" y="25400"/>
                </a:lnTo>
                <a:lnTo>
                  <a:pt x="265988" y="63500"/>
                </a:lnTo>
                <a:lnTo>
                  <a:pt x="120700" y="1435100"/>
                </a:lnTo>
                <a:lnTo>
                  <a:pt x="120060" y="1460500"/>
                </a:lnTo>
                <a:lnTo>
                  <a:pt x="122639" y="1485900"/>
                </a:lnTo>
                <a:lnTo>
                  <a:pt x="128439" y="1498600"/>
                </a:lnTo>
                <a:lnTo>
                  <a:pt x="137464" y="1511300"/>
                </a:lnTo>
                <a:lnTo>
                  <a:pt x="148566" y="1524000"/>
                </a:lnTo>
                <a:lnTo>
                  <a:pt x="232808" y="1524000"/>
                </a:lnTo>
                <a:lnTo>
                  <a:pt x="242519" y="1511300"/>
                </a:lnTo>
                <a:lnTo>
                  <a:pt x="181396" y="1511300"/>
                </a:lnTo>
                <a:lnTo>
                  <a:pt x="171269" y="1498600"/>
                </a:lnTo>
                <a:lnTo>
                  <a:pt x="161841" y="1498600"/>
                </a:lnTo>
                <a:lnTo>
                  <a:pt x="153111" y="1485900"/>
                </a:lnTo>
                <a:lnTo>
                  <a:pt x="146053" y="1485900"/>
                </a:lnTo>
                <a:lnTo>
                  <a:pt x="141649" y="1473200"/>
                </a:lnTo>
                <a:lnTo>
                  <a:pt x="139902" y="1460500"/>
                </a:lnTo>
                <a:lnTo>
                  <a:pt x="140817" y="1447800"/>
                </a:lnTo>
                <a:lnTo>
                  <a:pt x="286105" y="63500"/>
                </a:lnTo>
                <a:lnTo>
                  <a:pt x="287980" y="50800"/>
                </a:lnTo>
                <a:lnTo>
                  <a:pt x="291396" y="38100"/>
                </a:lnTo>
                <a:lnTo>
                  <a:pt x="296358" y="38100"/>
                </a:lnTo>
                <a:lnTo>
                  <a:pt x="302869" y="25400"/>
                </a:lnTo>
                <a:lnTo>
                  <a:pt x="399397" y="25400"/>
                </a:lnTo>
                <a:lnTo>
                  <a:pt x="388924" y="12700"/>
                </a:lnTo>
                <a:close/>
              </a:path>
              <a:path w="1303654" h="1656080">
                <a:moveTo>
                  <a:pt x="833340" y="889000"/>
                </a:moveTo>
                <a:lnTo>
                  <a:pt x="813612" y="889000"/>
                </a:lnTo>
                <a:lnTo>
                  <a:pt x="755497" y="1435100"/>
                </a:lnTo>
                <a:lnTo>
                  <a:pt x="754852" y="1460500"/>
                </a:lnTo>
                <a:lnTo>
                  <a:pt x="757431" y="1485900"/>
                </a:lnTo>
                <a:lnTo>
                  <a:pt x="763234" y="1498600"/>
                </a:lnTo>
                <a:lnTo>
                  <a:pt x="772261" y="1511300"/>
                </a:lnTo>
                <a:lnTo>
                  <a:pt x="783362" y="1524000"/>
                </a:lnTo>
                <a:lnTo>
                  <a:pt x="867605" y="1524000"/>
                </a:lnTo>
                <a:lnTo>
                  <a:pt x="877316" y="1511300"/>
                </a:lnTo>
                <a:lnTo>
                  <a:pt x="816193" y="1511300"/>
                </a:lnTo>
                <a:lnTo>
                  <a:pt x="806065" y="1498600"/>
                </a:lnTo>
                <a:lnTo>
                  <a:pt x="796638" y="1498600"/>
                </a:lnTo>
                <a:lnTo>
                  <a:pt x="787908" y="1485900"/>
                </a:lnTo>
                <a:lnTo>
                  <a:pt x="780848" y="1485900"/>
                </a:lnTo>
                <a:lnTo>
                  <a:pt x="776441" y="1473200"/>
                </a:lnTo>
                <a:lnTo>
                  <a:pt x="774693" y="1460500"/>
                </a:lnTo>
                <a:lnTo>
                  <a:pt x="775614" y="1447800"/>
                </a:lnTo>
                <a:lnTo>
                  <a:pt x="833340" y="889000"/>
                </a:lnTo>
                <a:close/>
              </a:path>
              <a:path w="1303654" h="1656080">
                <a:moveTo>
                  <a:pt x="835964" y="863600"/>
                </a:moveTo>
                <a:lnTo>
                  <a:pt x="306222" y="863600"/>
                </a:lnTo>
                <a:lnTo>
                  <a:pt x="243636" y="1460500"/>
                </a:lnTo>
                <a:lnTo>
                  <a:pt x="241746" y="1473200"/>
                </a:lnTo>
                <a:lnTo>
                  <a:pt x="238321" y="1485900"/>
                </a:lnTo>
                <a:lnTo>
                  <a:pt x="233364" y="1485900"/>
                </a:lnTo>
                <a:lnTo>
                  <a:pt x="226872" y="1498600"/>
                </a:lnTo>
                <a:lnTo>
                  <a:pt x="210940" y="1498600"/>
                </a:lnTo>
                <a:lnTo>
                  <a:pt x="201933" y="1511300"/>
                </a:lnTo>
                <a:lnTo>
                  <a:pt x="242519" y="1511300"/>
                </a:lnTo>
                <a:lnTo>
                  <a:pt x="260742" y="1473200"/>
                </a:lnTo>
                <a:lnTo>
                  <a:pt x="324104" y="889000"/>
                </a:lnTo>
                <a:lnTo>
                  <a:pt x="833340" y="889000"/>
                </a:lnTo>
                <a:lnTo>
                  <a:pt x="835964" y="863600"/>
                </a:lnTo>
                <a:close/>
              </a:path>
              <a:path w="1303654" h="1656080">
                <a:moveTo>
                  <a:pt x="1033562" y="25400"/>
                </a:moveTo>
                <a:lnTo>
                  <a:pt x="999619" y="25400"/>
                </a:lnTo>
                <a:lnTo>
                  <a:pt x="1009192" y="38100"/>
                </a:lnTo>
                <a:lnTo>
                  <a:pt x="1017211" y="38100"/>
                </a:lnTo>
                <a:lnTo>
                  <a:pt x="1022310" y="50800"/>
                </a:lnTo>
                <a:lnTo>
                  <a:pt x="1024482" y="63500"/>
                </a:lnTo>
                <a:lnTo>
                  <a:pt x="1023721" y="76200"/>
                </a:lnTo>
                <a:lnTo>
                  <a:pt x="878433" y="1460500"/>
                </a:lnTo>
                <a:lnTo>
                  <a:pt x="876542" y="1473200"/>
                </a:lnTo>
                <a:lnTo>
                  <a:pt x="873118" y="1485900"/>
                </a:lnTo>
                <a:lnTo>
                  <a:pt x="868160" y="1485900"/>
                </a:lnTo>
                <a:lnTo>
                  <a:pt x="861669" y="1498600"/>
                </a:lnTo>
                <a:lnTo>
                  <a:pt x="845732" y="1498600"/>
                </a:lnTo>
                <a:lnTo>
                  <a:pt x="836728" y="1511300"/>
                </a:lnTo>
                <a:lnTo>
                  <a:pt x="877316" y="1511300"/>
                </a:lnTo>
                <a:lnTo>
                  <a:pt x="895539" y="1473200"/>
                </a:lnTo>
                <a:lnTo>
                  <a:pt x="1043838" y="76200"/>
                </a:lnTo>
                <a:lnTo>
                  <a:pt x="1044181" y="63500"/>
                </a:lnTo>
                <a:lnTo>
                  <a:pt x="1040755" y="38100"/>
                </a:lnTo>
                <a:lnTo>
                  <a:pt x="1033562" y="25400"/>
                </a:lnTo>
                <a:close/>
              </a:path>
              <a:path w="1303654" h="1656080">
                <a:moveTo>
                  <a:pt x="454164" y="1181100"/>
                </a:moveTo>
                <a:lnTo>
                  <a:pt x="420211" y="1181100"/>
                </a:lnTo>
                <a:lnTo>
                  <a:pt x="427474" y="1193800"/>
                </a:lnTo>
                <a:lnTo>
                  <a:pt x="433628" y="1193800"/>
                </a:lnTo>
                <a:lnTo>
                  <a:pt x="454164" y="1181100"/>
                </a:lnTo>
                <a:close/>
              </a:path>
              <a:path w="1303654" h="1656080">
                <a:moveTo>
                  <a:pt x="412394" y="1143000"/>
                </a:moveTo>
                <a:lnTo>
                  <a:pt x="382219" y="1143000"/>
                </a:lnTo>
                <a:lnTo>
                  <a:pt x="383476" y="1155700"/>
                </a:lnTo>
                <a:lnTo>
                  <a:pt x="387248" y="1168400"/>
                </a:lnTo>
                <a:lnTo>
                  <a:pt x="393534" y="1181100"/>
                </a:lnTo>
                <a:lnTo>
                  <a:pt x="468833" y="1181100"/>
                </a:lnTo>
                <a:lnTo>
                  <a:pt x="477634" y="1168400"/>
                </a:lnTo>
                <a:lnTo>
                  <a:pt x="422452" y="1168400"/>
                </a:lnTo>
                <a:lnTo>
                  <a:pt x="416864" y="1155700"/>
                </a:lnTo>
                <a:lnTo>
                  <a:pt x="412394" y="1143000"/>
                </a:lnTo>
                <a:close/>
              </a:path>
              <a:path w="1303654" h="1656080">
                <a:moveTo>
                  <a:pt x="480005" y="1130300"/>
                </a:moveTo>
                <a:lnTo>
                  <a:pt x="451510" y="1130300"/>
                </a:lnTo>
                <a:lnTo>
                  <a:pt x="451510" y="1155700"/>
                </a:lnTo>
                <a:lnTo>
                  <a:pt x="449275" y="1155700"/>
                </a:lnTo>
                <a:lnTo>
                  <a:pt x="440334" y="1168400"/>
                </a:lnTo>
                <a:lnTo>
                  <a:pt x="477634" y="1168400"/>
                </a:lnTo>
                <a:lnTo>
                  <a:pt x="480568" y="1143000"/>
                </a:lnTo>
                <a:lnTo>
                  <a:pt x="480005" y="1130300"/>
                </a:lnTo>
                <a:close/>
              </a:path>
              <a:path w="1303654" h="1656080">
                <a:moveTo>
                  <a:pt x="475526" y="1117600"/>
                </a:moveTo>
                <a:lnTo>
                  <a:pt x="427659" y="1117600"/>
                </a:lnTo>
                <a:lnTo>
                  <a:pt x="434746" y="1130300"/>
                </a:lnTo>
                <a:lnTo>
                  <a:pt x="478321" y="1130300"/>
                </a:lnTo>
                <a:lnTo>
                  <a:pt x="475526" y="1117600"/>
                </a:lnTo>
                <a:close/>
              </a:path>
              <a:path w="1303654" h="1656080">
                <a:moveTo>
                  <a:pt x="461187" y="1104900"/>
                </a:moveTo>
                <a:lnTo>
                  <a:pt x="420217" y="1104900"/>
                </a:lnTo>
                <a:lnTo>
                  <a:pt x="420217" y="1117600"/>
                </a:lnTo>
                <a:lnTo>
                  <a:pt x="465658" y="1117600"/>
                </a:lnTo>
                <a:lnTo>
                  <a:pt x="461187" y="1104900"/>
                </a:lnTo>
                <a:close/>
              </a:path>
              <a:path w="1303654" h="1656080">
                <a:moveTo>
                  <a:pt x="473862" y="1092200"/>
                </a:moveTo>
                <a:lnTo>
                  <a:pt x="444423" y="1092200"/>
                </a:lnTo>
                <a:lnTo>
                  <a:pt x="433971" y="1104900"/>
                </a:lnTo>
                <a:lnTo>
                  <a:pt x="464921" y="1104900"/>
                </a:lnTo>
                <a:lnTo>
                  <a:pt x="473862" y="1092200"/>
                </a:lnTo>
                <a:close/>
              </a:path>
              <a:path w="1303654" h="1656080">
                <a:moveTo>
                  <a:pt x="414985" y="1066800"/>
                </a:moveTo>
                <a:lnTo>
                  <a:pt x="389204" y="1066800"/>
                </a:lnTo>
                <a:lnTo>
                  <a:pt x="387318" y="1079500"/>
                </a:lnTo>
                <a:lnTo>
                  <a:pt x="386689" y="1092200"/>
                </a:lnTo>
                <a:lnTo>
                  <a:pt x="411276" y="1092200"/>
                </a:lnTo>
                <a:lnTo>
                  <a:pt x="411276" y="1079500"/>
                </a:lnTo>
                <a:lnTo>
                  <a:pt x="412013" y="1079500"/>
                </a:lnTo>
                <a:lnTo>
                  <a:pt x="414985" y="1066800"/>
                </a:lnTo>
                <a:close/>
              </a:path>
              <a:path w="1303654" h="1656080">
                <a:moveTo>
                  <a:pt x="475117" y="1066800"/>
                </a:moveTo>
                <a:lnTo>
                  <a:pt x="443306" y="1066800"/>
                </a:lnTo>
                <a:lnTo>
                  <a:pt x="446278" y="1079500"/>
                </a:lnTo>
                <a:lnTo>
                  <a:pt x="447040" y="1079500"/>
                </a:lnTo>
                <a:lnTo>
                  <a:pt x="447040" y="1092200"/>
                </a:lnTo>
                <a:lnTo>
                  <a:pt x="476097" y="1092200"/>
                </a:lnTo>
                <a:lnTo>
                  <a:pt x="476097" y="1079500"/>
                </a:lnTo>
                <a:lnTo>
                  <a:pt x="475117" y="1066800"/>
                </a:lnTo>
                <a:close/>
              </a:path>
              <a:path w="1303654" h="1656080">
                <a:moveTo>
                  <a:pt x="467289" y="1054100"/>
                </a:moveTo>
                <a:lnTo>
                  <a:pt x="396748" y="1054100"/>
                </a:lnTo>
                <a:lnTo>
                  <a:pt x="392347" y="1066800"/>
                </a:lnTo>
                <a:lnTo>
                  <a:pt x="472179" y="1066800"/>
                </a:lnTo>
                <a:lnTo>
                  <a:pt x="467289" y="1054100"/>
                </a:lnTo>
                <a:close/>
              </a:path>
              <a:path w="1303654" h="1656080">
                <a:moveTo>
                  <a:pt x="452902" y="1041400"/>
                </a:moveTo>
                <a:lnTo>
                  <a:pt x="410997" y="1041400"/>
                </a:lnTo>
                <a:lnTo>
                  <a:pt x="402824" y="1054100"/>
                </a:lnTo>
                <a:lnTo>
                  <a:pt x="460451" y="1054100"/>
                </a:lnTo>
                <a:lnTo>
                  <a:pt x="452902" y="1041400"/>
                </a:lnTo>
                <a:close/>
              </a:path>
              <a:path w="1303654" h="1656080">
                <a:moveTo>
                  <a:pt x="683971" y="990600"/>
                </a:moveTo>
                <a:lnTo>
                  <a:pt x="641502" y="990600"/>
                </a:lnTo>
                <a:lnTo>
                  <a:pt x="596798" y="1016000"/>
                </a:lnTo>
                <a:lnTo>
                  <a:pt x="592328" y="1016000"/>
                </a:lnTo>
                <a:lnTo>
                  <a:pt x="591210" y="1028700"/>
                </a:lnTo>
                <a:lnTo>
                  <a:pt x="595680" y="1041400"/>
                </a:lnTo>
                <a:lnTo>
                  <a:pt x="599033" y="1041400"/>
                </a:lnTo>
                <a:lnTo>
                  <a:pt x="603504" y="1028700"/>
                </a:lnTo>
                <a:lnTo>
                  <a:pt x="683971" y="990600"/>
                </a:lnTo>
                <a:close/>
              </a:path>
              <a:path w="1303654" h="1656080">
                <a:moveTo>
                  <a:pt x="724204" y="939800"/>
                </a:moveTo>
                <a:lnTo>
                  <a:pt x="719734" y="939800"/>
                </a:lnTo>
                <a:lnTo>
                  <a:pt x="710793" y="952500"/>
                </a:lnTo>
                <a:lnTo>
                  <a:pt x="715264" y="965200"/>
                </a:lnTo>
                <a:lnTo>
                  <a:pt x="735380" y="990600"/>
                </a:lnTo>
                <a:lnTo>
                  <a:pt x="707783" y="1016000"/>
                </a:lnTo>
                <a:lnTo>
                  <a:pt x="711911" y="1016000"/>
                </a:lnTo>
                <a:lnTo>
                  <a:pt x="715619" y="1028700"/>
                </a:lnTo>
                <a:lnTo>
                  <a:pt x="720471" y="1028700"/>
                </a:lnTo>
                <a:lnTo>
                  <a:pt x="748792" y="1003300"/>
                </a:lnTo>
                <a:lnTo>
                  <a:pt x="784555" y="1003300"/>
                </a:lnTo>
                <a:lnTo>
                  <a:pt x="762203" y="990600"/>
                </a:lnTo>
                <a:lnTo>
                  <a:pt x="780084" y="965200"/>
                </a:lnTo>
                <a:lnTo>
                  <a:pt x="748792" y="965200"/>
                </a:lnTo>
                <a:lnTo>
                  <a:pt x="728675" y="952500"/>
                </a:lnTo>
                <a:lnTo>
                  <a:pt x="724204" y="939800"/>
                </a:lnTo>
                <a:close/>
              </a:path>
              <a:path w="1303654" h="1656080">
                <a:moveTo>
                  <a:pt x="784555" y="1003300"/>
                </a:moveTo>
                <a:lnTo>
                  <a:pt x="748792" y="1003300"/>
                </a:lnTo>
                <a:lnTo>
                  <a:pt x="768908" y="1016000"/>
                </a:lnTo>
                <a:lnTo>
                  <a:pt x="773379" y="1028700"/>
                </a:lnTo>
                <a:lnTo>
                  <a:pt x="777849" y="1028700"/>
                </a:lnTo>
                <a:lnTo>
                  <a:pt x="782320" y="1016000"/>
                </a:lnTo>
                <a:lnTo>
                  <a:pt x="787527" y="1016000"/>
                </a:lnTo>
                <a:lnTo>
                  <a:pt x="784555" y="1003300"/>
                </a:lnTo>
                <a:close/>
              </a:path>
              <a:path w="1303654" h="1656080">
                <a:moveTo>
                  <a:pt x="389470" y="952500"/>
                </a:moveTo>
                <a:lnTo>
                  <a:pt x="339747" y="952500"/>
                </a:lnTo>
                <a:lnTo>
                  <a:pt x="333043" y="965200"/>
                </a:lnTo>
                <a:lnTo>
                  <a:pt x="330809" y="990600"/>
                </a:lnTo>
                <a:lnTo>
                  <a:pt x="333043" y="1003300"/>
                </a:lnTo>
                <a:lnTo>
                  <a:pt x="339747" y="1016000"/>
                </a:lnTo>
                <a:lnTo>
                  <a:pt x="389470" y="1016000"/>
                </a:lnTo>
                <a:lnTo>
                  <a:pt x="396319" y="1003300"/>
                </a:lnTo>
                <a:lnTo>
                  <a:pt x="400100" y="990600"/>
                </a:lnTo>
                <a:lnTo>
                  <a:pt x="690295" y="990600"/>
                </a:lnTo>
                <a:lnTo>
                  <a:pt x="689559" y="977900"/>
                </a:lnTo>
                <a:lnTo>
                  <a:pt x="400100" y="977900"/>
                </a:lnTo>
                <a:lnTo>
                  <a:pt x="396319" y="965200"/>
                </a:lnTo>
                <a:lnTo>
                  <a:pt x="389470" y="952500"/>
                </a:lnTo>
                <a:close/>
              </a:path>
              <a:path w="1303654" h="1656080">
                <a:moveTo>
                  <a:pt x="41706" y="889000"/>
                </a:moveTo>
                <a:lnTo>
                  <a:pt x="27178" y="889000"/>
                </a:lnTo>
                <a:lnTo>
                  <a:pt x="26060" y="901700"/>
                </a:lnTo>
                <a:lnTo>
                  <a:pt x="29057" y="901700"/>
                </a:lnTo>
                <a:lnTo>
                  <a:pt x="55880" y="990600"/>
                </a:lnTo>
                <a:lnTo>
                  <a:pt x="58851" y="1003300"/>
                </a:lnTo>
                <a:lnTo>
                  <a:pt x="78232" y="1003300"/>
                </a:lnTo>
                <a:lnTo>
                  <a:pt x="82702" y="990600"/>
                </a:lnTo>
                <a:lnTo>
                  <a:pt x="105054" y="952500"/>
                </a:lnTo>
                <a:lnTo>
                  <a:pt x="64820" y="952500"/>
                </a:lnTo>
                <a:lnTo>
                  <a:pt x="44704" y="901700"/>
                </a:lnTo>
                <a:lnTo>
                  <a:pt x="41706" y="889000"/>
                </a:lnTo>
                <a:close/>
              </a:path>
              <a:path w="1303654" h="1656080">
                <a:moveTo>
                  <a:pt x="1029665" y="889000"/>
                </a:moveTo>
                <a:lnTo>
                  <a:pt x="1015136" y="889000"/>
                </a:lnTo>
                <a:lnTo>
                  <a:pt x="1014018" y="901700"/>
                </a:lnTo>
                <a:lnTo>
                  <a:pt x="1017016" y="901700"/>
                </a:lnTo>
                <a:lnTo>
                  <a:pt x="1046073" y="990600"/>
                </a:lnTo>
                <a:lnTo>
                  <a:pt x="1047534" y="1003300"/>
                </a:lnTo>
                <a:lnTo>
                  <a:pt x="1065428" y="1003300"/>
                </a:lnTo>
                <a:lnTo>
                  <a:pt x="1068425" y="990600"/>
                </a:lnTo>
                <a:lnTo>
                  <a:pt x="1091895" y="952500"/>
                </a:lnTo>
                <a:lnTo>
                  <a:pt x="1052779" y="952500"/>
                </a:lnTo>
                <a:lnTo>
                  <a:pt x="1032662" y="901700"/>
                </a:lnTo>
                <a:lnTo>
                  <a:pt x="1029665" y="889000"/>
                </a:lnTo>
                <a:close/>
              </a:path>
              <a:path w="1303654" h="1656080">
                <a:moveTo>
                  <a:pt x="599033" y="927100"/>
                </a:moveTo>
                <a:lnTo>
                  <a:pt x="595680" y="939800"/>
                </a:lnTo>
                <a:lnTo>
                  <a:pt x="591210" y="939800"/>
                </a:lnTo>
                <a:lnTo>
                  <a:pt x="592328" y="952500"/>
                </a:lnTo>
                <a:lnTo>
                  <a:pt x="596798" y="952500"/>
                </a:lnTo>
                <a:lnTo>
                  <a:pt x="641502" y="977900"/>
                </a:lnTo>
                <a:lnTo>
                  <a:pt x="683971" y="977900"/>
                </a:lnTo>
                <a:lnTo>
                  <a:pt x="603504" y="939800"/>
                </a:lnTo>
                <a:lnTo>
                  <a:pt x="599033" y="927100"/>
                </a:lnTo>
                <a:close/>
              </a:path>
              <a:path w="1303654" h="1656080">
                <a:moveTo>
                  <a:pt x="780084" y="939800"/>
                </a:moveTo>
                <a:lnTo>
                  <a:pt x="775614" y="939800"/>
                </a:lnTo>
                <a:lnTo>
                  <a:pt x="748792" y="965200"/>
                </a:lnTo>
                <a:lnTo>
                  <a:pt x="780084" y="965200"/>
                </a:lnTo>
                <a:lnTo>
                  <a:pt x="789025" y="952500"/>
                </a:lnTo>
                <a:lnTo>
                  <a:pt x="780084" y="939800"/>
                </a:lnTo>
                <a:close/>
              </a:path>
              <a:path w="1303654" h="1656080">
                <a:moveTo>
                  <a:pt x="185797" y="88900"/>
                </a:moveTo>
                <a:lnTo>
                  <a:pt x="154228" y="88900"/>
                </a:lnTo>
                <a:lnTo>
                  <a:pt x="64820" y="952500"/>
                </a:lnTo>
                <a:lnTo>
                  <a:pt x="82702" y="952500"/>
                </a:lnTo>
                <a:lnTo>
                  <a:pt x="172110" y="101600"/>
                </a:lnTo>
                <a:lnTo>
                  <a:pt x="185797" y="88900"/>
                </a:lnTo>
                <a:close/>
              </a:path>
              <a:path w="1303654" h="1656080">
                <a:moveTo>
                  <a:pt x="131495" y="901700"/>
                </a:moveTo>
                <a:lnTo>
                  <a:pt x="113995" y="901700"/>
                </a:lnTo>
                <a:lnTo>
                  <a:pt x="82702" y="952500"/>
                </a:lnTo>
                <a:lnTo>
                  <a:pt x="105054" y="952500"/>
                </a:lnTo>
                <a:lnTo>
                  <a:pt x="127406" y="914400"/>
                </a:lnTo>
                <a:lnTo>
                  <a:pt x="131876" y="914400"/>
                </a:lnTo>
                <a:lnTo>
                  <a:pt x="131495" y="901700"/>
                </a:lnTo>
                <a:close/>
              </a:path>
              <a:path w="1303654" h="1656080">
                <a:moveTo>
                  <a:pt x="1155598" y="114300"/>
                </a:moveTo>
                <a:lnTo>
                  <a:pt x="1137716" y="114300"/>
                </a:lnTo>
                <a:lnTo>
                  <a:pt x="1052779" y="952500"/>
                </a:lnTo>
                <a:lnTo>
                  <a:pt x="1070660" y="952500"/>
                </a:lnTo>
                <a:lnTo>
                  <a:pt x="1155598" y="114300"/>
                </a:lnTo>
                <a:close/>
              </a:path>
              <a:path w="1303654" h="1656080">
                <a:moveTo>
                  <a:pt x="1118336" y="901700"/>
                </a:moveTo>
                <a:lnTo>
                  <a:pt x="1104925" y="901700"/>
                </a:lnTo>
                <a:lnTo>
                  <a:pt x="1070660" y="952500"/>
                </a:lnTo>
                <a:lnTo>
                  <a:pt x="1091895" y="952500"/>
                </a:lnTo>
                <a:lnTo>
                  <a:pt x="1115364" y="914400"/>
                </a:lnTo>
                <a:lnTo>
                  <a:pt x="1118336" y="901700"/>
                </a:lnTo>
                <a:close/>
              </a:path>
              <a:path w="1303654" h="1656080">
                <a:moveTo>
                  <a:pt x="325769" y="787400"/>
                </a:moveTo>
                <a:lnTo>
                  <a:pt x="282190" y="787400"/>
                </a:lnTo>
                <a:lnTo>
                  <a:pt x="276744" y="800100"/>
                </a:lnTo>
                <a:lnTo>
                  <a:pt x="274929" y="812800"/>
                </a:lnTo>
                <a:lnTo>
                  <a:pt x="276744" y="825500"/>
                </a:lnTo>
                <a:lnTo>
                  <a:pt x="282190" y="838200"/>
                </a:lnTo>
                <a:lnTo>
                  <a:pt x="325769" y="838200"/>
                </a:lnTo>
                <a:lnTo>
                  <a:pt x="331224" y="825500"/>
                </a:lnTo>
                <a:lnTo>
                  <a:pt x="333044" y="812800"/>
                </a:lnTo>
                <a:lnTo>
                  <a:pt x="331224" y="800100"/>
                </a:lnTo>
                <a:lnTo>
                  <a:pt x="325769" y="787400"/>
                </a:lnTo>
                <a:close/>
              </a:path>
              <a:path w="1303654" h="1656080">
                <a:moveTo>
                  <a:pt x="399397" y="25400"/>
                </a:moveTo>
                <a:lnTo>
                  <a:pt x="364822" y="25400"/>
                </a:lnTo>
                <a:lnTo>
                  <a:pt x="374396" y="38100"/>
                </a:lnTo>
                <a:lnTo>
                  <a:pt x="382420" y="38100"/>
                </a:lnTo>
                <a:lnTo>
                  <a:pt x="387518" y="50800"/>
                </a:lnTo>
                <a:lnTo>
                  <a:pt x="389687" y="63500"/>
                </a:lnTo>
                <a:lnTo>
                  <a:pt x="388924" y="76200"/>
                </a:lnTo>
                <a:lnTo>
                  <a:pt x="317398" y="762000"/>
                </a:lnTo>
                <a:lnTo>
                  <a:pt x="847140" y="762000"/>
                </a:lnTo>
                <a:lnTo>
                  <a:pt x="849823" y="736600"/>
                </a:lnTo>
                <a:lnTo>
                  <a:pt x="339750" y="736600"/>
                </a:lnTo>
                <a:lnTo>
                  <a:pt x="409041" y="76200"/>
                </a:lnTo>
                <a:lnTo>
                  <a:pt x="409455" y="63500"/>
                </a:lnTo>
                <a:lnTo>
                  <a:pt x="406241" y="38100"/>
                </a:lnTo>
                <a:lnTo>
                  <a:pt x="399397" y="25400"/>
                </a:lnTo>
                <a:close/>
              </a:path>
              <a:path w="1303654" h="1656080">
                <a:moveTo>
                  <a:pt x="1022604" y="12700"/>
                </a:moveTo>
                <a:lnTo>
                  <a:pt x="925372" y="12700"/>
                </a:lnTo>
                <a:lnTo>
                  <a:pt x="916291" y="25400"/>
                </a:lnTo>
                <a:lnTo>
                  <a:pt x="909164" y="38100"/>
                </a:lnTo>
                <a:lnTo>
                  <a:pt x="903995" y="50800"/>
                </a:lnTo>
                <a:lnTo>
                  <a:pt x="900785" y="63500"/>
                </a:lnTo>
                <a:lnTo>
                  <a:pt x="829259" y="736600"/>
                </a:lnTo>
                <a:lnTo>
                  <a:pt x="849823" y="736600"/>
                </a:lnTo>
                <a:lnTo>
                  <a:pt x="920902" y="63500"/>
                </a:lnTo>
                <a:lnTo>
                  <a:pt x="922771" y="50800"/>
                </a:lnTo>
                <a:lnTo>
                  <a:pt x="926188" y="38100"/>
                </a:lnTo>
                <a:lnTo>
                  <a:pt x="931153" y="38100"/>
                </a:lnTo>
                <a:lnTo>
                  <a:pt x="937666" y="25400"/>
                </a:lnTo>
                <a:lnTo>
                  <a:pt x="1033562" y="25400"/>
                </a:lnTo>
                <a:lnTo>
                  <a:pt x="1022604" y="12700"/>
                </a:lnTo>
                <a:close/>
              </a:path>
              <a:path w="1303654" h="1656080">
                <a:moveTo>
                  <a:pt x="64820" y="88900"/>
                </a:moveTo>
                <a:lnTo>
                  <a:pt x="37998" y="88900"/>
                </a:lnTo>
                <a:lnTo>
                  <a:pt x="35763" y="101600"/>
                </a:lnTo>
                <a:lnTo>
                  <a:pt x="26959" y="101600"/>
                </a:lnTo>
                <a:lnTo>
                  <a:pt x="20669" y="114300"/>
                </a:lnTo>
                <a:lnTo>
                  <a:pt x="0" y="114300"/>
                </a:lnTo>
                <a:lnTo>
                  <a:pt x="0" y="127000"/>
                </a:lnTo>
                <a:lnTo>
                  <a:pt x="33528" y="127000"/>
                </a:lnTo>
                <a:lnTo>
                  <a:pt x="33528" y="228600"/>
                </a:lnTo>
                <a:lnTo>
                  <a:pt x="64820" y="228600"/>
                </a:lnTo>
                <a:lnTo>
                  <a:pt x="64820" y="88900"/>
                </a:lnTo>
                <a:close/>
              </a:path>
              <a:path w="1303654" h="1656080">
                <a:moveTo>
                  <a:pt x="1177944" y="50800"/>
                </a:moveTo>
                <a:lnTo>
                  <a:pt x="1124302" y="50800"/>
                </a:lnTo>
                <a:lnTo>
                  <a:pt x="1117598" y="63500"/>
                </a:lnTo>
                <a:lnTo>
                  <a:pt x="1115364" y="76200"/>
                </a:lnTo>
                <a:lnTo>
                  <a:pt x="1116760" y="88900"/>
                </a:lnTo>
                <a:lnTo>
                  <a:pt x="1120949" y="101600"/>
                </a:lnTo>
                <a:lnTo>
                  <a:pt x="1127934" y="114300"/>
                </a:lnTo>
                <a:lnTo>
                  <a:pt x="1169285" y="114300"/>
                </a:lnTo>
                <a:lnTo>
                  <a:pt x="1179064" y="101600"/>
                </a:lnTo>
                <a:lnTo>
                  <a:pt x="1184934" y="101600"/>
                </a:lnTo>
                <a:lnTo>
                  <a:pt x="1186891" y="76200"/>
                </a:lnTo>
                <a:lnTo>
                  <a:pt x="1184653" y="63500"/>
                </a:lnTo>
                <a:lnTo>
                  <a:pt x="1177944" y="50800"/>
                </a:lnTo>
                <a:close/>
              </a:path>
              <a:path w="1303654" h="1656080">
                <a:moveTo>
                  <a:pt x="359302" y="88900"/>
                </a:moveTo>
                <a:lnTo>
                  <a:pt x="315718" y="88900"/>
                </a:lnTo>
                <a:lnTo>
                  <a:pt x="324798" y="101600"/>
                </a:lnTo>
                <a:lnTo>
                  <a:pt x="350220" y="101600"/>
                </a:lnTo>
                <a:lnTo>
                  <a:pt x="359302" y="88900"/>
                </a:lnTo>
                <a:close/>
              </a:path>
              <a:path w="1303654" h="1656080">
                <a:moveTo>
                  <a:pt x="994094" y="88900"/>
                </a:moveTo>
                <a:lnTo>
                  <a:pt x="950515" y="88900"/>
                </a:lnTo>
                <a:lnTo>
                  <a:pt x="959595" y="101600"/>
                </a:lnTo>
                <a:lnTo>
                  <a:pt x="985012" y="101600"/>
                </a:lnTo>
                <a:lnTo>
                  <a:pt x="994094" y="88900"/>
                </a:lnTo>
                <a:close/>
              </a:path>
              <a:path w="1303654" h="1656080">
                <a:moveTo>
                  <a:pt x="201165" y="38100"/>
                </a:moveTo>
                <a:lnTo>
                  <a:pt x="134110" y="38100"/>
                </a:lnTo>
                <a:lnTo>
                  <a:pt x="131876" y="63500"/>
                </a:lnTo>
                <a:lnTo>
                  <a:pt x="133272" y="76200"/>
                </a:lnTo>
                <a:lnTo>
                  <a:pt x="137461" y="76200"/>
                </a:lnTo>
                <a:lnTo>
                  <a:pt x="144446" y="88900"/>
                </a:lnTo>
                <a:lnTo>
                  <a:pt x="195576" y="88900"/>
                </a:lnTo>
                <a:lnTo>
                  <a:pt x="201446" y="76200"/>
                </a:lnTo>
                <a:lnTo>
                  <a:pt x="203403" y="63500"/>
                </a:lnTo>
                <a:lnTo>
                  <a:pt x="201165" y="38100"/>
                </a:lnTo>
                <a:close/>
              </a:path>
              <a:path w="1303654" h="1656080">
                <a:moveTo>
                  <a:pt x="359302" y="50800"/>
                </a:moveTo>
                <a:lnTo>
                  <a:pt x="315718" y="50800"/>
                </a:lnTo>
                <a:lnTo>
                  <a:pt x="310272" y="63500"/>
                </a:lnTo>
                <a:lnTo>
                  <a:pt x="308457" y="76200"/>
                </a:lnTo>
                <a:lnTo>
                  <a:pt x="310272" y="88900"/>
                </a:lnTo>
                <a:lnTo>
                  <a:pt x="364754" y="88900"/>
                </a:lnTo>
                <a:lnTo>
                  <a:pt x="366572" y="76200"/>
                </a:lnTo>
                <a:lnTo>
                  <a:pt x="364754" y="63500"/>
                </a:lnTo>
                <a:lnTo>
                  <a:pt x="359302" y="50800"/>
                </a:lnTo>
                <a:close/>
              </a:path>
              <a:path w="1303654" h="1656080">
                <a:moveTo>
                  <a:pt x="994094" y="50800"/>
                </a:moveTo>
                <a:lnTo>
                  <a:pt x="950515" y="50800"/>
                </a:lnTo>
                <a:lnTo>
                  <a:pt x="945069" y="63500"/>
                </a:lnTo>
                <a:lnTo>
                  <a:pt x="943254" y="76200"/>
                </a:lnTo>
                <a:lnTo>
                  <a:pt x="945069" y="88900"/>
                </a:lnTo>
                <a:lnTo>
                  <a:pt x="999549" y="88900"/>
                </a:lnTo>
                <a:lnTo>
                  <a:pt x="1001369" y="76200"/>
                </a:lnTo>
                <a:lnTo>
                  <a:pt x="999549" y="63500"/>
                </a:lnTo>
                <a:lnTo>
                  <a:pt x="994094" y="50800"/>
                </a:lnTo>
                <a:close/>
              </a:path>
              <a:path w="1303654" h="1656080">
                <a:moveTo>
                  <a:pt x="337515" y="38100"/>
                </a:moveTo>
                <a:lnTo>
                  <a:pt x="324798" y="50800"/>
                </a:lnTo>
                <a:lnTo>
                  <a:pt x="350220" y="50800"/>
                </a:lnTo>
                <a:lnTo>
                  <a:pt x="337515" y="38100"/>
                </a:lnTo>
                <a:close/>
              </a:path>
              <a:path w="1303654" h="1656080">
                <a:moveTo>
                  <a:pt x="972312" y="38100"/>
                </a:moveTo>
                <a:lnTo>
                  <a:pt x="959595" y="50800"/>
                </a:lnTo>
                <a:lnTo>
                  <a:pt x="985012" y="50800"/>
                </a:lnTo>
                <a:lnTo>
                  <a:pt x="972312" y="38100"/>
                </a:lnTo>
                <a:close/>
              </a:path>
              <a:path w="1303654" h="1656080">
                <a:moveTo>
                  <a:pt x="183279" y="25400"/>
                </a:moveTo>
                <a:lnTo>
                  <a:pt x="151990" y="25400"/>
                </a:lnTo>
                <a:lnTo>
                  <a:pt x="140814" y="38100"/>
                </a:lnTo>
                <a:lnTo>
                  <a:pt x="194456" y="38100"/>
                </a:lnTo>
                <a:lnTo>
                  <a:pt x="183279" y="25400"/>
                </a:lnTo>
                <a:close/>
              </a:path>
              <a:path w="1303654" h="1656080">
                <a:moveTo>
                  <a:pt x="363207" y="0"/>
                </a:moveTo>
                <a:lnTo>
                  <a:pt x="311799" y="0"/>
                </a:lnTo>
                <a:lnTo>
                  <a:pt x="300909" y="12700"/>
                </a:lnTo>
                <a:lnTo>
                  <a:pt x="376342" y="12700"/>
                </a:lnTo>
                <a:lnTo>
                  <a:pt x="363207" y="0"/>
                </a:lnTo>
                <a:close/>
              </a:path>
              <a:path w="1303654" h="1656080">
                <a:moveTo>
                  <a:pt x="996616" y="0"/>
                </a:moveTo>
                <a:lnTo>
                  <a:pt x="946600" y="0"/>
                </a:lnTo>
                <a:lnTo>
                  <a:pt x="935708" y="12700"/>
                </a:lnTo>
                <a:lnTo>
                  <a:pt x="1009678" y="12700"/>
                </a:lnTo>
                <a:lnTo>
                  <a:pt x="996616" y="0"/>
                </a:lnTo>
                <a:close/>
              </a:path>
              <a:path w="1303654" h="1656080">
                <a:moveTo>
                  <a:pt x="791260" y="1573174"/>
                </a:moveTo>
                <a:lnTo>
                  <a:pt x="786790" y="1573174"/>
                </a:lnTo>
                <a:lnTo>
                  <a:pt x="777849" y="1582115"/>
                </a:lnTo>
                <a:lnTo>
                  <a:pt x="777849" y="1586585"/>
                </a:lnTo>
                <a:lnTo>
                  <a:pt x="782320" y="1591056"/>
                </a:lnTo>
                <a:lnTo>
                  <a:pt x="802436" y="1613408"/>
                </a:lnTo>
                <a:lnTo>
                  <a:pt x="774852" y="1640967"/>
                </a:lnTo>
                <a:lnTo>
                  <a:pt x="775233" y="1645056"/>
                </a:lnTo>
                <a:lnTo>
                  <a:pt x="782662" y="1655495"/>
                </a:lnTo>
                <a:lnTo>
                  <a:pt x="787527" y="1655102"/>
                </a:lnTo>
                <a:lnTo>
                  <a:pt x="815848" y="1626819"/>
                </a:lnTo>
                <a:lnTo>
                  <a:pt x="841451" y="1626819"/>
                </a:lnTo>
                <a:lnTo>
                  <a:pt x="829259" y="1613408"/>
                </a:lnTo>
                <a:lnTo>
                  <a:pt x="842670" y="1599996"/>
                </a:lnTo>
                <a:lnTo>
                  <a:pt x="815848" y="1599996"/>
                </a:lnTo>
                <a:lnTo>
                  <a:pt x="795731" y="1577644"/>
                </a:lnTo>
                <a:lnTo>
                  <a:pt x="791260" y="1573174"/>
                </a:lnTo>
                <a:close/>
              </a:path>
              <a:path w="1303654" h="1656080">
                <a:moveTo>
                  <a:pt x="841451" y="1626819"/>
                </a:moveTo>
                <a:lnTo>
                  <a:pt x="815848" y="1626819"/>
                </a:lnTo>
                <a:lnTo>
                  <a:pt x="835964" y="1649171"/>
                </a:lnTo>
                <a:lnTo>
                  <a:pt x="840435" y="1653641"/>
                </a:lnTo>
                <a:lnTo>
                  <a:pt x="844905" y="1653997"/>
                </a:lnTo>
                <a:lnTo>
                  <a:pt x="853846" y="1646555"/>
                </a:lnTo>
                <a:lnTo>
                  <a:pt x="854583" y="1642465"/>
                </a:lnTo>
                <a:lnTo>
                  <a:pt x="851611" y="1637995"/>
                </a:lnTo>
                <a:lnTo>
                  <a:pt x="841451" y="1626819"/>
                </a:lnTo>
                <a:close/>
              </a:path>
              <a:path w="1303654" h="1656080">
                <a:moveTo>
                  <a:pt x="847140" y="1573174"/>
                </a:moveTo>
                <a:lnTo>
                  <a:pt x="842670" y="1573174"/>
                </a:lnTo>
                <a:lnTo>
                  <a:pt x="815848" y="1599996"/>
                </a:lnTo>
                <a:lnTo>
                  <a:pt x="842670" y="1599996"/>
                </a:lnTo>
                <a:lnTo>
                  <a:pt x="856081" y="1586585"/>
                </a:lnTo>
                <a:lnTo>
                  <a:pt x="856081" y="1582115"/>
                </a:lnTo>
                <a:lnTo>
                  <a:pt x="847140" y="1573174"/>
                </a:lnTo>
                <a:close/>
              </a:path>
              <a:path w="1303654" h="1656080">
                <a:moveTo>
                  <a:pt x="156464" y="1573174"/>
                </a:moveTo>
                <a:lnTo>
                  <a:pt x="151993" y="1573174"/>
                </a:lnTo>
                <a:lnTo>
                  <a:pt x="143052" y="1582115"/>
                </a:lnTo>
                <a:lnTo>
                  <a:pt x="143052" y="1586585"/>
                </a:lnTo>
                <a:lnTo>
                  <a:pt x="147523" y="1591056"/>
                </a:lnTo>
                <a:lnTo>
                  <a:pt x="167640" y="1613408"/>
                </a:lnTo>
                <a:lnTo>
                  <a:pt x="140055" y="1640967"/>
                </a:lnTo>
                <a:lnTo>
                  <a:pt x="140436" y="1645056"/>
                </a:lnTo>
                <a:lnTo>
                  <a:pt x="147878" y="1655495"/>
                </a:lnTo>
                <a:lnTo>
                  <a:pt x="152730" y="1655102"/>
                </a:lnTo>
                <a:lnTo>
                  <a:pt x="181051" y="1626819"/>
                </a:lnTo>
                <a:lnTo>
                  <a:pt x="206654" y="1626819"/>
                </a:lnTo>
                <a:lnTo>
                  <a:pt x="194462" y="1613408"/>
                </a:lnTo>
                <a:lnTo>
                  <a:pt x="207873" y="1599996"/>
                </a:lnTo>
                <a:lnTo>
                  <a:pt x="181051" y="1599996"/>
                </a:lnTo>
                <a:lnTo>
                  <a:pt x="160934" y="1577644"/>
                </a:lnTo>
                <a:lnTo>
                  <a:pt x="156464" y="1573174"/>
                </a:lnTo>
                <a:close/>
              </a:path>
              <a:path w="1303654" h="1656080">
                <a:moveTo>
                  <a:pt x="206654" y="1626819"/>
                </a:moveTo>
                <a:lnTo>
                  <a:pt x="181051" y="1626819"/>
                </a:lnTo>
                <a:lnTo>
                  <a:pt x="201168" y="1649171"/>
                </a:lnTo>
                <a:lnTo>
                  <a:pt x="205638" y="1653641"/>
                </a:lnTo>
                <a:lnTo>
                  <a:pt x="210108" y="1653997"/>
                </a:lnTo>
                <a:lnTo>
                  <a:pt x="219049" y="1646555"/>
                </a:lnTo>
                <a:lnTo>
                  <a:pt x="219786" y="1642465"/>
                </a:lnTo>
                <a:lnTo>
                  <a:pt x="216814" y="1637995"/>
                </a:lnTo>
                <a:lnTo>
                  <a:pt x="206654" y="1626819"/>
                </a:lnTo>
                <a:close/>
              </a:path>
              <a:path w="1303654" h="1656080">
                <a:moveTo>
                  <a:pt x="212344" y="1573174"/>
                </a:moveTo>
                <a:lnTo>
                  <a:pt x="207873" y="1573174"/>
                </a:lnTo>
                <a:lnTo>
                  <a:pt x="181051" y="1599996"/>
                </a:lnTo>
                <a:lnTo>
                  <a:pt x="207873" y="1599996"/>
                </a:lnTo>
                <a:lnTo>
                  <a:pt x="221284" y="1586585"/>
                </a:lnTo>
                <a:lnTo>
                  <a:pt x="221284" y="1582115"/>
                </a:lnTo>
                <a:lnTo>
                  <a:pt x="212344" y="1573174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3680" y="1079156"/>
            <a:ext cx="1825625" cy="1825625"/>
          </a:xfrm>
          <a:custGeom>
            <a:avLst/>
            <a:gdLst/>
            <a:ahLst/>
            <a:cxnLst/>
            <a:rect l="l" t="t" r="r" b="b"/>
            <a:pathLst>
              <a:path w="1825625" h="1825625">
                <a:moveTo>
                  <a:pt x="1668703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668703"/>
                </a:lnTo>
                <a:lnTo>
                  <a:pt x="8001" y="1718176"/>
                </a:lnTo>
                <a:lnTo>
                  <a:pt x="30273" y="1761183"/>
                </a:lnTo>
                <a:lnTo>
                  <a:pt x="64215" y="1795123"/>
                </a:lnTo>
                <a:lnTo>
                  <a:pt x="107226" y="1817394"/>
                </a:lnTo>
                <a:lnTo>
                  <a:pt x="156705" y="1825396"/>
                </a:lnTo>
                <a:lnTo>
                  <a:pt x="1668703" y="1825396"/>
                </a:lnTo>
                <a:lnTo>
                  <a:pt x="1718178" y="1817394"/>
                </a:lnTo>
                <a:lnTo>
                  <a:pt x="1751777" y="1799996"/>
                </a:lnTo>
                <a:lnTo>
                  <a:pt x="156705" y="1799996"/>
                </a:lnTo>
                <a:lnTo>
                  <a:pt x="105643" y="1789663"/>
                </a:lnTo>
                <a:lnTo>
                  <a:pt x="63901" y="1761501"/>
                </a:lnTo>
                <a:lnTo>
                  <a:pt x="35734" y="1719763"/>
                </a:lnTo>
                <a:lnTo>
                  <a:pt x="25399" y="1668703"/>
                </a:lnTo>
                <a:lnTo>
                  <a:pt x="25399" y="156705"/>
                </a:lnTo>
                <a:lnTo>
                  <a:pt x="35734" y="105643"/>
                </a:lnTo>
                <a:lnTo>
                  <a:pt x="63901" y="63901"/>
                </a:lnTo>
                <a:lnTo>
                  <a:pt x="105643" y="35734"/>
                </a:lnTo>
                <a:lnTo>
                  <a:pt x="156705" y="25400"/>
                </a:lnTo>
                <a:lnTo>
                  <a:pt x="1751775" y="25399"/>
                </a:lnTo>
                <a:lnTo>
                  <a:pt x="1718178" y="8001"/>
                </a:lnTo>
                <a:lnTo>
                  <a:pt x="1668703" y="0"/>
                </a:lnTo>
                <a:close/>
              </a:path>
              <a:path w="1825625" h="1825625">
                <a:moveTo>
                  <a:pt x="1751775" y="25399"/>
                </a:moveTo>
                <a:lnTo>
                  <a:pt x="1668703" y="25400"/>
                </a:lnTo>
                <a:lnTo>
                  <a:pt x="1719765" y="35734"/>
                </a:lnTo>
                <a:lnTo>
                  <a:pt x="1761507" y="63901"/>
                </a:lnTo>
                <a:lnTo>
                  <a:pt x="1789674" y="105643"/>
                </a:lnTo>
                <a:lnTo>
                  <a:pt x="1800009" y="156705"/>
                </a:lnTo>
                <a:lnTo>
                  <a:pt x="1800009" y="1668703"/>
                </a:lnTo>
                <a:lnTo>
                  <a:pt x="1789674" y="1719763"/>
                </a:lnTo>
                <a:lnTo>
                  <a:pt x="1761507" y="1761501"/>
                </a:lnTo>
                <a:lnTo>
                  <a:pt x="1719765" y="1789663"/>
                </a:lnTo>
                <a:lnTo>
                  <a:pt x="1668703" y="1799996"/>
                </a:lnTo>
                <a:lnTo>
                  <a:pt x="1751777" y="1799996"/>
                </a:lnTo>
                <a:lnTo>
                  <a:pt x="1761188" y="1795123"/>
                </a:lnTo>
                <a:lnTo>
                  <a:pt x="1795131" y="1761183"/>
                </a:lnTo>
                <a:lnTo>
                  <a:pt x="1817405" y="1718176"/>
                </a:lnTo>
                <a:lnTo>
                  <a:pt x="1825409" y="1668703"/>
                </a:lnTo>
                <a:lnTo>
                  <a:pt x="1825409" y="156705"/>
                </a:lnTo>
                <a:lnTo>
                  <a:pt x="1817405" y="107226"/>
                </a:lnTo>
                <a:lnTo>
                  <a:pt x="1795131" y="64215"/>
                </a:lnTo>
                <a:lnTo>
                  <a:pt x="1761188" y="30273"/>
                </a:lnTo>
                <a:lnTo>
                  <a:pt x="1751775" y="2539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34" y="436586"/>
            <a:ext cx="1186074" cy="20209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30494" y="432016"/>
            <a:ext cx="706120" cy="172720"/>
            <a:chOff x="1730494" y="432016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0494" y="432016"/>
              <a:ext cx="493767" cy="1721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7470" y="481387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624363" y="3823384"/>
            <a:ext cx="536575" cy="913765"/>
          </a:xfrm>
          <a:custGeom>
            <a:avLst/>
            <a:gdLst/>
            <a:ahLst/>
            <a:cxnLst/>
            <a:rect l="l" t="t" r="r" b="b"/>
            <a:pathLst>
              <a:path w="536575" h="913764">
                <a:moveTo>
                  <a:pt x="520598" y="0"/>
                </a:moveTo>
                <a:lnTo>
                  <a:pt x="507657" y="0"/>
                </a:lnTo>
                <a:lnTo>
                  <a:pt x="502399" y="1676"/>
                </a:lnTo>
                <a:lnTo>
                  <a:pt x="492137" y="8381"/>
                </a:lnTo>
                <a:lnTo>
                  <a:pt x="489115" y="14973"/>
                </a:lnTo>
                <a:lnTo>
                  <a:pt x="488238" y="24790"/>
                </a:lnTo>
                <a:lnTo>
                  <a:pt x="443357" y="456755"/>
                </a:lnTo>
                <a:lnTo>
                  <a:pt x="93091" y="456755"/>
                </a:lnTo>
                <a:lnTo>
                  <a:pt x="137299" y="34162"/>
                </a:lnTo>
                <a:lnTo>
                  <a:pt x="137299" y="30810"/>
                </a:lnTo>
                <a:lnTo>
                  <a:pt x="137845" y="26695"/>
                </a:lnTo>
                <a:lnTo>
                  <a:pt x="137960" y="17652"/>
                </a:lnTo>
                <a:lnTo>
                  <a:pt x="135953" y="11722"/>
                </a:lnTo>
                <a:lnTo>
                  <a:pt x="127914" y="2349"/>
                </a:lnTo>
                <a:lnTo>
                  <a:pt x="122110" y="0"/>
                </a:lnTo>
                <a:lnTo>
                  <a:pt x="109169" y="0"/>
                </a:lnTo>
                <a:lnTo>
                  <a:pt x="103911" y="1676"/>
                </a:lnTo>
                <a:lnTo>
                  <a:pt x="93649" y="8381"/>
                </a:lnTo>
                <a:lnTo>
                  <a:pt x="90627" y="14973"/>
                </a:lnTo>
                <a:lnTo>
                  <a:pt x="89750" y="24790"/>
                </a:lnTo>
                <a:lnTo>
                  <a:pt x="673" y="879360"/>
                </a:lnTo>
                <a:lnTo>
                  <a:pt x="215" y="880262"/>
                </a:lnTo>
                <a:lnTo>
                  <a:pt x="0" y="881367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74"/>
                </a:lnTo>
                <a:lnTo>
                  <a:pt x="15849" y="913510"/>
                </a:lnTo>
                <a:lnTo>
                  <a:pt x="28803" y="913510"/>
                </a:lnTo>
                <a:lnTo>
                  <a:pt x="34036" y="911834"/>
                </a:lnTo>
                <a:lnTo>
                  <a:pt x="44310" y="905141"/>
                </a:lnTo>
                <a:lnTo>
                  <a:pt x="47320" y="898563"/>
                </a:lnTo>
                <a:lnTo>
                  <a:pt x="88404" y="503643"/>
                </a:lnTo>
                <a:lnTo>
                  <a:pt x="437997" y="503643"/>
                </a:lnTo>
                <a:lnTo>
                  <a:pt x="399161" y="879360"/>
                </a:lnTo>
                <a:lnTo>
                  <a:pt x="398703" y="880262"/>
                </a:lnTo>
                <a:lnTo>
                  <a:pt x="398487" y="881367"/>
                </a:lnTo>
                <a:lnTo>
                  <a:pt x="398487" y="895883"/>
                </a:lnTo>
                <a:lnTo>
                  <a:pt x="400494" y="901788"/>
                </a:lnTo>
                <a:lnTo>
                  <a:pt x="408533" y="911174"/>
                </a:lnTo>
                <a:lnTo>
                  <a:pt x="414337" y="913510"/>
                </a:lnTo>
                <a:lnTo>
                  <a:pt x="427291" y="913510"/>
                </a:lnTo>
                <a:lnTo>
                  <a:pt x="432523" y="911834"/>
                </a:lnTo>
                <a:lnTo>
                  <a:pt x="442798" y="905141"/>
                </a:lnTo>
                <a:lnTo>
                  <a:pt x="445808" y="898563"/>
                </a:lnTo>
                <a:lnTo>
                  <a:pt x="446709" y="888733"/>
                </a:lnTo>
                <a:lnTo>
                  <a:pt x="535787" y="34162"/>
                </a:lnTo>
                <a:lnTo>
                  <a:pt x="535787" y="30810"/>
                </a:lnTo>
                <a:lnTo>
                  <a:pt x="536333" y="26695"/>
                </a:lnTo>
                <a:lnTo>
                  <a:pt x="536448" y="17652"/>
                </a:lnTo>
                <a:lnTo>
                  <a:pt x="534441" y="11722"/>
                </a:lnTo>
                <a:lnTo>
                  <a:pt x="526402" y="2349"/>
                </a:lnTo>
                <a:lnTo>
                  <a:pt x="52059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4634" y="3823384"/>
            <a:ext cx="536575" cy="913765"/>
          </a:xfrm>
          <a:custGeom>
            <a:avLst/>
            <a:gdLst/>
            <a:ahLst/>
            <a:cxnLst/>
            <a:rect l="l" t="t" r="r" b="b"/>
            <a:pathLst>
              <a:path w="536575" h="913764">
                <a:moveTo>
                  <a:pt x="520598" y="0"/>
                </a:moveTo>
                <a:lnTo>
                  <a:pt x="507657" y="0"/>
                </a:lnTo>
                <a:lnTo>
                  <a:pt x="502399" y="1676"/>
                </a:lnTo>
                <a:lnTo>
                  <a:pt x="492137" y="8381"/>
                </a:lnTo>
                <a:lnTo>
                  <a:pt x="489115" y="14973"/>
                </a:lnTo>
                <a:lnTo>
                  <a:pt x="488238" y="24790"/>
                </a:lnTo>
                <a:lnTo>
                  <a:pt x="443357" y="456755"/>
                </a:lnTo>
                <a:lnTo>
                  <a:pt x="93091" y="456755"/>
                </a:lnTo>
                <a:lnTo>
                  <a:pt x="137299" y="34162"/>
                </a:lnTo>
                <a:lnTo>
                  <a:pt x="137299" y="30810"/>
                </a:lnTo>
                <a:lnTo>
                  <a:pt x="137845" y="26695"/>
                </a:lnTo>
                <a:lnTo>
                  <a:pt x="137960" y="17652"/>
                </a:lnTo>
                <a:lnTo>
                  <a:pt x="135953" y="11722"/>
                </a:lnTo>
                <a:lnTo>
                  <a:pt x="127914" y="2349"/>
                </a:lnTo>
                <a:lnTo>
                  <a:pt x="122110" y="0"/>
                </a:lnTo>
                <a:lnTo>
                  <a:pt x="109169" y="0"/>
                </a:lnTo>
                <a:lnTo>
                  <a:pt x="103911" y="1676"/>
                </a:lnTo>
                <a:lnTo>
                  <a:pt x="93649" y="8381"/>
                </a:lnTo>
                <a:lnTo>
                  <a:pt x="90627" y="14973"/>
                </a:lnTo>
                <a:lnTo>
                  <a:pt x="89750" y="24790"/>
                </a:lnTo>
                <a:lnTo>
                  <a:pt x="673" y="879360"/>
                </a:lnTo>
                <a:lnTo>
                  <a:pt x="215" y="880262"/>
                </a:lnTo>
                <a:lnTo>
                  <a:pt x="0" y="881367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74"/>
                </a:lnTo>
                <a:lnTo>
                  <a:pt x="15849" y="913510"/>
                </a:lnTo>
                <a:lnTo>
                  <a:pt x="28803" y="913510"/>
                </a:lnTo>
                <a:lnTo>
                  <a:pt x="34036" y="911834"/>
                </a:lnTo>
                <a:lnTo>
                  <a:pt x="44310" y="905141"/>
                </a:lnTo>
                <a:lnTo>
                  <a:pt x="47320" y="898563"/>
                </a:lnTo>
                <a:lnTo>
                  <a:pt x="88404" y="503643"/>
                </a:lnTo>
                <a:lnTo>
                  <a:pt x="437997" y="503643"/>
                </a:lnTo>
                <a:lnTo>
                  <a:pt x="399161" y="879360"/>
                </a:lnTo>
                <a:lnTo>
                  <a:pt x="398703" y="880262"/>
                </a:lnTo>
                <a:lnTo>
                  <a:pt x="398487" y="881367"/>
                </a:lnTo>
                <a:lnTo>
                  <a:pt x="398487" y="895883"/>
                </a:lnTo>
                <a:lnTo>
                  <a:pt x="400494" y="901788"/>
                </a:lnTo>
                <a:lnTo>
                  <a:pt x="408533" y="911174"/>
                </a:lnTo>
                <a:lnTo>
                  <a:pt x="414337" y="913510"/>
                </a:lnTo>
                <a:lnTo>
                  <a:pt x="427291" y="913510"/>
                </a:lnTo>
                <a:lnTo>
                  <a:pt x="432523" y="911834"/>
                </a:lnTo>
                <a:lnTo>
                  <a:pt x="442798" y="905141"/>
                </a:lnTo>
                <a:lnTo>
                  <a:pt x="445808" y="898563"/>
                </a:lnTo>
                <a:lnTo>
                  <a:pt x="446709" y="888733"/>
                </a:lnTo>
                <a:lnTo>
                  <a:pt x="535787" y="34162"/>
                </a:lnTo>
                <a:lnTo>
                  <a:pt x="535787" y="30810"/>
                </a:lnTo>
                <a:lnTo>
                  <a:pt x="536333" y="26695"/>
                </a:lnTo>
                <a:lnTo>
                  <a:pt x="536448" y="17652"/>
                </a:lnTo>
                <a:lnTo>
                  <a:pt x="534441" y="11722"/>
                </a:lnTo>
                <a:lnTo>
                  <a:pt x="526402" y="2349"/>
                </a:lnTo>
                <a:lnTo>
                  <a:pt x="52059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17605" y="3823384"/>
            <a:ext cx="536575" cy="913765"/>
          </a:xfrm>
          <a:custGeom>
            <a:avLst/>
            <a:gdLst/>
            <a:ahLst/>
            <a:cxnLst/>
            <a:rect l="l" t="t" r="r" b="b"/>
            <a:pathLst>
              <a:path w="536575" h="913764">
                <a:moveTo>
                  <a:pt x="520598" y="0"/>
                </a:moveTo>
                <a:lnTo>
                  <a:pt x="507657" y="0"/>
                </a:lnTo>
                <a:lnTo>
                  <a:pt x="502399" y="1676"/>
                </a:lnTo>
                <a:lnTo>
                  <a:pt x="492137" y="8381"/>
                </a:lnTo>
                <a:lnTo>
                  <a:pt x="489115" y="14973"/>
                </a:lnTo>
                <a:lnTo>
                  <a:pt x="488238" y="24790"/>
                </a:lnTo>
                <a:lnTo>
                  <a:pt x="443356" y="456755"/>
                </a:lnTo>
                <a:lnTo>
                  <a:pt x="93090" y="456755"/>
                </a:lnTo>
                <a:lnTo>
                  <a:pt x="137299" y="34162"/>
                </a:lnTo>
                <a:lnTo>
                  <a:pt x="137299" y="30810"/>
                </a:lnTo>
                <a:lnTo>
                  <a:pt x="137845" y="26695"/>
                </a:lnTo>
                <a:lnTo>
                  <a:pt x="137960" y="17652"/>
                </a:lnTo>
                <a:lnTo>
                  <a:pt x="135953" y="11722"/>
                </a:lnTo>
                <a:lnTo>
                  <a:pt x="127914" y="2349"/>
                </a:lnTo>
                <a:lnTo>
                  <a:pt x="122110" y="0"/>
                </a:lnTo>
                <a:lnTo>
                  <a:pt x="109169" y="0"/>
                </a:lnTo>
                <a:lnTo>
                  <a:pt x="103911" y="1676"/>
                </a:lnTo>
                <a:lnTo>
                  <a:pt x="93649" y="8381"/>
                </a:lnTo>
                <a:lnTo>
                  <a:pt x="90627" y="14973"/>
                </a:lnTo>
                <a:lnTo>
                  <a:pt x="89750" y="24790"/>
                </a:lnTo>
                <a:lnTo>
                  <a:pt x="673" y="879360"/>
                </a:lnTo>
                <a:lnTo>
                  <a:pt x="215" y="880262"/>
                </a:lnTo>
                <a:lnTo>
                  <a:pt x="0" y="881367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74"/>
                </a:lnTo>
                <a:lnTo>
                  <a:pt x="15849" y="913510"/>
                </a:lnTo>
                <a:lnTo>
                  <a:pt x="28803" y="913510"/>
                </a:lnTo>
                <a:lnTo>
                  <a:pt x="34035" y="911834"/>
                </a:lnTo>
                <a:lnTo>
                  <a:pt x="44310" y="905141"/>
                </a:lnTo>
                <a:lnTo>
                  <a:pt x="47320" y="898563"/>
                </a:lnTo>
                <a:lnTo>
                  <a:pt x="88404" y="503643"/>
                </a:lnTo>
                <a:lnTo>
                  <a:pt x="437997" y="503643"/>
                </a:lnTo>
                <a:lnTo>
                  <a:pt x="399160" y="879360"/>
                </a:lnTo>
                <a:lnTo>
                  <a:pt x="398703" y="880262"/>
                </a:lnTo>
                <a:lnTo>
                  <a:pt x="398487" y="881367"/>
                </a:lnTo>
                <a:lnTo>
                  <a:pt x="398487" y="895883"/>
                </a:lnTo>
                <a:lnTo>
                  <a:pt x="400494" y="901788"/>
                </a:lnTo>
                <a:lnTo>
                  <a:pt x="408533" y="911174"/>
                </a:lnTo>
                <a:lnTo>
                  <a:pt x="414337" y="913510"/>
                </a:lnTo>
                <a:lnTo>
                  <a:pt x="427291" y="913510"/>
                </a:lnTo>
                <a:lnTo>
                  <a:pt x="432523" y="911834"/>
                </a:lnTo>
                <a:lnTo>
                  <a:pt x="442798" y="905141"/>
                </a:lnTo>
                <a:lnTo>
                  <a:pt x="445808" y="898563"/>
                </a:lnTo>
                <a:lnTo>
                  <a:pt x="446709" y="888733"/>
                </a:lnTo>
                <a:lnTo>
                  <a:pt x="535787" y="34162"/>
                </a:lnTo>
                <a:lnTo>
                  <a:pt x="535787" y="30810"/>
                </a:lnTo>
                <a:lnTo>
                  <a:pt x="536333" y="26695"/>
                </a:lnTo>
                <a:lnTo>
                  <a:pt x="536447" y="17652"/>
                </a:lnTo>
                <a:lnTo>
                  <a:pt x="534441" y="11722"/>
                </a:lnTo>
                <a:lnTo>
                  <a:pt x="526402" y="2349"/>
                </a:lnTo>
                <a:lnTo>
                  <a:pt x="52059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20570" y="3823384"/>
            <a:ext cx="536575" cy="913765"/>
          </a:xfrm>
          <a:custGeom>
            <a:avLst/>
            <a:gdLst/>
            <a:ahLst/>
            <a:cxnLst/>
            <a:rect l="l" t="t" r="r" b="b"/>
            <a:pathLst>
              <a:path w="536575" h="913764">
                <a:moveTo>
                  <a:pt x="520598" y="0"/>
                </a:moveTo>
                <a:lnTo>
                  <a:pt x="507657" y="0"/>
                </a:lnTo>
                <a:lnTo>
                  <a:pt x="502411" y="1676"/>
                </a:lnTo>
                <a:lnTo>
                  <a:pt x="492137" y="8381"/>
                </a:lnTo>
                <a:lnTo>
                  <a:pt x="489127" y="14973"/>
                </a:lnTo>
                <a:lnTo>
                  <a:pt x="488238" y="24790"/>
                </a:lnTo>
                <a:lnTo>
                  <a:pt x="443356" y="456755"/>
                </a:lnTo>
                <a:lnTo>
                  <a:pt x="93090" y="456755"/>
                </a:lnTo>
                <a:lnTo>
                  <a:pt x="137299" y="34162"/>
                </a:lnTo>
                <a:lnTo>
                  <a:pt x="137299" y="30810"/>
                </a:lnTo>
                <a:lnTo>
                  <a:pt x="137858" y="26695"/>
                </a:lnTo>
                <a:lnTo>
                  <a:pt x="137960" y="17652"/>
                </a:lnTo>
                <a:lnTo>
                  <a:pt x="135953" y="11722"/>
                </a:lnTo>
                <a:lnTo>
                  <a:pt x="127914" y="2349"/>
                </a:lnTo>
                <a:lnTo>
                  <a:pt x="122110" y="0"/>
                </a:lnTo>
                <a:lnTo>
                  <a:pt x="109169" y="0"/>
                </a:lnTo>
                <a:lnTo>
                  <a:pt x="103924" y="1676"/>
                </a:lnTo>
                <a:lnTo>
                  <a:pt x="93649" y="8381"/>
                </a:lnTo>
                <a:lnTo>
                  <a:pt x="90639" y="14973"/>
                </a:lnTo>
                <a:lnTo>
                  <a:pt x="89750" y="24790"/>
                </a:lnTo>
                <a:lnTo>
                  <a:pt x="673" y="879360"/>
                </a:lnTo>
                <a:lnTo>
                  <a:pt x="228" y="880262"/>
                </a:lnTo>
                <a:lnTo>
                  <a:pt x="0" y="881367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74"/>
                </a:lnTo>
                <a:lnTo>
                  <a:pt x="15849" y="913510"/>
                </a:lnTo>
                <a:lnTo>
                  <a:pt x="28803" y="913510"/>
                </a:lnTo>
                <a:lnTo>
                  <a:pt x="34048" y="911834"/>
                </a:lnTo>
                <a:lnTo>
                  <a:pt x="44310" y="905141"/>
                </a:lnTo>
                <a:lnTo>
                  <a:pt x="47332" y="898563"/>
                </a:lnTo>
                <a:lnTo>
                  <a:pt x="48221" y="888733"/>
                </a:lnTo>
                <a:lnTo>
                  <a:pt x="88404" y="503643"/>
                </a:lnTo>
                <a:lnTo>
                  <a:pt x="437997" y="503643"/>
                </a:lnTo>
                <a:lnTo>
                  <a:pt x="399160" y="879360"/>
                </a:lnTo>
                <a:lnTo>
                  <a:pt x="398716" y="880262"/>
                </a:lnTo>
                <a:lnTo>
                  <a:pt x="398487" y="881367"/>
                </a:lnTo>
                <a:lnTo>
                  <a:pt x="398487" y="895883"/>
                </a:lnTo>
                <a:lnTo>
                  <a:pt x="400494" y="901788"/>
                </a:lnTo>
                <a:lnTo>
                  <a:pt x="408533" y="911174"/>
                </a:lnTo>
                <a:lnTo>
                  <a:pt x="414337" y="913510"/>
                </a:lnTo>
                <a:lnTo>
                  <a:pt x="427291" y="913510"/>
                </a:lnTo>
                <a:lnTo>
                  <a:pt x="432536" y="911834"/>
                </a:lnTo>
                <a:lnTo>
                  <a:pt x="442798" y="905141"/>
                </a:lnTo>
                <a:lnTo>
                  <a:pt x="445820" y="898563"/>
                </a:lnTo>
                <a:lnTo>
                  <a:pt x="446709" y="888733"/>
                </a:lnTo>
                <a:lnTo>
                  <a:pt x="535787" y="34162"/>
                </a:lnTo>
                <a:lnTo>
                  <a:pt x="535787" y="30810"/>
                </a:lnTo>
                <a:lnTo>
                  <a:pt x="536346" y="26695"/>
                </a:lnTo>
                <a:lnTo>
                  <a:pt x="536447" y="17652"/>
                </a:lnTo>
                <a:lnTo>
                  <a:pt x="534441" y="11722"/>
                </a:lnTo>
                <a:lnTo>
                  <a:pt x="526402" y="2349"/>
                </a:lnTo>
                <a:lnTo>
                  <a:pt x="52059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23541" y="3823384"/>
            <a:ext cx="536575" cy="913765"/>
          </a:xfrm>
          <a:custGeom>
            <a:avLst/>
            <a:gdLst/>
            <a:ahLst/>
            <a:cxnLst/>
            <a:rect l="l" t="t" r="r" b="b"/>
            <a:pathLst>
              <a:path w="536575" h="913764">
                <a:moveTo>
                  <a:pt x="520598" y="0"/>
                </a:moveTo>
                <a:lnTo>
                  <a:pt x="507657" y="0"/>
                </a:lnTo>
                <a:lnTo>
                  <a:pt x="502399" y="1676"/>
                </a:lnTo>
                <a:lnTo>
                  <a:pt x="492137" y="8381"/>
                </a:lnTo>
                <a:lnTo>
                  <a:pt x="489115" y="14973"/>
                </a:lnTo>
                <a:lnTo>
                  <a:pt x="488238" y="24790"/>
                </a:lnTo>
                <a:lnTo>
                  <a:pt x="443356" y="456755"/>
                </a:lnTo>
                <a:lnTo>
                  <a:pt x="93090" y="456755"/>
                </a:lnTo>
                <a:lnTo>
                  <a:pt x="137299" y="34162"/>
                </a:lnTo>
                <a:lnTo>
                  <a:pt x="137299" y="30810"/>
                </a:lnTo>
                <a:lnTo>
                  <a:pt x="137845" y="26695"/>
                </a:lnTo>
                <a:lnTo>
                  <a:pt x="137960" y="17652"/>
                </a:lnTo>
                <a:lnTo>
                  <a:pt x="135953" y="11722"/>
                </a:lnTo>
                <a:lnTo>
                  <a:pt x="127914" y="2349"/>
                </a:lnTo>
                <a:lnTo>
                  <a:pt x="122110" y="0"/>
                </a:lnTo>
                <a:lnTo>
                  <a:pt x="109169" y="0"/>
                </a:lnTo>
                <a:lnTo>
                  <a:pt x="103911" y="1676"/>
                </a:lnTo>
                <a:lnTo>
                  <a:pt x="93649" y="8381"/>
                </a:lnTo>
                <a:lnTo>
                  <a:pt x="90627" y="14973"/>
                </a:lnTo>
                <a:lnTo>
                  <a:pt x="89750" y="24790"/>
                </a:lnTo>
                <a:lnTo>
                  <a:pt x="673" y="879360"/>
                </a:lnTo>
                <a:lnTo>
                  <a:pt x="215" y="880262"/>
                </a:lnTo>
                <a:lnTo>
                  <a:pt x="0" y="881367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74"/>
                </a:lnTo>
                <a:lnTo>
                  <a:pt x="15849" y="913510"/>
                </a:lnTo>
                <a:lnTo>
                  <a:pt x="28803" y="913510"/>
                </a:lnTo>
                <a:lnTo>
                  <a:pt x="34035" y="911834"/>
                </a:lnTo>
                <a:lnTo>
                  <a:pt x="44310" y="905141"/>
                </a:lnTo>
                <a:lnTo>
                  <a:pt x="47320" y="898563"/>
                </a:lnTo>
                <a:lnTo>
                  <a:pt x="88404" y="503643"/>
                </a:lnTo>
                <a:lnTo>
                  <a:pt x="437997" y="503643"/>
                </a:lnTo>
                <a:lnTo>
                  <a:pt x="399160" y="879360"/>
                </a:lnTo>
                <a:lnTo>
                  <a:pt x="398703" y="880262"/>
                </a:lnTo>
                <a:lnTo>
                  <a:pt x="398487" y="881367"/>
                </a:lnTo>
                <a:lnTo>
                  <a:pt x="398487" y="895883"/>
                </a:lnTo>
                <a:lnTo>
                  <a:pt x="400494" y="901788"/>
                </a:lnTo>
                <a:lnTo>
                  <a:pt x="408533" y="911174"/>
                </a:lnTo>
                <a:lnTo>
                  <a:pt x="414337" y="913510"/>
                </a:lnTo>
                <a:lnTo>
                  <a:pt x="427291" y="913510"/>
                </a:lnTo>
                <a:lnTo>
                  <a:pt x="432523" y="911834"/>
                </a:lnTo>
                <a:lnTo>
                  <a:pt x="442798" y="905141"/>
                </a:lnTo>
                <a:lnTo>
                  <a:pt x="445808" y="898563"/>
                </a:lnTo>
                <a:lnTo>
                  <a:pt x="446709" y="888733"/>
                </a:lnTo>
                <a:lnTo>
                  <a:pt x="535787" y="34162"/>
                </a:lnTo>
                <a:lnTo>
                  <a:pt x="535787" y="30810"/>
                </a:lnTo>
                <a:lnTo>
                  <a:pt x="536333" y="26695"/>
                </a:lnTo>
                <a:lnTo>
                  <a:pt x="536447" y="17652"/>
                </a:lnTo>
                <a:lnTo>
                  <a:pt x="534441" y="11722"/>
                </a:lnTo>
                <a:lnTo>
                  <a:pt x="526402" y="2349"/>
                </a:lnTo>
                <a:lnTo>
                  <a:pt x="52059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66013" y="793002"/>
            <a:ext cx="6828155" cy="8941435"/>
            <a:chOff x="366013" y="793002"/>
            <a:chExt cx="6828155" cy="8941435"/>
          </a:xfrm>
        </p:grpSpPr>
        <p:sp>
          <p:nvSpPr>
            <p:cNvPr id="14" name="object 14"/>
            <p:cNvSpPr/>
            <p:nvPr/>
          </p:nvSpPr>
          <p:spPr>
            <a:xfrm>
              <a:off x="6126513" y="3823384"/>
              <a:ext cx="536575" cy="913765"/>
            </a:xfrm>
            <a:custGeom>
              <a:avLst/>
              <a:gdLst/>
              <a:ahLst/>
              <a:cxnLst/>
              <a:rect l="l" t="t" r="r" b="b"/>
              <a:pathLst>
                <a:path w="536575" h="913764">
                  <a:moveTo>
                    <a:pt x="520598" y="0"/>
                  </a:moveTo>
                  <a:lnTo>
                    <a:pt x="507657" y="0"/>
                  </a:lnTo>
                  <a:lnTo>
                    <a:pt x="502399" y="1676"/>
                  </a:lnTo>
                  <a:lnTo>
                    <a:pt x="492137" y="8381"/>
                  </a:lnTo>
                  <a:lnTo>
                    <a:pt x="489115" y="14973"/>
                  </a:lnTo>
                  <a:lnTo>
                    <a:pt x="488238" y="24790"/>
                  </a:lnTo>
                  <a:lnTo>
                    <a:pt x="443356" y="456755"/>
                  </a:lnTo>
                  <a:lnTo>
                    <a:pt x="93090" y="456755"/>
                  </a:lnTo>
                  <a:lnTo>
                    <a:pt x="137299" y="34162"/>
                  </a:lnTo>
                  <a:lnTo>
                    <a:pt x="137299" y="30810"/>
                  </a:lnTo>
                  <a:lnTo>
                    <a:pt x="137845" y="26695"/>
                  </a:lnTo>
                  <a:lnTo>
                    <a:pt x="137960" y="17652"/>
                  </a:lnTo>
                  <a:lnTo>
                    <a:pt x="135953" y="11722"/>
                  </a:lnTo>
                  <a:lnTo>
                    <a:pt x="127914" y="2349"/>
                  </a:lnTo>
                  <a:lnTo>
                    <a:pt x="122110" y="0"/>
                  </a:lnTo>
                  <a:lnTo>
                    <a:pt x="109169" y="0"/>
                  </a:lnTo>
                  <a:lnTo>
                    <a:pt x="103911" y="1676"/>
                  </a:lnTo>
                  <a:lnTo>
                    <a:pt x="93649" y="8381"/>
                  </a:lnTo>
                  <a:lnTo>
                    <a:pt x="90627" y="14973"/>
                  </a:lnTo>
                  <a:lnTo>
                    <a:pt x="89750" y="24790"/>
                  </a:lnTo>
                  <a:lnTo>
                    <a:pt x="673" y="879360"/>
                  </a:lnTo>
                  <a:lnTo>
                    <a:pt x="215" y="880262"/>
                  </a:lnTo>
                  <a:lnTo>
                    <a:pt x="0" y="881367"/>
                  </a:lnTo>
                  <a:lnTo>
                    <a:pt x="0" y="895883"/>
                  </a:lnTo>
                  <a:lnTo>
                    <a:pt x="2006" y="901788"/>
                  </a:lnTo>
                  <a:lnTo>
                    <a:pt x="10045" y="911174"/>
                  </a:lnTo>
                  <a:lnTo>
                    <a:pt x="15849" y="913510"/>
                  </a:lnTo>
                  <a:lnTo>
                    <a:pt x="28803" y="913510"/>
                  </a:lnTo>
                  <a:lnTo>
                    <a:pt x="34035" y="911834"/>
                  </a:lnTo>
                  <a:lnTo>
                    <a:pt x="44310" y="905141"/>
                  </a:lnTo>
                  <a:lnTo>
                    <a:pt x="47320" y="898563"/>
                  </a:lnTo>
                  <a:lnTo>
                    <a:pt x="88404" y="503643"/>
                  </a:lnTo>
                  <a:lnTo>
                    <a:pt x="437997" y="503643"/>
                  </a:lnTo>
                  <a:lnTo>
                    <a:pt x="399160" y="879360"/>
                  </a:lnTo>
                  <a:lnTo>
                    <a:pt x="398703" y="880262"/>
                  </a:lnTo>
                  <a:lnTo>
                    <a:pt x="398487" y="881367"/>
                  </a:lnTo>
                  <a:lnTo>
                    <a:pt x="398487" y="895883"/>
                  </a:lnTo>
                  <a:lnTo>
                    <a:pt x="400494" y="901788"/>
                  </a:lnTo>
                  <a:lnTo>
                    <a:pt x="408533" y="911174"/>
                  </a:lnTo>
                  <a:lnTo>
                    <a:pt x="414337" y="913510"/>
                  </a:lnTo>
                  <a:lnTo>
                    <a:pt x="427291" y="913510"/>
                  </a:lnTo>
                  <a:lnTo>
                    <a:pt x="432523" y="911834"/>
                  </a:lnTo>
                  <a:lnTo>
                    <a:pt x="442798" y="905141"/>
                  </a:lnTo>
                  <a:lnTo>
                    <a:pt x="445808" y="898563"/>
                  </a:lnTo>
                  <a:lnTo>
                    <a:pt x="446709" y="888733"/>
                  </a:lnTo>
                  <a:lnTo>
                    <a:pt x="535787" y="34162"/>
                  </a:lnTo>
                  <a:lnTo>
                    <a:pt x="535787" y="30810"/>
                  </a:lnTo>
                  <a:lnTo>
                    <a:pt x="536333" y="26695"/>
                  </a:lnTo>
                  <a:lnTo>
                    <a:pt x="536447" y="17652"/>
                  </a:lnTo>
                  <a:lnTo>
                    <a:pt x="534441" y="11722"/>
                  </a:lnTo>
                  <a:lnTo>
                    <a:pt x="526402" y="2349"/>
                  </a:lnTo>
                  <a:lnTo>
                    <a:pt x="520598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6013" y="793002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75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75" y="8940901"/>
                  </a:lnTo>
                  <a:lnTo>
                    <a:pt x="6645306" y="8936247"/>
                  </a:lnTo>
                  <a:lnTo>
                    <a:pt x="6688205" y="8922901"/>
                  </a:lnTo>
                  <a:lnTo>
                    <a:pt x="6701821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21" y="25400"/>
                  </a:lnTo>
                  <a:lnTo>
                    <a:pt x="6688205" y="18000"/>
                  </a:lnTo>
                  <a:lnTo>
                    <a:pt x="6645306" y="4654"/>
                  </a:lnTo>
                  <a:lnTo>
                    <a:pt x="6599275" y="0"/>
                  </a:lnTo>
                  <a:close/>
                </a:path>
                <a:path w="6828155" h="8941435">
                  <a:moveTo>
                    <a:pt x="6701821" y="25400"/>
                  </a:moveTo>
                  <a:lnTo>
                    <a:pt x="6599275" y="25400"/>
                  </a:lnTo>
                  <a:lnTo>
                    <a:pt x="6645830" y="30778"/>
                  </a:lnTo>
                  <a:lnTo>
                    <a:pt x="6688596" y="46094"/>
                  </a:lnTo>
                  <a:lnTo>
                    <a:pt x="6726345" y="70118"/>
                  </a:lnTo>
                  <a:lnTo>
                    <a:pt x="6757846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6" y="8839280"/>
                  </a:lnTo>
                  <a:lnTo>
                    <a:pt x="6726345" y="8870782"/>
                  </a:lnTo>
                  <a:lnTo>
                    <a:pt x="6688596" y="8894806"/>
                  </a:lnTo>
                  <a:lnTo>
                    <a:pt x="6645830" y="8910122"/>
                  </a:lnTo>
                  <a:lnTo>
                    <a:pt x="6599275" y="8915501"/>
                  </a:lnTo>
                  <a:lnTo>
                    <a:pt x="6701821" y="8915501"/>
                  </a:lnTo>
                  <a:lnTo>
                    <a:pt x="6760906" y="8873842"/>
                  </a:lnTo>
                  <a:lnTo>
                    <a:pt x="6788854" y="8839982"/>
                  </a:lnTo>
                  <a:lnTo>
                    <a:pt x="6809964" y="8801137"/>
                  </a:lnTo>
                  <a:lnTo>
                    <a:pt x="6823310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10" y="182666"/>
                  </a:lnTo>
                  <a:lnTo>
                    <a:pt x="6809964" y="139763"/>
                  </a:lnTo>
                  <a:lnTo>
                    <a:pt x="6788854" y="100919"/>
                  </a:lnTo>
                  <a:lnTo>
                    <a:pt x="6760906" y="67059"/>
                  </a:lnTo>
                  <a:lnTo>
                    <a:pt x="6727048" y="39110"/>
                  </a:lnTo>
                  <a:lnTo>
                    <a:pt x="6701821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017" y="381815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1017" y="521542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1017" y="2036266"/>
              <a:ext cx="3209290" cy="783590"/>
            </a:xfrm>
            <a:custGeom>
              <a:avLst/>
              <a:gdLst/>
              <a:ahLst/>
              <a:cxnLst/>
              <a:rect l="l" t="t" r="r" b="b"/>
              <a:pathLst>
                <a:path w="3209290" h="783589">
                  <a:moveTo>
                    <a:pt x="3208985" y="758050"/>
                  </a:moveTo>
                  <a:lnTo>
                    <a:pt x="0" y="758050"/>
                  </a:lnTo>
                  <a:lnTo>
                    <a:pt x="0" y="783450"/>
                  </a:lnTo>
                  <a:lnTo>
                    <a:pt x="3208985" y="783450"/>
                  </a:lnTo>
                  <a:lnTo>
                    <a:pt x="3208985" y="758050"/>
                  </a:lnTo>
                  <a:close/>
                </a:path>
                <a:path w="3209290" h="783589">
                  <a:moveTo>
                    <a:pt x="320898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85" y="9525"/>
                  </a:lnTo>
                  <a:lnTo>
                    <a:pt x="3208985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1017" y="5897715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1017" y="6358712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1017" y="8438261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1017" y="937453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2119478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09748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12718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15689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18658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21629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19478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21858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09748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12718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15689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18658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21629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19604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09874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12844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15814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18784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21753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19604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1984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09874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12844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15814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18784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21753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07020" y="428493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97290" y="428493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0261" y="428493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03230" y="428493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06200" y="428493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09170" y="428493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07020" y="636540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09400" y="636540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97290" y="636540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00261" y="636540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403230" y="636540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06200" y="636540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209170" y="636540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4994" y="3823384"/>
            <a:ext cx="536575" cy="913765"/>
          </a:xfrm>
          <a:custGeom>
            <a:avLst/>
            <a:gdLst/>
            <a:ahLst/>
            <a:cxnLst/>
            <a:rect l="l" t="t" r="r" b="b"/>
            <a:pathLst>
              <a:path w="536575" h="913764">
                <a:moveTo>
                  <a:pt x="520598" y="0"/>
                </a:moveTo>
                <a:lnTo>
                  <a:pt x="507657" y="0"/>
                </a:lnTo>
                <a:lnTo>
                  <a:pt x="502399" y="1676"/>
                </a:lnTo>
                <a:lnTo>
                  <a:pt x="492137" y="8381"/>
                </a:lnTo>
                <a:lnTo>
                  <a:pt x="489115" y="14973"/>
                </a:lnTo>
                <a:lnTo>
                  <a:pt x="488238" y="24790"/>
                </a:lnTo>
                <a:lnTo>
                  <a:pt x="443356" y="456755"/>
                </a:lnTo>
                <a:lnTo>
                  <a:pt x="93090" y="456755"/>
                </a:lnTo>
                <a:lnTo>
                  <a:pt x="137299" y="34162"/>
                </a:lnTo>
                <a:lnTo>
                  <a:pt x="137299" y="30810"/>
                </a:lnTo>
                <a:lnTo>
                  <a:pt x="137845" y="26695"/>
                </a:lnTo>
                <a:lnTo>
                  <a:pt x="137960" y="17652"/>
                </a:lnTo>
                <a:lnTo>
                  <a:pt x="135953" y="11722"/>
                </a:lnTo>
                <a:lnTo>
                  <a:pt x="127914" y="2349"/>
                </a:lnTo>
                <a:lnTo>
                  <a:pt x="122110" y="0"/>
                </a:lnTo>
                <a:lnTo>
                  <a:pt x="109169" y="0"/>
                </a:lnTo>
                <a:lnTo>
                  <a:pt x="103911" y="1676"/>
                </a:lnTo>
                <a:lnTo>
                  <a:pt x="93649" y="8381"/>
                </a:lnTo>
                <a:lnTo>
                  <a:pt x="90627" y="14973"/>
                </a:lnTo>
                <a:lnTo>
                  <a:pt x="89750" y="24790"/>
                </a:lnTo>
                <a:lnTo>
                  <a:pt x="673" y="879360"/>
                </a:lnTo>
                <a:lnTo>
                  <a:pt x="215" y="880262"/>
                </a:lnTo>
                <a:lnTo>
                  <a:pt x="0" y="881367"/>
                </a:lnTo>
                <a:lnTo>
                  <a:pt x="0" y="895883"/>
                </a:lnTo>
                <a:lnTo>
                  <a:pt x="2006" y="901788"/>
                </a:lnTo>
                <a:lnTo>
                  <a:pt x="10045" y="911174"/>
                </a:lnTo>
                <a:lnTo>
                  <a:pt x="15849" y="913510"/>
                </a:lnTo>
                <a:lnTo>
                  <a:pt x="28803" y="913510"/>
                </a:lnTo>
                <a:lnTo>
                  <a:pt x="34036" y="911834"/>
                </a:lnTo>
                <a:lnTo>
                  <a:pt x="44310" y="905141"/>
                </a:lnTo>
                <a:lnTo>
                  <a:pt x="47320" y="898563"/>
                </a:lnTo>
                <a:lnTo>
                  <a:pt x="88404" y="503643"/>
                </a:lnTo>
                <a:lnTo>
                  <a:pt x="437997" y="503643"/>
                </a:lnTo>
                <a:lnTo>
                  <a:pt x="399161" y="879360"/>
                </a:lnTo>
                <a:lnTo>
                  <a:pt x="398703" y="880262"/>
                </a:lnTo>
                <a:lnTo>
                  <a:pt x="398487" y="881367"/>
                </a:lnTo>
                <a:lnTo>
                  <a:pt x="398487" y="895883"/>
                </a:lnTo>
                <a:lnTo>
                  <a:pt x="400494" y="901788"/>
                </a:lnTo>
                <a:lnTo>
                  <a:pt x="408533" y="911174"/>
                </a:lnTo>
                <a:lnTo>
                  <a:pt x="414337" y="913510"/>
                </a:lnTo>
                <a:lnTo>
                  <a:pt x="427291" y="913510"/>
                </a:lnTo>
                <a:lnTo>
                  <a:pt x="432523" y="911834"/>
                </a:lnTo>
                <a:lnTo>
                  <a:pt x="442798" y="905141"/>
                </a:lnTo>
                <a:lnTo>
                  <a:pt x="445808" y="898563"/>
                </a:lnTo>
                <a:lnTo>
                  <a:pt x="446709" y="888733"/>
                </a:lnTo>
                <a:lnTo>
                  <a:pt x="535787" y="34162"/>
                </a:lnTo>
                <a:lnTo>
                  <a:pt x="535787" y="30810"/>
                </a:lnTo>
                <a:lnTo>
                  <a:pt x="536333" y="26695"/>
                </a:lnTo>
                <a:lnTo>
                  <a:pt x="536448" y="17652"/>
                </a:lnTo>
                <a:lnTo>
                  <a:pt x="534441" y="11722"/>
                </a:lnTo>
                <a:lnTo>
                  <a:pt x="526402" y="2349"/>
                </a:lnTo>
                <a:lnTo>
                  <a:pt x="5205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0859" y="1305585"/>
            <a:ext cx="874394" cy="1489075"/>
          </a:xfrm>
          <a:custGeom>
            <a:avLst/>
            <a:gdLst/>
            <a:ahLst/>
            <a:cxnLst/>
            <a:rect l="l" t="t" r="r" b="b"/>
            <a:pathLst>
              <a:path w="874394" h="1489075">
                <a:moveTo>
                  <a:pt x="836015" y="0"/>
                </a:moveTo>
                <a:lnTo>
                  <a:pt x="800400" y="20329"/>
                </a:lnTo>
                <a:lnTo>
                  <a:pt x="722503" y="744334"/>
                </a:lnTo>
                <a:lnTo>
                  <a:pt x="151701" y="744334"/>
                </a:lnTo>
                <a:lnTo>
                  <a:pt x="223735" y="55664"/>
                </a:lnTo>
                <a:lnTo>
                  <a:pt x="223735" y="48755"/>
                </a:lnTo>
                <a:lnTo>
                  <a:pt x="224828" y="41846"/>
                </a:lnTo>
                <a:lnTo>
                  <a:pt x="209545" y="6445"/>
                </a:lnTo>
                <a:lnTo>
                  <a:pt x="186626" y="0"/>
                </a:lnTo>
                <a:lnTo>
                  <a:pt x="180108" y="511"/>
                </a:lnTo>
                <a:lnTo>
                  <a:pt x="147981" y="29370"/>
                </a:lnTo>
                <a:lnTo>
                  <a:pt x="1092" y="1433017"/>
                </a:lnTo>
                <a:lnTo>
                  <a:pt x="355" y="1434477"/>
                </a:lnTo>
                <a:lnTo>
                  <a:pt x="0" y="1436293"/>
                </a:lnTo>
                <a:lnTo>
                  <a:pt x="0" y="1448295"/>
                </a:lnTo>
                <a:lnTo>
                  <a:pt x="21821" y="1485814"/>
                </a:lnTo>
                <a:lnTo>
                  <a:pt x="38188" y="1488681"/>
                </a:lnTo>
                <a:lnTo>
                  <a:pt x="44706" y="1488169"/>
                </a:lnTo>
                <a:lnTo>
                  <a:pt x="76832" y="1459313"/>
                </a:lnTo>
                <a:lnTo>
                  <a:pt x="144056" y="820737"/>
                </a:lnTo>
                <a:lnTo>
                  <a:pt x="713778" y="820737"/>
                </a:lnTo>
                <a:lnTo>
                  <a:pt x="650468" y="1433017"/>
                </a:lnTo>
                <a:lnTo>
                  <a:pt x="649744" y="1434477"/>
                </a:lnTo>
                <a:lnTo>
                  <a:pt x="649389" y="1436293"/>
                </a:lnTo>
                <a:lnTo>
                  <a:pt x="649389" y="1448295"/>
                </a:lnTo>
                <a:lnTo>
                  <a:pt x="650001" y="1456653"/>
                </a:lnTo>
                <a:lnTo>
                  <a:pt x="678847" y="1487964"/>
                </a:lnTo>
                <a:lnTo>
                  <a:pt x="687578" y="1488681"/>
                </a:lnTo>
                <a:lnTo>
                  <a:pt x="694095" y="1488169"/>
                </a:lnTo>
                <a:lnTo>
                  <a:pt x="726221" y="1459313"/>
                </a:lnTo>
                <a:lnTo>
                  <a:pt x="873125" y="55664"/>
                </a:lnTo>
                <a:lnTo>
                  <a:pt x="873125" y="48755"/>
                </a:lnTo>
                <a:lnTo>
                  <a:pt x="874217" y="41846"/>
                </a:lnTo>
                <a:lnTo>
                  <a:pt x="858932" y="6445"/>
                </a:lnTo>
                <a:lnTo>
                  <a:pt x="844742" y="716"/>
                </a:lnTo>
                <a:lnTo>
                  <a:pt x="83601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/>
          <p:cNvGrpSpPr/>
          <p:nvPr/>
        </p:nvGrpSpPr>
        <p:grpSpPr>
          <a:xfrm>
            <a:off x="5264622" y="1326012"/>
            <a:ext cx="1463675" cy="1332230"/>
            <a:chOff x="5264622" y="1326012"/>
            <a:chExt cx="1463675" cy="1332230"/>
          </a:xfrm>
        </p:grpSpPr>
        <p:sp>
          <p:nvSpPr>
            <p:cNvPr id="68" name="object 68"/>
            <p:cNvSpPr/>
            <p:nvPr/>
          </p:nvSpPr>
          <p:spPr>
            <a:xfrm>
              <a:off x="5402257" y="1505763"/>
              <a:ext cx="1186180" cy="1139825"/>
            </a:xfrm>
            <a:custGeom>
              <a:avLst/>
              <a:gdLst/>
              <a:ahLst/>
              <a:cxnLst/>
              <a:rect l="l" t="t" r="r" b="b"/>
              <a:pathLst>
                <a:path w="1186179" h="1139825">
                  <a:moveTo>
                    <a:pt x="596037" y="0"/>
                  </a:moveTo>
                  <a:lnTo>
                    <a:pt x="582914" y="3226"/>
                  </a:lnTo>
                  <a:lnTo>
                    <a:pt x="568832" y="11560"/>
                  </a:lnTo>
                  <a:lnTo>
                    <a:pt x="0" y="410187"/>
                  </a:lnTo>
                  <a:lnTo>
                    <a:pt x="0" y="1072784"/>
                  </a:lnTo>
                  <a:lnTo>
                    <a:pt x="5222" y="1098653"/>
                  </a:lnTo>
                  <a:lnTo>
                    <a:pt x="19465" y="1119778"/>
                  </a:lnTo>
                  <a:lnTo>
                    <a:pt x="40590" y="1134021"/>
                  </a:lnTo>
                  <a:lnTo>
                    <a:pt x="66459" y="1139243"/>
                  </a:lnTo>
                  <a:lnTo>
                    <a:pt x="1120139" y="1139243"/>
                  </a:lnTo>
                  <a:lnTo>
                    <a:pt x="1145731" y="1134076"/>
                  </a:lnTo>
                  <a:lnTo>
                    <a:pt x="1166629" y="1119986"/>
                  </a:lnTo>
                  <a:lnTo>
                    <a:pt x="1180720" y="1099087"/>
                  </a:lnTo>
                  <a:lnTo>
                    <a:pt x="1185887" y="1073496"/>
                  </a:lnTo>
                  <a:lnTo>
                    <a:pt x="1185887" y="410365"/>
                  </a:lnTo>
                  <a:lnTo>
                    <a:pt x="1151064" y="385664"/>
                  </a:lnTo>
                  <a:lnTo>
                    <a:pt x="711836" y="74063"/>
                  </a:lnTo>
                  <a:lnTo>
                    <a:pt x="623328" y="10023"/>
                  </a:lnTo>
                  <a:lnTo>
                    <a:pt x="609182" y="2169"/>
                  </a:lnTo>
                  <a:lnTo>
                    <a:pt x="59603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389561" y="1493082"/>
              <a:ext cx="1211580" cy="1165225"/>
            </a:xfrm>
            <a:custGeom>
              <a:avLst/>
              <a:gdLst/>
              <a:ahLst/>
              <a:cxnLst/>
              <a:rect l="l" t="t" r="r" b="b"/>
              <a:pathLst>
                <a:path w="1211579" h="1165225">
                  <a:moveTo>
                    <a:pt x="609287" y="0"/>
                  </a:moveTo>
                  <a:lnTo>
                    <a:pt x="592146" y="3673"/>
                  </a:lnTo>
                  <a:lnTo>
                    <a:pt x="574078" y="13950"/>
                  </a:lnTo>
                  <a:lnTo>
                    <a:pt x="548686" y="32102"/>
                  </a:lnTo>
                  <a:lnTo>
                    <a:pt x="2019" y="414851"/>
                  </a:lnTo>
                  <a:lnTo>
                    <a:pt x="0" y="418725"/>
                  </a:lnTo>
                  <a:lnTo>
                    <a:pt x="0" y="1085462"/>
                  </a:lnTo>
                  <a:lnTo>
                    <a:pt x="6230" y="1116246"/>
                  </a:lnTo>
                  <a:lnTo>
                    <a:pt x="23209" y="1141410"/>
                  </a:lnTo>
                  <a:lnTo>
                    <a:pt x="48370" y="1158391"/>
                  </a:lnTo>
                  <a:lnTo>
                    <a:pt x="79146" y="1164621"/>
                  </a:lnTo>
                  <a:lnTo>
                    <a:pt x="1132827" y="1164621"/>
                  </a:lnTo>
                  <a:lnTo>
                    <a:pt x="1163333" y="1158447"/>
                  </a:lnTo>
                  <a:lnTo>
                    <a:pt x="1188272" y="1141618"/>
                  </a:lnTo>
                  <a:lnTo>
                    <a:pt x="1189889" y="1139221"/>
                  </a:lnTo>
                  <a:lnTo>
                    <a:pt x="79146" y="1139221"/>
                  </a:lnTo>
                  <a:lnTo>
                    <a:pt x="58243" y="1134990"/>
                  </a:lnTo>
                  <a:lnTo>
                    <a:pt x="41157" y="1123457"/>
                  </a:lnTo>
                  <a:lnTo>
                    <a:pt x="29629" y="1106367"/>
                  </a:lnTo>
                  <a:lnTo>
                    <a:pt x="25400" y="1085462"/>
                  </a:lnTo>
                  <a:lnTo>
                    <a:pt x="25400" y="429482"/>
                  </a:lnTo>
                  <a:lnTo>
                    <a:pt x="563418" y="52790"/>
                  </a:lnTo>
                  <a:lnTo>
                    <a:pt x="588975" y="34512"/>
                  </a:lnTo>
                  <a:lnTo>
                    <a:pt x="599979" y="27787"/>
                  </a:lnTo>
                  <a:lnTo>
                    <a:pt x="609374" y="25333"/>
                  </a:lnTo>
                  <a:lnTo>
                    <a:pt x="661333" y="25333"/>
                  </a:lnTo>
                  <a:lnTo>
                    <a:pt x="643458" y="12414"/>
                  </a:lnTo>
                  <a:lnTo>
                    <a:pt x="626168" y="2917"/>
                  </a:lnTo>
                  <a:lnTo>
                    <a:pt x="609287" y="0"/>
                  </a:lnTo>
                  <a:close/>
                </a:path>
                <a:path w="1211579" h="1165225">
                  <a:moveTo>
                    <a:pt x="661333" y="25333"/>
                  </a:moveTo>
                  <a:lnTo>
                    <a:pt x="609374" y="25333"/>
                  </a:lnTo>
                  <a:lnTo>
                    <a:pt x="618478" y="27093"/>
                  </a:lnTo>
                  <a:lnTo>
                    <a:pt x="628611" y="33013"/>
                  </a:lnTo>
                  <a:lnTo>
                    <a:pt x="706053" y="89109"/>
                  </a:lnTo>
                  <a:lnTo>
                    <a:pt x="1185875" y="429609"/>
                  </a:lnTo>
                  <a:lnTo>
                    <a:pt x="1185875" y="1086173"/>
                  </a:lnTo>
                  <a:lnTo>
                    <a:pt x="1181699" y="1106801"/>
                  </a:lnTo>
                  <a:lnTo>
                    <a:pt x="1170319" y="1123665"/>
                  </a:lnTo>
                  <a:lnTo>
                    <a:pt x="1153455" y="1135046"/>
                  </a:lnTo>
                  <a:lnTo>
                    <a:pt x="1132827" y="1139221"/>
                  </a:lnTo>
                  <a:lnTo>
                    <a:pt x="1189889" y="1139221"/>
                  </a:lnTo>
                  <a:lnTo>
                    <a:pt x="1205100" y="1116680"/>
                  </a:lnTo>
                  <a:lnTo>
                    <a:pt x="1211275" y="1086173"/>
                  </a:lnTo>
                  <a:lnTo>
                    <a:pt x="1211170" y="418725"/>
                  </a:lnTo>
                  <a:lnTo>
                    <a:pt x="1209281" y="415067"/>
                  </a:lnTo>
                  <a:lnTo>
                    <a:pt x="720837" y="68459"/>
                  </a:lnTo>
                  <a:lnTo>
                    <a:pt x="661333" y="2533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311341" y="1406347"/>
              <a:ext cx="184785" cy="298450"/>
            </a:xfrm>
            <a:custGeom>
              <a:avLst/>
              <a:gdLst/>
              <a:ahLst/>
              <a:cxnLst/>
              <a:rect l="l" t="t" r="r" b="b"/>
              <a:pathLst>
                <a:path w="184785" h="298450">
                  <a:moveTo>
                    <a:pt x="184200" y="0"/>
                  </a:moveTo>
                  <a:lnTo>
                    <a:pt x="0" y="0"/>
                  </a:lnTo>
                  <a:lnTo>
                    <a:pt x="0" y="297891"/>
                  </a:lnTo>
                  <a:lnTo>
                    <a:pt x="184200" y="297891"/>
                  </a:lnTo>
                  <a:lnTo>
                    <a:pt x="184200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253327" y="1326019"/>
              <a:ext cx="297815" cy="391160"/>
            </a:xfrm>
            <a:custGeom>
              <a:avLst/>
              <a:gdLst/>
              <a:ahLst/>
              <a:cxnLst/>
              <a:rect l="l" t="t" r="r" b="b"/>
              <a:pathLst>
                <a:path w="297815" h="391160">
                  <a:moveTo>
                    <a:pt x="297726" y="61455"/>
                  </a:moveTo>
                  <a:lnTo>
                    <a:pt x="292887" y="37553"/>
                  </a:lnTo>
                  <a:lnTo>
                    <a:pt x="284683" y="25400"/>
                  </a:lnTo>
                  <a:lnTo>
                    <a:pt x="279704" y="18021"/>
                  </a:lnTo>
                  <a:lnTo>
                    <a:pt x="260172" y="4838"/>
                  </a:lnTo>
                  <a:lnTo>
                    <a:pt x="236270" y="0"/>
                  </a:lnTo>
                  <a:lnTo>
                    <a:pt x="229501" y="0"/>
                  </a:lnTo>
                  <a:lnTo>
                    <a:pt x="229501" y="122910"/>
                  </a:lnTo>
                  <a:lnTo>
                    <a:pt x="229501" y="365518"/>
                  </a:lnTo>
                  <a:lnTo>
                    <a:pt x="70700" y="365518"/>
                  </a:lnTo>
                  <a:lnTo>
                    <a:pt x="70700" y="122910"/>
                  </a:lnTo>
                  <a:lnTo>
                    <a:pt x="229501" y="122910"/>
                  </a:lnTo>
                  <a:lnTo>
                    <a:pt x="229501" y="0"/>
                  </a:lnTo>
                  <a:lnTo>
                    <a:pt x="61455" y="0"/>
                  </a:lnTo>
                  <a:lnTo>
                    <a:pt x="37553" y="4838"/>
                  </a:lnTo>
                  <a:lnTo>
                    <a:pt x="18021" y="18021"/>
                  </a:lnTo>
                  <a:lnTo>
                    <a:pt x="4838" y="37553"/>
                  </a:lnTo>
                  <a:lnTo>
                    <a:pt x="0" y="61455"/>
                  </a:lnTo>
                  <a:lnTo>
                    <a:pt x="4838" y="85356"/>
                  </a:lnTo>
                  <a:lnTo>
                    <a:pt x="18021" y="104889"/>
                  </a:lnTo>
                  <a:lnTo>
                    <a:pt x="37553" y="118071"/>
                  </a:lnTo>
                  <a:lnTo>
                    <a:pt x="45300" y="119646"/>
                  </a:lnTo>
                  <a:lnTo>
                    <a:pt x="45300" y="385229"/>
                  </a:lnTo>
                  <a:lnTo>
                    <a:pt x="50990" y="390918"/>
                  </a:lnTo>
                  <a:lnTo>
                    <a:pt x="249212" y="390918"/>
                  </a:lnTo>
                  <a:lnTo>
                    <a:pt x="254914" y="385229"/>
                  </a:lnTo>
                  <a:lnTo>
                    <a:pt x="254914" y="365518"/>
                  </a:lnTo>
                  <a:lnTo>
                    <a:pt x="254914" y="119138"/>
                  </a:lnTo>
                  <a:lnTo>
                    <a:pt x="260172" y="118071"/>
                  </a:lnTo>
                  <a:lnTo>
                    <a:pt x="279704" y="104889"/>
                  </a:lnTo>
                  <a:lnTo>
                    <a:pt x="284683" y="97510"/>
                  </a:lnTo>
                  <a:lnTo>
                    <a:pt x="292887" y="85356"/>
                  </a:lnTo>
                  <a:lnTo>
                    <a:pt x="297726" y="61455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864279" y="1663463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5">
                  <a:moveTo>
                    <a:pt x="130924" y="0"/>
                  </a:moveTo>
                  <a:lnTo>
                    <a:pt x="79959" y="10287"/>
                  </a:lnTo>
                  <a:lnTo>
                    <a:pt x="38344" y="38342"/>
                  </a:lnTo>
                  <a:lnTo>
                    <a:pt x="10287" y="79954"/>
                  </a:lnTo>
                  <a:lnTo>
                    <a:pt x="0" y="130911"/>
                  </a:lnTo>
                  <a:lnTo>
                    <a:pt x="10287" y="181868"/>
                  </a:lnTo>
                  <a:lnTo>
                    <a:pt x="38344" y="223480"/>
                  </a:lnTo>
                  <a:lnTo>
                    <a:pt x="79959" y="251535"/>
                  </a:lnTo>
                  <a:lnTo>
                    <a:pt x="130924" y="261823"/>
                  </a:lnTo>
                  <a:lnTo>
                    <a:pt x="181881" y="251535"/>
                  </a:lnTo>
                  <a:lnTo>
                    <a:pt x="223493" y="223480"/>
                  </a:lnTo>
                  <a:lnTo>
                    <a:pt x="251548" y="181868"/>
                  </a:lnTo>
                  <a:lnTo>
                    <a:pt x="261835" y="130911"/>
                  </a:lnTo>
                  <a:lnTo>
                    <a:pt x="251548" y="79954"/>
                  </a:lnTo>
                  <a:lnTo>
                    <a:pt x="223493" y="38342"/>
                  </a:lnTo>
                  <a:lnTo>
                    <a:pt x="181881" y="10287"/>
                  </a:lnTo>
                  <a:lnTo>
                    <a:pt x="130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264620" y="1339024"/>
              <a:ext cx="1463675" cy="1306195"/>
            </a:xfrm>
            <a:custGeom>
              <a:avLst/>
              <a:gdLst/>
              <a:ahLst/>
              <a:cxnLst/>
              <a:rect l="l" t="t" r="r" b="b"/>
              <a:pathLst>
                <a:path w="1463675" h="1306195">
                  <a:moveTo>
                    <a:pt x="676059" y="1063663"/>
                  </a:moveTo>
                  <a:lnTo>
                    <a:pt x="674154" y="1054214"/>
                  </a:lnTo>
                  <a:lnTo>
                    <a:pt x="668947" y="1046492"/>
                  </a:lnTo>
                  <a:lnTo>
                    <a:pt x="661238" y="1041298"/>
                  </a:lnTo>
                  <a:lnTo>
                    <a:pt x="651789" y="1039393"/>
                  </a:lnTo>
                  <a:lnTo>
                    <a:pt x="642353" y="1041298"/>
                  </a:lnTo>
                  <a:lnTo>
                    <a:pt x="634631" y="1046492"/>
                  </a:lnTo>
                  <a:lnTo>
                    <a:pt x="629437" y="1054214"/>
                  </a:lnTo>
                  <a:lnTo>
                    <a:pt x="627519" y="1063663"/>
                  </a:lnTo>
                  <a:lnTo>
                    <a:pt x="629437" y="1073099"/>
                  </a:lnTo>
                  <a:lnTo>
                    <a:pt x="634631" y="1080820"/>
                  </a:lnTo>
                  <a:lnTo>
                    <a:pt x="642353" y="1086015"/>
                  </a:lnTo>
                  <a:lnTo>
                    <a:pt x="651789" y="1087932"/>
                  </a:lnTo>
                  <a:lnTo>
                    <a:pt x="661238" y="1086015"/>
                  </a:lnTo>
                  <a:lnTo>
                    <a:pt x="668947" y="1080820"/>
                  </a:lnTo>
                  <a:lnTo>
                    <a:pt x="674154" y="1073099"/>
                  </a:lnTo>
                  <a:lnTo>
                    <a:pt x="676059" y="1063663"/>
                  </a:lnTo>
                  <a:close/>
                </a:path>
                <a:path w="1463675" h="1306195">
                  <a:moveTo>
                    <a:pt x="874191" y="448348"/>
                  </a:moveTo>
                  <a:lnTo>
                    <a:pt x="872832" y="447001"/>
                  </a:lnTo>
                  <a:lnTo>
                    <a:pt x="866863" y="410006"/>
                  </a:lnTo>
                  <a:lnTo>
                    <a:pt x="846442" y="370598"/>
                  </a:lnTo>
                  <a:lnTo>
                    <a:pt x="846213" y="370370"/>
                  </a:lnTo>
                  <a:lnTo>
                    <a:pt x="846213" y="442658"/>
                  </a:lnTo>
                  <a:lnTo>
                    <a:pt x="846213" y="468058"/>
                  </a:lnTo>
                  <a:lnTo>
                    <a:pt x="839495" y="501332"/>
                  </a:lnTo>
                  <a:lnTo>
                    <a:pt x="814133" y="538911"/>
                  </a:lnTo>
                  <a:lnTo>
                    <a:pt x="776541" y="564273"/>
                  </a:lnTo>
                  <a:lnTo>
                    <a:pt x="744397" y="570788"/>
                  </a:lnTo>
                  <a:lnTo>
                    <a:pt x="744397" y="468058"/>
                  </a:lnTo>
                  <a:lnTo>
                    <a:pt x="846213" y="468058"/>
                  </a:lnTo>
                  <a:lnTo>
                    <a:pt x="846213" y="442658"/>
                  </a:lnTo>
                  <a:lnTo>
                    <a:pt x="744397" y="442658"/>
                  </a:lnTo>
                  <a:lnTo>
                    <a:pt x="744397" y="339953"/>
                  </a:lnTo>
                  <a:lnTo>
                    <a:pt x="776541" y="346443"/>
                  </a:lnTo>
                  <a:lnTo>
                    <a:pt x="814133" y="371805"/>
                  </a:lnTo>
                  <a:lnTo>
                    <a:pt x="839495" y="409384"/>
                  </a:lnTo>
                  <a:lnTo>
                    <a:pt x="846213" y="442658"/>
                  </a:lnTo>
                  <a:lnTo>
                    <a:pt x="846213" y="370370"/>
                  </a:lnTo>
                  <a:lnTo>
                    <a:pt x="815340" y="339483"/>
                  </a:lnTo>
                  <a:lnTo>
                    <a:pt x="810806" y="337146"/>
                  </a:lnTo>
                  <a:lnTo>
                    <a:pt x="775919" y="319074"/>
                  </a:lnTo>
                  <a:lnTo>
                    <a:pt x="740283" y="313321"/>
                  </a:lnTo>
                  <a:lnTo>
                    <a:pt x="738708" y="311734"/>
                  </a:lnTo>
                  <a:lnTo>
                    <a:pt x="724687" y="311734"/>
                  </a:lnTo>
                  <a:lnTo>
                    <a:pt x="723531" y="312889"/>
                  </a:lnTo>
                  <a:lnTo>
                    <a:pt x="718997" y="313626"/>
                  </a:lnTo>
                  <a:lnTo>
                    <a:pt x="718997" y="339496"/>
                  </a:lnTo>
                  <a:lnTo>
                    <a:pt x="718997" y="442658"/>
                  </a:lnTo>
                  <a:lnTo>
                    <a:pt x="718997" y="468058"/>
                  </a:lnTo>
                  <a:lnTo>
                    <a:pt x="718997" y="571246"/>
                  </a:lnTo>
                  <a:lnTo>
                    <a:pt x="684606" y="564273"/>
                  </a:lnTo>
                  <a:lnTo>
                    <a:pt x="647026" y="538911"/>
                  </a:lnTo>
                  <a:lnTo>
                    <a:pt x="621665" y="501332"/>
                  </a:lnTo>
                  <a:lnTo>
                    <a:pt x="614921" y="468058"/>
                  </a:lnTo>
                  <a:lnTo>
                    <a:pt x="718997" y="468058"/>
                  </a:lnTo>
                  <a:lnTo>
                    <a:pt x="718997" y="442658"/>
                  </a:lnTo>
                  <a:lnTo>
                    <a:pt x="614921" y="442658"/>
                  </a:lnTo>
                  <a:lnTo>
                    <a:pt x="621665" y="409384"/>
                  </a:lnTo>
                  <a:lnTo>
                    <a:pt x="647026" y="371805"/>
                  </a:lnTo>
                  <a:lnTo>
                    <a:pt x="684606" y="346443"/>
                  </a:lnTo>
                  <a:lnTo>
                    <a:pt x="718997" y="339496"/>
                  </a:lnTo>
                  <a:lnTo>
                    <a:pt x="718997" y="313626"/>
                  </a:lnTo>
                  <a:lnTo>
                    <a:pt x="645807" y="339483"/>
                  </a:lnTo>
                  <a:lnTo>
                    <a:pt x="614705" y="370598"/>
                  </a:lnTo>
                  <a:lnTo>
                    <a:pt x="594296" y="410006"/>
                  </a:lnTo>
                  <a:lnTo>
                    <a:pt x="586955" y="455358"/>
                  </a:lnTo>
                  <a:lnTo>
                    <a:pt x="594296" y="500697"/>
                  </a:lnTo>
                  <a:lnTo>
                    <a:pt x="614705" y="540118"/>
                  </a:lnTo>
                  <a:lnTo>
                    <a:pt x="645807" y="571233"/>
                  </a:lnTo>
                  <a:lnTo>
                    <a:pt x="685228" y="591642"/>
                  </a:lnTo>
                  <a:lnTo>
                    <a:pt x="723557" y="597852"/>
                  </a:lnTo>
                  <a:lnTo>
                    <a:pt x="724687" y="598970"/>
                  </a:lnTo>
                  <a:lnTo>
                    <a:pt x="730478" y="598970"/>
                  </a:lnTo>
                  <a:lnTo>
                    <a:pt x="730643" y="598970"/>
                  </a:lnTo>
                  <a:lnTo>
                    <a:pt x="731697" y="598970"/>
                  </a:lnTo>
                  <a:lnTo>
                    <a:pt x="738708" y="598970"/>
                  </a:lnTo>
                  <a:lnTo>
                    <a:pt x="740257" y="597420"/>
                  </a:lnTo>
                  <a:lnTo>
                    <a:pt x="775919" y="591642"/>
                  </a:lnTo>
                  <a:lnTo>
                    <a:pt x="810793" y="573582"/>
                  </a:lnTo>
                  <a:lnTo>
                    <a:pt x="815340" y="571233"/>
                  </a:lnTo>
                  <a:lnTo>
                    <a:pt x="846442" y="540118"/>
                  </a:lnTo>
                  <a:lnTo>
                    <a:pt x="866863" y="500697"/>
                  </a:lnTo>
                  <a:lnTo>
                    <a:pt x="872832" y="463727"/>
                  </a:lnTo>
                  <a:lnTo>
                    <a:pt x="874191" y="462368"/>
                  </a:lnTo>
                  <a:lnTo>
                    <a:pt x="874191" y="455358"/>
                  </a:lnTo>
                  <a:lnTo>
                    <a:pt x="874191" y="448348"/>
                  </a:lnTo>
                  <a:close/>
                </a:path>
                <a:path w="1463675" h="1306195">
                  <a:moveTo>
                    <a:pt x="895858" y="801751"/>
                  </a:moveTo>
                  <a:lnTo>
                    <a:pt x="890168" y="796061"/>
                  </a:lnTo>
                  <a:lnTo>
                    <a:pt x="570966" y="796061"/>
                  </a:lnTo>
                  <a:lnTo>
                    <a:pt x="565289" y="801751"/>
                  </a:lnTo>
                  <a:lnTo>
                    <a:pt x="565289" y="1300302"/>
                  </a:lnTo>
                  <a:lnTo>
                    <a:pt x="570966" y="1305991"/>
                  </a:lnTo>
                  <a:lnTo>
                    <a:pt x="585000" y="1305991"/>
                  </a:lnTo>
                  <a:lnTo>
                    <a:pt x="590689" y="1300302"/>
                  </a:lnTo>
                  <a:lnTo>
                    <a:pt x="590689" y="821461"/>
                  </a:lnTo>
                  <a:lnTo>
                    <a:pt x="870458" y="821461"/>
                  </a:lnTo>
                  <a:lnTo>
                    <a:pt x="870458" y="1300302"/>
                  </a:lnTo>
                  <a:lnTo>
                    <a:pt x="876147" y="1305991"/>
                  </a:lnTo>
                  <a:lnTo>
                    <a:pt x="883158" y="1305991"/>
                  </a:lnTo>
                  <a:lnTo>
                    <a:pt x="890168" y="1305991"/>
                  </a:lnTo>
                  <a:lnTo>
                    <a:pt x="895858" y="1300302"/>
                  </a:lnTo>
                  <a:lnTo>
                    <a:pt x="895858" y="801751"/>
                  </a:lnTo>
                  <a:close/>
                </a:path>
                <a:path w="1463675" h="1306195">
                  <a:moveTo>
                    <a:pt x="1463573" y="525373"/>
                  </a:moveTo>
                  <a:lnTo>
                    <a:pt x="1455547" y="504024"/>
                  </a:lnTo>
                  <a:lnTo>
                    <a:pt x="1439392" y="486829"/>
                  </a:lnTo>
                  <a:lnTo>
                    <a:pt x="808736" y="39293"/>
                  </a:lnTo>
                  <a:lnTo>
                    <a:pt x="799680" y="32156"/>
                  </a:lnTo>
                  <a:lnTo>
                    <a:pt x="790689" y="25463"/>
                  </a:lnTo>
                  <a:lnTo>
                    <a:pt x="778776" y="16573"/>
                  </a:lnTo>
                  <a:lnTo>
                    <a:pt x="754989" y="3937"/>
                  </a:lnTo>
                  <a:lnTo>
                    <a:pt x="701509" y="10490"/>
                  </a:lnTo>
                  <a:lnTo>
                    <a:pt x="24422" y="484441"/>
                  </a:lnTo>
                  <a:lnTo>
                    <a:pt x="0" y="522833"/>
                  </a:lnTo>
                  <a:lnTo>
                    <a:pt x="393" y="545630"/>
                  </a:lnTo>
                  <a:lnTo>
                    <a:pt x="29578" y="595490"/>
                  </a:lnTo>
                  <a:lnTo>
                    <a:pt x="67957" y="619950"/>
                  </a:lnTo>
                  <a:lnTo>
                    <a:pt x="79667" y="620852"/>
                  </a:lnTo>
                  <a:lnTo>
                    <a:pt x="91160" y="619467"/>
                  </a:lnTo>
                  <a:lnTo>
                    <a:pt x="133311" y="595464"/>
                  </a:lnTo>
                  <a:lnTo>
                    <a:pt x="688352" y="206857"/>
                  </a:lnTo>
                  <a:lnTo>
                    <a:pt x="713917" y="188582"/>
                  </a:lnTo>
                  <a:lnTo>
                    <a:pt x="724916" y="181864"/>
                  </a:lnTo>
                  <a:lnTo>
                    <a:pt x="734301" y="179400"/>
                  </a:lnTo>
                  <a:lnTo>
                    <a:pt x="743407" y="181152"/>
                  </a:lnTo>
                  <a:lnTo>
                    <a:pt x="753529" y="187071"/>
                  </a:lnTo>
                  <a:lnTo>
                    <a:pt x="830986" y="243179"/>
                  </a:lnTo>
                  <a:lnTo>
                    <a:pt x="1350632" y="611924"/>
                  </a:lnTo>
                  <a:lnTo>
                    <a:pt x="1358569" y="616686"/>
                  </a:lnTo>
                  <a:lnTo>
                    <a:pt x="1367002" y="620128"/>
                  </a:lnTo>
                  <a:lnTo>
                    <a:pt x="1375829" y="622211"/>
                  </a:lnTo>
                  <a:lnTo>
                    <a:pt x="1384909" y="622909"/>
                  </a:lnTo>
                  <a:lnTo>
                    <a:pt x="1388262" y="622909"/>
                  </a:lnTo>
                  <a:lnTo>
                    <a:pt x="1425841" y="606717"/>
                  </a:lnTo>
                  <a:lnTo>
                    <a:pt x="1453476" y="569734"/>
                  </a:lnTo>
                  <a:lnTo>
                    <a:pt x="1463040" y="548170"/>
                  </a:lnTo>
                  <a:lnTo>
                    <a:pt x="1463573" y="52537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474194" y="1966013"/>
              <a:ext cx="267335" cy="389255"/>
            </a:xfrm>
            <a:custGeom>
              <a:avLst/>
              <a:gdLst/>
              <a:ahLst/>
              <a:cxnLst/>
              <a:rect l="l" t="t" r="r" b="b"/>
              <a:pathLst>
                <a:path w="267335" h="389255">
                  <a:moveTo>
                    <a:pt x="133426" y="0"/>
                  </a:moveTo>
                  <a:lnTo>
                    <a:pt x="91254" y="6801"/>
                  </a:lnTo>
                  <a:lnTo>
                    <a:pt x="54628" y="25740"/>
                  </a:lnTo>
                  <a:lnTo>
                    <a:pt x="25744" y="54619"/>
                  </a:lnTo>
                  <a:lnTo>
                    <a:pt x="6802" y="91243"/>
                  </a:lnTo>
                  <a:lnTo>
                    <a:pt x="0" y="133413"/>
                  </a:lnTo>
                  <a:lnTo>
                    <a:pt x="0" y="389242"/>
                  </a:lnTo>
                  <a:lnTo>
                    <a:pt x="266852" y="389242"/>
                  </a:lnTo>
                  <a:lnTo>
                    <a:pt x="266852" y="133413"/>
                  </a:lnTo>
                  <a:lnTo>
                    <a:pt x="260049" y="91243"/>
                  </a:lnTo>
                  <a:lnTo>
                    <a:pt x="241107" y="54619"/>
                  </a:lnTo>
                  <a:lnTo>
                    <a:pt x="212224" y="25740"/>
                  </a:lnTo>
                  <a:lnTo>
                    <a:pt x="175597" y="6801"/>
                  </a:lnTo>
                  <a:lnTo>
                    <a:pt x="1334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461495" y="1953323"/>
              <a:ext cx="292735" cy="414655"/>
            </a:xfrm>
            <a:custGeom>
              <a:avLst/>
              <a:gdLst/>
              <a:ahLst/>
              <a:cxnLst/>
              <a:rect l="l" t="t" r="r" b="b"/>
              <a:pathLst>
                <a:path w="292735" h="414655">
                  <a:moveTo>
                    <a:pt x="292239" y="146113"/>
                  </a:moveTo>
                  <a:lnTo>
                    <a:pt x="284772" y="99974"/>
                  </a:lnTo>
                  <a:lnTo>
                    <a:pt x="266839" y="65354"/>
                  </a:lnTo>
                  <a:lnTo>
                    <a:pt x="266839" y="146113"/>
                  </a:lnTo>
                  <a:lnTo>
                    <a:pt x="266839" y="181635"/>
                  </a:lnTo>
                  <a:lnTo>
                    <a:pt x="266839" y="207035"/>
                  </a:lnTo>
                  <a:lnTo>
                    <a:pt x="266839" y="389242"/>
                  </a:lnTo>
                  <a:lnTo>
                    <a:pt x="158813" y="389242"/>
                  </a:lnTo>
                  <a:lnTo>
                    <a:pt x="158813" y="207035"/>
                  </a:lnTo>
                  <a:lnTo>
                    <a:pt x="266839" y="207035"/>
                  </a:lnTo>
                  <a:lnTo>
                    <a:pt x="266839" y="181635"/>
                  </a:lnTo>
                  <a:lnTo>
                    <a:pt x="158813" y="181635"/>
                  </a:lnTo>
                  <a:lnTo>
                    <a:pt x="158813" y="27978"/>
                  </a:lnTo>
                  <a:lnTo>
                    <a:pt x="193065" y="34899"/>
                  </a:lnTo>
                  <a:lnTo>
                    <a:pt x="231444" y="60794"/>
                  </a:lnTo>
                  <a:lnTo>
                    <a:pt x="257340" y="99174"/>
                  </a:lnTo>
                  <a:lnTo>
                    <a:pt x="266839" y="146113"/>
                  </a:lnTo>
                  <a:lnTo>
                    <a:pt x="266839" y="65354"/>
                  </a:lnTo>
                  <a:lnTo>
                    <a:pt x="232359" y="28232"/>
                  </a:lnTo>
                  <a:lnTo>
                    <a:pt x="192252" y="7454"/>
                  </a:lnTo>
                  <a:lnTo>
                    <a:pt x="154470" y="1358"/>
                  </a:lnTo>
                  <a:lnTo>
                    <a:pt x="153123" y="0"/>
                  </a:lnTo>
                  <a:lnTo>
                    <a:pt x="146113" y="0"/>
                  </a:lnTo>
                  <a:lnTo>
                    <a:pt x="139103" y="0"/>
                  </a:lnTo>
                  <a:lnTo>
                    <a:pt x="137744" y="1358"/>
                  </a:lnTo>
                  <a:lnTo>
                    <a:pt x="133413" y="2070"/>
                  </a:lnTo>
                  <a:lnTo>
                    <a:pt x="133413" y="27978"/>
                  </a:lnTo>
                  <a:lnTo>
                    <a:pt x="133413" y="181635"/>
                  </a:lnTo>
                  <a:lnTo>
                    <a:pt x="133413" y="207035"/>
                  </a:lnTo>
                  <a:lnTo>
                    <a:pt x="133413" y="389242"/>
                  </a:lnTo>
                  <a:lnTo>
                    <a:pt x="25400" y="389242"/>
                  </a:lnTo>
                  <a:lnTo>
                    <a:pt x="25400" y="207035"/>
                  </a:lnTo>
                  <a:lnTo>
                    <a:pt x="133413" y="207035"/>
                  </a:lnTo>
                  <a:lnTo>
                    <a:pt x="133413" y="181635"/>
                  </a:lnTo>
                  <a:lnTo>
                    <a:pt x="25400" y="181635"/>
                  </a:lnTo>
                  <a:lnTo>
                    <a:pt x="25400" y="146113"/>
                  </a:lnTo>
                  <a:lnTo>
                    <a:pt x="34899" y="99174"/>
                  </a:lnTo>
                  <a:lnTo>
                    <a:pt x="60794" y="60794"/>
                  </a:lnTo>
                  <a:lnTo>
                    <a:pt x="99174" y="34899"/>
                  </a:lnTo>
                  <a:lnTo>
                    <a:pt x="133413" y="27978"/>
                  </a:lnTo>
                  <a:lnTo>
                    <a:pt x="133413" y="2070"/>
                  </a:lnTo>
                  <a:lnTo>
                    <a:pt x="59880" y="28232"/>
                  </a:lnTo>
                  <a:lnTo>
                    <a:pt x="28232" y="59880"/>
                  </a:lnTo>
                  <a:lnTo>
                    <a:pt x="7454" y="99974"/>
                  </a:lnTo>
                  <a:lnTo>
                    <a:pt x="0" y="146113"/>
                  </a:lnTo>
                  <a:lnTo>
                    <a:pt x="0" y="187325"/>
                  </a:lnTo>
                  <a:lnTo>
                    <a:pt x="0" y="201345"/>
                  </a:lnTo>
                  <a:lnTo>
                    <a:pt x="0" y="408952"/>
                  </a:lnTo>
                  <a:lnTo>
                    <a:pt x="5689" y="414642"/>
                  </a:lnTo>
                  <a:lnTo>
                    <a:pt x="139103" y="414642"/>
                  </a:lnTo>
                  <a:lnTo>
                    <a:pt x="146113" y="414642"/>
                  </a:lnTo>
                  <a:lnTo>
                    <a:pt x="153123" y="414642"/>
                  </a:lnTo>
                  <a:lnTo>
                    <a:pt x="286550" y="414642"/>
                  </a:lnTo>
                  <a:lnTo>
                    <a:pt x="292239" y="408952"/>
                  </a:lnTo>
                  <a:lnTo>
                    <a:pt x="292239" y="389242"/>
                  </a:lnTo>
                  <a:lnTo>
                    <a:pt x="292239" y="201345"/>
                  </a:lnTo>
                  <a:lnTo>
                    <a:pt x="292239" y="187325"/>
                  </a:lnTo>
                  <a:lnTo>
                    <a:pt x="292239" y="14611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249348" y="1966013"/>
              <a:ext cx="267335" cy="389255"/>
            </a:xfrm>
            <a:custGeom>
              <a:avLst/>
              <a:gdLst/>
              <a:ahLst/>
              <a:cxnLst/>
              <a:rect l="l" t="t" r="r" b="b"/>
              <a:pathLst>
                <a:path w="267334" h="389255">
                  <a:moveTo>
                    <a:pt x="133426" y="0"/>
                  </a:moveTo>
                  <a:lnTo>
                    <a:pt x="91254" y="6801"/>
                  </a:lnTo>
                  <a:lnTo>
                    <a:pt x="54628" y="25740"/>
                  </a:lnTo>
                  <a:lnTo>
                    <a:pt x="25744" y="54619"/>
                  </a:lnTo>
                  <a:lnTo>
                    <a:pt x="6802" y="91243"/>
                  </a:lnTo>
                  <a:lnTo>
                    <a:pt x="0" y="133413"/>
                  </a:lnTo>
                  <a:lnTo>
                    <a:pt x="0" y="389242"/>
                  </a:lnTo>
                  <a:lnTo>
                    <a:pt x="266852" y="389242"/>
                  </a:lnTo>
                  <a:lnTo>
                    <a:pt x="266852" y="133413"/>
                  </a:lnTo>
                  <a:lnTo>
                    <a:pt x="260049" y="91243"/>
                  </a:lnTo>
                  <a:lnTo>
                    <a:pt x="241107" y="54619"/>
                  </a:lnTo>
                  <a:lnTo>
                    <a:pt x="212224" y="25740"/>
                  </a:lnTo>
                  <a:lnTo>
                    <a:pt x="175597" y="6801"/>
                  </a:lnTo>
                  <a:lnTo>
                    <a:pt x="1334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236640" y="1953323"/>
              <a:ext cx="292735" cy="414655"/>
            </a:xfrm>
            <a:custGeom>
              <a:avLst/>
              <a:gdLst/>
              <a:ahLst/>
              <a:cxnLst/>
              <a:rect l="l" t="t" r="r" b="b"/>
              <a:pathLst>
                <a:path w="292734" h="414655">
                  <a:moveTo>
                    <a:pt x="292265" y="146113"/>
                  </a:moveTo>
                  <a:lnTo>
                    <a:pt x="284797" y="99974"/>
                  </a:lnTo>
                  <a:lnTo>
                    <a:pt x="266865" y="65354"/>
                  </a:lnTo>
                  <a:lnTo>
                    <a:pt x="266865" y="146113"/>
                  </a:lnTo>
                  <a:lnTo>
                    <a:pt x="266865" y="181635"/>
                  </a:lnTo>
                  <a:lnTo>
                    <a:pt x="266865" y="207035"/>
                  </a:lnTo>
                  <a:lnTo>
                    <a:pt x="266865" y="389242"/>
                  </a:lnTo>
                  <a:lnTo>
                    <a:pt x="158838" y="389242"/>
                  </a:lnTo>
                  <a:lnTo>
                    <a:pt x="158838" y="207035"/>
                  </a:lnTo>
                  <a:lnTo>
                    <a:pt x="266865" y="207035"/>
                  </a:lnTo>
                  <a:lnTo>
                    <a:pt x="266865" y="181635"/>
                  </a:lnTo>
                  <a:lnTo>
                    <a:pt x="158838" y="181635"/>
                  </a:lnTo>
                  <a:lnTo>
                    <a:pt x="158838" y="27978"/>
                  </a:lnTo>
                  <a:lnTo>
                    <a:pt x="193078" y="34899"/>
                  </a:lnTo>
                  <a:lnTo>
                    <a:pt x="231457" y="60794"/>
                  </a:lnTo>
                  <a:lnTo>
                    <a:pt x="257352" y="99174"/>
                  </a:lnTo>
                  <a:lnTo>
                    <a:pt x="266865" y="146113"/>
                  </a:lnTo>
                  <a:lnTo>
                    <a:pt x="266865" y="65354"/>
                  </a:lnTo>
                  <a:lnTo>
                    <a:pt x="232371" y="28232"/>
                  </a:lnTo>
                  <a:lnTo>
                    <a:pt x="192265" y="7454"/>
                  </a:lnTo>
                  <a:lnTo>
                    <a:pt x="154495" y="1358"/>
                  </a:lnTo>
                  <a:lnTo>
                    <a:pt x="153149" y="0"/>
                  </a:lnTo>
                  <a:lnTo>
                    <a:pt x="146138" y="0"/>
                  </a:lnTo>
                  <a:lnTo>
                    <a:pt x="139128" y="0"/>
                  </a:lnTo>
                  <a:lnTo>
                    <a:pt x="137769" y="1358"/>
                  </a:lnTo>
                  <a:lnTo>
                    <a:pt x="133438" y="2070"/>
                  </a:lnTo>
                  <a:lnTo>
                    <a:pt x="133438" y="27978"/>
                  </a:lnTo>
                  <a:lnTo>
                    <a:pt x="133438" y="181635"/>
                  </a:lnTo>
                  <a:lnTo>
                    <a:pt x="133438" y="207035"/>
                  </a:lnTo>
                  <a:lnTo>
                    <a:pt x="133438" y="389242"/>
                  </a:lnTo>
                  <a:lnTo>
                    <a:pt x="25412" y="389242"/>
                  </a:lnTo>
                  <a:lnTo>
                    <a:pt x="25412" y="207035"/>
                  </a:lnTo>
                  <a:lnTo>
                    <a:pt x="133438" y="207035"/>
                  </a:lnTo>
                  <a:lnTo>
                    <a:pt x="133438" y="181635"/>
                  </a:lnTo>
                  <a:lnTo>
                    <a:pt x="25412" y="181635"/>
                  </a:lnTo>
                  <a:lnTo>
                    <a:pt x="25412" y="146113"/>
                  </a:lnTo>
                  <a:lnTo>
                    <a:pt x="34912" y="99174"/>
                  </a:lnTo>
                  <a:lnTo>
                    <a:pt x="60807" y="60794"/>
                  </a:lnTo>
                  <a:lnTo>
                    <a:pt x="99187" y="34899"/>
                  </a:lnTo>
                  <a:lnTo>
                    <a:pt x="133438" y="27978"/>
                  </a:lnTo>
                  <a:lnTo>
                    <a:pt x="133438" y="2070"/>
                  </a:lnTo>
                  <a:lnTo>
                    <a:pt x="59893" y="28232"/>
                  </a:lnTo>
                  <a:lnTo>
                    <a:pt x="28244" y="59880"/>
                  </a:lnTo>
                  <a:lnTo>
                    <a:pt x="7467" y="99974"/>
                  </a:lnTo>
                  <a:lnTo>
                    <a:pt x="12" y="146113"/>
                  </a:lnTo>
                  <a:lnTo>
                    <a:pt x="12" y="187312"/>
                  </a:lnTo>
                  <a:lnTo>
                    <a:pt x="0" y="201345"/>
                  </a:lnTo>
                  <a:lnTo>
                    <a:pt x="12" y="408952"/>
                  </a:lnTo>
                  <a:lnTo>
                    <a:pt x="5702" y="414642"/>
                  </a:lnTo>
                  <a:lnTo>
                    <a:pt x="139128" y="414642"/>
                  </a:lnTo>
                  <a:lnTo>
                    <a:pt x="146138" y="414642"/>
                  </a:lnTo>
                  <a:lnTo>
                    <a:pt x="153149" y="414642"/>
                  </a:lnTo>
                  <a:lnTo>
                    <a:pt x="286575" y="414642"/>
                  </a:lnTo>
                  <a:lnTo>
                    <a:pt x="292265" y="408952"/>
                  </a:lnTo>
                  <a:lnTo>
                    <a:pt x="292265" y="389242"/>
                  </a:lnTo>
                  <a:lnTo>
                    <a:pt x="292265" y="14611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6241434" y="506929"/>
            <a:ext cx="857250" cy="139700"/>
            <a:chOff x="6241434" y="506929"/>
            <a:chExt cx="857250" cy="139700"/>
          </a:xfrm>
        </p:grpSpPr>
        <p:pic>
          <p:nvPicPr>
            <p:cNvPr id="79" name="object 7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1434" y="509976"/>
              <a:ext cx="86258" cy="11018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0327" y="539847"/>
              <a:ext cx="64617" cy="81838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0163" y="506929"/>
              <a:ext cx="368966" cy="114757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62" y="0"/>
                  </a:lnTo>
                  <a:lnTo>
                    <a:pt x="65062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5687" y="539084"/>
              <a:ext cx="162692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2838" y="1734778"/>
            <a:ext cx="604520" cy="1236345"/>
          </a:xfrm>
          <a:custGeom>
            <a:avLst/>
            <a:gdLst/>
            <a:ahLst/>
            <a:cxnLst/>
            <a:rect l="l" t="t" r="r" b="b"/>
            <a:pathLst>
              <a:path w="604519" h="1236345">
                <a:moveTo>
                  <a:pt x="193128" y="924356"/>
                </a:moveTo>
                <a:lnTo>
                  <a:pt x="148297" y="942136"/>
                </a:lnTo>
                <a:lnTo>
                  <a:pt x="127339" y="980236"/>
                </a:lnTo>
                <a:lnTo>
                  <a:pt x="125945" y="995476"/>
                </a:lnTo>
                <a:lnTo>
                  <a:pt x="126711" y="1006906"/>
                </a:lnTo>
                <a:lnTo>
                  <a:pt x="145556" y="1046276"/>
                </a:lnTo>
                <a:lnTo>
                  <a:pt x="181813" y="1066596"/>
                </a:lnTo>
                <a:lnTo>
                  <a:pt x="263535" y="1081836"/>
                </a:lnTo>
                <a:lnTo>
                  <a:pt x="315636" y="1081836"/>
                </a:lnTo>
                <a:lnTo>
                  <a:pt x="362580" y="1079296"/>
                </a:lnTo>
                <a:lnTo>
                  <a:pt x="407436" y="1071676"/>
                </a:lnTo>
                <a:lnTo>
                  <a:pt x="429366" y="1064056"/>
                </a:lnTo>
                <a:lnTo>
                  <a:pt x="438645" y="1060246"/>
                </a:lnTo>
                <a:lnTo>
                  <a:pt x="293573" y="1060246"/>
                </a:lnTo>
                <a:lnTo>
                  <a:pt x="262694" y="1058976"/>
                </a:lnTo>
                <a:lnTo>
                  <a:pt x="234899" y="1056436"/>
                </a:lnTo>
                <a:lnTo>
                  <a:pt x="210180" y="1052626"/>
                </a:lnTo>
                <a:lnTo>
                  <a:pt x="188531" y="1046276"/>
                </a:lnTo>
                <a:lnTo>
                  <a:pt x="178113" y="1043736"/>
                </a:lnTo>
                <a:lnTo>
                  <a:pt x="148577" y="1011986"/>
                </a:lnTo>
                <a:lnTo>
                  <a:pt x="146062" y="995476"/>
                </a:lnTo>
                <a:lnTo>
                  <a:pt x="147175" y="984046"/>
                </a:lnTo>
                <a:lnTo>
                  <a:pt x="173710" y="949756"/>
                </a:lnTo>
                <a:lnTo>
                  <a:pt x="185161" y="944676"/>
                </a:lnTo>
                <a:lnTo>
                  <a:pt x="395555" y="944676"/>
                </a:lnTo>
                <a:lnTo>
                  <a:pt x="401893" y="939596"/>
                </a:lnTo>
                <a:lnTo>
                  <a:pt x="313194" y="939596"/>
                </a:lnTo>
                <a:lnTo>
                  <a:pt x="280236" y="937056"/>
                </a:lnTo>
                <a:lnTo>
                  <a:pt x="265645" y="934516"/>
                </a:lnTo>
                <a:lnTo>
                  <a:pt x="251869" y="933246"/>
                </a:lnTo>
                <a:lnTo>
                  <a:pt x="213105" y="925626"/>
                </a:lnTo>
                <a:lnTo>
                  <a:pt x="193128" y="924356"/>
                </a:lnTo>
                <a:close/>
              </a:path>
              <a:path w="604519" h="1236345">
                <a:moveTo>
                  <a:pt x="437754" y="416356"/>
                </a:moveTo>
                <a:lnTo>
                  <a:pt x="418757" y="416356"/>
                </a:lnTo>
                <a:lnTo>
                  <a:pt x="398072" y="417626"/>
                </a:lnTo>
                <a:lnTo>
                  <a:pt x="360074" y="425246"/>
                </a:lnTo>
                <a:lnTo>
                  <a:pt x="317607" y="454456"/>
                </a:lnTo>
                <a:lnTo>
                  <a:pt x="309232" y="492556"/>
                </a:lnTo>
                <a:lnTo>
                  <a:pt x="311520" y="512876"/>
                </a:lnTo>
                <a:lnTo>
                  <a:pt x="332689" y="562406"/>
                </a:lnTo>
                <a:lnTo>
                  <a:pt x="359232" y="595426"/>
                </a:lnTo>
                <a:lnTo>
                  <a:pt x="396405" y="637336"/>
                </a:lnTo>
                <a:lnTo>
                  <a:pt x="408756" y="651306"/>
                </a:lnTo>
                <a:lnTo>
                  <a:pt x="421255" y="664006"/>
                </a:lnTo>
                <a:lnTo>
                  <a:pt x="433902" y="676706"/>
                </a:lnTo>
                <a:lnTo>
                  <a:pt x="446697" y="689406"/>
                </a:lnTo>
                <a:lnTo>
                  <a:pt x="459187" y="702106"/>
                </a:lnTo>
                <a:lnTo>
                  <a:pt x="492505" y="740206"/>
                </a:lnTo>
                <a:lnTo>
                  <a:pt x="518921" y="783386"/>
                </a:lnTo>
                <a:lnTo>
                  <a:pt x="536105" y="831646"/>
                </a:lnTo>
                <a:lnTo>
                  <a:pt x="539457" y="869746"/>
                </a:lnTo>
                <a:lnTo>
                  <a:pt x="538198" y="893876"/>
                </a:lnTo>
                <a:lnTo>
                  <a:pt x="528136" y="939596"/>
                </a:lnTo>
                <a:lnTo>
                  <a:pt x="508025" y="980236"/>
                </a:lnTo>
                <a:lnTo>
                  <a:pt x="477850" y="1013256"/>
                </a:lnTo>
                <a:lnTo>
                  <a:pt x="440682" y="1036116"/>
                </a:lnTo>
                <a:lnTo>
                  <a:pt x="401554" y="1050086"/>
                </a:lnTo>
                <a:lnTo>
                  <a:pt x="359367" y="1056436"/>
                </a:lnTo>
                <a:lnTo>
                  <a:pt x="337712" y="1058976"/>
                </a:lnTo>
                <a:lnTo>
                  <a:pt x="315780" y="1060246"/>
                </a:lnTo>
                <a:lnTo>
                  <a:pt x="438645" y="1060246"/>
                </a:lnTo>
                <a:lnTo>
                  <a:pt x="511498" y="1013256"/>
                </a:lnTo>
                <a:lnTo>
                  <a:pt x="539438" y="972616"/>
                </a:lnTo>
                <a:lnTo>
                  <a:pt x="556206" y="925626"/>
                </a:lnTo>
                <a:lnTo>
                  <a:pt x="561797" y="869746"/>
                </a:lnTo>
                <a:lnTo>
                  <a:pt x="559494" y="837996"/>
                </a:lnTo>
                <a:lnTo>
                  <a:pt x="541062" y="777036"/>
                </a:lnTo>
                <a:lnTo>
                  <a:pt x="504034" y="721156"/>
                </a:lnTo>
                <a:lnTo>
                  <a:pt x="478251" y="691946"/>
                </a:lnTo>
                <a:lnTo>
                  <a:pt x="447585" y="658926"/>
                </a:lnTo>
                <a:lnTo>
                  <a:pt x="412038" y="624636"/>
                </a:lnTo>
                <a:lnTo>
                  <a:pt x="386754" y="599236"/>
                </a:lnTo>
                <a:lnTo>
                  <a:pt x="352108" y="558596"/>
                </a:lnTo>
                <a:lnTo>
                  <a:pt x="332695" y="514146"/>
                </a:lnTo>
                <a:lnTo>
                  <a:pt x="329349" y="492556"/>
                </a:lnTo>
                <a:lnTo>
                  <a:pt x="331091" y="477316"/>
                </a:lnTo>
                <a:lnTo>
                  <a:pt x="357289" y="449376"/>
                </a:lnTo>
                <a:lnTo>
                  <a:pt x="403584" y="436676"/>
                </a:lnTo>
                <a:lnTo>
                  <a:pt x="577638" y="436676"/>
                </a:lnTo>
                <a:lnTo>
                  <a:pt x="583751" y="431596"/>
                </a:lnTo>
                <a:lnTo>
                  <a:pt x="516111" y="431596"/>
                </a:lnTo>
                <a:lnTo>
                  <a:pt x="504229" y="430326"/>
                </a:lnTo>
                <a:lnTo>
                  <a:pt x="492636" y="427786"/>
                </a:lnTo>
                <a:lnTo>
                  <a:pt x="481329" y="423976"/>
                </a:lnTo>
                <a:lnTo>
                  <a:pt x="469040" y="420166"/>
                </a:lnTo>
                <a:lnTo>
                  <a:pt x="454515" y="418896"/>
                </a:lnTo>
                <a:lnTo>
                  <a:pt x="437754" y="416356"/>
                </a:lnTo>
                <a:close/>
              </a:path>
              <a:path w="604519" h="1236345">
                <a:moveTo>
                  <a:pt x="16421" y="928166"/>
                </a:moveTo>
                <a:lnTo>
                  <a:pt x="11937" y="928166"/>
                </a:lnTo>
                <a:lnTo>
                  <a:pt x="2997" y="937056"/>
                </a:lnTo>
                <a:lnTo>
                  <a:pt x="2997" y="942136"/>
                </a:lnTo>
                <a:lnTo>
                  <a:pt x="7480" y="945946"/>
                </a:lnTo>
                <a:lnTo>
                  <a:pt x="27597" y="968806"/>
                </a:lnTo>
                <a:lnTo>
                  <a:pt x="0" y="995476"/>
                </a:lnTo>
                <a:lnTo>
                  <a:pt x="380" y="1000556"/>
                </a:lnTo>
                <a:lnTo>
                  <a:pt x="7823" y="1010716"/>
                </a:lnTo>
                <a:lnTo>
                  <a:pt x="12674" y="1010716"/>
                </a:lnTo>
                <a:lnTo>
                  <a:pt x="40995" y="981506"/>
                </a:lnTo>
                <a:lnTo>
                  <a:pt x="66177" y="981506"/>
                </a:lnTo>
                <a:lnTo>
                  <a:pt x="54406" y="968806"/>
                </a:lnTo>
                <a:lnTo>
                  <a:pt x="68456" y="954836"/>
                </a:lnTo>
                <a:lnTo>
                  <a:pt x="40995" y="954836"/>
                </a:lnTo>
                <a:lnTo>
                  <a:pt x="20878" y="933246"/>
                </a:lnTo>
                <a:lnTo>
                  <a:pt x="16421" y="928166"/>
                </a:lnTo>
                <a:close/>
              </a:path>
              <a:path w="604519" h="1236345">
                <a:moveTo>
                  <a:pt x="66177" y="981506"/>
                </a:moveTo>
                <a:lnTo>
                  <a:pt x="40995" y="981506"/>
                </a:lnTo>
                <a:lnTo>
                  <a:pt x="61112" y="1004366"/>
                </a:lnTo>
                <a:lnTo>
                  <a:pt x="65595" y="1008176"/>
                </a:lnTo>
                <a:lnTo>
                  <a:pt x="70065" y="1009446"/>
                </a:lnTo>
                <a:lnTo>
                  <a:pt x="79006" y="1001826"/>
                </a:lnTo>
                <a:lnTo>
                  <a:pt x="79730" y="998016"/>
                </a:lnTo>
                <a:lnTo>
                  <a:pt x="76771" y="992936"/>
                </a:lnTo>
                <a:lnTo>
                  <a:pt x="66177" y="981506"/>
                </a:lnTo>
                <a:close/>
              </a:path>
              <a:path w="604519" h="1236345">
                <a:moveTo>
                  <a:pt x="395555" y="944676"/>
                </a:moveTo>
                <a:lnTo>
                  <a:pt x="198291" y="944676"/>
                </a:lnTo>
                <a:lnTo>
                  <a:pt x="213105" y="945946"/>
                </a:lnTo>
                <a:lnTo>
                  <a:pt x="243000" y="952296"/>
                </a:lnTo>
                <a:lnTo>
                  <a:pt x="272337" y="956106"/>
                </a:lnTo>
                <a:lnTo>
                  <a:pt x="301118" y="958646"/>
                </a:lnTo>
                <a:lnTo>
                  <a:pt x="329349" y="959916"/>
                </a:lnTo>
                <a:lnTo>
                  <a:pt x="355318" y="957376"/>
                </a:lnTo>
                <a:lnTo>
                  <a:pt x="377388" y="952296"/>
                </a:lnTo>
                <a:lnTo>
                  <a:pt x="395555" y="944676"/>
                </a:lnTo>
                <a:close/>
              </a:path>
              <a:path w="604519" h="1236345">
                <a:moveTo>
                  <a:pt x="72288" y="928166"/>
                </a:moveTo>
                <a:lnTo>
                  <a:pt x="67830" y="928166"/>
                </a:lnTo>
                <a:lnTo>
                  <a:pt x="40995" y="954836"/>
                </a:lnTo>
                <a:lnTo>
                  <a:pt x="68456" y="954836"/>
                </a:lnTo>
                <a:lnTo>
                  <a:pt x="81229" y="942136"/>
                </a:lnTo>
                <a:lnTo>
                  <a:pt x="81229" y="937056"/>
                </a:lnTo>
                <a:lnTo>
                  <a:pt x="72288" y="928166"/>
                </a:lnTo>
                <a:close/>
              </a:path>
              <a:path w="604519" h="1236345">
                <a:moveTo>
                  <a:pt x="466520" y="295706"/>
                </a:moveTo>
                <a:lnTo>
                  <a:pt x="414619" y="295706"/>
                </a:lnTo>
                <a:lnTo>
                  <a:pt x="372703" y="298246"/>
                </a:lnTo>
                <a:lnTo>
                  <a:pt x="333737" y="304596"/>
                </a:lnTo>
                <a:lnTo>
                  <a:pt x="282397" y="324916"/>
                </a:lnTo>
                <a:lnTo>
                  <a:pt x="242430" y="354126"/>
                </a:lnTo>
                <a:lnTo>
                  <a:pt x="211988" y="392226"/>
                </a:lnTo>
                <a:lnTo>
                  <a:pt x="192717" y="437946"/>
                </a:lnTo>
                <a:lnTo>
                  <a:pt x="186296" y="492556"/>
                </a:lnTo>
                <a:lnTo>
                  <a:pt x="187972" y="524306"/>
                </a:lnTo>
                <a:lnTo>
                  <a:pt x="201378" y="580186"/>
                </a:lnTo>
                <a:lnTo>
                  <a:pt x="228332" y="628446"/>
                </a:lnTo>
                <a:lnTo>
                  <a:pt x="269686" y="683056"/>
                </a:lnTo>
                <a:lnTo>
                  <a:pt x="295821" y="713536"/>
                </a:lnTo>
                <a:lnTo>
                  <a:pt x="326685" y="744016"/>
                </a:lnTo>
                <a:lnTo>
                  <a:pt x="352244" y="770686"/>
                </a:lnTo>
                <a:lnTo>
                  <a:pt x="387464" y="810056"/>
                </a:lnTo>
                <a:lnTo>
                  <a:pt x="410501" y="857046"/>
                </a:lnTo>
                <a:lnTo>
                  <a:pt x="412038" y="872286"/>
                </a:lnTo>
                <a:lnTo>
                  <a:pt x="410921" y="884986"/>
                </a:lnTo>
                <a:lnTo>
                  <a:pt x="394157" y="919276"/>
                </a:lnTo>
                <a:lnTo>
                  <a:pt x="352241" y="938326"/>
                </a:lnTo>
                <a:lnTo>
                  <a:pt x="331571" y="939596"/>
                </a:lnTo>
                <a:lnTo>
                  <a:pt x="401893" y="939596"/>
                </a:lnTo>
                <a:lnTo>
                  <a:pt x="428247" y="905306"/>
                </a:lnTo>
                <a:lnTo>
                  <a:pt x="434390" y="874826"/>
                </a:lnTo>
                <a:lnTo>
                  <a:pt x="432435" y="853236"/>
                </a:lnTo>
                <a:lnTo>
                  <a:pt x="416790" y="815136"/>
                </a:lnTo>
                <a:lnTo>
                  <a:pt x="385905" y="777036"/>
                </a:lnTo>
                <a:lnTo>
                  <a:pt x="365647" y="755446"/>
                </a:lnTo>
                <a:lnTo>
                  <a:pt x="342324" y="730046"/>
                </a:lnTo>
                <a:lnTo>
                  <a:pt x="315937" y="702106"/>
                </a:lnTo>
                <a:lnTo>
                  <a:pt x="271505" y="652576"/>
                </a:lnTo>
                <a:lnTo>
                  <a:pt x="236588" y="605586"/>
                </a:lnTo>
                <a:lnTo>
                  <a:pt x="213956" y="553516"/>
                </a:lnTo>
                <a:lnTo>
                  <a:pt x="206413" y="490016"/>
                </a:lnTo>
                <a:lnTo>
                  <a:pt x="207945" y="464616"/>
                </a:lnTo>
                <a:lnTo>
                  <a:pt x="220225" y="418896"/>
                </a:lnTo>
                <a:lnTo>
                  <a:pt x="243974" y="380796"/>
                </a:lnTo>
                <a:lnTo>
                  <a:pt x="274150" y="352856"/>
                </a:lnTo>
                <a:lnTo>
                  <a:pt x="340160" y="324916"/>
                </a:lnTo>
                <a:lnTo>
                  <a:pt x="414899" y="316026"/>
                </a:lnTo>
                <a:lnTo>
                  <a:pt x="569752" y="316026"/>
                </a:lnTo>
                <a:lnTo>
                  <a:pt x="565004" y="313486"/>
                </a:lnTo>
                <a:lnTo>
                  <a:pt x="550621" y="307136"/>
                </a:lnTo>
                <a:lnTo>
                  <a:pt x="539797" y="303326"/>
                </a:lnTo>
                <a:lnTo>
                  <a:pt x="527430" y="300786"/>
                </a:lnTo>
                <a:lnTo>
                  <a:pt x="466520" y="295706"/>
                </a:lnTo>
                <a:close/>
              </a:path>
              <a:path w="604519" h="1236345">
                <a:moveTo>
                  <a:pt x="54025" y="397306"/>
                </a:moveTo>
                <a:lnTo>
                  <a:pt x="43586" y="399846"/>
                </a:lnTo>
                <a:lnTo>
                  <a:pt x="42468" y="404926"/>
                </a:lnTo>
                <a:lnTo>
                  <a:pt x="45478" y="411276"/>
                </a:lnTo>
                <a:lnTo>
                  <a:pt x="73024" y="509066"/>
                </a:lnTo>
                <a:lnTo>
                  <a:pt x="77508" y="514146"/>
                </a:lnTo>
                <a:lnTo>
                  <a:pt x="89407" y="511606"/>
                </a:lnTo>
                <a:lnTo>
                  <a:pt x="93878" y="506526"/>
                </a:lnTo>
                <a:lnTo>
                  <a:pt x="96888" y="498906"/>
                </a:lnTo>
                <a:lnTo>
                  <a:pt x="123813" y="454456"/>
                </a:lnTo>
                <a:lnTo>
                  <a:pt x="96888" y="454456"/>
                </a:lnTo>
                <a:lnTo>
                  <a:pt x="97352" y="451916"/>
                </a:lnTo>
                <a:lnTo>
                  <a:pt x="79006" y="451916"/>
                </a:lnTo>
                <a:lnTo>
                  <a:pt x="61112" y="404926"/>
                </a:lnTo>
                <a:lnTo>
                  <a:pt x="58115" y="399846"/>
                </a:lnTo>
                <a:lnTo>
                  <a:pt x="54025" y="397306"/>
                </a:lnTo>
                <a:close/>
              </a:path>
              <a:path w="604519" h="1236345">
                <a:moveTo>
                  <a:pt x="135229" y="406196"/>
                </a:moveTo>
                <a:lnTo>
                  <a:pt x="131140" y="408736"/>
                </a:lnTo>
                <a:lnTo>
                  <a:pt x="128181" y="413816"/>
                </a:lnTo>
                <a:lnTo>
                  <a:pt x="96888" y="454456"/>
                </a:lnTo>
                <a:lnTo>
                  <a:pt x="123813" y="454456"/>
                </a:lnTo>
                <a:lnTo>
                  <a:pt x="143814" y="421436"/>
                </a:lnTo>
                <a:lnTo>
                  <a:pt x="146799" y="415086"/>
                </a:lnTo>
                <a:lnTo>
                  <a:pt x="145681" y="411276"/>
                </a:lnTo>
                <a:lnTo>
                  <a:pt x="135229" y="406196"/>
                </a:lnTo>
                <a:close/>
              </a:path>
              <a:path w="604519" h="1236345">
                <a:moveTo>
                  <a:pt x="434390" y="187756"/>
                </a:moveTo>
                <a:lnTo>
                  <a:pt x="378782" y="190296"/>
                </a:lnTo>
                <a:lnTo>
                  <a:pt x="328231" y="197916"/>
                </a:lnTo>
                <a:lnTo>
                  <a:pt x="279876" y="211886"/>
                </a:lnTo>
                <a:lnTo>
                  <a:pt x="230987" y="233476"/>
                </a:lnTo>
                <a:lnTo>
                  <a:pt x="177053" y="270306"/>
                </a:lnTo>
                <a:lnTo>
                  <a:pt x="131521" y="319836"/>
                </a:lnTo>
                <a:lnTo>
                  <a:pt x="97715" y="380796"/>
                </a:lnTo>
                <a:lnTo>
                  <a:pt x="79006" y="451916"/>
                </a:lnTo>
                <a:lnTo>
                  <a:pt x="97352" y="451916"/>
                </a:lnTo>
                <a:lnTo>
                  <a:pt x="103157" y="420166"/>
                </a:lnTo>
                <a:lnTo>
                  <a:pt x="113069" y="388416"/>
                </a:lnTo>
                <a:lnTo>
                  <a:pt x="143814" y="331266"/>
                </a:lnTo>
                <a:lnTo>
                  <a:pt x="186834" y="285546"/>
                </a:lnTo>
                <a:lnTo>
                  <a:pt x="239941" y="248716"/>
                </a:lnTo>
                <a:lnTo>
                  <a:pt x="284907" y="228396"/>
                </a:lnTo>
                <a:lnTo>
                  <a:pt x="330453" y="215696"/>
                </a:lnTo>
                <a:lnTo>
                  <a:pt x="379336" y="208076"/>
                </a:lnTo>
                <a:lnTo>
                  <a:pt x="406092" y="206806"/>
                </a:lnTo>
                <a:lnTo>
                  <a:pt x="598590" y="206806"/>
                </a:lnTo>
                <a:lnTo>
                  <a:pt x="597558" y="199186"/>
                </a:lnTo>
                <a:lnTo>
                  <a:pt x="596719" y="197916"/>
                </a:lnTo>
                <a:lnTo>
                  <a:pt x="532739" y="197916"/>
                </a:lnTo>
                <a:lnTo>
                  <a:pt x="516252" y="194106"/>
                </a:lnTo>
                <a:lnTo>
                  <a:pt x="500322" y="191566"/>
                </a:lnTo>
                <a:lnTo>
                  <a:pt x="470153" y="189026"/>
                </a:lnTo>
                <a:lnTo>
                  <a:pt x="439144" y="189026"/>
                </a:lnTo>
                <a:lnTo>
                  <a:pt x="434390" y="187756"/>
                </a:lnTo>
                <a:close/>
              </a:path>
              <a:path w="604519" h="1236345">
                <a:moveTo>
                  <a:pt x="577638" y="436676"/>
                </a:moveTo>
                <a:lnTo>
                  <a:pt x="436272" y="436676"/>
                </a:lnTo>
                <a:lnTo>
                  <a:pt x="450870" y="437946"/>
                </a:lnTo>
                <a:lnTo>
                  <a:pt x="464776" y="440486"/>
                </a:lnTo>
                <a:lnTo>
                  <a:pt x="477989" y="444296"/>
                </a:lnTo>
                <a:lnTo>
                  <a:pt x="490755" y="448106"/>
                </a:lnTo>
                <a:lnTo>
                  <a:pt x="503393" y="450646"/>
                </a:lnTo>
                <a:lnTo>
                  <a:pt x="515901" y="451916"/>
                </a:lnTo>
                <a:lnTo>
                  <a:pt x="528281" y="451916"/>
                </a:lnTo>
                <a:lnTo>
                  <a:pt x="546087" y="450646"/>
                </a:lnTo>
                <a:lnTo>
                  <a:pt x="561519" y="446836"/>
                </a:lnTo>
                <a:lnTo>
                  <a:pt x="574582" y="439216"/>
                </a:lnTo>
                <a:lnTo>
                  <a:pt x="577638" y="436676"/>
                </a:lnTo>
                <a:close/>
              </a:path>
              <a:path w="604519" h="1236345">
                <a:moveTo>
                  <a:pt x="569752" y="316026"/>
                </a:moveTo>
                <a:lnTo>
                  <a:pt x="462045" y="316026"/>
                </a:lnTo>
                <a:lnTo>
                  <a:pt x="516247" y="321106"/>
                </a:lnTo>
                <a:lnTo>
                  <a:pt x="529169" y="323646"/>
                </a:lnTo>
                <a:lnTo>
                  <a:pt x="569123" y="341426"/>
                </a:lnTo>
                <a:lnTo>
                  <a:pt x="581913" y="378256"/>
                </a:lnTo>
                <a:lnTo>
                  <a:pt x="581004" y="388416"/>
                </a:lnTo>
                <a:lnTo>
                  <a:pt x="559491" y="422706"/>
                </a:lnTo>
                <a:lnTo>
                  <a:pt x="539939" y="431596"/>
                </a:lnTo>
                <a:lnTo>
                  <a:pt x="583751" y="431596"/>
                </a:lnTo>
                <a:lnTo>
                  <a:pt x="603087" y="392226"/>
                </a:lnTo>
                <a:lnTo>
                  <a:pt x="604278" y="378256"/>
                </a:lnTo>
                <a:lnTo>
                  <a:pt x="603577" y="366826"/>
                </a:lnTo>
                <a:lnTo>
                  <a:pt x="586236" y="327456"/>
                </a:lnTo>
                <a:lnTo>
                  <a:pt x="576875" y="319836"/>
                </a:lnTo>
                <a:lnTo>
                  <a:pt x="569752" y="316026"/>
                </a:lnTo>
                <a:close/>
              </a:path>
              <a:path w="604519" h="1236345">
                <a:moveTo>
                  <a:pt x="523798" y="349046"/>
                </a:moveTo>
                <a:lnTo>
                  <a:pt x="511089" y="351586"/>
                </a:lnTo>
                <a:lnTo>
                  <a:pt x="502013" y="356666"/>
                </a:lnTo>
                <a:lnTo>
                  <a:pt x="496568" y="365556"/>
                </a:lnTo>
                <a:lnTo>
                  <a:pt x="494753" y="378256"/>
                </a:lnTo>
                <a:lnTo>
                  <a:pt x="496568" y="390956"/>
                </a:lnTo>
                <a:lnTo>
                  <a:pt x="502013" y="399846"/>
                </a:lnTo>
                <a:lnTo>
                  <a:pt x="511089" y="406196"/>
                </a:lnTo>
                <a:lnTo>
                  <a:pt x="523798" y="407466"/>
                </a:lnTo>
                <a:lnTo>
                  <a:pt x="536509" y="406196"/>
                </a:lnTo>
                <a:lnTo>
                  <a:pt x="545590" y="399846"/>
                </a:lnTo>
                <a:lnTo>
                  <a:pt x="551039" y="390956"/>
                </a:lnTo>
                <a:lnTo>
                  <a:pt x="552856" y="378256"/>
                </a:lnTo>
                <a:lnTo>
                  <a:pt x="551039" y="365556"/>
                </a:lnTo>
                <a:lnTo>
                  <a:pt x="545590" y="356666"/>
                </a:lnTo>
                <a:lnTo>
                  <a:pt x="536509" y="351586"/>
                </a:lnTo>
                <a:lnTo>
                  <a:pt x="523798" y="349046"/>
                </a:lnTo>
                <a:close/>
              </a:path>
              <a:path w="604519" h="1236345">
                <a:moveTo>
                  <a:pt x="598590" y="206806"/>
                </a:moveTo>
                <a:lnTo>
                  <a:pt x="467931" y="206806"/>
                </a:lnTo>
                <a:lnTo>
                  <a:pt x="496430" y="209346"/>
                </a:lnTo>
                <a:lnTo>
                  <a:pt x="511936" y="211886"/>
                </a:lnTo>
                <a:lnTo>
                  <a:pt x="528281" y="215696"/>
                </a:lnTo>
                <a:lnTo>
                  <a:pt x="530513" y="230936"/>
                </a:lnTo>
                <a:lnTo>
                  <a:pt x="537213" y="242366"/>
                </a:lnTo>
                <a:lnTo>
                  <a:pt x="548384" y="248716"/>
                </a:lnTo>
                <a:lnTo>
                  <a:pt x="564032" y="251256"/>
                </a:lnTo>
                <a:lnTo>
                  <a:pt x="579671" y="248716"/>
                </a:lnTo>
                <a:lnTo>
                  <a:pt x="590848" y="242366"/>
                </a:lnTo>
                <a:lnTo>
                  <a:pt x="597558" y="230936"/>
                </a:lnTo>
                <a:lnTo>
                  <a:pt x="599795" y="215696"/>
                </a:lnTo>
                <a:lnTo>
                  <a:pt x="598590" y="206806"/>
                </a:lnTo>
                <a:close/>
              </a:path>
              <a:path w="604519" h="1236345">
                <a:moveTo>
                  <a:pt x="564032" y="178866"/>
                </a:moveTo>
                <a:lnTo>
                  <a:pt x="554531" y="180136"/>
                </a:lnTo>
                <a:lnTo>
                  <a:pt x="546147" y="183946"/>
                </a:lnTo>
                <a:lnTo>
                  <a:pt x="538882" y="189026"/>
                </a:lnTo>
                <a:lnTo>
                  <a:pt x="532739" y="197916"/>
                </a:lnTo>
                <a:lnTo>
                  <a:pt x="596719" y="197916"/>
                </a:lnTo>
                <a:lnTo>
                  <a:pt x="590848" y="189026"/>
                </a:lnTo>
                <a:lnTo>
                  <a:pt x="579671" y="181406"/>
                </a:lnTo>
                <a:lnTo>
                  <a:pt x="564032" y="178866"/>
                </a:lnTo>
                <a:close/>
              </a:path>
              <a:path w="604519" h="1236345">
                <a:moveTo>
                  <a:pt x="465696" y="0"/>
                </a:moveTo>
                <a:lnTo>
                  <a:pt x="438873" y="0"/>
                </a:lnTo>
                <a:lnTo>
                  <a:pt x="438873" y="7480"/>
                </a:lnTo>
                <a:lnTo>
                  <a:pt x="436638" y="13792"/>
                </a:lnTo>
                <a:lnTo>
                  <a:pt x="403097" y="26822"/>
                </a:lnTo>
                <a:lnTo>
                  <a:pt x="400862" y="26822"/>
                </a:lnTo>
                <a:lnTo>
                  <a:pt x="400862" y="44704"/>
                </a:lnTo>
                <a:lnTo>
                  <a:pt x="434390" y="44704"/>
                </a:lnTo>
                <a:lnTo>
                  <a:pt x="434390" y="143052"/>
                </a:lnTo>
                <a:lnTo>
                  <a:pt x="465696" y="143052"/>
                </a:lnTo>
                <a:lnTo>
                  <a:pt x="465696" y="0"/>
                </a:lnTo>
                <a:close/>
              </a:path>
              <a:path w="604519" h="1236345">
                <a:moveTo>
                  <a:pt x="256324" y="1131747"/>
                </a:moveTo>
                <a:lnTo>
                  <a:pt x="248881" y="1133246"/>
                </a:lnTo>
                <a:lnTo>
                  <a:pt x="154990" y="1153363"/>
                </a:lnTo>
                <a:lnTo>
                  <a:pt x="142832" y="1158244"/>
                </a:lnTo>
                <a:lnTo>
                  <a:pt x="137661" y="1163970"/>
                </a:lnTo>
                <a:lnTo>
                  <a:pt x="139481" y="1170540"/>
                </a:lnTo>
                <a:lnTo>
                  <a:pt x="148297" y="1177950"/>
                </a:lnTo>
                <a:lnTo>
                  <a:pt x="230987" y="1231595"/>
                </a:lnTo>
                <a:lnTo>
                  <a:pt x="238429" y="1236065"/>
                </a:lnTo>
                <a:lnTo>
                  <a:pt x="243649" y="1235684"/>
                </a:lnTo>
                <a:lnTo>
                  <a:pt x="246646" y="1230477"/>
                </a:lnTo>
                <a:lnTo>
                  <a:pt x="249605" y="1225232"/>
                </a:lnTo>
                <a:lnTo>
                  <a:pt x="248107" y="1220419"/>
                </a:lnTo>
                <a:lnTo>
                  <a:pt x="242163" y="1215948"/>
                </a:lnTo>
                <a:lnTo>
                  <a:pt x="206413" y="1186891"/>
                </a:lnTo>
                <a:lnTo>
                  <a:pt x="402572" y="1186891"/>
                </a:lnTo>
                <a:lnTo>
                  <a:pt x="419189" y="1184030"/>
                </a:lnTo>
                <a:lnTo>
                  <a:pt x="446653" y="1175715"/>
                </a:lnTo>
                <a:lnTo>
                  <a:pt x="311454" y="1175715"/>
                </a:lnTo>
                <a:lnTo>
                  <a:pt x="300911" y="1175571"/>
                </a:lnTo>
                <a:lnTo>
                  <a:pt x="249492" y="1172217"/>
                </a:lnTo>
                <a:lnTo>
                  <a:pt x="208648" y="1166774"/>
                </a:lnTo>
                <a:lnTo>
                  <a:pt x="253339" y="1151128"/>
                </a:lnTo>
                <a:lnTo>
                  <a:pt x="260781" y="1148130"/>
                </a:lnTo>
                <a:lnTo>
                  <a:pt x="263766" y="1144041"/>
                </a:lnTo>
                <a:lnTo>
                  <a:pt x="260781" y="1133602"/>
                </a:lnTo>
                <a:lnTo>
                  <a:pt x="256324" y="1131747"/>
                </a:lnTo>
                <a:close/>
              </a:path>
              <a:path w="604519" h="1236345">
                <a:moveTo>
                  <a:pt x="402572" y="1186891"/>
                </a:moveTo>
                <a:lnTo>
                  <a:pt x="206413" y="1186891"/>
                </a:lnTo>
                <a:lnTo>
                  <a:pt x="218974" y="1188981"/>
                </a:lnTo>
                <a:lnTo>
                  <a:pt x="260057" y="1193596"/>
                </a:lnTo>
                <a:lnTo>
                  <a:pt x="301107" y="1195688"/>
                </a:lnTo>
                <a:lnTo>
                  <a:pt x="313689" y="1195832"/>
                </a:lnTo>
                <a:lnTo>
                  <a:pt x="367781" y="1192881"/>
                </a:lnTo>
                <a:lnTo>
                  <a:pt x="402572" y="1186891"/>
                </a:lnTo>
                <a:close/>
              </a:path>
              <a:path w="604519" h="1236345">
                <a:moveTo>
                  <a:pt x="553605" y="1100455"/>
                </a:moveTo>
                <a:lnTo>
                  <a:pt x="517299" y="1124021"/>
                </a:lnTo>
                <a:lnTo>
                  <a:pt x="460858" y="1150843"/>
                </a:lnTo>
                <a:lnTo>
                  <a:pt x="405118" y="1166901"/>
                </a:lnTo>
                <a:lnTo>
                  <a:pt x="344217" y="1174733"/>
                </a:lnTo>
                <a:lnTo>
                  <a:pt x="311454" y="1175715"/>
                </a:lnTo>
                <a:lnTo>
                  <a:pt x="446653" y="1175715"/>
                </a:lnTo>
                <a:lnTo>
                  <a:pt x="467915" y="1169277"/>
                </a:lnTo>
                <a:lnTo>
                  <a:pt x="513964" y="1148624"/>
                </a:lnTo>
                <a:lnTo>
                  <a:pt x="557339" y="1122070"/>
                </a:lnTo>
                <a:lnTo>
                  <a:pt x="564781" y="1119073"/>
                </a:lnTo>
                <a:lnTo>
                  <a:pt x="566623" y="1114247"/>
                </a:lnTo>
                <a:lnTo>
                  <a:pt x="559180" y="1100836"/>
                </a:lnTo>
                <a:lnTo>
                  <a:pt x="553605" y="1100455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83680" y="1079158"/>
            <a:ext cx="1825625" cy="1825625"/>
            <a:chOff x="5083680" y="1079158"/>
            <a:chExt cx="1825625" cy="1825625"/>
          </a:xfrm>
        </p:grpSpPr>
        <p:sp>
          <p:nvSpPr>
            <p:cNvPr id="4" name="object 4"/>
            <p:cNvSpPr/>
            <p:nvPr/>
          </p:nvSpPr>
          <p:spPr>
            <a:xfrm>
              <a:off x="5083680" y="1079158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1668703" y="0"/>
                  </a:moveTo>
                  <a:lnTo>
                    <a:pt x="156705" y="0"/>
                  </a:lnTo>
                  <a:lnTo>
                    <a:pt x="107226" y="8001"/>
                  </a:lnTo>
                  <a:lnTo>
                    <a:pt x="64215" y="30273"/>
                  </a:lnTo>
                  <a:lnTo>
                    <a:pt x="30273" y="64212"/>
                  </a:lnTo>
                  <a:lnTo>
                    <a:pt x="8001" y="107219"/>
                  </a:lnTo>
                  <a:lnTo>
                    <a:pt x="0" y="156692"/>
                  </a:lnTo>
                  <a:lnTo>
                    <a:pt x="0" y="1668703"/>
                  </a:lnTo>
                  <a:lnTo>
                    <a:pt x="8001" y="1718176"/>
                  </a:lnTo>
                  <a:lnTo>
                    <a:pt x="30273" y="1761183"/>
                  </a:lnTo>
                  <a:lnTo>
                    <a:pt x="64215" y="1795123"/>
                  </a:lnTo>
                  <a:lnTo>
                    <a:pt x="107226" y="1817394"/>
                  </a:lnTo>
                  <a:lnTo>
                    <a:pt x="156705" y="1825396"/>
                  </a:lnTo>
                  <a:lnTo>
                    <a:pt x="1668703" y="1825396"/>
                  </a:lnTo>
                  <a:lnTo>
                    <a:pt x="1718178" y="1817394"/>
                  </a:lnTo>
                  <a:lnTo>
                    <a:pt x="1751777" y="1799996"/>
                  </a:lnTo>
                  <a:lnTo>
                    <a:pt x="156705" y="1799996"/>
                  </a:lnTo>
                  <a:lnTo>
                    <a:pt x="105643" y="1789661"/>
                  </a:lnTo>
                  <a:lnTo>
                    <a:pt x="63901" y="1761496"/>
                  </a:lnTo>
                  <a:lnTo>
                    <a:pt x="35734" y="1719757"/>
                  </a:lnTo>
                  <a:lnTo>
                    <a:pt x="25399" y="1668703"/>
                  </a:lnTo>
                  <a:lnTo>
                    <a:pt x="25399" y="156692"/>
                  </a:lnTo>
                  <a:lnTo>
                    <a:pt x="35734" y="105638"/>
                  </a:lnTo>
                  <a:lnTo>
                    <a:pt x="63901" y="63900"/>
                  </a:lnTo>
                  <a:lnTo>
                    <a:pt x="105643" y="35734"/>
                  </a:lnTo>
                  <a:lnTo>
                    <a:pt x="156705" y="25400"/>
                  </a:lnTo>
                  <a:lnTo>
                    <a:pt x="1751777" y="25400"/>
                  </a:lnTo>
                  <a:lnTo>
                    <a:pt x="1718178" y="8001"/>
                  </a:lnTo>
                  <a:lnTo>
                    <a:pt x="1668703" y="0"/>
                  </a:lnTo>
                  <a:close/>
                </a:path>
                <a:path w="1825625" h="1825625">
                  <a:moveTo>
                    <a:pt x="1751777" y="25400"/>
                  </a:moveTo>
                  <a:lnTo>
                    <a:pt x="1668703" y="25400"/>
                  </a:lnTo>
                  <a:lnTo>
                    <a:pt x="1719765" y="35734"/>
                  </a:lnTo>
                  <a:lnTo>
                    <a:pt x="1761507" y="63900"/>
                  </a:lnTo>
                  <a:lnTo>
                    <a:pt x="1789674" y="105638"/>
                  </a:lnTo>
                  <a:lnTo>
                    <a:pt x="1800009" y="156692"/>
                  </a:lnTo>
                  <a:lnTo>
                    <a:pt x="1800009" y="1668703"/>
                  </a:lnTo>
                  <a:lnTo>
                    <a:pt x="1789674" y="1719757"/>
                  </a:lnTo>
                  <a:lnTo>
                    <a:pt x="1761507" y="1761496"/>
                  </a:lnTo>
                  <a:lnTo>
                    <a:pt x="1719765" y="1789661"/>
                  </a:lnTo>
                  <a:lnTo>
                    <a:pt x="1668703" y="1799996"/>
                  </a:lnTo>
                  <a:lnTo>
                    <a:pt x="1751777" y="1799996"/>
                  </a:lnTo>
                  <a:lnTo>
                    <a:pt x="1761188" y="1795123"/>
                  </a:lnTo>
                  <a:lnTo>
                    <a:pt x="1795131" y="1761183"/>
                  </a:lnTo>
                  <a:lnTo>
                    <a:pt x="1817405" y="1718176"/>
                  </a:lnTo>
                  <a:lnTo>
                    <a:pt x="1825409" y="1668703"/>
                  </a:lnTo>
                  <a:lnTo>
                    <a:pt x="1825409" y="156692"/>
                  </a:lnTo>
                  <a:lnTo>
                    <a:pt x="1817405" y="107219"/>
                  </a:lnTo>
                  <a:lnTo>
                    <a:pt x="1795131" y="64212"/>
                  </a:lnTo>
                  <a:lnTo>
                    <a:pt x="1761188" y="30273"/>
                  </a:lnTo>
                  <a:lnTo>
                    <a:pt x="1751777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66671" y="1274447"/>
              <a:ext cx="1051560" cy="1440180"/>
            </a:xfrm>
            <a:custGeom>
              <a:avLst/>
              <a:gdLst/>
              <a:ahLst/>
              <a:cxnLst/>
              <a:rect l="l" t="t" r="r" b="b"/>
              <a:pathLst>
                <a:path w="1051559" h="1440180">
                  <a:moveTo>
                    <a:pt x="132526" y="0"/>
                  </a:moveTo>
                  <a:lnTo>
                    <a:pt x="131605" y="38963"/>
                  </a:lnTo>
                  <a:lnTo>
                    <a:pt x="130121" y="83903"/>
                  </a:lnTo>
                  <a:lnTo>
                    <a:pt x="128088" y="133934"/>
                  </a:lnTo>
                  <a:lnTo>
                    <a:pt x="125519" y="188173"/>
                  </a:lnTo>
                  <a:lnTo>
                    <a:pt x="122426" y="245735"/>
                  </a:lnTo>
                  <a:lnTo>
                    <a:pt x="118823" y="305735"/>
                  </a:lnTo>
                  <a:lnTo>
                    <a:pt x="114724" y="367289"/>
                  </a:lnTo>
                  <a:lnTo>
                    <a:pt x="110141" y="429514"/>
                  </a:lnTo>
                  <a:lnTo>
                    <a:pt x="105087" y="491523"/>
                  </a:lnTo>
                  <a:lnTo>
                    <a:pt x="99577" y="552433"/>
                  </a:lnTo>
                  <a:lnTo>
                    <a:pt x="93622" y="611360"/>
                  </a:lnTo>
                  <a:lnTo>
                    <a:pt x="87237" y="667418"/>
                  </a:lnTo>
                  <a:lnTo>
                    <a:pt x="80434" y="719725"/>
                  </a:lnTo>
                  <a:lnTo>
                    <a:pt x="73226" y="767394"/>
                  </a:lnTo>
                  <a:lnTo>
                    <a:pt x="65627" y="809542"/>
                  </a:lnTo>
                  <a:lnTo>
                    <a:pt x="49309" y="873738"/>
                  </a:lnTo>
                  <a:lnTo>
                    <a:pt x="17852" y="941097"/>
                  </a:lnTo>
                  <a:lnTo>
                    <a:pt x="4575" y="983002"/>
                  </a:lnTo>
                  <a:lnTo>
                    <a:pt x="0" y="1020130"/>
                  </a:lnTo>
                  <a:lnTo>
                    <a:pt x="3339" y="1052880"/>
                  </a:lnTo>
                  <a:lnTo>
                    <a:pt x="13809" y="1081650"/>
                  </a:lnTo>
                  <a:lnTo>
                    <a:pt x="52998" y="1128844"/>
                  </a:lnTo>
                  <a:lnTo>
                    <a:pt x="111282" y="1164899"/>
                  </a:lnTo>
                  <a:lnTo>
                    <a:pt x="182378" y="1193002"/>
                  </a:lnTo>
                  <a:lnTo>
                    <a:pt x="220767" y="1205068"/>
                  </a:lnTo>
                  <a:lnTo>
                    <a:pt x="260002" y="1216341"/>
                  </a:lnTo>
                  <a:lnTo>
                    <a:pt x="337872" y="1238103"/>
                  </a:lnTo>
                  <a:lnTo>
                    <a:pt x="374935" y="1249389"/>
                  </a:lnTo>
                  <a:lnTo>
                    <a:pt x="409702" y="1261476"/>
                  </a:lnTo>
                  <a:lnTo>
                    <a:pt x="441390" y="1274762"/>
                  </a:lnTo>
                  <a:lnTo>
                    <a:pt x="502514" y="1303794"/>
                  </a:lnTo>
                  <a:lnTo>
                    <a:pt x="611438" y="1356311"/>
                  </a:lnTo>
                  <a:lnTo>
                    <a:pt x="659126" y="1378752"/>
                  </a:lnTo>
                  <a:lnTo>
                    <a:pt x="702223" y="1397952"/>
                  </a:lnTo>
                  <a:lnTo>
                    <a:pt x="740674" y="1413391"/>
                  </a:lnTo>
                  <a:lnTo>
                    <a:pt x="805425" y="1431799"/>
                  </a:lnTo>
                  <a:lnTo>
                    <a:pt x="844244" y="1437545"/>
                  </a:lnTo>
                  <a:lnTo>
                    <a:pt x="887487" y="1439697"/>
                  </a:lnTo>
                  <a:lnTo>
                    <a:pt x="931765" y="1436166"/>
                  </a:lnTo>
                  <a:lnTo>
                    <a:pt x="973687" y="1424866"/>
                  </a:lnTo>
                  <a:lnTo>
                    <a:pt x="1009862" y="1403707"/>
                  </a:lnTo>
                  <a:lnTo>
                    <a:pt x="1036899" y="1370604"/>
                  </a:lnTo>
                  <a:lnTo>
                    <a:pt x="1051409" y="1323467"/>
                  </a:lnTo>
                  <a:lnTo>
                    <a:pt x="1049274" y="1281194"/>
                  </a:lnTo>
                  <a:lnTo>
                    <a:pt x="1038743" y="1242846"/>
                  </a:lnTo>
                  <a:lnTo>
                    <a:pt x="1020791" y="1208039"/>
                  </a:lnTo>
                  <a:lnTo>
                    <a:pt x="996390" y="1176390"/>
                  </a:lnTo>
                  <a:lnTo>
                    <a:pt x="966515" y="1147515"/>
                  </a:lnTo>
                  <a:lnTo>
                    <a:pt x="932140" y="1121031"/>
                  </a:lnTo>
                  <a:lnTo>
                    <a:pt x="894237" y="1096555"/>
                  </a:lnTo>
                  <a:lnTo>
                    <a:pt x="853781" y="1073703"/>
                  </a:lnTo>
                  <a:lnTo>
                    <a:pt x="811744" y="1052094"/>
                  </a:lnTo>
                  <a:lnTo>
                    <a:pt x="769101" y="1031342"/>
                  </a:lnTo>
                  <a:lnTo>
                    <a:pt x="726826" y="1011066"/>
                  </a:lnTo>
                  <a:lnTo>
                    <a:pt x="685891" y="990882"/>
                  </a:lnTo>
                  <a:lnTo>
                    <a:pt x="647271" y="970406"/>
                  </a:lnTo>
                  <a:lnTo>
                    <a:pt x="611939" y="949256"/>
                  </a:lnTo>
                  <a:lnTo>
                    <a:pt x="580869" y="927047"/>
                  </a:lnTo>
                  <a:lnTo>
                    <a:pt x="535408" y="877925"/>
                  </a:lnTo>
                  <a:lnTo>
                    <a:pt x="521156" y="842293"/>
                  </a:lnTo>
                  <a:lnTo>
                    <a:pt x="512439" y="794612"/>
                  </a:lnTo>
                  <a:lnTo>
                    <a:pt x="508307" y="738577"/>
                  </a:lnTo>
                  <a:lnTo>
                    <a:pt x="507809" y="677881"/>
                  </a:lnTo>
                  <a:lnTo>
                    <a:pt x="509997" y="616220"/>
                  </a:lnTo>
                  <a:lnTo>
                    <a:pt x="513919" y="557288"/>
                  </a:lnTo>
                  <a:lnTo>
                    <a:pt x="518625" y="504778"/>
                  </a:lnTo>
                  <a:lnTo>
                    <a:pt x="523167" y="462386"/>
                  </a:lnTo>
                  <a:lnTo>
                    <a:pt x="571781" y="42303"/>
                  </a:lnTo>
                  <a:lnTo>
                    <a:pt x="557556" y="42019"/>
                  </a:lnTo>
                  <a:lnTo>
                    <a:pt x="515423" y="39574"/>
                  </a:lnTo>
                  <a:lnTo>
                    <a:pt x="349061" y="29044"/>
                  </a:lnTo>
                  <a:lnTo>
                    <a:pt x="253193" y="20157"/>
                  </a:lnTo>
                  <a:lnTo>
                    <a:pt x="185505" y="9869"/>
                  </a:lnTo>
                  <a:lnTo>
                    <a:pt x="145462" y="1907"/>
                  </a:lnTo>
                  <a:lnTo>
                    <a:pt x="132526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54599" y="1261471"/>
              <a:ext cx="1076325" cy="1465580"/>
            </a:xfrm>
            <a:custGeom>
              <a:avLst/>
              <a:gdLst/>
              <a:ahLst/>
              <a:cxnLst/>
              <a:rect l="l" t="t" r="r" b="b"/>
              <a:pathLst>
                <a:path w="1076325" h="1465580">
                  <a:moveTo>
                    <a:pt x="144712" y="0"/>
                  </a:moveTo>
                  <a:lnTo>
                    <a:pt x="130937" y="53224"/>
                  </a:lnTo>
                  <a:lnTo>
                    <a:pt x="129413" y="99294"/>
                  </a:lnTo>
                  <a:lnTo>
                    <a:pt x="127339" y="150107"/>
                  </a:lnTo>
                  <a:lnTo>
                    <a:pt x="124731" y="204810"/>
                  </a:lnTo>
                  <a:lnTo>
                    <a:pt x="121607" y="262549"/>
                  </a:lnTo>
                  <a:lnTo>
                    <a:pt x="117982" y="322469"/>
                  </a:lnTo>
                  <a:lnTo>
                    <a:pt x="113874" y="383717"/>
                  </a:lnTo>
                  <a:lnTo>
                    <a:pt x="109300" y="445438"/>
                  </a:lnTo>
                  <a:lnTo>
                    <a:pt x="104276" y="506779"/>
                  </a:lnTo>
                  <a:lnTo>
                    <a:pt x="98820" y="566885"/>
                  </a:lnTo>
                  <a:lnTo>
                    <a:pt x="92947" y="624903"/>
                  </a:lnTo>
                  <a:lnTo>
                    <a:pt x="86676" y="679978"/>
                  </a:lnTo>
                  <a:lnTo>
                    <a:pt x="80022" y="731257"/>
                  </a:lnTo>
                  <a:lnTo>
                    <a:pt x="73003" y="777885"/>
                  </a:lnTo>
                  <a:lnTo>
                    <a:pt x="65635" y="819008"/>
                  </a:lnTo>
                  <a:lnTo>
                    <a:pt x="49921" y="881326"/>
                  </a:lnTo>
                  <a:lnTo>
                    <a:pt x="15667" y="955567"/>
                  </a:lnTo>
                  <a:lnTo>
                    <a:pt x="1816" y="1005279"/>
                  </a:lnTo>
                  <a:lnTo>
                    <a:pt x="0" y="1050281"/>
                  </a:lnTo>
                  <a:lnTo>
                    <a:pt x="10163" y="1090906"/>
                  </a:lnTo>
                  <a:lnTo>
                    <a:pt x="31386" y="1126137"/>
                  </a:lnTo>
                  <a:lnTo>
                    <a:pt x="61790" y="1155575"/>
                  </a:lnTo>
                  <a:lnTo>
                    <a:pt x="99760" y="1180161"/>
                  </a:lnTo>
                  <a:lnTo>
                    <a:pt x="143680" y="1200838"/>
                  </a:lnTo>
                  <a:lnTo>
                    <a:pt x="191937" y="1218549"/>
                  </a:lnTo>
                  <a:lnTo>
                    <a:pt x="242915" y="1234237"/>
                  </a:lnTo>
                  <a:lnTo>
                    <a:pt x="294999" y="1248843"/>
                  </a:lnTo>
                  <a:lnTo>
                    <a:pt x="337049" y="1260573"/>
                  </a:lnTo>
                  <a:lnTo>
                    <a:pt x="377112" y="1272519"/>
                  </a:lnTo>
                  <a:lnTo>
                    <a:pt x="414387" y="1285222"/>
                  </a:lnTo>
                  <a:lnTo>
                    <a:pt x="448072" y="1299224"/>
                  </a:lnTo>
                  <a:lnTo>
                    <a:pt x="615742" y="1379648"/>
                  </a:lnTo>
                  <a:lnTo>
                    <a:pt x="664616" y="1402677"/>
                  </a:lnTo>
                  <a:lnTo>
                    <a:pt x="708791" y="1422386"/>
                  </a:lnTo>
                  <a:lnTo>
                    <a:pt x="748268" y="1438249"/>
                  </a:lnTo>
                  <a:lnTo>
                    <a:pt x="796772" y="1453243"/>
                  </a:lnTo>
                  <a:lnTo>
                    <a:pt x="857222" y="1463317"/>
                  </a:lnTo>
                  <a:lnTo>
                    <a:pt x="897601" y="1465416"/>
                  </a:lnTo>
                  <a:lnTo>
                    <a:pt x="928781" y="1463963"/>
                  </a:lnTo>
                  <a:lnTo>
                    <a:pt x="960088" y="1459028"/>
                  </a:lnTo>
                  <a:lnTo>
                    <a:pt x="990305" y="1449744"/>
                  </a:lnTo>
                  <a:lnTo>
                    <a:pt x="1010414" y="1439298"/>
                  </a:lnTo>
                  <a:lnTo>
                    <a:pt x="917647" y="1439298"/>
                  </a:lnTo>
                  <a:lnTo>
                    <a:pt x="870266" y="1439004"/>
                  </a:lnTo>
                  <a:lnTo>
                    <a:pt x="826187" y="1433490"/>
                  </a:lnTo>
                  <a:lnTo>
                    <a:pt x="756313" y="1414148"/>
                  </a:lnTo>
                  <a:lnTo>
                    <a:pt x="717755" y="1398603"/>
                  </a:lnTo>
                  <a:lnTo>
                    <a:pt x="674341" y="1379198"/>
                  </a:lnTo>
                  <a:lnTo>
                    <a:pt x="626142" y="1356472"/>
                  </a:lnTo>
                  <a:lnTo>
                    <a:pt x="458867" y="1276237"/>
                  </a:lnTo>
                  <a:lnTo>
                    <a:pt x="423870" y="1261651"/>
                  </a:lnTo>
                  <a:lnTo>
                    <a:pt x="385550" y="1248544"/>
                  </a:lnTo>
                  <a:lnTo>
                    <a:pt x="344610" y="1236314"/>
                  </a:lnTo>
                  <a:lnTo>
                    <a:pt x="243985" y="1208097"/>
                  </a:lnTo>
                  <a:lnTo>
                    <a:pt x="188081" y="1190426"/>
                  </a:lnTo>
                  <a:lnTo>
                    <a:pt x="136566" y="1170117"/>
                  </a:lnTo>
                  <a:lnTo>
                    <a:pt x="91964" y="1145945"/>
                  </a:lnTo>
                  <a:lnTo>
                    <a:pt x="56799" y="1116682"/>
                  </a:lnTo>
                  <a:lnTo>
                    <a:pt x="33595" y="1081101"/>
                  </a:lnTo>
                  <a:lnTo>
                    <a:pt x="25160" y="1046156"/>
                  </a:lnTo>
                  <a:lnTo>
                    <a:pt x="27343" y="1006714"/>
                  </a:lnTo>
                  <a:lnTo>
                    <a:pt x="40199" y="962486"/>
                  </a:lnTo>
                  <a:lnTo>
                    <a:pt x="63782" y="913182"/>
                  </a:lnTo>
                  <a:lnTo>
                    <a:pt x="72624" y="892768"/>
                  </a:lnTo>
                  <a:lnTo>
                    <a:pt x="89154" y="829140"/>
                  </a:lnTo>
                  <a:lnTo>
                    <a:pt x="96823" y="787611"/>
                  </a:lnTo>
                  <a:lnTo>
                    <a:pt x="104082" y="740731"/>
                  </a:lnTo>
                  <a:lnTo>
                    <a:pt x="110923" y="689341"/>
                  </a:lnTo>
                  <a:lnTo>
                    <a:pt x="117336" y="634284"/>
                  </a:lnTo>
                  <a:lnTo>
                    <a:pt x="123312" y="576404"/>
                  </a:lnTo>
                  <a:lnTo>
                    <a:pt x="128841" y="516543"/>
                  </a:lnTo>
                  <a:lnTo>
                    <a:pt x="133915" y="455545"/>
                  </a:lnTo>
                  <a:lnTo>
                    <a:pt x="138525" y="394252"/>
                  </a:lnTo>
                  <a:lnTo>
                    <a:pt x="142660" y="333507"/>
                  </a:lnTo>
                  <a:lnTo>
                    <a:pt x="146312" y="274153"/>
                  </a:lnTo>
                  <a:lnTo>
                    <a:pt x="149471" y="217033"/>
                  </a:lnTo>
                  <a:lnTo>
                    <a:pt x="152129" y="162990"/>
                  </a:lnTo>
                  <a:lnTo>
                    <a:pt x="154276" y="112866"/>
                  </a:lnTo>
                  <a:lnTo>
                    <a:pt x="155896" y="67692"/>
                  </a:lnTo>
                  <a:lnTo>
                    <a:pt x="157000" y="27751"/>
                  </a:lnTo>
                  <a:lnTo>
                    <a:pt x="343217" y="27751"/>
                  </a:lnTo>
                  <a:lnTo>
                    <a:pt x="289984" y="23234"/>
                  </a:lnTo>
                  <a:lnTo>
                    <a:pt x="232969" y="15863"/>
                  </a:lnTo>
                  <a:lnTo>
                    <a:pt x="190588" y="8635"/>
                  </a:lnTo>
                  <a:lnTo>
                    <a:pt x="151836" y="801"/>
                  </a:lnTo>
                  <a:lnTo>
                    <a:pt x="144712" y="0"/>
                  </a:lnTo>
                  <a:close/>
                </a:path>
                <a:path w="1076325" h="1465580">
                  <a:moveTo>
                    <a:pt x="343217" y="27751"/>
                  </a:moveTo>
                  <a:lnTo>
                    <a:pt x="157000" y="27751"/>
                  </a:lnTo>
                  <a:lnTo>
                    <a:pt x="185890" y="33597"/>
                  </a:lnTo>
                  <a:lnTo>
                    <a:pt x="229063" y="40962"/>
                  </a:lnTo>
                  <a:lnTo>
                    <a:pt x="287120" y="48474"/>
                  </a:lnTo>
                  <a:lnTo>
                    <a:pt x="360340" y="54700"/>
                  </a:lnTo>
                  <a:lnTo>
                    <a:pt x="564201" y="67463"/>
                  </a:lnTo>
                  <a:lnTo>
                    <a:pt x="569636" y="67692"/>
                  </a:lnTo>
                  <a:lnTo>
                    <a:pt x="526049" y="445438"/>
                  </a:lnTo>
                  <a:lnTo>
                    <a:pt x="521207" y="486609"/>
                  </a:lnTo>
                  <a:lnTo>
                    <a:pt x="516140" y="536596"/>
                  </a:lnTo>
                  <a:lnTo>
                    <a:pt x="511608" y="592442"/>
                  </a:lnTo>
                  <a:lnTo>
                    <a:pt x="508342" y="651413"/>
                  </a:lnTo>
                  <a:lnTo>
                    <a:pt x="507075" y="710777"/>
                  </a:lnTo>
                  <a:lnTo>
                    <a:pt x="508539" y="767803"/>
                  </a:lnTo>
                  <a:lnTo>
                    <a:pt x="513466" y="819757"/>
                  </a:lnTo>
                  <a:lnTo>
                    <a:pt x="522590" y="863908"/>
                  </a:lnTo>
                  <a:lnTo>
                    <a:pt x="565283" y="932629"/>
                  </a:lnTo>
                  <a:lnTo>
                    <a:pt x="604280" y="964270"/>
                  </a:lnTo>
                  <a:lnTo>
                    <a:pt x="651360" y="993464"/>
                  </a:lnTo>
                  <a:lnTo>
                    <a:pt x="704256" y="1021231"/>
                  </a:lnTo>
                  <a:lnTo>
                    <a:pt x="809469" y="1072135"/>
                  </a:lnTo>
                  <a:lnTo>
                    <a:pt x="857263" y="1096424"/>
                  </a:lnTo>
                  <a:lnTo>
                    <a:pt x="902725" y="1122021"/>
                  </a:lnTo>
                  <a:lnTo>
                    <a:pt x="944505" y="1149494"/>
                  </a:lnTo>
                  <a:lnTo>
                    <a:pt x="981252" y="1179408"/>
                  </a:lnTo>
                  <a:lnTo>
                    <a:pt x="1011616" y="1212330"/>
                  </a:lnTo>
                  <a:lnTo>
                    <a:pt x="1034252" y="1248843"/>
                  </a:lnTo>
                  <a:lnTo>
                    <a:pt x="1047792" y="1289464"/>
                  </a:lnTo>
                  <a:lnTo>
                    <a:pt x="1050903" y="1334809"/>
                  </a:lnTo>
                  <a:lnTo>
                    <a:pt x="1045390" y="1359563"/>
                  </a:lnTo>
                  <a:lnTo>
                    <a:pt x="1021987" y="1399260"/>
                  </a:lnTo>
                  <a:lnTo>
                    <a:pt x="963796" y="1431833"/>
                  </a:lnTo>
                  <a:lnTo>
                    <a:pt x="917647" y="1439298"/>
                  </a:lnTo>
                  <a:lnTo>
                    <a:pt x="1010414" y="1439298"/>
                  </a:lnTo>
                  <a:lnTo>
                    <a:pt x="1057386" y="1394458"/>
                  </a:lnTo>
                  <a:lnTo>
                    <a:pt x="1076176" y="1337133"/>
                  </a:lnTo>
                  <a:lnTo>
                    <a:pt x="1073720" y="1291048"/>
                  </a:lnTo>
                  <a:lnTo>
                    <a:pt x="1061929" y="1249444"/>
                  </a:lnTo>
                  <a:lnTo>
                    <a:pt x="1041970" y="1211886"/>
                  </a:lnTo>
                  <a:lnTo>
                    <a:pt x="1015010" y="1177938"/>
                  </a:lnTo>
                  <a:lnTo>
                    <a:pt x="982218" y="1147165"/>
                  </a:lnTo>
                  <a:lnTo>
                    <a:pt x="944762" y="1119132"/>
                  </a:lnTo>
                  <a:lnTo>
                    <a:pt x="903809" y="1093404"/>
                  </a:lnTo>
                  <a:lnTo>
                    <a:pt x="860529" y="1069544"/>
                  </a:lnTo>
                  <a:lnTo>
                    <a:pt x="816088" y="1047118"/>
                  </a:lnTo>
                  <a:lnTo>
                    <a:pt x="717295" y="999360"/>
                  </a:lnTo>
                  <a:lnTo>
                    <a:pt x="666472" y="972835"/>
                  </a:lnTo>
                  <a:lnTo>
                    <a:pt x="621496" y="945335"/>
                  </a:lnTo>
                  <a:lnTo>
                    <a:pt x="584676" y="916076"/>
                  </a:lnTo>
                  <a:lnTo>
                    <a:pt x="558320" y="884277"/>
                  </a:lnTo>
                  <a:lnTo>
                    <a:pt x="537120" y="807497"/>
                  </a:lnTo>
                  <a:lnTo>
                    <a:pt x="533126" y="755143"/>
                  </a:lnTo>
                  <a:lnTo>
                    <a:pt x="532469" y="697769"/>
                  </a:lnTo>
                  <a:lnTo>
                    <a:pt x="534351" y="638594"/>
                  </a:lnTo>
                  <a:lnTo>
                    <a:pt x="537973" y="580836"/>
                  </a:lnTo>
                  <a:lnTo>
                    <a:pt x="542536" y="527714"/>
                  </a:lnTo>
                  <a:lnTo>
                    <a:pt x="547239" y="482445"/>
                  </a:lnTo>
                  <a:lnTo>
                    <a:pt x="551635" y="445212"/>
                  </a:lnTo>
                  <a:lnTo>
                    <a:pt x="597259" y="49874"/>
                  </a:lnTo>
                  <a:lnTo>
                    <a:pt x="592433" y="43638"/>
                  </a:lnTo>
                  <a:lnTo>
                    <a:pt x="585977" y="42749"/>
                  </a:lnTo>
                  <a:lnTo>
                    <a:pt x="581777" y="42749"/>
                  </a:lnTo>
                  <a:lnTo>
                    <a:pt x="568469" y="42300"/>
                  </a:lnTo>
                  <a:lnTo>
                    <a:pt x="361928" y="29338"/>
                  </a:lnTo>
                  <a:lnTo>
                    <a:pt x="343217" y="27751"/>
                  </a:lnTo>
                  <a:close/>
                </a:path>
                <a:path w="1076325" h="1465580">
                  <a:moveTo>
                    <a:pt x="584317" y="42521"/>
                  </a:moveTo>
                  <a:lnTo>
                    <a:pt x="583022" y="42546"/>
                  </a:lnTo>
                  <a:lnTo>
                    <a:pt x="581777" y="42749"/>
                  </a:lnTo>
                  <a:lnTo>
                    <a:pt x="585977" y="42749"/>
                  </a:lnTo>
                  <a:lnTo>
                    <a:pt x="584317" y="42521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91668" y="1261756"/>
              <a:ext cx="447040" cy="256540"/>
            </a:xfrm>
            <a:custGeom>
              <a:avLst/>
              <a:gdLst/>
              <a:ahLst/>
              <a:cxnLst/>
              <a:rect l="l" t="t" r="r" b="b"/>
              <a:pathLst>
                <a:path w="447039" h="256540">
                  <a:moveTo>
                    <a:pt x="7531" y="0"/>
                  </a:moveTo>
                  <a:lnTo>
                    <a:pt x="0" y="211099"/>
                  </a:lnTo>
                  <a:lnTo>
                    <a:pt x="36582" y="220786"/>
                  </a:lnTo>
                  <a:lnTo>
                    <a:pt x="132880" y="240436"/>
                  </a:lnTo>
                  <a:lnTo>
                    <a:pt x="268715" y="255933"/>
                  </a:lnTo>
                  <a:lnTo>
                    <a:pt x="423913" y="253161"/>
                  </a:lnTo>
                  <a:lnTo>
                    <a:pt x="446786" y="42290"/>
                  </a:lnTo>
                  <a:lnTo>
                    <a:pt x="318321" y="33300"/>
                  </a:lnTo>
                  <a:lnTo>
                    <a:pt x="229744" y="25898"/>
                  </a:lnTo>
                  <a:lnTo>
                    <a:pt x="139874" y="16119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78770" y="1248735"/>
              <a:ext cx="473075" cy="283845"/>
            </a:xfrm>
            <a:custGeom>
              <a:avLst/>
              <a:gdLst/>
              <a:ahLst/>
              <a:cxnLst/>
              <a:rect l="l" t="t" r="r" b="b"/>
              <a:pathLst>
                <a:path w="473075" h="283844">
                  <a:moveTo>
                    <a:pt x="18453" y="0"/>
                  </a:moveTo>
                  <a:lnTo>
                    <a:pt x="14897" y="1041"/>
                  </a:lnTo>
                  <a:lnTo>
                    <a:pt x="9474" y="5664"/>
                  </a:lnTo>
                  <a:lnTo>
                    <a:pt x="7861" y="9004"/>
                  </a:lnTo>
                  <a:lnTo>
                    <a:pt x="0" y="229438"/>
                  </a:lnTo>
                  <a:lnTo>
                    <a:pt x="3708" y="234619"/>
                  </a:lnTo>
                  <a:lnTo>
                    <a:pt x="45680" y="245878"/>
                  </a:lnTo>
                  <a:lnTo>
                    <a:pt x="86505" y="255087"/>
                  </a:lnTo>
                  <a:lnTo>
                    <a:pt x="139242" y="265074"/>
                  </a:lnTo>
                  <a:lnTo>
                    <a:pt x="201523" y="274216"/>
                  </a:lnTo>
                  <a:lnTo>
                    <a:pt x="270981" y="280891"/>
                  </a:lnTo>
                  <a:lnTo>
                    <a:pt x="345249" y="283476"/>
                  </a:lnTo>
                  <a:lnTo>
                    <a:pt x="368294" y="283207"/>
                  </a:lnTo>
                  <a:lnTo>
                    <a:pt x="414813" y="280921"/>
                  </a:lnTo>
                  <a:lnTo>
                    <a:pt x="450475" y="257990"/>
                  </a:lnTo>
                  <a:lnTo>
                    <a:pt x="358815" y="257990"/>
                  </a:lnTo>
                  <a:lnTo>
                    <a:pt x="293833" y="256809"/>
                  </a:lnTo>
                  <a:lnTo>
                    <a:pt x="231967" y="252119"/>
                  </a:lnTo>
                  <a:lnTo>
                    <a:pt x="174834" y="245021"/>
                  </a:lnTo>
                  <a:lnTo>
                    <a:pt x="124049" y="236618"/>
                  </a:lnTo>
                  <a:lnTo>
                    <a:pt x="81229" y="228012"/>
                  </a:lnTo>
                  <a:lnTo>
                    <a:pt x="25946" y="214604"/>
                  </a:lnTo>
                  <a:lnTo>
                    <a:pt x="32626" y="27279"/>
                  </a:lnTo>
                  <a:lnTo>
                    <a:pt x="274333" y="27279"/>
                  </a:lnTo>
                  <a:lnTo>
                    <a:pt x="89264" y="8233"/>
                  </a:lnTo>
                  <a:lnTo>
                    <a:pt x="18453" y="0"/>
                  </a:lnTo>
                  <a:close/>
                </a:path>
                <a:path w="473075" h="283844">
                  <a:moveTo>
                    <a:pt x="274333" y="27279"/>
                  </a:moveTo>
                  <a:lnTo>
                    <a:pt x="32626" y="27279"/>
                  </a:lnTo>
                  <a:lnTo>
                    <a:pt x="138290" y="39165"/>
                  </a:lnTo>
                  <a:lnTo>
                    <a:pt x="312538" y="56340"/>
                  </a:lnTo>
                  <a:lnTo>
                    <a:pt x="445630" y="67068"/>
                  </a:lnTo>
                  <a:lnTo>
                    <a:pt x="425297" y="254558"/>
                  </a:lnTo>
                  <a:lnTo>
                    <a:pt x="358815" y="257990"/>
                  </a:lnTo>
                  <a:lnTo>
                    <a:pt x="450475" y="257990"/>
                  </a:lnTo>
                  <a:lnTo>
                    <a:pt x="472681" y="53251"/>
                  </a:lnTo>
                  <a:lnTo>
                    <a:pt x="471639" y="49809"/>
                  </a:lnTo>
                  <a:lnTo>
                    <a:pt x="467194" y="44513"/>
                  </a:lnTo>
                  <a:lnTo>
                    <a:pt x="463994" y="42887"/>
                  </a:lnTo>
                  <a:lnTo>
                    <a:pt x="389395" y="37357"/>
                  </a:lnTo>
                  <a:lnTo>
                    <a:pt x="274333" y="2727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33736" y="2381422"/>
              <a:ext cx="392430" cy="390525"/>
            </a:xfrm>
            <a:custGeom>
              <a:avLst/>
              <a:gdLst/>
              <a:ahLst/>
              <a:cxnLst/>
              <a:rect l="l" t="t" r="r" b="b"/>
              <a:pathLst>
                <a:path w="392429" h="390525">
                  <a:moveTo>
                    <a:pt x="243979" y="0"/>
                  </a:moveTo>
                  <a:lnTo>
                    <a:pt x="123210" y="17619"/>
                  </a:lnTo>
                  <a:lnTo>
                    <a:pt x="57538" y="52181"/>
                  </a:lnTo>
                  <a:lnTo>
                    <a:pt x="24093" y="129505"/>
                  </a:lnTo>
                  <a:lnTo>
                    <a:pt x="0" y="275412"/>
                  </a:lnTo>
                  <a:lnTo>
                    <a:pt x="150311" y="362579"/>
                  </a:lnTo>
                  <a:lnTo>
                    <a:pt x="239039" y="390197"/>
                  </a:lnTo>
                  <a:lnTo>
                    <a:pt x="300944" y="356975"/>
                  </a:lnTo>
                  <a:lnTo>
                    <a:pt x="370789" y="261620"/>
                  </a:lnTo>
                  <a:lnTo>
                    <a:pt x="392396" y="159218"/>
                  </a:lnTo>
                  <a:lnTo>
                    <a:pt x="344203" y="76122"/>
                  </a:lnTo>
                  <a:lnTo>
                    <a:pt x="277600" y="20370"/>
                  </a:lnTo>
                  <a:lnTo>
                    <a:pt x="243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20438" y="2368523"/>
              <a:ext cx="421640" cy="365760"/>
            </a:xfrm>
            <a:custGeom>
              <a:avLst/>
              <a:gdLst/>
              <a:ahLst/>
              <a:cxnLst/>
              <a:rect l="l" t="t" r="r" b="b"/>
              <a:pathLst>
                <a:path w="421640" h="365760">
                  <a:moveTo>
                    <a:pt x="258330" y="0"/>
                  </a:moveTo>
                  <a:lnTo>
                    <a:pt x="219863" y="8555"/>
                  </a:lnTo>
                  <a:lnTo>
                    <a:pt x="183923" y="22266"/>
                  </a:lnTo>
                  <a:lnTo>
                    <a:pt x="141795" y="45605"/>
                  </a:lnTo>
                  <a:lnTo>
                    <a:pt x="85646" y="93926"/>
                  </a:lnTo>
                  <a:lnTo>
                    <a:pt x="58362" y="128873"/>
                  </a:lnTo>
                  <a:lnTo>
                    <a:pt x="33945" y="172083"/>
                  </a:lnTo>
                  <a:lnTo>
                    <a:pt x="14147" y="224361"/>
                  </a:lnTo>
                  <a:lnTo>
                    <a:pt x="723" y="286512"/>
                  </a:lnTo>
                  <a:lnTo>
                    <a:pt x="0" y="291553"/>
                  </a:lnTo>
                  <a:lnTo>
                    <a:pt x="2374" y="296532"/>
                  </a:lnTo>
                  <a:lnTo>
                    <a:pt x="53847" y="322990"/>
                  </a:lnTo>
                  <a:lnTo>
                    <a:pt x="103422" y="342489"/>
                  </a:lnTo>
                  <a:lnTo>
                    <a:pt x="163416" y="358752"/>
                  </a:lnTo>
                  <a:lnTo>
                    <a:pt x="228638" y="365556"/>
                  </a:lnTo>
                  <a:lnTo>
                    <a:pt x="274546" y="361371"/>
                  </a:lnTo>
                  <a:lnTo>
                    <a:pt x="318695" y="347400"/>
                  </a:lnTo>
                  <a:lnTo>
                    <a:pt x="331566" y="339199"/>
                  </a:lnTo>
                  <a:lnTo>
                    <a:pt x="203562" y="339199"/>
                  </a:lnTo>
                  <a:lnTo>
                    <a:pt x="157361" y="331763"/>
                  </a:lnTo>
                  <a:lnTo>
                    <a:pt x="114307" y="319579"/>
                  </a:lnTo>
                  <a:lnTo>
                    <a:pt x="76716" y="305351"/>
                  </a:lnTo>
                  <a:lnTo>
                    <a:pt x="46901" y="291781"/>
                  </a:lnTo>
                  <a:lnTo>
                    <a:pt x="27177" y="281571"/>
                  </a:lnTo>
                  <a:lnTo>
                    <a:pt x="45845" y="208933"/>
                  </a:lnTo>
                  <a:lnTo>
                    <a:pt x="73554" y="151411"/>
                  </a:lnTo>
                  <a:lnTo>
                    <a:pt x="107184" y="107261"/>
                  </a:lnTo>
                  <a:lnTo>
                    <a:pt x="143614" y="74739"/>
                  </a:lnTo>
                  <a:lnTo>
                    <a:pt x="179724" y="52102"/>
                  </a:lnTo>
                  <a:lnTo>
                    <a:pt x="238501" y="29506"/>
                  </a:lnTo>
                  <a:lnTo>
                    <a:pt x="254927" y="26060"/>
                  </a:lnTo>
                  <a:lnTo>
                    <a:pt x="302365" y="26060"/>
                  </a:lnTo>
                  <a:lnTo>
                    <a:pt x="278758" y="10447"/>
                  </a:lnTo>
                  <a:lnTo>
                    <a:pt x="263093" y="1612"/>
                  </a:lnTo>
                  <a:lnTo>
                    <a:pt x="260845" y="457"/>
                  </a:lnTo>
                  <a:lnTo>
                    <a:pt x="258330" y="0"/>
                  </a:lnTo>
                  <a:close/>
                </a:path>
                <a:path w="421640" h="365760">
                  <a:moveTo>
                    <a:pt x="302365" y="26060"/>
                  </a:moveTo>
                  <a:lnTo>
                    <a:pt x="254927" y="26060"/>
                  </a:lnTo>
                  <a:lnTo>
                    <a:pt x="281981" y="42650"/>
                  </a:lnTo>
                  <a:lnTo>
                    <a:pt x="323759" y="74275"/>
                  </a:lnTo>
                  <a:lnTo>
                    <a:pt x="365564" y="118379"/>
                  </a:lnTo>
                  <a:lnTo>
                    <a:pt x="392696" y="172402"/>
                  </a:lnTo>
                  <a:lnTo>
                    <a:pt x="396107" y="196384"/>
                  </a:lnTo>
                  <a:lnTo>
                    <a:pt x="394042" y="220270"/>
                  </a:lnTo>
                  <a:lnTo>
                    <a:pt x="373557" y="267423"/>
                  </a:lnTo>
                  <a:lnTo>
                    <a:pt x="337909" y="306001"/>
                  </a:lnTo>
                  <a:lnTo>
                    <a:pt x="296151" y="329021"/>
                  </a:lnTo>
                  <a:lnTo>
                    <a:pt x="250597" y="339186"/>
                  </a:lnTo>
                  <a:lnTo>
                    <a:pt x="203562" y="339199"/>
                  </a:lnTo>
                  <a:lnTo>
                    <a:pt x="331566" y="339199"/>
                  </a:lnTo>
                  <a:lnTo>
                    <a:pt x="394648" y="281571"/>
                  </a:lnTo>
                  <a:lnTo>
                    <a:pt x="419176" y="224566"/>
                  </a:lnTo>
                  <a:lnTo>
                    <a:pt x="421544" y="195432"/>
                  </a:lnTo>
                  <a:lnTo>
                    <a:pt x="417283" y="166027"/>
                  </a:lnTo>
                  <a:lnTo>
                    <a:pt x="392194" y="111972"/>
                  </a:lnTo>
                  <a:lnTo>
                    <a:pt x="353769" y="67065"/>
                  </a:lnTo>
                  <a:lnTo>
                    <a:pt x="312470" y="32744"/>
                  </a:lnTo>
                  <a:lnTo>
                    <a:pt x="302365" y="2606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60136" y="2111509"/>
              <a:ext cx="290195" cy="386080"/>
            </a:xfrm>
            <a:custGeom>
              <a:avLst/>
              <a:gdLst/>
              <a:ahLst/>
              <a:cxnLst/>
              <a:rect l="l" t="t" r="r" b="b"/>
              <a:pathLst>
                <a:path w="290195" h="386080">
                  <a:moveTo>
                    <a:pt x="66208" y="0"/>
                  </a:moveTo>
                  <a:lnTo>
                    <a:pt x="25239" y="62806"/>
                  </a:lnTo>
                  <a:lnTo>
                    <a:pt x="5111" y="103830"/>
                  </a:lnTo>
                  <a:lnTo>
                    <a:pt x="0" y="141151"/>
                  </a:lnTo>
                  <a:lnTo>
                    <a:pt x="4079" y="192849"/>
                  </a:lnTo>
                  <a:lnTo>
                    <a:pt x="56209" y="295216"/>
                  </a:lnTo>
                  <a:lnTo>
                    <a:pt x="153558" y="353482"/>
                  </a:lnTo>
                  <a:lnTo>
                    <a:pt x="247574" y="379644"/>
                  </a:lnTo>
                  <a:lnTo>
                    <a:pt x="289702" y="385699"/>
                  </a:lnTo>
                  <a:lnTo>
                    <a:pt x="267710" y="203500"/>
                  </a:lnTo>
                  <a:lnTo>
                    <a:pt x="189447" y="84464"/>
                  </a:lnTo>
                  <a:lnTo>
                    <a:pt x="105438" y="19621"/>
                  </a:lnTo>
                  <a:lnTo>
                    <a:pt x="66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51589" y="2097518"/>
              <a:ext cx="313055" cy="412750"/>
            </a:xfrm>
            <a:custGeom>
              <a:avLst/>
              <a:gdLst/>
              <a:ahLst/>
              <a:cxnLst/>
              <a:rect l="l" t="t" r="r" b="b"/>
              <a:pathLst>
                <a:path w="313054" h="412750">
                  <a:moveTo>
                    <a:pt x="73761" y="0"/>
                  </a:moveTo>
                  <a:lnTo>
                    <a:pt x="27460" y="75453"/>
                  </a:lnTo>
                  <a:lnTo>
                    <a:pt x="5659" y="139347"/>
                  </a:lnTo>
                  <a:lnTo>
                    <a:pt x="0" y="208153"/>
                  </a:lnTo>
                  <a:lnTo>
                    <a:pt x="10231" y="251232"/>
                  </a:lnTo>
                  <a:lnTo>
                    <a:pt x="31379" y="290196"/>
                  </a:lnTo>
                  <a:lnTo>
                    <a:pt x="63164" y="324736"/>
                  </a:lnTo>
                  <a:lnTo>
                    <a:pt x="105303" y="354543"/>
                  </a:lnTo>
                  <a:lnTo>
                    <a:pt x="157518" y="379310"/>
                  </a:lnTo>
                  <a:lnTo>
                    <a:pt x="208521" y="395907"/>
                  </a:lnTo>
                  <a:lnTo>
                    <a:pt x="252601" y="405938"/>
                  </a:lnTo>
                  <a:lnTo>
                    <a:pt x="297573" y="412381"/>
                  </a:lnTo>
                  <a:lnTo>
                    <a:pt x="298259" y="412394"/>
                  </a:lnTo>
                  <a:lnTo>
                    <a:pt x="304712" y="412381"/>
                  </a:lnTo>
                  <a:lnTo>
                    <a:pt x="310184" y="407543"/>
                  </a:lnTo>
                  <a:lnTo>
                    <a:pt x="310870" y="401027"/>
                  </a:lnTo>
                  <a:lnTo>
                    <a:pt x="311221" y="385610"/>
                  </a:lnTo>
                  <a:lnTo>
                    <a:pt x="286791" y="385610"/>
                  </a:lnTo>
                  <a:lnTo>
                    <a:pt x="261284" y="381595"/>
                  </a:lnTo>
                  <a:lnTo>
                    <a:pt x="185089" y="362141"/>
                  </a:lnTo>
                  <a:lnTo>
                    <a:pt x="142011" y="344930"/>
                  </a:lnTo>
                  <a:lnTo>
                    <a:pt x="100685" y="321548"/>
                  </a:lnTo>
                  <a:lnTo>
                    <a:pt x="64917" y="291110"/>
                  </a:lnTo>
                  <a:lnTo>
                    <a:pt x="38511" y="252731"/>
                  </a:lnTo>
                  <a:lnTo>
                    <a:pt x="25273" y="205524"/>
                  </a:lnTo>
                  <a:lnTo>
                    <a:pt x="28566" y="153627"/>
                  </a:lnTo>
                  <a:lnTo>
                    <a:pt x="43811" y="102712"/>
                  </a:lnTo>
                  <a:lnTo>
                    <a:pt x="63395" y="59325"/>
                  </a:lnTo>
                  <a:lnTo>
                    <a:pt x="79705" y="30010"/>
                  </a:lnTo>
                  <a:lnTo>
                    <a:pt x="131548" y="30010"/>
                  </a:lnTo>
                  <a:lnTo>
                    <a:pt x="127776" y="27454"/>
                  </a:lnTo>
                  <a:lnTo>
                    <a:pt x="102958" y="13288"/>
                  </a:lnTo>
                  <a:lnTo>
                    <a:pt x="85965" y="4981"/>
                  </a:lnTo>
                  <a:lnTo>
                    <a:pt x="79273" y="2120"/>
                  </a:lnTo>
                  <a:lnTo>
                    <a:pt x="73761" y="0"/>
                  </a:lnTo>
                  <a:close/>
                </a:path>
                <a:path w="313054" h="412750">
                  <a:moveTo>
                    <a:pt x="131548" y="30010"/>
                  </a:moveTo>
                  <a:lnTo>
                    <a:pt x="79705" y="30010"/>
                  </a:lnTo>
                  <a:lnTo>
                    <a:pt x="96689" y="38613"/>
                  </a:lnTo>
                  <a:lnTo>
                    <a:pt x="119889" y="52299"/>
                  </a:lnTo>
                  <a:lnTo>
                    <a:pt x="176858" y="96281"/>
                  </a:lnTo>
                  <a:lnTo>
                    <a:pt x="206584" y="127257"/>
                  </a:lnTo>
                  <a:lnTo>
                    <a:pt x="234443" y="164677"/>
                  </a:lnTo>
                  <a:lnTo>
                    <a:pt x="258414" y="208882"/>
                  </a:lnTo>
                  <a:lnTo>
                    <a:pt x="276477" y="260212"/>
                  </a:lnTo>
                  <a:lnTo>
                    <a:pt x="286609" y="319008"/>
                  </a:lnTo>
                  <a:lnTo>
                    <a:pt x="286791" y="385610"/>
                  </a:lnTo>
                  <a:lnTo>
                    <a:pt x="311221" y="385610"/>
                  </a:lnTo>
                  <a:lnTo>
                    <a:pt x="312594" y="325192"/>
                  </a:lnTo>
                  <a:lnTo>
                    <a:pt x="302335" y="258503"/>
                  </a:lnTo>
                  <a:lnTo>
                    <a:pt x="282567" y="200552"/>
                  </a:lnTo>
                  <a:lnTo>
                    <a:pt x="255768" y="150926"/>
                  </a:lnTo>
                  <a:lnTo>
                    <a:pt x="224414" y="109215"/>
                  </a:lnTo>
                  <a:lnTo>
                    <a:pt x="190979" y="75006"/>
                  </a:lnTo>
                  <a:lnTo>
                    <a:pt x="157941" y="47890"/>
                  </a:lnTo>
                  <a:lnTo>
                    <a:pt x="131548" y="3001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52322" y="1286122"/>
              <a:ext cx="10160" cy="202565"/>
            </a:xfrm>
            <a:custGeom>
              <a:avLst/>
              <a:gdLst/>
              <a:ahLst/>
              <a:cxnLst/>
              <a:rect l="l" t="t" r="r" b="b"/>
              <a:pathLst>
                <a:path w="10160" h="202565">
                  <a:moveTo>
                    <a:pt x="10109" y="0"/>
                  </a:moveTo>
                  <a:lnTo>
                    <a:pt x="0" y="202018"/>
                  </a:lnTo>
                  <a:lnTo>
                    <a:pt x="1258" y="186946"/>
                  </a:lnTo>
                  <a:lnTo>
                    <a:pt x="2730" y="160878"/>
                  </a:lnTo>
                  <a:lnTo>
                    <a:pt x="10109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39045" y="1273298"/>
              <a:ext cx="36830" cy="227965"/>
            </a:xfrm>
            <a:custGeom>
              <a:avLst/>
              <a:gdLst/>
              <a:ahLst/>
              <a:cxnLst/>
              <a:rect l="l" t="t" r="r" b="b"/>
              <a:pathLst>
                <a:path w="36829" h="227965">
                  <a:moveTo>
                    <a:pt x="16929" y="0"/>
                  </a:moveTo>
                  <a:lnTo>
                    <a:pt x="11010" y="5232"/>
                  </a:lnTo>
                  <a:lnTo>
                    <a:pt x="2994" y="173757"/>
                  </a:lnTo>
                  <a:lnTo>
                    <a:pt x="635" y="213690"/>
                  </a:lnTo>
                  <a:lnTo>
                    <a:pt x="0" y="220662"/>
                  </a:lnTo>
                  <a:lnTo>
                    <a:pt x="5130" y="226847"/>
                  </a:lnTo>
                  <a:lnTo>
                    <a:pt x="13296" y="227545"/>
                  </a:lnTo>
                  <a:lnTo>
                    <a:pt x="19786" y="227545"/>
                  </a:lnTo>
                  <a:lnTo>
                    <a:pt x="28292" y="176426"/>
                  </a:lnTo>
                  <a:lnTo>
                    <a:pt x="31611" y="109508"/>
                  </a:lnTo>
                  <a:lnTo>
                    <a:pt x="36385" y="6388"/>
                  </a:lnTo>
                  <a:lnTo>
                    <a:pt x="30975" y="457"/>
                  </a:lnTo>
                  <a:lnTo>
                    <a:pt x="16929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38483" y="1298293"/>
              <a:ext cx="13970" cy="206375"/>
            </a:xfrm>
            <a:custGeom>
              <a:avLst/>
              <a:gdLst/>
              <a:ahLst/>
              <a:cxnLst/>
              <a:rect l="l" t="t" r="r" b="b"/>
              <a:pathLst>
                <a:path w="13970" h="206375">
                  <a:moveTo>
                    <a:pt x="13919" y="0"/>
                  </a:moveTo>
                  <a:lnTo>
                    <a:pt x="0" y="206146"/>
                  </a:lnTo>
                  <a:lnTo>
                    <a:pt x="2460" y="172221"/>
                  </a:lnTo>
                  <a:lnTo>
                    <a:pt x="13919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25318" y="1297462"/>
              <a:ext cx="40005" cy="219710"/>
            </a:xfrm>
            <a:custGeom>
              <a:avLst/>
              <a:gdLst/>
              <a:ahLst/>
              <a:cxnLst/>
              <a:rect l="l" t="t" r="r" b="b"/>
              <a:pathLst>
                <a:path w="40004" h="219709">
                  <a:moveTo>
                    <a:pt x="14414" y="0"/>
                  </a:moveTo>
                  <a:lnTo>
                    <a:pt x="0" y="213055"/>
                  </a:lnTo>
                  <a:lnTo>
                    <a:pt x="5245" y="219138"/>
                  </a:lnTo>
                  <a:lnTo>
                    <a:pt x="13182" y="219684"/>
                  </a:lnTo>
                  <a:lnTo>
                    <a:pt x="19786" y="219684"/>
                  </a:lnTo>
                  <a:lnTo>
                    <a:pt x="25349" y="214591"/>
                  </a:lnTo>
                  <a:lnTo>
                    <a:pt x="28292" y="173963"/>
                  </a:lnTo>
                  <a:lnTo>
                    <a:pt x="39763" y="1663"/>
                  </a:lnTo>
                  <a:lnTo>
                    <a:pt x="14414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10519" y="1304647"/>
              <a:ext cx="23495" cy="209550"/>
            </a:xfrm>
            <a:custGeom>
              <a:avLst/>
              <a:gdLst/>
              <a:ahLst/>
              <a:cxnLst/>
              <a:rect l="l" t="t" r="r" b="b"/>
              <a:pathLst>
                <a:path w="23495" h="209550">
                  <a:moveTo>
                    <a:pt x="23495" y="0"/>
                  </a:moveTo>
                  <a:lnTo>
                    <a:pt x="0" y="209054"/>
                  </a:lnTo>
                  <a:lnTo>
                    <a:pt x="8282" y="149395"/>
                  </a:lnTo>
                  <a:lnTo>
                    <a:pt x="13490" y="107732"/>
                  </a:lnTo>
                  <a:lnTo>
                    <a:pt x="17827" y="64466"/>
                  </a:lnTo>
                  <a:lnTo>
                    <a:pt x="2349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96969" y="1291233"/>
              <a:ext cx="50800" cy="235585"/>
            </a:xfrm>
            <a:custGeom>
              <a:avLst/>
              <a:gdLst/>
              <a:ahLst/>
              <a:cxnLst/>
              <a:rect l="l" t="t" r="r" b="b"/>
              <a:pathLst>
                <a:path w="50800" h="235584">
                  <a:moveTo>
                    <a:pt x="30937" y="0"/>
                  </a:moveTo>
                  <a:lnTo>
                    <a:pt x="25006" y="5334"/>
                  </a:lnTo>
                  <a:lnTo>
                    <a:pt x="16845" y="89957"/>
                  </a:lnTo>
                  <a:lnTo>
                    <a:pt x="9259" y="156329"/>
                  </a:lnTo>
                  <a:lnTo>
                    <a:pt x="3390" y="202791"/>
                  </a:lnTo>
                  <a:lnTo>
                    <a:pt x="0" y="227647"/>
                  </a:lnTo>
                  <a:lnTo>
                    <a:pt x="4838" y="234073"/>
                  </a:lnTo>
                  <a:lnTo>
                    <a:pt x="13563" y="235165"/>
                  </a:lnTo>
                  <a:lnTo>
                    <a:pt x="19799" y="235165"/>
                  </a:lnTo>
                  <a:lnTo>
                    <a:pt x="25234" y="230581"/>
                  </a:lnTo>
                  <a:lnTo>
                    <a:pt x="34463" y="159453"/>
                  </a:lnTo>
                  <a:lnTo>
                    <a:pt x="42099" y="92652"/>
                  </a:lnTo>
                  <a:lnTo>
                    <a:pt x="50317" y="7518"/>
                  </a:lnTo>
                  <a:lnTo>
                    <a:pt x="45135" y="1358"/>
                  </a:lnTo>
                  <a:lnTo>
                    <a:pt x="30937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87412" y="1309503"/>
              <a:ext cx="23495" cy="210185"/>
            </a:xfrm>
            <a:custGeom>
              <a:avLst/>
              <a:gdLst/>
              <a:ahLst/>
              <a:cxnLst/>
              <a:rect l="l" t="t" r="r" b="b"/>
              <a:pathLst>
                <a:path w="23495" h="210184">
                  <a:moveTo>
                    <a:pt x="23126" y="0"/>
                  </a:moveTo>
                  <a:lnTo>
                    <a:pt x="0" y="210058"/>
                  </a:lnTo>
                  <a:lnTo>
                    <a:pt x="23126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74029" y="1308110"/>
              <a:ext cx="49530" cy="224154"/>
            </a:xfrm>
            <a:custGeom>
              <a:avLst/>
              <a:gdLst/>
              <a:ahLst/>
              <a:cxnLst/>
              <a:rect l="l" t="t" r="r" b="b"/>
              <a:pathLst>
                <a:path w="49529" h="224155">
                  <a:moveTo>
                    <a:pt x="23876" y="0"/>
                  </a:moveTo>
                  <a:lnTo>
                    <a:pt x="0" y="217042"/>
                  </a:lnTo>
                  <a:lnTo>
                    <a:pt x="5029" y="223316"/>
                  </a:lnTo>
                  <a:lnTo>
                    <a:pt x="13398" y="224154"/>
                  </a:lnTo>
                  <a:lnTo>
                    <a:pt x="19799" y="224154"/>
                  </a:lnTo>
                  <a:lnTo>
                    <a:pt x="25298" y="219341"/>
                  </a:lnTo>
                  <a:lnTo>
                    <a:pt x="49123" y="2781"/>
                  </a:lnTo>
                  <a:lnTo>
                    <a:pt x="2387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67769" y="1314661"/>
              <a:ext cx="26670" cy="203835"/>
            </a:xfrm>
            <a:custGeom>
              <a:avLst/>
              <a:gdLst/>
              <a:ahLst/>
              <a:cxnLst/>
              <a:rect l="l" t="t" r="r" b="b"/>
              <a:pathLst>
                <a:path w="26670" h="203834">
                  <a:moveTo>
                    <a:pt x="24752" y="0"/>
                  </a:moveTo>
                  <a:lnTo>
                    <a:pt x="0" y="203834"/>
                  </a:lnTo>
                  <a:lnTo>
                    <a:pt x="16453" y="101216"/>
                  </a:lnTo>
                  <a:lnTo>
                    <a:pt x="24515" y="45777"/>
                  </a:lnTo>
                  <a:lnTo>
                    <a:pt x="26508" y="18408"/>
                  </a:lnTo>
                  <a:lnTo>
                    <a:pt x="24752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54118" y="1301023"/>
              <a:ext cx="51435" cy="230504"/>
            </a:xfrm>
            <a:custGeom>
              <a:avLst/>
              <a:gdLst/>
              <a:ahLst/>
              <a:cxnLst/>
              <a:rect l="l" t="t" r="r" b="b"/>
              <a:pathLst>
                <a:path w="51435" h="230505">
                  <a:moveTo>
                    <a:pt x="43751" y="0"/>
                  </a:moveTo>
                  <a:lnTo>
                    <a:pt x="29692" y="2044"/>
                  </a:lnTo>
                  <a:lnTo>
                    <a:pt x="24853" y="8458"/>
                  </a:lnTo>
                  <a:lnTo>
                    <a:pt x="25831" y="15405"/>
                  </a:lnTo>
                  <a:lnTo>
                    <a:pt x="24593" y="44891"/>
                  </a:lnTo>
                  <a:lnTo>
                    <a:pt x="18537" y="96950"/>
                  </a:lnTo>
                  <a:lnTo>
                    <a:pt x="9949" y="158246"/>
                  </a:lnTo>
                  <a:lnTo>
                    <a:pt x="0" y="222377"/>
                  </a:lnTo>
                  <a:lnTo>
                    <a:pt x="4699" y="228892"/>
                  </a:lnTo>
                  <a:lnTo>
                    <a:pt x="13665" y="230174"/>
                  </a:lnTo>
                  <a:lnTo>
                    <a:pt x="19786" y="230174"/>
                  </a:lnTo>
                  <a:lnTo>
                    <a:pt x="31866" y="183306"/>
                  </a:lnTo>
                  <a:lnTo>
                    <a:pt x="41178" y="119386"/>
                  </a:lnTo>
                  <a:lnTo>
                    <a:pt x="49192" y="53618"/>
                  </a:lnTo>
                  <a:lnTo>
                    <a:pt x="50977" y="11874"/>
                  </a:lnTo>
                  <a:lnTo>
                    <a:pt x="49999" y="4927"/>
                  </a:lnTo>
                  <a:lnTo>
                    <a:pt x="4375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33" y="436593"/>
            <a:ext cx="1176252" cy="167561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1720658" y="432017"/>
            <a:ext cx="706120" cy="172720"/>
            <a:chOff x="1720658" y="432017"/>
            <a:chExt cx="706120" cy="172720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0658" y="432017"/>
              <a:ext cx="493779" cy="1721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7642" y="481389"/>
              <a:ext cx="189048" cy="122758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1748393" y="4279403"/>
            <a:ext cx="266700" cy="457200"/>
          </a:xfrm>
          <a:custGeom>
            <a:avLst/>
            <a:gdLst/>
            <a:ahLst/>
            <a:cxnLst/>
            <a:rect l="l" t="t" r="r" b="b"/>
            <a:pathLst>
              <a:path w="266700" h="457200">
                <a:moveTo>
                  <a:pt x="171437" y="0"/>
                </a:moveTo>
                <a:lnTo>
                  <a:pt x="131965" y="4710"/>
                </a:lnTo>
                <a:lnTo>
                  <a:pt x="95342" y="22607"/>
                </a:lnTo>
                <a:lnTo>
                  <a:pt x="65606" y="58476"/>
                </a:lnTo>
                <a:lnTo>
                  <a:pt x="54701" y="96613"/>
                </a:lnTo>
                <a:lnTo>
                  <a:pt x="54241" y="107162"/>
                </a:lnTo>
                <a:lnTo>
                  <a:pt x="54575" y="117959"/>
                </a:lnTo>
                <a:lnTo>
                  <a:pt x="62592" y="156322"/>
                </a:lnTo>
                <a:lnTo>
                  <a:pt x="80845" y="191083"/>
                </a:lnTo>
                <a:lnTo>
                  <a:pt x="135940" y="256501"/>
                </a:lnTo>
                <a:lnTo>
                  <a:pt x="159066" y="283165"/>
                </a:lnTo>
                <a:lnTo>
                  <a:pt x="181172" y="318521"/>
                </a:lnTo>
                <a:lnTo>
                  <a:pt x="188848" y="350939"/>
                </a:lnTo>
                <a:lnTo>
                  <a:pt x="188472" y="358371"/>
                </a:lnTo>
                <a:lnTo>
                  <a:pt x="160604" y="400164"/>
                </a:lnTo>
                <a:lnTo>
                  <a:pt x="118529" y="409867"/>
                </a:lnTo>
                <a:lnTo>
                  <a:pt x="107481" y="409471"/>
                </a:lnTo>
                <a:lnTo>
                  <a:pt x="63743" y="400142"/>
                </a:lnTo>
                <a:lnTo>
                  <a:pt x="32575" y="385089"/>
                </a:lnTo>
                <a:lnTo>
                  <a:pt x="27889" y="383755"/>
                </a:lnTo>
                <a:lnTo>
                  <a:pt x="16281" y="383755"/>
                </a:lnTo>
                <a:lnTo>
                  <a:pt x="10591" y="386092"/>
                </a:lnTo>
                <a:lnTo>
                  <a:pt x="2108" y="395478"/>
                </a:lnTo>
                <a:lnTo>
                  <a:pt x="0" y="400951"/>
                </a:lnTo>
                <a:lnTo>
                  <a:pt x="0" y="415226"/>
                </a:lnTo>
                <a:lnTo>
                  <a:pt x="37270" y="441749"/>
                </a:lnTo>
                <a:lnTo>
                  <a:pt x="80088" y="453615"/>
                </a:lnTo>
                <a:lnTo>
                  <a:pt x="117195" y="456755"/>
                </a:lnTo>
                <a:lnTo>
                  <a:pt x="130399" y="456233"/>
                </a:lnTo>
                <a:lnTo>
                  <a:pt x="167754" y="448386"/>
                </a:lnTo>
                <a:lnTo>
                  <a:pt x="208940" y="421259"/>
                </a:lnTo>
                <a:lnTo>
                  <a:pt x="229704" y="385432"/>
                </a:lnTo>
                <a:lnTo>
                  <a:pt x="235064" y="350939"/>
                </a:lnTo>
                <a:lnTo>
                  <a:pt x="233933" y="333027"/>
                </a:lnTo>
                <a:lnTo>
                  <a:pt x="216979" y="285305"/>
                </a:lnTo>
                <a:lnTo>
                  <a:pt x="185709" y="242112"/>
                </a:lnTo>
                <a:lnTo>
                  <a:pt x="149669" y="201917"/>
                </a:lnTo>
                <a:lnTo>
                  <a:pt x="137618" y="187859"/>
                </a:lnTo>
                <a:lnTo>
                  <a:pt x="111918" y="149768"/>
                </a:lnTo>
                <a:lnTo>
                  <a:pt x="101117" y="107162"/>
                </a:lnTo>
                <a:lnTo>
                  <a:pt x="102162" y="95189"/>
                </a:lnTo>
                <a:lnTo>
                  <a:pt x="127442" y="56379"/>
                </a:lnTo>
                <a:lnTo>
                  <a:pt x="170764" y="46215"/>
                </a:lnTo>
                <a:lnTo>
                  <a:pt x="178489" y="46572"/>
                </a:lnTo>
                <a:lnTo>
                  <a:pt x="216060" y="57680"/>
                </a:lnTo>
                <a:lnTo>
                  <a:pt x="232829" y="67208"/>
                </a:lnTo>
                <a:lnTo>
                  <a:pt x="238188" y="68986"/>
                </a:lnTo>
                <a:lnTo>
                  <a:pt x="250240" y="68986"/>
                </a:lnTo>
                <a:lnTo>
                  <a:pt x="255930" y="66636"/>
                </a:lnTo>
                <a:lnTo>
                  <a:pt x="264413" y="57264"/>
                </a:lnTo>
                <a:lnTo>
                  <a:pt x="266534" y="51803"/>
                </a:lnTo>
                <a:lnTo>
                  <a:pt x="266534" y="41973"/>
                </a:lnTo>
                <a:lnTo>
                  <a:pt x="237234" y="14485"/>
                </a:lnTo>
                <a:lnTo>
                  <a:pt x="194371" y="1590"/>
                </a:lnTo>
                <a:lnTo>
                  <a:pt x="183029" y="397"/>
                </a:lnTo>
                <a:lnTo>
                  <a:pt x="17143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47763" y="4279403"/>
            <a:ext cx="266700" cy="457200"/>
          </a:xfrm>
          <a:custGeom>
            <a:avLst/>
            <a:gdLst/>
            <a:ahLst/>
            <a:cxnLst/>
            <a:rect l="l" t="t" r="r" b="b"/>
            <a:pathLst>
              <a:path w="266700" h="457200">
                <a:moveTo>
                  <a:pt x="171437" y="0"/>
                </a:moveTo>
                <a:lnTo>
                  <a:pt x="131957" y="4710"/>
                </a:lnTo>
                <a:lnTo>
                  <a:pt x="95335" y="22607"/>
                </a:lnTo>
                <a:lnTo>
                  <a:pt x="65606" y="58476"/>
                </a:lnTo>
                <a:lnTo>
                  <a:pt x="54701" y="96613"/>
                </a:lnTo>
                <a:lnTo>
                  <a:pt x="54241" y="107162"/>
                </a:lnTo>
                <a:lnTo>
                  <a:pt x="54575" y="117959"/>
                </a:lnTo>
                <a:lnTo>
                  <a:pt x="62591" y="156322"/>
                </a:lnTo>
                <a:lnTo>
                  <a:pt x="80839" y="191083"/>
                </a:lnTo>
                <a:lnTo>
                  <a:pt x="135940" y="256501"/>
                </a:lnTo>
                <a:lnTo>
                  <a:pt x="159064" y="283165"/>
                </a:lnTo>
                <a:lnTo>
                  <a:pt x="181170" y="318521"/>
                </a:lnTo>
                <a:lnTo>
                  <a:pt x="188848" y="350939"/>
                </a:lnTo>
                <a:lnTo>
                  <a:pt x="188472" y="358371"/>
                </a:lnTo>
                <a:lnTo>
                  <a:pt x="160604" y="400164"/>
                </a:lnTo>
                <a:lnTo>
                  <a:pt x="118529" y="409867"/>
                </a:lnTo>
                <a:lnTo>
                  <a:pt x="107481" y="409471"/>
                </a:lnTo>
                <a:lnTo>
                  <a:pt x="63743" y="400142"/>
                </a:lnTo>
                <a:lnTo>
                  <a:pt x="32575" y="385089"/>
                </a:lnTo>
                <a:lnTo>
                  <a:pt x="27889" y="383755"/>
                </a:lnTo>
                <a:lnTo>
                  <a:pt x="16281" y="383755"/>
                </a:lnTo>
                <a:lnTo>
                  <a:pt x="10591" y="386092"/>
                </a:lnTo>
                <a:lnTo>
                  <a:pt x="2108" y="395478"/>
                </a:lnTo>
                <a:lnTo>
                  <a:pt x="0" y="400951"/>
                </a:lnTo>
                <a:lnTo>
                  <a:pt x="0" y="415226"/>
                </a:lnTo>
                <a:lnTo>
                  <a:pt x="37270" y="441749"/>
                </a:lnTo>
                <a:lnTo>
                  <a:pt x="80088" y="453615"/>
                </a:lnTo>
                <a:lnTo>
                  <a:pt x="117195" y="456755"/>
                </a:lnTo>
                <a:lnTo>
                  <a:pt x="130394" y="456233"/>
                </a:lnTo>
                <a:lnTo>
                  <a:pt x="167754" y="448386"/>
                </a:lnTo>
                <a:lnTo>
                  <a:pt x="208940" y="421259"/>
                </a:lnTo>
                <a:lnTo>
                  <a:pt x="229704" y="385432"/>
                </a:lnTo>
                <a:lnTo>
                  <a:pt x="235064" y="350939"/>
                </a:lnTo>
                <a:lnTo>
                  <a:pt x="233933" y="333027"/>
                </a:lnTo>
                <a:lnTo>
                  <a:pt x="216979" y="285305"/>
                </a:lnTo>
                <a:lnTo>
                  <a:pt x="185704" y="242112"/>
                </a:lnTo>
                <a:lnTo>
                  <a:pt x="149669" y="201917"/>
                </a:lnTo>
                <a:lnTo>
                  <a:pt x="137618" y="187859"/>
                </a:lnTo>
                <a:lnTo>
                  <a:pt x="111918" y="149768"/>
                </a:lnTo>
                <a:lnTo>
                  <a:pt x="101117" y="107162"/>
                </a:lnTo>
                <a:lnTo>
                  <a:pt x="102161" y="95189"/>
                </a:lnTo>
                <a:lnTo>
                  <a:pt x="127437" y="56379"/>
                </a:lnTo>
                <a:lnTo>
                  <a:pt x="170764" y="46215"/>
                </a:lnTo>
                <a:lnTo>
                  <a:pt x="178483" y="46572"/>
                </a:lnTo>
                <a:lnTo>
                  <a:pt x="216055" y="57680"/>
                </a:lnTo>
                <a:lnTo>
                  <a:pt x="232816" y="67208"/>
                </a:lnTo>
                <a:lnTo>
                  <a:pt x="238175" y="68986"/>
                </a:lnTo>
                <a:lnTo>
                  <a:pt x="250228" y="68986"/>
                </a:lnTo>
                <a:lnTo>
                  <a:pt x="255930" y="66636"/>
                </a:lnTo>
                <a:lnTo>
                  <a:pt x="264413" y="57264"/>
                </a:lnTo>
                <a:lnTo>
                  <a:pt x="266534" y="51803"/>
                </a:lnTo>
                <a:lnTo>
                  <a:pt x="266534" y="41973"/>
                </a:lnTo>
                <a:lnTo>
                  <a:pt x="237224" y="14485"/>
                </a:lnTo>
                <a:lnTo>
                  <a:pt x="194362" y="1590"/>
                </a:lnTo>
                <a:lnTo>
                  <a:pt x="183021" y="397"/>
                </a:lnTo>
                <a:lnTo>
                  <a:pt x="17143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47131" y="4279403"/>
            <a:ext cx="266700" cy="457200"/>
          </a:xfrm>
          <a:custGeom>
            <a:avLst/>
            <a:gdLst/>
            <a:ahLst/>
            <a:cxnLst/>
            <a:rect l="l" t="t" r="r" b="b"/>
            <a:pathLst>
              <a:path w="266700" h="457200">
                <a:moveTo>
                  <a:pt x="171437" y="0"/>
                </a:moveTo>
                <a:lnTo>
                  <a:pt x="131965" y="4710"/>
                </a:lnTo>
                <a:lnTo>
                  <a:pt x="95342" y="22607"/>
                </a:lnTo>
                <a:lnTo>
                  <a:pt x="65606" y="58476"/>
                </a:lnTo>
                <a:lnTo>
                  <a:pt x="54701" y="96613"/>
                </a:lnTo>
                <a:lnTo>
                  <a:pt x="54241" y="107162"/>
                </a:lnTo>
                <a:lnTo>
                  <a:pt x="54575" y="117959"/>
                </a:lnTo>
                <a:lnTo>
                  <a:pt x="62592" y="156322"/>
                </a:lnTo>
                <a:lnTo>
                  <a:pt x="80845" y="191083"/>
                </a:lnTo>
                <a:lnTo>
                  <a:pt x="135940" y="256501"/>
                </a:lnTo>
                <a:lnTo>
                  <a:pt x="159066" y="283165"/>
                </a:lnTo>
                <a:lnTo>
                  <a:pt x="181172" y="318521"/>
                </a:lnTo>
                <a:lnTo>
                  <a:pt x="188849" y="350939"/>
                </a:lnTo>
                <a:lnTo>
                  <a:pt x="188472" y="358371"/>
                </a:lnTo>
                <a:lnTo>
                  <a:pt x="160604" y="400164"/>
                </a:lnTo>
                <a:lnTo>
                  <a:pt x="118529" y="409867"/>
                </a:lnTo>
                <a:lnTo>
                  <a:pt x="107481" y="409471"/>
                </a:lnTo>
                <a:lnTo>
                  <a:pt x="63743" y="400142"/>
                </a:lnTo>
                <a:lnTo>
                  <a:pt x="32575" y="385089"/>
                </a:lnTo>
                <a:lnTo>
                  <a:pt x="27889" y="383755"/>
                </a:lnTo>
                <a:lnTo>
                  <a:pt x="16281" y="383755"/>
                </a:lnTo>
                <a:lnTo>
                  <a:pt x="10591" y="386092"/>
                </a:lnTo>
                <a:lnTo>
                  <a:pt x="2108" y="395478"/>
                </a:lnTo>
                <a:lnTo>
                  <a:pt x="0" y="400951"/>
                </a:lnTo>
                <a:lnTo>
                  <a:pt x="0" y="415226"/>
                </a:lnTo>
                <a:lnTo>
                  <a:pt x="37270" y="441749"/>
                </a:lnTo>
                <a:lnTo>
                  <a:pt x="80088" y="453615"/>
                </a:lnTo>
                <a:lnTo>
                  <a:pt x="117195" y="456755"/>
                </a:lnTo>
                <a:lnTo>
                  <a:pt x="130399" y="456233"/>
                </a:lnTo>
                <a:lnTo>
                  <a:pt x="167754" y="448386"/>
                </a:lnTo>
                <a:lnTo>
                  <a:pt x="208940" y="421259"/>
                </a:lnTo>
                <a:lnTo>
                  <a:pt x="229704" y="385432"/>
                </a:lnTo>
                <a:lnTo>
                  <a:pt x="235064" y="350939"/>
                </a:lnTo>
                <a:lnTo>
                  <a:pt x="233933" y="333027"/>
                </a:lnTo>
                <a:lnTo>
                  <a:pt x="216979" y="285305"/>
                </a:lnTo>
                <a:lnTo>
                  <a:pt x="185709" y="242112"/>
                </a:lnTo>
                <a:lnTo>
                  <a:pt x="149669" y="201917"/>
                </a:lnTo>
                <a:lnTo>
                  <a:pt x="137618" y="187859"/>
                </a:lnTo>
                <a:lnTo>
                  <a:pt x="111918" y="149768"/>
                </a:lnTo>
                <a:lnTo>
                  <a:pt x="101117" y="107162"/>
                </a:lnTo>
                <a:lnTo>
                  <a:pt x="102162" y="95189"/>
                </a:lnTo>
                <a:lnTo>
                  <a:pt x="127442" y="56379"/>
                </a:lnTo>
                <a:lnTo>
                  <a:pt x="170764" y="46215"/>
                </a:lnTo>
                <a:lnTo>
                  <a:pt x="178489" y="46572"/>
                </a:lnTo>
                <a:lnTo>
                  <a:pt x="216060" y="57680"/>
                </a:lnTo>
                <a:lnTo>
                  <a:pt x="232829" y="67208"/>
                </a:lnTo>
                <a:lnTo>
                  <a:pt x="238188" y="68986"/>
                </a:lnTo>
                <a:lnTo>
                  <a:pt x="250240" y="68986"/>
                </a:lnTo>
                <a:lnTo>
                  <a:pt x="255930" y="66636"/>
                </a:lnTo>
                <a:lnTo>
                  <a:pt x="264414" y="57264"/>
                </a:lnTo>
                <a:lnTo>
                  <a:pt x="266534" y="51803"/>
                </a:lnTo>
                <a:lnTo>
                  <a:pt x="266534" y="41973"/>
                </a:lnTo>
                <a:lnTo>
                  <a:pt x="237234" y="14485"/>
                </a:lnTo>
                <a:lnTo>
                  <a:pt x="194371" y="1590"/>
                </a:lnTo>
                <a:lnTo>
                  <a:pt x="183029" y="397"/>
                </a:lnTo>
                <a:lnTo>
                  <a:pt x="17143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46499" y="4279403"/>
            <a:ext cx="266700" cy="457200"/>
          </a:xfrm>
          <a:custGeom>
            <a:avLst/>
            <a:gdLst/>
            <a:ahLst/>
            <a:cxnLst/>
            <a:rect l="l" t="t" r="r" b="b"/>
            <a:pathLst>
              <a:path w="266700" h="457200">
                <a:moveTo>
                  <a:pt x="171437" y="0"/>
                </a:moveTo>
                <a:lnTo>
                  <a:pt x="131965" y="4710"/>
                </a:lnTo>
                <a:lnTo>
                  <a:pt x="95342" y="22607"/>
                </a:lnTo>
                <a:lnTo>
                  <a:pt x="65606" y="58476"/>
                </a:lnTo>
                <a:lnTo>
                  <a:pt x="54701" y="96613"/>
                </a:lnTo>
                <a:lnTo>
                  <a:pt x="54241" y="107162"/>
                </a:lnTo>
                <a:lnTo>
                  <a:pt x="54575" y="117959"/>
                </a:lnTo>
                <a:lnTo>
                  <a:pt x="62592" y="156322"/>
                </a:lnTo>
                <a:lnTo>
                  <a:pt x="80845" y="191083"/>
                </a:lnTo>
                <a:lnTo>
                  <a:pt x="135940" y="256501"/>
                </a:lnTo>
                <a:lnTo>
                  <a:pt x="159066" y="283165"/>
                </a:lnTo>
                <a:lnTo>
                  <a:pt x="181172" y="318521"/>
                </a:lnTo>
                <a:lnTo>
                  <a:pt x="188849" y="350939"/>
                </a:lnTo>
                <a:lnTo>
                  <a:pt x="188472" y="358371"/>
                </a:lnTo>
                <a:lnTo>
                  <a:pt x="160604" y="400164"/>
                </a:lnTo>
                <a:lnTo>
                  <a:pt x="118529" y="409867"/>
                </a:lnTo>
                <a:lnTo>
                  <a:pt x="107481" y="409471"/>
                </a:lnTo>
                <a:lnTo>
                  <a:pt x="63743" y="400142"/>
                </a:lnTo>
                <a:lnTo>
                  <a:pt x="32575" y="385089"/>
                </a:lnTo>
                <a:lnTo>
                  <a:pt x="27889" y="383755"/>
                </a:lnTo>
                <a:lnTo>
                  <a:pt x="16281" y="383755"/>
                </a:lnTo>
                <a:lnTo>
                  <a:pt x="10591" y="386092"/>
                </a:lnTo>
                <a:lnTo>
                  <a:pt x="2108" y="395478"/>
                </a:lnTo>
                <a:lnTo>
                  <a:pt x="0" y="400951"/>
                </a:lnTo>
                <a:lnTo>
                  <a:pt x="0" y="415226"/>
                </a:lnTo>
                <a:lnTo>
                  <a:pt x="37270" y="441749"/>
                </a:lnTo>
                <a:lnTo>
                  <a:pt x="80088" y="453615"/>
                </a:lnTo>
                <a:lnTo>
                  <a:pt x="117195" y="456755"/>
                </a:lnTo>
                <a:lnTo>
                  <a:pt x="130399" y="456233"/>
                </a:lnTo>
                <a:lnTo>
                  <a:pt x="167754" y="448386"/>
                </a:lnTo>
                <a:lnTo>
                  <a:pt x="208940" y="421259"/>
                </a:lnTo>
                <a:lnTo>
                  <a:pt x="229704" y="385432"/>
                </a:lnTo>
                <a:lnTo>
                  <a:pt x="235064" y="350939"/>
                </a:lnTo>
                <a:lnTo>
                  <a:pt x="233933" y="333027"/>
                </a:lnTo>
                <a:lnTo>
                  <a:pt x="216979" y="285305"/>
                </a:lnTo>
                <a:lnTo>
                  <a:pt x="185709" y="242112"/>
                </a:lnTo>
                <a:lnTo>
                  <a:pt x="149669" y="201917"/>
                </a:lnTo>
                <a:lnTo>
                  <a:pt x="137618" y="187859"/>
                </a:lnTo>
                <a:lnTo>
                  <a:pt x="111918" y="149768"/>
                </a:lnTo>
                <a:lnTo>
                  <a:pt x="101117" y="107162"/>
                </a:lnTo>
                <a:lnTo>
                  <a:pt x="102162" y="95189"/>
                </a:lnTo>
                <a:lnTo>
                  <a:pt x="127442" y="56379"/>
                </a:lnTo>
                <a:lnTo>
                  <a:pt x="170764" y="46215"/>
                </a:lnTo>
                <a:lnTo>
                  <a:pt x="178489" y="46572"/>
                </a:lnTo>
                <a:lnTo>
                  <a:pt x="216060" y="57680"/>
                </a:lnTo>
                <a:lnTo>
                  <a:pt x="232829" y="67208"/>
                </a:lnTo>
                <a:lnTo>
                  <a:pt x="238188" y="68986"/>
                </a:lnTo>
                <a:lnTo>
                  <a:pt x="250240" y="68986"/>
                </a:lnTo>
                <a:lnTo>
                  <a:pt x="255930" y="66636"/>
                </a:lnTo>
                <a:lnTo>
                  <a:pt x="264414" y="57264"/>
                </a:lnTo>
                <a:lnTo>
                  <a:pt x="266534" y="51803"/>
                </a:lnTo>
                <a:lnTo>
                  <a:pt x="266534" y="41973"/>
                </a:lnTo>
                <a:lnTo>
                  <a:pt x="237234" y="14485"/>
                </a:lnTo>
                <a:lnTo>
                  <a:pt x="194371" y="1590"/>
                </a:lnTo>
                <a:lnTo>
                  <a:pt x="183029" y="397"/>
                </a:lnTo>
                <a:lnTo>
                  <a:pt x="17143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45855" y="4279403"/>
            <a:ext cx="266700" cy="457200"/>
          </a:xfrm>
          <a:custGeom>
            <a:avLst/>
            <a:gdLst/>
            <a:ahLst/>
            <a:cxnLst/>
            <a:rect l="l" t="t" r="r" b="b"/>
            <a:pathLst>
              <a:path w="266700" h="457200">
                <a:moveTo>
                  <a:pt x="171450" y="0"/>
                </a:moveTo>
                <a:lnTo>
                  <a:pt x="131970" y="4710"/>
                </a:lnTo>
                <a:lnTo>
                  <a:pt x="95348" y="22607"/>
                </a:lnTo>
                <a:lnTo>
                  <a:pt x="65613" y="58476"/>
                </a:lnTo>
                <a:lnTo>
                  <a:pt x="54703" y="96613"/>
                </a:lnTo>
                <a:lnTo>
                  <a:pt x="54241" y="107162"/>
                </a:lnTo>
                <a:lnTo>
                  <a:pt x="54577" y="117959"/>
                </a:lnTo>
                <a:lnTo>
                  <a:pt x="62599" y="156322"/>
                </a:lnTo>
                <a:lnTo>
                  <a:pt x="80852" y="191083"/>
                </a:lnTo>
                <a:lnTo>
                  <a:pt x="135953" y="256501"/>
                </a:lnTo>
                <a:lnTo>
                  <a:pt x="159071" y="283165"/>
                </a:lnTo>
                <a:lnTo>
                  <a:pt x="181183" y="318521"/>
                </a:lnTo>
                <a:lnTo>
                  <a:pt x="188861" y="350939"/>
                </a:lnTo>
                <a:lnTo>
                  <a:pt x="188485" y="358371"/>
                </a:lnTo>
                <a:lnTo>
                  <a:pt x="160604" y="400164"/>
                </a:lnTo>
                <a:lnTo>
                  <a:pt x="118541" y="409867"/>
                </a:lnTo>
                <a:lnTo>
                  <a:pt x="107492" y="409471"/>
                </a:lnTo>
                <a:lnTo>
                  <a:pt x="63751" y="400142"/>
                </a:lnTo>
                <a:lnTo>
                  <a:pt x="32588" y="385089"/>
                </a:lnTo>
                <a:lnTo>
                  <a:pt x="27901" y="383755"/>
                </a:lnTo>
                <a:lnTo>
                  <a:pt x="16294" y="383755"/>
                </a:lnTo>
                <a:lnTo>
                  <a:pt x="10604" y="386092"/>
                </a:lnTo>
                <a:lnTo>
                  <a:pt x="2120" y="395478"/>
                </a:lnTo>
                <a:lnTo>
                  <a:pt x="0" y="400951"/>
                </a:lnTo>
                <a:lnTo>
                  <a:pt x="0" y="415226"/>
                </a:lnTo>
                <a:lnTo>
                  <a:pt x="37277" y="441749"/>
                </a:lnTo>
                <a:lnTo>
                  <a:pt x="80095" y="453615"/>
                </a:lnTo>
                <a:lnTo>
                  <a:pt x="117208" y="456755"/>
                </a:lnTo>
                <a:lnTo>
                  <a:pt x="130405" y="456233"/>
                </a:lnTo>
                <a:lnTo>
                  <a:pt x="167767" y="448386"/>
                </a:lnTo>
                <a:lnTo>
                  <a:pt x="208953" y="421259"/>
                </a:lnTo>
                <a:lnTo>
                  <a:pt x="229717" y="385432"/>
                </a:lnTo>
                <a:lnTo>
                  <a:pt x="235076" y="350939"/>
                </a:lnTo>
                <a:lnTo>
                  <a:pt x="233946" y="333027"/>
                </a:lnTo>
                <a:lnTo>
                  <a:pt x="216992" y="285305"/>
                </a:lnTo>
                <a:lnTo>
                  <a:pt x="185716" y="242112"/>
                </a:lnTo>
                <a:lnTo>
                  <a:pt x="149682" y="201917"/>
                </a:lnTo>
                <a:lnTo>
                  <a:pt x="137626" y="187859"/>
                </a:lnTo>
                <a:lnTo>
                  <a:pt x="111930" y="149768"/>
                </a:lnTo>
                <a:lnTo>
                  <a:pt x="101130" y="107162"/>
                </a:lnTo>
                <a:lnTo>
                  <a:pt x="102173" y="95189"/>
                </a:lnTo>
                <a:lnTo>
                  <a:pt x="127450" y="56379"/>
                </a:lnTo>
                <a:lnTo>
                  <a:pt x="170776" y="46215"/>
                </a:lnTo>
                <a:lnTo>
                  <a:pt x="178494" y="46572"/>
                </a:lnTo>
                <a:lnTo>
                  <a:pt x="216063" y="57680"/>
                </a:lnTo>
                <a:lnTo>
                  <a:pt x="232829" y="67208"/>
                </a:lnTo>
                <a:lnTo>
                  <a:pt x="238188" y="68986"/>
                </a:lnTo>
                <a:lnTo>
                  <a:pt x="250240" y="68986"/>
                </a:lnTo>
                <a:lnTo>
                  <a:pt x="255930" y="66636"/>
                </a:lnTo>
                <a:lnTo>
                  <a:pt x="264414" y="57264"/>
                </a:lnTo>
                <a:lnTo>
                  <a:pt x="266547" y="51803"/>
                </a:lnTo>
                <a:lnTo>
                  <a:pt x="266547" y="41973"/>
                </a:lnTo>
                <a:lnTo>
                  <a:pt x="237237" y="14485"/>
                </a:lnTo>
                <a:lnTo>
                  <a:pt x="194375" y="1590"/>
                </a:lnTo>
                <a:lnTo>
                  <a:pt x="183034" y="397"/>
                </a:lnTo>
                <a:lnTo>
                  <a:pt x="17145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45223" y="4279403"/>
            <a:ext cx="266700" cy="457200"/>
          </a:xfrm>
          <a:custGeom>
            <a:avLst/>
            <a:gdLst/>
            <a:ahLst/>
            <a:cxnLst/>
            <a:rect l="l" t="t" r="r" b="b"/>
            <a:pathLst>
              <a:path w="266700" h="457200">
                <a:moveTo>
                  <a:pt x="171450" y="0"/>
                </a:moveTo>
                <a:lnTo>
                  <a:pt x="131970" y="4710"/>
                </a:lnTo>
                <a:lnTo>
                  <a:pt x="95348" y="22607"/>
                </a:lnTo>
                <a:lnTo>
                  <a:pt x="65613" y="58476"/>
                </a:lnTo>
                <a:lnTo>
                  <a:pt x="54703" y="96613"/>
                </a:lnTo>
                <a:lnTo>
                  <a:pt x="54241" y="107162"/>
                </a:lnTo>
                <a:lnTo>
                  <a:pt x="54577" y="117959"/>
                </a:lnTo>
                <a:lnTo>
                  <a:pt x="62599" y="156322"/>
                </a:lnTo>
                <a:lnTo>
                  <a:pt x="80852" y="191083"/>
                </a:lnTo>
                <a:lnTo>
                  <a:pt x="135953" y="256501"/>
                </a:lnTo>
                <a:lnTo>
                  <a:pt x="159071" y="283165"/>
                </a:lnTo>
                <a:lnTo>
                  <a:pt x="181183" y="318521"/>
                </a:lnTo>
                <a:lnTo>
                  <a:pt x="188861" y="350939"/>
                </a:lnTo>
                <a:lnTo>
                  <a:pt x="188485" y="358371"/>
                </a:lnTo>
                <a:lnTo>
                  <a:pt x="160604" y="400164"/>
                </a:lnTo>
                <a:lnTo>
                  <a:pt x="118541" y="409867"/>
                </a:lnTo>
                <a:lnTo>
                  <a:pt x="107492" y="409471"/>
                </a:lnTo>
                <a:lnTo>
                  <a:pt x="63751" y="400142"/>
                </a:lnTo>
                <a:lnTo>
                  <a:pt x="32588" y="385089"/>
                </a:lnTo>
                <a:lnTo>
                  <a:pt x="27901" y="383755"/>
                </a:lnTo>
                <a:lnTo>
                  <a:pt x="16294" y="383755"/>
                </a:lnTo>
                <a:lnTo>
                  <a:pt x="10604" y="386092"/>
                </a:lnTo>
                <a:lnTo>
                  <a:pt x="2120" y="395478"/>
                </a:lnTo>
                <a:lnTo>
                  <a:pt x="0" y="400951"/>
                </a:lnTo>
                <a:lnTo>
                  <a:pt x="0" y="415226"/>
                </a:lnTo>
                <a:lnTo>
                  <a:pt x="37277" y="441749"/>
                </a:lnTo>
                <a:lnTo>
                  <a:pt x="80095" y="453615"/>
                </a:lnTo>
                <a:lnTo>
                  <a:pt x="117208" y="456755"/>
                </a:lnTo>
                <a:lnTo>
                  <a:pt x="130405" y="456233"/>
                </a:lnTo>
                <a:lnTo>
                  <a:pt x="167767" y="448386"/>
                </a:lnTo>
                <a:lnTo>
                  <a:pt x="208953" y="421259"/>
                </a:lnTo>
                <a:lnTo>
                  <a:pt x="229717" y="385432"/>
                </a:lnTo>
                <a:lnTo>
                  <a:pt x="235076" y="350939"/>
                </a:lnTo>
                <a:lnTo>
                  <a:pt x="233946" y="333027"/>
                </a:lnTo>
                <a:lnTo>
                  <a:pt x="216992" y="285305"/>
                </a:lnTo>
                <a:lnTo>
                  <a:pt x="185716" y="242112"/>
                </a:lnTo>
                <a:lnTo>
                  <a:pt x="149682" y="201917"/>
                </a:lnTo>
                <a:lnTo>
                  <a:pt x="137626" y="187859"/>
                </a:lnTo>
                <a:lnTo>
                  <a:pt x="111930" y="149768"/>
                </a:lnTo>
                <a:lnTo>
                  <a:pt x="101130" y="107162"/>
                </a:lnTo>
                <a:lnTo>
                  <a:pt x="102173" y="95189"/>
                </a:lnTo>
                <a:lnTo>
                  <a:pt x="127450" y="56379"/>
                </a:lnTo>
                <a:lnTo>
                  <a:pt x="170776" y="46215"/>
                </a:lnTo>
                <a:lnTo>
                  <a:pt x="178494" y="46572"/>
                </a:lnTo>
                <a:lnTo>
                  <a:pt x="216063" y="57680"/>
                </a:lnTo>
                <a:lnTo>
                  <a:pt x="232829" y="67208"/>
                </a:lnTo>
                <a:lnTo>
                  <a:pt x="238188" y="68986"/>
                </a:lnTo>
                <a:lnTo>
                  <a:pt x="250240" y="68986"/>
                </a:lnTo>
                <a:lnTo>
                  <a:pt x="255930" y="66636"/>
                </a:lnTo>
                <a:lnTo>
                  <a:pt x="264414" y="57264"/>
                </a:lnTo>
                <a:lnTo>
                  <a:pt x="266547" y="51803"/>
                </a:lnTo>
                <a:lnTo>
                  <a:pt x="266547" y="41973"/>
                </a:lnTo>
                <a:lnTo>
                  <a:pt x="237237" y="14485"/>
                </a:lnTo>
                <a:lnTo>
                  <a:pt x="194375" y="1590"/>
                </a:lnTo>
                <a:lnTo>
                  <a:pt x="183034" y="397"/>
                </a:lnTo>
                <a:lnTo>
                  <a:pt x="17145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1017" y="3818166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1017" y="4279150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1017" y="4736960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1017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85" y="0"/>
                </a:moveTo>
                <a:lnTo>
                  <a:pt x="0" y="0"/>
                </a:lnTo>
                <a:lnTo>
                  <a:pt x="0" y="9525"/>
                </a:lnTo>
                <a:lnTo>
                  <a:pt x="3208985" y="9525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1017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85" y="0"/>
                </a:moveTo>
                <a:lnTo>
                  <a:pt x="0" y="0"/>
                </a:lnTo>
                <a:lnTo>
                  <a:pt x="0" y="25400"/>
                </a:lnTo>
                <a:lnTo>
                  <a:pt x="3208985" y="25400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366013" y="792998"/>
            <a:ext cx="6828155" cy="8941435"/>
            <a:chOff x="366013" y="792998"/>
            <a:chExt cx="6828155" cy="8941435"/>
          </a:xfrm>
        </p:grpSpPr>
        <p:sp>
          <p:nvSpPr>
            <p:cNvPr id="42" name="object 42"/>
            <p:cNvSpPr/>
            <p:nvPr/>
          </p:nvSpPr>
          <p:spPr>
            <a:xfrm>
              <a:off x="571017" y="6816522"/>
              <a:ext cx="6365875" cy="25400"/>
            </a:xfrm>
            <a:custGeom>
              <a:avLst/>
              <a:gdLst/>
              <a:ahLst/>
              <a:cxnLst/>
              <a:rect l="l" t="t" r="r" b="b"/>
              <a:pathLst>
                <a:path w="6365875" h="25400">
                  <a:moveTo>
                    <a:pt x="6365608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6365608" y="25399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6013" y="792998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7" name="object 4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849025" y="4279403"/>
            <a:ext cx="266700" cy="457200"/>
          </a:xfrm>
          <a:custGeom>
            <a:avLst/>
            <a:gdLst/>
            <a:ahLst/>
            <a:cxnLst/>
            <a:rect l="l" t="t" r="r" b="b"/>
            <a:pathLst>
              <a:path w="266700" h="457200">
                <a:moveTo>
                  <a:pt x="171450" y="0"/>
                </a:moveTo>
                <a:lnTo>
                  <a:pt x="131970" y="4710"/>
                </a:lnTo>
                <a:lnTo>
                  <a:pt x="95343" y="22607"/>
                </a:lnTo>
                <a:lnTo>
                  <a:pt x="65611" y="58476"/>
                </a:lnTo>
                <a:lnTo>
                  <a:pt x="54703" y="96613"/>
                </a:lnTo>
                <a:lnTo>
                  <a:pt x="54241" y="107162"/>
                </a:lnTo>
                <a:lnTo>
                  <a:pt x="54577" y="117959"/>
                </a:lnTo>
                <a:lnTo>
                  <a:pt x="62597" y="156322"/>
                </a:lnTo>
                <a:lnTo>
                  <a:pt x="80847" y="191083"/>
                </a:lnTo>
                <a:lnTo>
                  <a:pt x="135953" y="256501"/>
                </a:lnTo>
                <a:lnTo>
                  <a:pt x="159066" y="283165"/>
                </a:lnTo>
                <a:lnTo>
                  <a:pt x="181172" y="318521"/>
                </a:lnTo>
                <a:lnTo>
                  <a:pt x="188861" y="350939"/>
                </a:lnTo>
                <a:lnTo>
                  <a:pt x="188485" y="358371"/>
                </a:lnTo>
                <a:lnTo>
                  <a:pt x="160604" y="400164"/>
                </a:lnTo>
                <a:lnTo>
                  <a:pt x="118541" y="409867"/>
                </a:lnTo>
                <a:lnTo>
                  <a:pt x="107492" y="409471"/>
                </a:lnTo>
                <a:lnTo>
                  <a:pt x="63751" y="400142"/>
                </a:lnTo>
                <a:lnTo>
                  <a:pt x="32588" y="385089"/>
                </a:lnTo>
                <a:lnTo>
                  <a:pt x="27901" y="383755"/>
                </a:lnTo>
                <a:lnTo>
                  <a:pt x="16294" y="383755"/>
                </a:lnTo>
                <a:lnTo>
                  <a:pt x="10591" y="386092"/>
                </a:lnTo>
                <a:lnTo>
                  <a:pt x="2108" y="395478"/>
                </a:lnTo>
                <a:lnTo>
                  <a:pt x="0" y="400951"/>
                </a:lnTo>
                <a:lnTo>
                  <a:pt x="0" y="415226"/>
                </a:lnTo>
                <a:lnTo>
                  <a:pt x="37275" y="441749"/>
                </a:lnTo>
                <a:lnTo>
                  <a:pt x="80093" y="453615"/>
                </a:lnTo>
                <a:lnTo>
                  <a:pt x="117208" y="456755"/>
                </a:lnTo>
                <a:lnTo>
                  <a:pt x="130404" y="456233"/>
                </a:lnTo>
                <a:lnTo>
                  <a:pt x="167754" y="448386"/>
                </a:lnTo>
                <a:lnTo>
                  <a:pt x="208953" y="421259"/>
                </a:lnTo>
                <a:lnTo>
                  <a:pt x="229717" y="385432"/>
                </a:lnTo>
                <a:lnTo>
                  <a:pt x="235076" y="350939"/>
                </a:lnTo>
                <a:lnTo>
                  <a:pt x="233946" y="333027"/>
                </a:lnTo>
                <a:lnTo>
                  <a:pt x="216992" y="285305"/>
                </a:lnTo>
                <a:lnTo>
                  <a:pt x="185716" y="242112"/>
                </a:lnTo>
                <a:lnTo>
                  <a:pt x="149669" y="201917"/>
                </a:lnTo>
                <a:lnTo>
                  <a:pt x="137618" y="187859"/>
                </a:lnTo>
                <a:lnTo>
                  <a:pt x="111918" y="149768"/>
                </a:lnTo>
                <a:lnTo>
                  <a:pt x="101130" y="107162"/>
                </a:lnTo>
                <a:lnTo>
                  <a:pt x="102173" y="95189"/>
                </a:lnTo>
                <a:lnTo>
                  <a:pt x="127450" y="56379"/>
                </a:lnTo>
                <a:lnTo>
                  <a:pt x="170776" y="46215"/>
                </a:lnTo>
                <a:lnTo>
                  <a:pt x="178494" y="46572"/>
                </a:lnTo>
                <a:lnTo>
                  <a:pt x="216061" y="57680"/>
                </a:lnTo>
                <a:lnTo>
                  <a:pt x="232829" y="67208"/>
                </a:lnTo>
                <a:lnTo>
                  <a:pt x="238188" y="68986"/>
                </a:lnTo>
                <a:lnTo>
                  <a:pt x="250240" y="68986"/>
                </a:lnTo>
                <a:lnTo>
                  <a:pt x="255930" y="66636"/>
                </a:lnTo>
                <a:lnTo>
                  <a:pt x="264414" y="57264"/>
                </a:lnTo>
                <a:lnTo>
                  <a:pt x="266547" y="51803"/>
                </a:lnTo>
                <a:lnTo>
                  <a:pt x="266547" y="41973"/>
                </a:lnTo>
                <a:lnTo>
                  <a:pt x="237237" y="14485"/>
                </a:lnTo>
                <a:lnTo>
                  <a:pt x="194375" y="1590"/>
                </a:lnTo>
                <a:lnTo>
                  <a:pt x="183034" y="397"/>
                </a:lnTo>
                <a:lnTo>
                  <a:pt x="17145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27805" y="2049926"/>
            <a:ext cx="434975" cy="744855"/>
          </a:xfrm>
          <a:custGeom>
            <a:avLst/>
            <a:gdLst/>
            <a:ahLst/>
            <a:cxnLst/>
            <a:rect l="l" t="t" r="r" b="b"/>
            <a:pathLst>
              <a:path w="434975" h="744855">
                <a:moveTo>
                  <a:pt x="279400" y="0"/>
                </a:moveTo>
                <a:lnTo>
                  <a:pt x="237448" y="2764"/>
                </a:lnTo>
                <a:lnTo>
                  <a:pt x="193789" y="15041"/>
                </a:lnTo>
                <a:lnTo>
                  <a:pt x="155386" y="36842"/>
                </a:lnTo>
                <a:lnTo>
                  <a:pt x="123016" y="69647"/>
                </a:lnTo>
                <a:lnTo>
                  <a:pt x="100406" y="109143"/>
                </a:lnTo>
                <a:lnTo>
                  <a:pt x="89153" y="157437"/>
                </a:lnTo>
                <a:lnTo>
                  <a:pt x="88404" y="174625"/>
                </a:lnTo>
                <a:lnTo>
                  <a:pt x="88948" y="192225"/>
                </a:lnTo>
                <a:lnTo>
                  <a:pt x="97129" y="240106"/>
                </a:lnTo>
                <a:lnTo>
                  <a:pt x="114830" y="283390"/>
                </a:lnTo>
                <a:lnTo>
                  <a:pt x="141743" y="325515"/>
                </a:lnTo>
                <a:lnTo>
                  <a:pt x="177762" y="368999"/>
                </a:lnTo>
                <a:lnTo>
                  <a:pt x="221551" y="418007"/>
                </a:lnTo>
                <a:lnTo>
                  <a:pt x="259242" y="461458"/>
                </a:lnTo>
                <a:lnTo>
                  <a:pt x="285162" y="499151"/>
                </a:lnTo>
                <a:lnTo>
                  <a:pt x="303174" y="539775"/>
                </a:lnTo>
                <a:lnTo>
                  <a:pt x="307771" y="571893"/>
                </a:lnTo>
                <a:lnTo>
                  <a:pt x="307159" y="584008"/>
                </a:lnTo>
                <a:lnTo>
                  <a:pt x="292663" y="623603"/>
                </a:lnTo>
                <a:lnTo>
                  <a:pt x="264078" y="649867"/>
                </a:lnTo>
                <a:lnTo>
                  <a:pt x="225303" y="664568"/>
                </a:lnTo>
                <a:lnTo>
                  <a:pt x="193179" y="667943"/>
                </a:lnTo>
                <a:lnTo>
                  <a:pt x="175169" y="667295"/>
                </a:lnTo>
                <a:lnTo>
                  <a:pt x="121145" y="657567"/>
                </a:lnTo>
                <a:lnTo>
                  <a:pt x="73871" y="639263"/>
                </a:lnTo>
                <a:lnTo>
                  <a:pt x="61125" y="631926"/>
                </a:lnTo>
                <a:lnTo>
                  <a:pt x="53111" y="627557"/>
                </a:lnTo>
                <a:lnTo>
                  <a:pt x="10363" y="636841"/>
                </a:lnTo>
                <a:lnTo>
                  <a:pt x="0" y="663575"/>
                </a:lnTo>
                <a:lnTo>
                  <a:pt x="953" y="672918"/>
                </a:lnTo>
                <a:lnTo>
                  <a:pt x="31097" y="705734"/>
                </a:lnTo>
                <a:lnTo>
                  <a:pt x="71616" y="724009"/>
                </a:lnTo>
                <a:lnTo>
                  <a:pt x="118275" y="736974"/>
                </a:lnTo>
                <a:lnTo>
                  <a:pt x="167528" y="743516"/>
                </a:lnTo>
                <a:lnTo>
                  <a:pt x="190995" y="744334"/>
                </a:lnTo>
                <a:lnTo>
                  <a:pt x="212512" y="743483"/>
                </a:lnTo>
                <a:lnTo>
                  <a:pt x="253712" y="736667"/>
                </a:lnTo>
                <a:lnTo>
                  <a:pt x="292117" y="722817"/>
                </a:lnTo>
                <a:lnTo>
                  <a:pt x="325674" y="700719"/>
                </a:lnTo>
                <a:lnTo>
                  <a:pt x="352042" y="672618"/>
                </a:lnTo>
                <a:lnTo>
                  <a:pt x="374357" y="628103"/>
                </a:lnTo>
                <a:lnTo>
                  <a:pt x="382537" y="584827"/>
                </a:lnTo>
                <a:lnTo>
                  <a:pt x="383082" y="571893"/>
                </a:lnTo>
                <a:lnTo>
                  <a:pt x="381241" y="542704"/>
                </a:lnTo>
                <a:lnTo>
                  <a:pt x="366511" y="489222"/>
                </a:lnTo>
                <a:lnTo>
                  <a:pt x="338133" y="441474"/>
                </a:lnTo>
                <a:lnTo>
                  <a:pt x="302662" y="394548"/>
                </a:lnTo>
                <a:lnTo>
                  <a:pt x="263707" y="350750"/>
                </a:lnTo>
                <a:lnTo>
                  <a:pt x="233964" y="317736"/>
                </a:lnTo>
                <a:lnTo>
                  <a:pt x="205727" y="282130"/>
                </a:lnTo>
                <a:lnTo>
                  <a:pt x="182399" y="244070"/>
                </a:lnTo>
                <a:lnTo>
                  <a:pt x="167668" y="203411"/>
                </a:lnTo>
                <a:lnTo>
                  <a:pt x="164807" y="174625"/>
                </a:lnTo>
                <a:lnTo>
                  <a:pt x="166511" y="155120"/>
                </a:lnTo>
                <a:lnTo>
                  <a:pt x="192087" y="104775"/>
                </a:lnTo>
                <a:lnTo>
                  <a:pt x="227282" y="82675"/>
                </a:lnTo>
                <a:lnTo>
                  <a:pt x="278307" y="75311"/>
                </a:lnTo>
                <a:lnTo>
                  <a:pt x="290887" y="75891"/>
                </a:lnTo>
                <a:lnTo>
                  <a:pt x="329057" y="84582"/>
                </a:lnTo>
                <a:lnTo>
                  <a:pt x="376940" y="107507"/>
                </a:lnTo>
                <a:lnTo>
                  <a:pt x="383620" y="110237"/>
                </a:lnTo>
                <a:lnTo>
                  <a:pt x="390032" y="111874"/>
                </a:lnTo>
                <a:lnTo>
                  <a:pt x="396176" y="112420"/>
                </a:lnTo>
                <a:lnTo>
                  <a:pt x="404460" y="111703"/>
                </a:lnTo>
                <a:lnTo>
                  <a:pt x="433730" y="81619"/>
                </a:lnTo>
                <a:lnTo>
                  <a:pt x="434378" y="74218"/>
                </a:lnTo>
                <a:lnTo>
                  <a:pt x="434378" y="68402"/>
                </a:lnTo>
                <a:lnTo>
                  <a:pt x="403066" y="32371"/>
                </a:lnTo>
                <a:lnTo>
                  <a:pt x="352526" y="10363"/>
                </a:lnTo>
                <a:lnTo>
                  <a:pt x="298293" y="647"/>
                </a:lnTo>
                <a:lnTo>
                  <a:pt x="2794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74462" y="43062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73828" y="43062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75098" y="43062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73192" y="43062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72557" y="43062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71923" y="43062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71287" y="43062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74462" y="63870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73828" y="63870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75098" y="63870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73192" y="63870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72557" y="63870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71923" y="63870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71287" y="63870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" name="object 64"/>
          <p:cNvGrpSpPr/>
          <p:nvPr/>
        </p:nvGrpSpPr>
        <p:grpSpPr>
          <a:xfrm>
            <a:off x="6241446" y="506932"/>
            <a:ext cx="857250" cy="139700"/>
            <a:chOff x="6241446" y="506932"/>
            <a:chExt cx="857250" cy="139700"/>
          </a:xfrm>
        </p:grpSpPr>
        <p:pic>
          <p:nvPicPr>
            <p:cNvPr id="65" name="object 6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1446" y="509977"/>
              <a:ext cx="86258" cy="11018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0332" y="539850"/>
              <a:ext cx="64617" cy="8183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0163" y="506932"/>
              <a:ext cx="368966" cy="11475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074" y="0"/>
                  </a:lnTo>
                  <a:lnTo>
                    <a:pt x="65074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5687" y="539087"/>
              <a:ext cx="162690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147" y="522902"/>
            <a:ext cx="1515110" cy="1515110"/>
          </a:xfrm>
          <a:custGeom>
            <a:avLst/>
            <a:gdLst/>
            <a:ahLst/>
            <a:cxnLst/>
            <a:rect l="l" t="t" r="r" b="b"/>
            <a:pathLst>
              <a:path w="1515109" h="1515110">
                <a:moveTo>
                  <a:pt x="1358392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358392"/>
                </a:lnTo>
                <a:lnTo>
                  <a:pt x="8001" y="1407871"/>
                </a:lnTo>
                <a:lnTo>
                  <a:pt x="30273" y="1450881"/>
                </a:lnTo>
                <a:lnTo>
                  <a:pt x="64215" y="1484823"/>
                </a:lnTo>
                <a:lnTo>
                  <a:pt x="107226" y="1507095"/>
                </a:lnTo>
                <a:lnTo>
                  <a:pt x="156705" y="1515097"/>
                </a:lnTo>
                <a:lnTo>
                  <a:pt x="1358392" y="1515097"/>
                </a:lnTo>
                <a:lnTo>
                  <a:pt x="1407871" y="1507095"/>
                </a:lnTo>
                <a:lnTo>
                  <a:pt x="1441469" y="1489697"/>
                </a:lnTo>
                <a:lnTo>
                  <a:pt x="156705" y="1489697"/>
                </a:lnTo>
                <a:lnTo>
                  <a:pt x="105643" y="1479362"/>
                </a:lnTo>
                <a:lnTo>
                  <a:pt x="63901" y="1451195"/>
                </a:lnTo>
                <a:lnTo>
                  <a:pt x="35734" y="1409453"/>
                </a:lnTo>
                <a:lnTo>
                  <a:pt x="25399" y="1358392"/>
                </a:lnTo>
                <a:lnTo>
                  <a:pt x="25399" y="156705"/>
                </a:lnTo>
                <a:lnTo>
                  <a:pt x="35734" y="105643"/>
                </a:lnTo>
                <a:lnTo>
                  <a:pt x="63901" y="63901"/>
                </a:lnTo>
                <a:lnTo>
                  <a:pt x="105643" y="35734"/>
                </a:lnTo>
                <a:lnTo>
                  <a:pt x="156705" y="25400"/>
                </a:lnTo>
                <a:lnTo>
                  <a:pt x="1441469" y="25399"/>
                </a:lnTo>
                <a:lnTo>
                  <a:pt x="1407871" y="8001"/>
                </a:lnTo>
                <a:lnTo>
                  <a:pt x="1358392" y="0"/>
                </a:lnTo>
                <a:close/>
              </a:path>
              <a:path w="1515109" h="1515110">
                <a:moveTo>
                  <a:pt x="1441469" y="25399"/>
                </a:moveTo>
                <a:lnTo>
                  <a:pt x="1358392" y="25400"/>
                </a:lnTo>
                <a:lnTo>
                  <a:pt x="1409453" y="35734"/>
                </a:lnTo>
                <a:lnTo>
                  <a:pt x="1451195" y="63901"/>
                </a:lnTo>
                <a:lnTo>
                  <a:pt x="1479362" y="105643"/>
                </a:lnTo>
                <a:lnTo>
                  <a:pt x="1489697" y="156705"/>
                </a:lnTo>
                <a:lnTo>
                  <a:pt x="1489697" y="1358392"/>
                </a:lnTo>
                <a:lnTo>
                  <a:pt x="1479362" y="1409453"/>
                </a:lnTo>
                <a:lnTo>
                  <a:pt x="1451195" y="1451195"/>
                </a:lnTo>
                <a:lnTo>
                  <a:pt x="1409453" y="1479362"/>
                </a:lnTo>
                <a:lnTo>
                  <a:pt x="1358392" y="1489697"/>
                </a:lnTo>
                <a:lnTo>
                  <a:pt x="1441469" y="1489697"/>
                </a:lnTo>
                <a:lnTo>
                  <a:pt x="1450881" y="1484823"/>
                </a:lnTo>
                <a:lnTo>
                  <a:pt x="1484823" y="1450881"/>
                </a:lnTo>
                <a:lnTo>
                  <a:pt x="1507095" y="1407871"/>
                </a:lnTo>
                <a:lnTo>
                  <a:pt x="1515097" y="1358392"/>
                </a:lnTo>
                <a:lnTo>
                  <a:pt x="1515097" y="156705"/>
                </a:lnTo>
                <a:lnTo>
                  <a:pt x="1507095" y="107226"/>
                </a:lnTo>
                <a:lnTo>
                  <a:pt x="1484823" y="64215"/>
                </a:lnTo>
                <a:lnTo>
                  <a:pt x="1450881" y="30273"/>
                </a:lnTo>
                <a:lnTo>
                  <a:pt x="1441469" y="25399"/>
                </a:lnTo>
                <a:close/>
              </a:path>
            </a:pathLst>
          </a:custGeom>
          <a:solidFill>
            <a:srgbClr val="95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3449" y="436609"/>
            <a:ext cx="1590675" cy="167640"/>
            <a:chOff x="473449" y="436609"/>
            <a:chExt cx="1590675" cy="167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49" y="436609"/>
              <a:ext cx="1263912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90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05" y="46964"/>
                  </a:moveTo>
                  <a:lnTo>
                    <a:pt x="215" y="46964"/>
                  </a:lnTo>
                  <a:lnTo>
                    <a:pt x="215" y="165150"/>
                  </a:lnTo>
                  <a:lnTo>
                    <a:pt x="32105" y="165150"/>
                  </a:lnTo>
                  <a:lnTo>
                    <a:pt x="32105" y="46964"/>
                  </a:lnTo>
                  <a:close/>
                </a:path>
                <a:path w="33019" h="165734">
                  <a:moveTo>
                    <a:pt x="32448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48" y="30060"/>
                  </a:lnTo>
                  <a:lnTo>
                    <a:pt x="32448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95" y="481405"/>
              <a:ext cx="114300" cy="1227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5561" y="482668"/>
              <a:ext cx="108470" cy="11921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133169" y="481407"/>
            <a:ext cx="624840" cy="157480"/>
            <a:chOff x="2133169" y="481407"/>
            <a:chExt cx="624840" cy="15748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169" y="481407"/>
              <a:ext cx="102869" cy="1227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350" y="481410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333" y="481407"/>
              <a:ext cx="236598" cy="122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947058" y="1105552"/>
            <a:ext cx="476250" cy="151130"/>
            <a:chOff x="5947058" y="1105552"/>
            <a:chExt cx="476250" cy="15113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47058" y="1105552"/>
              <a:ext cx="433129" cy="13031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400002" y="1214361"/>
              <a:ext cx="22860" cy="42545"/>
            </a:xfrm>
            <a:custGeom>
              <a:avLst/>
              <a:gdLst/>
              <a:ahLst/>
              <a:cxnLst/>
              <a:rect l="l" t="t" r="r" b="b"/>
              <a:pathLst>
                <a:path w="22860" h="42544">
                  <a:moveTo>
                    <a:pt x="22758" y="0"/>
                  </a:moveTo>
                  <a:lnTo>
                    <a:pt x="2235" y="0"/>
                  </a:lnTo>
                  <a:lnTo>
                    <a:pt x="2235" y="19646"/>
                  </a:lnTo>
                  <a:lnTo>
                    <a:pt x="9956" y="20091"/>
                  </a:lnTo>
                  <a:lnTo>
                    <a:pt x="0" y="42049"/>
                  </a:lnTo>
                  <a:lnTo>
                    <a:pt x="7645" y="42049"/>
                  </a:lnTo>
                  <a:lnTo>
                    <a:pt x="22758" y="17068"/>
                  </a:lnTo>
                  <a:lnTo>
                    <a:pt x="22758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487120" y="1140396"/>
            <a:ext cx="227329" cy="122555"/>
            <a:chOff x="6487120" y="1140396"/>
            <a:chExt cx="227329" cy="122555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87120" y="1142172"/>
              <a:ext cx="77609" cy="9376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591567" y="1140396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5">
                  <a:moveTo>
                    <a:pt x="84010" y="46494"/>
                  </a:moveTo>
                  <a:lnTo>
                    <a:pt x="71793" y="8369"/>
                  </a:lnTo>
                  <a:lnTo>
                    <a:pt x="68110" y="6172"/>
                  </a:lnTo>
                  <a:lnTo>
                    <a:pt x="68110" y="47028"/>
                  </a:lnTo>
                  <a:lnTo>
                    <a:pt x="67652" y="55587"/>
                  </a:lnTo>
                  <a:lnTo>
                    <a:pt x="49911" y="82677"/>
                  </a:lnTo>
                  <a:lnTo>
                    <a:pt x="36639" y="82677"/>
                  </a:lnTo>
                  <a:lnTo>
                    <a:pt x="31864" y="81076"/>
                  </a:lnTo>
                  <a:lnTo>
                    <a:pt x="27063" y="77089"/>
                  </a:lnTo>
                  <a:lnTo>
                    <a:pt x="24155" y="74676"/>
                  </a:lnTo>
                  <a:lnTo>
                    <a:pt x="21259" y="70383"/>
                  </a:lnTo>
                  <a:lnTo>
                    <a:pt x="17335" y="59601"/>
                  </a:lnTo>
                  <a:lnTo>
                    <a:pt x="16446" y="54102"/>
                  </a:lnTo>
                  <a:lnTo>
                    <a:pt x="16395" y="46494"/>
                  </a:lnTo>
                  <a:lnTo>
                    <a:pt x="16776" y="39751"/>
                  </a:lnTo>
                  <a:lnTo>
                    <a:pt x="33782" y="12801"/>
                  </a:lnTo>
                  <a:lnTo>
                    <a:pt x="50736" y="12801"/>
                  </a:lnTo>
                  <a:lnTo>
                    <a:pt x="68110" y="47028"/>
                  </a:lnTo>
                  <a:lnTo>
                    <a:pt x="68110" y="6172"/>
                  </a:lnTo>
                  <a:lnTo>
                    <a:pt x="60591" y="1676"/>
                  </a:lnTo>
                  <a:lnTo>
                    <a:pt x="54127" y="0"/>
                  </a:lnTo>
                  <a:lnTo>
                    <a:pt x="42570" y="0"/>
                  </a:lnTo>
                  <a:lnTo>
                    <a:pt x="16548" y="17792"/>
                  </a:lnTo>
                  <a:lnTo>
                    <a:pt x="16370" y="1778"/>
                  </a:lnTo>
                  <a:lnTo>
                    <a:pt x="0" y="1778"/>
                  </a:lnTo>
                  <a:lnTo>
                    <a:pt x="0" y="122326"/>
                  </a:lnTo>
                  <a:lnTo>
                    <a:pt x="16548" y="122326"/>
                  </a:lnTo>
                  <a:lnTo>
                    <a:pt x="16548" y="77089"/>
                  </a:lnTo>
                  <a:lnTo>
                    <a:pt x="17551" y="79032"/>
                  </a:lnTo>
                  <a:lnTo>
                    <a:pt x="41351" y="95478"/>
                  </a:lnTo>
                  <a:lnTo>
                    <a:pt x="53555" y="95478"/>
                  </a:lnTo>
                  <a:lnTo>
                    <a:pt x="60502" y="93573"/>
                  </a:lnTo>
                  <a:lnTo>
                    <a:pt x="71983" y="86004"/>
                  </a:lnTo>
                  <a:lnTo>
                    <a:pt x="74625" y="82677"/>
                  </a:lnTo>
                  <a:lnTo>
                    <a:pt x="76390" y="80467"/>
                  </a:lnTo>
                  <a:lnTo>
                    <a:pt x="79451" y="73215"/>
                  </a:lnTo>
                  <a:lnTo>
                    <a:pt x="81445" y="67462"/>
                  </a:lnTo>
                  <a:lnTo>
                    <a:pt x="82867" y="61087"/>
                  </a:lnTo>
                  <a:lnTo>
                    <a:pt x="83718" y="54102"/>
                  </a:lnTo>
                  <a:lnTo>
                    <a:pt x="84010" y="46494"/>
                  </a:lnTo>
                  <a:close/>
                </a:path>
                <a:path w="122554" h="122555">
                  <a:moveTo>
                    <a:pt x="122504" y="73964"/>
                  </a:moveTo>
                  <a:lnTo>
                    <a:pt x="101968" y="73964"/>
                  </a:lnTo>
                  <a:lnTo>
                    <a:pt x="101968" y="93611"/>
                  </a:lnTo>
                  <a:lnTo>
                    <a:pt x="109702" y="94056"/>
                  </a:lnTo>
                  <a:lnTo>
                    <a:pt x="99745" y="116014"/>
                  </a:lnTo>
                  <a:lnTo>
                    <a:pt x="107403" y="116014"/>
                  </a:lnTo>
                  <a:lnTo>
                    <a:pt x="122504" y="91033"/>
                  </a:lnTo>
                  <a:lnTo>
                    <a:pt x="122504" y="73964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047953" y="1305186"/>
            <a:ext cx="554990" cy="133985"/>
            <a:chOff x="6047953" y="1305186"/>
            <a:chExt cx="554990" cy="13398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47953" y="1343597"/>
              <a:ext cx="77165" cy="9547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53208" y="1343597"/>
              <a:ext cx="241362" cy="955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21420" y="1344042"/>
              <a:ext cx="76911" cy="9325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18320" y="1305186"/>
              <a:ext cx="84277" cy="133883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4416299" y="644934"/>
            <a:ext cx="589280" cy="1285875"/>
          </a:xfrm>
          <a:custGeom>
            <a:avLst/>
            <a:gdLst/>
            <a:ahLst/>
            <a:cxnLst/>
            <a:rect l="l" t="t" r="r" b="b"/>
            <a:pathLst>
              <a:path w="589279" h="1285875">
                <a:moveTo>
                  <a:pt x="260807" y="0"/>
                </a:moveTo>
                <a:lnTo>
                  <a:pt x="224536" y="12700"/>
                </a:lnTo>
                <a:lnTo>
                  <a:pt x="205524" y="49530"/>
                </a:lnTo>
                <a:lnTo>
                  <a:pt x="94996" y="1104900"/>
                </a:lnTo>
                <a:lnTo>
                  <a:pt x="94607" y="1122680"/>
                </a:lnTo>
                <a:lnTo>
                  <a:pt x="96927" y="1137920"/>
                </a:lnTo>
                <a:lnTo>
                  <a:pt x="130187" y="1172210"/>
                </a:lnTo>
                <a:lnTo>
                  <a:pt x="173578" y="1182370"/>
                </a:lnTo>
                <a:lnTo>
                  <a:pt x="244070" y="1182370"/>
                </a:lnTo>
                <a:lnTo>
                  <a:pt x="284654" y="1178560"/>
                </a:lnTo>
                <a:lnTo>
                  <a:pt x="322545" y="1169670"/>
                </a:lnTo>
                <a:lnTo>
                  <a:pt x="328448" y="1167130"/>
                </a:lnTo>
                <a:lnTo>
                  <a:pt x="188264" y="1167130"/>
                </a:lnTo>
                <a:lnTo>
                  <a:pt x="179514" y="1165860"/>
                </a:lnTo>
                <a:lnTo>
                  <a:pt x="172277" y="1165860"/>
                </a:lnTo>
                <a:lnTo>
                  <a:pt x="166556" y="1164590"/>
                </a:lnTo>
                <a:lnTo>
                  <a:pt x="150101" y="1162050"/>
                </a:lnTo>
                <a:lnTo>
                  <a:pt x="115550" y="1140460"/>
                </a:lnTo>
                <a:lnTo>
                  <a:pt x="109935" y="1118870"/>
                </a:lnTo>
                <a:lnTo>
                  <a:pt x="110540" y="1104900"/>
                </a:lnTo>
                <a:lnTo>
                  <a:pt x="221081" y="53340"/>
                </a:lnTo>
                <a:lnTo>
                  <a:pt x="241528" y="20320"/>
                </a:lnTo>
                <a:lnTo>
                  <a:pt x="260807" y="15240"/>
                </a:lnTo>
                <a:lnTo>
                  <a:pt x="301396" y="15240"/>
                </a:lnTo>
                <a:lnTo>
                  <a:pt x="292055" y="8890"/>
                </a:lnTo>
                <a:lnTo>
                  <a:pt x="282173" y="3810"/>
                </a:lnTo>
                <a:lnTo>
                  <a:pt x="271755" y="1270"/>
                </a:lnTo>
                <a:lnTo>
                  <a:pt x="260807" y="0"/>
                </a:lnTo>
                <a:close/>
              </a:path>
              <a:path w="589279" h="1285875">
                <a:moveTo>
                  <a:pt x="450924" y="591820"/>
                </a:moveTo>
                <a:lnTo>
                  <a:pt x="392074" y="591820"/>
                </a:lnTo>
                <a:lnTo>
                  <a:pt x="408482" y="593090"/>
                </a:lnTo>
                <a:lnTo>
                  <a:pt x="423167" y="596900"/>
                </a:lnTo>
                <a:lnTo>
                  <a:pt x="457111" y="619760"/>
                </a:lnTo>
                <a:lnTo>
                  <a:pt x="479298" y="655320"/>
                </a:lnTo>
                <a:lnTo>
                  <a:pt x="491756" y="698500"/>
                </a:lnTo>
                <a:lnTo>
                  <a:pt x="496563" y="742950"/>
                </a:lnTo>
                <a:lnTo>
                  <a:pt x="497314" y="778510"/>
                </a:lnTo>
                <a:lnTo>
                  <a:pt x="497109" y="793750"/>
                </a:lnTo>
                <a:lnTo>
                  <a:pt x="494518" y="843280"/>
                </a:lnTo>
                <a:lnTo>
                  <a:pt x="489013" y="895350"/>
                </a:lnTo>
                <a:lnTo>
                  <a:pt x="478655" y="946150"/>
                </a:lnTo>
                <a:lnTo>
                  <a:pt x="463056" y="995680"/>
                </a:lnTo>
                <a:lnTo>
                  <a:pt x="441897" y="1041400"/>
                </a:lnTo>
                <a:lnTo>
                  <a:pt x="415007" y="1082040"/>
                </a:lnTo>
                <a:lnTo>
                  <a:pt x="381755" y="1116330"/>
                </a:lnTo>
                <a:lnTo>
                  <a:pt x="347058" y="1140460"/>
                </a:lnTo>
                <a:lnTo>
                  <a:pt x="298805" y="1159510"/>
                </a:lnTo>
                <a:lnTo>
                  <a:pt x="243746" y="1167130"/>
                </a:lnTo>
                <a:lnTo>
                  <a:pt x="328448" y="1167130"/>
                </a:lnTo>
                <a:lnTo>
                  <a:pt x="373087" y="1143000"/>
                </a:lnTo>
                <a:lnTo>
                  <a:pt x="411078" y="1109980"/>
                </a:lnTo>
                <a:lnTo>
                  <a:pt x="442163" y="1069340"/>
                </a:lnTo>
                <a:lnTo>
                  <a:pt x="466769" y="1026160"/>
                </a:lnTo>
                <a:lnTo>
                  <a:pt x="485355" y="977900"/>
                </a:lnTo>
                <a:lnTo>
                  <a:pt x="498506" y="927100"/>
                </a:lnTo>
                <a:lnTo>
                  <a:pt x="506933" y="875030"/>
                </a:lnTo>
                <a:lnTo>
                  <a:pt x="511460" y="821690"/>
                </a:lnTo>
                <a:lnTo>
                  <a:pt x="512851" y="778510"/>
                </a:lnTo>
                <a:lnTo>
                  <a:pt x="512730" y="756920"/>
                </a:lnTo>
                <a:lnTo>
                  <a:pt x="508673" y="707390"/>
                </a:lnTo>
                <a:lnTo>
                  <a:pt x="497323" y="659130"/>
                </a:lnTo>
                <a:lnTo>
                  <a:pt x="475843" y="617220"/>
                </a:lnTo>
                <a:lnTo>
                  <a:pt x="455117" y="594360"/>
                </a:lnTo>
                <a:lnTo>
                  <a:pt x="450924" y="591820"/>
                </a:lnTo>
                <a:close/>
              </a:path>
              <a:path w="589279" h="1285875">
                <a:moveTo>
                  <a:pt x="71678" y="659130"/>
                </a:moveTo>
                <a:lnTo>
                  <a:pt x="61315" y="659130"/>
                </a:lnTo>
                <a:lnTo>
                  <a:pt x="58140" y="662940"/>
                </a:lnTo>
                <a:lnTo>
                  <a:pt x="56997" y="668020"/>
                </a:lnTo>
                <a:lnTo>
                  <a:pt x="8636" y="1132840"/>
                </a:lnTo>
                <a:lnTo>
                  <a:pt x="7480" y="1139190"/>
                </a:lnTo>
                <a:lnTo>
                  <a:pt x="9766" y="1143000"/>
                </a:lnTo>
                <a:lnTo>
                  <a:pt x="15544" y="1144270"/>
                </a:lnTo>
                <a:lnTo>
                  <a:pt x="21297" y="1144270"/>
                </a:lnTo>
                <a:lnTo>
                  <a:pt x="24752" y="1141730"/>
                </a:lnTo>
                <a:lnTo>
                  <a:pt x="25908" y="1136650"/>
                </a:lnTo>
                <a:lnTo>
                  <a:pt x="27794" y="1115060"/>
                </a:lnTo>
                <a:lnTo>
                  <a:pt x="30005" y="1093470"/>
                </a:lnTo>
                <a:lnTo>
                  <a:pt x="35407" y="1046480"/>
                </a:lnTo>
                <a:lnTo>
                  <a:pt x="42090" y="999490"/>
                </a:lnTo>
                <a:lnTo>
                  <a:pt x="50088" y="953770"/>
                </a:lnTo>
                <a:lnTo>
                  <a:pt x="56348" y="918210"/>
                </a:lnTo>
                <a:lnTo>
                  <a:pt x="63044" y="885190"/>
                </a:lnTo>
                <a:lnTo>
                  <a:pt x="65523" y="875030"/>
                </a:lnTo>
                <a:lnTo>
                  <a:pt x="50088" y="875030"/>
                </a:lnTo>
                <a:lnTo>
                  <a:pt x="72555" y="670560"/>
                </a:lnTo>
                <a:lnTo>
                  <a:pt x="73672" y="662940"/>
                </a:lnTo>
                <a:lnTo>
                  <a:pt x="71678" y="659130"/>
                </a:lnTo>
                <a:close/>
              </a:path>
              <a:path w="589279" h="1285875">
                <a:moveTo>
                  <a:pt x="506056" y="1049020"/>
                </a:moveTo>
                <a:lnTo>
                  <a:pt x="499173" y="1050290"/>
                </a:lnTo>
                <a:lnTo>
                  <a:pt x="496836" y="1051560"/>
                </a:lnTo>
                <a:lnTo>
                  <a:pt x="495706" y="1055370"/>
                </a:lnTo>
                <a:lnTo>
                  <a:pt x="487057" y="1129030"/>
                </a:lnTo>
                <a:lnTo>
                  <a:pt x="485914" y="1136650"/>
                </a:lnTo>
                <a:lnTo>
                  <a:pt x="487057" y="1140460"/>
                </a:lnTo>
                <a:lnTo>
                  <a:pt x="493979" y="1144270"/>
                </a:lnTo>
                <a:lnTo>
                  <a:pt x="498005" y="1143000"/>
                </a:lnTo>
                <a:lnTo>
                  <a:pt x="502615" y="1139190"/>
                </a:lnTo>
                <a:lnTo>
                  <a:pt x="548290" y="1103630"/>
                </a:lnTo>
                <a:lnTo>
                  <a:pt x="519874" y="1103630"/>
                </a:lnTo>
                <a:lnTo>
                  <a:pt x="524035" y="1096010"/>
                </a:lnTo>
                <a:lnTo>
                  <a:pt x="507796" y="1096010"/>
                </a:lnTo>
                <a:lnTo>
                  <a:pt x="507796" y="1051560"/>
                </a:lnTo>
                <a:lnTo>
                  <a:pt x="506056" y="1049020"/>
                </a:lnTo>
                <a:close/>
              </a:path>
              <a:path w="589279" h="1285875">
                <a:moveTo>
                  <a:pt x="560743" y="1080770"/>
                </a:moveTo>
                <a:lnTo>
                  <a:pt x="557288" y="1080770"/>
                </a:lnTo>
                <a:lnTo>
                  <a:pt x="552691" y="1083310"/>
                </a:lnTo>
                <a:lnTo>
                  <a:pt x="519874" y="1103630"/>
                </a:lnTo>
                <a:lnTo>
                  <a:pt x="548290" y="1103630"/>
                </a:lnTo>
                <a:lnTo>
                  <a:pt x="561340" y="1093470"/>
                </a:lnTo>
                <a:lnTo>
                  <a:pt x="564794" y="1089660"/>
                </a:lnTo>
                <a:lnTo>
                  <a:pt x="565365" y="1087120"/>
                </a:lnTo>
                <a:lnTo>
                  <a:pt x="563067" y="1083310"/>
                </a:lnTo>
                <a:lnTo>
                  <a:pt x="560743" y="1080770"/>
                </a:lnTo>
                <a:close/>
              </a:path>
              <a:path w="589279" h="1285875">
                <a:moveTo>
                  <a:pt x="586384" y="872490"/>
                </a:moveTo>
                <a:lnTo>
                  <a:pt x="576021" y="872490"/>
                </a:lnTo>
                <a:lnTo>
                  <a:pt x="573430" y="875030"/>
                </a:lnTo>
                <a:lnTo>
                  <a:pt x="573430" y="881380"/>
                </a:lnTo>
                <a:lnTo>
                  <a:pt x="570304" y="904240"/>
                </a:lnTo>
                <a:lnTo>
                  <a:pt x="560800" y="955040"/>
                </a:lnTo>
                <a:lnTo>
                  <a:pt x="546328" y="1009650"/>
                </a:lnTo>
                <a:lnTo>
                  <a:pt x="523007" y="1066800"/>
                </a:lnTo>
                <a:lnTo>
                  <a:pt x="507796" y="1096010"/>
                </a:lnTo>
                <a:lnTo>
                  <a:pt x="524035" y="1096010"/>
                </a:lnTo>
                <a:lnTo>
                  <a:pt x="545999" y="1051560"/>
                </a:lnTo>
                <a:lnTo>
                  <a:pt x="565658" y="994410"/>
                </a:lnTo>
                <a:lnTo>
                  <a:pt x="579685" y="937260"/>
                </a:lnTo>
                <a:lnTo>
                  <a:pt x="588987" y="881380"/>
                </a:lnTo>
                <a:lnTo>
                  <a:pt x="588987" y="875030"/>
                </a:lnTo>
                <a:lnTo>
                  <a:pt x="586384" y="872490"/>
                </a:lnTo>
                <a:close/>
              </a:path>
              <a:path w="589279" h="1285875">
                <a:moveTo>
                  <a:pt x="388607" y="673100"/>
                </a:moveTo>
                <a:lnTo>
                  <a:pt x="354935" y="692150"/>
                </a:lnTo>
                <a:lnTo>
                  <a:pt x="323626" y="737870"/>
                </a:lnTo>
                <a:lnTo>
                  <a:pt x="301396" y="779780"/>
                </a:lnTo>
                <a:lnTo>
                  <a:pt x="278509" y="829310"/>
                </a:lnTo>
                <a:lnTo>
                  <a:pt x="256489" y="882650"/>
                </a:lnTo>
                <a:lnTo>
                  <a:pt x="235964" y="937260"/>
                </a:lnTo>
                <a:lnTo>
                  <a:pt x="217639" y="993140"/>
                </a:lnTo>
                <a:lnTo>
                  <a:pt x="202938" y="1043940"/>
                </a:lnTo>
                <a:lnTo>
                  <a:pt x="193446" y="1088390"/>
                </a:lnTo>
                <a:lnTo>
                  <a:pt x="196900" y="1089660"/>
                </a:lnTo>
                <a:lnTo>
                  <a:pt x="202946" y="1089660"/>
                </a:lnTo>
                <a:lnTo>
                  <a:pt x="220218" y="1090930"/>
                </a:lnTo>
                <a:lnTo>
                  <a:pt x="243363" y="1090930"/>
                </a:lnTo>
                <a:lnTo>
                  <a:pt x="266247" y="1088390"/>
                </a:lnTo>
                <a:lnTo>
                  <a:pt x="277215" y="1085850"/>
                </a:lnTo>
                <a:lnTo>
                  <a:pt x="287843" y="1082040"/>
                </a:lnTo>
                <a:lnTo>
                  <a:pt x="298148" y="1076960"/>
                </a:lnTo>
                <a:lnTo>
                  <a:pt x="303141" y="1074420"/>
                </a:lnTo>
                <a:lnTo>
                  <a:pt x="222821" y="1074420"/>
                </a:lnTo>
                <a:lnTo>
                  <a:pt x="218186" y="1073150"/>
                </a:lnTo>
                <a:lnTo>
                  <a:pt x="212445" y="1071880"/>
                </a:lnTo>
                <a:lnTo>
                  <a:pt x="216541" y="1051560"/>
                </a:lnTo>
                <a:lnTo>
                  <a:pt x="221937" y="1029970"/>
                </a:lnTo>
                <a:lnTo>
                  <a:pt x="236639" y="981710"/>
                </a:lnTo>
                <a:lnTo>
                  <a:pt x="254538" y="930910"/>
                </a:lnTo>
                <a:lnTo>
                  <a:pt x="273761" y="880110"/>
                </a:lnTo>
                <a:lnTo>
                  <a:pt x="294039" y="830580"/>
                </a:lnTo>
                <a:lnTo>
                  <a:pt x="315214" y="786130"/>
                </a:lnTo>
                <a:lnTo>
                  <a:pt x="336145" y="746760"/>
                </a:lnTo>
                <a:lnTo>
                  <a:pt x="364211" y="704850"/>
                </a:lnTo>
                <a:lnTo>
                  <a:pt x="386905" y="690880"/>
                </a:lnTo>
                <a:lnTo>
                  <a:pt x="411106" y="690880"/>
                </a:lnTo>
                <a:lnTo>
                  <a:pt x="409827" y="687070"/>
                </a:lnTo>
                <a:lnTo>
                  <a:pt x="404374" y="679450"/>
                </a:lnTo>
                <a:lnTo>
                  <a:pt x="397301" y="675640"/>
                </a:lnTo>
                <a:lnTo>
                  <a:pt x="388607" y="673100"/>
                </a:lnTo>
                <a:close/>
              </a:path>
              <a:path w="589279" h="1285875">
                <a:moveTo>
                  <a:pt x="411106" y="690880"/>
                </a:moveTo>
                <a:lnTo>
                  <a:pt x="392645" y="690880"/>
                </a:lnTo>
                <a:lnTo>
                  <a:pt x="396963" y="697230"/>
                </a:lnTo>
                <a:lnTo>
                  <a:pt x="399846" y="711200"/>
                </a:lnTo>
                <a:lnTo>
                  <a:pt x="403960" y="751840"/>
                </a:lnTo>
                <a:lnTo>
                  <a:pt x="404051" y="769620"/>
                </a:lnTo>
                <a:lnTo>
                  <a:pt x="403960" y="774700"/>
                </a:lnTo>
                <a:lnTo>
                  <a:pt x="401726" y="814070"/>
                </a:lnTo>
                <a:lnTo>
                  <a:pt x="397308" y="854710"/>
                </a:lnTo>
                <a:lnTo>
                  <a:pt x="389968" y="896620"/>
                </a:lnTo>
                <a:lnTo>
                  <a:pt x="379443" y="938530"/>
                </a:lnTo>
                <a:lnTo>
                  <a:pt x="364755" y="977900"/>
                </a:lnTo>
                <a:lnTo>
                  <a:pt x="345641" y="1013460"/>
                </a:lnTo>
                <a:lnTo>
                  <a:pt x="307441" y="1051560"/>
                </a:lnTo>
                <a:lnTo>
                  <a:pt x="262416" y="1071880"/>
                </a:lnTo>
                <a:lnTo>
                  <a:pt x="244282" y="1074420"/>
                </a:lnTo>
                <a:lnTo>
                  <a:pt x="303141" y="1074420"/>
                </a:lnTo>
                <a:lnTo>
                  <a:pt x="346081" y="1038860"/>
                </a:lnTo>
                <a:lnTo>
                  <a:pt x="368757" y="1004570"/>
                </a:lnTo>
                <a:lnTo>
                  <a:pt x="386449" y="965200"/>
                </a:lnTo>
                <a:lnTo>
                  <a:pt x="399846" y="923290"/>
                </a:lnTo>
                <a:lnTo>
                  <a:pt x="409333" y="881380"/>
                </a:lnTo>
                <a:lnTo>
                  <a:pt x="415391" y="836930"/>
                </a:lnTo>
                <a:lnTo>
                  <a:pt x="418628" y="797560"/>
                </a:lnTo>
                <a:lnTo>
                  <a:pt x="419658" y="767080"/>
                </a:lnTo>
                <a:lnTo>
                  <a:pt x="419570" y="755650"/>
                </a:lnTo>
                <a:lnTo>
                  <a:pt x="416309" y="712470"/>
                </a:lnTo>
                <a:lnTo>
                  <a:pt x="413664" y="698500"/>
                </a:lnTo>
                <a:lnTo>
                  <a:pt x="411106" y="690880"/>
                </a:lnTo>
                <a:close/>
              </a:path>
              <a:path w="589279" h="1285875">
                <a:moveTo>
                  <a:pt x="114566" y="704850"/>
                </a:moveTo>
                <a:lnTo>
                  <a:pt x="111112" y="707390"/>
                </a:lnTo>
                <a:lnTo>
                  <a:pt x="108813" y="713740"/>
                </a:lnTo>
                <a:lnTo>
                  <a:pt x="101738" y="728980"/>
                </a:lnTo>
                <a:lnTo>
                  <a:pt x="78587" y="782320"/>
                </a:lnTo>
                <a:lnTo>
                  <a:pt x="63252" y="825500"/>
                </a:lnTo>
                <a:lnTo>
                  <a:pt x="50088" y="875030"/>
                </a:lnTo>
                <a:lnTo>
                  <a:pt x="65523" y="875030"/>
                </a:lnTo>
                <a:lnTo>
                  <a:pt x="70171" y="855980"/>
                </a:lnTo>
                <a:lnTo>
                  <a:pt x="77724" y="828040"/>
                </a:lnTo>
                <a:lnTo>
                  <a:pt x="86351" y="801370"/>
                </a:lnTo>
                <a:lnTo>
                  <a:pt x="96710" y="774700"/>
                </a:lnTo>
                <a:lnTo>
                  <a:pt x="108802" y="746760"/>
                </a:lnTo>
                <a:lnTo>
                  <a:pt x="122631" y="718820"/>
                </a:lnTo>
                <a:lnTo>
                  <a:pt x="124929" y="712470"/>
                </a:lnTo>
                <a:lnTo>
                  <a:pt x="123774" y="708660"/>
                </a:lnTo>
                <a:lnTo>
                  <a:pt x="114566" y="704850"/>
                </a:lnTo>
                <a:close/>
              </a:path>
              <a:path w="589279" h="1285875">
                <a:moveTo>
                  <a:pt x="301396" y="15240"/>
                </a:moveTo>
                <a:lnTo>
                  <a:pt x="260807" y="15240"/>
                </a:lnTo>
                <a:lnTo>
                  <a:pt x="275905" y="17780"/>
                </a:lnTo>
                <a:lnTo>
                  <a:pt x="283136" y="21590"/>
                </a:lnTo>
                <a:lnTo>
                  <a:pt x="290156" y="26670"/>
                </a:lnTo>
                <a:lnTo>
                  <a:pt x="295985" y="33020"/>
                </a:lnTo>
                <a:lnTo>
                  <a:pt x="299659" y="40640"/>
                </a:lnTo>
                <a:lnTo>
                  <a:pt x="301176" y="50800"/>
                </a:lnTo>
                <a:lnTo>
                  <a:pt x="300532" y="62230"/>
                </a:lnTo>
                <a:lnTo>
                  <a:pt x="233172" y="707390"/>
                </a:lnTo>
                <a:lnTo>
                  <a:pt x="232252" y="715010"/>
                </a:lnTo>
                <a:lnTo>
                  <a:pt x="231225" y="723900"/>
                </a:lnTo>
                <a:lnTo>
                  <a:pt x="230089" y="734060"/>
                </a:lnTo>
                <a:lnTo>
                  <a:pt x="228841" y="745490"/>
                </a:lnTo>
                <a:lnTo>
                  <a:pt x="227502" y="756920"/>
                </a:lnTo>
                <a:lnTo>
                  <a:pt x="226045" y="767080"/>
                </a:lnTo>
                <a:lnTo>
                  <a:pt x="224481" y="774700"/>
                </a:lnTo>
                <a:lnTo>
                  <a:pt x="222821" y="781050"/>
                </a:lnTo>
                <a:lnTo>
                  <a:pt x="228317" y="765810"/>
                </a:lnTo>
                <a:lnTo>
                  <a:pt x="248716" y="720090"/>
                </a:lnTo>
                <a:lnTo>
                  <a:pt x="267117" y="685800"/>
                </a:lnTo>
                <a:lnTo>
                  <a:pt x="250456" y="685800"/>
                </a:lnTo>
                <a:lnTo>
                  <a:pt x="260807" y="600710"/>
                </a:lnTo>
                <a:lnTo>
                  <a:pt x="316077" y="62230"/>
                </a:lnTo>
                <a:lnTo>
                  <a:pt x="316446" y="46990"/>
                </a:lnTo>
                <a:lnTo>
                  <a:pt x="314123" y="34290"/>
                </a:lnTo>
                <a:lnTo>
                  <a:pt x="309107" y="24130"/>
                </a:lnTo>
                <a:lnTo>
                  <a:pt x="301396" y="15240"/>
                </a:lnTo>
                <a:close/>
              </a:path>
              <a:path w="589279" h="1285875">
                <a:moveTo>
                  <a:pt x="393801" y="575310"/>
                </a:moveTo>
                <a:lnTo>
                  <a:pt x="350829" y="582930"/>
                </a:lnTo>
                <a:lnTo>
                  <a:pt x="311772" y="608330"/>
                </a:lnTo>
                <a:lnTo>
                  <a:pt x="277852" y="643890"/>
                </a:lnTo>
                <a:lnTo>
                  <a:pt x="250456" y="685800"/>
                </a:lnTo>
                <a:lnTo>
                  <a:pt x="267117" y="685800"/>
                </a:lnTo>
                <a:lnTo>
                  <a:pt x="274943" y="673100"/>
                </a:lnTo>
                <a:lnTo>
                  <a:pt x="284988" y="659130"/>
                </a:lnTo>
                <a:lnTo>
                  <a:pt x="319469" y="621030"/>
                </a:lnTo>
                <a:lnTo>
                  <a:pt x="360760" y="596900"/>
                </a:lnTo>
                <a:lnTo>
                  <a:pt x="392074" y="591820"/>
                </a:lnTo>
                <a:lnTo>
                  <a:pt x="450924" y="591820"/>
                </a:lnTo>
                <a:lnTo>
                  <a:pt x="442539" y="586740"/>
                </a:lnTo>
                <a:lnTo>
                  <a:pt x="428126" y="580390"/>
                </a:lnTo>
                <a:lnTo>
                  <a:pt x="411879" y="576580"/>
                </a:lnTo>
                <a:lnTo>
                  <a:pt x="393801" y="575310"/>
                </a:lnTo>
                <a:close/>
              </a:path>
              <a:path w="589279" h="1285875">
                <a:moveTo>
                  <a:pt x="49796" y="486410"/>
                </a:moveTo>
                <a:lnTo>
                  <a:pt x="41719" y="488950"/>
                </a:lnTo>
                <a:lnTo>
                  <a:pt x="40855" y="492760"/>
                </a:lnTo>
                <a:lnTo>
                  <a:pt x="43180" y="497840"/>
                </a:lnTo>
                <a:lnTo>
                  <a:pt x="63906" y="565150"/>
                </a:lnTo>
                <a:lnTo>
                  <a:pt x="66205" y="570230"/>
                </a:lnTo>
                <a:lnTo>
                  <a:pt x="69354" y="574040"/>
                </a:lnTo>
                <a:lnTo>
                  <a:pt x="77431" y="575310"/>
                </a:lnTo>
                <a:lnTo>
                  <a:pt x="81178" y="572770"/>
                </a:lnTo>
                <a:lnTo>
                  <a:pt x="84632" y="566420"/>
                </a:lnTo>
                <a:lnTo>
                  <a:pt x="104070" y="532130"/>
                </a:lnTo>
                <a:lnTo>
                  <a:pt x="84632" y="532130"/>
                </a:lnTo>
                <a:lnTo>
                  <a:pt x="84902" y="529590"/>
                </a:lnTo>
                <a:lnTo>
                  <a:pt x="70815" y="529590"/>
                </a:lnTo>
                <a:lnTo>
                  <a:pt x="55257" y="491490"/>
                </a:lnTo>
                <a:lnTo>
                  <a:pt x="52959" y="487680"/>
                </a:lnTo>
                <a:lnTo>
                  <a:pt x="49796" y="486410"/>
                </a:lnTo>
                <a:close/>
              </a:path>
              <a:path w="589279" h="1285875">
                <a:moveTo>
                  <a:pt x="467474" y="537210"/>
                </a:moveTo>
                <a:lnTo>
                  <a:pt x="464019" y="538480"/>
                </a:lnTo>
                <a:lnTo>
                  <a:pt x="461733" y="546100"/>
                </a:lnTo>
                <a:lnTo>
                  <a:pt x="463448" y="548640"/>
                </a:lnTo>
                <a:lnTo>
                  <a:pt x="468071" y="551180"/>
                </a:lnTo>
                <a:lnTo>
                  <a:pt x="533704" y="570230"/>
                </a:lnTo>
                <a:lnTo>
                  <a:pt x="540613" y="572770"/>
                </a:lnTo>
                <a:lnTo>
                  <a:pt x="545795" y="571500"/>
                </a:lnTo>
                <a:lnTo>
                  <a:pt x="552691" y="566420"/>
                </a:lnTo>
                <a:lnTo>
                  <a:pt x="552691" y="561340"/>
                </a:lnTo>
                <a:lnTo>
                  <a:pt x="543904" y="543560"/>
                </a:lnTo>
                <a:lnTo>
                  <a:pt x="511251" y="543560"/>
                </a:lnTo>
                <a:lnTo>
                  <a:pt x="473240" y="538480"/>
                </a:lnTo>
                <a:lnTo>
                  <a:pt x="467474" y="537210"/>
                </a:lnTo>
                <a:close/>
              </a:path>
              <a:path w="589279" h="1285875">
                <a:moveTo>
                  <a:pt x="409346" y="491490"/>
                </a:moveTo>
                <a:lnTo>
                  <a:pt x="346300" y="502920"/>
                </a:lnTo>
                <a:lnTo>
                  <a:pt x="279209" y="541020"/>
                </a:lnTo>
                <a:lnTo>
                  <a:pt x="278079" y="544830"/>
                </a:lnTo>
                <a:lnTo>
                  <a:pt x="284988" y="552450"/>
                </a:lnTo>
                <a:lnTo>
                  <a:pt x="289013" y="552450"/>
                </a:lnTo>
                <a:lnTo>
                  <a:pt x="293624" y="548640"/>
                </a:lnTo>
                <a:lnTo>
                  <a:pt x="321578" y="530860"/>
                </a:lnTo>
                <a:lnTo>
                  <a:pt x="350180" y="516890"/>
                </a:lnTo>
                <a:lnTo>
                  <a:pt x="379434" y="509270"/>
                </a:lnTo>
                <a:lnTo>
                  <a:pt x="409346" y="505460"/>
                </a:lnTo>
                <a:lnTo>
                  <a:pt x="480055" y="505460"/>
                </a:lnTo>
                <a:lnTo>
                  <a:pt x="466356" y="500380"/>
                </a:lnTo>
                <a:lnTo>
                  <a:pt x="452421" y="496570"/>
                </a:lnTo>
                <a:lnTo>
                  <a:pt x="438275" y="494030"/>
                </a:lnTo>
                <a:lnTo>
                  <a:pt x="409346" y="491490"/>
                </a:lnTo>
                <a:close/>
              </a:path>
              <a:path w="589279" h="1285875">
                <a:moveTo>
                  <a:pt x="480055" y="505460"/>
                </a:moveTo>
                <a:lnTo>
                  <a:pt x="409346" y="505460"/>
                </a:lnTo>
                <a:lnTo>
                  <a:pt x="436972" y="508000"/>
                </a:lnTo>
                <a:lnTo>
                  <a:pt x="464616" y="515620"/>
                </a:lnTo>
                <a:lnTo>
                  <a:pt x="477884" y="520700"/>
                </a:lnTo>
                <a:lnTo>
                  <a:pt x="490081" y="527050"/>
                </a:lnTo>
                <a:lnTo>
                  <a:pt x="501205" y="534670"/>
                </a:lnTo>
                <a:lnTo>
                  <a:pt x="511251" y="543560"/>
                </a:lnTo>
                <a:lnTo>
                  <a:pt x="543904" y="543560"/>
                </a:lnTo>
                <a:lnTo>
                  <a:pt x="538256" y="532130"/>
                </a:lnTo>
                <a:lnTo>
                  <a:pt x="519874" y="532130"/>
                </a:lnTo>
                <a:lnTo>
                  <a:pt x="506818" y="521970"/>
                </a:lnTo>
                <a:lnTo>
                  <a:pt x="493544" y="513080"/>
                </a:lnTo>
                <a:lnTo>
                  <a:pt x="480055" y="505460"/>
                </a:lnTo>
                <a:close/>
              </a:path>
              <a:path w="589279" h="1285875">
                <a:moveTo>
                  <a:pt x="114274" y="492760"/>
                </a:moveTo>
                <a:lnTo>
                  <a:pt x="111112" y="494030"/>
                </a:lnTo>
                <a:lnTo>
                  <a:pt x="108813" y="497840"/>
                </a:lnTo>
                <a:lnTo>
                  <a:pt x="84632" y="532130"/>
                </a:lnTo>
                <a:lnTo>
                  <a:pt x="104070" y="532130"/>
                </a:lnTo>
                <a:lnTo>
                  <a:pt x="119189" y="505460"/>
                </a:lnTo>
                <a:lnTo>
                  <a:pt x="122631" y="500380"/>
                </a:lnTo>
                <a:lnTo>
                  <a:pt x="122339" y="496570"/>
                </a:lnTo>
                <a:lnTo>
                  <a:pt x="114274" y="492760"/>
                </a:lnTo>
                <a:close/>
              </a:path>
              <a:path w="589279" h="1285875">
                <a:moveTo>
                  <a:pt x="512686" y="486410"/>
                </a:moveTo>
                <a:lnTo>
                  <a:pt x="504609" y="487680"/>
                </a:lnTo>
                <a:lnTo>
                  <a:pt x="503758" y="491490"/>
                </a:lnTo>
                <a:lnTo>
                  <a:pt x="519874" y="532130"/>
                </a:lnTo>
                <a:lnTo>
                  <a:pt x="538256" y="532130"/>
                </a:lnTo>
                <a:lnTo>
                  <a:pt x="518172" y="491490"/>
                </a:lnTo>
                <a:lnTo>
                  <a:pt x="515835" y="487680"/>
                </a:lnTo>
                <a:lnTo>
                  <a:pt x="512686" y="486410"/>
                </a:lnTo>
                <a:close/>
              </a:path>
              <a:path w="589279" h="1285875">
                <a:moveTo>
                  <a:pt x="129540" y="20320"/>
                </a:moveTo>
                <a:lnTo>
                  <a:pt x="117447" y="22860"/>
                </a:lnTo>
                <a:lnTo>
                  <a:pt x="108812" y="27940"/>
                </a:lnTo>
                <a:lnTo>
                  <a:pt x="103631" y="35560"/>
                </a:lnTo>
                <a:lnTo>
                  <a:pt x="101904" y="48260"/>
                </a:lnTo>
                <a:lnTo>
                  <a:pt x="102982" y="57150"/>
                </a:lnTo>
                <a:lnTo>
                  <a:pt x="106218" y="64770"/>
                </a:lnTo>
                <a:lnTo>
                  <a:pt x="111618" y="71120"/>
                </a:lnTo>
                <a:lnTo>
                  <a:pt x="119189" y="73660"/>
                </a:lnTo>
                <a:lnTo>
                  <a:pt x="70815" y="529590"/>
                </a:lnTo>
                <a:lnTo>
                  <a:pt x="84902" y="529590"/>
                </a:lnTo>
                <a:lnTo>
                  <a:pt x="132994" y="76200"/>
                </a:lnTo>
                <a:lnTo>
                  <a:pt x="143568" y="72390"/>
                </a:lnTo>
                <a:lnTo>
                  <a:pt x="151130" y="67310"/>
                </a:lnTo>
                <a:lnTo>
                  <a:pt x="155672" y="58420"/>
                </a:lnTo>
                <a:lnTo>
                  <a:pt x="157187" y="48260"/>
                </a:lnTo>
                <a:lnTo>
                  <a:pt x="155455" y="35560"/>
                </a:lnTo>
                <a:lnTo>
                  <a:pt x="150264" y="27940"/>
                </a:lnTo>
                <a:lnTo>
                  <a:pt x="141623" y="22860"/>
                </a:lnTo>
                <a:lnTo>
                  <a:pt x="129540" y="20320"/>
                </a:lnTo>
                <a:close/>
              </a:path>
              <a:path w="589279" h="1285875">
                <a:moveTo>
                  <a:pt x="50088" y="67310"/>
                </a:moveTo>
                <a:lnTo>
                  <a:pt x="29362" y="67310"/>
                </a:lnTo>
                <a:lnTo>
                  <a:pt x="29362" y="72390"/>
                </a:lnTo>
                <a:lnTo>
                  <a:pt x="27635" y="77470"/>
                </a:lnTo>
                <a:lnTo>
                  <a:pt x="24180" y="81280"/>
                </a:lnTo>
                <a:lnTo>
                  <a:pt x="20739" y="86360"/>
                </a:lnTo>
                <a:lnTo>
                  <a:pt x="13220" y="87630"/>
                </a:lnTo>
                <a:lnTo>
                  <a:pt x="0" y="87630"/>
                </a:lnTo>
                <a:lnTo>
                  <a:pt x="0" y="101600"/>
                </a:lnTo>
                <a:lnTo>
                  <a:pt x="25908" y="101600"/>
                </a:lnTo>
                <a:lnTo>
                  <a:pt x="25908" y="177800"/>
                </a:lnTo>
                <a:lnTo>
                  <a:pt x="50088" y="177800"/>
                </a:lnTo>
                <a:lnTo>
                  <a:pt x="50088" y="67310"/>
                </a:lnTo>
                <a:close/>
              </a:path>
              <a:path w="589279" h="1285875">
                <a:moveTo>
                  <a:pt x="260807" y="33020"/>
                </a:moveTo>
                <a:lnTo>
                  <a:pt x="250979" y="34290"/>
                </a:lnTo>
                <a:lnTo>
                  <a:pt x="243959" y="38100"/>
                </a:lnTo>
                <a:lnTo>
                  <a:pt x="239745" y="45720"/>
                </a:lnTo>
                <a:lnTo>
                  <a:pt x="238340" y="54610"/>
                </a:lnTo>
                <a:lnTo>
                  <a:pt x="239745" y="64770"/>
                </a:lnTo>
                <a:lnTo>
                  <a:pt x="243959" y="72390"/>
                </a:lnTo>
                <a:lnTo>
                  <a:pt x="250979" y="76200"/>
                </a:lnTo>
                <a:lnTo>
                  <a:pt x="260807" y="77470"/>
                </a:lnTo>
                <a:lnTo>
                  <a:pt x="270623" y="76200"/>
                </a:lnTo>
                <a:lnTo>
                  <a:pt x="277645" y="72390"/>
                </a:lnTo>
                <a:lnTo>
                  <a:pt x="281865" y="64770"/>
                </a:lnTo>
                <a:lnTo>
                  <a:pt x="283273" y="54610"/>
                </a:lnTo>
                <a:lnTo>
                  <a:pt x="281865" y="45720"/>
                </a:lnTo>
                <a:lnTo>
                  <a:pt x="277645" y="38100"/>
                </a:lnTo>
                <a:lnTo>
                  <a:pt x="270623" y="34290"/>
                </a:lnTo>
                <a:lnTo>
                  <a:pt x="260807" y="33020"/>
                </a:lnTo>
                <a:close/>
              </a:path>
              <a:path w="589279" h="1285875">
                <a:moveTo>
                  <a:pt x="120891" y="1222095"/>
                </a:moveTo>
                <a:lnTo>
                  <a:pt x="117449" y="1222095"/>
                </a:lnTo>
                <a:lnTo>
                  <a:pt x="110540" y="1229004"/>
                </a:lnTo>
                <a:lnTo>
                  <a:pt x="110540" y="1232458"/>
                </a:lnTo>
                <a:lnTo>
                  <a:pt x="113995" y="1235913"/>
                </a:lnTo>
                <a:lnTo>
                  <a:pt x="129540" y="1253185"/>
                </a:lnTo>
                <a:lnTo>
                  <a:pt x="110540" y="1272184"/>
                </a:lnTo>
                <a:lnTo>
                  <a:pt x="108216" y="1274470"/>
                </a:lnTo>
                <a:lnTo>
                  <a:pt x="108521" y="1277632"/>
                </a:lnTo>
                <a:lnTo>
                  <a:pt x="114274" y="1285709"/>
                </a:lnTo>
                <a:lnTo>
                  <a:pt x="118021" y="1285405"/>
                </a:lnTo>
                <a:lnTo>
                  <a:pt x="139890" y="1263548"/>
                </a:lnTo>
                <a:lnTo>
                  <a:pt x="159687" y="1263548"/>
                </a:lnTo>
                <a:lnTo>
                  <a:pt x="150266" y="1253185"/>
                </a:lnTo>
                <a:lnTo>
                  <a:pt x="160635" y="1242822"/>
                </a:lnTo>
                <a:lnTo>
                  <a:pt x="139890" y="1242822"/>
                </a:lnTo>
                <a:lnTo>
                  <a:pt x="124371" y="1225550"/>
                </a:lnTo>
                <a:lnTo>
                  <a:pt x="120891" y="1222095"/>
                </a:lnTo>
                <a:close/>
              </a:path>
              <a:path w="589279" h="1285875">
                <a:moveTo>
                  <a:pt x="159687" y="1263548"/>
                </a:moveTo>
                <a:lnTo>
                  <a:pt x="139890" y="1263548"/>
                </a:lnTo>
                <a:lnTo>
                  <a:pt x="155448" y="1280820"/>
                </a:lnTo>
                <a:lnTo>
                  <a:pt x="158902" y="1284274"/>
                </a:lnTo>
                <a:lnTo>
                  <a:pt x="162356" y="1284541"/>
                </a:lnTo>
                <a:lnTo>
                  <a:pt x="165811" y="1281684"/>
                </a:lnTo>
                <a:lnTo>
                  <a:pt x="169265" y="1278788"/>
                </a:lnTo>
                <a:lnTo>
                  <a:pt x="169837" y="1275638"/>
                </a:lnTo>
                <a:lnTo>
                  <a:pt x="167538" y="1272184"/>
                </a:lnTo>
                <a:lnTo>
                  <a:pt x="159687" y="1263548"/>
                </a:lnTo>
                <a:close/>
              </a:path>
              <a:path w="589279" h="1285875">
                <a:moveTo>
                  <a:pt x="164084" y="1222095"/>
                </a:moveTo>
                <a:lnTo>
                  <a:pt x="160629" y="1222095"/>
                </a:lnTo>
                <a:lnTo>
                  <a:pt x="139890" y="1242822"/>
                </a:lnTo>
                <a:lnTo>
                  <a:pt x="160635" y="1242822"/>
                </a:lnTo>
                <a:lnTo>
                  <a:pt x="171005" y="1232458"/>
                </a:lnTo>
                <a:lnTo>
                  <a:pt x="171005" y="1229004"/>
                </a:lnTo>
                <a:lnTo>
                  <a:pt x="164084" y="1222095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6959" y="1290431"/>
            <a:ext cx="762635" cy="1657985"/>
          </a:xfrm>
          <a:custGeom>
            <a:avLst/>
            <a:gdLst/>
            <a:ahLst/>
            <a:cxnLst/>
            <a:rect l="l" t="t" r="r" b="b"/>
            <a:pathLst>
              <a:path w="762635" h="1657985">
                <a:moveTo>
                  <a:pt x="440328" y="1498600"/>
                </a:moveTo>
                <a:lnTo>
                  <a:pt x="364611" y="1498600"/>
                </a:lnTo>
                <a:lnTo>
                  <a:pt x="340858" y="1511300"/>
                </a:lnTo>
                <a:lnTo>
                  <a:pt x="168475" y="1511300"/>
                </a:lnTo>
                <a:lnTo>
                  <a:pt x="184051" y="1524000"/>
                </a:lnTo>
                <a:lnTo>
                  <a:pt x="393395" y="1524000"/>
                </a:lnTo>
                <a:lnTo>
                  <a:pt x="417416" y="1511300"/>
                </a:lnTo>
                <a:lnTo>
                  <a:pt x="440328" y="1498600"/>
                </a:lnTo>
                <a:close/>
              </a:path>
              <a:path w="762635" h="1657985">
                <a:moveTo>
                  <a:pt x="365169" y="0"/>
                </a:moveTo>
                <a:lnTo>
                  <a:pt x="312369" y="0"/>
                </a:lnTo>
                <a:lnTo>
                  <a:pt x="301053" y="12700"/>
                </a:lnTo>
                <a:lnTo>
                  <a:pt x="290576" y="12700"/>
                </a:lnTo>
                <a:lnTo>
                  <a:pt x="269203" y="50800"/>
                </a:lnTo>
                <a:lnTo>
                  <a:pt x="122936" y="1435100"/>
                </a:lnTo>
                <a:lnTo>
                  <a:pt x="122441" y="1447800"/>
                </a:lnTo>
                <a:lnTo>
                  <a:pt x="125449" y="1473200"/>
                </a:lnTo>
                <a:lnTo>
                  <a:pt x="131949" y="1485900"/>
                </a:lnTo>
                <a:lnTo>
                  <a:pt x="141935" y="1498600"/>
                </a:lnTo>
                <a:lnTo>
                  <a:pt x="154437" y="1511300"/>
                </a:lnTo>
                <a:lnTo>
                  <a:pt x="210108" y="1511300"/>
                </a:lnTo>
                <a:lnTo>
                  <a:pt x="194248" y="1498600"/>
                </a:lnTo>
                <a:lnTo>
                  <a:pt x="180201" y="1498600"/>
                </a:lnTo>
                <a:lnTo>
                  <a:pt x="167976" y="1485900"/>
                </a:lnTo>
                <a:lnTo>
                  <a:pt x="157581" y="1485900"/>
                </a:lnTo>
                <a:lnTo>
                  <a:pt x="149537" y="1473200"/>
                </a:lnTo>
                <a:lnTo>
                  <a:pt x="144435" y="1460500"/>
                </a:lnTo>
                <a:lnTo>
                  <a:pt x="142274" y="1447800"/>
                </a:lnTo>
                <a:lnTo>
                  <a:pt x="143052" y="1435100"/>
                </a:lnTo>
                <a:lnTo>
                  <a:pt x="286118" y="63500"/>
                </a:lnTo>
                <a:lnTo>
                  <a:pt x="288968" y="50800"/>
                </a:lnTo>
                <a:lnTo>
                  <a:pt x="293082" y="50800"/>
                </a:lnTo>
                <a:lnTo>
                  <a:pt x="298460" y="38100"/>
                </a:lnTo>
                <a:lnTo>
                  <a:pt x="305104" y="25400"/>
                </a:lnTo>
                <a:lnTo>
                  <a:pt x="390042" y="25400"/>
                </a:lnTo>
                <a:lnTo>
                  <a:pt x="377955" y="12700"/>
                </a:lnTo>
                <a:lnTo>
                  <a:pt x="365169" y="0"/>
                </a:lnTo>
                <a:close/>
              </a:path>
              <a:path w="762635" h="1657985">
                <a:moveTo>
                  <a:pt x="572695" y="762000"/>
                </a:moveTo>
                <a:lnTo>
                  <a:pt x="528621" y="762000"/>
                </a:lnTo>
                <a:lnTo>
                  <a:pt x="547620" y="774700"/>
                </a:lnTo>
                <a:lnTo>
                  <a:pt x="564386" y="774700"/>
                </a:lnTo>
                <a:lnTo>
                  <a:pt x="578916" y="787400"/>
                </a:lnTo>
                <a:lnTo>
                  <a:pt x="591555" y="800100"/>
                </a:lnTo>
                <a:lnTo>
                  <a:pt x="602654" y="812800"/>
                </a:lnTo>
                <a:lnTo>
                  <a:pt x="612222" y="825500"/>
                </a:lnTo>
                <a:lnTo>
                  <a:pt x="620268" y="850900"/>
                </a:lnTo>
                <a:lnTo>
                  <a:pt x="626897" y="863600"/>
                </a:lnTo>
                <a:lnTo>
                  <a:pt x="632272" y="889000"/>
                </a:lnTo>
                <a:lnTo>
                  <a:pt x="636395" y="901700"/>
                </a:lnTo>
                <a:lnTo>
                  <a:pt x="639267" y="927100"/>
                </a:lnTo>
                <a:lnTo>
                  <a:pt x="641219" y="939800"/>
                </a:lnTo>
                <a:lnTo>
                  <a:pt x="642616" y="965200"/>
                </a:lnTo>
                <a:lnTo>
                  <a:pt x="643457" y="977900"/>
                </a:lnTo>
                <a:lnTo>
                  <a:pt x="643318" y="1028700"/>
                </a:lnTo>
                <a:lnTo>
                  <a:pt x="639965" y="1092200"/>
                </a:lnTo>
                <a:lnTo>
                  <a:pt x="637032" y="1130300"/>
                </a:lnTo>
                <a:lnTo>
                  <a:pt x="632841" y="1155700"/>
                </a:lnTo>
                <a:lnTo>
                  <a:pt x="626973" y="1193800"/>
                </a:lnTo>
                <a:lnTo>
                  <a:pt x="619429" y="1219200"/>
                </a:lnTo>
                <a:lnTo>
                  <a:pt x="610209" y="1257300"/>
                </a:lnTo>
                <a:lnTo>
                  <a:pt x="599242" y="1282700"/>
                </a:lnTo>
                <a:lnTo>
                  <a:pt x="586459" y="1320800"/>
                </a:lnTo>
                <a:lnTo>
                  <a:pt x="555459" y="1371600"/>
                </a:lnTo>
                <a:lnTo>
                  <a:pt x="516593" y="1422400"/>
                </a:lnTo>
                <a:lnTo>
                  <a:pt x="469392" y="1460500"/>
                </a:lnTo>
                <a:lnTo>
                  <a:pt x="449133" y="1473200"/>
                </a:lnTo>
                <a:lnTo>
                  <a:pt x="407777" y="1498600"/>
                </a:lnTo>
                <a:lnTo>
                  <a:pt x="462125" y="1498600"/>
                </a:lnTo>
                <a:lnTo>
                  <a:pt x="482803" y="1473200"/>
                </a:lnTo>
                <a:lnTo>
                  <a:pt x="508506" y="1460500"/>
                </a:lnTo>
                <a:lnTo>
                  <a:pt x="553208" y="1409700"/>
                </a:lnTo>
                <a:lnTo>
                  <a:pt x="589107" y="1358900"/>
                </a:lnTo>
                <a:lnTo>
                  <a:pt x="604056" y="1320800"/>
                </a:lnTo>
                <a:lnTo>
                  <a:pt x="617052" y="1295400"/>
                </a:lnTo>
                <a:lnTo>
                  <a:pt x="628091" y="1270000"/>
                </a:lnTo>
                <a:lnTo>
                  <a:pt x="637377" y="1231900"/>
                </a:lnTo>
                <a:lnTo>
                  <a:pt x="645123" y="1193800"/>
                </a:lnTo>
                <a:lnTo>
                  <a:pt x="651338" y="1168400"/>
                </a:lnTo>
                <a:lnTo>
                  <a:pt x="656031" y="1130300"/>
                </a:lnTo>
                <a:lnTo>
                  <a:pt x="659450" y="1092200"/>
                </a:lnTo>
                <a:lnTo>
                  <a:pt x="661895" y="1066800"/>
                </a:lnTo>
                <a:lnTo>
                  <a:pt x="663364" y="1028700"/>
                </a:lnTo>
                <a:lnTo>
                  <a:pt x="663854" y="990600"/>
                </a:lnTo>
                <a:lnTo>
                  <a:pt x="663500" y="977900"/>
                </a:lnTo>
                <a:lnTo>
                  <a:pt x="662446" y="952500"/>
                </a:lnTo>
                <a:lnTo>
                  <a:pt x="660698" y="939800"/>
                </a:lnTo>
                <a:lnTo>
                  <a:pt x="658266" y="914400"/>
                </a:lnTo>
                <a:lnTo>
                  <a:pt x="654770" y="889000"/>
                </a:lnTo>
                <a:lnTo>
                  <a:pt x="649881" y="876300"/>
                </a:lnTo>
                <a:lnTo>
                  <a:pt x="643596" y="850900"/>
                </a:lnTo>
                <a:lnTo>
                  <a:pt x="635914" y="838200"/>
                </a:lnTo>
                <a:lnTo>
                  <a:pt x="626694" y="812800"/>
                </a:lnTo>
                <a:lnTo>
                  <a:pt x="615797" y="800100"/>
                </a:lnTo>
                <a:lnTo>
                  <a:pt x="603224" y="787400"/>
                </a:lnTo>
                <a:lnTo>
                  <a:pt x="588975" y="774700"/>
                </a:lnTo>
                <a:lnTo>
                  <a:pt x="572695" y="762000"/>
                </a:lnTo>
                <a:close/>
              </a:path>
              <a:path w="762635" h="1657985">
                <a:moveTo>
                  <a:pt x="32029" y="1473200"/>
                </a:moveTo>
                <a:lnTo>
                  <a:pt x="12636" y="1473200"/>
                </a:lnTo>
                <a:lnTo>
                  <a:pt x="20116" y="1485900"/>
                </a:lnTo>
                <a:lnTo>
                  <a:pt x="27559" y="1485900"/>
                </a:lnTo>
                <a:lnTo>
                  <a:pt x="32029" y="1473200"/>
                </a:lnTo>
                <a:close/>
              </a:path>
              <a:path w="762635" h="1657985">
                <a:moveTo>
                  <a:pt x="644461" y="1473200"/>
                </a:moveTo>
                <a:lnTo>
                  <a:pt x="630326" y="1473200"/>
                </a:lnTo>
                <a:lnTo>
                  <a:pt x="639267" y="1485900"/>
                </a:lnTo>
                <a:lnTo>
                  <a:pt x="644461" y="1473200"/>
                </a:lnTo>
                <a:close/>
              </a:path>
              <a:path w="762635" h="1657985">
                <a:moveTo>
                  <a:pt x="92760" y="850900"/>
                </a:moveTo>
                <a:lnTo>
                  <a:pt x="75234" y="850900"/>
                </a:lnTo>
                <a:lnTo>
                  <a:pt x="73761" y="863600"/>
                </a:lnTo>
                <a:lnTo>
                  <a:pt x="11176" y="1460500"/>
                </a:lnTo>
                <a:lnTo>
                  <a:pt x="9677" y="1473200"/>
                </a:lnTo>
                <a:lnTo>
                  <a:pt x="33528" y="1473200"/>
                </a:lnTo>
                <a:lnTo>
                  <a:pt x="35965" y="1447800"/>
                </a:lnTo>
                <a:lnTo>
                  <a:pt x="38822" y="1409700"/>
                </a:lnTo>
                <a:lnTo>
                  <a:pt x="42105" y="1384300"/>
                </a:lnTo>
                <a:lnTo>
                  <a:pt x="45821" y="1358900"/>
                </a:lnTo>
                <a:lnTo>
                  <a:pt x="49936" y="1320800"/>
                </a:lnTo>
                <a:lnTo>
                  <a:pt x="54473" y="1295400"/>
                </a:lnTo>
                <a:lnTo>
                  <a:pt x="59434" y="1257300"/>
                </a:lnTo>
                <a:lnTo>
                  <a:pt x="72916" y="1193800"/>
                </a:lnTo>
                <a:lnTo>
                  <a:pt x="81578" y="1143000"/>
                </a:lnTo>
                <a:lnTo>
                  <a:pt x="84653" y="1130300"/>
                </a:lnTo>
                <a:lnTo>
                  <a:pt x="64820" y="1130300"/>
                </a:lnTo>
                <a:lnTo>
                  <a:pt x="93878" y="863600"/>
                </a:lnTo>
                <a:lnTo>
                  <a:pt x="95351" y="863600"/>
                </a:lnTo>
                <a:lnTo>
                  <a:pt x="92760" y="850900"/>
                </a:lnTo>
                <a:close/>
              </a:path>
              <a:path w="762635" h="1657985">
                <a:moveTo>
                  <a:pt x="657148" y="1358900"/>
                </a:moveTo>
                <a:lnTo>
                  <a:pt x="641502" y="1358900"/>
                </a:lnTo>
                <a:lnTo>
                  <a:pt x="630326" y="1460500"/>
                </a:lnTo>
                <a:lnTo>
                  <a:pt x="628827" y="1473200"/>
                </a:lnTo>
                <a:lnTo>
                  <a:pt x="650443" y="1473200"/>
                </a:lnTo>
                <a:lnTo>
                  <a:pt x="711240" y="1422400"/>
                </a:lnTo>
                <a:lnTo>
                  <a:pt x="657148" y="1422400"/>
                </a:lnTo>
                <a:lnTo>
                  <a:pt x="657148" y="1358900"/>
                </a:lnTo>
                <a:close/>
              </a:path>
              <a:path w="762635" h="1657985">
                <a:moveTo>
                  <a:pt x="762203" y="1130300"/>
                </a:moveTo>
                <a:lnTo>
                  <a:pt x="742086" y="1130300"/>
                </a:lnTo>
                <a:lnTo>
                  <a:pt x="742086" y="1143000"/>
                </a:lnTo>
                <a:lnTo>
                  <a:pt x="738033" y="1168400"/>
                </a:lnTo>
                <a:lnTo>
                  <a:pt x="732583" y="1206500"/>
                </a:lnTo>
                <a:lnTo>
                  <a:pt x="725737" y="1231900"/>
                </a:lnTo>
                <a:lnTo>
                  <a:pt x="717499" y="1270000"/>
                </a:lnTo>
                <a:lnTo>
                  <a:pt x="707012" y="1308100"/>
                </a:lnTo>
                <a:lnTo>
                  <a:pt x="693458" y="1346200"/>
                </a:lnTo>
                <a:lnTo>
                  <a:pt x="676836" y="1384300"/>
                </a:lnTo>
                <a:lnTo>
                  <a:pt x="657148" y="1422400"/>
                </a:lnTo>
                <a:lnTo>
                  <a:pt x="672795" y="1422400"/>
                </a:lnTo>
                <a:lnTo>
                  <a:pt x="706593" y="1358900"/>
                </a:lnTo>
                <a:lnTo>
                  <a:pt x="720354" y="1320800"/>
                </a:lnTo>
                <a:lnTo>
                  <a:pt x="732028" y="1282700"/>
                </a:lnTo>
                <a:lnTo>
                  <a:pt x="741872" y="1244600"/>
                </a:lnTo>
                <a:lnTo>
                  <a:pt x="750182" y="1206500"/>
                </a:lnTo>
                <a:lnTo>
                  <a:pt x="756959" y="1181100"/>
                </a:lnTo>
                <a:lnTo>
                  <a:pt x="762203" y="1143000"/>
                </a:lnTo>
                <a:lnTo>
                  <a:pt x="762203" y="1130300"/>
                </a:lnTo>
                <a:close/>
              </a:path>
              <a:path w="762635" h="1657985">
                <a:moveTo>
                  <a:pt x="728675" y="1397000"/>
                </a:moveTo>
                <a:lnTo>
                  <a:pt x="715264" y="1397000"/>
                </a:lnTo>
                <a:lnTo>
                  <a:pt x="672795" y="1422400"/>
                </a:lnTo>
                <a:lnTo>
                  <a:pt x="711240" y="1422400"/>
                </a:lnTo>
                <a:lnTo>
                  <a:pt x="726440" y="1409700"/>
                </a:lnTo>
                <a:lnTo>
                  <a:pt x="731647" y="1409700"/>
                </a:lnTo>
                <a:lnTo>
                  <a:pt x="728675" y="1397000"/>
                </a:lnTo>
                <a:close/>
              </a:path>
              <a:path w="762635" h="1657985">
                <a:moveTo>
                  <a:pt x="523301" y="876300"/>
                </a:moveTo>
                <a:lnTo>
                  <a:pt x="473843" y="876300"/>
                </a:lnTo>
                <a:lnTo>
                  <a:pt x="459318" y="889000"/>
                </a:lnTo>
                <a:lnTo>
                  <a:pt x="444804" y="914400"/>
                </a:lnTo>
                <a:lnTo>
                  <a:pt x="432154" y="927100"/>
                </a:lnTo>
                <a:lnTo>
                  <a:pt x="418814" y="952500"/>
                </a:lnTo>
                <a:lnTo>
                  <a:pt x="404778" y="977900"/>
                </a:lnTo>
                <a:lnTo>
                  <a:pt x="390042" y="1003300"/>
                </a:lnTo>
                <a:lnTo>
                  <a:pt x="375093" y="1041400"/>
                </a:lnTo>
                <a:lnTo>
                  <a:pt x="346033" y="1104900"/>
                </a:lnTo>
                <a:lnTo>
                  <a:pt x="331927" y="1143000"/>
                </a:lnTo>
                <a:lnTo>
                  <a:pt x="318291" y="1181100"/>
                </a:lnTo>
                <a:lnTo>
                  <a:pt x="305366" y="1219200"/>
                </a:lnTo>
                <a:lnTo>
                  <a:pt x="293149" y="1244600"/>
                </a:lnTo>
                <a:lnTo>
                  <a:pt x="281635" y="1282700"/>
                </a:lnTo>
                <a:lnTo>
                  <a:pt x="271291" y="1320800"/>
                </a:lnTo>
                <a:lnTo>
                  <a:pt x="262626" y="1346200"/>
                </a:lnTo>
                <a:lnTo>
                  <a:pt x="255642" y="1384300"/>
                </a:lnTo>
                <a:lnTo>
                  <a:pt x="250342" y="1409700"/>
                </a:lnTo>
                <a:lnTo>
                  <a:pt x="358749" y="1409700"/>
                </a:lnTo>
                <a:lnTo>
                  <a:pt x="372504" y="1397000"/>
                </a:lnTo>
                <a:lnTo>
                  <a:pt x="385841" y="1397000"/>
                </a:lnTo>
                <a:lnTo>
                  <a:pt x="398765" y="1384300"/>
                </a:lnTo>
                <a:lnTo>
                  <a:pt x="274929" y="1384300"/>
                </a:lnTo>
                <a:lnTo>
                  <a:pt x="280224" y="1358900"/>
                </a:lnTo>
                <a:lnTo>
                  <a:pt x="287208" y="1333500"/>
                </a:lnTo>
                <a:lnTo>
                  <a:pt x="295876" y="1308100"/>
                </a:lnTo>
                <a:lnTo>
                  <a:pt x="306222" y="1270000"/>
                </a:lnTo>
                <a:lnTo>
                  <a:pt x="317594" y="1231900"/>
                </a:lnTo>
                <a:lnTo>
                  <a:pt x="329398" y="1206500"/>
                </a:lnTo>
                <a:lnTo>
                  <a:pt x="341628" y="1168400"/>
                </a:lnTo>
                <a:lnTo>
                  <a:pt x="354279" y="1143000"/>
                </a:lnTo>
                <a:lnTo>
                  <a:pt x="367256" y="1104900"/>
                </a:lnTo>
                <a:lnTo>
                  <a:pt x="380525" y="1079500"/>
                </a:lnTo>
                <a:lnTo>
                  <a:pt x="394082" y="1041400"/>
                </a:lnTo>
                <a:lnTo>
                  <a:pt x="407924" y="1016000"/>
                </a:lnTo>
                <a:lnTo>
                  <a:pt x="421676" y="990600"/>
                </a:lnTo>
                <a:lnTo>
                  <a:pt x="435011" y="965200"/>
                </a:lnTo>
                <a:lnTo>
                  <a:pt x="447934" y="939800"/>
                </a:lnTo>
                <a:lnTo>
                  <a:pt x="460451" y="927100"/>
                </a:lnTo>
                <a:lnTo>
                  <a:pt x="471338" y="914400"/>
                </a:lnTo>
                <a:lnTo>
                  <a:pt x="481672" y="901700"/>
                </a:lnTo>
                <a:lnTo>
                  <a:pt x="491455" y="901700"/>
                </a:lnTo>
                <a:lnTo>
                  <a:pt x="500684" y="889000"/>
                </a:lnTo>
                <a:lnTo>
                  <a:pt x="530357" y="889000"/>
                </a:lnTo>
                <a:lnTo>
                  <a:pt x="523301" y="876300"/>
                </a:lnTo>
                <a:close/>
              </a:path>
              <a:path w="762635" h="1657985">
                <a:moveTo>
                  <a:pt x="530357" y="889000"/>
                </a:moveTo>
                <a:lnTo>
                  <a:pt x="505917" y="889000"/>
                </a:lnTo>
                <a:lnTo>
                  <a:pt x="510452" y="901700"/>
                </a:lnTo>
                <a:lnTo>
                  <a:pt x="514295" y="914400"/>
                </a:lnTo>
                <a:lnTo>
                  <a:pt x="517448" y="914400"/>
                </a:lnTo>
                <a:lnTo>
                  <a:pt x="519881" y="939800"/>
                </a:lnTo>
                <a:lnTo>
                  <a:pt x="521628" y="952500"/>
                </a:lnTo>
                <a:lnTo>
                  <a:pt x="522683" y="965200"/>
                </a:lnTo>
                <a:lnTo>
                  <a:pt x="523036" y="990600"/>
                </a:lnTo>
                <a:lnTo>
                  <a:pt x="522683" y="1003300"/>
                </a:lnTo>
                <a:lnTo>
                  <a:pt x="519881" y="1054100"/>
                </a:lnTo>
                <a:lnTo>
                  <a:pt x="514156" y="1104900"/>
                </a:lnTo>
                <a:lnTo>
                  <a:pt x="504663" y="1155700"/>
                </a:lnTo>
                <a:lnTo>
                  <a:pt x="498449" y="1181100"/>
                </a:lnTo>
                <a:lnTo>
                  <a:pt x="491044" y="1219200"/>
                </a:lnTo>
                <a:lnTo>
                  <a:pt x="482241" y="1244600"/>
                </a:lnTo>
                <a:lnTo>
                  <a:pt x="472042" y="1270000"/>
                </a:lnTo>
                <a:lnTo>
                  <a:pt x="460451" y="1282700"/>
                </a:lnTo>
                <a:lnTo>
                  <a:pt x="447303" y="1308100"/>
                </a:lnTo>
                <a:lnTo>
                  <a:pt x="432492" y="1333500"/>
                </a:lnTo>
                <a:lnTo>
                  <a:pt x="416013" y="1346200"/>
                </a:lnTo>
                <a:lnTo>
                  <a:pt x="397865" y="1358900"/>
                </a:lnTo>
                <a:lnTo>
                  <a:pt x="385696" y="1371600"/>
                </a:lnTo>
                <a:lnTo>
                  <a:pt x="373819" y="1371600"/>
                </a:lnTo>
                <a:lnTo>
                  <a:pt x="362230" y="1384300"/>
                </a:lnTo>
                <a:lnTo>
                  <a:pt x="411276" y="1384300"/>
                </a:lnTo>
                <a:lnTo>
                  <a:pt x="430484" y="1358900"/>
                </a:lnTo>
                <a:lnTo>
                  <a:pt x="447875" y="1346200"/>
                </a:lnTo>
                <a:lnTo>
                  <a:pt x="477215" y="1295400"/>
                </a:lnTo>
                <a:lnTo>
                  <a:pt x="500113" y="1244600"/>
                </a:lnTo>
                <a:lnTo>
                  <a:pt x="517448" y="1193800"/>
                </a:lnTo>
                <a:lnTo>
                  <a:pt x="529731" y="1143000"/>
                </a:lnTo>
                <a:lnTo>
                  <a:pt x="537565" y="1079500"/>
                </a:lnTo>
                <a:lnTo>
                  <a:pt x="539997" y="1054100"/>
                </a:lnTo>
                <a:lnTo>
                  <a:pt x="541745" y="1028700"/>
                </a:lnTo>
                <a:lnTo>
                  <a:pt x="542800" y="1003300"/>
                </a:lnTo>
                <a:lnTo>
                  <a:pt x="543153" y="990600"/>
                </a:lnTo>
                <a:lnTo>
                  <a:pt x="542663" y="965200"/>
                </a:lnTo>
                <a:lnTo>
                  <a:pt x="541194" y="939800"/>
                </a:lnTo>
                <a:lnTo>
                  <a:pt x="538749" y="927100"/>
                </a:lnTo>
                <a:lnTo>
                  <a:pt x="535330" y="901700"/>
                </a:lnTo>
                <a:lnTo>
                  <a:pt x="530357" y="889000"/>
                </a:lnTo>
                <a:close/>
              </a:path>
              <a:path w="762635" h="1657985">
                <a:moveTo>
                  <a:pt x="160172" y="914400"/>
                </a:moveTo>
                <a:lnTo>
                  <a:pt x="143776" y="914400"/>
                </a:lnTo>
                <a:lnTo>
                  <a:pt x="140817" y="927100"/>
                </a:lnTo>
                <a:lnTo>
                  <a:pt x="131658" y="939800"/>
                </a:lnTo>
                <a:lnTo>
                  <a:pt x="122088" y="965200"/>
                </a:lnTo>
                <a:lnTo>
                  <a:pt x="112103" y="990600"/>
                </a:lnTo>
                <a:lnTo>
                  <a:pt x="101701" y="1016000"/>
                </a:lnTo>
                <a:lnTo>
                  <a:pt x="91424" y="1041400"/>
                </a:lnTo>
                <a:lnTo>
                  <a:pt x="81851" y="1066800"/>
                </a:lnTo>
                <a:lnTo>
                  <a:pt x="72983" y="1104900"/>
                </a:lnTo>
                <a:lnTo>
                  <a:pt x="64820" y="1130300"/>
                </a:lnTo>
                <a:lnTo>
                  <a:pt x="84653" y="1130300"/>
                </a:lnTo>
                <a:lnTo>
                  <a:pt x="90802" y="1104900"/>
                </a:lnTo>
                <a:lnTo>
                  <a:pt x="100584" y="1066800"/>
                </a:lnTo>
                <a:lnTo>
                  <a:pt x="111755" y="1041400"/>
                </a:lnTo>
                <a:lnTo>
                  <a:pt x="125160" y="1003300"/>
                </a:lnTo>
                <a:lnTo>
                  <a:pt x="140805" y="965200"/>
                </a:lnTo>
                <a:lnTo>
                  <a:pt x="158699" y="927100"/>
                </a:lnTo>
                <a:lnTo>
                  <a:pt x="161671" y="927100"/>
                </a:lnTo>
                <a:lnTo>
                  <a:pt x="160172" y="914400"/>
                </a:lnTo>
                <a:close/>
              </a:path>
              <a:path w="762635" h="1657985">
                <a:moveTo>
                  <a:pt x="291361" y="997915"/>
                </a:moveTo>
                <a:lnTo>
                  <a:pt x="288340" y="1003300"/>
                </a:lnTo>
                <a:lnTo>
                  <a:pt x="290502" y="1003300"/>
                </a:lnTo>
                <a:lnTo>
                  <a:pt x="291361" y="997915"/>
                </a:lnTo>
                <a:close/>
              </a:path>
              <a:path w="762635" h="1657985">
                <a:moveTo>
                  <a:pt x="400035" y="25400"/>
                </a:moveTo>
                <a:lnTo>
                  <a:pt x="366420" y="25400"/>
                </a:lnTo>
                <a:lnTo>
                  <a:pt x="375513" y="38100"/>
                </a:lnTo>
                <a:lnTo>
                  <a:pt x="383052" y="38100"/>
                </a:lnTo>
                <a:lnTo>
                  <a:pt x="387800" y="50800"/>
                </a:lnTo>
                <a:lnTo>
                  <a:pt x="389758" y="63500"/>
                </a:lnTo>
                <a:lnTo>
                  <a:pt x="388924" y="76200"/>
                </a:lnTo>
                <a:lnTo>
                  <a:pt x="301752" y="914400"/>
                </a:lnTo>
                <a:lnTo>
                  <a:pt x="300560" y="927100"/>
                </a:lnTo>
                <a:lnTo>
                  <a:pt x="296164" y="965200"/>
                </a:lnTo>
                <a:lnTo>
                  <a:pt x="291361" y="997915"/>
                </a:lnTo>
                <a:lnTo>
                  <a:pt x="295465" y="990600"/>
                </a:lnTo>
                <a:lnTo>
                  <a:pt x="303428" y="977900"/>
                </a:lnTo>
                <a:lnTo>
                  <a:pt x="312229" y="952500"/>
                </a:lnTo>
                <a:lnTo>
                  <a:pt x="321868" y="927100"/>
                </a:lnTo>
                <a:lnTo>
                  <a:pt x="332346" y="914400"/>
                </a:lnTo>
                <a:lnTo>
                  <a:pt x="343662" y="889000"/>
                </a:lnTo>
                <a:lnTo>
                  <a:pt x="324104" y="889000"/>
                </a:lnTo>
                <a:lnTo>
                  <a:pt x="337515" y="774700"/>
                </a:lnTo>
                <a:lnTo>
                  <a:pt x="409041" y="76200"/>
                </a:lnTo>
                <a:lnTo>
                  <a:pt x="409528" y="63500"/>
                </a:lnTo>
                <a:lnTo>
                  <a:pt x="406528" y="50800"/>
                </a:lnTo>
                <a:lnTo>
                  <a:pt x="400035" y="25400"/>
                </a:lnTo>
                <a:close/>
              </a:path>
              <a:path w="762635" h="1657985">
                <a:moveTo>
                  <a:pt x="554039" y="749300"/>
                </a:moveTo>
                <a:lnTo>
                  <a:pt x="454010" y="749300"/>
                </a:lnTo>
                <a:lnTo>
                  <a:pt x="428102" y="762000"/>
                </a:lnTo>
                <a:lnTo>
                  <a:pt x="380457" y="812800"/>
                </a:lnTo>
                <a:lnTo>
                  <a:pt x="340785" y="863600"/>
                </a:lnTo>
                <a:lnTo>
                  <a:pt x="324104" y="889000"/>
                </a:lnTo>
                <a:lnTo>
                  <a:pt x="343662" y="889000"/>
                </a:lnTo>
                <a:lnTo>
                  <a:pt x="355815" y="876300"/>
                </a:lnTo>
                <a:lnTo>
                  <a:pt x="368808" y="850900"/>
                </a:lnTo>
                <a:lnTo>
                  <a:pt x="382705" y="838200"/>
                </a:lnTo>
                <a:lnTo>
                  <a:pt x="397579" y="812800"/>
                </a:lnTo>
                <a:lnTo>
                  <a:pt x="413435" y="800100"/>
                </a:lnTo>
                <a:lnTo>
                  <a:pt x="430276" y="787400"/>
                </a:lnTo>
                <a:lnTo>
                  <a:pt x="448077" y="774700"/>
                </a:lnTo>
                <a:lnTo>
                  <a:pt x="466866" y="774700"/>
                </a:lnTo>
                <a:lnTo>
                  <a:pt x="486638" y="762000"/>
                </a:lnTo>
                <a:lnTo>
                  <a:pt x="572695" y="762000"/>
                </a:lnTo>
                <a:lnTo>
                  <a:pt x="554039" y="749300"/>
                </a:lnTo>
                <a:close/>
              </a:path>
              <a:path w="762635" h="1657985">
                <a:moveTo>
                  <a:pt x="105054" y="736600"/>
                </a:moveTo>
                <a:lnTo>
                  <a:pt x="94996" y="736600"/>
                </a:lnTo>
                <a:lnTo>
                  <a:pt x="100203" y="749300"/>
                </a:lnTo>
                <a:lnTo>
                  <a:pt x="105054" y="736600"/>
                </a:lnTo>
                <a:close/>
              </a:path>
              <a:path w="762635" h="1657985">
                <a:moveTo>
                  <a:pt x="71526" y="635000"/>
                </a:moveTo>
                <a:lnTo>
                  <a:pt x="52870" y="635000"/>
                </a:lnTo>
                <a:lnTo>
                  <a:pt x="55880" y="647700"/>
                </a:lnTo>
                <a:lnTo>
                  <a:pt x="82702" y="723900"/>
                </a:lnTo>
                <a:lnTo>
                  <a:pt x="85661" y="736600"/>
                </a:lnTo>
                <a:lnTo>
                  <a:pt x="109524" y="736600"/>
                </a:lnTo>
                <a:lnTo>
                  <a:pt x="139327" y="685800"/>
                </a:lnTo>
                <a:lnTo>
                  <a:pt x="91643" y="685800"/>
                </a:lnTo>
                <a:lnTo>
                  <a:pt x="71526" y="635000"/>
                </a:lnTo>
                <a:close/>
              </a:path>
              <a:path w="762635" h="1657985">
                <a:moveTo>
                  <a:pt x="670560" y="635000"/>
                </a:moveTo>
                <a:lnTo>
                  <a:pt x="651903" y="635000"/>
                </a:lnTo>
                <a:lnTo>
                  <a:pt x="654913" y="647700"/>
                </a:lnTo>
                <a:lnTo>
                  <a:pt x="672795" y="685800"/>
                </a:lnTo>
                <a:lnTo>
                  <a:pt x="648617" y="685800"/>
                </a:lnTo>
                <a:lnTo>
                  <a:pt x="661619" y="698500"/>
                </a:lnTo>
                <a:lnTo>
                  <a:pt x="599033" y="698500"/>
                </a:lnTo>
                <a:lnTo>
                  <a:pt x="597535" y="711200"/>
                </a:lnTo>
                <a:lnTo>
                  <a:pt x="605739" y="711200"/>
                </a:lnTo>
                <a:lnTo>
                  <a:pt x="690676" y="736600"/>
                </a:lnTo>
                <a:lnTo>
                  <a:pt x="715264" y="736600"/>
                </a:lnTo>
                <a:lnTo>
                  <a:pt x="715264" y="723900"/>
                </a:lnTo>
                <a:lnTo>
                  <a:pt x="670560" y="635000"/>
                </a:lnTo>
                <a:close/>
              </a:path>
              <a:path w="762635" h="1657985">
                <a:moveTo>
                  <a:pt x="567175" y="635000"/>
                </a:moveTo>
                <a:lnTo>
                  <a:pt x="488660" y="635000"/>
                </a:lnTo>
                <a:lnTo>
                  <a:pt x="448146" y="647700"/>
                </a:lnTo>
                <a:lnTo>
                  <a:pt x="368808" y="698500"/>
                </a:lnTo>
                <a:lnTo>
                  <a:pt x="359867" y="698500"/>
                </a:lnTo>
                <a:lnTo>
                  <a:pt x="368808" y="711200"/>
                </a:lnTo>
                <a:lnTo>
                  <a:pt x="379984" y="711200"/>
                </a:lnTo>
                <a:lnTo>
                  <a:pt x="416160" y="685800"/>
                </a:lnTo>
                <a:lnTo>
                  <a:pt x="491037" y="660400"/>
                </a:lnTo>
                <a:lnTo>
                  <a:pt x="621238" y="660400"/>
                </a:lnTo>
                <a:lnTo>
                  <a:pt x="603504" y="647700"/>
                </a:lnTo>
                <a:lnTo>
                  <a:pt x="585477" y="647700"/>
                </a:lnTo>
                <a:lnTo>
                  <a:pt x="567175" y="635000"/>
                </a:lnTo>
                <a:close/>
              </a:path>
              <a:path w="762635" h="1657985">
                <a:moveTo>
                  <a:pt x="185797" y="88900"/>
                </a:moveTo>
                <a:lnTo>
                  <a:pt x="144446" y="88900"/>
                </a:lnTo>
                <a:lnTo>
                  <a:pt x="154228" y="101600"/>
                </a:lnTo>
                <a:lnTo>
                  <a:pt x="91643" y="685800"/>
                </a:lnTo>
                <a:lnTo>
                  <a:pt x="109524" y="685800"/>
                </a:lnTo>
                <a:lnTo>
                  <a:pt x="172110" y="101600"/>
                </a:lnTo>
                <a:lnTo>
                  <a:pt x="185797" y="88900"/>
                </a:lnTo>
                <a:close/>
              </a:path>
              <a:path w="762635" h="1657985">
                <a:moveTo>
                  <a:pt x="147878" y="635000"/>
                </a:moveTo>
                <a:lnTo>
                  <a:pt x="143776" y="635000"/>
                </a:lnTo>
                <a:lnTo>
                  <a:pt x="140817" y="647700"/>
                </a:lnTo>
                <a:lnTo>
                  <a:pt x="109524" y="685800"/>
                </a:lnTo>
                <a:lnTo>
                  <a:pt x="139327" y="685800"/>
                </a:lnTo>
                <a:lnTo>
                  <a:pt x="154228" y="660400"/>
                </a:lnTo>
                <a:lnTo>
                  <a:pt x="158699" y="647700"/>
                </a:lnTo>
                <a:lnTo>
                  <a:pt x="158318" y="647700"/>
                </a:lnTo>
                <a:lnTo>
                  <a:pt x="147878" y="635000"/>
                </a:lnTo>
                <a:close/>
              </a:path>
              <a:path w="762635" h="1657985">
                <a:moveTo>
                  <a:pt x="638702" y="660400"/>
                </a:moveTo>
                <a:lnTo>
                  <a:pt x="601268" y="660400"/>
                </a:lnTo>
                <a:lnTo>
                  <a:pt x="618442" y="673100"/>
                </a:lnTo>
                <a:lnTo>
                  <a:pt x="634225" y="685800"/>
                </a:lnTo>
                <a:lnTo>
                  <a:pt x="672795" y="685800"/>
                </a:lnTo>
                <a:lnTo>
                  <a:pt x="655889" y="673100"/>
                </a:lnTo>
                <a:lnTo>
                  <a:pt x="638702" y="660400"/>
                </a:lnTo>
                <a:close/>
              </a:path>
              <a:path w="762635" h="1657985">
                <a:moveTo>
                  <a:pt x="64427" y="622300"/>
                </a:moveTo>
                <a:lnTo>
                  <a:pt x="53987" y="635000"/>
                </a:lnTo>
                <a:lnTo>
                  <a:pt x="68529" y="635000"/>
                </a:lnTo>
                <a:lnTo>
                  <a:pt x="64427" y="622300"/>
                </a:lnTo>
                <a:close/>
              </a:path>
              <a:path w="762635" h="1657985">
                <a:moveTo>
                  <a:pt x="663460" y="622300"/>
                </a:moveTo>
                <a:lnTo>
                  <a:pt x="653021" y="635000"/>
                </a:lnTo>
                <a:lnTo>
                  <a:pt x="667562" y="635000"/>
                </a:lnTo>
                <a:lnTo>
                  <a:pt x="663460" y="622300"/>
                </a:lnTo>
                <a:close/>
              </a:path>
              <a:path w="762635" h="1657985">
                <a:moveTo>
                  <a:pt x="64820" y="88900"/>
                </a:moveTo>
                <a:lnTo>
                  <a:pt x="37998" y="88900"/>
                </a:lnTo>
                <a:lnTo>
                  <a:pt x="35763" y="101600"/>
                </a:lnTo>
                <a:lnTo>
                  <a:pt x="31292" y="101600"/>
                </a:lnTo>
                <a:lnTo>
                  <a:pt x="26959" y="114300"/>
                </a:lnTo>
                <a:lnTo>
                  <a:pt x="0" y="114300"/>
                </a:lnTo>
                <a:lnTo>
                  <a:pt x="0" y="127000"/>
                </a:lnTo>
                <a:lnTo>
                  <a:pt x="33528" y="127000"/>
                </a:lnTo>
                <a:lnTo>
                  <a:pt x="33528" y="228600"/>
                </a:lnTo>
                <a:lnTo>
                  <a:pt x="64820" y="228600"/>
                </a:lnTo>
                <a:lnTo>
                  <a:pt x="64820" y="88900"/>
                </a:lnTo>
                <a:close/>
              </a:path>
              <a:path w="762635" h="1657985">
                <a:moveTo>
                  <a:pt x="359302" y="88900"/>
                </a:moveTo>
                <a:lnTo>
                  <a:pt x="315718" y="88900"/>
                </a:lnTo>
                <a:lnTo>
                  <a:pt x="324798" y="101600"/>
                </a:lnTo>
                <a:lnTo>
                  <a:pt x="350220" y="101600"/>
                </a:lnTo>
                <a:lnTo>
                  <a:pt x="359302" y="88900"/>
                </a:lnTo>
                <a:close/>
              </a:path>
              <a:path w="762635" h="1657985">
                <a:moveTo>
                  <a:pt x="183273" y="25400"/>
                </a:moveTo>
                <a:lnTo>
                  <a:pt x="151984" y="25400"/>
                </a:lnTo>
                <a:lnTo>
                  <a:pt x="140809" y="38100"/>
                </a:lnTo>
                <a:lnTo>
                  <a:pt x="134109" y="50800"/>
                </a:lnTo>
                <a:lnTo>
                  <a:pt x="131876" y="63500"/>
                </a:lnTo>
                <a:lnTo>
                  <a:pt x="133272" y="76200"/>
                </a:lnTo>
                <a:lnTo>
                  <a:pt x="137461" y="88900"/>
                </a:lnTo>
                <a:lnTo>
                  <a:pt x="195576" y="88900"/>
                </a:lnTo>
                <a:lnTo>
                  <a:pt x="201446" y="76200"/>
                </a:lnTo>
                <a:lnTo>
                  <a:pt x="203403" y="63500"/>
                </a:lnTo>
                <a:lnTo>
                  <a:pt x="201163" y="50800"/>
                </a:lnTo>
                <a:lnTo>
                  <a:pt x="194451" y="38100"/>
                </a:lnTo>
                <a:lnTo>
                  <a:pt x="183273" y="25400"/>
                </a:lnTo>
                <a:close/>
              </a:path>
              <a:path w="762635" h="1657985">
                <a:moveTo>
                  <a:pt x="350220" y="38100"/>
                </a:moveTo>
                <a:lnTo>
                  <a:pt x="324798" y="38100"/>
                </a:lnTo>
                <a:lnTo>
                  <a:pt x="315718" y="50800"/>
                </a:lnTo>
                <a:lnTo>
                  <a:pt x="310272" y="63500"/>
                </a:lnTo>
                <a:lnTo>
                  <a:pt x="308457" y="76200"/>
                </a:lnTo>
                <a:lnTo>
                  <a:pt x="310272" y="88900"/>
                </a:lnTo>
                <a:lnTo>
                  <a:pt x="364754" y="88900"/>
                </a:lnTo>
                <a:lnTo>
                  <a:pt x="366572" y="76200"/>
                </a:lnTo>
                <a:lnTo>
                  <a:pt x="364754" y="63500"/>
                </a:lnTo>
                <a:lnTo>
                  <a:pt x="359302" y="50800"/>
                </a:lnTo>
                <a:lnTo>
                  <a:pt x="350220" y="38100"/>
                </a:lnTo>
                <a:close/>
              </a:path>
              <a:path w="762635" h="1657985">
                <a:moveTo>
                  <a:pt x="156464" y="1575409"/>
                </a:moveTo>
                <a:lnTo>
                  <a:pt x="151993" y="1575409"/>
                </a:lnTo>
                <a:lnTo>
                  <a:pt x="143052" y="1584350"/>
                </a:lnTo>
                <a:lnTo>
                  <a:pt x="143052" y="1588820"/>
                </a:lnTo>
                <a:lnTo>
                  <a:pt x="147523" y="1593291"/>
                </a:lnTo>
                <a:lnTo>
                  <a:pt x="167640" y="1615643"/>
                </a:lnTo>
                <a:lnTo>
                  <a:pt x="140055" y="1643202"/>
                </a:lnTo>
                <a:lnTo>
                  <a:pt x="140436" y="1647278"/>
                </a:lnTo>
                <a:lnTo>
                  <a:pt x="147878" y="1657731"/>
                </a:lnTo>
                <a:lnTo>
                  <a:pt x="152730" y="1657337"/>
                </a:lnTo>
                <a:lnTo>
                  <a:pt x="181051" y="1629054"/>
                </a:lnTo>
                <a:lnTo>
                  <a:pt x="206654" y="1629054"/>
                </a:lnTo>
                <a:lnTo>
                  <a:pt x="194462" y="1615643"/>
                </a:lnTo>
                <a:lnTo>
                  <a:pt x="207873" y="1602232"/>
                </a:lnTo>
                <a:lnTo>
                  <a:pt x="181051" y="1602232"/>
                </a:lnTo>
                <a:lnTo>
                  <a:pt x="160934" y="1579880"/>
                </a:lnTo>
                <a:lnTo>
                  <a:pt x="156464" y="1575409"/>
                </a:lnTo>
                <a:close/>
              </a:path>
              <a:path w="762635" h="1657985">
                <a:moveTo>
                  <a:pt x="206654" y="1629054"/>
                </a:moveTo>
                <a:lnTo>
                  <a:pt x="181051" y="1629054"/>
                </a:lnTo>
                <a:lnTo>
                  <a:pt x="201168" y="1651406"/>
                </a:lnTo>
                <a:lnTo>
                  <a:pt x="205638" y="1655876"/>
                </a:lnTo>
                <a:lnTo>
                  <a:pt x="210108" y="1656232"/>
                </a:lnTo>
                <a:lnTo>
                  <a:pt x="219049" y="1648790"/>
                </a:lnTo>
                <a:lnTo>
                  <a:pt x="219786" y="1644700"/>
                </a:lnTo>
                <a:lnTo>
                  <a:pt x="216814" y="1640230"/>
                </a:lnTo>
                <a:lnTo>
                  <a:pt x="206654" y="1629054"/>
                </a:lnTo>
                <a:close/>
              </a:path>
              <a:path w="762635" h="1657985">
                <a:moveTo>
                  <a:pt x="212344" y="1575409"/>
                </a:moveTo>
                <a:lnTo>
                  <a:pt x="207873" y="1575409"/>
                </a:lnTo>
                <a:lnTo>
                  <a:pt x="181051" y="1602232"/>
                </a:lnTo>
                <a:lnTo>
                  <a:pt x="207873" y="1602232"/>
                </a:lnTo>
                <a:lnTo>
                  <a:pt x="221284" y="1588820"/>
                </a:lnTo>
                <a:lnTo>
                  <a:pt x="221284" y="1584350"/>
                </a:lnTo>
                <a:lnTo>
                  <a:pt x="212344" y="157540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3689" y="1079157"/>
            <a:ext cx="1825625" cy="1825625"/>
          </a:xfrm>
          <a:custGeom>
            <a:avLst/>
            <a:gdLst/>
            <a:ahLst/>
            <a:cxnLst/>
            <a:rect l="l" t="t" r="r" b="b"/>
            <a:pathLst>
              <a:path w="1825625" h="1825625">
                <a:moveTo>
                  <a:pt x="1668691" y="0"/>
                </a:moveTo>
                <a:lnTo>
                  <a:pt x="156692" y="0"/>
                </a:lnTo>
                <a:lnTo>
                  <a:pt x="107219" y="8001"/>
                </a:lnTo>
                <a:lnTo>
                  <a:pt x="64212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668703"/>
                </a:lnTo>
                <a:lnTo>
                  <a:pt x="8001" y="1718176"/>
                </a:lnTo>
                <a:lnTo>
                  <a:pt x="30273" y="1761183"/>
                </a:lnTo>
                <a:lnTo>
                  <a:pt x="64212" y="1795123"/>
                </a:lnTo>
                <a:lnTo>
                  <a:pt x="107219" y="1817394"/>
                </a:lnTo>
                <a:lnTo>
                  <a:pt x="156692" y="1825396"/>
                </a:lnTo>
                <a:lnTo>
                  <a:pt x="1668691" y="1825396"/>
                </a:lnTo>
                <a:lnTo>
                  <a:pt x="1718170" y="1817394"/>
                </a:lnTo>
                <a:lnTo>
                  <a:pt x="1751769" y="1799996"/>
                </a:lnTo>
                <a:lnTo>
                  <a:pt x="156692" y="1799996"/>
                </a:lnTo>
                <a:lnTo>
                  <a:pt x="105633" y="1789661"/>
                </a:lnTo>
                <a:lnTo>
                  <a:pt x="63895" y="1761496"/>
                </a:lnTo>
                <a:lnTo>
                  <a:pt x="35732" y="1719757"/>
                </a:lnTo>
                <a:lnTo>
                  <a:pt x="25400" y="1668703"/>
                </a:lnTo>
                <a:lnTo>
                  <a:pt x="25400" y="156705"/>
                </a:lnTo>
                <a:lnTo>
                  <a:pt x="35732" y="105643"/>
                </a:lnTo>
                <a:lnTo>
                  <a:pt x="63895" y="63901"/>
                </a:lnTo>
                <a:lnTo>
                  <a:pt x="105633" y="35734"/>
                </a:lnTo>
                <a:lnTo>
                  <a:pt x="156692" y="25400"/>
                </a:lnTo>
                <a:lnTo>
                  <a:pt x="1751768" y="25400"/>
                </a:lnTo>
                <a:lnTo>
                  <a:pt x="1718170" y="8001"/>
                </a:lnTo>
                <a:lnTo>
                  <a:pt x="1668691" y="0"/>
                </a:lnTo>
                <a:close/>
              </a:path>
              <a:path w="1825625" h="1825625">
                <a:moveTo>
                  <a:pt x="1751768" y="25400"/>
                </a:moveTo>
                <a:lnTo>
                  <a:pt x="1668691" y="25400"/>
                </a:lnTo>
                <a:lnTo>
                  <a:pt x="1719752" y="35734"/>
                </a:lnTo>
                <a:lnTo>
                  <a:pt x="1761494" y="63901"/>
                </a:lnTo>
                <a:lnTo>
                  <a:pt x="1789661" y="105643"/>
                </a:lnTo>
                <a:lnTo>
                  <a:pt x="1799996" y="156705"/>
                </a:lnTo>
                <a:lnTo>
                  <a:pt x="1799996" y="1668703"/>
                </a:lnTo>
                <a:lnTo>
                  <a:pt x="1789661" y="1719757"/>
                </a:lnTo>
                <a:lnTo>
                  <a:pt x="1761494" y="1761496"/>
                </a:lnTo>
                <a:lnTo>
                  <a:pt x="1719752" y="1789661"/>
                </a:lnTo>
                <a:lnTo>
                  <a:pt x="1668691" y="1799996"/>
                </a:lnTo>
                <a:lnTo>
                  <a:pt x="1751769" y="1799996"/>
                </a:lnTo>
                <a:lnTo>
                  <a:pt x="1761180" y="1795123"/>
                </a:lnTo>
                <a:lnTo>
                  <a:pt x="1795122" y="1761183"/>
                </a:lnTo>
                <a:lnTo>
                  <a:pt x="1817394" y="1718176"/>
                </a:lnTo>
                <a:lnTo>
                  <a:pt x="1825396" y="1668703"/>
                </a:lnTo>
                <a:lnTo>
                  <a:pt x="1825396" y="156705"/>
                </a:lnTo>
                <a:lnTo>
                  <a:pt x="1817394" y="107226"/>
                </a:lnTo>
                <a:lnTo>
                  <a:pt x="1795122" y="64215"/>
                </a:lnTo>
                <a:lnTo>
                  <a:pt x="1761180" y="30273"/>
                </a:lnTo>
                <a:lnTo>
                  <a:pt x="1751768" y="2540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35" y="436610"/>
            <a:ext cx="1176252" cy="16756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20674" y="432036"/>
            <a:ext cx="706120" cy="172720"/>
            <a:chOff x="1720674" y="432036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0674" y="432036"/>
              <a:ext cx="493767" cy="1721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7651" y="481407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735881" y="3823453"/>
            <a:ext cx="299085" cy="913765"/>
          </a:xfrm>
          <a:custGeom>
            <a:avLst/>
            <a:gdLst/>
            <a:ahLst/>
            <a:cxnLst/>
            <a:rect l="l" t="t" r="r" b="b"/>
            <a:pathLst>
              <a:path w="299085" h="913764">
                <a:moveTo>
                  <a:pt x="117411" y="0"/>
                </a:moveTo>
                <a:lnTo>
                  <a:pt x="107149" y="0"/>
                </a:lnTo>
                <a:lnTo>
                  <a:pt x="102133" y="1790"/>
                </a:lnTo>
                <a:lnTo>
                  <a:pt x="92748" y="8940"/>
                </a:lnTo>
                <a:lnTo>
                  <a:pt x="89954" y="14516"/>
                </a:lnTo>
                <a:lnTo>
                  <a:pt x="89065" y="22097"/>
                </a:lnTo>
                <a:lnTo>
                  <a:pt x="660" y="869975"/>
                </a:lnTo>
                <a:lnTo>
                  <a:pt x="203" y="873112"/>
                </a:lnTo>
                <a:lnTo>
                  <a:pt x="0" y="875449"/>
                </a:lnTo>
                <a:lnTo>
                  <a:pt x="0" y="891641"/>
                </a:lnTo>
                <a:lnTo>
                  <a:pt x="3009" y="899007"/>
                </a:lnTo>
                <a:lnTo>
                  <a:pt x="15062" y="907935"/>
                </a:lnTo>
                <a:lnTo>
                  <a:pt x="22529" y="910615"/>
                </a:lnTo>
                <a:lnTo>
                  <a:pt x="31470" y="911504"/>
                </a:lnTo>
                <a:lnTo>
                  <a:pt x="39052" y="912393"/>
                </a:lnTo>
                <a:lnTo>
                  <a:pt x="47307" y="912952"/>
                </a:lnTo>
                <a:lnTo>
                  <a:pt x="62896" y="913328"/>
                </a:lnTo>
                <a:lnTo>
                  <a:pt x="82372" y="913510"/>
                </a:lnTo>
                <a:lnTo>
                  <a:pt x="98376" y="913155"/>
                </a:lnTo>
                <a:lnTo>
                  <a:pt x="141643" y="907821"/>
                </a:lnTo>
                <a:lnTo>
                  <a:pt x="180003" y="893062"/>
                </a:lnTo>
                <a:lnTo>
                  <a:pt x="214402" y="866622"/>
                </a:lnTo>
                <a:lnTo>
                  <a:pt x="79235" y="866622"/>
                </a:lnTo>
                <a:lnTo>
                  <a:pt x="60477" y="866076"/>
                </a:lnTo>
                <a:lnTo>
                  <a:pt x="54457" y="865746"/>
                </a:lnTo>
                <a:lnTo>
                  <a:pt x="49555" y="865289"/>
                </a:lnTo>
                <a:lnTo>
                  <a:pt x="51730" y="854385"/>
                </a:lnTo>
                <a:lnTo>
                  <a:pt x="63697" y="807195"/>
                </a:lnTo>
                <a:lnTo>
                  <a:pt x="75006" y="770521"/>
                </a:lnTo>
                <a:lnTo>
                  <a:pt x="87241" y="734427"/>
                </a:lnTo>
                <a:lnTo>
                  <a:pt x="103394" y="689365"/>
                </a:lnTo>
                <a:lnTo>
                  <a:pt x="114294" y="660349"/>
                </a:lnTo>
                <a:lnTo>
                  <a:pt x="68313" y="660349"/>
                </a:lnTo>
                <a:lnTo>
                  <a:pt x="66293" y="659688"/>
                </a:lnTo>
                <a:lnTo>
                  <a:pt x="67664" y="652310"/>
                </a:lnTo>
                <a:lnTo>
                  <a:pt x="68968" y="645034"/>
                </a:lnTo>
                <a:lnTo>
                  <a:pt x="75679" y="603427"/>
                </a:lnTo>
                <a:lnTo>
                  <a:pt x="135280" y="33489"/>
                </a:lnTo>
                <a:lnTo>
                  <a:pt x="135712" y="29921"/>
                </a:lnTo>
                <a:lnTo>
                  <a:pt x="135953" y="27685"/>
                </a:lnTo>
                <a:lnTo>
                  <a:pt x="135953" y="15405"/>
                </a:lnTo>
                <a:lnTo>
                  <a:pt x="133273" y="9499"/>
                </a:lnTo>
                <a:lnTo>
                  <a:pt x="122554" y="1904"/>
                </a:lnTo>
                <a:lnTo>
                  <a:pt x="117411" y="0"/>
                </a:lnTo>
                <a:close/>
              </a:path>
              <a:path w="299085" h="913764">
                <a:moveTo>
                  <a:pt x="284343" y="504977"/>
                </a:moveTo>
                <a:lnTo>
                  <a:pt x="217652" y="504977"/>
                </a:lnTo>
                <a:lnTo>
                  <a:pt x="225808" y="506463"/>
                </a:lnTo>
                <a:lnTo>
                  <a:pt x="232881" y="510920"/>
                </a:lnTo>
                <a:lnTo>
                  <a:pt x="250304" y="555628"/>
                </a:lnTo>
                <a:lnTo>
                  <a:pt x="252380" y="595310"/>
                </a:lnTo>
                <a:lnTo>
                  <a:pt x="252255" y="602971"/>
                </a:lnTo>
                <a:lnTo>
                  <a:pt x="248792" y="652310"/>
                </a:lnTo>
                <a:lnTo>
                  <a:pt x="240061" y="706756"/>
                </a:lnTo>
                <a:lnTo>
                  <a:pt x="224345" y="760482"/>
                </a:lnTo>
                <a:lnTo>
                  <a:pt x="199654" y="809431"/>
                </a:lnTo>
                <a:lnTo>
                  <a:pt x="164744" y="846531"/>
                </a:lnTo>
                <a:lnTo>
                  <a:pt x="126237" y="863282"/>
                </a:lnTo>
                <a:lnTo>
                  <a:pt x="81038" y="866622"/>
                </a:lnTo>
                <a:lnTo>
                  <a:pt x="214402" y="866622"/>
                </a:lnTo>
                <a:lnTo>
                  <a:pt x="243446" y="829792"/>
                </a:lnTo>
                <a:lnTo>
                  <a:pt x="261850" y="794215"/>
                </a:lnTo>
                <a:lnTo>
                  <a:pt x="276263" y="755789"/>
                </a:lnTo>
                <a:lnTo>
                  <a:pt x="286802" y="715359"/>
                </a:lnTo>
                <a:lnTo>
                  <a:pt x="293674" y="673747"/>
                </a:lnTo>
                <a:lnTo>
                  <a:pt x="297435" y="632729"/>
                </a:lnTo>
                <a:lnTo>
                  <a:pt x="298670" y="595310"/>
                </a:lnTo>
                <a:lnTo>
                  <a:pt x="298598" y="588695"/>
                </a:lnTo>
                <a:lnTo>
                  <a:pt x="294313" y="539345"/>
                </a:lnTo>
                <a:lnTo>
                  <a:pt x="284955" y="506296"/>
                </a:lnTo>
                <a:lnTo>
                  <a:pt x="284343" y="504977"/>
                </a:lnTo>
                <a:close/>
              </a:path>
              <a:path w="299085" h="913764">
                <a:moveTo>
                  <a:pt x="221005" y="456755"/>
                </a:moveTo>
                <a:lnTo>
                  <a:pt x="175793" y="471157"/>
                </a:lnTo>
                <a:lnTo>
                  <a:pt x="145468" y="499537"/>
                </a:lnTo>
                <a:lnTo>
                  <a:pt x="117591" y="541418"/>
                </a:lnTo>
                <a:lnTo>
                  <a:pt x="100456" y="575970"/>
                </a:lnTo>
                <a:lnTo>
                  <a:pt x="84037" y="615821"/>
                </a:lnTo>
                <a:lnTo>
                  <a:pt x="68313" y="660349"/>
                </a:lnTo>
                <a:lnTo>
                  <a:pt x="114294" y="660349"/>
                </a:lnTo>
                <a:lnTo>
                  <a:pt x="119203" y="647649"/>
                </a:lnTo>
                <a:lnTo>
                  <a:pt x="124561" y="633895"/>
                </a:lnTo>
                <a:lnTo>
                  <a:pt x="143710" y="590391"/>
                </a:lnTo>
                <a:lnTo>
                  <a:pt x="166589" y="549097"/>
                </a:lnTo>
                <a:lnTo>
                  <a:pt x="191726" y="516844"/>
                </a:lnTo>
                <a:lnTo>
                  <a:pt x="217652" y="504977"/>
                </a:lnTo>
                <a:lnTo>
                  <a:pt x="284343" y="504977"/>
                </a:lnTo>
                <a:lnTo>
                  <a:pt x="280333" y="496333"/>
                </a:lnTo>
                <a:lnTo>
                  <a:pt x="252891" y="464856"/>
                </a:lnTo>
                <a:lnTo>
                  <a:pt x="232802" y="457655"/>
                </a:lnTo>
                <a:lnTo>
                  <a:pt x="221005" y="45675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35243" y="3823453"/>
            <a:ext cx="299085" cy="913765"/>
          </a:xfrm>
          <a:custGeom>
            <a:avLst/>
            <a:gdLst/>
            <a:ahLst/>
            <a:cxnLst/>
            <a:rect l="l" t="t" r="r" b="b"/>
            <a:pathLst>
              <a:path w="299085" h="913764">
                <a:moveTo>
                  <a:pt x="117411" y="0"/>
                </a:moveTo>
                <a:lnTo>
                  <a:pt x="107149" y="0"/>
                </a:lnTo>
                <a:lnTo>
                  <a:pt x="102133" y="1790"/>
                </a:lnTo>
                <a:lnTo>
                  <a:pt x="92748" y="8940"/>
                </a:lnTo>
                <a:lnTo>
                  <a:pt x="89954" y="14516"/>
                </a:lnTo>
                <a:lnTo>
                  <a:pt x="89065" y="22097"/>
                </a:lnTo>
                <a:lnTo>
                  <a:pt x="660" y="869975"/>
                </a:lnTo>
                <a:lnTo>
                  <a:pt x="215" y="873112"/>
                </a:lnTo>
                <a:lnTo>
                  <a:pt x="0" y="875449"/>
                </a:lnTo>
                <a:lnTo>
                  <a:pt x="0" y="891641"/>
                </a:lnTo>
                <a:lnTo>
                  <a:pt x="3009" y="899007"/>
                </a:lnTo>
                <a:lnTo>
                  <a:pt x="15062" y="907935"/>
                </a:lnTo>
                <a:lnTo>
                  <a:pt x="22542" y="910615"/>
                </a:lnTo>
                <a:lnTo>
                  <a:pt x="31470" y="911504"/>
                </a:lnTo>
                <a:lnTo>
                  <a:pt x="39052" y="912393"/>
                </a:lnTo>
                <a:lnTo>
                  <a:pt x="47320" y="912952"/>
                </a:lnTo>
                <a:lnTo>
                  <a:pt x="62903" y="913328"/>
                </a:lnTo>
                <a:lnTo>
                  <a:pt x="82372" y="913510"/>
                </a:lnTo>
                <a:lnTo>
                  <a:pt x="98378" y="913155"/>
                </a:lnTo>
                <a:lnTo>
                  <a:pt x="141643" y="907821"/>
                </a:lnTo>
                <a:lnTo>
                  <a:pt x="180003" y="893062"/>
                </a:lnTo>
                <a:lnTo>
                  <a:pt x="214405" y="866622"/>
                </a:lnTo>
                <a:lnTo>
                  <a:pt x="79235" y="866622"/>
                </a:lnTo>
                <a:lnTo>
                  <a:pt x="60490" y="866076"/>
                </a:lnTo>
                <a:lnTo>
                  <a:pt x="54457" y="865746"/>
                </a:lnTo>
                <a:lnTo>
                  <a:pt x="49555" y="865289"/>
                </a:lnTo>
                <a:lnTo>
                  <a:pt x="51732" y="854385"/>
                </a:lnTo>
                <a:lnTo>
                  <a:pt x="63703" y="807195"/>
                </a:lnTo>
                <a:lnTo>
                  <a:pt x="75006" y="770521"/>
                </a:lnTo>
                <a:lnTo>
                  <a:pt x="87247" y="734427"/>
                </a:lnTo>
                <a:lnTo>
                  <a:pt x="103401" y="689365"/>
                </a:lnTo>
                <a:lnTo>
                  <a:pt x="114294" y="660349"/>
                </a:lnTo>
                <a:lnTo>
                  <a:pt x="68313" y="660349"/>
                </a:lnTo>
                <a:lnTo>
                  <a:pt x="66293" y="659688"/>
                </a:lnTo>
                <a:lnTo>
                  <a:pt x="67664" y="652310"/>
                </a:lnTo>
                <a:lnTo>
                  <a:pt x="68968" y="645034"/>
                </a:lnTo>
                <a:lnTo>
                  <a:pt x="75679" y="603427"/>
                </a:lnTo>
                <a:lnTo>
                  <a:pt x="135280" y="33489"/>
                </a:lnTo>
                <a:lnTo>
                  <a:pt x="135724" y="29921"/>
                </a:lnTo>
                <a:lnTo>
                  <a:pt x="135953" y="27685"/>
                </a:lnTo>
                <a:lnTo>
                  <a:pt x="135953" y="15405"/>
                </a:lnTo>
                <a:lnTo>
                  <a:pt x="133273" y="9499"/>
                </a:lnTo>
                <a:lnTo>
                  <a:pt x="122554" y="1904"/>
                </a:lnTo>
                <a:lnTo>
                  <a:pt x="117411" y="0"/>
                </a:lnTo>
                <a:close/>
              </a:path>
              <a:path w="299085" h="913764">
                <a:moveTo>
                  <a:pt x="284343" y="504977"/>
                </a:moveTo>
                <a:lnTo>
                  <a:pt x="217652" y="504977"/>
                </a:lnTo>
                <a:lnTo>
                  <a:pt x="225813" y="506463"/>
                </a:lnTo>
                <a:lnTo>
                  <a:pt x="232886" y="510920"/>
                </a:lnTo>
                <a:lnTo>
                  <a:pt x="250309" y="555628"/>
                </a:lnTo>
                <a:lnTo>
                  <a:pt x="252380" y="595310"/>
                </a:lnTo>
                <a:lnTo>
                  <a:pt x="252255" y="602971"/>
                </a:lnTo>
                <a:lnTo>
                  <a:pt x="248792" y="652310"/>
                </a:lnTo>
                <a:lnTo>
                  <a:pt x="240068" y="706756"/>
                </a:lnTo>
                <a:lnTo>
                  <a:pt x="224345" y="760482"/>
                </a:lnTo>
                <a:lnTo>
                  <a:pt x="199654" y="809431"/>
                </a:lnTo>
                <a:lnTo>
                  <a:pt x="164744" y="846531"/>
                </a:lnTo>
                <a:lnTo>
                  <a:pt x="126237" y="863282"/>
                </a:lnTo>
                <a:lnTo>
                  <a:pt x="81038" y="866622"/>
                </a:lnTo>
                <a:lnTo>
                  <a:pt x="214405" y="866622"/>
                </a:lnTo>
                <a:lnTo>
                  <a:pt x="243446" y="829792"/>
                </a:lnTo>
                <a:lnTo>
                  <a:pt x="261854" y="794215"/>
                </a:lnTo>
                <a:lnTo>
                  <a:pt x="276263" y="755789"/>
                </a:lnTo>
                <a:lnTo>
                  <a:pt x="286802" y="715359"/>
                </a:lnTo>
                <a:lnTo>
                  <a:pt x="293674" y="673747"/>
                </a:lnTo>
                <a:lnTo>
                  <a:pt x="297435" y="632729"/>
                </a:lnTo>
                <a:lnTo>
                  <a:pt x="298670" y="595310"/>
                </a:lnTo>
                <a:lnTo>
                  <a:pt x="298598" y="588695"/>
                </a:lnTo>
                <a:lnTo>
                  <a:pt x="294313" y="539345"/>
                </a:lnTo>
                <a:lnTo>
                  <a:pt x="284955" y="506296"/>
                </a:lnTo>
                <a:lnTo>
                  <a:pt x="284343" y="504977"/>
                </a:lnTo>
                <a:close/>
              </a:path>
              <a:path w="299085" h="913764">
                <a:moveTo>
                  <a:pt x="221005" y="456755"/>
                </a:moveTo>
                <a:lnTo>
                  <a:pt x="175793" y="471157"/>
                </a:lnTo>
                <a:lnTo>
                  <a:pt x="145473" y="499537"/>
                </a:lnTo>
                <a:lnTo>
                  <a:pt x="117596" y="541418"/>
                </a:lnTo>
                <a:lnTo>
                  <a:pt x="100456" y="575970"/>
                </a:lnTo>
                <a:lnTo>
                  <a:pt x="84042" y="615821"/>
                </a:lnTo>
                <a:lnTo>
                  <a:pt x="68313" y="660349"/>
                </a:lnTo>
                <a:lnTo>
                  <a:pt x="114294" y="660349"/>
                </a:lnTo>
                <a:lnTo>
                  <a:pt x="119203" y="647649"/>
                </a:lnTo>
                <a:lnTo>
                  <a:pt x="124561" y="633895"/>
                </a:lnTo>
                <a:lnTo>
                  <a:pt x="143710" y="590391"/>
                </a:lnTo>
                <a:lnTo>
                  <a:pt x="166589" y="549097"/>
                </a:lnTo>
                <a:lnTo>
                  <a:pt x="191727" y="516844"/>
                </a:lnTo>
                <a:lnTo>
                  <a:pt x="217652" y="504977"/>
                </a:lnTo>
                <a:lnTo>
                  <a:pt x="284343" y="504977"/>
                </a:lnTo>
                <a:lnTo>
                  <a:pt x="280333" y="496333"/>
                </a:lnTo>
                <a:lnTo>
                  <a:pt x="252896" y="464856"/>
                </a:lnTo>
                <a:lnTo>
                  <a:pt x="232804" y="457655"/>
                </a:lnTo>
                <a:lnTo>
                  <a:pt x="221005" y="45675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4611" y="3823453"/>
            <a:ext cx="299085" cy="913765"/>
          </a:xfrm>
          <a:custGeom>
            <a:avLst/>
            <a:gdLst/>
            <a:ahLst/>
            <a:cxnLst/>
            <a:rect l="l" t="t" r="r" b="b"/>
            <a:pathLst>
              <a:path w="299085" h="913764">
                <a:moveTo>
                  <a:pt x="117411" y="0"/>
                </a:moveTo>
                <a:lnTo>
                  <a:pt x="107149" y="0"/>
                </a:lnTo>
                <a:lnTo>
                  <a:pt x="102133" y="1790"/>
                </a:lnTo>
                <a:lnTo>
                  <a:pt x="92748" y="8940"/>
                </a:lnTo>
                <a:lnTo>
                  <a:pt x="89954" y="14516"/>
                </a:lnTo>
                <a:lnTo>
                  <a:pt x="89065" y="22097"/>
                </a:lnTo>
                <a:lnTo>
                  <a:pt x="660" y="869975"/>
                </a:lnTo>
                <a:lnTo>
                  <a:pt x="215" y="873112"/>
                </a:lnTo>
                <a:lnTo>
                  <a:pt x="0" y="875449"/>
                </a:lnTo>
                <a:lnTo>
                  <a:pt x="0" y="891641"/>
                </a:lnTo>
                <a:lnTo>
                  <a:pt x="3009" y="899007"/>
                </a:lnTo>
                <a:lnTo>
                  <a:pt x="15062" y="907935"/>
                </a:lnTo>
                <a:lnTo>
                  <a:pt x="22542" y="910615"/>
                </a:lnTo>
                <a:lnTo>
                  <a:pt x="31470" y="911504"/>
                </a:lnTo>
                <a:lnTo>
                  <a:pt x="39052" y="912393"/>
                </a:lnTo>
                <a:lnTo>
                  <a:pt x="47320" y="912952"/>
                </a:lnTo>
                <a:lnTo>
                  <a:pt x="62903" y="913328"/>
                </a:lnTo>
                <a:lnTo>
                  <a:pt x="82372" y="913510"/>
                </a:lnTo>
                <a:lnTo>
                  <a:pt x="98378" y="913155"/>
                </a:lnTo>
                <a:lnTo>
                  <a:pt x="141643" y="907821"/>
                </a:lnTo>
                <a:lnTo>
                  <a:pt x="180003" y="893062"/>
                </a:lnTo>
                <a:lnTo>
                  <a:pt x="214405" y="866622"/>
                </a:lnTo>
                <a:lnTo>
                  <a:pt x="79235" y="866622"/>
                </a:lnTo>
                <a:lnTo>
                  <a:pt x="60490" y="866076"/>
                </a:lnTo>
                <a:lnTo>
                  <a:pt x="54457" y="865746"/>
                </a:lnTo>
                <a:lnTo>
                  <a:pt x="49555" y="865289"/>
                </a:lnTo>
                <a:lnTo>
                  <a:pt x="51732" y="854385"/>
                </a:lnTo>
                <a:lnTo>
                  <a:pt x="63703" y="807195"/>
                </a:lnTo>
                <a:lnTo>
                  <a:pt x="75006" y="770521"/>
                </a:lnTo>
                <a:lnTo>
                  <a:pt x="87247" y="734427"/>
                </a:lnTo>
                <a:lnTo>
                  <a:pt x="103401" y="689365"/>
                </a:lnTo>
                <a:lnTo>
                  <a:pt x="114294" y="660349"/>
                </a:lnTo>
                <a:lnTo>
                  <a:pt x="68313" y="660349"/>
                </a:lnTo>
                <a:lnTo>
                  <a:pt x="66293" y="659688"/>
                </a:lnTo>
                <a:lnTo>
                  <a:pt x="67664" y="652310"/>
                </a:lnTo>
                <a:lnTo>
                  <a:pt x="68968" y="645034"/>
                </a:lnTo>
                <a:lnTo>
                  <a:pt x="75679" y="603427"/>
                </a:lnTo>
                <a:lnTo>
                  <a:pt x="135280" y="33489"/>
                </a:lnTo>
                <a:lnTo>
                  <a:pt x="135724" y="29921"/>
                </a:lnTo>
                <a:lnTo>
                  <a:pt x="135953" y="27685"/>
                </a:lnTo>
                <a:lnTo>
                  <a:pt x="135953" y="15405"/>
                </a:lnTo>
                <a:lnTo>
                  <a:pt x="133273" y="9499"/>
                </a:lnTo>
                <a:lnTo>
                  <a:pt x="122554" y="1904"/>
                </a:lnTo>
                <a:lnTo>
                  <a:pt x="117411" y="0"/>
                </a:lnTo>
                <a:close/>
              </a:path>
              <a:path w="299085" h="913764">
                <a:moveTo>
                  <a:pt x="284343" y="504977"/>
                </a:moveTo>
                <a:lnTo>
                  <a:pt x="217652" y="504977"/>
                </a:lnTo>
                <a:lnTo>
                  <a:pt x="225813" y="506463"/>
                </a:lnTo>
                <a:lnTo>
                  <a:pt x="232886" y="510920"/>
                </a:lnTo>
                <a:lnTo>
                  <a:pt x="250309" y="555628"/>
                </a:lnTo>
                <a:lnTo>
                  <a:pt x="252380" y="595310"/>
                </a:lnTo>
                <a:lnTo>
                  <a:pt x="252255" y="602971"/>
                </a:lnTo>
                <a:lnTo>
                  <a:pt x="248792" y="652310"/>
                </a:lnTo>
                <a:lnTo>
                  <a:pt x="240068" y="706756"/>
                </a:lnTo>
                <a:lnTo>
                  <a:pt x="224345" y="760482"/>
                </a:lnTo>
                <a:lnTo>
                  <a:pt x="199654" y="809431"/>
                </a:lnTo>
                <a:lnTo>
                  <a:pt x="164744" y="846531"/>
                </a:lnTo>
                <a:lnTo>
                  <a:pt x="126237" y="863282"/>
                </a:lnTo>
                <a:lnTo>
                  <a:pt x="81038" y="866622"/>
                </a:lnTo>
                <a:lnTo>
                  <a:pt x="214405" y="866622"/>
                </a:lnTo>
                <a:lnTo>
                  <a:pt x="243446" y="829792"/>
                </a:lnTo>
                <a:lnTo>
                  <a:pt x="261854" y="794215"/>
                </a:lnTo>
                <a:lnTo>
                  <a:pt x="276263" y="755789"/>
                </a:lnTo>
                <a:lnTo>
                  <a:pt x="286802" y="715359"/>
                </a:lnTo>
                <a:lnTo>
                  <a:pt x="293674" y="673747"/>
                </a:lnTo>
                <a:lnTo>
                  <a:pt x="297435" y="632729"/>
                </a:lnTo>
                <a:lnTo>
                  <a:pt x="298670" y="595310"/>
                </a:lnTo>
                <a:lnTo>
                  <a:pt x="298598" y="588695"/>
                </a:lnTo>
                <a:lnTo>
                  <a:pt x="294313" y="539345"/>
                </a:lnTo>
                <a:lnTo>
                  <a:pt x="284955" y="506296"/>
                </a:lnTo>
                <a:lnTo>
                  <a:pt x="284343" y="504977"/>
                </a:lnTo>
                <a:close/>
              </a:path>
              <a:path w="299085" h="913764">
                <a:moveTo>
                  <a:pt x="221005" y="456755"/>
                </a:moveTo>
                <a:lnTo>
                  <a:pt x="175793" y="471157"/>
                </a:lnTo>
                <a:lnTo>
                  <a:pt x="145473" y="499537"/>
                </a:lnTo>
                <a:lnTo>
                  <a:pt x="117596" y="541418"/>
                </a:lnTo>
                <a:lnTo>
                  <a:pt x="100456" y="575970"/>
                </a:lnTo>
                <a:lnTo>
                  <a:pt x="84042" y="615821"/>
                </a:lnTo>
                <a:lnTo>
                  <a:pt x="68313" y="660349"/>
                </a:lnTo>
                <a:lnTo>
                  <a:pt x="114294" y="660349"/>
                </a:lnTo>
                <a:lnTo>
                  <a:pt x="119203" y="647649"/>
                </a:lnTo>
                <a:lnTo>
                  <a:pt x="124561" y="633895"/>
                </a:lnTo>
                <a:lnTo>
                  <a:pt x="143710" y="590391"/>
                </a:lnTo>
                <a:lnTo>
                  <a:pt x="166589" y="549097"/>
                </a:lnTo>
                <a:lnTo>
                  <a:pt x="191727" y="516844"/>
                </a:lnTo>
                <a:lnTo>
                  <a:pt x="217652" y="504977"/>
                </a:lnTo>
                <a:lnTo>
                  <a:pt x="284343" y="504977"/>
                </a:lnTo>
                <a:lnTo>
                  <a:pt x="280333" y="496333"/>
                </a:lnTo>
                <a:lnTo>
                  <a:pt x="252896" y="464856"/>
                </a:lnTo>
                <a:lnTo>
                  <a:pt x="232804" y="457655"/>
                </a:lnTo>
                <a:lnTo>
                  <a:pt x="221005" y="45675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33973" y="3823453"/>
            <a:ext cx="299085" cy="913765"/>
          </a:xfrm>
          <a:custGeom>
            <a:avLst/>
            <a:gdLst/>
            <a:ahLst/>
            <a:cxnLst/>
            <a:rect l="l" t="t" r="r" b="b"/>
            <a:pathLst>
              <a:path w="299085" h="913764">
                <a:moveTo>
                  <a:pt x="117424" y="0"/>
                </a:moveTo>
                <a:lnTo>
                  <a:pt x="107149" y="0"/>
                </a:lnTo>
                <a:lnTo>
                  <a:pt x="102133" y="1790"/>
                </a:lnTo>
                <a:lnTo>
                  <a:pt x="92748" y="8940"/>
                </a:lnTo>
                <a:lnTo>
                  <a:pt x="89966" y="14516"/>
                </a:lnTo>
                <a:lnTo>
                  <a:pt x="89065" y="22097"/>
                </a:lnTo>
                <a:lnTo>
                  <a:pt x="660" y="869975"/>
                </a:lnTo>
                <a:lnTo>
                  <a:pt x="215" y="873112"/>
                </a:lnTo>
                <a:lnTo>
                  <a:pt x="0" y="875449"/>
                </a:lnTo>
                <a:lnTo>
                  <a:pt x="0" y="891641"/>
                </a:lnTo>
                <a:lnTo>
                  <a:pt x="3009" y="899007"/>
                </a:lnTo>
                <a:lnTo>
                  <a:pt x="15062" y="907935"/>
                </a:lnTo>
                <a:lnTo>
                  <a:pt x="22542" y="910615"/>
                </a:lnTo>
                <a:lnTo>
                  <a:pt x="31470" y="911504"/>
                </a:lnTo>
                <a:lnTo>
                  <a:pt x="39065" y="912393"/>
                </a:lnTo>
                <a:lnTo>
                  <a:pt x="47320" y="912952"/>
                </a:lnTo>
                <a:lnTo>
                  <a:pt x="62903" y="913328"/>
                </a:lnTo>
                <a:lnTo>
                  <a:pt x="82372" y="913510"/>
                </a:lnTo>
                <a:lnTo>
                  <a:pt x="98384" y="913155"/>
                </a:lnTo>
                <a:lnTo>
                  <a:pt x="141643" y="907821"/>
                </a:lnTo>
                <a:lnTo>
                  <a:pt x="180005" y="893062"/>
                </a:lnTo>
                <a:lnTo>
                  <a:pt x="214410" y="866622"/>
                </a:lnTo>
                <a:lnTo>
                  <a:pt x="79247" y="866622"/>
                </a:lnTo>
                <a:lnTo>
                  <a:pt x="60490" y="866076"/>
                </a:lnTo>
                <a:lnTo>
                  <a:pt x="54470" y="865746"/>
                </a:lnTo>
                <a:lnTo>
                  <a:pt x="49555" y="865289"/>
                </a:lnTo>
                <a:lnTo>
                  <a:pt x="51732" y="854385"/>
                </a:lnTo>
                <a:lnTo>
                  <a:pt x="63703" y="807195"/>
                </a:lnTo>
                <a:lnTo>
                  <a:pt x="75006" y="770521"/>
                </a:lnTo>
                <a:lnTo>
                  <a:pt x="87247" y="734427"/>
                </a:lnTo>
                <a:lnTo>
                  <a:pt x="103401" y="689365"/>
                </a:lnTo>
                <a:lnTo>
                  <a:pt x="114299" y="660349"/>
                </a:lnTo>
                <a:lnTo>
                  <a:pt x="68313" y="660349"/>
                </a:lnTo>
                <a:lnTo>
                  <a:pt x="66293" y="659688"/>
                </a:lnTo>
                <a:lnTo>
                  <a:pt x="67672" y="652310"/>
                </a:lnTo>
                <a:lnTo>
                  <a:pt x="68978" y="645034"/>
                </a:lnTo>
                <a:lnTo>
                  <a:pt x="75679" y="603427"/>
                </a:lnTo>
                <a:lnTo>
                  <a:pt x="135280" y="33489"/>
                </a:lnTo>
                <a:lnTo>
                  <a:pt x="135724" y="29921"/>
                </a:lnTo>
                <a:lnTo>
                  <a:pt x="135953" y="27685"/>
                </a:lnTo>
                <a:lnTo>
                  <a:pt x="135953" y="15405"/>
                </a:lnTo>
                <a:lnTo>
                  <a:pt x="133273" y="9499"/>
                </a:lnTo>
                <a:lnTo>
                  <a:pt x="122554" y="1904"/>
                </a:lnTo>
                <a:lnTo>
                  <a:pt x="117424" y="0"/>
                </a:lnTo>
                <a:close/>
              </a:path>
              <a:path w="299085" h="913764">
                <a:moveTo>
                  <a:pt x="284344" y="504977"/>
                </a:moveTo>
                <a:lnTo>
                  <a:pt x="217652" y="504977"/>
                </a:lnTo>
                <a:lnTo>
                  <a:pt x="225815" y="506463"/>
                </a:lnTo>
                <a:lnTo>
                  <a:pt x="232891" y="510920"/>
                </a:lnTo>
                <a:lnTo>
                  <a:pt x="250309" y="555628"/>
                </a:lnTo>
                <a:lnTo>
                  <a:pt x="252381" y="595310"/>
                </a:lnTo>
                <a:lnTo>
                  <a:pt x="252257" y="602971"/>
                </a:lnTo>
                <a:lnTo>
                  <a:pt x="248792" y="652310"/>
                </a:lnTo>
                <a:lnTo>
                  <a:pt x="240068" y="706756"/>
                </a:lnTo>
                <a:lnTo>
                  <a:pt x="224355" y="760482"/>
                </a:lnTo>
                <a:lnTo>
                  <a:pt x="199661" y="809431"/>
                </a:lnTo>
                <a:lnTo>
                  <a:pt x="164744" y="846531"/>
                </a:lnTo>
                <a:lnTo>
                  <a:pt x="126237" y="863282"/>
                </a:lnTo>
                <a:lnTo>
                  <a:pt x="81038" y="866622"/>
                </a:lnTo>
                <a:lnTo>
                  <a:pt x="214410" y="866622"/>
                </a:lnTo>
                <a:lnTo>
                  <a:pt x="243446" y="829792"/>
                </a:lnTo>
                <a:lnTo>
                  <a:pt x="261859" y="794215"/>
                </a:lnTo>
                <a:lnTo>
                  <a:pt x="276263" y="755789"/>
                </a:lnTo>
                <a:lnTo>
                  <a:pt x="286807" y="715359"/>
                </a:lnTo>
                <a:lnTo>
                  <a:pt x="293674" y="673747"/>
                </a:lnTo>
                <a:lnTo>
                  <a:pt x="297435" y="632729"/>
                </a:lnTo>
                <a:lnTo>
                  <a:pt x="298670" y="595310"/>
                </a:lnTo>
                <a:lnTo>
                  <a:pt x="298599" y="588695"/>
                </a:lnTo>
                <a:lnTo>
                  <a:pt x="294320" y="539345"/>
                </a:lnTo>
                <a:lnTo>
                  <a:pt x="284955" y="506296"/>
                </a:lnTo>
                <a:lnTo>
                  <a:pt x="284344" y="504977"/>
                </a:lnTo>
                <a:close/>
              </a:path>
              <a:path w="299085" h="913764">
                <a:moveTo>
                  <a:pt x="221005" y="456755"/>
                </a:moveTo>
                <a:lnTo>
                  <a:pt x="175793" y="471157"/>
                </a:lnTo>
                <a:lnTo>
                  <a:pt x="145473" y="499537"/>
                </a:lnTo>
                <a:lnTo>
                  <a:pt x="117601" y="541418"/>
                </a:lnTo>
                <a:lnTo>
                  <a:pt x="100456" y="575970"/>
                </a:lnTo>
                <a:lnTo>
                  <a:pt x="84047" y="615821"/>
                </a:lnTo>
                <a:lnTo>
                  <a:pt x="68313" y="660349"/>
                </a:lnTo>
                <a:lnTo>
                  <a:pt x="114299" y="660349"/>
                </a:lnTo>
                <a:lnTo>
                  <a:pt x="119208" y="647649"/>
                </a:lnTo>
                <a:lnTo>
                  <a:pt x="124561" y="633895"/>
                </a:lnTo>
                <a:lnTo>
                  <a:pt x="143712" y="590391"/>
                </a:lnTo>
                <a:lnTo>
                  <a:pt x="166589" y="549097"/>
                </a:lnTo>
                <a:lnTo>
                  <a:pt x="191727" y="516844"/>
                </a:lnTo>
                <a:lnTo>
                  <a:pt x="217652" y="504977"/>
                </a:lnTo>
                <a:lnTo>
                  <a:pt x="284344" y="504977"/>
                </a:lnTo>
                <a:lnTo>
                  <a:pt x="280340" y="496333"/>
                </a:lnTo>
                <a:lnTo>
                  <a:pt x="252898" y="464856"/>
                </a:lnTo>
                <a:lnTo>
                  <a:pt x="232809" y="457655"/>
                </a:lnTo>
                <a:lnTo>
                  <a:pt x="221005" y="45675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33342" y="3823453"/>
            <a:ext cx="299085" cy="913765"/>
          </a:xfrm>
          <a:custGeom>
            <a:avLst/>
            <a:gdLst/>
            <a:ahLst/>
            <a:cxnLst/>
            <a:rect l="l" t="t" r="r" b="b"/>
            <a:pathLst>
              <a:path w="299085" h="913764">
                <a:moveTo>
                  <a:pt x="117411" y="0"/>
                </a:moveTo>
                <a:lnTo>
                  <a:pt x="107149" y="0"/>
                </a:lnTo>
                <a:lnTo>
                  <a:pt x="102133" y="1790"/>
                </a:lnTo>
                <a:lnTo>
                  <a:pt x="92748" y="8940"/>
                </a:lnTo>
                <a:lnTo>
                  <a:pt x="89954" y="14516"/>
                </a:lnTo>
                <a:lnTo>
                  <a:pt x="89065" y="22097"/>
                </a:lnTo>
                <a:lnTo>
                  <a:pt x="660" y="869975"/>
                </a:lnTo>
                <a:lnTo>
                  <a:pt x="215" y="873112"/>
                </a:lnTo>
                <a:lnTo>
                  <a:pt x="0" y="875449"/>
                </a:lnTo>
                <a:lnTo>
                  <a:pt x="0" y="891641"/>
                </a:lnTo>
                <a:lnTo>
                  <a:pt x="3009" y="899007"/>
                </a:lnTo>
                <a:lnTo>
                  <a:pt x="15062" y="907935"/>
                </a:lnTo>
                <a:lnTo>
                  <a:pt x="22542" y="910615"/>
                </a:lnTo>
                <a:lnTo>
                  <a:pt x="31470" y="911504"/>
                </a:lnTo>
                <a:lnTo>
                  <a:pt x="39052" y="912393"/>
                </a:lnTo>
                <a:lnTo>
                  <a:pt x="47320" y="912952"/>
                </a:lnTo>
                <a:lnTo>
                  <a:pt x="62903" y="913328"/>
                </a:lnTo>
                <a:lnTo>
                  <a:pt x="82372" y="913510"/>
                </a:lnTo>
                <a:lnTo>
                  <a:pt x="98378" y="913155"/>
                </a:lnTo>
                <a:lnTo>
                  <a:pt x="141643" y="907821"/>
                </a:lnTo>
                <a:lnTo>
                  <a:pt x="180003" y="893062"/>
                </a:lnTo>
                <a:lnTo>
                  <a:pt x="214405" y="866622"/>
                </a:lnTo>
                <a:lnTo>
                  <a:pt x="79235" y="866622"/>
                </a:lnTo>
                <a:lnTo>
                  <a:pt x="60490" y="866076"/>
                </a:lnTo>
                <a:lnTo>
                  <a:pt x="54457" y="865746"/>
                </a:lnTo>
                <a:lnTo>
                  <a:pt x="49555" y="865289"/>
                </a:lnTo>
                <a:lnTo>
                  <a:pt x="51732" y="854385"/>
                </a:lnTo>
                <a:lnTo>
                  <a:pt x="63703" y="807195"/>
                </a:lnTo>
                <a:lnTo>
                  <a:pt x="75006" y="770521"/>
                </a:lnTo>
                <a:lnTo>
                  <a:pt x="87247" y="734427"/>
                </a:lnTo>
                <a:lnTo>
                  <a:pt x="103401" y="689365"/>
                </a:lnTo>
                <a:lnTo>
                  <a:pt x="114294" y="660349"/>
                </a:lnTo>
                <a:lnTo>
                  <a:pt x="68313" y="660349"/>
                </a:lnTo>
                <a:lnTo>
                  <a:pt x="66293" y="659688"/>
                </a:lnTo>
                <a:lnTo>
                  <a:pt x="67664" y="652310"/>
                </a:lnTo>
                <a:lnTo>
                  <a:pt x="68968" y="645034"/>
                </a:lnTo>
                <a:lnTo>
                  <a:pt x="75679" y="603427"/>
                </a:lnTo>
                <a:lnTo>
                  <a:pt x="135280" y="33489"/>
                </a:lnTo>
                <a:lnTo>
                  <a:pt x="135724" y="29921"/>
                </a:lnTo>
                <a:lnTo>
                  <a:pt x="135953" y="27685"/>
                </a:lnTo>
                <a:lnTo>
                  <a:pt x="135953" y="15405"/>
                </a:lnTo>
                <a:lnTo>
                  <a:pt x="133273" y="9499"/>
                </a:lnTo>
                <a:lnTo>
                  <a:pt x="122554" y="1904"/>
                </a:lnTo>
                <a:lnTo>
                  <a:pt x="117411" y="0"/>
                </a:lnTo>
                <a:close/>
              </a:path>
              <a:path w="299085" h="913764">
                <a:moveTo>
                  <a:pt x="284343" y="504977"/>
                </a:moveTo>
                <a:lnTo>
                  <a:pt x="217652" y="504977"/>
                </a:lnTo>
                <a:lnTo>
                  <a:pt x="225813" y="506463"/>
                </a:lnTo>
                <a:lnTo>
                  <a:pt x="232886" y="510920"/>
                </a:lnTo>
                <a:lnTo>
                  <a:pt x="250309" y="555628"/>
                </a:lnTo>
                <a:lnTo>
                  <a:pt x="252380" y="595310"/>
                </a:lnTo>
                <a:lnTo>
                  <a:pt x="252255" y="602971"/>
                </a:lnTo>
                <a:lnTo>
                  <a:pt x="248792" y="652310"/>
                </a:lnTo>
                <a:lnTo>
                  <a:pt x="240068" y="706756"/>
                </a:lnTo>
                <a:lnTo>
                  <a:pt x="224345" y="760482"/>
                </a:lnTo>
                <a:lnTo>
                  <a:pt x="199654" y="809431"/>
                </a:lnTo>
                <a:lnTo>
                  <a:pt x="164744" y="846531"/>
                </a:lnTo>
                <a:lnTo>
                  <a:pt x="126237" y="863282"/>
                </a:lnTo>
                <a:lnTo>
                  <a:pt x="81038" y="866622"/>
                </a:lnTo>
                <a:lnTo>
                  <a:pt x="214405" y="866622"/>
                </a:lnTo>
                <a:lnTo>
                  <a:pt x="243446" y="829792"/>
                </a:lnTo>
                <a:lnTo>
                  <a:pt x="261854" y="794215"/>
                </a:lnTo>
                <a:lnTo>
                  <a:pt x="276263" y="755789"/>
                </a:lnTo>
                <a:lnTo>
                  <a:pt x="286802" y="715359"/>
                </a:lnTo>
                <a:lnTo>
                  <a:pt x="293674" y="673747"/>
                </a:lnTo>
                <a:lnTo>
                  <a:pt x="297435" y="632729"/>
                </a:lnTo>
                <a:lnTo>
                  <a:pt x="298670" y="595310"/>
                </a:lnTo>
                <a:lnTo>
                  <a:pt x="298598" y="588695"/>
                </a:lnTo>
                <a:lnTo>
                  <a:pt x="294313" y="539345"/>
                </a:lnTo>
                <a:lnTo>
                  <a:pt x="284955" y="506296"/>
                </a:lnTo>
                <a:lnTo>
                  <a:pt x="284343" y="504977"/>
                </a:lnTo>
                <a:close/>
              </a:path>
              <a:path w="299085" h="913764">
                <a:moveTo>
                  <a:pt x="221005" y="456755"/>
                </a:moveTo>
                <a:lnTo>
                  <a:pt x="175793" y="471157"/>
                </a:lnTo>
                <a:lnTo>
                  <a:pt x="145473" y="499537"/>
                </a:lnTo>
                <a:lnTo>
                  <a:pt x="117596" y="541418"/>
                </a:lnTo>
                <a:lnTo>
                  <a:pt x="100456" y="575970"/>
                </a:lnTo>
                <a:lnTo>
                  <a:pt x="84042" y="615821"/>
                </a:lnTo>
                <a:lnTo>
                  <a:pt x="68313" y="660349"/>
                </a:lnTo>
                <a:lnTo>
                  <a:pt x="114294" y="660349"/>
                </a:lnTo>
                <a:lnTo>
                  <a:pt x="119203" y="647649"/>
                </a:lnTo>
                <a:lnTo>
                  <a:pt x="124561" y="633895"/>
                </a:lnTo>
                <a:lnTo>
                  <a:pt x="143710" y="590391"/>
                </a:lnTo>
                <a:lnTo>
                  <a:pt x="166589" y="549097"/>
                </a:lnTo>
                <a:lnTo>
                  <a:pt x="191727" y="516844"/>
                </a:lnTo>
                <a:lnTo>
                  <a:pt x="217652" y="504977"/>
                </a:lnTo>
                <a:lnTo>
                  <a:pt x="284343" y="504977"/>
                </a:lnTo>
                <a:lnTo>
                  <a:pt x="280333" y="496333"/>
                </a:lnTo>
                <a:lnTo>
                  <a:pt x="252896" y="464856"/>
                </a:lnTo>
                <a:lnTo>
                  <a:pt x="232804" y="457655"/>
                </a:lnTo>
                <a:lnTo>
                  <a:pt x="221005" y="45675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71017" y="3814978"/>
            <a:ext cx="6365875" cy="947419"/>
            <a:chOff x="571017" y="3814978"/>
            <a:chExt cx="6365875" cy="947419"/>
          </a:xfrm>
        </p:grpSpPr>
        <p:sp>
          <p:nvSpPr>
            <p:cNvPr id="14" name="object 14"/>
            <p:cNvSpPr/>
            <p:nvPr/>
          </p:nvSpPr>
          <p:spPr>
            <a:xfrm>
              <a:off x="6232710" y="3823453"/>
              <a:ext cx="299085" cy="913765"/>
            </a:xfrm>
            <a:custGeom>
              <a:avLst/>
              <a:gdLst/>
              <a:ahLst/>
              <a:cxnLst/>
              <a:rect l="l" t="t" r="r" b="b"/>
              <a:pathLst>
                <a:path w="299084" h="913764">
                  <a:moveTo>
                    <a:pt x="117411" y="0"/>
                  </a:moveTo>
                  <a:lnTo>
                    <a:pt x="107149" y="0"/>
                  </a:lnTo>
                  <a:lnTo>
                    <a:pt x="102133" y="1790"/>
                  </a:lnTo>
                  <a:lnTo>
                    <a:pt x="92748" y="8940"/>
                  </a:lnTo>
                  <a:lnTo>
                    <a:pt x="89954" y="14516"/>
                  </a:lnTo>
                  <a:lnTo>
                    <a:pt x="89065" y="22097"/>
                  </a:lnTo>
                  <a:lnTo>
                    <a:pt x="660" y="869975"/>
                  </a:lnTo>
                  <a:lnTo>
                    <a:pt x="215" y="873112"/>
                  </a:lnTo>
                  <a:lnTo>
                    <a:pt x="0" y="875449"/>
                  </a:lnTo>
                  <a:lnTo>
                    <a:pt x="0" y="891641"/>
                  </a:lnTo>
                  <a:lnTo>
                    <a:pt x="3009" y="899007"/>
                  </a:lnTo>
                  <a:lnTo>
                    <a:pt x="15062" y="907935"/>
                  </a:lnTo>
                  <a:lnTo>
                    <a:pt x="22542" y="910615"/>
                  </a:lnTo>
                  <a:lnTo>
                    <a:pt x="31470" y="911504"/>
                  </a:lnTo>
                  <a:lnTo>
                    <a:pt x="39052" y="912393"/>
                  </a:lnTo>
                  <a:lnTo>
                    <a:pt x="47320" y="912952"/>
                  </a:lnTo>
                  <a:lnTo>
                    <a:pt x="62903" y="913328"/>
                  </a:lnTo>
                  <a:lnTo>
                    <a:pt x="82372" y="913510"/>
                  </a:lnTo>
                  <a:lnTo>
                    <a:pt x="98378" y="913155"/>
                  </a:lnTo>
                  <a:lnTo>
                    <a:pt x="141643" y="907821"/>
                  </a:lnTo>
                  <a:lnTo>
                    <a:pt x="180003" y="893062"/>
                  </a:lnTo>
                  <a:lnTo>
                    <a:pt x="214405" y="866622"/>
                  </a:lnTo>
                  <a:lnTo>
                    <a:pt x="79235" y="866622"/>
                  </a:lnTo>
                  <a:lnTo>
                    <a:pt x="60490" y="866076"/>
                  </a:lnTo>
                  <a:lnTo>
                    <a:pt x="54457" y="865746"/>
                  </a:lnTo>
                  <a:lnTo>
                    <a:pt x="49555" y="865289"/>
                  </a:lnTo>
                  <a:lnTo>
                    <a:pt x="51732" y="854385"/>
                  </a:lnTo>
                  <a:lnTo>
                    <a:pt x="63703" y="807195"/>
                  </a:lnTo>
                  <a:lnTo>
                    <a:pt x="75006" y="770521"/>
                  </a:lnTo>
                  <a:lnTo>
                    <a:pt x="87247" y="734427"/>
                  </a:lnTo>
                  <a:lnTo>
                    <a:pt x="103401" y="689365"/>
                  </a:lnTo>
                  <a:lnTo>
                    <a:pt x="114294" y="660349"/>
                  </a:lnTo>
                  <a:lnTo>
                    <a:pt x="68313" y="660349"/>
                  </a:lnTo>
                  <a:lnTo>
                    <a:pt x="66293" y="659688"/>
                  </a:lnTo>
                  <a:lnTo>
                    <a:pt x="67664" y="652310"/>
                  </a:lnTo>
                  <a:lnTo>
                    <a:pt x="68968" y="645034"/>
                  </a:lnTo>
                  <a:lnTo>
                    <a:pt x="75679" y="603427"/>
                  </a:lnTo>
                  <a:lnTo>
                    <a:pt x="135280" y="33489"/>
                  </a:lnTo>
                  <a:lnTo>
                    <a:pt x="135724" y="29921"/>
                  </a:lnTo>
                  <a:lnTo>
                    <a:pt x="135953" y="27685"/>
                  </a:lnTo>
                  <a:lnTo>
                    <a:pt x="135953" y="15405"/>
                  </a:lnTo>
                  <a:lnTo>
                    <a:pt x="133273" y="9499"/>
                  </a:lnTo>
                  <a:lnTo>
                    <a:pt x="122554" y="1904"/>
                  </a:lnTo>
                  <a:lnTo>
                    <a:pt x="117411" y="0"/>
                  </a:lnTo>
                  <a:close/>
                </a:path>
                <a:path w="299084" h="913764">
                  <a:moveTo>
                    <a:pt x="284343" y="504977"/>
                  </a:moveTo>
                  <a:lnTo>
                    <a:pt x="217652" y="504977"/>
                  </a:lnTo>
                  <a:lnTo>
                    <a:pt x="225813" y="506463"/>
                  </a:lnTo>
                  <a:lnTo>
                    <a:pt x="232886" y="510920"/>
                  </a:lnTo>
                  <a:lnTo>
                    <a:pt x="250309" y="555628"/>
                  </a:lnTo>
                  <a:lnTo>
                    <a:pt x="252380" y="595310"/>
                  </a:lnTo>
                  <a:lnTo>
                    <a:pt x="252255" y="602971"/>
                  </a:lnTo>
                  <a:lnTo>
                    <a:pt x="248792" y="652310"/>
                  </a:lnTo>
                  <a:lnTo>
                    <a:pt x="240068" y="706756"/>
                  </a:lnTo>
                  <a:lnTo>
                    <a:pt x="224345" y="760482"/>
                  </a:lnTo>
                  <a:lnTo>
                    <a:pt x="199654" y="809431"/>
                  </a:lnTo>
                  <a:lnTo>
                    <a:pt x="164744" y="846531"/>
                  </a:lnTo>
                  <a:lnTo>
                    <a:pt x="126237" y="863282"/>
                  </a:lnTo>
                  <a:lnTo>
                    <a:pt x="81038" y="866622"/>
                  </a:lnTo>
                  <a:lnTo>
                    <a:pt x="214405" y="866622"/>
                  </a:lnTo>
                  <a:lnTo>
                    <a:pt x="243446" y="829792"/>
                  </a:lnTo>
                  <a:lnTo>
                    <a:pt x="261854" y="794215"/>
                  </a:lnTo>
                  <a:lnTo>
                    <a:pt x="276263" y="755789"/>
                  </a:lnTo>
                  <a:lnTo>
                    <a:pt x="286807" y="715359"/>
                  </a:lnTo>
                  <a:lnTo>
                    <a:pt x="293674" y="673747"/>
                  </a:lnTo>
                  <a:lnTo>
                    <a:pt x="297435" y="632729"/>
                  </a:lnTo>
                  <a:lnTo>
                    <a:pt x="298670" y="595310"/>
                  </a:lnTo>
                  <a:lnTo>
                    <a:pt x="298598" y="588695"/>
                  </a:lnTo>
                  <a:lnTo>
                    <a:pt x="294313" y="539345"/>
                  </a:lnTo>
                  <a:lnTo>
                    <a:pt x="284955" y="506296"/>
                  </a:lnTo>
                  <a:lnTo>
                    <a:pt x="284343" y="504977"/>
                  </a:lnTo>
                  <a:close/>
                </a:path>
                <a:path w="299084" h="913764">
                  <a:moveTo>
                    <a:pt x="221005" y="456755"/>
                  </a:moveTo>
                  <a:lnTo>
                    <a:pt x="175793" y="471157"/>
                  </a:lnTo>
                  <a:lnTo>
                    <a:pt x="145473" y="499537"/>
                  </a:lnTo>
                  <a:lnTo>
                    <a:pt x="117596" y="541418"/>
                  </a:lnTo>
                  <a:lnTo>
                    <a:pt x="100456" y="575970"/>
                  </a:lnTo>
                  <a:lnTo>
                    <a:pt x="84042" y="615821"/>
                  </a:lnTo>
                  <a:lnTo>
                    <a:pt x="68313" y="660349"/>
                  </a:lnTo>
                  <a:lnTo>
                    <a:pt x="114294" y="660349"/>
                  </a:lnTo>
                  <a:lnTo>
                    <a:pt x="119203" y="647649"/>
                  </a:lnTo>
                  <a:lnTo>
                    <a:pt x="124561" y="633895"/>
                  </a:lnTo>
                  <a:lnTo>
                    <a:pt x="143710" y="590391"/>
                  </a:lnTo>
                  <a:lnTo>
                    <a:pt x="166589" y="549097"/>
                  </a:lnTo>
                  <a:lnTo>
                    <a:pt x="191727" y="516844"/>
                  </a:lnTo>
                  <a:lnTo>
                    <a:pt x="217652" y="504977"/>
                  </a:lnTo>
                  <a:lnTo>
                    <a:pt x="284343" y="504977"/>
                  </a:lnTo>
                  <a:lnTo>
                    <a:pt x="280333" y="496333"/>
                  </a:lnTo>
                  <a:lnTo>
                    <a:pt x="252896" y="464856"/>
                  </a:lnTo>
                  <a:lnTo>
                    <a:pt x="232804" y="457655"/>
                  </a:lnTo>
                  <a:lnTo>
                    <a:pt x="221005" y="456755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1017" y="381815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017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85" y="0"/>
                </a:moveTo>
                <a:lnTo>
                  <a:pt x="0" y="0"/>
                </a:lnTo>
                <a:lnTo>
                  <a:pt x="0" y="9525"/>
                </a:lnTo>
                <a:lnTo>
                  <a:pt x="3208985" y="9525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017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85" y="0"/>
                </a:moveTo>
                <a:lnTo>
                  <a:pt x="0" y="0"/>
                </a:lnTo>
                <a:lnTo>
                  <a:pt x="0" y="25400"/>
                </a:lnTo>
                <a:lnTo>
                  <a:pt x="3208985" y="25400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017" y="6816521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399"/>
                </a:lnTo>
                <a:lnTo>
                  <a:pt x="6365608" y="25399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017" y="7294981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017" y="7977276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1017" y="8438274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017" y="8896083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366016" y="793000"/>
            <a:ext cx="6828155" cy="8941435"/>
            <a:chOff x="366016" y="793000"/>
            <a:chExt cx="6828155" cy="8941435"/>
          </a:xfrm>
        </p:grpSpPr>
        <p:sp>
          <p:nvSpPr>
            <p:cNvPr id="28" name="object 28"/>
            <p:cNvSpPr/>
            <p:nvPr/>
          </p:nvSpPr>
          <p:spPr>
            <a:xfrm>
              <a:off x="571017" y="9374542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6016" y="793000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1830236" y="38322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29602" y="38322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28968" y="38322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8334" y="38322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27700" y="38322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27066" y="38322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30870" y="59107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30236" y="59107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29602" y="59107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28968" y="59107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28334" y="59107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27700" y="59107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27066" y="59107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74632" y="1305640"/>
            <a:ext cx="487045" cy="1489075"/>
          </a:xfrm>
          <a:custGeom>
            <a:avLst/>
            <a:gdLst/>
            <a:ahLst/>
            <a:cxnLst/>
            <a:rect l="l" t="t" r="r" b="b"/>
            <a:pathLst>
              <a:path w="487044" h="1489075">
                <a:moveTo>
                  <a:pt x="183349" y="0"/>
                </a:moveTo>
                <a:lnTo>
                  <a:pt x="149655" y="19918"/>
                </a:lnTo>
                <a:lnTo>
                  <a:pt x="1092" y="1417739"/>
                </a:lnTo>
                <a:lnTo>
                  <a:pt x="355" y="1422831"/>
                </a:lnTo>
                <a:lnTo>
                  <a:pt x="0" y="1426654"/>
                </a:lnTo>
                <a:lnTo>
                  <a:pt x="0" y="1436293"/>
                </a:lnTo>
                <a:lnTo>
                  <a:pt x="14731" y="1472298"/>
                </a:lnTo>
                <a:lnTo>
                  <a:pt x="51295" y="1485404"/>
                </a:lnTo>
                <a:lnTo>
                  <a:pt x="91668" y="1488135"/>
                </a:lnTo>
                <a:lnTo>
                  <a:pt x="134238" y="1488668"/>
                </a:lnTo>
                <a:lnTo>
                  <a:pt x="160327" y="1488089"/>
                </a:lnTo>
                <a:lnTo>
                  <a:pt x="208619" y="1483455"/>
                </a:lnTo>
                <a:lnTo>
                  <a:pt x="252139" y="1473639"/>
                </a:lnTo>
                <a:lnTo>
                  <a:pt x="293344" y="1455357"/>
                </a:lnTo>
                <a:lnTo>
                  <a:pt x="337268" y="1424077"/>
                </a:lnTo>
                <a:lnTo>
                  <a:pt x="349387" y="1412278"/>
                </a:lnTo>
                <a:lnTo>
                  <a:pt x="129146" y="1412278"/>
                </a:lnTo>
                <a:lnTo>
                  <a:pt x="101831" y="1411429"/>
                </a:lnTo>
                <a:lnTo>
                  <a:pt x="94124" y="1411055"/>
                </a:lnTo>
                <a:lnTo>
                  <a:pt x="87100" y="1410610"/>
                </a:lnTo>
                <a:lnTo>
                  <a:pt x="80759" y="1410093"/>
                </a:lnTo>
                <a:lnTo>
                  <a:pt x="84307" y="1392326"/>
                </a:lnTo>
                <a:lnTo>
                  <a:pt x="93037" y="1354945"/>
                </a:lnTo>
                <a:lnTo>
                  <a:pt x="103810" y="1315413"/>
                </a:lnTo>
                <a:lnTo>
                  <a:pt x="115820" y="1275583"/>
                </a:lnTo>
                <a:lnTo>
                  <a:pt x="128814" y="1235847"/>
                </a:lnTo>
                <a:lnTo>
                  <a:pt x="142179" y="1196827"/>
                </a:lnTo>
                <a:lnTo>
                  <a:pt x="155688" y="1158863"/>
                </a:lnTo>
                <a:lnTo>
                  <a:pt x="174624" y="1106677"/>
                </a:lnTo>
                <a:lnTo>
                  <a:pt x="186254" y="1076121"/>
                </a:lnTo>
                <a:lnTo>
                  <a:pt x="111315" y="1076121"/>
                </a:lnTo>
                <a:lnTo>
                  <a:pt x="108038" y="1075029"/>
                </a:lnTo>
                <a:lnTo>
                  <a:pt x="110274" y="1063028"/>
                </a:lnTo>
                <a:lnTo>
                  <a:pt x="112402" y="1051158"/>
                </a:lnTo>
                <a:lnTo>
                  <a:pt x="118814" y="1012723"/>
                </a:lnTo>
                <a:lnTo>
                  <a:pt x="220459" y="54571"/>
                </a:lnTo>
                <a:lnTo>
                  <a:pt x="221183" y="48755"/>
                </a:lnTo>
                <a:lnTo>
                  <a:pt x="221551" y="45110"/>
                </a:lnTo>
                <a:lnTo>
                  <a:pt x="221551" y="38201"/>
                </a:lnTo>
                <a:lnTo>
                  <a:pt x="201973" y="5218"/>
                </a:lnTo>
                <a:lnTo>
                  <a:pt x="189419" y="580"/>
                </a:lnTo>
                <a:lnTo>
                  <a:pt x="183349" y="0"/>
                </a:lnTo>
                <a:close/>
              </a:path>
              <a:path w="487044" h="1489075">
                <a:moveTo>
                  <a:pt x="463380" y="822921"/>
                </a:moveTo>
                <a:lnTo>
                  <a:pt x="354698" y="822921"/>
                </a:lnTo>
                <a:lnTo>
                  <a:pt x="368002" y="825343"/>
                </a:lnTo>
                <a:lnTo>
                  <a:pt x="379531" y="832607"/>
                </a:lnTo>
                <a:lnTo>
                  <a:pt x="403471" y="882298"/>
                </a:lnTo>
                <a:lnTo>
                  <a:pt x="410566" y="931138"/>
                </a:lnTo>
                <a:lnTo>
                  <a:pt x="411454" y="959345"/>
                </a:lnTo>
                <a:lnTo>
                  <a:pt x="411078" y="982605"/>
                </a:lnTo>
                <a:lnTo>
                  <a:pt x="408073" y="1034445"/>
                </a:lnTo>
                <a:lnTo>
                  <a:pt x="401866" y="1092531"/>
                </a:lnTo>
                <a:lnTo>
                  <a:pt x="391227" y="1151739"/>
                </a:lnTo>
                <a:lnTo>
                  <a:pt x="375709" y="1210777"/>
                </a:lnTo>
                <a:lnTo>
                  <a:pt x="353878" y="1266985"/>
                </a:lnTo>
                <a:lnTo>
                  <a:pt x="325365" y="1319069"/>
                </a:lnTo>
                <a:lnTo>
                  <a:pt x="289347" y="1361903"/>
                </a:lnTo>
                <a:lnTo>
                  <a:pt x="253095" y="1389429"/>
                </a:lnTo>
                <a:lnTo>
                  <a:pt x="205727" y="1406817"/>
                </a:lnTo>
                <a:lnTo>
                  <a:pt x="152209" y="1411937"/>
                </a:lnTo>
                <a:lnTo>
                  <a:pt x="132054" y="1412278"/>
                </a:lnTo>
                <a:lnTo>
                  <a:pt x="349387" y="1412278"/>
                </a:lnTo>
                <a:lnTo>
                  <a:pt x="379016" y="1378781"/>
                </a:lnTo>
                <a:lnTo>
                  <a:pt x="412544" y="1323834"/>
                </a:lnTo>
                <a:lnTo>
                  <a:pt x="439281" y="1263535"/>
                </a:lnTo>
                <a:lnTo>
                  <a:pt x="459543" y="1198942"/>
                </a:lnTo>
                <a:lnTo>
                  <a:pt x="473733" y="1132092"/>
                </a:lnTo>
                <a:lnTo>
                  <a:pt x="482157" y="1064053"/>
                </a:lnTo>
                <a:lnTo>
                  <a:pt x="486253" y="999112"/>
                </a:lnTo>
                <a:lnTo>
                  <a:pt x="486731" y="970124"/>
                </a:lnTo>
                <a:lnTo>
                  <a:pt x="486614" y="959345"/>
                </a:lnTo>
                <a:lnTo>
                  <a:pt x="484306" y="917324"/>
                </a:lnTo>
                <a:lnTo>
                  <a:pt x="479634" y="878919"/>
                </a:lnTo>
                <a:lnTo>
                  <a:pt x="464377" y="825069"/>
                </a:lnTo>
                <a:lnTo>
                  <a:pt x="463380" y="822921"/>
                </a:lnTo>
                <a:close/>
              </a:path>
              <a:path w="487044" h="1489075">
                <a:moveTo>
                  <a:pt x="360159" y="744334"/>
                </a:moveTo>
                <a:lnTo>
                  <a:pt x="322094" y="750201"/>
                </a:lnTo>
                <a:lnTo>
                  <a:pt x="286486" y="767803"/>
                </a:lnTo>
                <a:lnTo>
                  <a:pt x="253061" y="796180"/>
                </a:lnTo>
                <a:lnTo>
                  <a:pt x="221551" y="834377"/>
                </a:lnTo>
                <a:lnTo>
                  <a:pt x="191803" y="881995"/>
                </a:lnTo>
                <a:lnTo>
                  <a:pt x="163702" y="938606"/>
                </a:lnTo>
                <a:lnTo>
                  <a:pt x="136966" y="1003549"/>
                </a:lnTo>
                <a:lnTo>
                  <a:pt x="111315" y="1076121"/>
                </a:lnTo>
                <a:lnTo>
                  <a:pt x="186254" y="1076121"/>
                </a:lnTo>
                <a:lnTo>
                  <a:pt x="194259" y="1055423"/>
                </a:lnTo>
                <a:lnTo>
                  <a:pt x="202996" y="1033017"/>
                </a:lnTo>
                <a:lnTo>
                  <a:pt x="223050" y="985673"/>
                </a:lnTo>
                <a:lnTo>
                  <a:pt x="246113" y="938606"/>
                </a:lnTo>
                <a:lnTo>
                  <a:pt x="271487" y="894815"/>
                </a:lnTo>
                <a:lnTo>
                  <a:pt x="298500" y="857300"/>
                </a:lnTo>
                <a:lnTo>
                  <a:pt x="340541" y="825069"/>
                </a:lnTo>
                <a:lnTo>
                  <a:pt x="354698" y="822921"/>
                </a:lnTo>
                <a:lnTo>
                  <a:pt x="463380" y="822921"/>
                </a:lnTo>
                <a:lnTo>
                  <a:pt x="456846" y="808832"/>
                </a:lnTo>
                <a:lnTo>
                  <a:pt x="425640" y="767803"/>
                </a:lnTo>
                <a:lnTo>
                  <a:pt x="379390" y="745801"/>
                </a:lnTo>
                <a:lnTo>
                  <a:pt x="360159" y="74433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6512" y="3823453"/>
            <a:ext cx="299085" cy="913765"/>
          </a:xfrm>
          <a:custGeom>
            <a:avLst/>
            <a:gdLst/>
            <a:ahLst/>
            <a:cxnLst/>
            <a:rect l="l" t="t" r="r" b="b"/>
            <a:pathLst>
              <a:path w="299084" h="913764">
                <a:moveTo>
                  <a:pt x="117411" y="0"/>
                </a:moveTo>
                <a:lnTo>
                  <a:pt x="107149" y="0"/>
                </a:lnTo>
                <a:lnTo>
                  <a:pt x="102133" y="1790"/>
                </a:lnTo>
                <a:lnTo>
                  <a:pt x="92748" y="8940"/>
                </a:lnTo>
                <a:lnTo>
                  <a:pt x="89954" y="14516"/>
                </a:lnTo>
                <a:lnTo>
                  <a:pt x="89065" y="22097"/>
                </a:lnTo>
                <a:lnTo>
                  <a:pt x="660" y="869975"/>
                </a:lnTo>
                <a:lnTo>
                  <a:pt x="215" y="873112"/>
                </a:lnTo>
                <a:lnTo>
                  <a:pt x="0" y="875449"/>
                </a:lnTo>
                <a:lnTo>
                  <a:pt x="0" y="891641"/>
                </a:lnTo>
                <a:lnTo>
                  <a:pt x="3009" y="899007"/>
                </a:lnTo>
                <a:lnTo>
                  <a:pt x="15062" y="907935"/>
                </a:lnTo>
                <a:lnTo>
                  <a:pt x="22542" y="910615"/>
                </a:lnTo>
                <a:lnTo>
                  <a:pt x="31470" y="911504"/>
                </a:lnTo>
                <a:lnTo>
                  <a:pt x="39052" y="912393"/>
                </a:lnTo>
                <a:lnTo>
                  <a:pt x="47320" y="912952"/>
                </a:lnTo>
                <a:lnTo>
                  <a:pt x="62903" y="913328"/>
                </a:lnTo>
                <a:lnTo>
                  <a:pt x="82372" y="913510"/>
                </a:lnTo>
                <a:lnTo>
                  <a:pt x="98378" y="913155"/>
                </a:lnTo>
                <a:lnTo>
                  <a:pt x="141643" y="907821"/>
                </a:lnTo>
                <a:lnTo>
                  <a:pt x="180003" y="893062"/>
                </a:lnTo>
                <a:lnTo>
                  <a:pt x="214405" y="866622"/>
                </a:lnTo>
                <a:lnTo>
                  <a:pt x="79235" y="866622"/>
                </a:lnTo>
                <a:lnTo>
                  <a:pt x="60490" y="866076"/>
                </a:lnTo>
                <a:lnTo>
                  <a:pt x="54457" y="865746"/>
                </a:lnTo>
                <a:lnTo>
                  <a:pt x="49555" y="865289"/>
                </a:lnTo>
                <a:lnTo>
                  <a:pt x="51732" y="854385"/>
                </a:lnTo>
                <a:lnTo>
                  <a:pt x="63703" y="807195"/>
                </a:lnTo>
                <a:lnTo>
                  <a:pt x="75006" y="770521"/>
                </a:lnTo>
                <a:lnTo>
                  <a:pt x="87247" y="734427"/>
                </a:lnTo>
                <a:lnTo>
                  <a:pt x="103401" y="689365"/>
                </a:lnTo>
                <a:lnTo>
                  <a:pt x="114294" y="660349"/>
                </a:lnTo>
                <a:lnTo>
                  <a:pt x="68313" y="660349"/>
                </a:lnTo>
                <a:lnTo>
                  <a:pt x="66294" y="659688"/>
                </a:lnTo>
                <a:lnTo>
                  <a:pt x="67664" y="652310"/>
                </a:lnTo>
                <a:lnTo>
                  <a:pt x="68968" y="645034"/>
                </a:lnTo>
                <a:lnTo>
                  <a:pt x="75679" y="603427"/>
                </a:lnTo>
                <a:lnTo>
                  <a:pt x="135280" y="33489"/>
                </a:lnTo>
                <a:lnTo>
                  <a:pt x="135724" y="29921"/>
                </a:lnTo>
                <a:lnTo>
                  <a:pt x="135953" y="27685"/>
                </a:lnTo>
                <a:lnTo>
                  <a:pt x="135953" y="15405"/>
                </a:lnTo>
                <a:lnTo>
                  <a:pt x="133273" y="9499"/>
                </a:lnTo>
                <a:lnTo>
                  <a:pt x="122555" y="1904"/>
                </a:lnTo>
                <a:lnTo>
                  <a:pt x="117411" y="0"/>
                </a:lnTo>
                <a:close/>
              </a:path>
              <a:path w="299084" h="913764">
                <a:moveTo>
                  <a:pt x="284343" y="504977"/>
                </a:moveTo>
                <a:lnTo>
                  <a:pt x="217652" y="504977"/>
                </a:lnTo>
                <a:lnTo>
                  <a:pt x="225813" y="506463"/>
                </a:lnTo>
                <a:lnTo>
                  <a:pt x="232886" y="510920"/>
                </a:lnTo>
                <a:lnTo>
                  <a:pt x="250309" y="555628"/>
                </a:lnTo>
                <a:lnTo>
                  <a:pt x="252380" y="595310"/>
                </a:lnTo>
                <a:lnTo>
                  <a:pt x="252255" y="602971"/>
                </a:lnTo>
                <a:lnTo>
                  <a:pt x="248793" y="652310"/>
                </a:lnTo>
                <a:lnTo>
                  <a:pt x="240068" y="706756"/>
                </a:lnTo>
                <a:lnTo>
                  <a:pt x="224345" y="760482"/>
                </a:lnTo>
                <a:lnTo>
                  <a:pt x="199654" y="809431"/>
                </a:lnTo>
                <a:lnTo>
                  <a:pt x="164744" y="846531"/>
                </a:lnTo>
                <a:lnTo>
                  <a:pt x="126238" y="863282"/>
                </a:lnTo>
                <a:lnTo>
                  <a:pt x="81038" y="866622"/>
                </a:lnTo>
                <a:lnTo>
                  <a:pt x="214405" y="866622"/>
                </a:lnTo>
                <a:lnTo>
                  <a:pt x="243446" y="829792"/>
                </a:lnTo>
                <a:lnTo>
                  <a:pt x="261854" y="794215"/>
                </a:lnTo>
                <a:lnTo>
                  <a:pt x="276263" y="755789"/>
                </a:lnTo>
                <a:lnTo>
                  <a:pt x="286802" y="715359"/>
                </a:lnTo>
                <a:lnTo>
                  <a:pt x="293674" y="673747"/>
                </a:lnTo>
                <a:lnTo>
                  <a:pt x="297435" y="632729"/>
                </a:lnTo>
                <a:lnTo>
                  <a:pt x="298670" y="595310"/>
                </a:lnTo>
                <a:lnTo>
                  <a:pt x="298598" y="588695"/>
                </a:lnTo>
                <a:lnTo>
                  <a:pt x="294313" y="539345"/>
                </a:lnTo>
                <a:lnTo>
                  <a:pt x="284955" y="506296"/>
                </a:lnTo>
                <a:lnTo>
                  <a:pt x="284343" y="504977"/>
                </a:lnTo>
                <a:close/>
              </a:path>
              <a:path w="299084" h="913764">
                <a:moveTo>
                  <a:pt x="221005" y="456755"/>
                </a:moveTo>
                <a:lnTo>
                  <a:pt x="175793" y="471157"/>
                </a:lnTo>
                <a:lnTo>
                  <a:pt x="145473" y="499537"/>
                </a:lnTo>
                <a:lnTo>
                  <a:pt x="117596" y="541418"/>
                </a:lnTo>
                <a:lnTo>
                  <a:pt x="100457" y="575970"/>
                </a:lnTo>
                <a:lnTo>
                  <a:pt x="84042" y="615821"/>
                </a:lnTo>
                <a:lnTo>
                  <a:pt x="68313" y="660349"/>
                </a:lnTo>
                <a:lnTo>
                  <a:pt x="114294" y="660349"/>
                </a:lnTo>
                <a:lnTo>
                  <a:pt x="119203" y="647649"/>
                </a:lnTo>
                <a:lnTo>
                  <a:pt x="124561" y="633895"/>
                </a:lnTo>
                <a:lnTo>
                  <a:pt x="143710" y="590391"/>
                </a:lnTo>
                <a:lnTo>
                  <a:pt x="166589" y="549097"/>
                </a:lnTo>
                <a:lnTo>
                  <a:pt x="191727" y="516844"/>
                </a:lnTo>
                <a:lnTo>
                  <a:pt x="217652" y="504977"/>
                </a:lnTo>
                <a:lnTo>
                  <a:pt x="284343" y="504977"/>
                </a:lnTo>
                <a:lnTo>
                  <a:pt x="280333" y="496333"/>
                </a:lnTo>
                <a:lnTo>
                  <a:pt x="252896" y="464856"/>
                </a:lnTo>
                <a:lnTo>
                  <a:pt x="232804" y="457655"/>
                </a:lnTo>
                <a:lnTo>
                  <a:pt x="221005" y="4567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object 4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87997" y="2401223"/>
            <a:ext cx="130200" cy="175615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5164447" y="1406240"/>
            <a:ext cx="1664335" cy="1170940"/>
            <a:chOff x="5164447" y="1406240"/>
            <a:chExt cx="1664335" cy="1170940"/>
          </a:xfrm>
        </p:grpSpPr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74577" y="2401157"/>
              <a:ext cx="130313" cy="17567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178119" y="1524091"/>
              <a:ext cx="1637030" cy="906780"/>
            </a:xfrm>
            <a:custGeom>
              <a:avLst/>
              <a:gdLst/>
              <a:ahLst/>
              <a:cxnLst/>
              <a:rect l="l" t="t" r="r" b="b"/>
              <a:pathLst>
                <a:path w="1637029" h="906780">
                  <a:moveTo>
                    <a:pt x="1636521" y="0"/>
                  </a:moveTo>
                  <a:lnTo>
                    <a:pt x="1561082" y="5399"/>
                  </a:lnTo>
                  <a:lnTo>
                    <a:pt x="1493702" y="16965"/>
                  </a:lnTo>
                  <a:lnTo>
                    <a:pt x="1433908" y="33940"/>
                  </a:lnTo>
                  <a:lnTo>
                    <a:pt x="1381226" y="55568"/>
                  </a:lnTo>
                  <a:lnTo>
                    <a:pt x="1335185" y="81092"/>
                  </a:lnTo>
                  <a:lnTo>
                    <a:pt x="1295310" y="109756"/>
                  </a:lnTo>
                  <a:lnTo>
                    <a:pt x="1261128" y="140801"/>
                  </a:lnTo>
                  <a:lnTo>
                    <a:pt x="1232166" y="173472"/>
                  </a:lnTo>
                  <a:lnTo>
                    <a:pt x="1207950" y="207011"/>
                  </a:lnTo>
                  <a:lnTo>
                    <a:pt x="1188009" y="240662"/>
                  </a:lnTo>
                  <a:lnTo>
                    <a:pt x="1159053" y="305271"/>
                  </a:lnTo>
                  <a:lnTo>
                    <a:pt x="1141513" y="361244"/>
                  </a:lnTo>
                  <a:lnTo>
                    <a:pt x="1131603" y="402526"/>
                  </a:lnTo>
                  <a:lnTo>
                    <a:pt x="1128326" y="415765"/>
                  </a:lnTo>
                  <a:lnTo>
                    <a:pt x="1097649" y="456350"/>
                  </a:lnTo>
                  <a:lnTo>
                    <a:pt x="1063480" y="485865"/>
                  </a:lnTo>
                  <a:lnTo>
                    <a:pt x="1025408" y="510382"/>
                  </a:lnTo>
                  <a:lnTo>
                    <a:pt x="985812" y="528675"/>
                  </a:lnTo>
                  <a:lnTo>
                    <a:pt x="650722" y="528675"/>
                  </a:lnTo>
                  <a:lnTo>
                    <a:pt x="611123" y="510382"/>
                  </a:lnTo>
                  <a:lnTo>
                    <a:pt x="573047" y="485865"/>
                  </a:lnTo>
                  <a:lnTo>
                    <a:pt x="538874" y="456350"/>
                  </a:lnTo>
                  <a:lnTo>
                    <a:pt x="510984" y="423062"/>
                  </a:lnTo>
                  <a:lnTo>
                    <a:pt x="500681" y="384100"/>
                  </a:lnTo>
                  <a:lnTo>
                    <a:pt x="495009" y="361244"/>
                  </a:lnTo>
                  <a:lnTo>
                    <a:pt x="477471" y="305271"/>
                  </a:lnTo>
                  <a:lnTo>
                    <a:pt x="448516" y="240662"/>
                  </a:lnTo>
                  <a:lnTo>
                    <a:pt x="428575" y="207011"/>
                  </a:lnTo>
                  <a:lnTo>
                    <a:pt x="404361" y="173472"/>
                  </a:lnTo>
                  <a:lnTo>
                    <a:pt x="375399" y="140801"/>
                  </a:lnTo>
                  <a:lnTo>
                    <a:pt x="341217" y="109756"/>
                  </a:lnTo>
                  <a:lnTo>
                    <a:pt x="301342" y="81092"/>
                  </a:lnTo>
                  <a:lnTo>
                    <a:pt x="255300" y="55568"/>
                  </a:lnTo>
                  <a:lnTo>
                    <a:pt x="202618" y="33940"/>
                  </a:lnTo>
                  <a:lnTo>
                    <a:pt x="142823" y="16965"/>
                  </a:lnTo>
                  <a:lnTo>
                    <a:pt x="75441" y="5399"/>
                  </a:lnTo>
                  <a:lnTo>
                    <a:pt x="0" y="0"/>
                  </a:lnTo>
                  <a:lnTo>
                    <a:pt x="11008" y="6980"/>
                  </a:lnTo>
                  <a:lnTo>
                    <a:pt x="36057" y="24826"/>
                  </a:lnTo>
                  <a:lnTo>
                    <a:pt x="70380" y="52497"/>
                  </a:lnTo>
                  <a:lnTo>
                    <a:pt x="109212" y="88952"/>
                  </a:lnTo>
                  <a:lnTo>
                    <a:pt x="147785" y="133148"/>
                  </a:lnTo>
                  <a:lnTo>
                    <a:pt x="181335" y="184046"/>
                  </a:lnTo>
                  <a:lnTo>
                    <a:pt x="205095" y="240602"/>
                  </a:lnTo>
                  <a:lnTo>
                    <a:pt x="214299" y="301777"/>
                  </a:lnTo>
                  <a:lnTo>
                    <a:pt x="206315" y="373162"/>
                  </a:lnTo>
                  <a:lnTo>
                    <a:pt x="186346" y="438269"/>
                  </a:lnTo>
                  <a:lnTo>
                    <a:pt x="161554" y="491838"/>
                  </a:lnTo>
                  <a:lnTo>
                    <a:pt x="139101" y="528607"/>
                  </a:lnTo>
                  <a:lnTo>
                    <a:pt x="126149" y="543318"/>
                  </a:lnTo>
                  <a:lnTo>
                    <a:pt x="147703" y="536840"/>
                  </a:lnTo>
                  <a:lnTo>
                    <a:pt x="169524" y="531556"/>
                  </a:lnTo>
                  <a:lnTo>
                    <a:pt x="191494" y="527404"/>
                  </a:lnTo>
                  <a:lnTo>
                    <a:pt x="213499" y="524319"/>
                  </a:lnTo>
                  <a:lnTo>
                    <a:pt x="250908" y="521326"/>
                  </a:lnTo>
                  <a:lnTo>
                    <a:pt x="287062" y="525254"/>
                  </a:lnTo>
                  <a:lnTo>
                    <a:pt x="343128" y="579310"/>
                  </a:lnTo>
                  <a:lnTo>
                    <a:pt x="356223" y="630277"/>
                  </a:lnTo>
                  <a:lnTo>
                    <a:pt x="362965" y="683463"/>
                  </a:lnTo>
                  <a:lnTo>
                    <a:pt x="368912" y="757602"/>
                  </a:lnTo>
                  <a:lnTo>
                    <a:pt x="369609" y="794880"/>
                  </a:lnTo>
                  <a:lnTo>
                    <a:pt x="368896" y="832142"/>
                  </a:lnTo>
                  <a:lnTo>
                    <a:pt x="418477" y="786164"/>
                  </a:lnTo>
                  <a:lnTo>
                    <a:pt x="462811" y="756084"/>
                  </a:lnTo>
                  <a:lnTo>
                    <a:pt x="502174" y="740052"/>
                  </a:lnTo>
                  <a:lnTo>
                    <a:pt x="536841" y="736215"/>
                  </a:lnTo>
                  <a:lnTo>
                    <a:pt x="567088" y="742724"/>
                  </a:lnTo>
                  <a:lnTo>
                    <a:pt x="615422" y="779373"/>
                  </a:lnTo>
                  <a:lnTo>
                    <a:pt x="649380" y="835189"/>
                  </a:lnTo>
                  <a:lnTo>
                    <a:pt x="661657" y="865657"/>
                  </a:lnTo>
                  <a:lnTo>
                    <a:pt x="679859" y="883389"/>
                  </a:lnTo>
                  <a:lnTo>
                    <a:pt x="716018" y="896056"/>
                  </a:lnTo>
                  <a:lnTo>
                    <a:pt x="764147" y="903657"/>
                  </a:lnTo>
                  <a:lnTo>
                    <a:pt x="818262" y="906192"/>
                  </a:lnTo>
                  <a:lnTo>
                    <a:pt x="872378" y="903661"/>
                  </a:lnTo>
                  <a:lnTo>
                    <a:pt x="920509" y="896064"/>
                  </a:lnTo>
                  <a:lnTo>
                    <a:pt x="956670" y="883400"/>
                  </a:lnTo>
                  <a:lnTo>
                    <a:pt x="974877" y="865670"/>
                  </a:lnTo>
                  <a:lnTo>
                    <a:pt x="987150" y="835201"/>
                  </a:lnTo>
                  <a:lnTo>
                    <a:pt x="1002467" y="805820"/>
                  </a:lnTo>
                  <a:lnTo>
                    <a:pt x="1021104" y="779380"/>
                  </a:lnTo>
                  <a:lnTo>
                    <a:pt x="1043335" y="757731"/>
                  </a:lnTo>
                  <a:lnTo>
                    <a:pt x="1069436" y="742726"/>
                  </a:lnTo>
                  <a:lnTo>
                    <a:pt x="1099683" y="736214"/>
                  </a:lnTo>
                  <a:lnTo>
                    <a:pt x="1134351" y="740049"/>
                  </a:lnTo>
                  <a:lnTo>
                    <a:pt x="1173716" y="756081"/>
                  </a:lnTo>
                  <a:lnTo>
                    <a:pt x="1218053" y="786161"/>
                  </a:lnTo>
                  <a:lnTo>
                    <a:pt x="1267637" y="832142"/>
                  </a:lnTo>
                  <a:lnTo>
                    <a:pt x="1266924" y="794880"/>
                  </a:lnTo>
                  <a:lnTo>
                    <a:pt x="1269804" y="720424"/>
                  </a:lnTo>
                  <a:lnTo>
                    <a:pt x="1276693" y="656918"/>
                  </a:lnTo>
                  <a:lnTo>
                    <a:pt x="1285511" y="604190"/>
                  </a:lnTo>
                  <a:lnTo>
                    <a:pt x="1317686" y="542462"/>
                  </a:lnTo>
                  <a:lnTo>
                    <a:pt x="1385624" y="521326"/>
                  </a:lnTo>
                  <a:lnTo>
                    <a:pt x="1423034" y="524319"/>
                  </a:lnTo>
                  <a:lnTo>
                    <a:pt x="1445039" y="527404"/>
                  </a:lnTo>
                  <a:lnTo>
                    <a:pt x="1467010" y="531556"/>
                  </a:lnTo>
                  <a:lnTo>
                    <a:pt x="1488830" y="536840"/>
                  </a:lnTo>
                  <a:lnTo>
                    <a:pt x="1510385" y="543318"/>
                  </a:lnTo>
                  <a:lnTo>
                    <a:pt x="1497433" y="528607"/>
                  </a:lnTo>
                  <a:lnTo>
                    <a:pt x="1474980" y="491838"/>
                  </a:lnTo>
                  <a:lnTo>
                    <a:pt x="1450187" y="438269"/>
                  </a:lnTo>
                  <a:lnTo>
                    <a:pt x="1430218" y="373162"/>
                  </a:lnTo>
                  <a:lnTo>
                    <a:pt x="1422234" y="301777"/>
                  </a:lnTo>
                  <a:lnTo>
                    <a:pt x="1431439" y="240602"/>
                  </a:lnTo>
                  <a:lnTo>
                    <a:pt x="1455199" y="184046"/>
                  </a:lnTo>
                  <a:lnTo>
                    <a:pt x="1488748" y="133148"/>
                  </a:lnTo>
                  <a:lnTo>
                    <a:pt x="1527321" y="88952"/>
                  </a:lnTo>
                  <a:lnTo>
                    <a:pt x="1566150" y="52497"/>
                  </a:lnTo>
                  <a:lnTo>
                    <a:pt x="1600471" y="24826"/>
                  </a:lnTo>
                  <a:lnTo>
                    <a:pt x="1625517" y="6980"/>
                  </a:lnTo>
                  <a:lnTo>
                    <a:pt x="1636521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64447" y="1512074"/>
              <a:ext cx="1664335" cy="930910"/>
            </a:xfrm>
            <a:custGeom>
              <a:avLst/>
              <a:gdLst/>
              <a:ahLst/>
              <a:cxnLst/>
              <a:rect l="l" t="t" r="r" b="b"/>
              <a:pathLst>
                <a:path w="1664334" h="930910">
                  <a:moveTo>
                    <a:pt x="615804" y="763270"/>
                  </a:moveTo>
                  <a:lnTo>
                    <a:pt x="563168" y="763270"/>
                  </a:lnTo>
                  <a:lnTo>
                    <a:pt x="598158" y="779780"/>
                  </a:lnTo>
                  <a:lnTo>
                    <a:pt x="626143" y="808990"/>
                  </a:lnTo>
                  <a:lnTo>
                    <a:pt x="647691" y="844550"/>
                  </a:lnTo>
                  <a:lnTo>
                    <a:pt x="663371" y="882650"/>
                  </a:lnTo>
                  <a:lnTo>
                    <a:pt x="693186" y="909320"/>
                  </a:lnTo>
                  <a:lnTo>
                    <a:pt x="744450" y="924560"/>
                  </a:lnTo>
                  <a:lnTo>
                    <a:pt x="797326" y="930910"/>
                  </a:lnTo>
                  <a:lnTo>
                    <a:pt x="866612" y="930910"/>
                  </a:lnTo>
                  <a:lnTo>
                    <a:pt x="919465" y="924560"/>
                  </a:lnTo>
                  <a:lnTo>
                    <a:pt x="970706" y="909320"/>
                  </a:lnTo>
                  <a:lnTo>
                    <a:pt x="974963" y="905510"/>
                  </a:lnTo>
                  <a:lnTo>
                    <a:pt x="831976" y="905510"/>
                  </a:lnTo>
                  <a:lnTo>
                    <a:pt x="775425" y="902970"/>
                  </a:lnTo>
                  <a:lnTo>
                    <a:pt x="730837" y="895350"/>
                  </a:lnTo>
                  <a:lnTo>
                    <a:pt x="700646" y="885190"/>
                  </a:lnTo>
                  <a:lnTo>
                    <a:pt x="687285" y="873760"/>
                  </a:lnTo>
                  <a:lnTo>
                    <a:pt x="663993" y="821690"/>
                  </a:lnTo>
                  <a:lnTo>
                    <a:pt x="636150" y="781050"/>
                  </a:lnTo>
                  <a:lnTo>
                    <a:pt x="615804" y="763270"/>
                  </a:lnTo>
                  <a:close/>
                </a:path>
                <a:path w="1664334" h="930910">
                  <a:moveTo>
                    <a:pt x="1134423" y="736600"/>
                  </a:moveTo>
                  <a:lnTo>
                    <a:pt x="1095387" y="737870"/>
                  </a:lnTo>
                  <a:lnTo>
                    <a:pt x="1059694" y="753110"/>
                  </a:lnTo>
                  <a:lnTo>
                    <a:pt x="1027720" y="781050"/>
                  </a:lnTo>
                  <a:lnTo>
                    <a:pt x="999877" y="821690"/>
                  </a:lnTo>
                  <a:lnTo>
                    <a:pt x="976579" y="873760"/>
                  </a:lnTo>
                  <a:lnTo>
                    <a:pt x="963230" y="885190"/>
                  </a:lnTo>
                  <a:lnTo>
                    <a:pt x="933057" y="895350"/>
                  </a:lnTo>
                  <a:lnTo>
                    <a:pt x="888494" y="902970"/>
                  </a:lnTo>
                  <a:lnTo>
                    <a:pt x="831976" y="905510"/>
                  </a:lnTo>
                  <a:lnTo>
                    <a:pt x="974963" y="905510"/>
                  </a:lnTo>
                  <a:lnTo>
                    <a:pt x="1000506" y="882650"/>
                  </a:lnTo>
                  <a:lnTo>
                    <a:pt x="1016185" y="844550"/>
                  </a:lnTo>
                  <a:lnTo>
                    <a:pt x="1037732" y="808990"/>
                  </a:lnTo>
                  <a:lnTo>
                    <a:pt x="1065714" y="779780"/>
                  </a:lnTo>
                  <a:lnTo>
                    <a:pt x="1100696" y="763270"/>
                  </a:lnTo>
                  <a:lnTo>
                    <a:pt x="1200776" y="763270"/>
                  </a:lnTo>
                  <a:lnTo>
                    <a:pt x="1176277" y="749300"/>
                  </a:lnTo>
                  <a:lnTo>
                    <a:pt x="1134423" y="736600"/>
                  </a:lnTo>
                  <a:close/>
                </a:path>
                <a:path w="1664334" h="930910">
                  <a:moveTo>
                    <a:pt x="340617" y="546100"/>
                  </a:moveTo>
                  <a:lnTo>
                    <a:pt x="266818" y="546100"/>
                  </a:lnTo>
                  <a:lnTo>
                    <a:pt x="299216" y="551180"/>
                  </a:lnTo>
                  <a:lnTo>
                    <a:pt x="325421" y="565150"/>
                  </a:lnTo>
                  <a:lnTo>
                    <a:pt x="351539" y="617220"/>
                  </a:lnTo>
                  <a:lnTo>
                    <a:pt x="359481" y="659130"/>
                  </a:lnTo>
                  <a:lnTo>
                    <a:pt x="362140" y="681990"/>
                  </a:lnTo>
                  <a:lnTo>
                    <a:pt x="363372" y="692150"/>
                  </a:lnTo>
                  <a:lnTo>
                    <a:pt x="364045" y="697230"/>
                  </a:lnTo>
                  <a:lnTo>
                    <a:pt x="367656" y="732790"/>
                  </a:lnTo>
                  <a:lnTo>
                    <a:pt x="369836" y="769620"/>
                  </a:lnTo>
                  <a:lnTo>
                    <a:pt x="370578" y="806450"/>
                  </a:lnTo>
                  <a:lnTo>
                    <a:pt x="369874" y="844550"/>
                  </a:lnTo>
                  <a:lnTo>
                    <a:pt x="369684" y="849630"/>
                  </a:lnTo>
                  <a:lnTo>
                    <a:pt x="372757" y="854710"/>
                  </a:lnTo>
                  <a:lnTo>
                    <a:pt x="382460" y="858520"/>
                  </a:lnTo>
                  <a:lnTo>
                    <a:pt x="388086" y="857250"/>
                  </a:lnTo>
                  <a:lnTo>
                    <a:pt x="391731" y="853440"/>
                  </a:lnTo>
                  <a:lnTo>
                    <a:pt x="434685" y="814070"/>
                  </a:lnTo>
                  <a:lnTo>
                    <a:pt x="395947" y="814070"/>
                  </a:lnTo>
                  <a:lnTo>
                    <a:pt x="395684" y="783590"/>
                  </a:lnTo>
                  <a:lnTo>
                    <a:pt x="394476" y="753110"/>
                  </a:lnTo>
                  <a:lnTo>
                    <a:pt x="392327" y="723900"/>
                  </a:lnTo>
                  <a:lnTo>
                    <a:pt x="389242" y="694690"/>
                  </a:lnTo>
                  <a:lnTo>
                    <a:pt x="388594" y="689610"/>
                  </a:lnTo>
                  <a:lnTo>
                    <a:pt x="387375" y="678180"/>
                  </a:lnTo>
                  <a:lnTo>
                    <a:pt x="384549" y="655320"/>
                  </a:lnTo>
                  <a:lnTo>
                    <a:pt x="380960" y="632460"/>
                  </a:lnTo>
                  <a:lnTo>
                    <a:pt x="375882" y="609600"/>
                  </a:lnTo>
                  <a:lnTo>
                    <a:pt x="368592" y="586740"/>
                  </a:lnTo>
                  <a:lnTo>
                    <a:pt x="340617" y="546100"/>
                  </a:lnTo>
                  <a:close/>
                </a:path>
                <a:path w="1664334" h="930910">
                  <a:moveTo>
                    <a:pt x="1200776" y="763270"/>
                  </a:moveTo>
                  <a:lnTo>
                    <a:pt x="1137792" y="763270"/>
                  </a:lnTo>
                  <a:lnTo>
                    <a:pt x="1178825" y="778510"/>
                  </a:lnTo>
                  <a:lnTo>
                    <a:pt x="1223656" y="808990"/>
                  </a:lnTo>
                  <a:lnTo>
                    <a:pt x="1272146" y="853440"/>
                  </a:lnTo>
                  <a:lnTo>
                    <a:pt x="1275791" y="857250"/>
                  </a:lnTo>
                  <a:lnTo>
                    <a:pt x="1281417" y="858520"/>
                  </a:lnTo>
                  <a:lnTo>
                    <a:pt x="1291120" y="854710"/>
                  </a:lnTo>
                  <a:lnTo>
                    <a:pt x="1294193" y="849630"/>
                  </a:lnTo>
                  <a:lnTo>
                    <a:pt x="1294002" y="844550"/>
                  </a:lnTo>
                  <a:lnTo>
                    <a:pt x="1293440" y="814070"/>
                  </a:lnTo>
                  <a:lnTo>
                    <a:pt x="1267929" y="814070"/>
                  </a:lnTo>
                  <a:lnTo>
                    <a:pt x="1220821" y="774700"/>
                  </a:lnTo>
                  <a:lnTo>
                    <a:pt x="1200776" y="763270"/>
                  </a:lnTo>
                  <a:close/>
                </a:path>
                <a:path w="1664334" h="930910">
                  <a:moveTo>
                    <a:pt x="529419" y="736600"/>
                  </a:moveTo>
                  <a:lnTo>
                    <a:pt x="487567" y="749300"/>
                  </a:lnTo>
                  <a:lnTo>
                    <a:pt x="443040" y="774700"/>
                  </a:lnTo>
                  <a:lnTo>
                    <a:pt x="395947" y="814070"/>
                  </a:lnTo>
                  <a:lnTo>
                    <a:pt x="434685" y="814070"/>
                  </a:lnTo>
                  <a:lnTo>
                    <a:pt x="440228" y="808990"/>
                  </a:lnTo>
                  <a:lnTo>
                    <a:pt x="485070" y="778510"/>
                  </a:lnTo>
                  <a:lnTo>
                    <a:pt x="526101" y="763270"/>
                  </a:lnTo>
                  <a:lnTo>
                    <a:pt x="615804" y="763270"/>
                  </a:lnTo>
                  <a:lnTo>
                    <a:pt x="604177" y="753110"/>
                  </a:lnTo>
                  <a:lnTo>
                    <a:pt x="568490" y="737870"/>
                  </a:lnTo>
                  <a:lnTo>
                    <a:pt x="529419" y="736600"/>
                  </a:lnTo>
                  <a:close/>
                </a:path>
                <a:path w="1664334" h="930910">
                  <a:moveTo>
                    <a:pt x="1401216" y="520700"/>
                  </a:moveTo>
                  <a:lnTo>
                    <a:pt x="1361319" y="525780"/>
                  </a:lnTo>
                  <a:lnTo>
                    <a:pt x="1324127" y="544830"/>
                  </a:lnTo>
                  <a:lnTo>
                    <a:pt x="1295285" y="586740"/>
                  </a:lnTo>
                  <a:lnTo>
                    <a:pt x="1282917" y="632460"/>
                  </a:lnTo>
                  <a:lnTo>
                    <a:pt x="1276502" y="678180"/>
                  </a:lnTo>
                  <a:lnTo>
                    <a:pt x="1275283" y="689610"/>
                  </a:lnTo>
                  <a:lnTo>
                    <a:pt x="1274635" y="694690"/>
                  </a:lnTo>
                  <a:lnTo>
                    <a:pt x="1271549" y="723900"/>
                  </a:lnTo>
                  <a:lnTo>
                    <a:pt x="1269401" y="753110"/>
                  </a:lnTo>
                  <a:lnTo>
                    <a:pt x="1268193" y="783590"/>
                  </a:lnTo>
                  <a:lnTo>
                    <a:pt x="1267929" y="814070"/>
                  </a:lnTo>
                  <a:lnTo>
                    <a:pt x="1293440" y="814070"/>
                  </a:lnTo>
                  <a:lnTo>
                    <a:pt x="1293299" y="806450"/>
                  </a:lnTo>
                  <a:lnTo>
                    <a:pt x="1294041" y="769620"/>
                  </a:lnTo>
                  <a:lnTo>
                    <a:pt x="1296221" y="732790"/>
                  </a:lnTo>
                  <a:lnTo>
                    <a:pt x="1299832" y="697230"/>
                  </a:lnTo>
                  <a:lnTo>
                    <a:pt x="1300505" y="692150"/>
                  </a:lnTo>
                  <a:lnTo>
                    <a:pt x="1301737" y="681990"/>
                  </a:lnTo>
                  <a:lnTo>
                    <a:pt x="1307722" y="637540"/>
                  </a:lnTo>
                  <a:lnTo>
                    <a:pt x="1318869" y="596900"/>
                  </a:lnTo>
                  <a:lnTo>
                    <a:pt x="1364656" y="551180"/>
                  </a:lnTo>
                  <a:lnTo>
                    <a:pt x="1397054" y="546100"/>
                  </a:lnTo>
                  <a:lnTo>
                    <a:pt x="1532820" y="546100"/>
                  </a:lnTo>
                  <a:lnTo>
                    <a:pt x="1530184" y="544830"/>
                  </a:lnTo>
                  <a:lnTo>
                    <a:pt x="1521897" y="533400"/>
                  </a:lnTo>
                  <a:lnTo>
                    <a:pt x="1490510" y="533400"/>
                  </a:lnTo>
                  <a:lnTo>
                    <a:pt x="1451553" y="525780"/>
                  </a:lnTo>
                  <a:lnTo>
                    <a:pt x="1401216" y="520700"/>
                  </a:lnTo>
                  <a:close/>
                </a:path>
                <a:path w="1664334" h="930910">
                  <a:moveTo>
                    <a:pt x="14008" y="0"/>
                  </a:moveTo>
                  <a:lnTo>
                    <a:pt x="8127" y="0"/>
                  </a:lnTo>
                  <a:lnTo>
                    <a:pt x="3060" y="3810"/>
                  </a:lnTo>
                  <a:lnTo>
                    <a:pt x="0" y="15240"/>
                  </a:lnTo>
                  <a:lnTo>
                    <a:pt x="2654" y="21590"/>
                  </a:lnTo>
                  <a:lnTo>
                    <a:pt x="7772" y="24130"/>
                  </a:lnTo>
                  <a:lnTo>
                    <a:pt x="17246" y="30480"/>
                  </a:lnTo>
                  <a:lnTo>
                    <a:pt x="74103" y="73660"/>
                  </a:lnTo>
                  <a:lnTo>
                    <a:pt x="111966" y="107950"/>
                  </a:lnTo>
                  <a:lnTo>
                    <a:pt x="149773" y="151130"/>
                  </a:lnTo>
                  <a:lnTo>
                    <a:pt x="182765" y="200660"/>
                  </a:lnTo>
                  <a:lnTo>
                    <a:pt x="206182" y="255270"/>
                  </a:lnTo>
                  <a:lnTo>
                    <a:pt x="215264" y="314960"/>
                  </a:lnTo>
                  <a:lnTo>
                    <a:pt x="208103" y="379730"/>
                  </a:lnTo>
                  <a:lnTo>
                    <a:pt x="190077" y="440690"/>
                  </a:lnTo>
                  <a:lnTo>
                    <a:pt x="167475" y="491490"/>
                  </a:lnTo>
                  <a:lnTo>
                    <a:pt x="146585" y="527050"/>
                  </a:lnTo>
                  <a:lnTo>
                    <a:pt x="128422" y="547370"/>
                  </a:lnTo>
                  <a:lnTo>
                    <a:pt x="125793" y="553720"/>
                  </a:lnTo>
                  <a:lnTo>
                    <a:pt x="129959" y="566420"/>
                  </a:lnTo>
                  <a:lnTo>
                    <a:pt x="137134" y="570230"/>
                  </a:lnTo>
                  <a:lnTo>
                    <a:pt x="143814" y="567690"/>
                  </a:lnTo>
                  <a:lnTo>
                    <a:pt x="163964" y="561340"/>
                  </a:lnTo>
                  <a:lnTo>
                    <a:pt x="184870" y="556260"/>
                  </a:lnTo>
                  <a:lnTo>
                    <a:pt x="206458" y="552450"/>
                  </a:lnTo>
                  <a:lnTo>
                    <a:pt x="228650" y="549910"/>
                  </a:lnTo>
                  <a:lnTo>
                    <a:pt x="266818" y="546100"/>
                  </a:lnTo>
                  <a:lnTo>
                    <a:pt x="340617" y="546100"/>
                  </a:lnTo>
                  <a:lnTo>
                    <a:pt x="339743" y="544830"/>
                  </a:lnTo>
                  <a:lnTo>
                    <a:pt x="317426" y="533400"/>
                  </a:lnTo>
                  <a:lnTo>
                    <a:pt x="173367" y="533400"/>
                  </a:lnTo>
                  <a:lnTo>
                    <a:pt x="191763" y="500380"/>
                  </a:lnTo>
                  <a:lnTo>
                    <a:pt x="209960" y="461010"/>
                  </a:lnTo>
                  <a:lnTo>
                    <a:pt x="225688" y="415290"/>
                  </a:lnTo>
                  <a:lnTo>
                    <a:pt x="236679" y="365760"/>
                  </a:lnTo>
                  <a:lnTo>
                    <a:pt x="240664" y="314960"/>
                  </a:lnTo>
                  <a:lnTo>
                    <a:pt x="233604" y="259080"/>
                  </a:lnTo>
                  <a:lnTo>
                    <a:pt x="215064" y="208280"/>
                  </a:lnTo>
                  <a:lnTo>
                    <a:pt x="188109" y="161290"/>
                  </a:lnTo>
                  <a:lnTo>
                    <a:pt x="155803" y="119380"/>
                  </a:lnTo>
                  <a:lnTo>
                    <a:pt x="121210" y="82550"/>
                  </a:lnTo>
                  <a:lnTo>
                    <a:pt x="87393" y="52070"/>
                  </a:lnTo>
                  <a:lnTo>
                    <a:pt x="57416" y="27940"/>
                  </a:lnTo>
                  <a:lnTo>
                    <a:pt x="196628" y="27940"/>
                  </a:lnTo>
                  <a:lnTo>
                    <a:pt x="180330" y="22860"/>
                  </a:lnTo>
                  <a:lnTo>
                    <a:pt x="128141" y="11430"/>
                  </a:lnTo>
                  <a:lnTo>
                    <a:pt x="72690" y="3810"/>
                  </a:lnTo>
                  <a:lnTo>
                    <a:pt x="14008" y="0"/>
                  </a:lnTo>
                  <a:close/>
                </a:path>
                <a:path w="1664334" h="930910">
                  <a:moveTo>
                    <a:pt x="1532820" y="546100"/>
                  </a:moveTo>
                  <a:lnTo>
                    <a:pt x="1397054" y="546100"/>
                  </a:lnTo>
                  <a:lnTo>
                    <a:pt x="1435227" y="549910"/>
                  </a:lnTo>
                  <a:lnTo>
                    <a:pt x="1457410" y="552450"/>
                  </a:lnTo>
                  <a:lnTo>
                    <a:pt x="1478989" y="556260"/>
                  </a:lnTo>
                  <a:lnTo>
                    <a:pt x="1499890" y="561340"/>
                  </a:lnTo>
                  <a:lnTo>
                    <a:pt x="1520063" y="567690"/>
                  </a:lnTo>
                  <a:lnTo>
                    <a:pt x="1526730" y="570230"/>
                  </a:lnTo>
                  <a:lnTo>
                    <a:pt x="1533905" y="566420"/>
                  </a:lnTo>
                  <a:lnTo>
                    <a:pt x="1538084" y="553720"/>
                  </a:lnTo>
                  <a:lnTo>
                    <a:pt x="1535455" y="547370"/>
                  </a:lnTo>
                  <a:lnTo>
                    <a:pt x="1532820" y="546100"/>
                  </a:lnTo>
                  <a:close/>
                </a:path>
                <a:path w="1664334" h="930910">
                  <a:moveTo>
                    <a:pt x="196628" y="27940"/>
                  </a:moveTo>
                  <a:lnTo>
                    <a:pt x="57416" y="27940"/>
                  </a:lnTo>
                  <a:lnTo>
                    <a:pt x="131351" y="36830"/>
                  </a:lnTo>
                  <a:lnTo>
                    <a:pt x="196505" y="53340"/>
                  </a:lnTo>
                  <a:lnTo>
                    <a:pt x="253460" y="74930"/>
                  </a:lnTo>
                  <a:lnTo>
                    <a:pt x="302795" y="100330"/>
                  </a:lnTo>
                  <a:lnTo>
                    <a:pt x="345093" y="130810"/>
                  </a:lnTo>
                  <a:lnTo>
                    <a:pt x="380933" y="162560"/>
                  </a:lnTo>
                  <a:lnTo>
                    <a:pt x="410897" y="196850"/>
                  </a:lnTo>
                  <a:lnTo>
                    <a:pt x="435565" y="232410"/>
                  </a:lnTo>
                  <a:lnTo>
                    <a:pt x="455518" y="267970"/>
                  </a:lnTo>
                  <a:lnTo>
                    <a:pt x="483603" y="334010"/>
                  </a:lnTo>
                  <a:lnTo>
                    <a:pt x="499797" y="389890"/>
                  </a:lnTo>
                  <a:lnTo>
                    <a:pt x="504888" y="412750"/>
                  </a:lnTo>
                  <a:lnTo>
                    <a:pt x="507602" y="424180"/>
                  </a:lnTo>
                  <a:lnTo>
                    <a:pt x="542317" y="476250"/>
                  </a:lnTo>
                  <a:lnTo>
                    <a:pt x="577346" y="506730"/>
                  </a:lnTo>
                  <a:lnTo>
                    <a:pt x="617240" y="533400"/>
                  </a:lnTo>
                  <a:lnTo>
                    <a:pt x="659955" y="553720"/>
                  </a:lnTo>
                  <a:lnTo>
                    <a:pt x="1003909" y="553720"/>
                  </a:lnTo>
                  <a:lnTo>
                    <a:pt x="1046633" y="533400"/>
                  </a:lnTo>
                  <a:lnTo>
                    <a:pt x="1054235" y="528320"/>
                  </a:lnTo>
                  <a:lnTo>
                    <a:pt x="666711" y="528320"/>
                  </a:lnTo>
                  <a:lnTo>
                    <a:pt x="628038" y="510540"/>
                  </a:lnTo>
                  <a:lnTo>
                    <a:pt x="592050" y="486410"/>
                  </a:lnTo>
                  <a:lnTo>
                    <a:pt x="560578" y="459740"/>
                  </a:lnTo>
                  <a:lnTo>
                    <a:pt x="535457" y="429260"/>
                  </a:lnTo>
                  <a:lnTo>
                    <a:pt x="529653" y="406400"/>
                  </a:lnTo>
                  <a:lnTo>
                    <a:pt x="521473" y="372110"/>
                  </a:lnTo>
                  <a:lnTo>
                    <a:pt x="508618" y="328930"/>
                  </a:lnTo>
                  <a:lnTo>
                    <a:pt x="489207" y="279400"/>
                  </a:lnTo>
                  <a:lnTo>
                    <a:pt x="461362" y="226060"/>
                  </a:lnTo>
                  <a:lnTo>
                    <a:pt x="423202" y="172720"/>
                  </a:lnTo>
                  <a:lnTo>
                    <a:pt x="391244" y="137160"/>
                  </a:lnTo>
                  <a:lnTo>
                    <a:pt x="355837" y="106680"/>
                  </a:lnTo>
                  <a:lnTo>
                    <a:pt x="317010" y="80010"/>
                  </a:lnTo>
                  <a:lnTo>
                    <a:pt x="274796" y="57150"/>
                  </a:lnTo>
                  <a:lnTo>
                    <a:pt x="229225" y="38100"/>
                  </a:lnTo>
                  <a:lnTo>
                    <a:pt x="196628" y="27940"/>
                  </a:lnTo>
                  <a:close/>
                </a:path>
                <a:path w="1664334" h="930910">
                  <a:moveTo>
                    <a:pt x="262653" y="520700"/>
                  </a:moveTo>
                  <a:lnTo>
                    <a:pt x="212324" y="525780"/>
                  </a:lnTo>
                  <a:lnTo>
                    <a:pt x="173367" y="533400"/>
                  </a:lnTo>
                  <a:lnTo>
                    <a:pt x="317426" y="533400"/>
                  </a:lnTo>
                  <a:lnTo>
                    <a:pt x="302548" y="525780"/>
                  </a:lnTo>
                  <a:lnTo>
                    <a:pt x="262653" y="520700"/>
                  </a:lnTo>
                  <a:close/>
                </a:path>
                <a:path w="1664334" h="930910">
                  <a:moveTo>
                    <a:pt x="1650247" y="27940"/>
                  </a:moveTo>
                  <a:lnTo>
                    <a:pt x="1606461" y="27940"/>
                  </a:lnTo>
                  <a:lnTo>
                    <a:pt x="1576484" y="52070"/>
                  </a:lnTo>
                  <a:lnTo>
                    <a:pt x="1542667" y="82550"/>
                  </a:lnTo>
                  <a:lnTo>
                    <a:pt x="1508073" y="119380"/>
                  </a:lnTo>
                  <a:lnTo>
                    <a:pt x="1475765" y="161290"/>
                  </a:lnTo>
                  <a:lnTo>
                    <a:pt x="1448808" y="208280"/>
                  </a:lnTo>
                  <a:lnTo>
                    <a:pt x="1430265" y="259080"/>
                  </a:lnTo>
                  <a:lnTo>
                    <a:pt x="1423200" y="314960"/>
                  </a:lnTo>
                  <a:lnTo>
                    <a:pt x="1427186" y="365760"/>
                  </a:lnTo>
                  <a:lnTo>
                    <a:pt x="1438180" y="415290"/>
                  </a:lnTo>
                  <a:lnTo>
                    <a:pt x="1453912" y="461010"/>
                  </a:lnTo>
                  <a:lnTo>
                    <a:pt x="1472112" y="500380"/>
                  </a:lnTo>
                  <a:lnTo>
                    <a:pt x="1490510" y="533400"/>
                  </a:lnTo>
                  <a:lnTo>
                    <a:pt x="1521897" y="533400"/>
                  </a:lnTo>
                  <a:lnTo>
                    <a:pt x="1517292" y="527050"/>
                  </a:lnTo>
                  <a:lnTo>
                    <a:pt x="1496401" y="491490"/>
                  </a:lnTo>
                  <a:lnTo>
                    <a:pt x="1473797" y="440690"/>
                  </a:lnTo>
                  <a:lnTo>
                    <a:pt x="1455768" y="379730"/>
                  </a:lnTo>
                  <a:lnTo>
                    <a:pt x="1448600" y="314960"/>
                  </a:lnTo>
                  <a:lnTo>
                    <a:pt x="1457686" y="255270"/>
                  </a:lnTo>
                  <a:lnTo>
                    <a:pt x="1481103" y="200660"/>
                  </a:lnTo>
                  <a:lnTo>
                    <a:pt x="1514089" y="151130"/>
                  </a:lnTo>
                  <a:lnTo>
                    <a:pt x="1551882" y="107950"/>
                  </a:lnTo>
                  <a:lnTo>
                    <a:pt x="1589721" y="73660"/>
                  </a:lnTo>
                  <a:lnTo>
                    <a:pt x="1622843" y="46990"/>
                  </a:lnTo>
                  <a:lnTo>
                    <a:pt x="1646486" y="30480"/>
                  </a:lnTo>
                  <a:lnTo>
                    <a:pt x="1650247" y="27940"/>
                  </a:lnTo>
                  <a:close/>
                </a:path>
                <a:path w="1664334" h="930910">
                  <a:moveTo>
                    <a:pt x="1655724" y="0"/>
                  </a:moveTo>
                  <a:lnTo>
                    <a:pt x="1649869" y="0"/>
                  </a:lnTo>
                  <a:lnTo>
                    <a:pt x="1591187" y="3810"/>
                  </a:lnTo>
                  <a:lnTo>
                    <a:pt x="1535736" y="11430"/>
                  </a:lnTo>
                  <a:lnTo>
                    <a:pt x="1483547" y="22860"/>
                  </a:lnTo>
                  <a:lnTo>
                    <a:pt x="1434652" y="38100"/>
                  </a:lnTo>
                  <a:lnTo>
                    <a:pt x="1389081" y="57150"/>
                  </a:lnTo>
                  <a:lnTo>
                    <a:pt x="1346867" y="80010"/>
                  </a:lnTo>
                  <a:lnTo>
                    <a:pt x="1308040" y="106680"/>
                  </a:lnTo>
                  <a:lnTo>
                    <a:pt x="1272633" y="137160"/>
                  </a:lnTo>
                  <a:lnTo>
                    <a:pt x="1240675" y="172720"/>
                  </a:lnTo>
                  <a:lnTo>
                    <a:pt x="1202509" y="226060"/>
                  </a:lnTo>
                  <a:lnTo>
                    <a:pt x="1174660" y="279400"/>
                  </a:lnTo>
                  <a:lnTo>
                    <a:pt x="1155250" y="328930"/>
                  </a:lnTo>
                  <a:lnTo>
                    <a:pt x="1142398" y="372110"/>
                  </a:lnTo>
                  <a:lnTo>
                    <a:pt x="1129652" y="426720"/>
                  </a:lnTo>
                  <a:lnTo>
                    <a:pt x="1128750" y="427990"/>
                  </a:lnTo>
                  <a:lnTo>
                    <a:pt x="1103430" y="458470"/>
                  </a:lnTo>
                  <a:lnTo>
                    <a:pt x="1071857" y="486410"/>
                  </a:lnTo>
                  <a:lnTo>
                    <a:pt x="1035831" y="510540"/>
                  </a:lnTo>
                  <a:lnTo>
                    <a:pt x="997153" y="528320"/>
                  </a:lnTo>
                  <a:lnTo>
                    <a:pt x="1054235" y="528320"/>
                  </a:lnTo>
                  <a:lnTo>
                    <a:pt x="1086543" y="506730"/>
                  </a:lnTo>
                  <a:lnTo>
                    <a:pt x="1121608" y="476250"/>
                  </a:lnTo>
                  <a:lnTo>
                    <a:pt x="1149794" y="443230"/>
                  </a:lnTo>
                  <a:lnTo>
                    <a:pt x="1164069" y="389890"/>
                  </a:lnTo>
                  <a:lnTo>
                    <a:pt x="1170973" y="364490"/>
                  </a:lnTo>
                  <a:lnTo>
                    <a:pt x="1192535" y="302260"/>
                  </a:lnTo>
                  <a:lnTo>
                    <a:pt x="1228310" y="232410"/>
                  </a:lnTo>
                  <a:lnTo>
                    <a:pt x="1252978" y="196850"/>
                  </a:lnTo>
                  <a:lnTo>
                    <a:pt x="1282943" y="162560"/>
                  </a:lnTo>
                  <a:lnTo>
                    <a:pt x="1318783" y="130810"/>
                  </a:lnTo>
                  <a:lnTo>
                    <a:pt x="1361081" y="100330"/>
                  </a:lnTo>
                  <a:lnTo>
                    <a:pt x="1410417" y="74930"/>
                  </a:lnTo>
                  <a:lnTo>
                    <a:pt x="1467371" y="53340"/>
                  </a:lnTo>
                  <a:lnTo>
                    <a:pt x="1532526" y="36830"/>
                  </a:lnTo>
                  <a:lnTo>
                    <a:pt x="1606461" y="27940"/>
                  </a:lnTo>
                  <a:lnTo>
                    <a:pt x="1650247" y="27940"/>
                  </a:lnTo>
                  <a:lnTo>
                    <a:pt x="1655889" y="24130"/>
                  </a:lnTo>
                  <a:lnTo>
                    <a:pt x="1661210" y="21590"/>
                  </a:lnTo>
                  <a:lnTo>
                    <a:pt x="1663966" y="15240"/>
                  </a:lnTo>
                  <a:lnTo>
                    <a:pt x="1661071" y="3810"/>
                  </a:lnTo>
                  <a:lnTo>
                    <a:pt x="1655724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775397" y="2068035"/>
              <a:ext cx="387985" cy="441959"/>
            </a:xfrm>
            <a:custGeom>
              <a:avLst/>
              <a:gdLst/>
              <a:ahLst/>
              <a:cxnLst/>
              <a:rect l="l" t="t" r="r" b="b"/>
              <a:pathLst>
                <a:path w="387985" h="441960">
                  <a:moveTo>
                    <a:pt x="341663" y="0"/>
                  </a:moveTo>
                  <a:lnTo>
                    <a:pt x="100312" y="0"/>
                  </a:lnTo>
                  <a:lnTo>
                    <a:pt x="15693" y="255317"/>
                  </a:lnTo>
                  <a:lnTo>
                    <a:pt x="0" y="386426"/>
                  </a:lnTo>
                  <a:lnTo>
                    <a:pt x="64495" y="434729"/>
                  </a:lnTo>
                  <a:lnTo>
                    <a:pt x="221534" y="441629"/>
                  </a:lnTo>
                  <a:lnTo>
                    <a:pt x="261928" y="434729"/>
                  </a:lnTo>
                  <a:lnTo>
                    <a:pt x="339263" y="386426"/>
                  </a:lnTo>
                  <a:lnTo>
                    <a:pt x="387765" y="255317"/>
                  </a:lnTo>
                  <a:lnTo>
                    <a:pt x="341663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816076" y="2055336"/>
              <a:ext cx="360680" cy="467359"/>
            </a:xfrm>
            <a:custGeom>
              <a:avLst/>
              <a:gdLst/>
              <a:ahLst/>
              <a:cxnLst/>
              <a:rect l="l" t="t" r="r" b="b"/>
              <a:pathLst>
                <a:path w="360679" h="467360">
                  <a:moveTo>
                    <a:pt x="306387" y="0"/>
                  </a:moveTo>
                  <a:lnTo>
                    <a:pt x="54228" y="0"/>
                  </a:lnTo>
                  <a:lnTo>
                    <a:pt x="49415" y="3416"/>
                  </a:lnTo>
                  <a:lnTo>
                    <a:pt x="27475" y="72145"/>
                  </a:lnTo>
                  <a:lnTo>
                    <a:pt x="12815" y="131383"/>
                  </a:lnTo>
                  <a:lnTo>
                    <a:pt x="3656" y="186193"/>
                  </a:lnTo>
                  <a:lnTo>
                    <a:pt x="0" y="236532"/>
                  </a:lnTo>
                  <a:lnTo>
                    <a:pt x="1846" y="282360"/>
                  </a:lnTo>
                  <a:lnTo>
                    <a:pt x="9197" y="323634"/>
                  </a:lnTo>
                  <a:lnTo>
                    <a:pt x="22051" y="360312"/>
                  </a:lnTo>
                  <a:lnTo>
                    <a:pt x="83845" y="435172"/>
                  </a:lnTo>
                  <a:lnTo>
                    <a:pt x="128581" y="457380"/>
                  </a:lnTo>
                  <a:lnTo>
                    <a:pt x="180860" y="467029"/>
                  </a:lnTo>
                  <a:lnTo>
                    <a:pt x="196737" y="465745"/>
                  </a:lnTo>
                  <a:lnTo>
                    <a:pt x="232173" y="457380"/>
                  </a:lnTo>
                  <a:lnTo>
                    <a:pt x="263816" y="441629"/>
                  </a:lnTo>
                  <a:lnTo>
                    <a:pt x="179793" y="441629"/>
                  </a:lnTo>
                  <a:lnTo>
                    <a:pt x="167181" y="440469"/>
                  </a:lnTo>
                  <a:lnTo>
                    <a:pt x="98206" y="414031"/>
                  </a:lnTo>
                  <a:lnTo>
                    <a:pt x="60883" y="377317"/>
                  </a:lnTo>
                  <a:lnTo>
                    <a:pt x="31286" y="305024"/>
                  </a:lnTo>
                  <a:lnTo>
                    <a:pt x="26048" y="259954"/>
                  </a:lnTo>
                  <a:lnTo>
                    <a:pt x="27176" y="209233"/>
                  </a:lnTo>
                  <a:lnTo>
                    <a:pt x="34664" y="153085"/>
                  </a:lnTo>
                  <a:lnTo>
                    <a:pt x="48505" y="91732"/>
                  </a:lnTo>
                  <a:lnTo>
                    <a:pt x="68694" y="25400"/>
                  </a:lnTo>
                  <a:lnTo>
                    <a:pt x="318327" y="25400"/>
                  </a:lnTo>
                  <a:lnTo>
                    <a:pt x="312978" y="8521"/>
                  </a:lnTo>
                  <a:lnTo>
                    <a:pt x="311200" y="3416"/>
                  </a:lnTo>
                  <a:lnTo>
                    <a:pt x="306387" y="0"/>
                  </a:lnTo>
                  <a:close/>
                </a:path>
                <a:path w="360679" h="467360">
                  <a:moveTo>
                    <a:pt x="318327" y="25400"/>
                  </a:moveTo>
                  <a:lnTo>
                    <a:pt x="291922" y="25400"/>
                  </a:lnTo>
                  <a:lnTo>
                    <a:pt x="312111" y="91732"/>
                  </a:lnTo>
                  <a:lnTo>
                    <a:pt x="325952" y="153085"/>
                  </a:lnTo>
                  <a:lnTo>
                    <a:pt x="333439" y="209233"/>
                  </a:lnTo>
                  <a:lnTo>
                    <a:pt x="334567" y="259954"/>
                  </a:lnTo>
                  <a:lnTo>
                    <a:pt x="329329" y="305024"/>
                  </a:lnTo>
                  <a:lnTo>
                    <a:pt x="317720" y="344219"/>
                  </a:lnTo>
                  <a:lnTo>
                    <a:pt x="262391" y="414031"/>
                  </a:lnTo>
                  <a:lnTo>
                    <a:pt x="223670" y="433176"/>
                  </a:lnTo>
                  <a:lnTo>
                    <a:pt x="179793" y="441629"/>
                  </a:lnTo>
                  <a:lnTo>
                    <a:pt x="263816" y="441629"/>
                  </a:lnTo>
                  <a:lnTo>
                    <a:pt x="320205" y="392353"/>
                  </a:lnTo>
                  <a:lnTo>
                    <a:pt x="351419" y="323632"/>
                  </a:lnTo>
                  <a:lnTo>
                    <a:pt x="358769" y="282357"/>
                  </a:lnTo>
                  <a:lnTo>
                    <a:pt x="360616" y="236527"/>
                  </a:lnTo>
                  <a:lnTo>
                    <a:pt x="356960" y="186187"/>
                  </a:lnTo>
                  <a:lnTo>
                    <a:pt x="347801" y="131378"/>
                  </a:lnTo>
                  <a:lnTo>
                    <a:pt x="333140" y="72142"/>
                  </a:lnTo>
                  <a:lnTo>
                    <a:pt x="318327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705962" y="1586795"/>
              <a:ext cx="581025" cy="516255"/>
            </a:xfrm>
            <a:custGeom>
              <a:avLst/>
              <a:gdLst/>
              <a:ahLst/>
              <a:cxnLst/>
              <a:rect l="l" t="t" r="r" b="b"/>
              <a:pathLst>
                <a:path w="581025" h="516255">
                  <a:moveTo>
                    <a:pt x="297281" y="0"/>
                  </a:moveTo>
                  <a:lnTo>
                    <a:pt x="283565" y="0"/>
                  </a:lnTo>
                  <a:lnTo>
                    <a:pt x="232203" y="7848"/>
                  </a:lnTo>
                  <a:lnTo>
                    <a:pt x="182439" y="24282"/>
                  </a:lnTo>
                  <a:lnTo>
                    <a:pt x="135940" y="48693"/>
                  </a:lnTo>
                  <a:lnTo>
                    <a:pt x="94374" y="80470"/>
                  </a:lnTo>
                  <a:lnTo>
                    <a:pt x="59405" y="119006"/>
                  </a:lnTo>
                  <a:lnTo>
                    <a:pt x="32702" y="163690"/>
                  </a:lnTo>
                  <a:lnTo>
                    <a:pt x="17466" y="203549"/>
                  </a:lnTo>
                  <a:lnTo>
                    <a:pt x="7350" y="244963"/>
                  </a:lnTo>
                  <a:lnTo>
                    <a:pt x="1734" y="287302"/>
                  </a:lnTo>
                  <a:lnTo>
                    <a:pt x="0" y="329933"/>
                  </a:lnTo>
                  <a:lnTo>
                    <a:pt x="6801" y="365560"/>
                  </a:lnTo>
                  <a:lnTo>
                    <a:pt x="26216" y="398971"/>
                  </a:lnTo>
                  <a:lnTo>
                    <a:pt x="56757" y="428964"/>
                  </a:lnTo>
                  <a:lnTo>
                    <a:pt x="96939" y="454336"/>
                  </a:lnTo>
                  <a:lnTo>
                    <a:pt x="145275" y="473886"/>
                  </a:lnTo>
                  <a:lnTo>
                    <a:pt x="200279" y="486410"/>
                  </a:lnTo>
                  <a:lnTo>
                    <a:pt x="213571" y="498397"/>
                  </a:lnTo>
                  <a:lnTo>
                    <a:pt x="232716" y="507792"/>
                  </a:lnTo>
                  <a:lnTo>
                    <a:pt x="256444" y="513922"/>
                  </a:lnTo>
                  <a:lnTo>
                    <a:pt x="283489" y="516115"/>
                  </a:lnTo>
                  <a:lnTo>
                    <a:pt x="297357" y="516115"/>
                  </a:lnTo>
                  <a:lnTo>
                    <a:pt x="324402" y="513922"/>
                  </a:lnTo>
                  <a:lnTo>
                    <a:pt x="348130" y="507792"/>
                  </a:lnTo>
                  <a:lnTo>
                    <a:pt x="367275" y="498397"/>
                  </a:lnTo>
                  <a:lnTo>
                    <a:pt x="380568" y="486410"/>
                  </a:lnTo>
                  <a:lnTo>
                    <a:pt x="435570" y="473886"/>
                  </a:lnTo>
                  <a:lnTo>
                    <a:pt x="483904" y="454336"/>
                  </a:lnTo>
                  <a:lnTo>
                    <a:pt x="524082" y="428964"/>
                  </a:lnTo>
                  <a:lnTo>
                    <a:pt x="554621" y="398971"/>
                  </a:lnTo>
                  <a:lnTo>
                    <a:pt x="574033" y="365560"/>
                  </a:lnTo>
                  <a:lnTo>
                    <a:pt x="580834" y="329933"/>
                  </a:lnTo>
                  <a:lnTo>
                    <a:pt x="579102" y="287302"/>
                  </a:lnTo>
                  <a:lnTo>
                    <a:pt x="573490" y="244963"/>
                  </a:lnTo>
                  <a:lnTo>
                    <a:pt x="563378" y="203549"/>
                  </a:lnTo>
                  <a:lnTo>
                    <a:pt x="548144" y="163690"/>
                  </a:lnTo>
                  <a:lnTo>
                    <a:pt x="521441" y="119006"/>
                  </a:lnTo>
                  <a:lnTo>
                    <a:pt x="486473" y="80470"/>
                  </a:lnTo>
                  <a:lnTo>
                    <a:pt x="444906" y="48693"/>
                  </a:lnTo>
                  <a:lnTo>
                    <a:pt x="398407" y="24282"/>
                  </a:lnTo>
                  <a:lnTo>
                    <a:pt x="348644" y="7848"/>
                  </a:lnTo>
                  <a:lnTo>
                    <a:pt x="297281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693262" y="1574095"/>
              <a:ext cx="606425" cy="541655"/>
            </a:xfrm>
            <a:custGeom>
              <a:avLst/>
              <a:gdLst/>
              <a:ahLst/>
              <a:cxnLst/>
              <a:rect l="l" t="t" r="r" b="b"/>
              <a:pathLst>
                <a:path w="606425" h="541655">
                  <a:moveTo>
                    <a:pt x="309981" y="0"/>
                  </a:moveTo>
                  <a:lnTo>
                    <a:pt x="247837" y="6818"/>
                  </a:lnTo>
                  <a:lnTo>
                    <a:pt x="202086" y="20516"/>
                  </a:lnTo>
                  <a:lnTo>
                    <a:pt x="159117" y="40504"/>
                  </a:lnTo>
                  <a:lnTo>
                    <a:pt x="119870" y="66167"/>
                  </a:lnTo>
                  <a:lnTo>
                    <a:pt x="85285" y="96891"/>
                  </a:lnTo>
                  <a:lnTo>
                    <a:pt x="56305" y="132058"/>
                  </a:lnTo>
                  <a:lnTo>
                    <a:pt x="33870" y="171056"/>
                  </a:lnTo>
                  <a:lnTo>
                    <a:pt x="19100" y="209159"/>
                  </a:lnTo>
                  <a:lnTo>
                    <a:pt x="8509" y="250558"/>
                  </a:lnTo>
                  <a:lnTo>
                    <a:pt x="2133" y="295095"/>
                  </a:lnTo>
                  <a:lnTo>
                    <a:pt x="0" y="342633"/>
                  </a:lnTo>
                  <a:lnTo>
                    <a:pt x="6962" y="381085"/>
                  </a:lnTo>
                  <a:lnTo>
                    <a:pt x="26865" y="416952"/>
                  </a:lnTo>
                  <a:lnTo>
                    <a:pt x="58234" y="449052"/>
                  </a:lnTo>
                  <a:lnTo>
                    <a:pt x="99592" y="476204"/>
                  </a:lnTo>
                  <a:lnTo>
                    <a:pt x="149464" y="497225"/>
                  </a:lnTo>
                  <a:lnTo>
                    <a:pt x="206375" y="510933"/>
                  </a:lnTo>
                  <a:lnTo>
                    <a:pt x="222455" y="523609"/>
                  </a:lnTo>
                  <a:lnTo>
                    <a:pt x="243624" y="533244"/>
                  </a:lnTo>
                  <a:lnTo>
                    <a:pt x="268622" y="539369"/>
                  </a:lnTo>
                  <a:lnTo>
                    <a:pt x="296189" y="541515"/>
                  </a:lnTo>
                  <a:lnTo>
                    <a:pt x="310057" y="541515"/>
                  </a:lnTo>
                  <a:lnTo>
                    <a:pt x="337625" y="539369"/>
                  </a:lnTo>
                  <a:lnTo>
                    <a:pt x="362623" y="533244"/>
                  </a:lnTo>
                  <a:lnTo>
                    <a:pt x="383792" y="523609"/>
                  </a:lnTo>
                  <a:lnTo>
                    <a:pt x="393298" y="516115"/>
                  </a:lnTo>
                  <a:lnTo>
                    <a:pt x="296189" y="516115"/>
                  </a:lnTo>
                  <a:lnTo>
                    <a:pt x="270304" y="513929"/>
                  </a:lnTo>
                  <a:lnTo>
                    <a:pt x="249045" y="508227"/>
                  </a:lnTo>
                  <a:lnTo>
                    <a:pt x="233079" y="500293"/>
                  </a:lnTo>
                  <a:lnTo>
                    <a:pt x="223075" y="491413"/>
                  </a:lnTo>
                  <a:lnTo>
                    <a:pt x="221068" y="488784"/>
                  </a:lnTo>
                  <a:lnTo>
                    <a:pt x="218122" y="487032"/>
                  </a:lnTo>
                  <a:lnTo>
                    <a:pt x="153671" y="471740"/>
                  </a:lnTo>
                  <a:lnTo>
                    <a:pt x="101504" y="447942"/>
                  </a:lnTo>
                  <a:lnTo>
                    <a:pt x="60980" y="417157"/>
                  </a:lnTo>
                  <a:lnTo>
                    <a:pt x="34737" y="381392"/>
                  </a:lnTo>
                  <a:lnTo>
                    <a:pt x="25400" y="342633"/>
                  </a:lnTo>
                  <a:lnTo>
                    <a:pt x="27383" y="297858"/>
                  </a:lnTo>
                  <a:lnTo>
                    <a:pt x="33316" y="256020"/>
                  </a:lnTo>
                  <a:lnTo>
                    <a:pt x="43171" y="217262"/>
                  </a:lnTo>
                  <a:lnTo>
                    <a:pt x="56921" y="181724"/>
                  </a:lnTo>
                  <a:lnTo>
                    <a:pt x="81475" y="140474"/>
                  </a:lnTo>
                  <a:lnTo>
                    <a:pt x="114024" y="104110"/>
                  </a:lnTo>
                  <a:lnTo>
                    <a:pt x="153175" y="73526"/>
                  </a:lnTo>
                  <a:lnTo>
                    <a:pt x="197542" y="49614"/>
                  </a:lnTo>
                  <a:lnTo>
                    <a:pt x="245680" y="33280"/>
                  </a:lnTo>
                  <a:lnTo>
                    <a:pt x="296252" y="25400"/>
                  </a:lnTo>
                  <a:lnTo>
                    <a:pt x="414352" y="25374"/>
                  </a:lnTo>
                  <a:lnTo>
                    <a:pt x="403854" y="20507"/>
                  </a:lnTo>
                  <a:lnTo>
                    <a:pt x="357882" y="6802"/>
                  </a:lnTo>
                  <a:lnTo>
                    <a:pt x="309981" y="0"/>
                  </a:lnTo>
                  <a:close/>
                </a:path>
                <a:path w="606425" h="541655">
                  <a:moveTo>
                    <a:pt x="414352" y="25374"/>
                  </a:moveTo>
                  <a:lnTo>
                    <a:pt x="309156" y="25374"/>
                  </a:lnTo>
                  <a:lnTo>
                    <a:pt x="360121" y="33280"/>
                  </a:lnTo>
                  <a:lnTo>
                    <a:pt x="408486" y="49621"/>
                  </a:lnTo>
                  <a:lnTo>
                    <a:pt x="452971" y="73529"/>
                  </a:lnTo>
                  <a:lnTo>
                    <a:pt x="492191" y="104111"/>
                  </a:lnTo>
                  <a:lnTo>
                    <a:pt x="524767" y="140474"/>
                  </a:lnTo>
                  <a:lnTo>
                    <a:pt x="549325" y="181724"/>
                  </a:lnTo>
                  <a:lnTo>
                    <a:pt x="563075" y="217262"/>
                  </a:lnTo>
                  <a:lnTo>
                    <a:pt x="572928" y="256020"/>
                  </a:lnTo>
                  <a:lnTo>
                    <a:pt x="578858" y="297858"/>
                  </a:lnTo>
                  <a:lnTo>
                    <a:pt x="580834" y="342633"/>
                  </a:lnTo>
                  <a:lnTo>
                    <a:pt x="571500" y="381392"/>
                  </a:lnTo>
                  <a:lnTo>
                    <a:pt x="545253" y="417163"/>
                  </a:lnTo>
                  <a:lnTo>
                    <a:pt x="504729" y="447946"/>
                  </a:lnTo>
                  <a:lnTo>
                    <a:pt x="452563" y="471742"/>
                  </a:lnTo>
                  <a:lnTo>
                    <a:pt x="391388" y="486549"/>
                  </a:lnTo>
                  <a:lnTo>
                    <a:pt x="388112" y="487032"/>
                  </a:lnTo>
                  <a:lnTo>
                    <a:pt x="385165" y="488784"/>
                  </a:lnTo>
                  <a:lnTo>
                    <a:pt x="335942" y="513929"/>
                  </a:lnTo>
                  <a:lnTo>
                    <a:pt x="310057" y="516115"/>
                  </a:lnTo>
                  <a:lnTo>
                    <a:pt x="393298" y="516115"/>
                  </a:lnTo>
                  <a:lnTo>
                    <a:pt x="399872" y="510933"/>
                  </a:lnTo>
                  <a:lnTo>
                    <a:pt x="456781" y="497225"/>
                  </a:lnTo>
                  <a:lnTo>
                    <a:pt x="506651" y="476204"/>
                  </a:lnTo>
                  <a:lnTo>
                    <a:pt x="548006" y="449052"/>
                  </a:lnTo>
                  <a:lnTo>
                    <a:pt x="579372" y="416952"/>
                  </a:lnTo>
                  <a:lnTo>
                    <a:pt x="599273" y="381085"/>
                  </a:lnTo>
                  <a:lnTo>
                    <a:pt x="606234" y="342633"/>
                  </a:lnTo>
                  <a:lnTo>
                    <a:pt x="604109" y="295095"/>
                  </a:lnTo>
                  <a:lnTo>
                    <a:pt x="597738" y="250553"/>
                  </a:lnTo>
                  <a:lnTo>
                    <a:pt x="587151" y="209157"/>
                  </a:lnTo>
                  <a:lnTo>
                    <a:pt x="572376" y="171056"/>
                  </a:lnTo>
                  <a:lnTo>
                    <a:pt x="549938" y="132058"/>
                  </a:lnTo>
                  <a:lnTo>
                    <a:pt x="520941" y="96890"/>
                  </a:lnTo>
                  <a:lnTo>
                    <a:pt x="486311" y="66165"/>
                  </a:lnTo>
                  <a:lnTo>
                    <a:pt x="446973" y="40499"/>
                  </a:lnTo>
                  <a:lnTo>
                    <a:pt x="414352" y="25374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304270" y="1957921"/>
              <a:ext cx="141605" cy="398780"/>
            </a:xfrm>
            <a:custGeom>
              <a:avLst/>
              <a:gdLst/>
              <a:ahLst/>
              <a:cxnLst/>
              <a:rect l="l" t="t" r="r" b="b"/>
              <a:pathLst>
                <a:path w="141604" h="398780">
                  <a:moveTo>
                    <a:pt x="0" y="0"/>
                  </a:moveTo>
                  <a:lnTo>
                    <a:pt x="141490" y="398310"/>
                  </a:lnTo>
                  <a:lnTo>
                    <a:pt x="102796" y="235731"/>
                  </a:lnTo>
                  <a:lnTo>
                    <a:pt x="75160" y="140047"/>
                  </a:lnTo>
                  <a:lnTo>
                    <a:pt x="45316" y="73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289792" y="1943448"/>
              <a:ext cx="170180" cy="426084"/>
            </a:xfrm>
            <a:custGeom>
              <a:avLst/>
              <a:gdLst/>
              <a:ahLst/>
              <a:cxnLst/>
              <a:rect l="l" t="t" r="r" b="b"/>
              <a:pathLst>
                <a:path w="170179" h="426085">
                  <a:moveTo>
                    <a:pt x="13576" y="0"/>
                  </a:moveTo>
                  <a:lnTo>
                    <a:pt x="1752" y="7518"/>
                  </a:lnTo>
                  <a:lnTo>
                    <a:pt x="0" y="15367"/>
                  </a:lnTo>
                  <a:lnTo>
                    <a:pt x="7383" y="27416"/>
                  </a:lnTo>
                  <a:lnTo>
                    <a:pt x="17004" y="45156"/>
                  </a:lnTo>
                  <a:lnTo>
                    <a:pt x="50161" y="116913"/>
                  </a:lnTo>
                  <a:lnTo>
                    <a:pt x="71659" y="171653"/>
                  </a:lnTo>
                  <a:lnTo>
                    <a:pt x="95077" y="239451"/>
                  </a:lnTo>
                  <a:lnTo>
                    <a:pt x="119397" y="320670"/>
                  </a:lnTo>
                  <a:lnTo>
                    <a:pt x="144970" y="421525"/>
                  </a:lnTo>
                  <a:lnTo>
                    <a:pt x="150190" y="425488"/>
                  </a:lnTo>
                  <a:lnTo>
                    <a:pt x="155955" y="425488"/>
                  </a:lnTo>
                  <a:lnTo>
                    <a:pt x="156908" y="425488"/>
                  </a:lnTo>
                  <a:lnTo>
                    <a:pt x="165684" y="423557"/>
                  </a:lnTo>
                  <a:lnTo>
                    <a:pt x="146515" y="323337"/>
                  </a:lnTo>
                  <a:lnTo>
                    <a:pt x="124580" y="248038"/>
                  </a:lnTo>
                  <a:lnTo>
                    <a:pt x="103214" y="183655"/>
                  </a:lnTo>
                  <a:lnTo>
                    <a:pt x="83100" y="129850"/>
                  </a:lnTo>
                  <a:lnTo>
                    <a:pt x="64921" y="86284"/>
                  </a:lnTo>
                  <a:lnTo>
                    <a:pt x="37096" y="28517"/>
                  </a:lnTo>
                  <a:lnTo>
                    <a:pt x="21412" y="1727"/>
                  </a:lnTo>
                  <a:lnTo>
                    <a:pt x="1357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343591" y="1842072"/>
              <a:ext cx="345440" cy="225425"/>
            </a:xfrm>
            <a:custGeom>
              <a:avLst/>
              <a:gdLst/>
              <a:ahLst/>
              <a:cxnLst/>
              <a:rect l="l" t="t" r="r" b="b"/>
              <a:pathLst>
                <a:path w="345440" h="225425">
                  <a:moveTo>
                    <a:pt x="0" y="0"/>
                  </a:moveTo>
                  <a:lnTo>
                    <a:pt x="344919" y="225336"/>
                  </a:lnTo>
                  <a:lnTo>
                    <a:pt x="241281" y="127260"/>
                  </a:lnTo>
                  <a:lnTo>
                    <a:pt x="170807" y="71096"/>
                  </a:lnTo>
                  <a:lnTo>
                    <a:pt x="101158" y="35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329316" y="1827786"/>
              <a:ext cx="373380" cy="252729"/>
            </a:xfrm>
            <a:custGeom>
              <a:avLst/>
              <a:gdLst/>
              <a:ahLst/>
              <a:cxnLst/>
              <a:rect l="l" t="t" r="r" b="b"/>
              <a:pathLst>
                <a:path w="373379" h="252730">
                  <a:moveTo>
                    <a:pt x="11645" y="0"/>
                  </a:moveTo>
                  <a:lnTo>
                    <a:pt x="4483" y="3594"/>
                  </a:lnTo>
                  <a:lnTo>
                    <a:pt x="0" y="16878"/>
                  </a:lnTo>
                  <a:lnTo>
                    <a:pt x="3581" y="24079"/>
                  </a:lnTo>
                  <a:lnTo>
                    <a:pt x="18326" y="29321"/>
                  </a:lnTo>
                  <a:lnTo>
                    <a:pt x="40122" y="38266"/>
                  </a:lnTo>
                  <a:lnTo>
                    <a:pt x="117055" y="76282"/>
                  </a:lnTo>
                  <a:lnTo>
                    <a:pt x="168343" y="106493"/>
                  </a:lnTo>
                  <a:lnTo>
                    <a:pt x="225612" y="144931"/>
                  </a:lnTo>
                  <a:lnTo>
                    <a:pt x="286937" y="192166"/>
                  </a:lnTo>
                  <a:lnTo>
                    <a:pt x="350393" y="248767"/>
                  </a:lnTo>
                  <a:lnTo>
                    <a:pt x="352844" y="251142"/>
                  </a:lnTo>
                  <a:lnTo>
                    <a:pt x="356019" y="252323"/>
                  </a:lnTo>
                  <a:lnTo>
                    <a:pt x="359194" y="252323"/>
                  </a:lnTo>
                  <a:lnTo>
                    <a:pt x="362521" y="252323"/>
                  </a:lnTo>
                  <a:lnTo>
                    <a:pt x="365848" y="251015"/>
                  </a:lnTo>
                  <a:lnTo>
                    <a:pt x="373214" y="243370"/>
                  </a:lnTo>
                  <a:lnTo>
                    <a:pt x="373049" y="235331"/>
                  </a:lnTo>
                  <a:lnTo>
                    <a:pt x="367995" y="230479"/>
                  </a:lnTo>
                  <a:lnTo>
                    <a:pt x="303101" y="172493"/>
                  </a:lnTo>
                  <a:lnTo>
                    <a:pt x="240650" y="124214"/>
                  </a:lnTo>
                  <a:lnTo>
                    <a:pt x="182446" y="84998"/>
                  </a:lnTo>
                  <a:lnTo>
                    <a:pt x="130295" y="54198"/>
                  </a:lnTo>
                  <a:lnTo>
                    <a:pt x="86002" y="31169"/>
                  </a:lnTo>
                  <a:lnTo>
                    <a:pt x="51373" y="15265"/>
                  </a:lnTo>
                  <a:lnTo>
                    <a:pt x="28212" y="5839"/>
                  </a:lnTo>
                  <a:lnTo>
                    <a:pt x="11645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39774" y="1419590"/>
              <a:ext cx="332105" cy="331470"/>
            </a:xfrm>
            <a:custGeom>
              <a:avLst/>
              <a:gdLst/>
              <a:ahLst/>
              <a:cxnLst/>
              <a:rect l="l" t="t" r="r" b="b"/>
              <a:pathLst>
                <a:path w="332104" h="331469">
                  <a:moveTo>
                    <a:pt x="325793" y="0"/>
                  </a:moveTo>
                  <a:lnTo>
                    <a:pt x="308875" y="7285"/>
                  </a:lnTo>
                  <a:lnTo>
                    <a:pt x="279428" y="15665"/>
                  </a:lnTo>
                  <a:lnTo>
                    <a:pt x="243089" y="23731"/>
                  </a:lnTo>
                  <a:lnTo>
                    <a:pt x="205498" y="30073"/>
                  </a:lnTo>
                  <a:lnTo>
                    <a:pt x="81540" y="72343"/>
                  </a:lnTo>
                  <a:lnTo>
                    <a:pt x="21105" y="132200"/>
                  </a:lnTo>
                  <a:lnTo>
                    <a:pt x="1492" y="185685"/>
                  </a:lnTo>
                  <a:lnTo>
                    <a:pt x="0" y="208838"/>
                  </a:lnTo>
                  <a:lnTo>
                    <a:pt x="850" y="209689"/>
                  </a:lnTo>
                  <a:lnTo>
                    <a:pt x="35856" y="233461"/>
                  </a:lnTo>
                  <a:lnTo>
                    <a:pt x="67024" y="261797"/>
                  </a:lnTo>
                  <a:lnTo>
                    <a:pt x="93476" y="294382"/>
                  </a:lnTo>
                  <a:lnTo>
                    <a:pt x="114338" y="330898"/>
                  </a:lnTo>
                  <a:lnTo>
                    <a:pt x="171540" y="316796"/>
                  </a:lnTo>
                  <a:lnTo>
                    <a:pt x="220752" y="290574"/>
                  </a:lnTo>
                  <a:lnTo>
                    <a:pt x="260433" y="257759"/>
                  </a:lnTo>
                  <a:lnTo>
                    <a:pt x="289039" y="223875"/>
                  </a:lnTo>
                  <a:lnTo>
                    <a:pt x="314195" y="168673"/>
                  </a:lnTo>
                  <a:lnTo>
                    <a:pt x="327481" y="114274"/>
                  </a:lnTo>
                  <a:lnTo>
                    <a:pt x="331864" y="65088"/>
                  </a:lnTo>
                  <a:lnTo>
                    <a:pt x="330312" y="25526"/>
                  </a:lnTo>
                  <a:lnTo>
                    <a:pt x="325793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127121" y="1406249"/>
              <a:ext cx="357505" cy="357505"/>
            </a:xfrm>
            <a:custGeom>
              <a:avLst/>
              <a:gdLst/>
              <a:ahLst/>
              <a:cxnLst/>
              <a:rect l="l" t="t" r="r" b="b"/>
              <a:pathLst>
                <a:path w="357504" h="357505">
                  <a:moveTo>
                    <a:pt x="338696" y="0"/>
                  </a:moveTo>
                  <a:lnTo>
                    <a:pt x="334403" y="609"/>
                  </a:lnTo>
                  <a:lnTo>
                    <a:pt x="331063" y="3009"/>
                  </a:lnTo>
                  <a:lnTo>
                    <a:pt x="316956" y="8833"/>
                  </a:lnTo>
                  <a:lnTo>
                    <a:pt x="290044" y="16449"/>
                  </a:lnTo>
                  <a:lnTo>
                    <a:pt x="254923" y="24308"/>
                  </a:lnTo>
                  <a:lnTo>
                    <a:pt x="216192" y="30861"/>
                  </a:lnTo>
                  <a:lnTo>
                    <a:pt x="141785" y="49229"/>
                  </a:lnTo>
                  <a:lnTo>
                    <a:pt x="86678" y="75671"/>
                  </a:lnTo>
                  <a:lnTo>
                    <a:pt x="48093" y="106879"/>
                  </a:lnTo>
                  <a:lnTo>
                    <a:pt x="23004" y="139744"/>
                  </a:lnTo>
                  <a:lnTo>
                    <a:pt x="1834" y="197506"/>
                  </a:lnTo>
                  <a:lnTo>
                    <a:pt x="0" y="223253"/>
                  </a:lnTo>
                  <a:lnTo>
                    <a:pt x="253" y="226199"/>
                  </a:lnTo>
                  <a:lnTo>
                    <a:pt x="1523" y="228955"/>
                  </a:lnTo>
                  <a:lnTo>
                    <a:pt x="5333" y="232803"/>
                  </a:lnTo>
                  <a:lnTo>
                    <a:pt x="6184" y="233464"/>
                  </a:lnTo>
                  <a:lnTo>
                    <a:pt x="7099" y="233997"/>
                  </a:lnTo>
                  <a:lnTo>
                    <a:pt x="41723" y="257575"/>
                  </a:lnTo>
                  <a:lnTo>
                    <a:pt x="71580" y="284967"/>
                  </a:lnTo>
                  <a:lnTo>
                    <a:pt x="96289" y="315766"/>
                  </a:lnTo>
                  <a:lnTo>
                    <a:pt x="115468" y="349567"/>
                  </a:lnTo>
                  <a:lnTo>
                    <a:pt x="117563" y="354101"/>
                  </a:lnTo>
                  <a:lnTo>
                    <a:pt x="122085" y="356933"/>
                  </a:lnTo>
                  <a:lnTo>
                    <a:pt x="127850" y="356920"/>
                  </a:lnTo>
                  <a:lnTo>
                    <a:pt x="128282" y="356870"/>
                  </a:lnTo>
                  <a:lnTo>
                    <a:pt x="176645" y="346332"/>
                  </a:lnTo>
                  <a:lnTo>
                    <a:pt x="212102" y="330504"/>
                  </a:lnTo>
                  <a:lnTo>
                    <a:pt x="134442" y="330504"/>
                  </a:lnTo>
                  <a:lnTo>
                    <a:pt x="114246" y="297094"/>
                  </a:lnTo>
                  <a:lnTo>
                    <a:pt x="89112" y="266526"/>
                  </a:lnTo>
                  <a:lnTo>
                    <a:pt x="59354" y="239138"/>
                  </a:lnTo>
                  <a:lnTo>
                    <a:pt x="25285" y="215265"/>
                  </a:lnTo>
                  <a:lnTo>
                    <a:pt x="27603" y="196360"/>
                  </a:lnTo>
                  <a:lnTo>
                    <a:pt x="55892" y="136324"/>
                  </a:lnTo>
                  <a:lnTo>
                    <a:pt x="90187" y="103899"/>
                  </a:lnTo>
                  <a:lnTo>
                    <a:pt x="143465" y="75671"/>
                  </a:lnTo>
                  <a:lnTo>
                    <a:pt x="219887" y="55994"/>
                  </a:lnTo>
                  <a:lnTo>
                    <a:pt x="247003" y="51609"/>
                  </a:lnTo>
                  <a:lnTo>
                    <a:pt x="276658" y="45648"/>
                  </a:lnTo>
                  <a:lnTo>
                    <a:pt x="305268" y="38704"/>
                  </a:lnTo>
                  <a:lnTo>
                    <a:pt x="329247" y="31369"/>
                  </a:lnTo>
                  <a:lnTo>
                    <a:pt x="354457" y="31369"/>
                  </a:lnTo>
                  <a:lnTo>
                    <a:pt x="350634" y="9753"/>
                  </a:lnTo>
                  <a:lnTo>
                    <a:pt x="349465" y="5816"/>
                  </a:lnTo>
                  <a:lnTo>
                    <a:pt x="346481" y="2667"/>
                  </a:lnTo>
                  <a:lnTo>
                    <a:pt x="338696" y="0"/>
                  </a:lnTo>
                  <a:close/>
                </a:path>
                <a:path w="357504" h="357505">
                  <a:moveTo>
                    <a:pt x="354457" y="31369"/>
                  </a:moveTo>
                  <a:lnTo>
                    <a:pt x="329247" y="31369"/>
                  </a:lnTo>
                  <a:lnTo>
                    <a:pt x="331848" y="68783"/>
                  </a:lnTo>
                  <a:lnTo>
                    <a:pt x="328626" y="118127"/>
                  </a:lnTo>
                  <a:lnTo>
                    <a:pt x="316215" y="173745"/>
                  </a:lnTo>
                  <a:lnTo>
                    <a:pt x="291249" y="229984"/>
                  </a:lnTo>
                  <a:lnTo>
                    <a:pt x="264999" y="261249"/>
                  </a:lnTo>
                  <a:lnTo>
                    <a:pt x="229176" y="291417"/>
                  </a:lnTo>
                  <a:lnTo>
                    <a:pt x="185187" y="315998"/>
                  </a:lnTo>
                  <a:lnTo>
                    <a:pt x="134442" y="330504"/>
                  </a:lnTo>
                  <a:lnTo>
                    <a:pt x="212102" y="330504"/>
                  </a:lnTo>
                  <a:lnTo>
                    <a:pt x="257865" y="301461"/>
                  </a:lnTo>
                  <a:lnTo>
                    <a:pt x="288985" y="272774"/>
                  </a:lnTo>
                  <a:lnTo>
                    <a:pt x="338086" y="188160"/>
                  </a:lnTo>
                  <a:lnTo>
                    <a:pt x="352083" y="132643"/>
                  </a:lnTo>
                  <a:lnTo>
                    <a:pt x="357149" y="81496"/>
                  </a:lnTo>
                  <a:lnTo>
                    <a:pt x="355821" y="39080"/>
                  </a:lnTo>
                  <a:lnTo>
                    <a:pt x="354457" y="3136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75296" y="1419590"/>
              <a:ext cx="296545" cy="331470"/>
            </a:xfrm>
            <a:custGeom>
              <a:avLst/>
              <a:gdLst/>
              <a:ahLst/>
              <a:cxnLst/>
              <a:rect l="l" t="t" r="r" b="b"/>
              <a:pathLst>
                <a:path w="296545" h="331469">
                  <a:moveTo>
                    <a:pt x="290271" y="0"/>
                  </a:moveTo>
                  <a:lnTo>
                    <a:pt x="257836" y="36525"/>
                  </a:lnTo>
                  <a:lnTo>
                    <a:pt x="205046" y="60591"/>
                  </a:lnTo>
                  <a:lnTo>
                    <a:pt x="184976" y="67072"/>
                  </a:lnTo>
                  <a:lnTo>
                    <a:pt x="164985" y="73926"/>
                  </a:lnTo>
                  <a:lnTo>
                    <a:pt x="123191" y="90711"/>
                  </a:lnTo>
                  <a:lnTo>
                    <a:pt x="83426" y="111772"/>
                  </a:lnTo>
                  <a:lnTo>
                    <a:pt x="53317" y="136186"/>
                  </a:lnTo>
                  <a:lnTo>
                    <a:pt x="13349" y="197678"/>
                  </a:lnTo>
                  <a:lnTo>
                    <a:pt x="0" y="233172"/>
                  </a:lnTo>
                  <a:lnTo>
                    <a:pt x="23887" y="254063"/>
                  </a:lnTo>
                  <a:lnTo>
                    <a:pt x="45237" y="277406"/>
                  </a:lnTo>
                  <a:lnTo>
                    <a:pt x="63672" y="303062"/>
                  </a:lnTo>
                  <a:lnTo>
                    <a:pt x="78816" y="330898"/>
                  </a:lnTo>
                  <a:lnTo>
                    <a:pt x="136018" y="316796"/>
                  </a:lnTo>
                  <a:lnTo>
                    <a:pt x="185231" y="290574"/>
                  </a:lnTo>
                  <a:lnTo>
                    <a:pt x="224911" y="257759"/>
                  </a:lnTo>
                  <a:lnTo>
                    <a:pt x="253517" y="223875"/>
                  </a:lnTo>
                  <a:lnTo>
                    <a:pt x="278673" y="168673"/>
                  </a:lnTo>
                  <a:lnTo>
                    <a:pt x="291959" y="114274"/>
                  </a:lnTo>
                  <a:lnTo>
                    <a:pt x="296342" y="65088"/>
                  </a:lnTo>
                  <a:lnTo>
                    <a:pt x="294790" y="25526"/>
                  </a:lnTo>
                  <a:lnTo>
                    <a:pt x="290271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161560" y="1406390"/>
              <a:ext cx="323215" cy="356870"/>
            </a:xfrm>
            <a:custGeom>
              <a:avLst/>
              <a:gdLst/>
              <a:ahLst/>
              <a:cxnLst/>
              <a:rect l="l" t="t" r="r" b="b"/>
              <a:pathLst>
                <a:path w="323214" h="356869">
                  <a:moveTo>
                    <a:pt x="308914" y="0"/>
                  </a:moveTo>
                  <a:lnTo>
                    <a:pt x="296875" y="1079"/>
                  </a:lnTo>
                  <a:lnTo>
                    <a:pt x="292049" y="5778"/>
                  </a:lnTo>
                  <a:lnTo>
                    <a:pt x="291388" y="11798"/>
                  </a:lnTo>
                  <a:lnTo>
                    <a:pt x="286803" y="21666"/>
                  </a:lnTo>
                  <a:lnTo>
                    <a:pt x="254063" y="45034"/>
                  </a:lnTo>
                  <a:lnTo>
                    <a:pt x="214580" y="61809"/>
                  </a:lnTo>
                  <a:lnTo>
                    <a:pt x="187815" y="70472"/>
                  </a:lnTo>
                  <a:lnTo>
                    <a:pt x="181030" y="72784"/>
                  </a:lnTo>
                  <a:lnTo>
                    <a:pt x="131937" y="92232"/>
                  </a:lnTo>
                  <a:lnTo>
                    <a:pt x="90335" y="114261"/>
                  </a:lnTo>
                  <a:lnTo>
                    <a:pt x="56608" y="141982"/>
                  </a:lnTo>
                  <a:lnTo>
                    <a:pt x="32002" y="173993"/>
                  </a:lnTo>
                  <a:lnTo>
                    <a:pt x="14395" y="208180"/>
                  </a:lnTo>
                  <a:lnTo>
                    <a:pt x="0" y="247497"/>
                  </a:lnTo>
                  <a:lnTo>
                    <a:pt x="1701" y="253072"/>
                  </a:lnTo>
                  <a:lnTo>
                    <a:pt x="5905" y="256374"/>
                  </a:lnTo>
                  <a:lnTo>
                    <a:pt x="29228" y="276847"/>
                  </a:lnTo>
                  <a:lnTo>
                    <a:pt x="49699" y="299396"/>
                  </a:lnTo>
                  <a:lnTo>
                    <a:pt x="67054" y="323697"/>
                  </a:lnTo>
                  <a:lnTo>
                    <a:pt x="81025" y="349427"/>
                  </a:lnTo>
                  <a:lnTo>
                    <a:pt x="83121" y="353961"/>
                  </a:lnTo>
                  <a:lnTo>
                    <a:pt x="87642" y="356793"/>
                  </a:lnTo>
                  <a:lnTo>
                    <a:pt x="92976" y="356793"/>
                  </a:lnTo>
                  <a:lnTo>
                    <a:pt x="93840" y="356730"/>
                  </a:lnTo>
                  <a:lnTo>
                    <a:pt x="142207" y="346193"/>
                  </a:lnTo>
                  <a:lnTo>
                    <a:pt x="177665" y="330365"/>
                  </a:lnTo>
                  <a:lnTo>
                    <a:pt x="99999" y="330365"/>
                  </a:lnTo>
                  <a:lnTo>
                    <a:pt x="86007" y="306200"/>
                  </a:lnTo>
                  <a:lnTo>
                    <a:pt x="69318" y="283273"/>
                  </a:lnTo>
                  <a:lnTo>
                    <a:pt x="50116" y="261813"/>
                  </a:lnTo>
                  <a:lnTo>
                    <a:pt x="28587" y="242049"/>
                  </a:lnTo>
                  <a:lnTo>
                    <a:pt x="40231" y="212417"/>
                  </a:lnTo>
                  <a:lnTo>
                    <a:pt x="76334" y="158054"/>
                  </a:lnTo>
                  <a:lnTo>
                    <a:pt x="123057" y="124691"/>
                  </a:lnTo>
                  <a:lnTo>
                    <a:pt x="163087" y="106711"/>
                  </a:lnTo>
                  <a:lnTo>
                    <a:pt x="222880" y="85813"/>
                  </a:lnTo>
                  <a:lnTo>
                    <a:pt x="236670" y="80954"/>
                  </a:lnTo>
                  <a:lnTo>
                    <a:pt x="273546" y="63270"/>
                  </a:lnTo>
                  <a:lnTo>
                    <a:pt x="296595" y="47764"/>
                  </a:lnTo>
                  <a:lnTo>
                    <a:pt x="321655" y="47764"/>
                  </a:lnTo>
                  <a:lnTo>
                    <a:pt x="321379" y="38940"/>
                  </a:lnTo>
                  <a:lnTo>
                    <a:pt x="316191" y="9613"/>
                  </a:lnTo>
                  <a:lnTo>
                    <a:pt x="314490" y="3809"/>
                  </a:lnTo>
                  <a:lnTo>
                    <a:pt x="308914" y="0"/>
                  </a:lnTo>
                  <a:close/>
                </a:path>
                <a:path w="323214" h="356869">
                  <a:moveTo>
                    <a:pt x="321655" y="47764"/>
                  </a:moveTo>
                  <a:lnTo>
                    <a:pt x="296595" y="47764"/>
                  </a:lnTo>
                  <a:lnTo>
                    <a:pt x="297065" y="85813"/>
                  </a:lnTo>
                  <a:lnTo>
                    <a:pt x="292117" y="131284"/>
                  </a:lnTo>
                  <a:lnTo>
                    <a:pt x="279452" y="180593"/>
                  </a:lnTo>
                  <a:lnTo>
                    <a:pt x="256806" y="229844"/>
                  </a:lnTo>
                  <a:lnTo>
                    <a:pt x="230562" y="261110"/>
                  </a:lnTo>
                  <a:lnTo>
                    <a:pt x="194738" y="291277"/>
                  </a:lnTo>
                  <a:lnTo>
                    <a:pt x="150747" y="315858"/>
                  </a:lnTo>
                  <a:lnTo>
                    <a:pt x="99999" y="330365"/>
                  </a:lnTo>
                  <a:lnTo>
                    <a:pt x="177665" y="330365"/>
                  </a:lnTo>
                  <a:lnTo>
                    <a:pt x="223426" y="301321"/>
                  </a:lnTo>
                  <a:lnTo>
                    <a:pt x="254544" y="272635"/>
                  </a:lnTo>
                  <a:lnTo>
                    <a:pt x="303644" y="188020"/>
                  </a:lnTo>
                  <a:lnTo>
                    <a:pt x="317641" y="132503"/>
                  </a:lnTo>
                  <a:lnTo>
                    <a:pt x="322707" y="81357"/>
                  </a:lnTo>
                  <a:lnTo>
                    <a:pt x="321655" y="47764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175296" y="1419590"/>
              <a:ext cx="296545" cy="331470"/>
            </a:xfrm>
            <a:custGeom>
              <a:avLst/>
              <a:gdLst/>
              <a:ahLst/>
              <a:cxnLst/>
              <a:rect l="l" t="t" r="r" b="b"/>
              <a:pathLst>
                <a:path w="296545" h="331469">
                  <a:moveTo>
                    <a:pt x="290271" y="0"/>
                  </a:moveTo>
                  <a:lnTo>
                    <a:pt x="257836" y="36525"/>
                  </a:lnTo>
                  <a:lnTo>
                    <a:pt x="205046" y="60591"/>
                  </a:lnTo>
                  <a:lnTo>
                    <a:pt x="184976" y="67072"/>
                  </a:lnTo>
                  <a:lnTo>
                    <a:pt x="164985" y="73926"/>
                  </a:lnTo>
                  <a:lnTo>
                    <a:pt x="123191" y="90711"/>
                  </a:lnTo>
                  <a:lnTo>
                    <a:pt x="83426" y="111772"/>
                  </a:lnTo>
                  <a:lnTo>
                    <a:pt x="53317" y="136186"/>
                  </a:lnTo>
                  <a:lnTo>
                    <a:pt x="13349" y="197678"/>
                  </a:lnTo>
                  <a:lnTo>
                    <a:pt x="0" y="233172"/>
                  </a:lnTo>
                  <a:lnTo>
                    <a:pt x="23887" y="254063"/>
                  </a:lnTo>
                  <a:lnTo>
                    <a:pt x="45237" y="277406"/>
                  </a:lnTo>
                  <a:lnTo>
                    <a:pt x="63672" y="303062"/>
                  </a:lnTo>
                  <a:lnTo>
                    <a:pt x="78816" y="330898"/>
                  </a:lnTo>
                  <a:lnTo>
                    <a:pt x="136018" y="316796"/>
                  </a:lnTo>
                  <a:lnTo>
                    <a:pt x="185231" y="290574"/>
                  </a:lnTo>
                  <a:lnTo>
                    <a:pt x="224911" y="257759"/>
                  </a:lnTo>
                  <a:lnTo>
                    <a:pt x="253517" y="223875"/>
                  </a:lnTo>
                  <a:lnTo>
                    <a:pt x="278673" y="168673"/>
                  </a:lnTo>
                  <a:lnTo>
                    <a:pt x="291959" y="114274"/>
                  </a:lnTo>
                  <a:lnTo>
                    <a:pt x="296342" y="65088"/>
                  </a:lnTo>
                  <a:lnTo>
                    <a:pt x="294790" y="25526"/>
                  </a:lnTo>
                  <a:lnTo>
                    <a:pt x="2902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161560" y="1406390"/>
              <a:ext cx="323215" cy="356870"/>
            </a:xfrm>
            <a:custGeom>
              <a:avLst/>
              <a:gdLst/>
              <a:ahLst/>
              <a:cxnLst/>
              <a:rect l="l" t="t" r="r" b="b"/>
              <a:pathLst>
                <a:path w="323214" h="356869">
                  <a:moveTo>
                    <a:pt x="308914" y="0"/>
                  </a:moveTo>
                  <a:lnTo>
                    <a:pt x="296875" y="1079"/>
                  </a:lnTo>
                  <a:lnTo>
                    <a:pt x="292049" y="5778"/>
                  </a:lnTo>
                  <a:lnTo>
                    <a:pt x="291388" y="11798"/>
                  </a:lnTo>
                  <a:lnTo>
                    <a:pt x="286803" y="21666"/>
                  </a:lnTo>
                  <a:lnTo>
                    <a:pt x="254063" y="45034"/>
                  </a:lnTo>
                  <a:lnTo>
                    <a:pt x="214580" y="61809"/>
                  </a:lnTo>
                  <a:lnTo>
                    <a:pt x="187815" y="70472"/>
                  </a:lnTo>
                  <a:lnTo>
                    <a:pt x="181030" y="72784"/>
                  </a:lnTo>
                  <a:lnTo>
                    <a:pt x="131937" y="92232"/>
                  </a:lnTo>
                  <a:lnTo>
                    <a:pt x="90335" y="114261"/>
                  </a:lnTo>
                  <a:lnTo>
                    <a:pt x="56608" y="141982"/>
                  </a:lnTo>
                  <a:lnTo>
                    <a:pt x="32002" y="173993"/>
                  </a:lnTo>
                  <a:lnTo>
                    <a:pt x="14395" y="208180"/>
                  </a:lnTo>
                  <a:lnTo>
                    <a:pt x="0" y="247497"/>
                  </a:lnTo>
                  <a:lnTo>
                    <a:pt x="1701" y="253072"/>
                  </a:lnTo>
                  <a:lnTo>
                    <a:pt x="5905" y="256374"/>
                  </a:lnTo>
                  <a:lnTo>
                    <a:pt x="29228" y="276847"/>
                  </a:lnTo>
                  <a:lnTo>
                    <a:pt x="49699" y="299396"/>
                  </a:lnTo>
                  <a:lnTo>
                    <a:pt x="67054" y="323697"/>
                  </a:lnTo>
                  <a:lnTo>
                    <a:pt x="81025" y="349427"/>
                  </a:lnTo>
                  <a:lnTo>
                    <a:pt x="83121" y="353961"/>
                  </a:lnTo>
                  <a:lnTo>
                    <a:pt x="87642" y="356793"/>
                  </a:lnTo>
                  <a:lnTo>
                    <a:pt x="92976" y="356793"/>
                  </a:lnTo>
                  <a:lnTo>
                    <a:pt x="93840" y="356730"/>
                  </a:lnTo>
                  <a:lnTo>
                    <a:pt x="142207" y="346193"/>
                  </a:lnTo>
                  <a:lnTo>
                    <a:pt x="177665" y="330365"/>
                  </a:lnTo>
                  <a:lnTo>
                    <a:pt x="99999" y="330365"/>
                  </a:lnTo>
                  <a:lnTo>
                    <a:pt x="86007" y="306200"/>
                  </a:lnTo>
                  <a:lnTo>
                    <a:pt x="69318" y="283273"/>
                  </a:lnTo>
                  <a:lnTo>
                    <a:pt x="50116" y="261813"/>
                  </a:lnTo>
                  <a:lnTo>
                    <a:pt x="28587" y="242049"/>
                  </a:lnTo>
                  <a:lnTo>
                    <a:pt x="40231" y="212417"/>
                  </a:lnTo>
                  <a:lnTo>
                    <a:pt x="76334" y="158054"/>
                  </a:lnTo>
                  <a:lnTo>
                    <a:pt x="123057" y="124691"/>
                  </a:lnTo>
                  <a:lnTo>
                    <a:pt x="163087" y="106711"/>
                  </a:lnTo>
                  <a:lnTo>
                    <a:pt x="222880" y="85813"/>
                  </a:lnTo>
                  <a:lnTo>
                    <a:pt x="236670" y="80954"/>
                  </a:lnTo>
                  <a:lnTo>
                    <a:pt x="273546" y="63270"/>
                  </a:lnTo>
                  <a:lnTo>
                    <a:pt x="296595" y="47764"/>
                  </a:lnTo>
                  <a:lnTo>
                    <a:pt x="321655" y="47764"/>
                  </a:lnTo>
                  <a:lnTo>
                    <a:pt x="321379" y="38940"/>
                  </a:lnTo>
                  <a:lnTo>
                    <a:pt x="316191" y="9613"/>
                  </a:lnTo>
                  <a:lnTo>
                    <a:pt x="314490" y="3809"/>
                  </a:lnTo>
                  <a:lnTo>
                    <a:pt x="308914" y="0"/>
                  </a:lnTo>
                  <a:close/>
                </a:path>
                <a:path w="323214" h="356869">
                  <a:moveTo>
                    <a:pt x="321655" y="47764"/>
                  </a:moveTo>
                  <a:lnTo>
                    <a:pt x="296595" y="47764"/>
                  </a:lnTo>
                  <a:lnTo>
                    <a:pt x="297065" y="85813"/>
                  </a:lnTo>
                  <a:lnTo>
                    <a:pt x="292117" y="131284"/>
                  </a:lnTo>
                  <a:lnTo>
                    <a:pt x="279452" y="180593"/>
                  </a:lnTo>
                  <a:lnTo>
                    <a:pt x="256806" y="229844"/>
                  </a:lnTo>
                  <a:lnTo>
                    <a:pt x="230562" y="261110"/>
                  </a:lnTo>
                  <a:lnTo>
                    <a:pt x="194738" y="291277"/>
                  </a:lnTo>
                  <a:lnTo>
                    <a:pt x="150747" y="315858"/>
                  </a:lnTo>
                  <a:lnTo>
                    <a:pt x="99999" y="330365"/>
                  </a:lnTo>
                  <a:lnTo>
                    <a:pt x="177665" y="330365"/>
                  </a:lnTo>
                  <a:lnTo>
                    <a:pt x="223426" y="301321"/>
                  </a:lnTo>
                  <a:lnTo>
                    <a:pt x="254544" y="272635"/>
                  </a:lnTo>
                  <a:lnTo>
                    <a:pt x="303644" y="188020"/>
                  </a:lnTo>
                  <a:lnTo>
                    <a:pt x="317641" y="132503"/>
                  </a:lnTo>
                  <a:lnTo>
                    <a:pt x="322707" y="81357"/>
                  </a:lnTo>
                  <a:lnTo>
                    <a:pt x="321655" y="47764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547009" y="1957921"/>
              <a:ext cx="141605" cy="398780"/>
            </a:xfrm>
            <a:custGeom>
              <a:avLst/>
              <a:gdLst/>
              <a:ahLst/>
              <a:cxnLst/>
              <a:rect l="l" t="t" r="r" b="b"/>
              <a:pathLst>
                <a:path w="141604" h="398780">
                  <a:moveTo>
                    <a:pt x="141490" y="0"/>
                  </a:moveTo>
                  <a:lnTo>
                    <a:pt x="96174" y="73917"/>
                  </a:lnTo>
                  <a:lnTo>
                    <a:pt x="66330" y="140047"/>
                  </a:lnTo>
                  <a:lnTo>
                    <a:pt x="38693" y="235731"/>
                  </a:lnTo>
                  <a:lnTo>
                    <a:pt x="0" y="398310"/>
                  </a:lnTo>
                  <a:lnTo>
                    <a:pt x="141490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533053" y="1943448"/>
              <a:ext cx="170180" cy="426084"/>
            </a:xfrm>
            <a:custGeom>
              <a:avLst/>
              <a:gdLst/>
              <a:ahLst/>
              <a:cxnLst/>
              <a:rect l="l" t="t" r="r" b="b"/>
              <a:pathLst>
                <a:path w="170179" h="426085">
                  <a:moveTo>
                    <a:pt x="156337" y="0"/>
                  </a:moveTo>
                  <a:lnTo>
                    <a:pt x="120566" y="52619"/>
                  </a:lnTo>
                  <a:lnTo>
                    <a:pt x="86825" y="129850"/>
                  </a:lnTo>
                  <a:lnTo>
                    <a:pt x="66711" y="183655"/>
                  </a:lnTo>
                  <a:lnTo>
                    <a:pt x="45345" y="248038"/>
                  </a:lnTo>
                  <a:lnTo>
                    <a:pt x="23410" y="323337"/>
                  </a:lnTo>
                  <a:lnTo>
                    <a:pt x="0" y="416725"/>
                  </a:lnTo>
                  <a:lnTo>
                    <a:pt x="4241" y="423557"/>
                  </a:lnTo>
                  <a:lnTo>
                    <a:pt x="11074" y="425157"/>
                  </a:lnTo>
                  <a:lnTo>
                    <a:pt x="13970" y="425488"/>
                  </a:lnTo>
                  <a:lnTo>
                    <a:pt x="19735" y="425488"/>
                  </a:lnTo>
                  <a:lnTo>
                    <a:pt x="24955" y="421525"/>
                  </a:lnTo>
                  <a:lnTo>
                    <a:pt x="50528" y="320670"/>
                  </a:lnTo>
                  <a:lnTo>
                    <a:pt x="74848" y="239451"/>
                  </a:lnTo>
                  <a:lnTo>
                    <a:pt x="98266" y="171653"/>
                  </a:lnTo>
                  <a:lnTo>
                    <a:pt x="119764" y="116913"/>
                  </a:lnTo>
                  <a:lnTo>
                    <a:pt x="138322" y="74868"/>
                  </a:lnTo>
                  <a:lnTo>
                    <a:pt x="162542" y="27416"/>
                  </a:lnTo>
                  <a:lnTo>
                    <a:pt x="169926" y="15367"/>
                  </a:lnTo>
                  <a:lnTo>
                    <a:pt x="168173" y="7518"/>
                  </a:lnTo>
                  <a:lnTo>
                    <a:pt x="156337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304259" y="1842072"/>
              <a:ext cx="345440" cy="225425"/>
            </a:xfrm>
            <a:custGeom>
              <a:avLst/>
              <a:gdLst/>
              <a:ahLst/>
              <a:cxnLst/>
              <a:rect l="l" t="t" r="r" b="b"/>
              <a:pathLst>
                <a:path w="345439" h="225425">
                  <a:moveTo>
                    <a:pt x="344919" y="0"/>
                  </a:moveTo>
                  <a:lnTo>
                    <a:pt x="243760" y="35717"/>
                  </a:lnTo>
                  <a:lnTo>
                    <a:pt x="174112" y="71096"/>
                  </a:lnTo>
                  <a:lnTo>
                    <a:pt x="103637" y="127260"/>
                  </a:lnTo>
                  <a:lnTo>
                    <a:pt x="0" y="225336"/>
                  </a:lnTo>
                  <a:lnTo>
                    <a:pt x="344919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290239" y="1827786"/>
              <a:ext cx="373380" cy="252729"/>
            </a:xfrm>
            <a:custGeom>
              <a:avLst/>
              <a:gdLst/>
              <a:ahLst/>
              <a:cxnLst/>
              <a:rect l="l" t="t" r="r" b="b"/>
              <a:pathLst>
                <a:path w="373379" h="252730">
                  <a:moveTo>
                    <a:pt x="361556" y="0"/>
                  </a:moveTo>
                  <a:lnTo>
                    <a:pt x="321841" y="15265"/>
                  </a:lnTo>
                  <a:lnTo>
                    <a:pt x="287212" y="31169"/>
                  </a:lnTo>
                  <a:lnTo>
                    <a:pt x="242919" y="54198"/>
                  </a:lnTo>
                  <a:lnTo>
                    <a:pt x="190768" y="84998"/>
                  </a:lnTo>
                  <a:lnTo>
                    <a:pt x="132564" y="124214"/>
                  </a:lnTo>
                  <a:lnTo>
                    <a:pt x="70113" y="172493"/>
                  </a:lnTo>
                  <a:lnTo>
                    <a:pt x="5219" y="230479"/>
                  </a:lnTo>
                  <a:lnTo>
                    <a:pt x="0" y="243370"/>
                  </a:lnTo>
                  <a:lnTo>
                    <a:pt x="7365" y="251015"/>
                  </a:lnTo>
                  <a:lnTo>
                    <a:pt x="10693" y="252323"/>
                  </a:lnTo>
                  <a:lnTo>
                    <a:pt x="14020" y="252323"/>
                  </a:lnTo>
                  <a:lnTo>
                    <a:pt x="17195" y="252323"/>
                  </a:lnTo>
                  <a:lnTo>
                    <a:pt x="20370" y="251142"/>
                  </a:lnTo>
                  <a:lnTo>
                    <a:pt x="22821" y="248767"/>
                  </a:lnTo>
                  <a:lnTo>
                    <a:pt x="86277" y="192166"/>
                  </a:lnTo>
                  <a:lnTo>
                    <a:pt x="147601" y="144931"/>
                  </a:lnTo>
                  <a:lnTo>
                    <a:pt x="204870" y="106493"/>
                  </a:lnTo>
                  <a:lnTo>
                    <a:pt x="256157" y="76282"/>
                  </a:lnTo>
                  <a:lnTo>
                    <a:pt x="299538" y="53730"/>
                  </a:lnTo>
                  <a:lnTo>
                    <a:pt x="354880" y="29321"/>
                  </a:lnTo>
                  <a:lnTo>
                    <a:pt x="369633" y="24079"/>
                  </a:lnTo>
                  <a:lnTo>
                    <a:pt x="373202" y="16878"/>
                  </a:lnTo>
                  <a:lnTo>
                    <a:pt x="368731" y="3594"/>
                  </a:lnTo>
                  <a:lnTo>
                    <a:pt x="36155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521131" y="1419590"/>
              <a:ext cx="332105" cy="331470"/>
            </a:xfrm>
            <a:custGeom>
              <a:avLst/>
              <a:gdLst/>
              <a:ahLst/>
              <a:cxnLst/>
              <a:rect l="l" t="t" r="r" b="b"/>
              <a:pathLst>
                <a:path w="332104" h="331469">
                  <a:moveTo>
                    <a:pt x="6071" y="0"/>
                  </a:moveTo>
                  <a:lnTo>
                    <a:pt x="1551" y="25526"/>
                  </a:lnTo>
                  <a:lnTo>
                    <a:pt x="0" y="65088"/>
                  </a:lnTo>
                  <a:lnTo>
                    <a:pt x="4383" y="114274"/>
                  </a:lnTo>
                  <a:lnTo>
                    <a:pt x="17669" y="168673"/>
                  </a:lnTo>
                  <a:lnTo>
                    <a:pt x="42825" y="223875"/>
                  </a:lnTo>
                  <a:lnTo>
                    <a:pt x="71431" y="257759"/>
                  </a:lnTo>
                  <a:lnTo>
                    <a:pt x="111111" y="290574"/>
                  </a:lnTo>
                  <a:lnTo>
                    <a:pt x="160323" y="316796"/>
                  </a:lnTo>
                  <a:lnTo>
                    <a:pt x="217526" y="330898"/>
                  </a:lnTo>
                  <a:lnTo>
                    <a:pt x="238387" y="294382"/>
                  </a:lnTo>
                  <a:lnTo>
                    <a:pt x="264840" y="261797"/>
                  </a:lnTo>
                  <a:lnTo>
                    <a:pt x="296007" y="233461"/>
                  </a:lnTo>
                  <a:lnTo>
                    <a:pt x="331013" y="209689"/>
                  </a:lnTo>
                  <a:lnTo>
                    <a:pt x="331864" y="208838"/>
                  </a:lnTo>
                  <a:lnTo>
                    <a:pt x="310758" y="132200"/>
                  </a:lnTo>
                  <a:lnTo>
                    <a:pt x="250323" y="72343"/>
                  </a:lnTo>
                  <a:lnTo>
                    <a:pt x="126365" y="30073"/>
                  </a:lnTo>
                  <a:lnTo>
                    <a:pt x="88774" y="23731"/>
                  </a:lnTo>
                  <a:lnTo>
                    <a:pt x="52435" y="15665"/>
                  </a:lnTo>
                  <a:lnTo>
                    <a:pt x="22988" y="7285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508532" y="1406240"/>
              <a:ext cx="357505" cy="357505"/>
            </a:xfrm>
            <a:custGeom>
              <a:avLst/>
              <a:gdLst/>
              <a:ahLst/>
              <a:cxnLst/>
              <a:rect l="l" t="t" r="r" b="b"/>
              <a:pathLst>
                <a:path w="357504" h="357505">
                  <a:moveTo>
                    <a:pt x="18413" y="0"/>
                  </a:moveTo>
                  <a:lnTo>
                    <a:pt x="1303" y="39092"/>
                  </a:lnTo>
                  <a:lnTo>
                    <a:pt x="0" y="81548"/>
                  </a:lnTo>
                  <a:lnTo>
                    <a:pt x="5137" y="132808"/>
                  </a:lnTo>
                  <a:lnTo>
                    <a:pt x="19278" y="188550"/>
                  </a:lnTo>
                  <a:lnTo>
                    <a:pt x="44982" y="244449"/>
                  </a:lnTo>
                  <a:lnTo>
                    <a:pt x="99349" y="301635"/>
                  </a:lnTo>
                  <a:lnTo>
                    <a:pt x="137010" y="326982"/>
                  </a:lnTo>
                  <a:lnTo>
                    <a:pt x="180470" y="346351"/>
                  </a:lnTo>
                  <a:lnTo>
                    <a:pt x="228839" y="356882"/>
                  </a:lnTo>
                  <a:lnTo>
                    <a:pt x="230135" y="356946"/>
                  </a:lnTo>
                  <a:lnTo>
                    <a:pt x="235037" y="356946"/>
                  </a:lnTo>
                  <a:lnTo>
                    <a:pt x="239558" y="354101"/>
                  </a:lnTo>
                  <a:lnTo>
                    <a:pt x="241654" y="349580"/>
                  </a:lnTo>
                  <a:lnTo>
                    <a:pt x="252468" y="330517"/>
                  </a:lnTo>
                  <a:lnTo>
                    <a:pt x="222667" y="330517"/>
                  </a:lnTo>
                  <a:lnTo>
                    <a:pt x="171931" y="316026"/>
                  </a:lnTo>
                  <a:lnTo>
                    <a:pt x="128000" y="291533"/>
                  </a:lnTo>
                  <a:lnTo>
                    <a:pt x="92324" y="261589"/>
                  </a:lnTo>
                  <a:lnTo>
                    <a:pt x="66356" y="230746"/>
                  </a:lnTo>
                  <a:lnTo>
                    <a:pt x="41132" y="174112"/>
                  </a:lnTo>
                  <a:lnTo>
                    <a:pt x="28575" y="118267"/>
                  </a:lnTo>
                  <a:lnTo>
                    <a:pt x="25288" y="68820"/>
                  </a:lnTo>
                  <a:lnTo>
                    <a:pt x="27875" y="31381"/>
                  </a:lnTo>
                  <a:lnTo>
                    <a:pt x="142914" y="31381"/>
                  </a:lnTo>
                  <a:lnTo>
                    <a:pt x="140701" y="30835"/>
                  </a:lnTo>
                  <a:lnTo>
                    <a:pt x="102095" y="24303"/>
                  </a:lnTo>
                  <a:lnTo>
                    <a:pt x="40155" y="8839"/>
                  </a:lnTo>
                  <a:lnTo>
                    <a:pt x="22718" y="622"/>
                  </a:lnTo>
                  <a:lnTo>
                    <a:pt x="18413" y="0"/>
                  </a:lnTo>
                  <a:close/>
                </a:path>
                <a:path w="357504" h="357505">
                  <a:moveTo>
                    <a:pt x="142914" y="31381"/>
                  </a:moveTo>
                  <a:lnTo>
                    <a:pt x="27875" y="31381"/>
                  </a:lnTo>
                  <a:lnTo>
                    <a:pt x="51838" y="38714"/>
                  </a:lnTo>
                  <a:lnTo>
                    <a:pt x="80411" y="45651"/>
                  </a:lnTo>
                  <a:lnTo>
                    <a:pt x="109999" y="51600"/>
                  </a:lnTo>
                  <a:lnTo>
                    <a:pt x="137006" y="55968"/>
                  </a:lnTo>
                  <a:lnTo>
                    <a:pt x="214037" y="75715"/>
                  </a:lnTo>
                  <a:lnTo>
                    <a:pt x="267575" y="103918"/>
                  </a:lnTo>
                  <a:lnTo>
                    <a:pt x="301876" y="136274"/>
                  </a:lnTo>
                  <a:lnTo>
                    <a:pt x="329783" y="196231"/>
                  </a:lnTo>
                  <a:lnTo>
                    <a:pt x="331900" y="215226"/>
                  </a:lnTo>
                  <a:lnTo>
                    <a:pt x="297811" y="239109"/>
                  </a:lnTo>
                  <a:lnTo>
                    <a:pt x="268030" y="266509"/>
                  </a:lnTo>
                  <a:lnTo>
                    <a:pt x="242876" y="297090"/>
                  </a:lnTo>
                  <a:lnTo>
                    <a:pt x="222667" y="330517"/>
                  </a:lnTo>
                  <a:lnTo>
                    <a:pt x="252468" y="330517"/>
                  </a:lnTo>
                  <a:lnTo>
                    <a:pt x="260833" y="315772"/>
                  </a:lnTo>
                  <a:lnTo>
                    <a:pt x="285540" y="284970"/>
                  </a:lnTo>
                  <a:lnTo>
                    <a:pt x="315393" y="257581"/>
                  </a:lnTo>
                  <a:lnTo>
                    <a:pt x="350010" y="234010"/>
                  </a:lnTo>
                  <a:lnTo>
                    <a:pt x="350950" y="233451"/>
                  </a:lnTo>
                  <a:lnTo>
                    <a:pt x="352664" y="231940"/>
                  </a:lnTo>
                  <a:lnTo>
                    <a:pt x="355560" y="229044"/>
                  </a:lnTo>
                  <a:lnTo>
                    <a:pt x="356855" y="226250"/>
                  </a:lnTo>
                  <a:lnTo>
                    <a:pt x="357109" y="223253"/>
                  </a:lnTo>
                  <a:lnTo>
                    <a:pt x="357084" y="215226"/>
                  </a:lnTo>
                  <a:lnTo>
                    <a:pt x="348555" y="171030"/>
                  </a:lnTo>
                  <a:lnTo>
                    <a:pt x="308973" y="106882"/>
                  </a:lnTo>
                  <a:lnTo>
                    <a:pt x="270306" y="75634"/>
                  </a:lnTo>
                  <a:lnTo>
                    <a:pt x="215183" y="49216"/>
                  </a:lnTo>
                  <a:lnTo>
                    <a:pt x="142914" y="31381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521131" y="1419590"/>
              <a:ext cx="296545" cy="331470"/>
            </a:xfrm>
            <a:custGeom>
              <a:avLst/>
              <a:gdLst/>
              <a:ahLst/>
              <a:cxnLst/>
              <a:rect l="l" t="t" r="r" b="b"/>
              <a:pathLst>
                <a:path w="296545" h="331469">
                  <a:moveTo>
                    <a:pt x="6071" y="0"/>
                  </a:moveTo>
                  <a:lnTo>
                    <a:pt x="1551" y="25526"/>
                  </a:lnTo>
                  <a:lnTo>
                    <a:pt x="0" y="65088"/>
                  </a:lnTo>
                  <a:lnTo>
                    <a:pt x="4383" y="114274"/>
                  </a:lnTo>
                  <a:lnTo>
                    <a:pt x="17669" y="168673"/>
                  </a:lnTo>
                  <a:lnTo>
                    <a:pt x="42825" y="223875"/>
                  </a:lnTo>
                  <a:lnTo>
                    <a:pt x="71431" y="257759"/>
                  </a:lnTo>
                  <a:lnTo>
                    <a:pt x="111111" y="290574"/>
                  </a:lnTo>
                  <a:lnTo>
                    <a:pt x="160323" y="316796"/>
                  </a:lnTo>
                  <a:lnTo>
                    <a:pt x="217526" y="330898"/>
                  </a:lnTo>
                  <a:lnTo>
                    <a:pt x="232670" y="303062"/>
                  </a:lnTo>
                  <a:lnTo>
                    <a:pt x="251105" y="277406"/>
                  </a:lnTo>
                  <a:lnTo>
                    <a:pt x="272454" y="254063"/>
                  </a:lnTo>
                  <a:lnTo>
                    <a:pt x="296342" y="233172"/>
                  </a:lnTo>
                  <a:lnTo>
                    <a:pt x="282992" y="197678"/>
                  </a:lnTo>
                  <a:lnTo>
                    <a:pt x="243025" y="136186"/>
                  </a:lnTo>
                  <a:lnTo>
                    <a:pt x="212916" y="111772"/>
                  </a:lnTo>
                  <a:lnTo>
                    <a:pt x="173150" y="90711"/>
                  </a:lnTo>
                  <a:lnTo>
                    <a:pt x="131356" y="73926"/>
                  </a:lnTo>
                  <a:lnTo>
                    <a:pt x="91296" y="60591"/>
                  </a:lnTo>
                  <a:lnTo>
                    <a:pt x="71504" y="53377"/>
                  </a:lnTo>
                  <a:lnTo>
                    <a:pt x="52350" y="44323"/>
                  </a:lnTo>
                  <a:lnTo>
                    <a:pt x="38505" y="36525"/>
                  </a:lnTo>
                  <a:lnTo>
                    <a:pt x="23919" y="26666"/>
                  </a:lnTo>
                  <a:lnTo>
                    <a:pt x="11978" y="14554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508531" y="1406390"/>
              <a:ext cx="323215" cy="356870"/>
            </a:xfrm>
            <a:custGeom>
              <a:avLst/>
              <a:gdLst/>
              <a:ahLst/>
              <a:cxnLst/>
              <a:rect l="l" t="t" r="r" b="b"/>
              <a:pathLst>
                <a:path w="323214" h="356869">
                  <a:moveTo>
                    <a:pt x="13714" y="0"/>
                  </a:moveTo>
                  <a:lnTo>
                    <a:pt x="8202" y="3809"/>
                  </a:lnTo>
                  <a:lnTo>
                    <a:pt x="6488" y="9613"/>
                  </a:lnTo>
                  <a:lnTo>
                    <a:pt x="1303" y="38945"/>
                  </a:lnTo>
                  <a:lnTo>
                    <a:pt x="0" y="81402"/>
                  </a:lnTo>
                  <a:lnTo>
                    <a:pt x="5137" y="132662"/>
                  </a:lnTo>
                  <a:lnTo>
                    <a:pt x="19278" y="188405"/>
                  </a:lnTo>
                  <a:lnTo>
                    <a:pt x="44982" y="244309"/>
                  </a:lnTo>
                  <a:lnTo>
                    <a:pt x="99349" y="301485"/>
                  </a:lnTo>
                  <a:lnTo>
                    <a:pt x="137010" y="326830"/>
                  </a:lnTo>
                  <a:lnTo>
                    <a:pt x="180470" y="346199"/>
                  </a:lnTo>
                  <a:lnTo>
                    <a:pt x="228839" y="356730"/>
                  </a:lnTo>
                  <a:lnTo>
                    <a:pt x="230135" y="356793"/>
                  </a:lnTo>
                  <a:lnTo>
                    <a:pt x="235037" y="356793"/>
                  </a:lnTo>
                  <a:lnTo>
                    <a:pt x="239558" y="353948"/>
                  </a:lnTo>
                  <a:lnTo>
                    <a:pt x="241654" y="349427"/>
                  </a:lnTo>
                  <a:lnTo>
                    <a:pt x="252002" y="330365"/>
                  </a:lnTo>
                  <a:lnTo>
                    <a:pt x="222680" y="330365"/>
                  </a:lnTo>
                  <a:lnTo>
                    <a:pt x="171937" y="315874"/>
                  </a:lnTo>
                  <a:lnTo>
                    <a:pt x="128001" y="291382"/>
                  </a:lnTo>
                  <a:lnTo>
                    <a:pt x="92324" y="261442"/>
                  </a:lnTo>
                  <a:lnTo>
                    <a:pt x="66356" y="230606"/>
                  </a:lnTo>
                  <a:lnTo>
                    <a:pt x="43477" y="180990"/>
                  </a:lnTo>
                  <a:lnTo>
                    <a:pt x="30670" y="131456"/>
                  </a:lnTo>
                  <a:lnTo>
                    <a:pt x="25641" y="85813"/>
                  </a:lnTo>
                  <a:lnTo>
                    <a:pt x="26084" y="47764"/>
                  </a:lnTo>
                  <a:lnTo>
                    <a:pt x="73833" y="47764"/>
                  </a:lnTo>
                  <a:lnTo>
                    <a:pt x="71093" y="46405"/>
                  </a:lnTo>
                  <a:lnTo>
                    <a:pt x="35876" y="21666"/>
                  </a:lnTo>
                  <a:lnTo>
                    <a:pt x="30631" y="5791"/>
                  </a:lnTo>
                  <a:lnTo>
                    <a:pt x="25817" y="1079"/>
                  </a:lnTo>
                  <a:lnTo>
                    <a:pt x="13714" y="0"/>
                  </a:lnTo>
                  <a:close/>
                </a:path>
                <a:path w="323214" h="356869">
                  <a:moveTo>
                    <a:pt x="73833" y="47764"/>
                  </a:moveTo>
                  <a:lnTo>
                    <a:pt x="26084" y="47764"/>
                  </a:lnTo>
                  <a:lnTo>
                    <a:pt x="33610" y="53563"/>
                  </a:lnTo>
                  <a:lnTo>
                    <a:pt x="72295" y="75346"/>
                  </a:lnTo>
                  <a:lnTo>
                    <a:pt x="126552" y="94473"/>
                  </a:lnTo>
                  <a:lnTo>
                    <a:pt x="133047" y="96686"/>
                  </a:lnTo>
                  <a:lnTo>
                    <a:pt x="179776" y="115152"/>
                  </a:lnTo>
                  <a:lnTo>
                    <a:pt x="218692" y="135674"/>
                  </a:lnTo>
                  <a:lnTo>
                    <a:pt x="267065" y="184027"/>
                  </a:lnTo>
                  <a:lnTo>
                    <a:pt x="294092" y="242049"/>
                  </a:lnTo>
                  <a:lnTo>
                    <a:pt x="272556" y="261820"/>
                  </a:lnTo>
                  <a:lnTo>
                    <a:pt x="253352" y="283283"/>
                  </a:lnTo>
                  <a:lnTo>
                    <a:pt x="236665" y="306207"/>
                  </a:lnTo>
                  <a:lnTo>
                    <a:pt x="222680" y="330365"/>
                  </a:lnTo>
                  <a:lnTo>
                    <a:pt x="252002" y="330365"/>
                  </a:lnTo>
                  <a:lnTo>
                    <a:pt x="255618" y="323702"/>
                  </a:lnTo>
                  <a:lnTo>
                    <a:pt x="272970" y="299400"/>
                  </a:lnTo>
                  <a:lnTo>
                    <a:pt x="293444" y="276849"/>
                  </a:lnTo>
                  <a:lnTo>
                    <a:pt x="316774" y="256374"/>
                  </a:lnTo>
                  <a:lnTo>
                    <a:pt x="320978" y="253085"/>
                  </a:lnTo>
                  <a:lnTo>
                    <a:pt x="322680" y="247510"/>
                  </a:lnTo>
                  <a:lnTo>
                    <a:pt x="308285" y="208180"/>
                  </a:lnTo>
                  <a:lnTo>
                    <a:pt x="290677" y="173993"/>
                  </a:lnTo>
                  <a:lnTo>
                    <a:pt x="266072" y="141982"/>
                  </a:lnTo>
                  <a:lnTo>
                    <a:pt x="232345" y="114261"/>
                  </a:lnTo>
                  <a:lnTo>
                    <a:pt x="190743" y="92232"/>
                  </a:lnTo>
                  <a:lnTo>
                    <a:pt x="148398" y="75222"/>
                  </a:lnTo>
                  <a:lnTo>
                    <a:pt x="108099" y="61809"/>
                  </a:lnTo>
                  <a:lnTo>
                    <a:pt x="95345" y="57335"/>
                  </a:lnTo>
                  <a:lnTo>
                    <a:pt x="83003" y="52311"/>
                  </a:lnTo>
                  <a:lnTo>
                    <a:pt x="73833" y="47764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521131" y="1419590"/>
              <a:ext cx="296545" cy="331470"/>
            </a:xfrm>
            <a:custGeom>
              <a:avLst/>
              <a:gdLst/>
              <a:ahLst/>
              <a:cxnLst/>
              <a:rect l="l" t="t" r="r" b="b"/>
              <a:pathLst>
                <a:path w="296545" h="331469">
                  <a:moveTo>
                    <a:pt x="6071" y="0"/>
                  </a:moveTo>
                  <a:lnTo>
                    <a:pt x="1551" y="25526"/>
                  </a:lnTo>
                  <a:lnTo>
                    <a:pt x="0" y="65088"/>
                  </a:lnTo>
                  <a:lnTo>
                    <a:pt x="4383" y="114274"/>
                  </a:lnTo>
                  <a:lnTo>
                    <a:pt x="17669" y="168673"/>
                  </a:lnTo>
                  <a:lnTo>
                    <a:pt x="42825" y="223875"/>
                  </a:lnTo>
                  <a:lnTo>
                    <a:pt x="71431" y="257759"/>
                  </a:lnTo>
                  <a:lnTo>
                    <a:pt x="111111" y="290574"/>
                  </a:lnTo>
                  <a:lnTo>
                    <a:pt x="160323" y="316796"/>
                  </a:lnTo>
                  <a:lnTo>
                    <a:pt x="217526" y="330898"/>
                  </a:lnTo>
                  <a:lnTo>
                    <a:pt x="232670" y="303062"/>
                  </a:lnTo>
                  <a:lnTo>
                    <a:pt x="251105" y="277406"/>
                  </a:lnTo>
                  <a:lnTo>
                    <a:pt x="272454" y="254063"/>
                  </a:lnTo>
                  <a:lnTo>
                    <a:pt x="296342" y="233172"/>
                  </a:lnTo>
                  <a:lnTo>
                    <a:pt x="282992" y="197678"/>
                  </a:lnTo>
                  <a:lnTo>
                    <a:pt x="243025" y="136186"/>
                  </a:lnTo>
                  <a:lnTo>
                    <a:pt x="212916" y="111772"/>
                  </a:lnTo>
                  <a:lnTo>
                    <a:pt x="173150" y="90711"/>
                  </a:lnTo>
                  <a:lnTo>
                    <a:pt x="131356" y="73926"/>
                  </a:lnTo>
                  <a:lnTo>
                    <a:pt x="91296" y="60591"/>
                  </a:lnTo>
                  <a:lnTo>
                    <a:pt x="71504" y="53377"/>
                  </a:lnTo>
                  <a:lnTo>
                    <a:pt x="52350" y="44323"/>
                  </a:lnTo>
                  <a:lnTo>
                    <a:pt x="38505" y="36525"/>
                  </a:lnTo>
                  <a:lnTo>
                    <a:pt x="23919" y="26666"/>
                  </a:lnTo>
                  <a:lnTo>
                    <a:pt x="11978" y="14554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508531" y="1406390"/>
              <a:ext cx="323215" cy="356870"/>
            </a:xfrm>
            <a:custGeom>
              <a:avLst/>
              <a:gdLst/>
              <a:ahLst/>
              <a:cxnLst/>
              <a:rect l="l" t="t" r="r" b="b"/>
              <a:pathLst>
                <a:path w="323214" h="356869">
                  <a:moveTo>
                    <a:pt x="13714" y="0"/>
                  </a:moveTo>
                  <a:lnTo>
                    <a:pt x="8202" y="3809"/>
                  </a:lnTo>
                  <a:lnTo>
                    <a:pt x="6488" y="9613"/>
                  </a:lnTo>
                  <a:lnTo>
                    <a:pt x="1303" y="38945"/>
                  </a:lnTo>
                  <a:lnTo>
                    <a:pt x="0" y="81402"/>
                  </a:lnTo>
                  <a:lnTo>
                    <a:pt x="5137" y="132662"/>
                  </a:lnTo>
                  <a:lnTo>
                    <a:pt x="19278" y="188405"/>
                  </a:lnTo>
                  <a:lnTo>
                    <a:pt x="44982" y="244309"/>
                  </a:lnTo>
                  <a:lnTo>
                    <a:pt x="99349" y="301485"/>
                  </a:lnTo>
                  <a:lnTo>
                    <a:pt x="137010" y="326830"/>
                  </a:lnTo>
                  <a:lnTo>
                    <a:pt x="180470" y="346199"/>
                  </a:lnTo>
                  <a:lnTo>
                    <a:pt x="228839" y="356730"/>
                  </a:lnTo>
                  <a:lnTo>
                    <a:pt x="230135" y="356793"/>
                  </a:lnTo>
                  <a:lnTo>
                    <a:pt x="235037" y="356793"/>
                  </a:lnTo>
                  <a:lnTo>
                    <a:pt x="239558" y="353948"/>
                  </a:lnTo>
                  <a:lnTo>
                    <a:pt x="241654" y="349427"/>
                  </a:lnTo>
                  <a:lnTo>
                    <a:pt x="252002" y="330365"/>
                  </a:lnTo>
                  <a:lnTo>
                    <a:pt x="222680" y="330365"/>
                  </a:lnTo>
                  <a:lnTo>
                    <a:pt x="171937" y="315874"/>
                  </a:lnTo>
                  <a:lnTo>
                    <a:pt x="128001" y="291382"/>
                  </a:lnTo>
                  <a:lnTo>
                    <a:pt x="92324" y="261442"/>
                  </a:lnTo>
                  <a:lnTo>
                    <a:pt x="66356" y="230606"/>
                  </a:lnTo>
                  <a:lnTo>
                    <a:pt x="43477" y="180990"/>
                  </a:lnTo>
                  <a:lnTo>
                    <a:pt x="30670" y="131456"/>
                  </a:lnTo>
                  <a:lnTo>
                    <a:pt x="25641" y="85813"/>
                  </a:lnTo>
                  <a:lnTo>
                    <a:pt x="26084" y="47764"/>
                  </a:lnTo>
                  <a:lnTo>
                    <a:pt x="73833" y="47764"/>
                  </a:lnTo>
                  <a:lnTo>
                    <a:pt x="71093" y="46405"/>
                  </a:lnTo>
                  <a:lnTo>
                    <a:pt x="35876" y="21666"/>
                  </a:lnTo>
                  <a:lnTo>
                    <a:pt x="30631" y="5791"/>
                  </a:lnTo>
                  <a:lnTo>
                    <a:pt x="25817" y="1079"/>
                  </a:lnTo>
                  <a:lnTo>
                    <a:pt x="13714" y="0"/>
                  </a:lnTo>
                  <a:close/>
                </a:path>
                <a:path w="323214" h="356869">
                  <a:moveTo>
                    <a:pt x="73833" y="47764"/>
                  </a:moveTo>
                  <a:lnTo>
                    <a:pt x="26084" y="47764"/>
                  </a:lnTo>
                  <a:lnTo>
                    <a:pt x="33610" y="53563"/>
                  </a:lnTo>
                  <a:lnTo>
                    <a:pt x="72295" y="75346"/>
                  </a:lnTo>
                  <a:lnTo>
                    <a:pt x="126552" y="94473"/>
                  </a:lnTo>
                  <a:lnTo>
                    <a:pt x="133047" y="96686"/>
                  </a:lnTo>
                  <a:lnTo>
                    <a:pt x="179776" y="115152"/>
                  </a:lnTo>
                  <a:lnTo>
                    <a:pt x="218692" y="135674"/>
                  </a:lnTo>
                  <a:lnTo>
                    <a:pt x="267065" y="184027"/>
                  </a:lnTo>
                  <a:lnTo>
                    <a:pt x="294092" y="242049"/>
                  </a:lnTo>
                  <a:lnTo>
                    <a:pt x="272556" y="261820"/>
                  </a:lnTo>
                  <a:lnTo>
                    <a:pt x="253352" y="283283"/>
                  </a:lnTo>
                  <a:lnTo>
                    <a:pt x="236665" y="306207"/>
                  </a:lnTo>
                  <a:lnTo>
                    <a:pt x="222680" y="330365"/>
                  </a:lnTo>
                  <a:lnTo>
                    <a:pt x="252002" y="330365"/>
                  </a:lnTo>
                  <a:lnTo>
                    <a:pt x="255618" y="323702"/>
                  </a:lnTo>
                  <a:lnTo>
                    <a:pt x="272970" y="299400"/>
                  </a:lnTo>
                  <a:lnTo>
                    <a:pt x="293444" y="276849"/>
                  </a:lnTo>
                  <a:lnTo>
                    <a:pt x="316774" y="256374"/>
                  </a:lnTo>
                  <a:lnTo>
                    <a:pt x="320978" y="253085"/>
                  </a:lnTo>
                  <a:lnTo>
                    <a:pt x="322680" y="247510"/>
                  </a:lnTo>
                  <a:lnTo>
                    <a:pt x="308285" y="208180"/>
                  </a:lnTo>
                  <a:lnTo>
                    <a:pt x="290677" y="173993"/>
                  </a:lnTo>
                  <a:lnTo>
                    <a:pt x="266072" y="141982"/>
                  </a:lnTo>
                  <a:lnTo>
                    <a:pt x="232345" y="114261"/>
                  </a:lnTo>
                  <a:lnTo>
                    <a:pt x="190743" y="92232"/>
                  </a:lnTo>
                  <a:lnTo>
                    <a:pt x="148398" y="75222"/>
                  </a:lnTo>
                  <a:lnTo>
                    <a:pt x="108099" y="61809"/>
                  </a:lnTo>
                  <a:lnTo>
                    <a:pt x="95345" y="57335"/>
                  </a:lnTo>
                  <a:lnTo>
                    <a:pt x="83003" y="52311"/>
                  </a:lnTo>
                  <a:lnTo>
                    <a:pt x="73833" y="47764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052793" y="1987216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5" h="61594">
                  <a:moveTo>
                    <a:pt x="58419" y="0"/>
                  </a:moveTo>
                  <a:lnTo>
                    <a:pt x="47652" y="3676"/>
                  </a:lnTo>
                  <a:lnTo>
                    <a:pt x="0" y="18592"/>
                  </a:lnTo>
                  <a:lnTo>
                    <a:pt x="5802" y="44157"/>
                  </a:lnTo>
                  <a:lnTo>
                    <a:pt x="12371" y="57135"/>
                  </a:lnTo>
                  <a:lnTo>
                    <a:pt x="23876" y="61539"/>
                  </a:lnTo>
                  <a:lnTo>
                    <a:pt x="44488" y="61379"/>
                  </a:lnTo>
                  <a:lnTo>
                    <a:pt x="51837" y="55110"/>
                  </a:lnTo>
                  <a:lnTo>
                    <a:pt x="58435" y="40871"/>
                  </a:lnTo>
                  <a:lnTo>
                    <a:pt x="61543" y="21541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039028" y="1816506"/>
              <a:ext cx="148590" cy="245110"/>
            </a:xfrm>
            <a:custGeom>
              <a:avLst/>
              <a:gdLst/>
              <a:ahLst/>
              <a:cxnLst/>
              <a:rect l="l" t="t" r="r" b="b"/>
              <a:pathLst>
                <a:path w="148589" h="245110">
                  <a:moveTo>
                    <a:pt x="87845" y="185153"/>
                  </a:moveTo>
                  <a:lnTo>
                    <a:pt x="84226" y="166725"/>
                  </a:lnTo>
                  <a:lnTo>
                    <a:pt x="83121" y="163385"/>
                  </a:lnTo>
                  <a:lnTo>
                    <a:pt x="80518" y="160731"/>
                  </a:lnTo>
                  <a:lnTo>
                    <a:pt x="74117" y="157772"/>
                  </a:lnTo>
                  <a:lnTo>
                    <a:pt x="70281" y="157772"/>
                  </a:lnTo>
                  <a:lnTo>
                    <a:pt x="67030" y="159092"/>
                  </a:lnTo>
                  <a:lnTo>
                    <a:pt x="62484" y="160642"/>
                  </a:lnTo>
                  <a:lnTo>
                    <a:pt x="62484" y="187375"/>
                  </a:lnTo>
                  <a:lnTo>
                    <a:pt x="62128" y="197891"/>
                  </a:lnTo>
                  <a:lnTo>
                    <a:pt x="60223" y="207175"/>
                  </a:lnTo>
                  <a:lnTo>
                    <a:pt x="57492" y="214541"/>
                  </a:lnTo>
                  <a:lnTo>
                    <a:pt x="54660" y="219354"/>
                  </a:lnTo>
                  <a:lnTo>
                    <a:pt x="45732" y="216801"/>
                  </a:lnTo>
                  <a:lnTo>
                    <a:pt x="38747" y="211518"/>
                  </a:lnTo>
                  <a:lnTo>
                    <a:pt x="33502" y="204724"/>
                  </a:lnTo>
                  <a:lnTo>
                    <a:pt x="29819" y="197637"/>
                  </a:lnTo>
                  <a:lnTo>
                    <a:pt x="62484" y="187375"/>
                  </a:lnTo>
                  <a:lnTo>
                    <a:pt x="62484" y="160642"/>
                  </a:lnTo>
                  <a:lnTo>
                    <a:pt x="59563" y="161632"/>
                  </a:lnTo>
                  <a:lnTo>
                    <a:pt x="3771" y="179095"/>
                  </a:lnTo>
                  <a:lnTo>
                    <a:pt x="0" y="185445"/>
                  </a:lnTo>
                  <a:lnTo>
                    <a:pt x="17221" y="225310"/>
                  </a:lnTo>
                  <a:lnTo>
                    <a:pt x="56502" y="244830"/>
                  </a:lnTo>
                  <a:lnTo>
                    <a:pt x="58000" y="244817"/>
                  </a:lnTo>
                  <a:lnTo>
                    <a:pt x="87210" y="202501"/>
                  </a:lnTo>
                  <a:lnTo>
                    <a:pt x="87757" y="187375"/>
                  </a:lnTo>
                  <a:lnTo>
                    <a:pt x="87845" y="185153"/>
                  </a:lnTo>
                  <a:close/>
                </a:path>
                <a:path w="148589" h="245110">
                  <a:moveTo>
                    <a:pt x="148513" y="26149"/>
                  </a:moveTo>
                  <a:lnTo>
                    <a:pt x="146456" y="15976"/>
                  </a:lnTo>
                  <a:lnTo>
                    <a:pt x="140855" y="7658"/>
                  </a:lnTo>
                  <a:lnTo>
                    <a:pt x="132549" y="2057"/>
                  </a:lnTo>
                  <a:lnTo>
                    <a:pt x="122364" y="0"/>
                  </a:lnTo>
                  <a:lnTo>
                    <a:pt x="112191" y="2057"/>
                  </a:lnTo>
                  <a:lnTo>
                    <a:pt x="103873" y="7658"/>
                  </a:lnTo>
                  <a:lnTo>
                    <a:pt x="98272" y="15976"/>
                  </a:lnTo>
                  <a:lnTo>
                    <a:pt x="96215" y="26149"/>
                  </a:lnTo>
                  <a:lnTo>
                    <a:pt x="98272" y="36334"/>
                  </a:lnTo>
                  <a:lnTo>
                    <a:pt x="103873" y="44640"/>
                  </a:lnTo>
                  <a:lnTo>
                    <a:pt x="112191" y="50241"/>
                  </a:lnTo>
                  <a:lnTo>
                    <a:pt x="122364" y="52298"/>
                  </a:lnTo>
                  <a:lnTo>
                    <a:pt x="132549" y="50241"/>
                  </a:lnTo>
                  <a:lnTo>
                    <a:pt x="140855" y="44640"/>
                  </a:lnTo>
                  <a:lnTo>
                    <a:pt x="146456" y="36334"/>
                  </a:lnTo>
                  <a:lnTo>
                    <a:pt x="148513" y="2614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11826" y="1848402"/>
              <a:ext cx="169122" cy="100158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878433" y="1987216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5" h="61594">
                  <a:moveTo>
                    <a:pt x="3123" y="0"/>
                  </a:moveTo>
                  <a:lnTo>
                    <a:pt x="0" y="21541"/>
                  </a:lnTo>
                  <a:lnTo>
                    <a:pt x="3107" y="40871"/>
                  </a:lnTo>
                  <a:lnTo>
                    <a:pt x="9706" y="55110"/>
                  </a:lnTo>
                  <a:lnTo>
                    <a:pt x="17055" y="61379"/>
                  </a:lnTo>
                  <a:lnTo>
                    <a:pt x="37667" y="61539"/>
                  </a:lnTo>
                  <a:lnTo>
                    <a:pt x="49172" y="57135"/>
                  </a:lnTo>
                  <a:lnTo>
                    <a:pt x="55740" y="44157"/>
                  </a:lnTo>
                  <a:lnTo>
                    <a:pt x="61543" y="18592"/>
                  </a:lnTo>
                  <a:lnTo>
                    <a:pt x="13891" y="3676"/>
                  </a:lnTo>
                  <a:lnTo>
                    <a:pt x="31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805208" y="1816506"/>
              <a:ext cx="148590" cy="245110"/>
            </a:xfrm>
            <a:custGeom>
              <a:avLst/>
              <a:gdLst/>
              <a:ahLst/>
              <a:cxnLst/>
              <a:rect l="l" t="t" r="r" b="b"/>
              <a:pathLst>
                <a:path w="148589" h="245110">
                  <a:moveTo>
                    <a:pt x="52298" y="26149"/>
                  </a:moveTo>
                  <a:lnTo>
                    <a:pt x="50241" y="15976"/>
                  </a:lnTo>
                  <a:lnTo>
                    <a:pt x="44640" y="7658"/>
                  </a:lnTo>
                  <a:lnTo>
                    <a:pt x="36334" y="2057"/>
                  </a:lnTo>
                  <a:lnTo>
                    <a:pt x="26149" y="0"/>
                  </a:lnTo>
                  <a:lnTo>
                    <a:pt x="15976" y="2057"/>
                  </a:lnTo>
                  <a:lnTo>
                    <a:pt x="7658" y="7658"/>
                  </a:lnTo>
                  <a:lnTo>
                    <a:pt x="2057" y="15976"/>
                  </a:lnTo>
                  <a:lnTo>
                    <a:pt x="0" y="26149"/>
                  </a:lnTo>
                  <a:lnTo>
                    <a:pt x="2057" y="36334"/>
                  </a:lnTo>
                  <a:lnTo>
                    <a:pt x="7658" y="44640"/>
                  </a:lnTo>
                  <a:lnTo>
                    <a:pt x="15976" y="50241"/>
                  </a:lnTo>
                  <a:lnTo>
                    <a:pt x="26149" y="52298"/>
                  </a:lnTo>
                  <a:lnTo>
                    <a:pt x="36334" y="50241"/>
                  </a:lnTo>
                  <a:lnTo>
                    <a:pt x="44640" y="44640"/>
                  </a:lnTo>
                  <a:lnTo>
                    <a:pt x="50241" y="36334"/>
                  </a:lnTo>
                  <a:lnTo>
                    <a:pt x="52298" y="26149"/>
                  </a:lnTo>
                  <a:close/>
                </a:path>
                <a:path w="148589" h="245110">
                  <a:moveTo>
                    <a:pt x="148526" y="185445"/>
                  </a:moveTo>
                  <a:lnTo>
                    <a:pt x="144754" y="179082"/>
                  </a:lnTo>
                  <a:lnTo>
                    <a:pt x="118681" y="170942"/>
                  </a:lnTo>
                  <a:lnTo>
                    <a:pt x="118681" y="197637"/>
                  </a:lnTo>
                  <a:lnTo>
                    <a:pt x="114985" y="204711"/>
                  </a:lnTo>
                  <a:lnTo>
                    <a:pt x="109740" y="211505"/>
                  </a:lnTo>
                  <a:lnTo>
                    <a:pt x="102755" y="216801"/>
                  </a:lnTo>
                  <a:lnTo>
                    <a:pt x="93853" y="219354"/>
                  </a:lnTo>
                  <a:lnTo>
                    <a:pt x="91008" y="214541"/>
                  </a:lnTo>
                  <a:lnTo>
                    <a:pt x="88290" y="207175"/>
                  </a:lnTo>
                  <a:lnTo>
                    <a:pt x="86385" y="197904"/>
                  </a:lnTo>
                  <a:lnTo>
                    <a:pt x="86029" y="187375"/>
                  </a:lnTo>
                  <a:lnTo>
                    <a:pt x="118681" y="197637"/>
                  </a:lnTo>
                  <a:lnTo>
                    <a:pt x="118681" y="170942"/>
                  </a:lnTo>
                  <a:lnTo>
                    <a:pt x="89077" y="161696"/>
                  </a:lnTo>
                  <a:lnTo>
                    <a:pt x="81788" y="159219"/>
                  </a:lnTo>
                  <a:lnTo>
                    <a:pt x="78511" y="157670"/>
                  </a:lnTo>
                  <a:lnTo>
                    <a:pt x="74701" y="157594"/>
                  </a:lnTo>
                  <a:lnTo>
                    <a:pt x="68008" y="160464"/>
                  </a:lnTo>
                  <a:lnTo>
                    <a:pt x="65430" y="163271"/>
                  </a:lnTo>
                  <a:lnTo>
                    <a:pt x="64300" y="166725"/>
                  </a:lnTo>
                  <a:lnTo>
                    <a:pt x="60667" y="185153"/>
                  </a:lnTo>
                  <a:lnTo>
                    <a:pt x="61302" y="202501"/>
                  </a:lnTo>
                  <a:lnTo>
                    <a:pt x="75412" y="238328"/>
                  </a:lnTo>
                  <a:lnTo>
                    <a:pt x="92024" y="244830"/>
                  </a:lnTo>
                  <a:lnTo>
                    <a:pt x="114858" y="239166"/>
                  </a:lnTo>
                  <a:lnTo>
                    <a:pt x="141884" y="207975"/>
                  </a:lnTo>
                  <a:lnTo>
                    <a:pt x="148120" y="187375"/>
                  </a:lnTo>
                  <a:lnTo>
                    <a:pt x="148526" y="185445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881563" y="1983478"/>
              <a:ext cx="229870" cy="22225"/>
            </a:xfrm>
            <a:custGeom>
              <a:avLst/>
              <a:gdLst/>
              <a:ahLst/>
              <a:cxnLst/>
              <a:rect l="l" t="t" r="r" b="b"/>
              <a:pathLst>
                <a:path w="229870" h="22225">
                  <a:moveTo>
                    <a:pt x="229641" y="0"/>
                  </a:moveTo>
                  <a:lnTo>
                    <a:pt x="0" y="0"/>
                  </a:lnTo>
                  <a:lnTo>
                    <a:pt x="21267" y="12687"/>
                  </a:lnTo>
                  <a:lnTo>
                    <a:pt x="39603" y="19202"/>
                  </a:lnTo>
                  <a:lnTo>
                    <a:pt x="65127" y="21602"/>
                  </a:lnTo>
                  <a:lnTo>
                    <a:pt x="121678" y="21945"/>
                  </a:lnTo>
                  <a:lnTo>
                    <a:pt x="169414" y="18516"/>
                  </a:lnTo>
                  <a:lnTo>
                    <a:pt x="203096" y="10972"/>
                  </a:lnTo>
                  <a:lnTo>
                    <a:pt x="223061" y="3429"/>
                  </a:lnTo>
                  <a:lnTo>
                    <a:pt x="229641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867075" y="1969009"/>
              <a:ext cx="259079" cy="49530"/>
            </a:xfrm>
            <a:custGeom>
              <a:avLst/>
              <a:gdLst/>
              <a:ahLst/>
              <a:cxnLst/>
              <a:rect l="l" t="t" r="r" b="b"/>
              <a:pathLst>
                <a:path w="259079" h="49530">
                  <a:moveTo>
                    <a:pt x="243370" y="25"/>
                  </a:moveTo>
                  <a:lnTo>
                    <a:pt x="180571" y="20610"/>
                  </a:lnTo>
                  <a:lnTo>
                    <a:pt x="136169" y="23710"/>
                  </a:lnTo>
                  <a:lnTo>
                    <a:pt x="122440" y="23710"/>
                  </a:lnTo>
                  <a:lnTo>
                    <a:pt x="78244" y="20638"/>
                  </a:lnTo>
                  <a:lnTo>
                    <a:pt x="27814" y="6989"/>
                  </a:lnTo>
                  <a:lnTo>
                    <a:pt x="15252" y="0"/>
                  </a:lnTo>
                  <a:lnTo>
                    <a:pt x="7467" y="1777"/>
                  </a:lnTo>
                  <a:lnTo>
                    <a:pt x="0" y="13627"/>
                  </a:lnTo>
                  <a:lnTo>
                    <a:pt x="1777" y="21475"/>
                  </a:lnTo>
                  <a:lnTo>
                    <a:pt x="7721" y="25209"/>
                  </a:lnTo>
                  <a:lnTo>
                    <a:pt x="15614" y="29356"/>
                  </a:lnTo>
                  <a:lnTo>
                    <a:pt x="37177" y="37526"/>
                  </a:lnTo>
                  <a:lnTo>
                    <a:pt x="72692" y="45513"/>
                  </a:lnTo>
                  <a:lnTo>
                    <a:pt x="122440" y="49110"/>
                  </a:lnTo>
                  <a:lnTo>
                    <a:pt x="136169" y="49110"/>
                  </a:lnTo>
                  <a:lnTo>
                    <a:pt x="185919" y="45513"/>
                  </a:lnTo>
                  <a:lnTo>
                    <a:pt x="243005" y="29356"/>
                  </a:lnTo>
                  <a:lnTo>
                    <a:pt x="258571" y="13703"/>
                  </a:lnTo>
                  <a:lnTo>
                    <a:pt x="251193" y="1854"/>
                  </a:lnTo>
                  <a:lnTo>
                    <a:pt x="243370" y="25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6241436" y="506932"/>
            <a:ext cx="857250" cy="139700"/>
            <a:chOff x="6241436" y="506932"/>
            <a:chExt cx="857250" cy="139700"/>
          </a:xfrm>
        </p:grpSpPr>
        <p:pic>
          <p:nvPicPr>
            <p:cNvPr id="83" name="object 8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41436" y="509977"/>
              <a:ext cx="86258" cy="11018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50330" y="539850"/>
              <a:ext cx="64617" cy="81838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166" y="506932"/>
              <a:ext cx="368964" cy="114757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62" y="0"/>
                  </a:lnTo>
                  <a:lnTo>
                    <a:pt x="65062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35689" y="539087"/>
              <a:ext cx="162690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150" y="522902"/>
            <a:ext cx="1515097" cy="15150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3428" y="436609"/>
            <a:ext cx="1590675" cy="167640"/>
            <a:chOff x="473428" y="436609"/>
            <a:chExt cx="1590675" cy="167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28" y="436609"/>
              <a:ext cx="1263911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52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64"/>
                  </a:moveTo>
                  <a:lnTo>
                    <a:pt x="228" y="46964"/>
                  </a:lnTo>
                  <a:lnTo>
                    <a:pt x="228" y="165150"/>
                  </a:lnTo>
                  <a:lnTo>
                    <a:pt x="32118" y="165150"/>
                  </a:lnTo>
                  <a:lnTo>
                    <a:pt x="32118" y="46964"/>
                  </a:lnTo>
                  <a:close/>
                </a:path>
                <a:path w="33019" h="165734">
                  <a:moveTo>
                    <a:pt x="32461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61" y="30060"/>
                  </a:lnTo>
                  <a:lnTo>
                    <a:pt x="3246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073" y="481405"/>
              <a:ext cx="114300" cy="1227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5538" y="482668"/>
              <a:ext cx="108470" cy="11921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133146" y="481407"/>
            <a:ext cx="624840" cy="157480"/>
            <a:chOff x="2133146" y="481407"/>
            <a:chExt cx="624840" cy="15748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33146" y="481407"/>
              <a:ext cx="102869" cy="1227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9328" y="481410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1311" y="481407"/>
              <a:ext cx="236598" cy="12275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4258525" y="417905"/>
            <a:ext cx="826769" cy="1513205"/>
          </a:xfrm>
          <a:custGeom>
            <a:avLst/>
            <a:gdLst/>
            <a:ahLst/>
            <a:cxnLst/>
            <a:rect l="l" t="t" r="r" b="b"/>
            <a:pathLst>
              <a:path w="826770" h="1513205">
                <a:moveTo>
                  <a:pt x="392183" y="228752"/>
                </a:moveTo>
                <a:lnTo>
                  <a:pt x="259020" y="228752"/>
                </a:lnTo>
                <a:lnTo>
                  <a:pt x="250170" y="231292"/>
                </a:lnTo>
                <a:lnTo>
                  <a:pt x="217245" y="265582"/>
                </a:lnTo>
                <a:lnTo>
                  <a:pt x="102514" y="1347622"/>
                </a:lnTo>
                <a:lnTo>
                  <a:pt x="102009" y="1361592"/>
                </a:lnTo>
                <a:lnTo>
                  <a:pt x="103998" y="1374292"/>
                </a:lnTo>
                <a:lnTo>
                  <a:pt x="134242" y="1407312"/>
                </a:lnTo>
                <a:lnTo>
                  <a:pt x="145416" y="1411122"/>
                </a:lnTo>
                <a:lnTo>
                  <a:pt x="325196" y="1411122"/>
                </a:lnTo>
                <a:lnTo>
                  <a:pt x="407239" y="1403502"/>
                </a:lnTo>
                <a:lnTo>
                  <a:pt x="447941" y="1395882"/>
                </a:lnTo>
                <a:lnTo>
                  <a:pt x="453524" y="1394612"/>
                </a:lnTo>
                <a:lnTo>
                  <a:pt x="157772" y="1394612"/>
                </a:lnTo>
                <a:lnTo>
                  <a:pt x="149404" y="1393342"/>
                </a:lnTo>
                <a:lnTo>
                  <a:pt x="118691" y="1366672"/>
                </a:lnTo>
                <a:lnTo>
                  <a:pt x="117341" y="1355242"/>
                </a:lnTo>
                <a:lnTo>
                  <a:pt x="118046" y="1342542"/>
                </a:lnTo>
                <a:lnTo>
                  <a:pt x="230314" y="278282"/>
                </a:lnTo>
                <a:lnTo>
                  <a:pt x="255130" y="246532"/>
                </a:lnTo>
                <a:lnTo>
                  <a:pt x="268312" y="243992"/>
                </a:lnTo>
                <a:lnTo>
                  <a:pt x="521120" y="243992"/>
                </a:lnTo>
                <a:lnTo>
                  <a:pt x="488530" y="237642"/>
                </a:lnTo>
                <a:lnTo>
                  <a:pt x="455657" y="233832"/>
                </a:lnTo>
                <a:lnTo>
                  <a:pt x="392183" y="228752"/>
                </a:lnTo>
                <a:close/>
              </a:path>
              <a:path w="826770" h="1513205">
                <a:moveTo>
                  <a:pt x="521120" y="243992"/>
                </a:moveTo>
                <a:lnTo>
                  <a:pt x="361581" y="243992"/>
                </a:lnTo>
                <a:lnTo>
                  <a:pt x="420304" y="246532"/>
                </a:lnTo>
                <a:lnTo>
                  <a:pt x="450962" y="249072"/>
                </a:lnTo>
                <a:lnTo>
                  <a:pt x="513785" y="259232"/>
                </a:lnTo>
                <a:lnTo>
                  <a:pt x="572513" y="279552"/>
                </a:lnTo>
                <a:lnTo>
                  <a:pt x="625514" y="308762"/>
                </a:lnTo>
                <a:lnTo>
                  <a:pt x="669556" y="351942"/>
                </a:lnTo>
                <a:lnTo>
                  <a:pt x="703135" y="407822"/>
                </a:lnTo>
                <a:lnTo>
                  <a:pt x="720417" y="482752"/>
                </a:lnTo>
                <a:lnTo>
                  <a:pt x="722579" y="527202"/>
                </a:lnTo>
                <a:lnTo>
                  <a:pt x="719176" y="579272"/>
                </a:lnTo>
                <a:lnTo>
                  <a:pt x="708971" y="626262"/>
                </a:lnTo>
                <a:lnTo>
                  <a:pt x="691964" y="670712"/>
                </a:lnTo>
                <a:lnTo>
                  <a:pt x="668159" y="710082"/>
                </a:lnTo>
                <a:lnTo>
                  <a:pt x="638632" y="745642"/>
                </a:lnTo>
                <a:lnTo>
                  <a:pt x="604461" y="776122"/>
                </a:lnTo>
                <a:lnTo>
                  <a:pt x="565648" y="800252"/>
                </a:lnTo>
                <a:lnTo>
                  <a:pt x="522198" y="819302"/>
                </a:lnTo>
                <a:lnTo>
                  <a:pt x="561553" y="835812"/>
                </a:lnTo>
                <a:lnTo>
                  <a:pt x="596695" y="854862"/>
                </a:lnTo>
                <a:lnTo>
                  <a:pt x="627624" y="880262"/>
                </a:lnTo>
                <a:lnTo>
                  <a:pt x="654342" y="908202"/>
                </a:lnTo>
                <a:lnTo>
                  <a:pt x="675880" y="941222"/>
                </a:lnTo>
                <a:lnTo>
                  <a:pt x="691267" y="978052"/>
                </a:lnTo>
                <a:lnTo>
                  <a:pt x="700501" y="1018692"/>
                </a:lnTo>
                <a:lnTo>
                  <a:pt x="703580" y="1063142"/>
                </a:lnTo>
                <a:lnTo>
                  <a:pt x="701524" y="1105052"/>
                </a:lnTo>
                <a:lnTo>
                  <a:pt x="695363" y="1144422"/>
                </a:lnTo>
                <a:lnTo>
                  <a:pt x="685106" y="1181252"/>
                </a:lnTo>
                <a:lnTo>
                  <a:pt x="652612" y="1246022"/>
                </a:lnTo>
                <a:lnTo>
                  <a:pt x="605976" y="1300632"/>
                </a:lnTo>
                <a:lnTo>
                  <a:pt x="548487" y="1342542"/>
                </a:lnTo>
                <a:lnTo>
                  <a:pt x="482430" y="1370482"/>
                </a:lnTo>
                <a:lnTo>
                  <a:pt x="445363" y="1379372"/>
                </a:lnTo>
                <a:lnTo>
                  <a:pt x="406546" y="1385722"/>
                </a:lnTo>
                <a:lnTo>
                  <a:pt x="366980" y="1390802"/>
                </a:lnTo>
                <a:lnTo>
                  <a:pt x="326664" y="1393342"/>
                </a:lnTo>
                <a:lnTo>
                  <a:pt x="285597" y="1394612"/>
                </a:lnTo>
                <a:lnTo>
                  <a:pt x="453524" y="1394612"/>
                </a:lnTo>
                <a:lnTo>
                  <a:pt x="523074" y="1374292"/>
                </a:lnTo>
                <a:lnTo>
                  <a:pt x="586130" y="1337462"/>
                </a:lnTo>
                <a:lnTo>
                  <a:pt x="621408" y="1308252"/>
                </a:lnTo>
                <a:lnTo>
                  <a:pt x="651260" y="1276502"/>
                </a:lnTo>
                <a:lnTo>
                  <a:pt x="675685" y="1240942"/>
                </a:lnTo>
                <a:lnTo>
                  <a:pt x="694684" y="1201572"/>
                </a:lnTo>
                <a:lnTo>
                  <a:pt x="708254" y="1158392"/>
                </a:lnTo>
                <a:lnTo>
                  <a:pt x="716397" y="1112672"/>
                </a:lnTo>
                <a:lnTo>
                  <a:pt x="719112" y="1063142"/>
                </a:lnTo>
                <a:lnTo>
                  <a:pt x="716572" y="1019962"/>
                </a:lnTo>
                <a:lnTo>
                  <a:pt x="708956" y="981862"/>
                </a:lnTo>
                <a:lnTo>
                  <a:pt x="678522" y="913282"/>
                </a:lnTo>
                <a:lnTo>
                  <a:pt x="629943" y="858672"/>
                </a:lnTo>
                <a:lnTo>
                  <a:pt x="565391" y="819302"/>
                </a:lnTo>
                <a:lnTo>
                  <a:pt x="603819" y="797712"/>
                </a:lnTo>
                <a:lnTo>
                  <a:pt x="637932" y="769772"/>
                </a:lnTo>
                <a:lnTo>
                  <a:pt x="667727" y="739292"/>
                </a:lnTo>
                <a:lnTo>
                  <a:pt x="693204" y="702462"/>
                </a:lnTo>
                <a:lnTo>
                  <a:pt x="713606" y="663092"/>
                </a:lnTo>
                <a:lnTo>
                  <a:pt x="728179" y="619912"/>
                </a:lnTo>
                <a:lnTo>
                  <a:pt x="736923" y="575462"/>
                </a:lnTo>
                <a:lnTo>
                  <a:pt x="739838" y="527202"/>
                </a:lnTo>
                <a:lnTo>
                  <a:pt x="737571" y="480212"/>
                </a:lnTo>
                <a:lnTo>
                  <a:pt x="730772" y="438302"/>
                </a:lnTo>
                <a:lnTo>
                  <a:pt x="719441" y="401472"/>
                </a:lnTo>
                <a:lnTo>
                  <a:pt x="684192" y="341782"/>
                </a:lnTo>
                <a:lnTo>
                  <a:pt x="637978" y="296062"/>
                </a:lnTo>
                <a:lnTo>
                  <a:pt x="582437" y="264312"/>
                </a:lnTo>
                <a:lnTo>
                  <a:pt x="552423" y="252882"/>
                </a:lnTo>
                <a:lnTo>
                  <a:pt x="521120" y="243992"/>
                </a:lnTo>
                <a:close/>
              </a:path>
              <a:path w="826770" h="1513205">
                <a:moveTo>
                  <a:pt x="12687" y="1312062"/>
                </a:moveTo>
                <a:lnTo>
                  <a:pt x="9245" y="1312062"/>
                </a:lnTo>
                <a:lnTo>
                  <a:pt x="5765" y="1314602"/>
                </a:lnTo>
                <a:lnTo>
                  <a:pt x="2324" y="1318412"/>
                </a:lnTo>
                <a:lnTo>
                  <a:pt x="2324" y="1322222"/>
                </a:lnTo>
                <a:lnTo>
                  <a:pt x="5765" y="1324762"/>
                </a:lnTo>
                <a:lnTo>
                  <a:pt x="21323" y="1342542"/>
                </a:lnTo>
                <a:lnTo>
                  <a:pt x="0" y="1364132"/>
                </a:lnTo>
                <a:lnTo>
                  <a:pt x="304" y="1366672"/>
                </a:lnTo>
                <a:lnTo>
                  <a:pt x="3187" y="1371752"/>
                </a:lnTo>
                <a:lnTo>
                  <a:pt x="6045" y="1375562"/>
                </a:lnTo>
                <a:lnTo>
                  <a:pt x="9804" y="1374292"/>
                </a:lnTo>
                <a:lnTo>
                  <a:pt x="31686" y="1352702"/>
                </a:lnTo>
                <a:lnTo>
                  <a:pt x="51267" y="1352702"/>
                </a:lnTo>
                <a:lnTo>
                  <a:pt x="42062" y="1342542"/>
                </a:lnTo>
                <a:lnTo>
                  <a:pt x="52419" y="1332382"/>
                </a:lnTo>
                <a:lnTo>
                  <a:pt x="31686" y="1332382"/>
                </a:lnTo>
                <a:lnTo>
                  <a:pt x="16141" y="1314602"/>
                </a:lnTo>
                <a:lnTo>
                  <a:pt x="12687" y="1312062"/>
                </a:lnTo>
                <a:close/>
              </a:path>
              <a:path w="826770" h="1513205">
                <a:moveTo>
                  <a:pt x="51267" y="1352702"/>
                </a:moveTo>
                <a:lnTo>
                  <a:pt x="31686" y="1352702"/>
                </a:lnTo>
                <a:lnTo>
                  <a:pt x="47231" y="1370482"/>
                </a:lnTo>
                <a:lnTo>
                  <a:pt x="50685" y="1374292"/>
                </a:lnTo>
                <a:lnTo>
                  <a:pt x="54140" y="1374292"/>
                </a:lnTo>
                <a:lnTo>
                  <a:pt x="57581" y="1371752"/>
                </a:lnTo>
                <a:lnTo>
                  <a:pt x="61048" y="1367942"/>
                </a:lnTo>
                <a:lnTo>
                  <a:pt x="61620" y="1365402"/>
                </a:lnTo>
                <a:lnTo>
                  <a:pt x="59321" y="1361592"/>
                </a:lnTo>
                <a:lnTo>
                  <a:pt x="51267" y="1352702"/>
                </a:lnTo>
                <a:close/>
              </a:path>
              <a:path w="826770" h="1513205">
                <a:moveTo>
                  <a:pt x="709015" y="1271422"/>
                </a:moveTo>
                <a:lnTo>
                  <a:pt x="705853" y="1273962"/>
                </a:lnTo>
                <a:lnTo>
                  <a:pt x="703580" y="1280312"/>
                </a:lnTo>
                <a:lnTo>
                  <a:pt x="686282" y="1352702"/>
                </a:lnTo>
                <a:lnTo>
                  <a:pt x="685961" y="1360322"/>
                </a:lnTo>
                <a:lnTo>
                  <a:pt x="688446" y="1365402"/>
                </a:lnTo>
                <a:lnTo>
                  <a:pt x="693738" y="1365402"/>
                </a:lnTo>
                <a:lnTo>
                  <a:pt x="701840" y="1362862"/>
                </a:lnTo>
                <a:lnTo>
                  <a:pt x="763190" y="1332382"/>
                </a:lnTo>
                <a:lnTo>
                  <a:pt x="724293" y="1332382"/>
                </a:lnTo>
                <a:lnTo>
                  <a:pt x="730938" y="1323492"/>
                </a:lnTo>
                <a:lnTo>
                  <a:pt x="710476" y="1323492"/>
                </a:lnTo>
                <a:lnTo>
                  <a:pt x="717397" y="1281582"/>
                </a:lnTo>
                <a:lnTo>
                  <a:pt x="718515" y="1277772"/>
                </a:lnTo>
                <a:lnTo>
                  <a:pt x="717092" y="1273962"/>
                </a:lnTo>
                <a:lnTo>
                  <a:pt x="709015" y="1271422"/>
                </a:lnTo>
                <a:close/>
              </a:path>
              <a:path w="826770" h="1513205">
                <a:moveTo>
                  <a:pt x="55879" y="1312062"/>
                </a:moveTo>
                <a:lnTo>
                  <a:pt x="52412" y="1312062"/>
                </a:lnTo>
                <a:lnTo>
                  <a:pt x="31686" y="1332382"/>
                </a:lnTo>
                <a:lnTo>
                  <a:pt x="52419" y="1332382"/>
                </a:lnTo>
                <a:lnTo>
                  <a:pt x="62776" y="1322222"/>
                </a:lnTo>
                <a:lnTo>
                  <a:pt x="62776" y="1318412"/>
                </a:lnTo>
                <a:lnTo>
                  <a:pt x="55879" y="1312062"/>
                </a:lnTo>
                <a:close/>
              </a:path>
              <a:path w="826770" h="1513205">
                <a:moveTo>
                  <a:pt x="765149" y="1314602"/>
                </a:moveTo>
                <a:lnTo>
                  <a:pt x="760564" y="1317142"/>
                </a:lnTo>
                <a:lnTo>
                  <a:pt x="724293" y="1332382"/>
                </a:lnTo>
                <a:lnTo>
                  <a:pt x="763190" y="1332382"/>
                </a:lnTo>
                <a:lnTo>
                  <a:pt x="765746" y="1331112"/>
                </a:lnTo>
                <a:lnTo>
                  <a:pt x="771486" y="1328572"/>
                </a:lnTo>
                <a:lnTo>
                  <a:pt x="773226" y="1324762"/>
                </a:lnTo>
                <a:lnTo>
                  <a:pt x="768616" y="1315872"/>
                </a:lnTo>
                <a:lnTo>
                  <a:pt x="765149" y="1314602"/>
                </a:lnTo>
                <a:close/>
              </a:path>
              <a:path w="826770" h="1513205">
                <a:moveTo>
                  <a:pt x="823302" y="520852"/>
                </a:moveTo>
                <a:lnTo>
                  <a:pt x="812939" y="520852"/>
                </a:lnTo>
                <a:lnTo>
                  <a:pt x="810653" y="523392"/>
                </a:lnTo>
                <a:lnTo>
                  <a:pt x="810653" y="527202"/>
                </a:lnTo>
                <a:lnTo>
                  <a:pt x="808761" y="567842"/>
                </a:lnTo>
                <a:lnTo>
                  <a:pt x="803087" y="607212"/>
                </a:lnTo>
                <a:lnTo>
                  <a:pt x="793637" y="646582"/>
                </a:lnTo>
                <a:lnTo>
                  <a:pt x="780415" y="683412"/>
                </a:lnTo>
                <a:lnTo>
                  <a:pt x="744361" y="750722"/>
                </a:lnTo>
                <a:lnTo>
                  <a:pt x="696658" y="809142"/>
                </a:lnTo>
                <a:lnTo>
                  <a:pt x="692607" y="812952"/>
                </a:lnTo>
                <a:lnTo>
                  <a:pt x="690321" y="818032"/>
                </a:lnTo>
                <a:lnTo>
                  <a:pt x="692035" y="821842"/>
                </a:lnTo>
                <a:lnTo>
                  <a:pt x="696658" y="825652"/>
                </a:lnTo>
                <a:lnTo>
                  <a:pt x="717924" y="849782"/>
                </a:lnTo>
                <a:lnTo>
                  <a:pt x="753337" y="900582"/>
                </a:lnTo>
                <a:lnTo>
                  <a:pt x="778808" y="959002"/>
                </a:lnTo>
                <a:lnTo>
                  <a:pt x="791762" y="1026312"/>
                </a:lnTo>
                <a:lnTo>
                  <a:pt x="793381" y="1063142"/>
                </a:lnTo>
                <a:lnTo>
                  <a:pt x="792139" y="1099972"/>
                </a:lnTo>
                <a:lnTo>
                  <a:pt x="782210" y="1171092"/>
                </a:lnTo>
                <a:lnTo>
                  <a:pt x="762130" y="1237132"/>
                </a:lnTo>
                <a:lnTo>
                  <a:pt x="730599" y="1295552"/>
                </a:lnTo>
                <a:lnTo>
                  <a:pt x="710476" y="1323492"/>
                </a:lnTo>
                <a:lnTo>
                  <a:pt x="730938" y="1323492"/>
                </a:lnTo>
                <a:lnTo>
                  <a:pt x="762931" y="1273962"/>
                </a:lnTo>
                <a:lnTo>
                  <a:pt x="789063" y="1209192"/>
                </a:lnTo>
                <a:lnTo>
                  <a:pt x="803952" y="1138072"/>
                </a:lnTo>
                <a:lnTo>
                  <a:pt x="808926" y="1063142"/>
                </a:lnTo>
                <a:lnTo>
                  <a:pt x="807307" y="1025042"/>
                </a:lnTo>
                <a:lnTo>
                  <a:pt x="794358" y="955192"/>
                </a:lnTo>
                <a:lnTo>
                  <a:pt x="768774" y="894232"/>
                </a:lnTo>
                <a:lnTo>
                  <a:pt x="732498" y="840892"/>
                </a:lnTo>
                <a:lnTo>
                  <a:pt x="710476" y="818032"/>
                </a:lnTo>
                <a:lnTo>
                  <a:pt x="744389" y="777392"/>
                </a:lnTo>
                <a:lnTo>
                  <a:pt x="772453" y="734212"/>
                </a:lnTo>
                <a:lnTo>
                  <a:pt x="794669" y="687222"/>
                </a:lnTo>
                <a:lnTo>
                  <a:pt x="811032" y="637692"/>
                </a:lnTo>
                <a:lnTo>
                  <a:pt x="821543" y="584352"/>
                </a:lnTo>
                <a:lnTo>
                  <a:pt x="826198" y="527202"/>
                </a:lnTo>
                <a:lnTo>
                  <a:pt x="826198" y="523392"/>
                </a:lnTo>
                <a:lnTo>
                  <a:pt x="823302" y="520852"/>
                </a:lnTo>
                <a:close/>
              </a:path>
              <a:path w="826770" h="1513205">
                <a:moveTo>
                  <a:pt x="313220" y="858672"/>
                </a:moveTo>
                <a:lnTo>
                  <a:pt x="249313" y="858672"/>
                </a:lnTo>
                <a:lnTo>
                  <a:pt x="202679" y="1314602"/>
                </a:lnTo>
                <a:lnTo>
                  <a:pt x="326280" y="1314602"/>
                </a:lnTo>
                <a:lnTo>
                  <a:pt x="392768" y="1309522"/>
                </a:lnTo>
                <a:lnTo>
                  <a:pt x="423748" y="1304442"/>
                </a:lnTo>
                <a:lnTo>
                  <a:pt x="447242" y="1299362"/>
                </a:lnTo>
                <a:lnTo>
                  <a:pt x="219964" y="1299362"/>
                </a:lnTo>
                <a:lnTo>
                  <a:pt x="263131" y="875182"/>
                </a:lnTo>
                <a:lnTo>
                  <a:pt x="461651" y="875182"/>
                </a:lnTo>
                <a:lnTo>
                  <a:pt x="434124" y="868832"/>
                </a:lnTo>
                <a:lnTo>
                  <a:pt x="375396" y="861212"/>
                </a:lnTo>
                <a:lnTo>
                  <a:pt x="313220" y="858672"/>
                </a:lnTo>
                <a:close/>
              </a:path>
              <a:path w="826770" h="1513205">
                <a:moveTo>
                  <a:pt x="461651" y="875182"/>
                </a:moveTo>
                <a:lnTo>
                  <a:pt x="343004" y="875182"/>
                </a:lnTo>
                <a:lnTo>
                  <a:pt x="371932" y="876452"/>
                </a:lnTo>
                <a:lnTo>
                  <a:pt x="427215" y="884072"/>
                </a:lnTo>
                <a:lnTo>
                  <a:pt x="477294" y="896772"/>
                </a:lnTo>
                <a:lnTo>
                  <a:pt x="520496" y="915822"/>
                </a:lnTo>
                <a:lnTo>
                  <a:pt x="556107" y="942492"/>
                </a:lnTo>
                <a:lnTo>
                  <a:pt x="583526" y="974242"/>
                </a:lnTo>
                <a:lnTo>
                  <a:pt x="601014" y="1014882"/>
                </a:lnTo>
                <a:lnTo>
                  <a:pt x="606844" y="1063142"/>
                </a:lnTo>
                <a:lnTo>
                  <a:pt x="605276" y="1093622"/>
                </a:lnTo>
                <a:lnTo>
                  <a:pt x="592753" y="1149502"/>
                </a:lnTo>
                <a:lnTo>
                  <a:pt x="568574" y="1196492"/>
                </a:lnTo>
                <a:lnTo>
                  <a:pt x="537921" y="1233322"/>
                </a:lnTo>
                <a:lnTo>
                  <a:pt x="499321" y="1261262"/>
                </a:lnTo>
                <a:lnTo>
                  <a:pt x="449232" y="1281582"/>
                </a:lnTo>
                <a:lnTo>
                  <a:pt x="389530" y="1293012"/>
                </a:lnTo>
                <a:lnTo>
                  <a:pt x="324769" y="1299362"/>
                </a:lnTo>
                <a:lnTo>
                  <a:pt x="447242" y="1299362"/>
                </a:lnTo>
                <a:lnTo>
                  <a:pt x="506665" y="1275232"/>
                </a:lnTo>
                <a:lnTo>
                  <a:pt x="549844" y="1243482"/>
                </a:lnTo>
                <a:lnTo>
                  <a:pt x="582662" y="1204112"/>
                </a:lnTo>
                <a:lnTo>
                  <a:pt x="607815" y="1155852"/>
                </a:lnTo>
                <a:lnTo>
                  <a:pt x="620769" y="1096162"/>
                </a:lnTo>
                <a:lnTo>
                  <a:pt x="622388" y="1063142"/>
                </a:lnTo>
                <a:lnTo>
                  <a:pt x="620877" y="1035202"/>
                </a:lnTo>
                <a:lnTo>
                  <a:pt x="608785" y="986942"/>
                </a:lnTo>
                <a:lnTo>
                  <a:pt x="585029" y="948842"/>
                </a:lnTo>
                <a:lnTo>
                  <a:pt x="552218" y="917092"/>
                </a:lnTo>
                <a:lnTo>
                  <a:pt x="510876" y="892962"/>
                </a:lnTo>
                <a:lnTo>
                  <a:pt x="487235" y="882802"/>
                </a:lnTo>
                <a:lnTo>
                  <a:pt x="461651" y="875182"/>
                </a:lnTo>
                <a:close/>
              </a:path>
              <a:path w="826770" h="1513205">
                <a:moveTo>
                  <a:pt x="38303" y="917092"/>
                </a:moveTo>
                <a:lnTo>
                  <a:pt x="30226" y="920902"/>
                </a:lnTo>
                <a:lnTo>
                  <a:pt x="29362" y="923442"/>
                </a:lnTo>
                <a:lnTo>
                  <a:pt x="31686" y="928522"/>
                </a:lnTo>
                <a:lnTo>
                  <a:pt x="52412" y="995832"/>
                </a:lnTo>
                <a:lnTo>
                  <a:pt x="54711" y="1000912"/>
                </a:lnTo>
                <a:lnTo>
                  <a:pt x="57861" y="1004722"/>
                </a:lnTo>
                <a:lnTo>
                  <a:pt x="61912" y="1004722"/>
                </a:lnTo>
                <a:lnTo>
                  <a:pt x="65938" y="1005992"/>
                </a:lnTo>
                <a:lnTo>
                  <a:pt x="69697" y="1003452"/>
                </a:lnTo>
                <a:lnTo>
                  <a:pt x="73139" y="997102"/>
                </a:lnTo>
                <a:lnTo>
                  <a:pt x="92577" y="962812"/>
                </a:lnTo>
                <a:lnTo>
                  <a:pt x="73139" y="962812"/>
                </a:lnTo>
                <a:lnTo>
                  <a:pt x="73272" y="961542"/>
                </a:lnTo>
                <a:lnTo>
                  <a:pt x="59321" y="961542"/>
                </a:lnTo>
                <a:lnTo>
                  <a:pt x="43776" y="923442"/>
                </a:lnTo>
                <a:lnTo>
                  <a:pt x="41465" y="918362"/>
                </a:lnTo>
                <a:lnTo>
                  <a:pt x="38303" y="917092"/>
                </a:lnTo>
                <a:close/>
              </a:path>
              <a:path w="826770" h="1513205">
                <a:moveTo>
                  <a:pt x="102781" y="923442"/>
                </a:moveTo>
                <a:lnTo>
                  <a:pt x="99606" y="924712"/>
                </a:lnTo>
                <a:lnTo>
                  <a:pt x="97320" y="928522"/>
                </a:lnTo>
                <a:lnTo>
                  <a:pt x="73139" y="962812"/>
                </a:lnTo>
                <a:lnTo>
                  <a:pt x="92577" y="962812"/>
                </a:lnTo>
                <a:lnTo>
                  <a:pt x="107696" y="936142"/>
                </a:lnTo>
                <a:lnTo>
                  <a:pt x="111137" y="931062"/>
                </a:lnTo>
                <a:lnTo>
                  <a:pt x="110845" y="927252"/>
                </a:lnTo>
                <a:lnTo>
                  <a:pt x="102781" y="923442"/>
                </a:lnTo>
                <a:close/>
              </a:path>
              <a:path w="826770" h="1513205">
                <a:moveTo>
                  <a:pt x="138772" y="247802"/>
                </a:moveTo>
                <a:lnTo>
                  <a:pt x="126680" y="249072"/>
                </a:lnTo>
                <a:lnTo>
                  <a:pt x="118044" y="254152"/>
                </a:lnTo>
                <a:lnTo>
                  <a:pt x="112864" y="263042"/>
                </a:lnTo>
                <a:lnTo>
                  <a:pt x="111137" y="275742"/>
                </a:lnTo>
                <a:lnTo>
                  <a:pt x="112216" y="284632"/>
                </a:lnTo>
                <a:lnTo>
                  <a:pt x="115454" y="292252"/>
                </a:lnTo>
                <a:lnTo>
                  <a:pt x="120851" y="297332"/>
                </a:lnTo>
                <a:lnTo>
                  <a:pt x="128409" y="301142"/>
                </a:lnTo>
                <a:lnTo>
                  <a:pt x="59321" y="961542"/>
                </a:lnTo>
                <a:lnTo>
                  <a:pt x="73272" y="961542"/>
                </a:lnTo>
                <a:lnTo>
                  <a:pt x="142227" y="302412"/>
                </a:lnTo>
                <a:lnTo>
                  <a:pt x="152804" y="299872"/>
                </a:lnTo>
                <a:lnTo>
                  <a:pt x="160361" y="294792"/>
                </a:lnTo>
                <a:lnTo>
                  <a:pt x="164896" y="285902"/>
                </a:lnTo>
                <a:lnTo>
                  <a:pt x="166408" y="275742"/>
                </a:lnTo>
                <a:lnTo>
                  <a:pt x="164677" y="263042"/>
                </a:lnTo>
                <a:lnTo>
                  <a:pt x="159491" y="254152"/>
                </a:lnTo>
                <a:lnTo>
                  <a:pt x="150854" y="249072"/>
                </a:lnTo>
                <a:lnTo>
                  <a:pt x="138772" y="247802"/>
                </a:lnTo>
                <a:close/>
              </a:path>
              <a:path w="826770" h="1513205">
                <a:moveTo>
                  <a:pt x="395478" y="324002"/>
                </a:moveTo>
                <a:lnTo>
                  <a:pt x="306298" y="324002"/>
                </a:lnTo>
                <a:lnTo>
                  <a:pt x="257962" y="779932"/>
                </a:lnTo>
                <a:lnTo>
                  <a:pt x="304596" y="779932"/>
                </a:lnTo>
                <a:lnTo>
                  <a:pt x="338643" y="778662"/>
                </a:lnTo>
                <a:lnTo>
                  <a:pt x="371725" y="776122"/>
                </a:lnTo>
                <a:lnTo>
                  <a:pt x="403841" y="772312"/>
                </a:lnTo>
                <a:lnTo>
                  <a:pt x="434987" y="767232"/>
                </a:lnTo>
                <a:lnTo>
                  <a:pt x="449853" y="763422"/>
                </a:lnTo>
                <a:lnTo>
                  <a:pt x="275221" y="763422"/>
                </a:lnTo>
                <a:lnTo>
                  <a:pt x="320128" y="339242"/>
                </a:lnTo>
                <a:lnTo>
                  <a:pt x="508566" y="339242"/>
                </a:lnTo>
                <a:lnTo>
                  <a:pt x="503967" y="337972"/>
                </a:lnTo>
                <a:lnTo>
                  <a:pt x="479031" y="331622"/>
                </a:lnTo>
                <a:lnTo>
                  <a:pt x="452475" y="329082"/>
                </a:lnTo>
                <a:lnTo>
                  <a:pt x="424624" y="325272"/>
                </a:lnTo>
                <a:lnTo>
                  <a:pt x="395478" y="324002"/>
                </a:lnTo>
                <a:close/>
              </a:path>
              <a:path w="826770" h="1513205">
                <a:moveTo>
                  <a:pt x="508566" y="339242"/>
                </a:moveTo>
                <a:lnTo>
                  <a:pt x="393746" y="339242"/>
                </a:lnTo>
                <a:lnTo>
                  <a:pt x="447291" y="344322"/>
                </a:lnTo>
                <a:lnTo>
                  <a:pt x="472122" y="348132"/>
                </a:lnTo>
                <a:lnTo>
                  <a:pt x="517012" y="359562"/>
                </a:lnTo>
                <a:lnTo>
                  <a:pt x="555015" y="377342"/>
                </a:lnTo>
                <a:lnTo>
                  <a:pt x="585471" y="401472"/>
                </a:lnTo>
                <a:lnTo>
                  <a:pt x="607707" y="434492"/>
                </a:lnTo>
                <a:lnTo>
                  <a:pt x="621309" y="475132"/>
                </a:lnTo>
                <a:lnTo>
                  <a:pt x="625843" y="527202"/>
                </a:lnTo>
                <a:lnTo>
                  <a:pt x="624275" y="560222"/>
                </a:lnTo>
                <a:lnTo>
                  <a:pt x="611746" y="616102"/>
                </a:lnTo>
                <a:lnTo>
                  <a:pt x="587081" y="660552"/>
                </a:lnTo>
                <a:lnTo>
                  <a:pt x="552537" y="697382"/>
                </a:lnTo>
                <a:lnTo>
                  <a:pt x="508764" y="725322"/>
                </a:lnTo>
                <a:lnTo>
                  <a:pt x="457383" y="744372"/>
                </a:lnTo>
                <a:lnTo>
                  <a:pt x="399144" y="757072"/>
                </a:lnTo>
                <a:lnTo>
                  <a:pt x="336966" y="763422"/>
                </a:lnTo>
                <a:lnTo>
                  <a:pt x="449853" y="763422"/>
                </a:lnTo>
                <a:lnTo>
                  <a:pt x="492625" y="749452"/>
                </a:lnTo>
                <a:lnTo>
                  <a:pt x="542937" y="724052"/>
                </a:lnTo>
                <a:lnTo>
                  <a:pt x="584598" y="689762"/>
                </a:lnTo>
                <a:lnTo>
                  <a:pt x="616343" y="646582"/>
                </a:lnTo>
                <a:lnTo>
                  <a:pt x="636420" y="593242"/>
                </a:lnTo>
                <a:lnTo>
                  <a:pt x="643115" y="527202"/>
                </a:lnTo>
                <a:lnTo>
                  <a:pt x="641870" y="497992"/>
                </a:lnTo>
                <a:lnTo>
                  <a:pt x="631933" y="447192"/>
                </a:lnTo>
                <a:lnTo>
                  <a:pt x="612293" y="407822"/>
                </a:lnTo>
                <a:lnTo>
                  <a:pt x="584233" y="377342"/>
                </a:lnTo>
                <a:lnTo>
                  <a:pt x="548016" y="353212"/>
                </a:lnTo>
                <a:lnTo>
                  <a:pt x="526962" y="344322"/>
                </a:lnTo>
                <a:lnTo>
                  <a:pt x="508566" y="339242"/>
                </a:lnTo>
                <a:close/>
              </a:path>
              <a:path w="826770" h="1513205">
                <a:moveTo>
                  <a:pt x="59321" y="294792"/>
                </a:moveTo>
                <a:lnTo>
                  <a:pt x="38582" y="294792"/>
                </a:lnTo>
                <a:lnTo>
                  <a:pt x="38582" y="299872"/>
                </a:lnTo>
                <a:lnTo>
                  <a:pt x="36880" y="304952"/>
                </a:lnTo>
                <a:lnTo>
                  <a:pt x="29959" y="312572"/>
                </a:lnTo>
                <a:lnTo>
                  <a:pt x="22466" y="315112"/>
                </a:lnTo>
                <a:lnTo>
                  <a:pt x="9245" y="315112"/>
                </a:lnTo>
                <a:lnTo>
                  <a:pt x="9245" y="329082"/>
                </a:lnTo>
                <a:lnTo>
                  <a:pt x="35140" y="329082"/>
                </a:lnTo>
                <a:lnTo>
                  <a:pt x="35140" y="405282"/>
                </a:lnTo>
                <a:lnTo>
                  <a:pt x="59321" y="405282"/>
                </a:lnTo>
                <a:lnTo>
                  <a:pt x="59321" y="294792"/>
                </a:lnTo>
                <a:close/>
              </a:path>
              <a:path w="826770" h="1513205">
                <a:moveTo>
                  <a:pt x="273481" y="266852"/>
                </a:moveTo>
                <a:lnTo>
                  <a:pt x="263663" y="268122"/>
                </a:lnTo>
                <a:lnTo>
                  <a:pt x="256651" y="271932"/>
                </a:lnTo>
                <a:lnTo>
                  <a:pt x="252443" y="279552"/>
                </a:lnTo>
                <a:lnTo>
                  <a:pt x="251040" y="288442"/>
                </a:lnTo>
                <a:lnTo>
                  <a:pt x="252443" y="298602"/>
                </a:lnTo>
                <a:lnTo>
                  <a:pt x="256651" y="306222"/>
                </a:lnTo>
                <a:lnTo>
                  <a:pt x="263663" y="310032"/>
                </a:lnTo>
                <a:lnTo>
                  <a:pt x="273481" y="311302"/>
                </a:lnTo>
                <a:lnTo>
                  <a:pt x="283303" y="310032"/>
                </a:lnTo>
                <a:lnTo>
                  <a:pt x="290325" y="306222"/>
                </a:lnTo>
                <a:lnTo>
                  <a:pt x="294541" y="298602"/>
                </a:lnTo>
                <a:lnTo>
                  <a:pt x="295948" y="288442"/>
                </a:lnTo>
                <a:lnTo>
                  <a:pt x="294541" y="279552"/>
                </a:lnTo>
                <a:lnTo>
                  <a:pt x="290325" y="271932"/>
                </a:lnTo>
                <a:lnTo>
                  <a:pt x="283303" y="268122"/>
                </a:lnTo>
                <a:lnTo>
                  <a:pt x="273481" y="266852"/>
                </a:lnTo>
                <a:close/>
              </a:path>
              <a:path w="826770" h="1513205">
                <a:moveTo>
                  <a:pt x="415915" y="18999"/>
                </a:moveTo>
                <a:lnTo>
                  <a:pt x="388061" y="18999"/>
                </a:lnTo>
                <a:lnTo>
                  <a:pt x="392074" y="20726"/>
                </a:lnTo>
                <a:lnTo>
                  <a:pt x="396697" y="27635"/>
                </a:lnTo>
                <a:lnTo>
                  <a:pt x="397852" y="31089"/>
                </a:lnTo>
                <a:lnTo>
                  <a:pt x="397852" y="34543"/>
                </a:lnTo>
                <a:lnTo>
                  <a:pt x="396124" y="41786"/>
                </a:lnTo>
                <a:lnTo>
                  <a:pt x="390942" y="49666"/>
                </a:lnTo>
                <a:lnTo>
                  <a:pt x="382309" y="58189"/>
                </a:lnTo>
                <a:lnTo>
                  <a:pt x="370230" y="67360"/>
                </a:lnTo>
                <a:lnTo>
                  <a:pt x="361685" y="74011"/>
                </a:lnTo>
                <a:lnTo>
                  <a:pt x="344309" y="103631"/>
                </a:lnTo>
                <a:lnTo>
                  <a:pt x="344309" y="110540"/>
                </a:lnTo>
                <a:lnTo>
                  <a:pt x="418579" y="110540"/>
                </a:lnTo>
                <a:lnTo>
                  <a:pt x="418579" y="91541"/>
                </a:lnTo>
                <a:lnTo>
                  <a:pt x="371932" y="91541"/>
                </a:lnTo>
                <a:lnTo>
                  <a:pt x="374087" y="88303"/>
                </a:lnTo>
                <a:lnTo>
                  <a:pt x="378837" y="83769"/>
                </a:lnTo>
                <a:lnTo>
                  <a:pt x="386183" y="77939"/>
                </a:lnTo>
                <a:lnTo>
                  <a:pt x="396125" y="70815"/>
                </a:lnTo>
                <a:lnTo>
                  <a:pt x="401878" y="67360"/>
                </a:lnTo>
                <a:lnTo>
                  <a:pt x="407060" y="62776"/>
                </a:lnTo>
                <a:lnTo>
                  <a:pt x="416267" y="51244"/>
                </a:lnTo>
                <a:lnTo>
                  <a:pt x="418579" y="43776"/>
                </a:lnTo>
                <a:lnTo>
                  <a:pt x="418579" y="34543"/>
                </a:lnTo>
                <a:lnTo>
                  <a:pt x="416201" y="19432"/>
                </a:lnTo>
                <a:lnTo>
                  <a:pt x="415915" y="18999"/>
                </a:lnTo>
                <a:close/>
              </a:path>
              <a:path w="826770" h="1513205">
                <a:moveTo>
                  <a:pt x="380580" y="0"/>
                </a:moveTo>
                <a:lnTo>
                  <a:pt x="375970" y="0"/>
                </a:lnTo>
                <a:lnTo>
                  <a:pt x="368757" y="2324"/>
                </a:lnTo>
                <a:lnTo>
                  <a:pt x="344309" y="41452"/>
                </a:lnTo>
                <a:lnTo>
                  <a:pt x="366763" y="41452"/>
                </a:lnTo>
                <a:lnTo>
                  <a:pt x="366888" y="34543"/>
                </a:lnTo>
                <a:lnTo>
                  <a:pt x="367322" y="30518"/>
                </a:lnTo>
                <a:lnTo>
                  <a:pt x="369633" y="21323"/>
                </a:lnTo>
                <a:lnTo>
                  <a:pt x="374243" y="18999"/>
                </a:lnTo>
                <a:lnTo>
                  <a:pt x="415915" y="18999"/>
                </a:lnTo>
                <a:lnTo>
                  <a:pt x="409071" y="8637"/>
                </a:lnTo>
                <a:lnTo>
                  <a:pt x="397196" y="2159"/>
                </a:lnTo>
                <a:lnTo>
                  <a:pt x="380580" y="0"/>
                </a:lnTo>
                <a:close/>
              </a:path>
              <a:path w="826770" h="1513205">
                <a:moveTo>
                  <a:pt x="529097" y="158156"/>
                </a:moveTo>
                <a:lnTo>
                  <a:pt x="358660" y="158156"/>
                </a:lnTo>
                <a:lnTo>
                  <a:pt x="406915" y="159348"/>
                </a:lnTo>
                <a:lnTo>
                  <a:pt x="451068" y="162476"/>
                </a:lnTo>
                <a:lnTo>
                  <a:pt x="491121" y="167538"/>
                </a:lnTo>
                <a:lnTo>
                  <a:pt x="564083" y="183084"/>
                </a:lnTo>
                <a:lnTo>
                  <a:pt x="631024" y="205536"/>
                </a:lnTo>
                <a:lnTo>
                  <a:pt x="589572" y="208991"/>
                </a:lnTo>
                <a:lnTo>
                  <a:pt x="583793" y="208991"/>
                </a:lnTo>
                <a:lnTo>
                  <a:pt x="580644" y="211581"/>
                </a:lnTo>
                <a:lnTo>
                  <a:pt x="579475" y="221945"/>
                </a:lnTo>
                <a:lnTo>
                  <a:pt x="582066" y="224535"/>
                </a:lnTo>
                <a:lnTo>
                  <a:pt x="587832" y="224535"/>
                </a:lnTo>
                <a:lnTo>
                  <a:pt x="660387" y="226263"/>
                </a:lnTo>
                <a:lnTo>
                  <a:pt x="668426" y="227418"/>
                </a:lnTo>
                <a:lnTo>
                  <a:pt x="673341" y="225996"/>
                </a:lnTo>
                <a:lnTo>
                  <a:pt x="676795" y="217919"/>
                </a:lnTo>
                <a:lnTo>
                  <a:pt x="675932" y="213042"/>
                </a:lnTo>
                <a:lnTo>
                  <a:pt x="672465" y="207263"/>
                </a:lnTo>
                <a:lnTo>
                  <a:pt x="660581" y="191719"/>
                </a:lnTo>
                <a:lnTo>
                  <a:pt x="637946" y="191719"/>
                </a:lnTo>
                <a:lnTo>
                  <a:pt x="605065" y="178884"/>
                </a:lnTo>
                <a:lnTo>
                  <a:pt x="570297" y="167970"/>
                </a:lnTo>
                <a:lnTo>
                  <a:pt x="533813" y="159020"/>
                </a:lnTo>
                <a:lnTo>
                  <a:pt x="529097" y="158156"/>
                </a:lnTo>
                <a:close/>
              </a:path>
              <a:path w="826770" h="1513205">
                <a:moveTo>
                  <a:pt x="622096" y="144525"/>
                </a:moveTo>
                <a:lnTo>
                  <a:pt x="614032" y="149136"/>
                </a:lnTo>
                <a:lnTo>
                  <a:pt x="613168" y="152590"/>
                </a:lnTo>
                <a:lnTo>
                  <a:pt x="615480" y="157175"/>
                </a:lnTo>
                <a:lnTo>
                  <a:pt x="637946" y="191719"/>
                </a:lnTo>
                <a:lnTo>
                  <a:pt x="660581" y="191719"/>
                </a:lnTo>
                <a:lnTo>
                  <a:pt x="627570" y="148539"/>
                </a:lnTo>
                <a:lnTo>
                  <a:pt x="625246" y="145084"/>
                </a:lnTo>
                <a:lnTo>
                  <a:pt x="622096" y="144525"/>
                </a:lnTo>
                <a:close/>
              </a:path>
              <a:path w="826770" h="1513205">
                <a:moveTo>
                  <a:pt x="280403" y="124358"/>
                </a:moveTo>
                <a:lnTo>
                  <a:pt x="268313" y="126088"/>
                </a:lnTo>
                <a:lnTo>
                  <a:pt x="259681" y="131275"/>
                </a:lnTo>
                <a:lnTo>
                  <a:pt x="254505" y="139912"/>
                </a:lnTo>
                <a:lnTo>
                  <a:pt x="252780" y="151993"/>
                </a:lnTo>
                <a:lnTo>
                  <a:pt x="254505" y="164091"/>
                </a:lnTo>
                <a:lnTo>
                  <a:pt x="259681" y="172726"/>
                </a:lnTo>
                <a:lnTo>
                  <a:pt x="268313" y="177903"/>
                </a:lnTo>
                <a:lnTo>
                  <a:pt x="280403" y="179628"/>
                </a:lnTo>
                <a:lnTo>
                  <a:pt x="290432" y="178333"/>
                </a:lnTo>
                <a:lnTo>
                  <a:pt x="298094" y="174447"/>
                </a:lnTo>
                <a:lnTo>
                  <a:pt x="303384" y="167970"/>
                </a:lnTo>
                <a:lnTo>
                  <a:pt x="306298" y="158902"/>
                </a:lnTo>
                <a:lnTo>
                  <a:pt x="358660" y="158156"/>
                </a:lnTo>
                <a:lnTo>
                  <a:pt x="529097" y="158156"/>
                </a:lnTo>
                <a:lnTo>
                  <a:pt x="495439" y="151993"/>
                </a:lnTo>
                <a:lnTo>
                  <a:pt x="454136" y="146931"/>
                </a:lnTo>
                <a:lnTo>
                  <a:pt x="408846" y="143803"/>
                </a:lnTo>
                <a:lnTo>
                  <a:pt x="390398" y="143357"/>
                </a:lnTo>
                <a:lnTo>
                  <a:pt x="306298" y="143357"/>
                </a:lnTo>
                <a:lnTo>
                  <a:pt x="302086" y="135052"/>
                </a:lnTo>
                <a:lnTo>
                  <a:pt x="296365" y="129114"/>
                </a:lnTo>
                <a:lnTo>
                  <a:pt x="289137" y="125548"/>
                </a:lnTo>
                <a:lnTo>
                  <a:pt x="280403" y="124358"/>
                </a:lnTo>
                <a:close/>
              </a:path>
              <a:path w="826770" h="1513205">
                <a:moveTo>
                  <a:pt x="359567" y="142612"/>
                </a:moveTo>
                <a:lnTo>
                  <a:pt x="306298" y="143357"/>
                </a:lnTo>
                <a:lnTo>
                  <a:pt x="390398" y="143357"/>
                </a:lnTo>
                <a:lnTo>
                  <a:pt x="359567" y="142612"/>
                </a:lnTo>
                <a:close/>
              </a:path>
              <a:path w="826770" h="1513205">
                <a:moveTo>
                  <a:pt x="130136" y="1449120"/>
                </a:moveTo>
                <a:lnTo>
                  <a:pt x="126682" y="1449120"/>
                </a:lnTo>
                <a:lnTo>
                  <a:pt x="119773" y="1456029"/>
                </a:lnTo>
                <a:lnTo>
                  <a:pt x="119773" y="1459483"/>
                </a:lnTo>
                <a:lnTo>
                  <a:pt x="123215" y="1462938"/>
                </a:lnTo>
                <a:lnTo>
                  <a:pt x="138772" y="1480210"/>
                </a:lnTo>
                <a:lnTo>
                  <a:pt x="119773" y="1499209"/>
                </a:lnTo>
                <a:lnTo>
                  <a:pt x="117449" y="1501508"/>
                </a:lnTo>
                <a:lnTo>
                  <a:pt x="117754" y="1504657"/>
                </a:lnTo>
                <a:lnTo>
                  <a:pt x="123494" y="1512735"/>
                </a:lnTo>
                <a:lnTo>
                  <a:pt x="127254" y="1512442"/>
                </a:lnTo>
                <a:lnTo>
                  <a:pt x="149136" y="1490573"/>
                </a:lnTo>
                <a:lnTo>
                  <a:pt x="168920" y="1490573"/>
                </a:lnTo>
                <a:lnTo>
                  <a:pt x="159499" y="1480210"/>
                </a:lnTo>
                <a:lnTo>
                  <a:pt x="169862" y="1469847"/>
                </a:lnTo>
                <a:lnTo>
                  <a:pt x="149136" y="1469847"/>
                </a:lnTo>
                <a:lnTo>
                  <a:pt x="133591" y="1452575"/>
                </a:lnTo>
                <a:lnTo>
                  <a:pt x="130136" y="1449120"/>
                </a:lnTo>
                <a:close/>
              </a:path>
              <a:path w="826770" h="1513205">
                <a:moveTo>
                  <a:pt x="168920" y="1490573"/>
                </a:moveTo>
                <a:lnTo>
                  <a:pt x="149136" y="1490573"/>
                </a:lnTo>
                <a:lnTo>
                  <a:pt x="164680" y="1507845"/>
                </a:lnTo>
                <a:lnTo>
                  <a:pt x="168148" y="1511299"/>
                </a:lnTo>
                <a:lnTo>
                  <a:pt x="171589" y="1511566"/>
                </a:lnTo>
                <a:lnTo>
                  <a:pt x="178498" y="1505826"/>
                </a:lnTo>
                <a:lnTo>
                  <a:pt x="179070" y="1502663"/>
                </a:lnTo>
                <a:lnTo>
                  <a:pt x="176771" y="1499209"/>
                </a:lnTo>
                <a:lnTo>
                  <a:pt x="168920" y="1490573"/>
                </a:lnTo>
                <a:close/>
              </a:path>
              <a:path w="826770" h="1513205">
                <a:moveTo>
                  <a:pt x="173329" y="1449120"/>
                </a:moveTo>
                <a:lnTo>
                  <a:pt x="169862" y="1449120"/>
                </a:lnTo>
                <a:lnTo>
                  <a:pt x="149136" y="1469847"/>
                </a:lnTo>
                <a:lnTo>
                  <a:pt x="169862" y="1469847"/>
                </a:lnTo>
                <a:lnTo>
                  <a:pt x="180225" y="1459483"/>
                </a:lnTo>
                <a:lnTo>
                  <a:pt x="180225" y="1456029"/>
                </a:lnTo>
                <a:lnTo>
                  <a:pt x="173329" y="1449120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9780" y="990508"/>
            <a:ext cx="1069340" cy="1957705"/>
          </a:xfrm>
          <a:custGeom>
            <a:avLst/>
            <a:gdLst/>
            <a:ahLst/>
            <a:cxnLst/>
            <a:rect l="l" t="t" r="r" b="b"/>
            <a:pathLst>
              <a:path w="1069339" h="1957705">
                <a:moveTo>
                  <a:pt x="589662" y="302158"/>
                </a:moveTo>
                <a:lnTo>
                  <a:pt x="323737" y="302158"/>
                </a:lnTo>
                <a:lnTo>
                  <a:pt x="312847" y="314858"/>
                </a:lnTo>
                <a:lnTo>
                  <a:pt x="302514" y="314858"/>
                </a:lnTo>
                <a:lnTo>
                  <a:pt x="281136" y="352958"/>
                </a:lnTo>
                <a:lnTo>
                  <a:pt x="132638" y="1749958"/>
                </a:lnTo>
                <a:lnTo>
                  <a:pt x="131998" y="1762658"/>
                </a:lnTo>
                <a:lnTo>
                  <a:pt x="134577" y="1788058"/>
                </a:lnTo>
                <a:lnTo>
                  <a:pt x="140377" y="1800758"/>
                </a:lnTo>
                <a:lnTo>
                  <a:pt x="149402" y="1813458"/>
                </a:lnTo>
                <a:lnTo>
                  <a:pt x="160784" y="1826158"/>
                </a:lnTo>
                <a:lnTo>
                  <a:pt x="526999" y="1826158"/>
                </a:lnTo>
                <a:lnTo>
                  <a:pt x="579678" y="1813458"/>
                </a:lnTo>
                <a:lnTo>
                  <a:pt x="193334" y="1813458"/>
                </a:lnTo>
                <a:lnTo>
                  <a:pt x="183207" y="1800758"/>
                </a:lnTo>
                <a:lnTo>
                  <a:pt x="165049" y="1800758"/>
                </a:lnTo>
                <a:lnTo>
                  <a:pt x="157991" y="1788058"/>
                </a:lnTo>
                <a:lnTo>
                  <a:pt x="153587" y="1775358"/>
                </a:lnTo>
                <a:lnTo>
                  <a:pt x="151840" y="1762658"/>
                </a:lnTo>
                <a:lnTo>
                  <a:pt x="152755" y="1737258"/>
                </a:lnTo>
                <a:lnTo>
                  <a:pt x="298043" y="365658"/>
                </a:lnTo>
                <a:lnTo>
                  <a:pt x="299918" y="352958"/>
                </a:lnTo>
                <a:lnTo>
                  <a:pt x="303334" y="340258"/>
                </a:lnTo>
                <a:lnTo>
                  <a:pt x="308296" y="340258"/>
                </a:lnTo>
                <a:lnTo>
                  <a:pt x="314807" y="327558"/>
                </a:lnTo>
                <a:lnTo>
                  <a:pt x="674381" y="327558"/>
                </a:lnTo>
                <a:lnTo>
                  <a:pt x="589662" y="302158"/>
                </a:lnTo>
                <a:close/>
              </a:path>
              <a:path w="1069339" h="1957705">
                <a:moveTo>
                  <a:pt x="714894" y="327558"/>
                </a:moveTo>
                <a:lnTo>
                  <a:pt x="624382" y="327558"/>
                </a:lnTo>
                <a:lnTo>
                  <a:pt x="664882" y="340258"/>
                </a:lnTo>
                <a:lnTo>
                  <a:pt x="703718" y="352958"/>
                </a:lnTo>
                <a:lnTo>
                  <a:pt x="740884" y="365658"/>
                </a:lnTo>
                <a:lnTo>
                  <a:pt x="809475" y="403758"/>
                </a:lnTo>
                <a:lnTo>
                  <a:pt x="839508" y="429158"/>
                </a:lnTo>
                <a:lnTo>
                  <a:pt x="890371" y="492658"/>
                </a:lnTo>
                <a:lnTo>
                  <a:pt x="909926" y="530758"/>
                </a:lnTo>
                <a:lnTo>
                  <a:pt x="923896" y="581558"/>
                </a:lnTo>
                <a:lnTo>
                  <a:pt x="932280" y="632358"/>
                </a:lnTo>
                <a:lnTo>
                  <a:pt x="935075" y="683158"/>
                </a:lnTo>
                <a:lnTo>
                  <a:pt x="932259" y="746658"/>
                </a:lnTo>
                <a:lnTo>
                  <a:pt x="923810" y="797458"/>
                </a:lnTo>
                <a:lnTo>
                  <a:pt x="909728" y="835558"/>
                </a:lnTo>
                <a:lnTo>
                  <a:pt x="890013" y="886358"/>
                </a:lnTo>
                <a:lnTo>
                  <a:pt x="864666" y="924458"/>
                </a:lnTo>
                <a:lnTo>
                  <a:pt x="834580" y="962558"/>
                </a:lnTo>
                <a:lnTo>
                  <a:pt x="800648" y="1000658"/>
                </a:lnTo>
                <a:lnTo>
                  <a:pt x="762872" y="1026058"/>
                </a:lnTo>
                <a:lnTo>
                  <a:pt x="721253" y="1051458"/>
                </a:lnTo>
                <a:lnTo>
                  <a:pt x="675792" y="1064158"/>
                </a:lnTo>
                <a:lnTo>
                  <a:pt x="726713" y="1089558"/>
                </a:lnTo>
                <a:lnTo>
                  <a:pt x="772185" y="1114958"/>
                </a:lnTo>
                <a:lnTo>
                  <a:pt x="812209" y="1140358"/>
                </a:lnTo>
                <a:lnTo>
                  <a:pt x="846785" y="1178458"/>
                </a:lnTo>
                <a:lnTo>
                  <a:pt x="874655" y="1229258"/>
                </a:lnTo>
                <a:lnTo>
                  <a:pt x="894562" y="1267358"/>
                </a:lnTo>
                <a:lnTo>
                  <a:pt x="906506" y="1318158"/>
                </a:lnTo>
                <a:lnTo>
                  <a:pt x="910488" y="1381658"/>
                </a:lnTo>
                <a:lnTo>
                  <a:pt x="907831" y="1432458"/>
                </a:lnTo>
                <a:lnTo>
                  <a:pt x="899864" y="1483258"/>
                </a:lnTo>
                <a:lnTo>
                  <a:pt x="886592" y="1534058"/>
                </a:lnTo>
                <a:lnTo>
                  <a:pt x="868019" y="1572158"/>
                </a:lnTo>
                <a:lnTo>
                  <a:pt x="844545" y="1622958"/>
                </a:lnTo>
                <a:lnTo>
                  <a:pt x="816603" y="1648358"/>
                </a:lnTo>
                <a:lnTo>
                  <a:pt x="784194" y="1686458"/>
                </a:lnTo>
                <a:lnTo>
                  <a:pt x="747318" y="1724558"/>
                </a:lnTo>
                <a:lnTo>
                  <a:pt x="709794" y="1737258"/>
                </a:lnTo>
                <a:lnTo>
                  <a:pt x="668789" y="1762658"/>
                </a:lnTo>
                <a:lnTo>
                  <a:pt x="624301" y="1775358"/>
                </a:lnTo>
                <a:lnTo>
                  <a:pt x="576326" y="1788058"/>
                </a:lnTo>
                <a:lnTo>
                  <a:pt x="526100" y="1800758"/>
                </a:lnTo>
                <a:lnTo>
                  <a:pt x="474900" y="1800758"/>
                </a:lnTo>
                <a:lnTo>
                  <a:pt x="422724" y="1813458"/>
                </a:lnTo>
                <a:lnTo>
                  <a:pt x="579678" y="1813458"/>
                </a:lnTo>
                <a:lnTo>
                  <a:pt x="630246" y="1800758"/>
                </a:lnTo>
                <a:lnTo>
                  <a:pt x="676906" y="1788058"/>
                </a:lnTo>
                <a:lnTo>
                  <a:pt x="719657" y="1762658"/>
                </a:lnTo>
                <a:lnTo>
                  <a:pt x="758494" y="1737258"/>
                </a:lnTo>
                <a:lnTo>
                  <a:pt x="798830" y="1699158"/>
                </a:lnTo>
                <a:lnTo>
                  <a:pt x="833789" y="1673758"/>
                </a:lnTo>
                <a:lnTo>
                  <a:pt x="863370" y="1622958"/>
                </a:lnTo>
                <a:lnTo>
                  <a:pt x="887574" y="1584858"/>
                </a:lnTo>
                <a:lnTo>
                  <a:pt x="906399" y="1534058"/>
                </a:lnTo>
                <a:lnTo>
                  <a:pt x="919847" y="1495958"/>
                </a:lnTo>
                <a:lnTo>
                  <a:pt x="927915" y="1432458"/>
                </a:lnTo>
                <a:lnTo>
                  <a:pt x="930605" y="1381658"/>
                </a:lnTo>
                <a:lnTo>
                  <a:pt x="927319" y="1330858"/>
                </a:lnTo>
                <a:lnTo>
                  <a:pt x="917467" y="1280058"/>
                </a:lnTo>
                <a:lnTo>
                  <a:pt x="901051" y="1229258"/>
                </a:lnTo>
                <a:lnTo>
                  <a:pt x="878078" y="1191158"/>
                </a:lnTo>
                <a:lnTo>
                  <a:pt x="849226" y="1153058"/>
                </a:lnTo>
                <a:lnTo>
                  <a:pt x="815209" y="1114958"/>
                </a:lnTo>
                <a:lnTo>
                  <a:pt x="776025" y="1089558"/>
                </a:lnTo>
                <a:lnTo>
                  <a:pt x="731672" y="1064158"/>
                </a:lnTo>
                <a:lnTo>
                  <a:pt x="771902" y="1038758"/>
                </a:lnTo>
                <a:lnTo>
                  <a:pt x="808559" y="1013358"/>
                </a:lnTo>
                <a:lnTo>
                  <a:pt x="841641" y="987958"/>
                </a:lnTo>
                <a:lnTo>
                  <a:pt x="871148" y="949858"/>
                </a:lnTo>
                <a:lnTo>
                  <a:pt x="897077" y="911758"/>
                </a:lnTo>
                <a:lnTo>
                  <a:pt x="918803" y="873658"/>
                </a:lnTo>
                <a:lnTo>
                  <a:pt x="935701" y="835558"/>
                </a:lnTo>
                <a:lnTo>
                  <a:pt x="947771" y="784758"/>
                </a:lnTo>
                <a:lnTo>
                  <a:pt x="955013" y="733958"/>
                </a:lnTo>
                <a:lnTo>
                  <a:pt x="957427" y="683158"/>
                </a:lnTo>
                <a:lnTo>
                  <a:pt x="954493" y="632358"/>
                </a:lnTo>
                <a:lnTo>
                  <a:pt x="945692" y="568858"/>
                </a:lnTo>
                <a:lnTo>
                  <a:pt x="931024" y="530758"/>
                </a:lnTo>
                <a:lnTo>
                  <a:pt x="910488" y="479958"/>
                </a:lnTo>
                <a:lnTo>
                  <a:pt x="885408" y="441858"/>
                </a:lnTo>
                <a:lnTo>
                  <a:pt x="825608" y="391058"/>
                </a:lnTo>
                <a:lnTo>
                  <a:pt x="790905" y="365658"/>
                </a:lnTo>
                <a:lnTo>
                  <a:pt x="753737" y="352958"/>
                </a:lnTo>
                <a:lnTo>
                  <a:pt x="714894" y="327558"/>
                </a:lnTo>
                <a:close/>
              </a:path>
              <a:path w="1069339" h="1957705">
                <a:moveTo>
                  <a:pt x="16408" y="1699158"/>
                </a:moveTo>
                <a:lnTo>
                  <a:pt x="11937" y="1699158"/>
                </a:lnTo>
                <a:lnTo>
                  <a:pt x="2997" y="1711858"/>
                </a:lnTo>
                <a:lnTo>
                  <a:pt x="7467" y="1724558"/>
                </a:lnTo>
                <a:lnTo>
                  <a:pt x="27584" y="1737258"/>
                </a:lnTo>
                <a:lnTo>
                  <a:pt x="0" y="1775358"/>
                </a:lnTo>
                <a:lnTo>
                  <a:pt x="4114" y="1775358"/>
                </a:lnTo>
                <a:lnTo>
                  <a:pt x="7823" y="1788058"/>
                </a:lnTo>
                <a:lnTo>
                  <a:pt x="12674" y="1788058"/>
                </a:lnTo>
                <a:lnTo>
                  <a:pt x="40995" y="1762658"/>
                </a:lnTo>
                <a:lnTo>
                  <a:pt x="76758" y="1762658"/>
                </a:lnTo>
                <a:lnTo>
                  <a:pt x="54406" y="1737258"/>
                </a:lnTo>
                <a:lnTo>
                  <a:pt x="67818" y="1724558"/>
                </a:lnTo>
                <a:lnTo>
                  <a:pt x="40995" y="1724558"/>
                </a:lnTo>
                <a:lnTo>
                  <a:pt x="20878" y="1711858"/>
                </a:lnTo>
                <a:lnTo>
                  <a:pt x="16408" y="1699158"/>
                </a:lnTo>
                <a:close/>
              </a:path>
              <a:path w="1069339" h="1957705">
                <a:moveTo>
                  <a:pt x="76758" y="1762658"/>
                </a:moveTo>
                <a:lnTo>
                  <a:pt x="40995" y="1762658"/>
                </a:lnTo>
                <a:lnTo>
                  <a:pt x="61112" y="1775358"/>
                </a:lnTo>
                <a:lnTo>
                  <a:pt x="65582" y="1788058"/>
                </a:lnTo>
                <a:lnTo>
                  <a:pt x="70053" y="1788058"/>
                </a:lnTo>
                <a:lnTo>
                  <a:pt x="78993" y="1775358"/>
                </a:lnTo>
                <a:lnTo>
                  <a:pt x="79730" y="1775358"/>
                </a:lnTo>
                <a:lnTo>
                  <a:pt x="76758" y="1762658"/>
                </a:lnTo>
                <a:close/>
              </a:path>
              <a:path w="1069339" h="1957705">
                <a:moveTo>
                  <a:pt x="917549" y="1648358"/>
                </a:moveTo>
                <a:lnTo>
                  <a:pt x="913460" y="1648358"/>
                </a:lnTo>
                <a:lnTo>
                  <a:pt x="910488" y="1661058"/>
                </a:lnTo>
                <a:lnTo>
                  <a:pt x="888136" y="1762658"/>
                </a:lnTo>
                <a:lnTo>
                  <a:pt x="887702" y="1762658"/>
                </a:lnTo>
                <a:lnTo>
                  <a:pt x="890912" y="1775358"/>
                </a:lnTo>
                <a:lnTo>
                  <a:pt x="908253" y="1775358"/>
                </a:lnTo>
                <a:lnTo>
                  <a:pt x="990955" y="1724558"/>
                </a:lnTo>
                <a:lnTo>
                  <a:pt x="919429" y="1724558"/>
                </a:lnTo>
                <a:lnTo>
                  <a:pt x="928369" y="1661058"/>
                </a:lnTo>
                <a:lnTo>
                  <a:pt x="927988" y="1661058"/>
                </a:lnTo>
                <a:lnTo>
                  <a:pt x="917549" y="1648358"/>
                </a:lnTo>
                <a:close/>
              </a:path>
              <a:path w="1069339" h="1957705">
                <a:moveTo>
                  <a:pt x="72288" y="1699158"/>
                </a:moveTo>
                <a:lnTo>
                  <a:pt x="67818" y="1699158"/>
                </a:lnTo>
                <a:lnTo>
                  <a:pt x="40995" y="1724558"/>
                </a:lnTo>
                <a:lnTo>
                  <a:pt x="67818" y="1724558"/>
                </a:lnTo>
                <a:lnTo>
                  <a:pt x="81229" y="1711858"/>
                </a:lnTo>
                <a:lnTo>
                  <a:pt x="72288" y="1699158"/>
                </a:lnTo>
                <a:close/>
              </a:path>
              <a:path w="1069339" h="1957705">
                <a:moveTo>
                  <a:pt x="1069187" y="683158"/>
                </a:moveTo>
                <a:lnTo>
                  <a:pt x="1049070" y="683158"/>
                </a:lnTo>
                <a:lnTo>
                  <a:pt x="1046623" y="746658"/>
                </a:lnTo>
                <a:lnTo>
                  <a:pt x="1039285" y="797458"/>
                </a:lnTo>
                <a:lnTo>
                  <a:pt x="1027060" y="835558"/>
                </a:lnTo>
                <a:lnTo>
                  <a:pt x="1009954" y="886358"/>
                </a:lnTo>
                <a:lnTo>
                  <a:pt x="988504" y="937158"/>
                </a:lnTo>
                <a:lnTo>
                  <a:pt x="963285" y="975258"/>
                </a:lnTo>
                <a:lnTo>
                  <a:pt x="934298" y="1013358"/>
                </a:lnTo>
                <a:lnTo>
                  <a:pt x="901547" y="1051458"/>
                </a:lnTo>
                <a:lnTo>
                  <a:pt x="898537" y="1051458"/>
                </a:lnTo>
                <a:lnTo>
                  <a:pt x="896315" y="1064158"/>
                </a:lnTo>
                <a:lnTo>
                  <a:pt x="895578" y="1064158"/>
                </a:lnTo>
                <a:lnTo>
                  <a:pt x="901547" y="1076858"/>
                </a:lnTo>
                <a:lnTo>
                  <a:pt x="929064" y="1102258"/>
                </a:lnTo>
                <a:lnTo>
                  <a:pt x="953512" y="1140358"/>
                </a:lnTo>
                <a:lnTo>
                  <a:pt x="993190" y="1203858"/>
                </a:lnTo>
                <a:lnTo>
                  <a:pt x="1007859" y="1241958"/>
                </a:lnTo>
                <a:lnTo>
                  <a:pt x="1018336" y="1292758"/>
                </a:lnTo>
                <a:lnTo>
                  <a:pt x="1024623" y="1330858"/>
                </a:lnTo>
                <a:lnTo>
                  <a:pt x="1026718" y="1381658"/>
                </a:lnTo>
                <a:lnTo>
                  <a:pt x="1025108" y="1432458"/>
                </a:lnTo>
                <a:lnTo>
                  <a:pt x="1020281" y="1470558"/>
                </a:lnTo>
                <a:lnTo>
                  <a:pt x="1012247" y="1521358"/>
                </a:lnTo>
                <a:lnTo>
                  <a:pt x="1001013" y="1559458"/>
                </a:lnTo>
                <a:lnTo>
                  <a:pt x="986269" y="1610258"/>
                </a:lnTo>
                <a:lnTo>
                  <a:pt x="967755" y="1648358"/>
                </a:lnTo>
                <a:lnTo>
                  <a:pt x="945474" y="1686458"/>
                </a:lnTo>
                <a:lnTo>
                  <a:pt x="919429" y="1724558"/>
                </a:lnTo>
                <a:lnTo>
                  <a:pt x="937310" y="1724558"/>
                </a:lnTo>
                <a:lnTo>
                  <a:pt x="964337" y="1699158"/>
                </a:lnTo>
                <a:lnTo>
                  <a:pt x="987317" y="1648358"/>
                </a:lnTo>
                <a:lnTo>
                  <a:pt x="1006247" y="1610258"/>
                </a:lnTo>
                <a:lnTo>
                  <a:pt x="1021130" y="1572158"/>
                </a:lnTo>
                <a:lnTo>
                  <a:pt x="1032364" y="1521358"/>
                </a:lnTo>
                <a:lnTo>
                  <a:pt x="1040398" y="1483258"/>
                </a:lnTo>
                <a:lnTo>
                  <a:pt x="1045224" y="1432458"/>
                </a:lnTo>
                <a:lnTo>
                  <a:pt x="1046835" y="1381658"/>
                </a:lnTo>
                <a:lnTo>
                  <a:pt x="1044740" y="1330858"/>
                </a:lnTo>
                <a:lnTo>
                  <a:pt x="1038453" y="1280058"/>
                </a:lnTo>
                <a:lnTo>
                  <a:pt x="1027976" y="1241958"/>
                </a:lnTo>
                <a:lnTo>
                  <a:pt x="1013307" y="1203858"/>
                </a:lnTo>
                <a:lnTo>
                  <a:pt x="994867" y="1165758"/>
                </a:lnTo>
                <a:lnTo>
                  <a:pt x="973074" y="1127658"/>
                </a:lnTo>
                <a:lnTo>
                  <a:pt x="947928" y="1089558"/>
                </a:lnTo>
                <a:lnTo>
                  <a:pt x="919429" y="1064158"/>
                </a:lnTo>
                <a:lnTo>
                  <a:pt x="953053" y="1026058"/>
                </a:lnTo>
                <a:lnTo>
                  <a:pt x="982421" y="987958"/>
                </a:lnTo>
                <a:lnTo>
                  <a:pt x="1007531" y="937158"/>
                </a:lnTo>
                <a:lnTo>
                  <a:pt x="1028384" y="899058"/>
                </a:lnTo>
                <a:lnTo>
                  <a:pt x="1044976" y="848258"/>
                </a:lnTo>
                <a:lnTo>
                  <a:pt x="1057308" y="797458"/>
                </a:lnTo>
                <a:lnTo>
                  <a:pt x="1065379" y="746658"/>
                </a:lnTo>
                <a:lnTo>
                  <a:pt x="1069187" y="683158"/>
                </a:lnTo>
                <a:close/>
              </a:path>
              <a:path w="1069339" h="1957705">
                <a:moveTo>
                  <a:pt x="997661" y="1711858"/>
                </a:moveTo>
                <a:lnTo>
                  <a:pt x="984250" y="1711858"/>
                </a:lnTo>
                <a:lnTo>
                  <a:pt x="937310" y="1724558"/>
                </a:lnTo>
                <a:lnTo>
                  <a:pt x="1000633" y="1724558"/>
                </a:lnTo>
                <a:lnTo>
                  <a:pt x="997661" y="1711858"/>
                </a:lnTo>
                <a:close/>
              </a:path>
              <a:path w="1069339" h="1957705">
                <a:moveTo>
                  <a:pt x="485789" y="1114958"/>
                </a:moveTo>
                <a:lnTo>
                  <a:pt x="322630" y="1114958"/>
                </a:lnTo>
                <a:lnTo>
                  <a:pt x="262280" y="1711858"/>
                </a:lnTo>
                <a:lnTo>
                  <a:pt x="422234" y="1711858"/>
                </a:lnTo>
                <a:lnTo>
                  <a:pt x="466236" y="1699158"/>
                </a:lnTo>
                <a:lnTo>
                  <a:pt x="548386" y="1699158"/>
                </a:lnTo>
                <a:lnTo>
                  <a:pt x="586380" y="1686458"/>
                </a:lnTo>
                <a:lnTo>
                  <a:pt x="284632" y="1686458"/>
                </a:lnTo>
                <a:lnTo>
                  <a:pt x="340512" y="1140358"/>
                </a:lnTo>
                <a:lnTo>
                  <a:pt x="597420" y="1140358"/>
                </a:lnTo>
                <a:lnTo>
                  <a:pt x="561797" y="1127658"/>
                </a:lnTo>
                <a:lnTo>
                  <a:pt x="524353" y="1127658"/>
                </a:lnTo>
                <a:lnTo>
                  <a:pt x="485789" y="1114958"/>
                </a:lnTo>
                <a:close/>
              </a:path>
              <a:path w="1069339" h="1957705">
                <a:moveTo>
                  <a:pt x="597420" y="1140358"/>
                </a:moveTo>
                <a:lnTo>
                  <a:pt x="517647" y="1140358"/>
                </a:lnTo>
                <a:lnTo>
                  <a:pt x="552856" y="1153058"/>
                </a:lnTo>
                <a:lnTo>
                  <a:pt x="586367" y="1153058"/>
                </a:lnTo>
                <a:lnTo>
                  <a:pt x="617654" y="1165758"/>
                </a:lnTo>
                <a:lnTo>
                  <a:pt x="646718" y="1178458"/>
                </a:lnTo>
                <a:lnTo>
                  <a:pt x="673557" y="1191158"/>
                </a:lnTo>
                <a:lnTo>
                  <a:pt x="697931" y="1203858"/>
                </a:lnTo>
                <a:lnTo>
                  <a:pt x="719655" y="1229258"/>
                </a:lnTo>
                <a:lnTo>
                  <a:pt x="738726" y="1241958"/>
                </a:lnTo>
                <a:lnTo>
                  <a:pt x="768343" y="1292758"/>
                </a:lnTo>
                <a:lnTo>
                  <a:pt x="783431" y="1343558"/>
                </a:lnTo>
                <a:lnTo>
                  <a:pt x="785317" y="1381658"/>
                </a:lnTo>
                <a:lnTo>
                  <a:pt x="783287" y="1419758"/>
                </a:lnTo>
                <a:lnTo>
                  <a:pt x="777203" y="1457858"/>
                </a:lnTo>
                <a:lnTo>
                  <a:pt x="767073" y="1495958"/>
                </a:lnTo>
                <a:lnTo>
                  <a:pt x="752906" y="1521358"/>
                </a:lnTo>
                <a:lnTo>
                  <a:pt x="735789" y="1559458"/>
                </a:lnTo>
                <a:lnTo>
                  <a:pt x="716861" y="1584858"/>
                </a:lnTo>
                <a:lnTo>
                  <a:pt x="696117" y="1597558"/>
                </a:lnTo>
                <a:lnTo>
                  <a:pt x="673557" y="1622958"/>
                </a:lnTo>
                <a:lnTo>
                  <a:pt x="646162" y="1635658"/>
                </a:lnTo>
                <a:lnTo>
                  <a:pt x="615427" y="1648358"/>
                </a:lnTo>
                <a:lnTo>
                  <a:pt x="581347" y="1661058"/>
                </a:lnTo>
                <a:lnTo>
                  <a:pt x="543915" y="1673758"/>
                </a:lnTo>
                <a:lnTo>
                  <a:pt x="504089" y="1673758"/>
                </a:lnTo>
                <a:lnTo>
                  <a:pt x="462872" y="1686458"/>
                </a:lnTo>
                <a:lnTo>
                  <a:pt x="586380" y="1686458"/>
                </a:lnTo>
                <a:lnTo>
                  <a:pt x="622144" y="1673758"/>
                </a:lnTo>
                <a:lnTo>
                  <a:pt x="655674" y="1661058"/>
                </a:lnTo>
                <a:lnTo>
                  <a:pt x="686968" y="1635658"/>
                </a:lnTo>
                <a:lnTo>
                  <a:pt x="711552" y="1610258"/>
                </a:lnTo>
                <a:lnTo>
                  <a:pt x="733904" y="1597558"/>
                </a:lnTo>
                <a:lnTo>
                  <a:pt x="754023" y="1559458"/>
                </a:lnTo>
                <a:lnTo>
                  <a:pt x="771906" y="1534058"/>
                </a:lnTo>
                <a:lnTo>
                  <a:pt x="786574" y="1495958"/>
                </a:lnTo>
                <a:lnTo>
                  <a:pt x="797052" y="1457858"/>
                </a:lnTo>
                <a:lnTo>
                  <a:pt x="803338" y="1419758"/>
                </a:lnTo>
                <a:lnTo>
                  <a:pt x="805434" y="1381658"/>
                </a:lnTo>
                <a:lnTo>
                  <a:pt x="803477" y="1343558"/>
                </a:lnTo>
                <a:lnTo>
                  <a:pt x="787828" y="1280058"/>
                </a:lnTo>
                <a:lnTo>
                  <a:pt x="757090" y="1229258"/>
                </a:lnTo>
                <a:lnTo>
                  <a:pt x="737254" y="1216558"/>
                </a:lnTo>
                <a:lnTo>
                  <a:pt x="714626" y="1191158"/>
                </a:lnTo>
                <a:lnTo>
                  <a:pt x="689203" y="1178458"/>
                </a:lnTo>
                <a:lnTo>
                  <a:pt x="661123" y="1165758"/>
                </a:lnTo>
                <a:lnTo>
                  <a:pt x="630529" y="1153058"/>
                </a:lnTo>
                <a:lnTo>
                  <a:pt x="597420" y="1140358"/>
                </a:lnTo>
                <a:close/>
              </a:path>
              <a:path w="1069339" h="1957705">
                <a:moveTo>
                  <a:pt x="53644" y="1191158"/>
                </a:moveTo>
                <a:lnTo>
                  <a:pt x="39115" y="1191158"/>
                </a:lnTo>
                <a:lnTo>
                  <a:pt x="37998" y="1203858"/>
                </a:lnTo>
                <a:lnTo>
                  <a:pt x="40995" y="1203858"/>
                </a:lnTo>
                <a:lnTo>
                  <a:pt x="67818" y="1292758"/>
                </a:lnTo>
                <a:lnTo>
                  <a:pt x="70789" y="1305458"/>
                </a:lnTo>
                <a:lnTo>
                  <a:pt x="90169" y="1305458"/>
                </a:lnTo>
                <a:lnTo>
                  <a:pt x="94640" y="1292758"/>
                </a:lnTo>
                <a:lnTo>
                  <a:pt x="116992" y="1254658"/>
                </a:lnTo>
                <a:lnTo>
                  <a:pt x="76758" y="1254658"/>
                </a:lnTo>
                <a:lnTo>
                  <a:pt x="56641" y="1203858"/>
                </a:lnTo>
                <a:lnTo>
                  <a:pt x="53644" y="1191158"/>
                </a:lnTo>
                <a:close/>
              </a:path>
              <a:path w="1069339" h="1957705">
                <a:moveTo>
                  <a:pt x="197735" y="391058"/>
                </a:moveTo>
                <a:lnTo>
                  <a:pt x="166166" y="391058"/>
                </a:lnTo>
                <a:lnTo>
                  <a:pt x="76758" y="1254658"/>
                </a:lnTo>
                <a:lnTo>
                  <a:pt x="94640" y="1254658"/>
                </a:lnTo>
                <a:lnTo>
                  <a:pt x="184048" y="403758"/>
                </a:lnTo>
                <a:lnTo>
                  <a:pt x="197735" y="391058"/>
                </a:lnTo>
                <a:close/>
              </a:path>
              <a:path w="1069339" h="1957705">
                <a:moveTo>
                  <a:pt x="143433" y="1203858"/>
                </a:moveTo>
                <a:lnTo>
                  <a:pt x="125933" y="1203858"/>
                </a:lnTo>
                <a:lnTo>
                  <a:pt x="94640" y="1254658"/>
                </a:lnTo>
                <a:lnTo>
                  <a:pt x="116992" y="1254658"/>
                </a:lnTo>
                <a:lnTo>
                  <a:pt x="139344" y="1216558"/>
                </a:lnTo>
                <a:lnTo>
                  <a:pt x="143814" y="1216558"/>
                </a:lnTo>
                <a:lnTo>
                  <a:pt x="143433" y="1203858"/>
                </a:lnTo>
                <a:close/>
              </a:path>
              <a:path w="1069339" h="1957705">
                <a:moveTo>
                  <a:pt x="619912" y="429158"/>
                </a:moveTo>
                <a:lnTo>
                  <a:pt x="396392" y="429158"/>
                </a:lnTo>
                <a:lnTo>
                  <a:pt x="333806" y="1013358"/>
                </a:lnTo>
                <a:lnTo>
                  <a:pt x="481041" y="1013358"/>
                </a:lnTo>
                <a:lnTo>
                  <a:pt x="522605" y="1000658"/>
                </a:lnTo>
                <a:lnTo>
                  <a:pt x="562914" y="1000658"/>
                </a:lnTo>
                <a:lnTo>
                  <a:pt x="601389" y="987958"/>
                </a:lnTo>
                <a:lnTo>
                  <a:pt x="356158" y="987958"/>
                </a:lnTo>
                <a:lnTo>
                  <a:pt x="414273" y="441858"/>
                </a:lnTo>
                <a:lnTo>
                  <a:pt x="652183" y="441858"/>
                </a:lnTo>
                <a:lnTo>
                  <a:pt x="619912" y="429158"/>
                </a:lnTo>
                <a:close/>
              </a:path>
              <a:path w="1069339" h="1957705">
                <a:moveTo>
                  <a:pt x="652183" y="441858"/>
                </a:moveTo>
                <a:lnTo>
                  <a:pt x="545023" y="441858"/>
                </a:lnTo>
                <a:lnTo>
                  <a:pt x="578834" y="454558"/>
                </a:lnTo>
                <a:lnTo>
                  <a:pt x="610971" y="454558"/>
                </a:lnTo>
                <a:lnTo>
                  <a:pt x="641137" y="467258"/>
                </a:lnTo>
                <a:lnTo>
                  <a:pt x="669074" y="467258"/>
                </a:lnTo>
                <a:lnTo>
                  <a:pt x="694782" y="479958"/>
                </a:lnTo>
                <a:lnTo>
                  <a:pt x="718261" y="492658"/>
                </a:lnTo>
                <a:lnTo>
                  <a:pt x="739282" y="505358"/>
                </a:lnTo>
                <a:lnTo>
                  <a:pt x="757653" y="530758"/>
                </a:lnTo>
                <a:lnTo>
                  <a:pt x="773371" y="543458"/>
                </a:lnTo>
                <a:lnTo>
                  <a:pt x="796702" y="594258"/>
                </a:lnTo>
                <a:lnTo>
                  <a:pt x="808437" y="657758"/>
                </a:lnTo>
                <a:lnTo>
                  <a:pt x="809904" y="683158"/>
                </a:lnTo>
                <a:lnTo>
                  <a:pt x="807874" y="733958"/>
                </a:lnTo>
                <a:lnTo>
                  <a:pt x="801790" y="772058"/>
                </a:lnTo>
                <a:lnTo>
                  <a:pt x="791661" y="797458"/>
                </a:lnTo>
                <a:lnTo>
                  <a:pt x="777494" y="835558"/>
                </a:lnTo>
                <a:lnTo>
                  <a:pt x="759748" y="860958"/>
                </a:lnTo>
                <a:lnTo>
                  <a:pt x="738933" y="886358"/>
                </a:lnTo>
                <a:lnTo>
                  <a:pt x="715046" y="911758"/>
                </a:lnTo>
                <a:lnTo>
                  <a:pt x="688086" y="924458"/>
                </a:lnTo>
                <a:lnTo>
                  <a:pt x="658395" y="949858"/>
                </a:lnTo>
                <a:lnTo>
                  <a:pt x="626327" y="962558"/>
                </a:lnTo>
                <a:lnTo>
                  <a:pt x="591890" y="975258"/>
                </a:lnTo>
                <a:lnTo>
                  <a:pt x="555091" y="975258"/>
                </a:lnTo>
                <a:lnTo>
                  <a:pt x="516529" y="987958"/>
                </a:lnTo>
                <a:lnTo>
                  <a:pt x="601389" y="987958"/>
                </a:lnTo>
                <a:lnTo>
                  <a:pt x="637503" y="975258"/>
                </a:lnTo>
                <a:lnTo>
                  <a:pt x="671247" y="962558"/>
                </a:lnTo>
                <a:lnTo>
                  <a:pt x="702614" y="937158"/>
                </a:lnTo>
                <a:lnTo>
                  <a:pt x="731179" y="924458"/>
                </a:lnTo>
                <a:lnTo>
                  <a:pt x="778668" y="873658"/>
                </a:lnTo>
                <a:lnTo>
                  <a:pt x="812764" y="810158"/>
                </a:lnTo>
                <a:lnTo>
                  <a:pt x="823591" y="772058"/>
                </a:lnTo>
                <a:lnTo>
                  <a:pt x="830089" y="733958"/>
                </a:lnTo>
                <a:lnTo>
                  <a:pt x="832256" y="683158"/>
                </a:lnTo>
                <a:lnTo>
                  <a:pt x="830645" y="645058"/>
                </a:lnTo>
                <a:lnTo>
                  <a:pt x="817784" y="581558"/>
                </a:lnTo>
                <a:lnTo>
                  <a:pt x="792368" y="530758"/>
                </a:lnTo>
                <a:lnTo>
                  <a:pt x="775535" y="518058"/>
                </a:lnTo>
                <a:lnTo>
                  <a:pt x="756048" y="492658"/>
                </a:lnTo>
                <a:lnTo>
                  <a:pt x="733907" y="479958"/>
                </a:lnTo>
                <a:lnTo>
                  <a:pt x="709180" y="467258"/>
                </a:lnTo>
                <a:lnTo>
                  <a:pt x="681939" y="454558"/>
                </a:lnTo>
                <a:lnTo>
                  <a:pt x="652183" y="441858"/>
                </a:lnTo>
                <a:close/>
              </a:path>
              <a:path w="1069339" h="1957705">
                <a:moveTo>
                  <a:pt x="76758" y="391058"/>
                </a:moveTo>
                <a:lnTo>
                  <a:pt x="49936" y="391058"/>
                </a:lnTo>
                <a:lnTo>
                  <a:pt x="47701" y="403758"/>
                </a:lnTo>
                <a:lnTo>
                  <a:pt x="38897" y="403758"/>
                </a:lnTo>
                <a:lnTo>
                  <a:pt x="32607" y="416458"/>
                </a:lnTo>
                <a:lnTo>
                  <a:pt x="11937" y="416458"/>
                </a:lnTo>
                <a:lnTo>
                  <a:pt x="11937" y="429158"/>
                </a:lnTo>
                <a:lnTo>
                  <a:pt x="45465" y="429158"/>
                </a:lnTo>
                <a:lnTo>
                  <a:pt x="45465" y="530758"/>
                </a:lnTo>
                <a:lnTo>
                  <a:pt x="76758" y="530758"/>
                </a:lnTo>
                <a:lnTo>
                  <a:pt x="76758" y="391058"/>
                </a:lnTo>
                <a:close/>
              </a:path>
              <a:path w="1069339" h="1957705">
                <a:moveTo>
                  <a:pt x="375710" y="352958"/>
                </a:moveTo>
                <a:lnTo>
                  <a:pt x="332127" y="352958"/>
                </a:lnTo>
                <a:lnTo>
                  <a:pt x="326680" y="365658"/>
                </a:lnTo>
                <a:lnTo>
                  <a:pt x="324866" y="378358"/>
                </a:lnTo>
                <a:lnTo>
                  <a:pt x="326680" y="391058"/>
                </a:lnTo>
                <a:lnTo>
                  <a:pt x="332127" y="403758"/>
                </a:lnTo>
                <a:lnTo>
                  <a:pt x="375710" y="403758"/>
                </a:lnTo>
                <a:lnTo>
                  <a:pt x="381162" y="391058"/>
                </a:lnTo>
                <a:lnTo>
                  <a:pt x="382981" y="378358"/>
                </a:lnTo>
                <a:lnTo>
                  <a:pt x="381162" y="365658"/>
                </a:lnTo>
                <a:lnTo>
                  <a:pt x="375710" y="352958"/>
                </a:lnTo>
                <a:close/>
              </a:path>
              <a:path w="1069339" h="1957705">
                <a:moveTo>
                  <a:pt x="213103" y="340258"/>
                </a:moveTo>
                <a:lnTo>
                  <a:pt x="146048" y="340258"/>
                </a:lnTo>
                <a:lnTo>
                  <a:pt x="143814" y="365658"/>
                </a:lnTo>
                <a:lnTo>
                  <a:pt x="145210" y="378358"/>
                </a:lnTo>
                <a:lnTo>
                  <a:pt x="149399" y="378358"/>
                </a:lnTo>
                <a:lnTo>
                  <a:pt x="156384" y="391058"/>
                </a:lnTo>
                <a:lnTo>
                  <a:pt x="207514" y="391058"/>
                </a:lnTo>
                <a:lnTo>
                  <a:pt x="213384" y="378358"/>
                </a:lnTo>
                <a:lnTo>
                  <a:pt x="215341" y="365658"/>
                </a:lnTo>
                <a:lnTo>
                  <a:pt x="213103" y="340258"/>
                </a:lnTo>
                <a:close/>
              </a:path>
              <a:path w="1069339" h="1957705">
                <a:moveTo>
                  <a:pt x="195217" y="327558"/>
                </a:moveTo>
                <a:lnTo>
                  <a:pt x="163928" y="327558"/>
                </a:lnTo>
                <a:lnTo>
                  <a:pt x="152752" y="340258"/>
                </a:lnTo>
                <a:lnTo>
                  <a:pt x="206394" y="340258"/>
                </a:lnTo>
                <a:lnTo>
                  <a:pt x="195217" y="327558"/>
                </a:lnTo>
                <a:close/>
              </a:path>
              <a:path w="1069339" h="1957705">
                <a:moveTo>
                  <a:pt x="538231" y="24587"/>
                </a:moveTo>
                <a:lnTo>
                  <a:pt x="502183" y="24587"/>
                </a:lnTo>
                <a:lnTo>
                  <a:pt x="507390" y="26822"/>
                </a:lnTo>
                <a:lnTo>
                  <a:pt x="513359" y="35763"/>
                </a:lnTo>
                <a:lnTo>
                  <a:pt x="514858" y="40233"/>
                </a:lnTo>
                <a:lnTo>
                  <a:pt x="514858" y="44703"/>
                </a:lnTo>
                <a:lnTo>
                  <a:pt x="512620" y="54077"/>
                </a:lnTo>
                <a:lnTo>
                  <a:pt x="505910" y="64276"/>
                </a:lnTo>
                <a:lnTo>
                  <a:pt x="494734" y="75306"/>
                </a:lnTo>
                <a:lnTo>
                  <a:pt x="479094" y="87172"/>
                </a:lnTo>
                <a:lnTo>
                  <a:pt x="468050" y="95773"/>
                </a:lnTo>
                <a:lnTo>
                  <a:pt x="446678" y="129924"/>
                </a:lnTo>
                <a:lnTo>
                  <a:pt x="445566" y="143052"/>
                </a:lnTo>
                <a:lnTo>
                  <a:pt x="541680" y="143052"/>
                </a:lnTo>
                <a:lnTo>
                  <a:pt x="541680" y="118465"/>
                </a:lnTo>
                <a:lnTo>
                  <a:pt x="481330" y="118465"/>
                </a:lnTo>
                <a:lnTo>
                  <a:pt x="484115" y="114274"/>
                </a:lnTo>
                <a:lnTo>
                  <a:pt x="490261" y="108407"/>
                </a:lnTo>
                <a:lnTo>
                  <a:pt x="499764" y="100863"/>
                </a:lnTo>
                <a:lnTo>
                  <a:pt x="512622" y="91643"/>
                </a:lnTo>
                <a:lnTo>
                  <a:pt x="518066" y="88013"/>
                </a:lnTo>
                <a:lnTo>
                  <a:pt x="523233" y="83826"/>
                </a:lnTo>
                <a:lnTo>
                  <a:pt x="541680" y="44703"/>
                </a:lnTo>
                <a:lnTo>
                  <a:pt x="538602" y="25149"/>
                </a:lnTo>
                <a:lnTo>
                  <a:pt x="538231" y="24587"/>
                </a:lnTo>
                <a:close/>
              </a:path>
              <a:path w="1069339" h="1957705">
                <a:moveTo>
                  <a:pt x="492506" y="0"/>
                </a:moveTo>
                <a:lnTo>
                  <a:pt x="456250" y="15093"/>
                </a:lnTo>
                <a:lnTo>
                  <a:pt x="445566" y="53644"/>
                </a:lnTo>
                <a:lnTo>
                  <a:pt x="474624" y="53644"/>
                </a:lnTo>
                <a:lnTo>
                  <a:pt x="474624" y="46202"/>
                </a:lnTo>
                <a:lnTo>
                  <a:pt x="475361" y="39496"/>
                </a:lnTo>
                <a:lnTo>
                  <a:pt x="478332" y="27597"/>
                </a:lnTo>
                <a:lnTo>
                  <a:pt x="484301" y="24587"/>
                </a:lnTo>
                <a:lnTo>
                  <a:pt x="538231" y="24587"/>
                </a:lnTo>
                <a:lnTo>
                  <a:pt x="529375" y="11179"/>
                </a:lnTo>
                <a:lnTo>
                  <a:pt x="514007" y="2795"/>
                </a:lnTo>
                <a:lnTo>
                  <a:pt x="492506" y="0"/>
                </a:lnTo>
                <a:close/>
              </a:path>
              <a:path w="1069339" h="1957705">
                <a:moveTo>
                  <a:pt x="684667" y="204661"/>
                </a:moveTo>
                <a:lnTo>
                  <a:pt x="451017" y="204661"/>
                </a:lnTo>
                <a:lnTo>
                  <a:pt x="502242" y="205292"/>
                </a:lnTo>
                <a:lnTo>
                  <a:pt x="550071" y="207531"/>
                </a:lnTo>
                <a:lnTo>
                  <a:pt x="594509" y="211372"/>
                </a:lnTo>
                <a:lnTo>
                  <a:pt x="635558" y="216814"/>
                </a:lnTo>
                <a:lnTo>
                  <a:pt x="683750" y="225758"/>
                </a:lnTo>
                <a:lnTo>
                  <a:pt x="729989" y="236934"/>
                </a:lnTo>
                <a:lnTo>
                  <a:pt x="774276" y="250343"/>
                </a:lnTo>
                <a:lnTo>
                  <a:pt x="816610" y="265988"/>
                </a:lnTo>
                <a:lnTo>
                  <a:pt x="762965" y="270459"/>
                </a:lnTo>
                <a:lnTo>
                  <a:pt x="755484" y="270459"/>
                </a:lnTo>
                <a:lnTo>
                  <a:pt x="751408" y="273811"/>
                </a:lnTo>
                <a:lnTo>
                  <a:pt x="750671" y="280517"/>
                </a:lnTo>
                <a:lnTo>
                  <a:pt x="749896" y="287223"/>
                </a:lnTo>
                <a:lnTo>
                  <a:pt x="753262" y="290575"/>
                </a:lnTo>
                <a:lnTo>
                  <a:pt x="760730" y="290575"/>
                </a:lnTo>
                <a:lnTo>
                  <a:pt x="854608" y="292811"/>
                </a:lnTo>
                <a:lnTo>
                  <a:pt x="865009" y="294309"/>
                </a:lnTo>
                <a:lnTo>
                  <a:pt x="871372" y="292468"/>
                </a:lnTo>
                <a:lnTo>
                  <a:pt x="875842" y="282016"/>
                </a:lnTo>
                <a:lnTo>
                  <a:pt x="874725" y="275691"/>
                </a:lnTo>
                <a:lnTo>
                  <a:pt x="870254" y="268223"/>
                </a:lnTo>
                <a:lnTo>
                  <a:pt x="854871" y="248107"/>
                </a:lnTo>
                <a:lnTo>
                  <a:pt x="825550" y="248107"/>
                </a:lnTo>
                <a:lnTo>
                  <a:pt x="783007" y="231491"/>
                </a:lnTo>
                <a:lnTo>
                  <a:pt x="738053" y="217373"/>
                </a:lnTo>
                <a:lnTo>
                  <a:pt x="690805" y="205784"/>
                </a:lnTo>
                <a:lnTo>
                  <a:pt x="684667" y="204661"/>
                </a:lnTo>
                <a:close/>
              </a:path>
              <a:path w="1069339" h="1957705">
                <a:moveTo>
                  <a:pt x="805053" y="187020"/>
                </a:moveTo>
                <a:lnTo>
                  <a:pt x="794600" y="192989"/>
                </a:lnTo>
                <a:lnTo>
                  <a:pt x="793496" y="197472"/>
                </a:lnTo>
                <a:lnTo>
                  <a:pt x="796493" y="203403"/>
                </a:lnTo>
                <a:lnTo>
                  <a:pt x="825550" y="248107"/>
                </a:lnTo>
                <a:lnTo>
                  <a:pt x="854871" y="248107"/>
                </a:lnTo>
                <a:lnTo>
                  <a:pt x="812139" y="192227"/>
                </a:lnTo>
                <a:lnTo>
                  <a:pt x="809129" y="187756"/>
                </a:lnTo>
                <a:lnTo>
                  <a:pt x="805053" y="187020"/>
                </a:lnTo>
                <a:close/>
              </a:path>
              <a:path w="1069339" h="1957705">
                <a:moveTo>
                  <a:pt x="362864" y="160934"/>
                </a:moveTo>
                <a:lnTo>
                  <a:pt x="347214" y="163171"/>
                </a:lnTo>
                <a:lnTo>
                  <a:pt x="336038" y="169881"/>
                </a:lnTo>
                <a:lnTo>
                  <a:pt x="329335" y="181058"/>
                </a:lnTo>
                <a:lnTo>
                  <a:pt x="327101" y="196697"/>
                </a:lnTo>
                <a:lnTo>
                  <a:pt x="329335" y="212347"/>
                </a:lnTo>
                <a:lnTo>
                  <a:pt x="336038" y="223523"/>
                </a:lnTo>
                <a:lnTo>
                  <a:pt x="347214" y="230226"/>
                </a:lnTo>
                <a:lnTo>
                  <a:pt x="362864" y="232460"/>
                </a:lnTo>
                <a:lnTo>
                  <a:pt x="375846" y="230784"/>
                </a:lnTo>
                <a:lnTo>
                  <a:pt x="385762" y="225755"/>
                </a:lnTo>
                <a:lnTo>
                  <a:pt x="392610" y="217373"/>
                </a:lnTo>
                <a:lnTo>
                  <a:pt x="396392" y="205638"/>
                </a:lnTo>
                <a:lnTo>
                  <a:pt x="451017" y="204661"/>
                </a:lnTo>
                <a:lnTo>
                  <a:pt x="684667" y="204661"/>
                </a:lnTo>
                <a:lnTo>
                  <a:pt x="641146" y="196697"/>
                </a:lnTo>
                <a:lnTo>
                  <a:pt x="598803" y="191255"/>
                </a:lnTo>
                <a:lnTo>
                  <a:pt x="553157" y="187414"/>
                </a:lnTo>
                <a:lnTo>
                  <a:pt x="511761" y="185521"/>
                </a:lnTo>
                <a:lnTo>
                  <a:pt x="396392" y="185521"/>
                </a:lnTo>
                <a:lnTo>
                  <a:pt x="390939" y="174768"/>
                </a:lnTo>
                <a:lnTo>
                  <a:pt x="383533" y="167084"/>
                </a:lnTo>
                <a:lnTo>
                  <a:pt x="374175" y="162472"/>
                </a:lnTo>
                <a:lnTo>
                  <a:pt x="362864" y="160934"/>
                </a:lnTo>
                <a:close/>
              </a:path>
              <a:path w="1069339" h="1957705">
                <a:moveTo>
                  <a:pt x="451951" y="184544"/>
                </a:moveTo>
                <a:lnTo>
                  <a:pt x="396392" y="185521"/>
                </a:lnTo>
                <a:lnTo>
                  <a:pt x="511761" y="185521"/>
                </a:lnTo>
                <a:lnTo>
                  <a:pt x="504206" y="185176"/>
                </a:lnTo>
                <a:lnTo>
                  <a:pt x="451951" y="184544"/>
                </a:lnTo>
                <a:close/>
              </a:path>
              <a:path w="1069339" h="1957705">
                <a:moveTo>
                  <a:pt x="168402" y="1875332"/>
                </a:moveTo>
                <a:lnTo>
                  <a:pt x="163931" y="1875332"/>
                </a:lnTo>
                <a:lnTo>
                  <a:pt x="154990" y="1884273"/>
                </a:lnTo>
                <a:lnTo>
                  <a:pt x="154990" y="1888743"/>
                </a:lnTo>
                <a:lnTo>
                  <a:pt x="159461" y="1893214"/>
                </a:lnTo>
                <a:lnTo>
                  <a:pt x="179578" y="1915566"/>
                </a:lnTo>
                <a:lnTo>
                  <a:pt x="151993" y="1943125"/>
                </a:lnTo>
                <a:lnTo>
                  <a:pt x="152374" y="1947202"/>
                </a:lnTo>
                <a:lnTo>
                  <a:pt x="159816" y="1957654"/>
                </a:lnTo>
                <a:lnTo>
                  <a:pt x="164668" y="1957260"/>
                </a:lnTo>
                <a:lnTo>
                  <a:pt x="192989" y="1928977"/>
                </a:lnTo>
                <a:lnTo>
                  <a:pt x="218592" y="1928977"/>
                </a:lnTo>
                <a:lnTo>
                  <a:pt x="206400" y="1915566"/>
                </a:lnTo>
                <a:lnTo>
                  <a:pt x="219811" y="1902155"/>
                </a:lnTo>
                <a:lnTo>
                  <a:pt x="192989" y="1902155"/>
                </a:lnTo>
                <a:lnTo>
                  <a:pt x="172872" y="1879803"/>
                </a:lnTo>
                <a:lnTo>
                  <a:pt x="168402" y="1875332"/>
                </a:lnTo>
                <a:close/>
              </a:path>
              <a:path w="1069339" h="1957705">
                <a:moveTo>
                  <a:pt x="218592" y="1928977"/>
                </a:moveTo>
                <a:lnTo>
                  <a:pt x="192989" y="1928977"/>
                </a:lnTo>
                <a:lnTo>
                  <a:pt x="213106" y="1951329"/>
                </a:lnTo>
                <a:lnTo>
                  <a:pt x="217576" y="1955799"/>
                </a:lnTo>
                <a:lnTo>
                  <a:pt x="222046" y="1956155"/>
                </a:lnTo>
                <a:lnTo>
                  <a:pt x="230987" y="1948713"/>
                </a:lnTo>
                <a:lnTo>
                  <a:pt x="231724" y="1944623"/>
                </a:lnTo>
                <a:lnTo>
                  <a:pt x="228752" y="1940153"/>
                </a:lnTo>
                <a:lnTo>
                  <a:pt x="218592" y="1928977"/>
                </a:lnTo>
                <a:close/>
              </a:path>
              <a:path w="1069339" h="1957705">
                <a:moveTo>
                  <a:pt x="224281" y="1875332"/>
                </a:moveTo>
                <a:lnTo>
                  <a:pt x="219811" y="1875332"/>
                </a:lnTo>
                <a:lnTo>
                  <a:pt x="192989" y="1902155"/>
                </a:lnTo>
                <a:lnTo>
                  <a:pt x="219811" y="1902155"/>
                </a:lnTo>
                <a:lnTo>
                  <a:pt x="233222" y="1888743"/>
                </a:lnTo>
                <a:lnTo>
                  <a:pt x="233222" y="1884273"/>
                </a:lnTo>
                <a:lnTo>
                  <a:pt x="224281" y="187533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3680" y="1079157"/>
            <a:ext cx="1825409" cy="18253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434" y="436607"/>
            <a:ext cx="1186074" cy="20209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30494" y="432036"/>
            <a:ext cx="706120" cy="172720"/>
            <a:chOff x="1730494" y="432036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0494" y="432036"/>
              <a:ext cx="493767" cy="1721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7470" y="481407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647245" y="3823459"/>
            <a:ext cx="473075" cy="913765"/>
          </a:xfrm>
          <a:custGeom>
            <a:avLst/>
            <a:gdLst/>
            <a:ahLst/>
            <a:cxnLst/>
            <a:rect l="l" t="t" r="r" b="b"/>
            <a:pathLst>
              <a:path w="473075" h="913764">
                <a:moveTo>
                  <a:pt x="189090" y="0"/>
                </a:moveTo>
                <a:lnTo>
                  <a:pt x="108496" y="0"/>
                </a:lnTo>
                <a:lnTo>
                  <a:pt x="103797" y="1562"/>
                </a:lnTo>
                <a:lnTo>
                  <a:pt x="94868" y="7810"/>
                </a:lnTo>
                <a:lnTo>
                  <a:pt x="92189" y="13169"/>
                </a:lnTo>
                <a:lnTo>
                  <a:pt x="91312" y="20751"/>
                </a:lnTo>
                <a:lnTo>
                  <a:pt x="888" y="887387"/>
                </a:lnTo>
                <a:lnTo>
                  <a:pt x="0" y="894981"/>
                </a:lnTo>
                <a:lnTo>
                  <a:pt x="2120" y="901230"/>
                </a:lnTo>
                <a:lnTo>
                  <a:pt x="12382" y="911047"/>
                </a:lnTo>
                <a:lnTo>
                  <a:pt x="18072" y="913498"/>
                </a:lnTo>
                <a:lnTo>
                  <a:pt x="127469" y="913498"/>
                </a:lnTo>
                <a:lnTo>
                  <a:pt x="192270" y="910656"/>
                </a:lnTo>
                <a:lnTo>
                  <a:pt x="254050" y="902119"/>
                </a:lnTo>
                <a:lnTo>
                  <a:pt x="310137" y="885547"/>
                </a:lnTo>
                <a:lnTo>
                  <a:pt x="345449" y="866622"/>
                </a:lnTo>
                <a:lnTo>
                  <a:pt x="50457" y="866622"/>
                </a:lnTo>
                <a:lnTo>
                  <a:pt x="91312" y="480187"/>
                </a:lnTo>
                <a:lnTo>
                  <a:pt x="352229" y="480187"/>
                </a:lnTo>
                <a:lnTo>
                  <a:pt x="346198" y="476716"/>
                </a:lnTo>
                <a:lnTo>
                  <a:pt x="329977" y="468972"/>
                </a:lnTo>
                <a:lnTo>
                  <a:pt x="312880" y="462314"/>
                </a:lnTo>
                <a:lnTo>
                  <a:pt x="294906" y="456742"/>
                </a:lnTo>
                <a:lnTo>
                  <a:pt x="315118" y="449148"/>
                </a:lnTo>
                <a:lnTo>
                  <a:pt x="334244" y="440424"/>
                </a:lnTo>
                <a:lnTo>
                  <a:pt x="347266" y="433311"/>
                </a:lnTo>
                <a:lnTo>
                  <a:pt x="95999" y="433311"/>
                </a:lnTo>
                <a:lnTo>
                  <a:pt x="135508" y="46875"/>
                </a:lnTo>
                <a:lnTo>
                  <a:pt x="392802" y="46875"/>
                </a:lnTo>
                <a:lnTo>
                  <a:pt x="383724" y="40935"/>
                </a:lnTo>
                <a:lnTo>
                  <a:pt x="340149" y="20275"/>
                </a:lnTo>
                <a:lnTo>
                  <a:pt x="297616" y="8388"/>
                </a:lnTo>
                <a:lnTo>
                  <a:pt x="253251" y="2818"/>
                </a:lnTo>
                <a:lnTo>
                  <a:pt x="210056" y="312"/>
                </a:lnTo>
                <a:lnTo>
                  <a:pt x="189090" y="0"/>
                </a:lnTo>
                <a:close/>
              </a:path>
              <a:path w="473075" h="913764">
                <a:moveTo>
                  <a:pt x="352229" y="480187"/>
                </a:moveTo>
                <a:lnTo>
                  <a:pt x="148907" y="480187"/>
                </a:lnTo>
                <a:lnTo>
                  <a:pt x="169772" y="480501"/>
                </a:lnTo>
                <a:lnTo>
                  <a:pt x="190174" y="481444"/>
                </a:lnTo>
                <a:lnTo>
                  <a:pt x="229603" y="485216"/>
                </a:lnTo>
                <a:lnTo>
                  <a:pt x="268863" y="493669"/>
                </a:lnTo>
                <a:lnTo>
                  <a:pt x="309638" y="508990"/>
                </a:lnTo>
                <a:lnTo>
                  <a:pt x="350488" y="533688"/>
                </a:lnTo>
                <a:lnTo>
                  <a:pt x="381965" y="566254"/>
                </a:lnTo>
                <a:lnTo>
                  <a:pt x="402059" y="606523"/>
                </a:lnTo>
                <a:lnTo>
                  <a:pt x="408762" y="654316"/>
                </a:lnTo>
                <a:lnTo>
                  <a:pt x="407336" y="681863"/>
                </a:lnTo>
                <a:lnTo>
                  <a:pt x="395946" y="731422"/>
                </a:lnTo>
                <a:lnTo>
                  <a:pt x="373972" y="773366"/>
                </a:lnTo>
                <a:lnTo>
                  <a:pt x="346178" y="806184"/>
                </a:lnTo>
                <a:lnTo>
                  <a:pt x="310743" y="831718"/>
                </a:lnTo>
                <a:lnTo>
                  <a:pt x="266041" y="850468"/>
                </a:lnTo>
                <a:lnTo>
                  <a:pt x="214768" y="860970"/>
                </a:lnTo>
                <a:lnTo>
                  <a:pt x="160685" y="865994"/>
                </a:lnTo>
                <a:lnTo>
                  <a:pt x="132829" y="866622"/>
                </a:lnTo>
                <a:lnTo>
                  <a:pt x="345449" y="866622"/>
                </a:lnTo>
                <a:lnTo>
                  <a:pt x="380525" y="839666"/>
                </a:lnTo>
                <a:lnTo>
                  <a:pt x="417191" y="796804"/>
                </a:lnTo>
                <a:lnTo>
                  <a:pt x="442182" y="746869"/>
                </a:lnTo>
                <a:lnTo>
                  <a:pt x="454741" y="687599"/>
                </a:lnTo>
                <a:lnTo>
                  <a:pt x="456310" y="654316"/>
                </a:lnTo>
                <a:lnTo>
                  <a:pt x="455597" y="636509"/>
                </a:lnTo>
                <a:lnTo>
                  <a:pt x="444919" y="586346"/>
                </a:lnTo>
                <a:lnTo>
                  <a:pt x="422382" y="542392"/>
                </a:lnTo>
                <a:lnTo>
                  <a:pt x="389166" y="505893"/>
                </a:lnTo>
                <a:lnTo>
                  <a:pt x="361543" y="485546"/>
                </a:lnTo>
                <a:lnTo>
                  <a:pt x="352229" y="480187"/>
                </a:lnTo>
                <a:close/>
              </a:path>
              <a:path w="473075" h="913764">
                <a:moveTo>
                  <a:pt x="392802" y="46875"/>
                </a:moveTo>
                <a:lnTo>
                  <a:pt x="193103" y="46875"/>
                </a:lnTo>
                <a:lnTo>
                  <a:pt x="218635" y="47337"/>
                </a:lnTo>
                <a:lnTo>
                  <a:pt x="242995" y="48720"/>
                </a:lnTo>
                <a:lnTo>
                  <a:pt x="288201" y="54241"/>
                </a:lnTo>
                <a:lnTo>
                  <a:pt x="327967" y="64623"/>
                </a:lnTo>
                <a:lnTo>
                  <a:pt x="375895" y="91619"/>
                </a:lnTo>
                <a:lnTo>
                  <a:pt x="408419" y="133934"/>
                </a:lnTo>
                <a:lnTo>
                  <a:pt x="420724" y="172115"/>
                </a:lnTo>
                <a:lnTo>
                  <a:pt x="424827" y="219659"/>
                </a:lnTo>
                <a:lnTo>
                  <a:pt x="423675" y="243672"/>
                </a:lnTo>
                <a:lnTo>
                  <a:pt x="414465" y="287037"/>
                </a:lnTo>
                <a:lnTo>
                  <a:pt x="396302" y="324335"/>
                </a:lnTo>
                <a:lnTo>
                  <a:pt x="370685" y="356315"/>
                </a:lnTo>
                <a:lnTo>
                  <a:pt x="332535" y="387014"/>
                </a:lnTo>
                <a:lnTo>
                  <a:pt x="283973" y="411792"/>
                </a:lnTo>
                <a:lnTo>
                  <a:pt x="230984" y="425778"/>
                </a:lnTo>
                <a:lnTo>
                  <a:pt x="173053" y="432475"/>
                </a:lnTo>
                <a:lnTo>
                  <a:pt x="142201" y="433311"/>
                </a:lnTo>
                <a:lnTo>
                  <a:pt x="347266" y="433311"/>
                </a:lnTo>
                <a:lnTo>
                  <a:pt x="385038" y="407568"/>
                </a:lnTo>
                <a:lnTo>
                  <a:pt x="413007" y="380779"/>
                </a:lnTo>
                <a:lnTo>
                  <a:pt x="436053" y="350392"/>
                </a:lnTo>
                <a:lnTo>
                  <a:pt x="460667" y="299021"/>
                </a:lnTo>
                <a:lnTo>
                  <a:pt x="469949" y="261275"/>
                </a:lnTo>
                <a:lnTo>
                  <a:pt x="473049" y="221005"/>
                </a:lnTo>
                <a:lnTo>
                  <a:pt x="472504" y="201479"/>
                </a:lnTo>
                <a:lnTo>
                  <a:pt x="464350" y="149682"/>
                </a:lnTo>
                <a:lnTo>
                  <a:pt x="447710" y="107484"/>
                </a:lnTo>
                <a:lnTo>
                  <a:pt x="424156" y="74001"/>
                </a:lnTo>
                <a:lnTo>
                  <a:pt x="394630" y="48071"/>
                </a:lnTo>
                <a:lnTo>
                  <a:pt x="392802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37517" y="3823459"/>
            <a:ext cx="473075" cy="913765"/>
          </a:xfrm>
          <a:custGeom>
            <a:avLst/>
            <a:gdLst/>
            <a:ahLst/>
            <a:cxnLst/>
            <a:rect l="l" t="t" r="r" b="b"/>
            <a:pathLst>
              <a:path w="473075" h="913764">
                <a:moveTo>
                  <a:pt x="189090" y="0"/>
                </a:moveTo>
                <a:lnTo>
                  <a:pt x="108496" y="0"/>
                </a:lnTo>
                <a:lnTo>
                  <a:pt x="103797" y="1562"/>
                </a:lnTo>
                <a:lnTo>
                  <a:pt x="94868" y="7810"/>
                </a:lnTo>
                <a:lnTo>
                  <a:pt x="92189" y="13169"/>
                </a:lnTo>
                <a:lnTo>
                  <a:pt x="91312" y="20751"/>
                </a:lnTo>
                <a:lnTo>
                  <a:pt x="888" y="887387"/>
                </a:lnTo>
                <a:lnTo>
                  <a:pt x="0" y="894981"/>
                </a:lnTo>
                <a:lnTo>
                  <a:pt x="2120" y="901230"/>
                </a:lnTo>
                <a:lnTo>
                  <a:pt x="12382" y="911047"/>
                </a:lnTo>
                <a:lnTo>
                  <a:pt x="18072" y="913498"/>
                </a:lnTo>
                <a:lnTo>
                  <a:pt x="127469" y="913498"/>
                </a:lnTo>
                <a:lnTo>
                  <a:pt x="192270" y="910656"/>
                </a:lnTo>
                <a:lnTo>
                  <a:pt x="254050" y="902119"/>
                </a:lnTo>
                <a:lnTo>
                  <a:pt x="310137" y="885547"/>
                </a:lnTo>
                <a:lnTo>
                  <a:pt x="345449" y="866622"/>
                </a:lnTo>
                <a:lnTo>
                  <a:pt x="50457" y="866622"/>
                </a:lnTo>
                <a:lnTo>
                  <a:pt x="91312" y="480187"/>
                </a:lnTo>
                <a:lnTo>
                  <a:pt x="352229" y="480187"/>
                </a:lnTo>
                <a:lnTo>
                  <a:pt x="346198" y="476716"/>
                </a:lnTo>
                <a:lnTo>
                  <a:pt x="329977" y="468972"/>
                </a:lnTo>
                <a:lnTo>
                  <a:pt x="312880" y="462314"/>
                </a:lnTo>
                <a:lnTo>
                  <a:pt x="294906" y="456742"/>
                </a:lnTo>
                <a:lnTo>
                  <a:pt x="315118" y="449148"/>
                </a:lnTo>
                <a:lnTo>
                  <a:pt x="334244" y="440424"/>
                </a:lnTo>
                <a:lnTo>
                  <a:pt x="347266" y="433311"/>
                </a:lnTo>
                <a:lnTo>
                  <a:pt x="95999" y="433311"/>
                </a:lnTo>
                <a:lnTo>
                  <a:pt x="135508" y="46875"/>
                </a:lnTo>
                <a:lnTo>
                  <a:pt x="392802" y="46875"/>
                </a:lnTo>
                <a:lnTo>
                  <a:pt x="383724" y="40935"/>
                </a:lnTo>
                <a:lnTo>
                  <a:pt x="340149" y="20275"/>
                </a:lnTo>
                <a:lnTo>
                  <a:pt x="297616" y="8388"/>
                </a:lnTo>
                <a:lnTo>
                  <a:pt x="253251" y="2818"/>
                </a:lnTo>
                <a:lnTo>
                  <a:pt x="210056" y="312"/>
                </a:lnTo>
                <a:lnTo>
                  <a:pt x="189090" y="0"/>
                </a:lnTo>
                <a:close/>
              </a:path>
              <a:path w="473075" h="913764">
                <a:moveTo>
                  <a:pt x="352229" y="480187"/>
                </a:moveTo>
                <a:lnTo>
                  <a:pt x="148907" y="480187"/>
                </a:lnTo>
                <a:lnTo>
                  <a:pt x="169772" y="480501"/>
                </a:lnTo>
                <a:lnTo>
                  <a:pt x="190174" y="481444"/>
                </a:lnTo>
                <a:lnTo>
                  <a:pt x="229603" y="485216"/>
                </a:lnTo>
                <a:lnTo>
                  <a:pt x="268863" y="493669"/>
                </a:lnTo>
                <a:lnTo>
                  <a:pt x="309638" y="508990"/>
                </a:lnTo>
                <a:lnTo>
                  <a:pt x="350488" y="533688"/>
                </a:lnTo>
                <a:lnTo>
                  <a:pt x="381965" y="566254"/>
                </a:lnTo>
                <a:lnTo>
                  <a:pt x="402059" y="606523"/>
                </a:lnTo>
                <a:lnTo>
                  <a:pt x="408762" y="654316"/>
                </a:lnTo>
                <a:lnTo>
                  <a:pt x="407336" y="681863"/>
                </a:lnTo>
                <a:lnTo>
                  <a:pt x="395946" y="731422"/>
                </a:lnTo>
                <a:lnTo>
                  <a:pt x="373972" y="773366"/>
                </a:lnTo>
                <a:lnTo>
                  <a:pt x="346178" y="806184"/>
                </a:lnTo>
                <a:lnTo>
                  <a:pt x="310743" y="831718"/>
                </a:lnTo>
                <a:lnTo>
                  <a:pt x="266041" y="850468"/>
                </a:lnTo>
                <a:lnTo>
                  <a:pt x="214768" y="860970"/>
                </a:lnTo>
                <a:lnTo>
                  <a:pt x="160685" y="865994"/>
                </a:lnTo>
                <a:lnTo>
                  <a:pt x="132829" y="866622"/>
                </a:lnTo>
                <a:lnTo>
                  <a:pt x="345449" y="866622"/>
                </a:lnTo>
                <a:lnTo>
                  <a:pt x="380525" y="839666"/>
                </a:lnTo>
                <a:lnTo>
                  <a:pt x="417191" y="796804"/>
                </a:lnTo>
                <a:lnTo>
                  <a:pt x="442182" y="746869"/>
                </a:lnTo>
                <a:lnTo>
                  <a:pt x="454741" y="687599"/>
                </a:lnTo>
                <a:lnTo>
                  <a:pt x="456310" y="654316"/>
                </a:lnTo>
                <a:lnTo>
                  <a:pt x="455597" y="636509"/>
                </a:lnTo>
                <a:lnTo>
                  <a:pt x="444919" y="586346"/>
                </a:lnTo>
                <a:lnTo>
                  <a:pt x="422382" y="542392"/>
                </a:lnTo>
                <a:lnTo>
                  <a:pt x="389166" y="505893"/>
                </a:lnTo>
                <a:lnTo>
                  <a:pt x="361543" y="485546"/>
                </a:lnTo>
                <a:lnTo>
                  <a:pt x="352229" y="480187"/>
                </a:lnTo>
                <a:close/>
              </a:path>
              <a:path w="473075" h="913764">
                <a:moveTo>
                  <a:pt x="392802" y="46875"/>
                </a:moveTo>
                <a:lnTo>
                  <a:pt x="193103" y="46875"/>
                </a:lnTo>
                <a:lnTo>
                  <a:pt x="218635" y="47337"/>
                </a:lnTo>
                <a:lnTo>
                  <a:pt x="242995" y="48720"/>
                </a:lnTo>
                <a:lnTo>
                  <a:pt x="288201" y="54241"/>
                </a:lnTo>
                <a:lnTo>
                  <a:pt x="327967" y="64623"/>
                </a:lnTo>
                <a:lnTo>
                  <a:pt x="375895" y="91619"/>
                </a:lnTo>
                <a:lnTo>
                  <a:pt x="408419" y="133934"/>
                </a:lnTo>
                <a:lnTo>
                  <a:pt x="420724" y="172115"/>
                </a:lnTo>
                <a:lnTo>
                  <a:pt x="424827" y="219659"/>
                </a:lnTo>
                <a:lnTo>
                  <a:pt x="423675" y="243672"/>
                </a:lnTo>
                <a:lnTo>
                  <a:pt x="414465" y="287037"/>
                </a:lnTo>
                <a:lnTo>
                  <a:pt x="396302" y="324335"/>
                </a:lnTo>
                <a:lnTo>
                  <a:pt x="370685" y="356315"/>
                </a:lnTo>
                <a:lnTo>
                  <a:pt x="332535" y="387014"/>
                </a:lnTo>
                <a:lnTo>
                  <a:pt x="283973" y="411792"/>
                </a:lnTo>
                <a:lnTo>
                  <a:pt x="230984" y="425778"/>
                </a:lnTo>
                <a:lnTo>
                  <a:pt x="173053" y="432475"/>
                </a:lnTo>
                <a:lnTo>
                  <a:pt x="142201" y="433311"/>
                </a:lnTo>
                <a:lnTo>
                  <a:pt x="347266" y="433311"/>
                </a:lnTo>
                <a:lnTo>
                  <a:pt x="385038" y="407568"/>
                </a:lnTo>
                <a:lnTo>
                  <a:pt x="413007" y="380779"/>
                </a:lnTo>
                <a:lnTo>
                  <a:pt x="436053" y="350392"/>
                </a:lnTo>
                <a:lnTo>
                  <a:pt x="460667" y="299021"/>
                </a:lnTo>
                <a:lnTo>
                  <a:pt x="469949" y="261275"/>
                </a:lnTo>
                <a:lnTo>
                  <a:pt x="473049" y="221005"/>
                </a:lnTo>
                <a:lnTo>
                  <a:pt x="472504" y="201479"/>
                </a:lnTo>
                <a:lnTo>
                  <a:pt x="464350" y="149682"/>
                </a:lnTo>
                <a:lnTo>
                  <a:pt x="447710" y="107484"/>
                </a:lnTo>
                <a:lnTo>
                  <a:pt x="424156" y="74001"/>
                </a:lnTo>
                <a:lnTo>
                  <a:pt x="394630" y="48071"/>
                </a:lnTo>
                <a:lnTo>
                  <a:pt x="392802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40488" y="3823459"/>
            <a:ext cx="473075" cy="913765"/>
          </a:xfrm>
          <a:custGeom>
            <a:avLst/>
            <a:gdLst/>
            <a:ahLst/>
            <a:cxnLst/>
            <a:rect l="l" t="t" r="r" b="b"/>
            <a:pathLst>
              <a:path w="473075" h="913764">
                <a:moveTo>
                  <a:pt x="189090" y="0"/>
                </a:moveTo>
                <a:lnTo>
                  <a:pt x="108496" y="0"/>
                </a:lnTo>
                <a:lnTo>
                  <a:pt x="103797" y="1562"/>
                </a:lnTo>
                <a:lnTo>
                  <a:pt x="94869" y="7810"/>
                </a:lnTo>
                <a:lnTo>
                  <a:pt x="92189" y="13169"/>
                </a:lnTo>
                <a:lnTo>
                  <a:pt x="91313" y="20751"/>
                </a:lnTo>
                <a:lnTo>
                  <a:pt x="889" y="887387"/>
                </a:lnTo>
                <a:lnTo>
                  <a:pt x="0" y="894981"/>
                </a:lnTo>
                <a:lnTo>
                  <a:pt x="2120" y="901230"/>
                </a:lnTo>
                <a:lnTo>
                  <a:pt x="12382" y="911047"/>
                </a:lnTo>
                <a:lnTo>
                  <a:pt x="18072" y="913498"/>
                </a:lnTo>
                <a:lnTo>
                  <a:pt x="127469" y="913498"/>
                </a:lnTo>
                <a:lnTo>
                  <a:pt x="192270" y="910656"/>
                </a:lnTo>
                <a:lnTo>
                  <a:pt x="254050" y="902119"/>
                </a:lnTo>
                <a:lnTo>
                  <a:pt x="310137" y="885547"/>
                </a:lnTo>
                <a:lnTo>
                  <a:pt x="345449" y="866622"/>
                </a:lnTo>
                <a:lnTo>
                  <a:pt x="50457" y="866622"/>
                </a:lnTo>
                <a:lnTo>
                  <a:pt x="91313" y="480187"/>
                </a:lnTo>
                <a:lnTo>
                  <a:pt x="352229" y="480187"/>
                </a:lnTo>
                <a:lnTo>
                  <a:pt x="346198" y="476716"/>
                </a:lnTo>
                <a:lnTo>
                  <a:pt x="329977" y="468972"/>
                </a:lnTo>
                <a:lnTo>
                  <a:pt x="312880" y="462314"/>
                </a:lnTo>
                <a:lnTo>
                  <a:pt x="294906" y="456742"/>
                </a:lnTo>
                <a:lnTo>
                  <a:pt x="315118" y="449148"/>
                </a:lnTo>
                <a:lnTo>
                  <a:pt x="334244" y="440424"/>
                </a:lnTo>
                <a:lnTo>
                  <a:pt x="347266" y="433311"/>
                </a:lnTo>
                <a:lnTo>
                  <a:pt x="95999" y="433311"/>
                </a:lnTo>
                <a:lnTo>
                  <a:pt x="135509" y="46875"/>
                </a:lnTo>
                <a:lnTo>
                  <a:pt x="392802" y="46875"/>
                </a:lnTo>
                <a:lnTo>
                  <a:pt x="383724" y="40935"/>
                </a:lnTo>
                <a:lnTo>
                  <a:pt x="340149" y="20275"/>
                </a:lnTo>
                <a:lnTo>
                  <a:pt x="297616" y="8388"/>
                </a:lnTo>
                <a:lnTo>
                  <a:pt x="253251" y="2818"/>
                </a:lnTo>
                <a:lnTo>
                  <a:pt x="210056" y="312"/>
                </a:lnTo>
                <a:lnTo>
                  <a:pt x="189090" y="0"/>
                </a:lnTo>
                <a:close/>
              </a:path>
              <a:path w="473075" h="913764">
                <a:moveTo>
                  <a:pt x="352229" y="480187"/>
                </a:moveTo>
                <a:lnTo>
                  <a:pt x="148907" y="480187"/>
                </a:lnTo>
                <a:lnTo>
                  <a:pt x="169772" y="480501"/>
                </a:lnTo>
                <a:lnTo>
                  <a:pt x="190174" y="481444"/>
                </a:lnTo>
                <a:lnTo>
                  <a:pt x="229603" y="485216"/>
                </a:lnTo>
                <a:lnTo>
                  <a:pt x="268863" y="493669"/>
                </a:lnTo>
                <a:lnTo>
                  <a:pt x="309638" y="508990"/>
                </a:lnTo>
                <a:lnTo>
                  <a:pt x="350488" y="533688"/>
                </a:lnTo>
                <a:lnTo>
                  <a:pt x="381965" y="566254"/>
                </a:lnTo>
                <a:lnTo>
                  <a:pt x="402059" y="606523"/>
                </a:lnTo>
                <a:lnTo>
                  <a:pt x="408762" y="654316"/>
                </a:lnTo>
                <a:lnTo>
                  <a:pt x="407336" y="681863"/>
                </a:lnTo>
                <a:lnTo>
                  <a:pt x="395946" y="731422"/>
                </a:lnTo>
                <a:lnTo>
                  <a:pt x="373972" y="773366"/>
                </a:lnTo>
                <a:lnTo>
                  <a:pt x="346178" y="806184"/>
                </a:lnTo>
                <a:lnTo>
                  <a:pt x="310743" y="831718"/>
                </a:lnTo>
                <a:lnTo>
                  <a:pt x="266041" y="850468"/>
                </a:lnTo>
                <a:lnTo>
                  <a:pt x="214768" y="860970"/>
                </a:lnTo>
                <a:lnTo>
                  <a:pt x="160685" y="865994"/>
                </a:lnTo>
                <a:lnTo>
                  <a:pt x="132829" y="866622"/>
                </a:lnTo>
                <a:lnTo>
                  <a:pt x="345449" y="866622"/>
                </a:lnTo>
                <a:lnTo>
                  <a:pt x="380525" y="839666"/>
                </a:lnTo>
                <a:lnTo>
                  <a:pt x="417191" y="796804"/>
                </a:lnTo>
                <a:lnTo>
                  <a:pt x="442182" y="746869"/>
                </a:lnTo>
                <a:lnTo>
                  <a:pt x="454741" y="687599"/>
                </a:lnTo>
                <a:lnTo>
                  <a:pt x="456311" y="654316"/>
                </a:lnTo>
                <a:lnTo>
                  <a:pt x="455597" y="636509"/>
                </a:lnTo>
                <a:lnTo>
                  <a:pt x="444919" y="586346"/>
                </a:lnTo>
                <a:lnTo>
                  <a:pt x="422382" y="542392"/>
                </a:lnTo>
                <a:lnTo>
                  <a:pt x="389166" y="505893"/>
                </a:lnTo>
                <a:lnTo>
                  <a:pt x="361543" y="485546"/>
                </a:lnTo>
                <a:lnTo>
                  <a:pt x="352229" y="480187"/>
                </a:lnTo>
                <a:close/>
              </a:path>
              <a:path w="473075" h="913764">
                <a:moveTo>
                  <a:pt x="392802" y="46875"/>
                </a:moveTo>
                <a:lnTo>
                  <a:pt x="193103" y="46875"/>
                </a:lnTo>
                <a:lnTo>
                  <a:pt x="218635" y="47337"/>
                </a:lnTo>
                <a:lnTo>
                  <a:pt x="242995" y="48720"/>
                </a:lnTo>
                <a:lnTo>
                  <a:pt x="288201" y="54241"/>
                </a:lnTo>
                <a:lnTo>
                  <a:pt x="327967" y="64623"/>
                </a:lnTo>
                <a:lnTo>
                  <a:pt x="375895" y="91619"/>
                </a:lnTo>
                <a:lnTo>
                  <a:pt x="408419" y="133934"/>
                </a:lnTo>
                <a:lnTo>
                  <a:pt x="420724" y="172115"/>
                </a:lnTo>
                <a:lnTo>
                  <a:pt x="424827" y="219659"/>
                </a:lnTo>
                <a:lnTo>
                  <a:pt x="423675" y="243672"/>
                </a:lnTo>
                <a:lnTo>
                  <a:pt x="414465" y="287037"/>
                </a:lnTo>
                <a:lnTo>
                  <a:pt x="396302" y="324335"/>
                </a:lnTo>
                <a:lnTo>
                  <a:pt x="370685" y="356315"/>
                </a:lnTo>
                <a:lnTo>
                  <a:pt x="332535" y="387014"/>
                </a:lnTo>
                <a:lnTo>
                  <a:pt x="283973" y="411792"/>
                </a:lnTo>
                <a:lnTo>
                  <a:pt x="230984" y="425778"/>
                </a:lnTo>
                <a:lnTo>
                  <a:pt x="173053" y="432475"/>
                </a:lnTo>
                <a:lnTo>
                  <a:pt x="142201" y="433311"/>
                </a:lnTo>
                <a:lnTo>
                  <a:pt x="347266" y="433311"/>
                </a:lnTo>
                <a:lnTo>
                  <a:pt x="385038" y="407568"/>
                </a:lnTo>
                <a:lnTo>
                  <a:pt x="413007" y="380779"/>
                </a:lnTo>
                <a:lnTo>
                  <a:pt x="436053" y="350392"/>
                </a:lnTo>
                <a:lnTo>
                  <a:pt x="460667" y="299021"/>
                </a:lnTo>
                <a:lnTo>
                  <a:pt x="469949" y="261275"/>
                </a:lnTo>
                <a:lnTo>
                  <a:pt x="473049" y="221005"/>
                </a:lnTo>
                <a:lnTo>
                  <a:pt x="472504" y="201479"/>
                </a:lnTo>
                <a:lnTo>
                  <a:pt x="464350" y="149682"/>
                </a:lnTo>
                <a:lnTo>
                  <a:pt x="447710" y="107484"/>
                </a:lnTo>
                <a:lnTo>
                  <a:pt x="424156" y="74001"/>
                </a:lnTo>
                <a:lnTo>
                  <a:pt x="394630" y="48071"/>
                </a:lnTo>
                <a:lnTo>
                  <a:pt x="392802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43453" y="3823459"/>
            <a:ext cx="473075" cy="913765"/>
          </a:xfrm>
          <a:custGeom>
            <a:avLst/>
            <a:gdLst/>
            <a:ahLst/>
            <a:cxnLst/>
            <a:rect l="l" t="t" r="r" b="b"/>
            <a:pathLst>
              <a:path w="473075" h="913764">
                <a:moveTo>
                  <a:pt x="189090" y="0"/>
                </a:moveTo>
                <a:lnTo>
                  <a:pt x="108496" y="0"/>
                </a:lnTo>
                <a:lnTo>
                  <a:pt x="103809" y="1562"/>
                </a:lnTo>
                <a:lnTo>
                  <a:pt x="94881" y="7810"/>
                </a:lnTo>
                <a:lnTo>
                  <a:pt x="92202" y="13169"/>
                </a:lnTo>
                <a:lnTo>
                  <a:pt x="91313" y="20751"/>
                </a:lnTo>
                <a:lnTo>
                  <a:pt x="889" y="887387"/>
                </a:lnTo>
                <a:lnTo>
                  <a:pt x="0" y="894981"/>
                </a:lnTo>
                <a:lnTo>
                  <a:pt x="2120" y="901230"/>
                </a:lnTo>
                <a:lnTo>
                  <a:pt x="12395" y="911047"/>
                </a:lnTo>
                <a:lnTo>
                  <a:pt x="18084" y="913498"/>
                </a:lnTo>
                <a:lnTo>
                  <a:pt x="127469" y="913498"/>
                </a:lnTo>
                <a:lnTo>
                  <a:pt x="192270" y="910656"/>
                </a:lnTo>
                <a:lnTo>
                  <a:pt x="254050" y="902119"/>
                </a:lnTo>
                <a:lnTo>
                  <a:pt x="310141" y="885547"/>
                </a:lnTo>
                <a:lnTo>
                  <a:pt x="345452" y="866622"/>
                </a:lnTo>
                <a:lnTo>
                  <a:pt x="50457" y="866622"/>
                </a:lnTo>
                <a:lnTo>
                  <a:pt x="91313" y="480187"/>
                </a:lnTo>
                <a:lnTo>
                  <a:pt x="352229" y="480187"/>
                </a:lnTo>
                <a:lnTo>
                  <a:pt x="346198" y="476716"/>
                </a:lnTo>
                <a:lnTo>
                  <a:pt x="329977" y="468972"/>
                </a:lnTo>
                <a:lnTo>
                  <a:pt x="312880" y="462314"/>
                </a:lnTo>
                <a:lnTo>
                  <a:pt x="294906" y="456742"/>
                </a:lnTo>
                <a:lnTo>
                  <a:pt x="315120" y="449148"/>
                </a:lnTo>
                <a:lnTo>
                  <a:pt x="334249" y="440424"/>
                </a:lnTo>
                <a:lnTo>
                  <a:pt x="347272" y="433311"/>
                </a:lnTo>
                <a:lnTo>
                  <a:pt x="95999" y="433311"/>
                </a:lnTo>
                <a:lnTo>
                  <a:pt x="135509" y="46875"/>
                </a:lnTo>
                <a:lnTo>
                  <a:pt x="392802" y="46875"/>
                </a:lnTo>
                <a:lnTo>
                  <a:pt x="383724" y="40935"/>
                </a:lnTo>
                <a:lnTo>
                  <a:pt x="340151" y="20275"/>
                </a:lnTo>
                <a:lnTo>
                  <a:pt x="297621" y="8388"/>
                </a:lnTo>
                <a:lnTo>
                  <a:pt x="253251" y="2818"/>
                </a:lnTo>
                <a:lnTo>
                  <a:pt x="210056" y="312"/>
                </a:lnTo>
                <a:lnTo>
                  <a:pt x="189090" y="0"/>
                </a:lnTo>
                <a:close/>
              </a:path>
              <a:path w="473075" h="913764">
                <a:moveTo>
                  <a:pt x="352229" y="480187"/>
                </a:moveTo>
                <a:lnTo>
                  <a:pt x="148907" y="480187"/>
                </a:lnTo>
                <a:lnTo>
                  <a:pt x="169774" y="480501"/>
                </a:lnTo>
                <a:lnTo>
                  <a:pt x="190179" y="481444"/>
                </a:lnTo>
                <a:lnTo>
                  <a:pt x="229603" y="485216"/>
                </a:lnTo>
                <a:lnTo>
                  <a:pt x="268868" y="493669"/>
                </a:lnTo>
                <a:lnTo>
                  <a:pt x="309638" y="508990"/>
                </a:lnTo>
                <a:lnTo>
                  <a:pt x="350493" y="533688"/>
                </a:lnTo>
                <a:lnTo>
                  <a:pt x="381965" y="566254"/>
                </a:lnTo>
                <a:lnTo>
                  <a:pt x="402059" y="606523"/>
                </a:lnTo>
                <a:lnTo>
                  <a:pt x="408762" y="654316"/>
                </a:lnTo>
                <a:lnTo>
                  <a:pt x="407338" y="681863"/>
                </a:lnTo>
                <a:lnTo>
                  <a:pt x="395951" y="731422"/>
                </a:lnTo>
                <a:lnTo>
                  <a:pt x="373972" y="773366"/>
                </a:lnTo>
                <a:lnTo>
                  <a:pt x="346178" y="806184"/>
                </a:lnTo>
                <a:lnTo>
                  <a:pt x="310748" y="831718"/>
                </a:lnTo>
                <a:lnTo>
                  <a:pt x="266043" y="850468"/>
                </a:lnTo>
                <a:lnTo>
                  <a:pt x="214768" y="860970"/>
                </a:lnTo>
                <a:lnTo>
                  <a:pt x="160685" y="865994"/>
                </a:lnTo>
                <a:lnTo>
                  <a:pt x="132829" y="866622"/>
                </a:lnTo>
                <a:lnTo>
                  <a:pt x="345452" y="866622"/>
                </a:lnTo>
                <a:lnTo>
                  <a:pt x="380525" y="839666"/>
                </a:lnTo>
                <a:lnTo>
                  <a:pt x="417191" y="796804"/>
                </a:lnTo>
                <a:lnTo>
                  <a:pt x="442182" y="746869"/>
                </a:lnTo>
                <a:lnTo>
                  <a:pt x="454741" y="687599"/>
                </a:lnTo>
                <a:lnTo>
                  <a:pt x="456311" y="654316"/>
                </a:lnTo>
                <a:lnTo>
                  <a:pt x="455599" y="636509"/>
                </a:lnTo>
                <a:lnTo>
                  <a:pt x="444919" y="586346"/>
                </a:lnTo>
                <a:lnTo>
                  <a:pt x="422384" y="542392"/>
                </a:lnTo>
                <a:lnTo>
                  <a:pt x="389166" y="505893"/>
                </a:lnTo>
                <a:lnTo>
                  <a:pt x="361543" y="485546"/>
                </a:lnTo>
                <a:lnTo>
                  <a:pt x="352229" y="480187"/>
                </a:lnTo>
                <a:close/>
              </a:path>
              <a:path w="473075" h="913764">
                <a:moveTo>
                  <a:pt x="392802" y="46875"/>
                </a:moveTo>
                <a:lnTo>
                  <a:pt x="193103" y="46875"/>
                </a:lnTo>
                <a:lnTo>
                  <a:pt x="218635" y="47337"/>
                </a:lnTo>
                <a:lnTo>
                  <a:pt x="242995" y="48720"/>
                </a:lnTo>
                <a:lnTo>
                  <a:pt x="288201" y="54241"/>
                </a:lnTo>
                <a:lnTo>
                  <a:pt x="327967" y="64623"/>
                </a:lnTo>
                <a:lnTo>
                  <a:pt x="375897" y="91619"/>
                </a:lnTo>
                <a:lnTo>
                  <a:pt x="408419" y="133934"/>
                </a:lnTo>
                <a:lnTo>
                  <a:pt x="420728" y="172115"/>
                </a:lnTo>
                <a:lnTo>
                  <a:pt x="424827" y="219659"/>
                </a:lnTo>
                <a:lnTo>
                  <a:pt x="423677" y="243672"/>
                </a:lnTo>
                <a:lnTo>
                  <a:pt x="414471" y="287037"/>
                </a:lnTo>
                <a:lnTo>
                  <a:pt x="396303" y="324335"/>
                </a:lnTo>
                <a:lnTo>
                  <a:pt x="370690" y="356315"/>
                </a:lnTo>
                <a:lnTo>
                  <a:pt x="332537" y="387014"/>
                </a:lnTo>
                <a:lnTo>
                  <a:pt x="283979" y="411792"/>
                </a:lnTo>
                <a:lnTo>
                  <a:pt x="230984" y="425778"/>
                </a:lnTo>
                <a:lnTo>
                  <a:pt x="173053" y="432475"/>
                </a:lnTo>
                <a:lnTo>
                  <a:pt x="142201" y="433311"/>
                </a:lnTo>
                <a:lnTo>
                  <a:pt x="347272" y="433311"/>
                </a:lnTo>
                <a:lnTo>
                  <a:pt x="385044" y="407568"/>
                </a:lnTo>
                <a:lnTo>
                  <a:pt x="413009" y="380779"/>
                </a:lnTo>
                <a:lnTo>
                  <a:pt x="436053" y="350392"/>
                </a:lnTo>
                <a:lnTo>
                  <a:pt x="460667" y="299021"/>
                </a:lnTo>
                <a:lnTo>
                  <a:pt x="469953" y="261275"/>
                </a:lnTo>
                <a:lnTo>
                  <a:pt x="473049" y="221005"/>
                </a:lnTo>
                <a:lnTo>
                  <a:pt x="472506" y="201479"/>
                </a:lnTo>
                <a:lnTo>
                  <a:pt x="464350" y="149682"/>
                </a:lnTo>
                <a:lnTo>
                  <a:pt x="447712" y="107484"/>
                </a:lnTo>
                <a:lnTo>
                  <a:pt x="424160" y="74001"/>
                </a:lnTo>
                <a:lnTo>
                  <a:pt x="394630" y="48071"/>
                </a:lnTo>
                <a:lnTo>
                  <a:pt x="392802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46424" y="3823459"/>
            <a:ext cx="473075" cy="913765"/>
          </a:xfrm>
          <a:custGeom>
            <a:avLst/>
            <a:gdLst/>
            <a:ahLst/>
            <a:cxnLst/>
            <a:rect l="l" t="t" r="r" b="b"/>
            <a:pathLst>
              <a:path w="473075" h="913764">
                <a:moveTo>
                  <a:pt x="189090" y="0"/>
                </a:moveTo>
                <a:lnTo>
                  <a:pt x="108496" y="0"/>
                </a:lnTo>
                <a:lnTo>
                  <a:pt x="103797" y="1562"/>
                </a:lnTo>
                <a:lnTo>
                  <a:pt x="94869" y="7810"/>
                </a:lnTo>
                <a:lnTo>
                  <a:pt x="92189" y="13169"/>
                </a:lnTo>
                <a:lnTo>
                  <a:pt x="91313" y="20751"/>
                </a:lnTo>
                <a:lnTo>
                  <a:pt x="889" y="887387"/>
                </a:lnTo>
                <a:lnTo>
                  <a:pt x="0" y="894981"/>
                </a:lnTo>
                <a:lnTo>
                  <a:pt x="2120" y="901230"/>
                </a:lnTo>
                <a:lnTo>
                  <a:pt x="12382" y="911047"/>
                </a:lnTo>
                <a:lnTo>
                  <a:pt x="18072" y="913498"/>
                </a:lnTo>
                <a:lnTo>
                  <a:pt x="127469" y="913498"/>
                </a:lnTo>
                <a:lnTo>
                  <a:pt x="192270" y="910656"/>
                </a:lnTo>
                <a:lnTo>
                  <a:pt x="254050" y="902119"/>
                </a:lnTo>
                <a:lnTo>
                  <a:pt x="310137" y="885547"/>
                </a:lnTo>
                <a:lnTo>
                  <a:pt x="345449" y="866622"/>
                </a:lnTo>
                <a:lnTo>
                  <a:pt x="50457" y="866622"/>
                </a:lnTo>
                <a:lnTo>
                  <a:pt x="91313" y="480187"/>
                </a:lnTo>
                <a:lnTo>
                  <a:pt x="352229" y="480187"/>
                </a:lnTo>
                <a:lnTo>
                  <a:pt x="346198" y="476716"/>
                </a:lnTo>
                <a:lnTo>
                  <a:pt x="329977" y="468972"/>
                </a:lnTo>
                <a:lnTo>
                  <a:pt x="312880" y="462314"/>
                </a:lnTo>
                <a:lnTo>
                  <a:pt x="294906" y="456742"/>
                </a:lnTo>
                <a:lnTo>
                  <a:pt x="315118" y="449148"/>
                </a:lnTo>
                <a:lnTo>
                  <a:pt x="334244" y="440424"/>
                </a:lnTo>
                <a:lnTo>
                  <a:pt x="347266" y="433311"/>
                </a:lnTo>
                <a:lnTo>
                  <a:pt x="95999" y="433311"/>
                </a:lnTo>
                <a:lnTo>
                  <a:pt x="135509" y="46875"/>
                </a:lnTo>
                <a:lnTo>
                  <a:pt x="392802" y="46875"/>
                </a:lnTo>
                <a:lnTo>
                  <a:pt x="383724" y="40935"/>
                </a:lnTo>
                <a:lnTo>
                  <a:pt x="340149" y="20275"/>
                </a:lnTo>
                <a:lnTo>
                  <a:pt x="297616" y="8388"/>
                </a:lnTo>
                <a:lnTo>
                  <a:pt x="253251" y="2818"/>
                </a:lnTo>
                <a:lnTo>
                  <a:pt x="210056" y="312"/>
                </a:lnTo>
                <a:lnTo>
                  <a:pt x="189090" y="0"/>
                </a:lnTo>
                <a:close/>
              </a:path>
              <a:path w="473075" h="913764">
                <a:moveTo>
                  <a:pt x="352229" y="480187"/>
                </a:moveTo>
                <a:lnTo>
                  <a:pt x="148907" y="480187"/>
                </a:lnTo>
                <a:lnTo>
                  <a:pt x="169772" y="480501"/>
                </a:lnTo>
                <a:lnTo>
                  <a:pt x="190174" y="481444"/>
                </a:lnTo>
                <a:lnTo>
                  <a:pt x="229603" y="485216"/>
                </a:lnTo>
                <a:lnTo>
                  <a:pt x="268863" y="493669"/>
                </a:lnTo>
                <a:lnTo>
                  <a:pt x="309638" y="508990"/>
                </a:lnTo>
                <a:lnTo>
                  <a:pt x="350488" y="533688"/>
                </a:lnTo>
                <a:lnTo>
                  <a:pt x="381965" y="566254"/>
                </a:lnTo>
                <a:lnTo>
                  <a:pt x="402059" y="606523"/>
                </a:lnTo>
                <a:lnTo>
                  <a:pt x="408762" y="654316"/>
                </a:lnTo>
                <a:lnTo>
                  <a:pt x="407336" y="681863"/>
                </a:lnTo>
                <a:lnTo>
                  <a:pt x="395946" y="731422"/>
                </a:lnTo>
                <a:lnTo>
                  <a:pt x="373972" y="773366"/>
                </a:lnTo>
                <a:lnTo>
                  <a:pt x="346178" y="806184"/>
                </a:lnTo>
                <a:lnTo>
                  <a:pt x="310743" y="831718"/>
                </a:lnTo>
                <a:lnTo>
                  <a:pt x="266041" y="850468"/>
                </a:lnTo>
                <a:lnTo>
                  <a:pt x="214768" y="860970"/>
                </a:lnTo>
                <a:lnTo>
                  <a:pt x="160685" y="865994"/>
                </a:lnTo>
                <a:lnTo>
                  <a:pt x="132829" y="866622"/>
                </a:lnTo>
                <a:lnTo>
                  <a:pt x="345449" y="866622"/>
                </a:lnTo>
                <a:lnTo>
                  <a:pt x="380525" y="839666"/>
                </a:lnTo>
                <a:lnTo>
                  <a:pt x="417191" y="796804"/>
                </a:lnTo>
                <a:lnTo>
                  <a:pt x="442182" y="746869"/>
                </a:lnTo>
                <a:lnTo>
                  <a:pt x="454741" y="687599"/>
                </a:lnTo>
                <a:lnTo>
                  <a:pt x="456311" y="654316"/>
                </a:lnTo>
                <a:lnTo>
                  <a:pt x="455597" y="636509"/>
                </a:lnTo>
                <a:lnTo>
                  <a:pt x="444919" y="586346"/>
                </a:lnTo>
                <a:lnTo>
                  <a:pt x="422382" y="542392"/>
                </a:lnTo>
                <a:lnTo>
                  <a:pt x="389166" y="505893"/>
                </a:lnTo>
                <a:lnTo>
                  <a:pt x="361543" y="485546"/>
                </a:lnTo>
                <a:lnTo>
                  <a:pt x="352229" y="480187"/>
                </a:lnTo>
                <a:close/>
              </a:path>
              <a:path w="473075" h="913764">
                <a:moveTo>
                  <a:pt x="392802" y="46875"/>
                </a:moveTo>
                <a:lnTo>
                  <a:pt x="193103" y="46875"/>
                </a:lnTo>
                <a:lnTo>
                  <a:pt x="218635" y="47337"/>
                </a:lnTo>
                <a:lnTo>
                  <a:pt x="242995" y="48720"/>
                </a:lnTo>
                <a:lnTo>
                  <a:pt x="288201" y="54241"/>
                </a:lnTo>
                <a:lnTo>
                  <a:pt x="327967" y="64623"/>
                </a:lnTo>
                <a:lnTo>
                  <a:pt x="375895" y="91619"/>
                </a:lnTo>
                <a:lnTo>
                  <a:pt x="408419" y="133934"/>
                </a:lnTo>
                <a:lnTo>
                  <a:pt x="420724" y="172115"/>
                </a:lnTo>
                <a:lnTo>
                  <a:pt x="424827" y="219659"/>
                </a:lnTo>
                <a:lnTo>
                  <a:pt x="423675" y="243672"/>
                </a:lnTo>
                <a:lnTo>
                  <a:pt x="414465" y="287037"/>
                </a:lnTo>
                <a:lnTo>
                  <a:pt x="396302" y="324335"/>
                </a:lnTo>
                <a:lnTo>
                  <a:pt x="370685" y="356315"/>
                </a:lnTo>
                <a:lnTo>
                  <a:pt x="332535" y="387014"/>
                </a:lnTo>
                <a:lnTo>
                  <a:pt x="283973" y="411792"/>
                </a:lnTo>
                <a:lnTo>
                  <a:pt x="230984" y="425778"/>
                </a:lnTo>
                <a:lnTo>
                  <a:pt x="173053" y="432475"/>
                </a:lnTo>
                <a:lnTo>
                  <a:pt x="142201" y="433311"/>
                </a:lnTo>
                <a:lnTo>
                  <a:pt x="347266" y="433311"/>
                </a:lnTo>
                <a:lnTo>
                  <a:pt x="385038" y="407568"/>
                </a:lnTo>
                <a:lnTo>
                  <a:pt x="413007" y="380779"/>
                </a:lnTo>
                <a:lnTo>
                  <a:pt x="436053" y="350392"/>
                </a:lnTo>
                <a:lnTo>
                  <a:pt x="460667" y="299021"/>
                </a:lnTo>
                <a:lnTo>
                  <a:pt x="469949" y="261275"/>
                </a:lnTo>
                <a:lnTo>
                  <a:pt x="473049" y="221005"/>
                </a:lnTo>
                <a:lnTo>
                  <a:pt x="472504" y="201479"/>
                </a:lnTo>
                <a:lnTo>
                  <a:pt x="464350" y="149682"/>
                </a:lnTo>
                <a:lnTo>
                  <a:pt x="447710" y="107484"/>
                </a:lnTo>
                <a:lnTo>
                  <a:pt x="424156" y="74001"/>
                </a:lnTo>
                <a:lnTo>
                  <a:pt x="394630" y="48071"/>
                </a:lnTo>
                <a:lnTo>
                  <a:pt x="392802" y="468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71017" y="3814978"/>
            <a:ext cx="6365875" cy="947419"/>
            <a:chOff x="571017" y="3814978"/>
            <a:chExt cx="6365875" cy="947419"/>
          </a:xfrm>
        </p:grpSpPr>
        <p:sp>
          <p:nvSpPr>
            <p:cNvPr id="14" name="object 14"/>
            <p:cNvSpPr/>
            <p:nvPr/>
          </p:nvSpPr>
          <p:spPr>
            <a:xfrm>
              <a:off x="6149395" y="3823459"/>
              <a:ext cx="473075" cy="913765"/>
            </a:xfrm>
            <a:custGeom>
              <a:avLst/>
              <a:gdLst/>
              <a:ahLst/>
              <a:cxnLst/>
              <a:rect l="l" t="t" r="r" b="b"/>
              <a:pathLst>
                <a:path w="473075" h="913764">
                  <a:moveTo>
                    <a:pt x="189090" y="0"/>
                  </a:moveTo>
                  <a:lnTo>
                    <a:pt x="108496" y="0"/>
                  </a:lnTo>
                  <a:lnTo>
                    <a:pt x="103797" y="1562"/>
                  </a:lnTo>
                  <a:lnTo>
                    <a:pt x="94869" y="7810"/>
                  </a:lnTo>
                  <a:lnTo>
                    <a:pt x="92189" y="13169"/>
                  </a:lnTo>
                  <a:lnTo>
                    <a:pt x="91313" y="20751"/>
                  </a:lnTo>
                  <a:lnTo>
                    <a:pt x="889" y="887387"/>
                  </a:lnTo>
                  <a:lnTo>
                    <a:pt x="0" y="894981"/>
                  </a:lnTo>
                  <a:lnTo>
                    <a:pt x="2120" y="901230"/>
                  </a:lnTo>
                  <a:lnTo>
                    <a:pt x="12382" y="911047"/>
                  </a:lnTo>
                  <a:lnTo>
                    <a:pt x="18072" y="913498"/>
                  </a:lnTo>
                  <a:lnTo>
                    <a:pt x="127469" y="913498"/>
                  </a:lnTo>
                  <a:lnTo>
                    <a:pt x="192270" y="910656"/>
                  </a:lnTo>
                  <a:lnTo>
                    <a:pt x="254050" y="902119"/>
                  </a:lnTo>
                  <a:lnTo>
                    <a:pt x="310137" y="885547"/>
                  </a:lnTo>
                  <a:lnTo>
                    <a:pt x="345449" y="866622"/>
                  </a:lnTo>
                  <a:lnTo>
                    <a:pt x="50457" y="866622"/>
                  </a:lnTo>
                  <a:lnTo>
                    <a:pt x="91313" y="480187"/>
                  </a:lnTo>
                  <a:lnTo>
                    <a:pt x="352229" y="480187"/>
                  </a:lnTo>
                  <a:lnTo>
                    <a:pt x="346198" y="476716"/>
                  </a:lnTo>
                  <a:lnTo>
                    <a:pt x="329977" y="468972"/>
                  </a:lnTo>
                  <a:lnTo>
                    <a:pt x="312880" y="462314"/>
                  </a:lnTo>
                  <a:lnTo>
                    <a:pt x="294906" y="456742"/>
                  </a:lnTo>
                  <a:lnTo>
                    <a:pt x="315118" y="449148"/>
                  </a:lnTo>
                  <a:lnTo>
                    <a:pt x="334244" y="440424"/>
                  </a:lnTo>
                  <a:lnTo>
                    <a:pt x="347266" y="433311"/>
                  </a:lnTo>
                  <a:lnTo>
                    <a:pt x="95999" y="433311"/>
                  </a:lnTo>
                  <a:lnTo>
                    <a:pt x="135509" y="46875"/>
                  </a:lnTo>
                  <a:lnTo>
                    <a:pt x="392802" y="46875"/>
                  </a:lnTo>
                  <a:lnTo>
                    <a:pt x="383724" y="40935"/>
                  </a:lnTo>
                  <a:lnTo>
                    <a:pt x="340149" y="20275"/>
                  </a:lnTo>
                  <a:lnTo>
                    <a:pt x="297616" y="8388"/>
                  </a:lnTo>
                  <a:lnTo>
                    <a:pt x="253251" y="2818"/>
                  </a:lnTo>
                  <a:lnTo>
                    <a:pt x="210056" y="312"/>
                  </a:lnTo>
                  <a:lnTo>
                    <a:pt x="189090" y="0"/>
                  </a:lnTo>
                  <a:close/>
                </a:path>
                <a:path w="473075" h="913764">
                  <a:moveTo>
                    <a:pt x="352229" y="480187"/>
                  </a:moveTo>
                  <a:lnTo>
                    <a:pt x="148907" y="480187"/>
                  </a:lnTo>
                  <a:lnTo>
                    <a:pt x="169772" y="480501"/>
                  </a:lnTo>
                  <a:lnTo>
                    <a:pt x="190174" y="481444"/>
                  </a:lnTo>
                  <a:lnTo>
                    <a:pt x="229603" y="485216"/>
                  </a:lnTo>
                  <a:lnTo>
                    <a:pt x="268863" y="493669"/>
                  </a:lnTo>
                  <a:lnTo>
                    <a:pt x="309638" y="508990"/>
                  </a:lnTo>
                  <a:lnTo>
                    <a:pt x="350488" y="533688"/>
                  </a:lnTo>
                  <a:lnTo>
                    <a:pt x="381965" y="566254"/>
                  </a:lnTo>
                  <a:lnTo>
                    <a:pt x="402059" y="606523"/>
                  </a:lnTo>
                  <a:lnTo>
                    <a:pt x="408762" y="654316"/>
                  </a:lnTo>
                  <a:lnTo>
                    <a:pt x="407338" y="681863"/>
                  </a:lnTo>
                  <a:lnTo>
                    <a:pt x="395951" y="731422"/>
                  </a:lnTo>
                  <a:lnTo>
                    <a:pt x="373972" y="773366"/>
                  </a:lnTo>
                  <a:lnTo>
                    <a:pt x="346178" y="806184"/>
                  </a:lnTo>
                  <a:lnTo>
                    <a:pt x="310743" y="831718"/>
                  </a:lnTo>
                  <a:lnTo>
                    <a:pt x="266041" y="850468"/>
                  </a:lnTo>
                  <a:lnTo>
                    <a:pt x="214768" y="860970"/>
                  </a:lnTo>
                  <a:lnTo>
                    <a:pt x="160685" y="865994"/>
                  </a:lnTo>
                  <a:lnTo>
                    <a:pt x="132829" y="866622"/>
                  </a:lnTo>
                  <a:lnTo>
                    <a:pt x="345449" y="866622"/>
                  </a:lnTo>
                  <a:lnTo>
                    <a:pt x="380525" y="839666"/>
                  </a:lnTo>
                  <a:lnTo>
                    <a:pt x="417191" y="796804"/>
                  </a:lnTo>
                  <a:lnTo>
                    <a:pt x="442182" y="746869"/>
                  </a:lnTo>
                  <a:lnTo>
                    <a:pt x="454741" y="687599"/>
                  </a:lnTo>
                  <a:lnTo>
                    <a:pt x="456311" y="654316"/>
                  </a:lnTo>
                  <a:lnTo>
                    <a:pt x="455597" y="636509"/>
                  </a:lnTo>
                  <a:lnTo>
                    <a:pt x="444919" y="586346"/>
                  </a:lnTo>
                  <a:lnTo>
                    <a:pt x="422382" y="542392"/>
                  </a:lnTo>
                  <a:lnTo>
                    <a:pt x="389166" y="505893"/>
                  </a:lnTo>
                  <a:lnTo>
                    <a:pt x="361543" y="485546"/>
                  </a:lnTo>
                  <a:lnTo>
                    <a:pt x="352229" y="480187"/>
                  </a:lnTo>
                  <a:close/>
                </a:path>
                <a:path w="473075" h="913764">
                  <a:moveTo>
                    <a:pt x="392802" y="46875"/>
                  </a:moveTo>
                  <a:lnTo>
                    <a:pt x="193103" y="46875"/>
                  </a:lnTo>
                  <a:lnTo>
                    <a:pt x="218635" y="47337"/>
                  </a:lnTo>
                  <a:lnTo>
                    <a:pt x="242995" y="48720"/>
                  </a:lnTo>
                  <a:lnTo>
                    <a:pt x="288201" y="54241"/>
                  </a:lnTo>
                  <a:lnTo>
                    <a:pt x="327967" y="64623"/>
                  </a:lnTo>
                  <a:lnTo>
                    <a:pt x="375895" y="91619"/>
                  </a:lnTo>
                  <a:lnTo>
                    <a:pt x="408419" y="133934"/>
                  </a:lnTo>
                  <a:lnTo>
                    <a:pt x="420724" y="172115"/>
                  </a:lnTo>
                  <a:lnTo>
                    <a:pt x="424827" y="219659"/>
                  </a:lnTo>
                  <a:lnTo>
                    <a:pt x="423675" y="243672"/>
                  </a:lnTo>
                  <a:lnTo>
                    <a:pt x="414465" y="287037"/>
                  </a:lnTo>
                  <a:lnTo>
                    <a:pt x="396302" y="324335"/>
                  </a:lnTo>
                  <a:lnTo>
                    <a:pt x="370685" y="356315"/>
                  </a:lnTo>
                  <a:lnTo>
                    <a:pt x="332535" y="387014"/>
                  </a:lnTo>
                  <a:lnTo>
                    <a:pt x="283973" y="411792"/>
                  </a:lnTo>
                  <a:lnTo>
                    <a:pt x="230984" y="425778"/>
                  </a:lnTo>
                  <a:lnTo>
                    <a:pt x="173053" y="432475"/>
                  </a:lnTo>
                  <a:lnTo>
                    <a:pt x="142201" y="433311"/>
                  </a:lnTo>
                  <a:lnTo>
                    <a:pt x="347266" y="433311"/>
                  </a:lnTo>
                  <a:lnTo>
                    <a:pt x="385038" y="407568"/>
                  </a:lnTo>
                  <a:lnTo>
                    <a:pt x="413007" y="380779"/>
                  </a:lnTo>
                  <a:lnTo>
                    <a:pt x="436053" y="350392"/>
                  </a:lnTo>
                  <a:lnTo>
                    <a:pt x="460667" y="299021"/>
                  </a:lnTo>
                  <a:lnTo>
                    <a:pt x="469949" y="261275"/>
                  </a:lnTo>
                  <a:lnTo>
                    <a:pt x="473049" y="221005"/>
                  </a:lnTo>
                  <a:lnTo>
                    <a:pt x="472504" y="201479"/>
                  </a:lnTo>
                  <a:lnTo>
                    <a:pt x="464350" y="149682"/>
                  </a:lnTo>
                  <a:lnTo>
                    <a:pt x="447710" y="107484"/>
                  </a:lnTo>
                  <a:lnTo>
                    <a:pt x="424160" y="74001"/>
                  </a:lnTo>
                  <a:lnTo>
                    <a:pt x="394630" y="48071"/>
                  </a:lnTo>
                  <a:lnTo>
                    <a:pt x="392802" y="46875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1017" y="381815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030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72" y="0"/>
                </a:moveTo>
                <a:lnTo>
                  <a:pt x="0" y="0"/>
                </a:lnTo>
                <a:lnTo>
                  <a:pt x="0" y="9525"/>
                </a:lnTo>
                <a:lnTo>
                  <a:pt x="3208972" y="9525"/>
                </a:lnTo>
                <a:lnTo>
                  <a:pt x="3208972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030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72" y="0"/>
                </a:moveTo>
                <a:lnTo>
                  <a:pt x="0" y="0"/>
                </a:lnTo>
                <a:lnTo>
                  <a:pt x="0" y="25400"/>
                </a:lnTo>
                <a:lnTo>
                  <a:pt x="3208972" y="25400"/>
                </a:lnTo>
                <a:lnTo>
                  <a:pt x="3208972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017" y="6816521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399"/>
                </a:lnTo>
                <a:lnTo>
                  <a:pt x="6365608" y="25399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017" y="7294981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017" y="7977276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1017" y="8438274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017" y="8896083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366013" y="793000"/>
            <a:ext cx="6828155" cy="8941435"/>
            <a:chOff x="366013" y="793000"/>
            <a:chExt cx="6828155" cy="8941435"/>
          </a:xfrm>
        </p:grpSpPr>
        <p:sp>
          <p:nvSpPr>
            <p:cNvPr id="28" name="object 28"/>
            <p:cNvSpPr/>
            <p:nvPr/>
          </p:nvSpPr>
          <p:spPr>
            <a:xfrm>
              <a:off x="571017" y="9374542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6013" y="793000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75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75" y="8940901"/>
                  </a:lnTo>
                  <a:lnTo>
                    <a:pt x="6645306" y="8936247"/>
                  </a:lnTo>
                  <a:lnTo>
                    <a:pt x="6688205" y="8922901"/>
                  </a:lnTo>
                  <a:lnTo>
                    <a:pt x="6701821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21" y="25400"/>
                  </a:lnTo>
                  <a:lnTo>
                    <a:pt x="6688205" y="18000"/>
                  </a:lnTo>
                  <a:lnTo>
                    <a:pt x="6645306" y="4654"/>
                  </a:lnTo>
                  <a:lnTo>
                    <a:pt x="6599275" y="0"/>
                  </a:lnTo>
                  <a:close/>
                </a:path>
                <a:path w="6828155" h="8941435">
                  <a:moveTo>
                    <a:pt x="6701821" y="25400"/>
                  </a:moveTo>
                  <a:lnTo>
                    <a:pt x="6599275" y="25400"/>
                  </a:lnTo>
                  <a:lnTo>
                    <a:pt x="6645830" y="30778"/>
                  </a:lnTo>
                  <a:lnTo>
                    <a:pt x="6688596" y="46094"/>
                  </a:lnTo>
                  <a:lnTo>
                    <a:pt x="6726345" y="70118"/>
                  </a:lnTo>
                  <a:lnTo>
                    <a:pt x="6757846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6" y="8839280"/>
                  </a:lnTo>
                  <a:lnTo>
                    <a:pt x="6726345" y="8870782"/>
                  </a:lnTo>
                  <a:lnTo>
                    <a:pt x="6688596" y="8894806"/>
                  </a:lnTo>
                  <a:lnTo>
                    <a:pt x="6645830" y="8910122"/>
                  </a:lnTo>
                  <a:lnTo>
                    <a:pt x="6599275" y="8915501"/>
                  </a:lnTo>
                  <a:lnTo>
                    <a:pt x="6701821" y="8915501"/>
                  </a:lnTo>
                  <a:lnTo>
                    <a:pt x="6760906" y="8873842"/>
                  </a:lnTo>
                  <a:lnTo>
                    <a:pt x="6788854" y="8839982"/>
                  </a:lnTo>
                  <a:lnTo>
                    <a:pt x="6809964" y="8801137"/>
                  </a:lnTo>
                  <a:lnTo>
                    <a:pt x="6823310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10" y="182666"/>
                  </a:lnTo>
                  <a:lnTo>
                    <a:pt x="6809964" y="139763"/>
                  </a:lnTo>
                  <a:lnTo>
                    <a:pt x="6788854" y="100919"/>
                  </a:lnTo>
                  <a:lnTo>
                    <a:pt x="6760906" y="67059"/>
                  </a:lnTo>
                  <a:lnTo>
                    <a:pt x="6727048" y="39110"/>
                  </a:lnTo>
                  <a:lnTo>
                    <a:pt x="6701821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1746168" y="383612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36438" y="383612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39408" y="383612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42378" y="383612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45348" y="383612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48318" y="383612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46168" y="59165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8547" y="59165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36438" y="59165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39408" y="59165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42378" y="59165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45348" y="59165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48318" y="59165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7877" y="3823459"/>
            <a:ext cx="473075" cy="913765"/>
          </a:xfrm>
          <a:custGeom>
            <a:avLst/>
            <a:gdLst/>
            <a:ahLst/>
            <a:cxnLst/>
            <a:rect l="l" t="t" r="r" b="b"/>
            <a:pathLst>
              <a:path w="473075" h="913764">
                <a:moveTo>
                  <a:pt x="189090" y="0"/>
                </a:moveTo>
                <a:lnTo>
                  <a:pt x="108496" y="0"/>
                </a:lnTo>
                <a:lnTo>
                  <a:pt x="103797" y="1562"/>
                </a:lnTo>
                <a:lnTo>
                  <a:pt x="94869" y="7810"/>
                </a:lnTo>
                <a:lnTo>
                  <a:pt x="92189" y="13169"/>
                </a:lnTo>
                <a:lnTo>
                  <a:pt x="91313" y="20751"/>
                </a:lnTo>
                <a:lnTo>
                  <a:pt x="889" y="887387"/>
                </a:lnTo>
                <a:lnTo>
                  <a:pt x="0" y="894981"/>
                </a:lnTo>
                <a:lnTo>
                  <a:pt x="2120" y="901230"/>
                </a:lnTo>
                <a:lnTo>
                  <a:pt x="12382" y="911047"/>
                </a:lnTo>
                <a:lnTo>
                  <a:pt x="18072" y="913498"/>
                </a:lnTo>
                <a:lnTo>
                  <a:pt x="127469" y="913498"/>
                </a:lnTo>
                <a:lnTo>
                  <a:pt x="192270" y="910656"/>
                </a:lnTo>
                <a:lnTo>
                  <a:pt x="254050" y="902119"/>
                </a:lnTo>
                <a:lnTo>
                  <a:pt x="310137" y="885547"/>
                </a:lnTo>
                <a:lnTo>
                  <a:pt x="345449" y="866622"/>
                </a:lnTo>
                <a:lnTo>
                  <a:pt x="50457" y="866622"/>
                </a:lnTo>
                <a:lnTo>
                  <a:pt x="91313" y="480187"/>
                </a:lnTo>
                <a:lnTo>
                  <a:pt x="352229" y="480187"/>
                </a:lnTo>
                <a:lnTo>
                  <a:pt x="346198" y="476716"/>
                </a:lnTo>
                <a:lnTo>
                  <a:pt x="329977" y="468972"/>
                </a:lnTo>
                <a:lnTo>
                  <a:pt x="312880" y="462314"/>
                </a:lnTo>
                <a:lnTo>
                  <a:pt x="294906" y="456742"/>
                </a:lnTo>
                <a:lnTo>
                  <a:pt x="315118" y="449148"/>
                </a:lnTo>
                <a:lnTo>
                  <a:pt x="334244" y="440424"/>
                </a:lnTo>
                <a:lnTo>
                  <a:pt x="347266" y="433311"/>
                </a:lnTo>
                <a:lnTo>
                  <a:pt x="95999" y="433311"/>
                </a:lnTo>
                <a:lnTo>
                  <a:pt x="135509" y="46875"/>
                </a:lnTo>
                <a:lnTo>
                  <a:pt x="392802" y="46875"/>
                </a:lnTo>
                <a:lnTo>
                  <a:pt x="383724" y="40935"/>
                </a:lnTo>
                <a:lnTo>
                  <a:pt x="340149" y="20275"/>
                </a:lnTo>
                <a:lnTo>
                  <a:pt x="297616" y="8388"/>
                </a:lnTo>
                <a:lnTo>
                  <a:pt x="253251" y="2818"/>
                </a:lnTo>
                <a:lnTo>
                  <a:pt x="210056" y="312"/>
                </a:lnTo>
                <a:lnTo>
                  <a:pt x="189090" y="0"/>
                </a:lnTo>
                <a:close/>
              </a:path>
              <a:path w="473075" h="913764">
                <a:moveTo>
                  <a:pt x="352229" y="480187"/>
                </a:moveTo>
                <a:lnTo>
                  <a:pt x="148907" y="480187"/>
                </a:lnTo>
                <a:lnTo>
                  <a:pt x="169772" y="480501"/>
                </a:lnTo>
                <a:lnTo>
                  <a:pt x="190174" y="481444"/>
                </a:lnTo>
                <a:lnTo>
                  <a:pt x="229603" y="485216"/>
                </a:lnTo>
                <a:lnTo>
                  <a:pt x="268863" y="493669"/>
                </a:lnTo>
                <a:lnTo>
                  <a:pt x="309638" y="508990"/>
                </a:lnTo>
                <a:lnTo>
                  <a:pt x="350488" y="533688"/>
                </a:lnTo>
                <a:lnTo>
                  <a:pt x="381965" y="566254"/>
                </a:lnTo>
                <a:lnTo>
                  <a:pt x="402059" y="606523"/>
                </a:lnTo>
                <a:lnTo>
                  <a:pt x="408762" y="654316"/>
                </a:lnTo>
                <a:lnTo>
                  <a:pt x="407336" y="681863"/>
                </a:lnTo>
                <a:lnTo>
                  <a:pt x="395946" y="731422"/>
                </a:lnTo>
                <a:lnTo>
                  <a:pt x="373972" y="773366"/>
                </a:lnTo>
                <a:lnTo>
                  <a:pt x="346178" y="806184"/>
                </a:lnTo>
                <a:lnTo>
                  <a:pt x="310743" y="831718"/>
                </a:lnTo>
                <a:lnTo>
                  <a:pt x="266041" y="850468"/>
                </a:lnTo>
                <a:lnTo>
                  <a:pt x="214768" y="860970"/>
                </a:lnTo>
                <a:lnTo>
                  <a:pt x="160685" y="865994"/>
                </a:lnTo>
                <a:lnTo>
                  <a:pt x="132829" y="866622"/>
                </a:lnTo>
                <a:lnTo>
                  <a:pt x="345449" y="866622"/>
                </a:lnTo>
                <a:lnTo>
                  <a:pt x="380525" y="839666"/>
                </a:lnTo>
                <a:lnTo>
                  <a:pt x="417191" y="796804"/>
                </a:lnTo>
                <a:lnTo>
                  <a:pt x="442182" y="746869"/>
                </a:lnTo>
                <a:lnTo>
                  <a:pt x="454741" y="687599"/>
                </a:lnTo>
                <a:lnTo>
                  <a:pt x="456311" y="654316"/>
                </a:lnTo>
                <a:lnTo>
                  <a:pt x="455597" y="636509"/>
                </a:lnTo>
                <a:lnTo>
                  <a:pt x="444919" y="586346"/>
                </a:lnTo>
                <a:lnTo>
                  <a:pt x="422382" y="542392"/>
                </a:lnTo>
                <a:lnTo>
                  <a:pt x="389166" y="505893"/>
                </a:lnTo>
                <a:lnTo>
                  <a:pt x="361543" y="485546"/>
                </a:lnTo>
                <a:lnTo>
                  <a:pt x="352229" y="480187"/>
                </a:lnTo>
                <a:close/>
              </a:path>
              <a:path w="473075" h="913764">
                <a:moveTo>
                  <a:pt x="392802" y="46875"/>
                </a:moveTo>
                <a:lnTo>
                  <a:pt x="193103" y="46875"/>
                </a:lnTo>
                <a:lnTo>
                  <a:pt x="218635" y="47337"/>
                </a:lnTo>
                <a:lnTo>
                  <a:pt x="242995" y="48720"/>
                </a:lnTo>
                <a:lnTo>
                  <a:pt x="288201" y="54241"/>
                </a:lnTo>
                <a:lnTo>
                  <a:pt x="327967" y="64623"/>
                </a:lnTo>
                <a:lnTo>
                  <a:pt x="375895" y="91619"/>
                </a:lnTo>
                <a:lnTo>
                  <a:pt x="408419" y="133934"/>
                </a:lnTo>
                <a:lnTo>
                  <a:pt x="420724" y="172115"/>
                </a:lnTo>
                <a:lnTo>
                  <a:pt x="424827" y="219659"/>
                </a:lnTo>
                <a:lnTo>
                  <a:pt x="423675" y="243672"/>
                </a:lnTo>
                <a:lnTo>
                  <a:pt x="414465" y="287037"/>
                </a:lnTo>
                <a:lnTo>
                  <a:pt x="396302" y="324335"/>
                </a:lnTo>
                <a:lnTo>
                  <a:pt x="370685" y="356315"/>
                </a:lnTo>
                <a:lnTo>
                  <a:pt x="332535" y="387014"/>
                </a:lnTo>
                <a:lnTo>
                  <a:pt x="283973" y="411792"/>
                </a:lnTo>
                <a:lnTo>
                  <a:pt x="230984" y="425778"/>
                </a:lnTo>
                <a:lnTo>
                  <a:pt x="173053" y="432475"/>
                </a:lnTo>
                <a:lnTo>
                  <a:pt x="142201" y="433311"/>
                </a:lnTo>
                <a:lnTo>
                  <a:pt x="347266" y="433311"/>
                </a:lnTo>
                <a:lnTo>
                  <a:pt x="385038" y="407568"/>
                </a:lnTo>
                <a:lnTo>
                  <a:pt x="413007" y="380779"/>
                </a:lnTo>
                <a:lnTo>
                  <a:pt x="436053" y="350392"/>
                </a:lnTo>
                <a:lnTo>
                  <a:pt x="460667" y="299021"/>
                </a:lnTo>
                <a:lnTo>
                  <a:pt x="469949" y="261275"/>
                </a:lnTo>
                <a:lnTo>
                  <a:pt x="473049" y="221005"/>
                </a:lnTo>
                <a:lnTo>
                  <a:pt x="472504" y="201479"/>
                </a:lnTo>
                <a:lnTo>
                  <a:pt x="464350" y="149682"/>
                </a:lnTo>
                <a:lnTo>
                  <a:pt x="447710" y="107484"/>
                </a:lnTo>
                <a:lnTo>
                  <a:pt x="424156" y="74001"/>
                </a:lnTo>
                <a:lnTo>
                  <a:pt x="394630" y="48071"/>
                </a:lnTo>
                <a:lnTo>
                  <a:pt x="392802" y="468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80032" y="1305631"/>
            <a:ext cx="769620" cy="1489075"/>
          </a:xfrm>
          <a:custGeom>
            <a:avLst/>
            <a:gdLst/>
            <a:ahLst/>
            <a:cxnLst/>
            <a:rect l="l" t="t" r="r" b="b"/>
            <a:pathLst>
              <a:path w="769619" h="1489075">
                <a:moveTo>
                  <a:pt x="306858" y="0"/>
                </a:moveTo>
                <a:lnTo>
                  <a:pt x="175515" y="0"/>
                </a:lnTo>
                <a:lnTo>
                  <a:pt x="167882" y="2565"/>
                </a:lnTo>
                <a:lnTo>
                  <a:pt x="179" y="1446123"/>
                </a:lnTo>
                <a:lnTo>
                  <a:pt x="0" y="1454991"/>
                </a:lnTo>
                <a:lnTo>
                  <a:pt x="1669" y="1463039"/>
                </a:lnTo>
                <a:lnTo>
                  <a:pt x="30898" y="1487932"/>
                </a:lnTo>
                <a:lnTo>
                  <a:pt x="38368" y="1488681"/>
                </a:lnTo>
                <a:lnTo>
                  <a:pt x="206452" y="1488681"/>
                </a:lnTo>
                <a:lnTo>
                  <a:pt x="259864" y="1487523"/>
                </a:lnTo>
                <a:lnTo>
                  <a:pt x="312046" y="1484047"/>
                </a:lnTo>
                <a:lnTo>
                  <a:pt x="363000" y="1478249"/>
                </a:lnTo>
                <a:lnTo>
                  <a:pt x="412725" y="1470126"/>
                </a:lnTo>
                <a:lnTo>
                  <a:pt x="460131" y="1458740"/>
                </a:lnTo>
                <a:lnTo>
                  <a:pt x="504127" y="1443118"/>
                </a:lnTo>
                <a:lnTo>
                  <a:pt x="544713" y="1423265"/>
                </a:lnTo>
                <a:lnTo>
                  <a:pt x="561656" y="1412290"/>
                </a:lnTo>
                <a:lnTo>
                  <a:pt x="80938" y="1412290"/>
                </a:lnTo>
                <a:lnTo>
                  <a:pt x="147511" y="782548"/>
                </a:lnTo>
                <a:lnTo>
                  <a:pt x="572733" y="782548"/>
                </a:lnTo>
                <a:lnTo>
                  <a:pt x="562893" y="776886"/>
                </a:lnTo>
                <a:lnTo>
                  <a:pt x="536460" y="764266"/>
                </a:lnTo>
                <a:lnTo>
                  <a:pt x="508596" y="753418"/>
                </a:lnTo>
                <a:lnTo>
                  <a:pt x="479299" y="744346"/>
                </a:lnTo>
                <a:lnTo>
                  <a:pt x="512246" y="731966"/>
                </a:lnTo>
                <a:lnTo>
                  <a:pt x="543420" y="717743"/>
                </a:lnTo>
                <a:lnTo>
                  <a:pt x="564643" y="706145"/>
                </a:lnTo>
                <a:lnTo>
                  <a:pt x="155157" y="706145"/>
                </a:lnTo>
                <a:lnTo>
                  <a:pt x="219546" y="76403"/>
                </a:lnTo>
                <a:lnTo>
                  <a:pt x="638839" y="76403"/>
                </a:lnTo>
                <a:lnTo>
                  <a:pt x="624044" y="66722"/>
                </a:lnTo>
                <a:lnTo>
                  <a:pt x="586258" y="46939"/>
                </a:lnTo>
                <a:lnTo>
                  <a:pt x="518859" y="21974"/>
                </a:lnTo>
                <a:lnTo>
                  <a:pt x="447650" y="8191"/>
                </a:lnTo>
                <a:lnTo>
                  <a:pt x="375888" y="2047"/>
                </a:lnTo>
                <a:lnTo>
                  <a:pt x="341032" y="511"/>
                </a:lnTo>
                <a:lnTo>
                  <a:pt x="306858" y="0"/>
                </a:lnTo>
                <a:close/>
              </a:path>
              <a:path w="769619" h="1489075">
                <a:moveTo>
                  <a:pt x="572733" y="782548"/>
                </a:moveTo>
                <a:lnTo>
                  <a:pt x="241377" y="782548"/>
                </a:lnTo>
                <a:lnTo>
                  <a:pt x="275377" y="783058"/>
                </a:lnTo>
                <a:lnTo>
                  <a:pt x="308627" y="784590"/>
                </a:lnTo>
                <a:lnTo>
                  <a:pt x="372886" y="790727"/>
                </a:lnTo>
                <a:lnTo>
                  <a:pt x="436867" y="804510"/>
                </a:lnTo>
                <a:lnTo>
                  <a:pt x="503315" y="829475"/>
                </a:lnTo>
                <a:lnTo>
                  <a:pt x="538507" y="847994"/>
                </a:lnTo>
                <a:lnTo>
                  <a:pt x="569883" y="869719"/>
                </a:lnTo>
                <a:lnTo>
                  <a:pt x="621183" y="922794"/>
                </a:lnTo>
                <a:lnTo>
                  <a:pt x="653925" y="988415"/>
                </a:lnTo>
                <a:lnTo>
                  <a:pt x="662115" y="1025825"/>
                </a:lnTo>
                <a:lnTo>
                  <a:pt x="664846" y="1066304"/>
                </a:lnTo>
                <a:lnTo>
                  <a:pt x="662525" y="1111191"/>
                </a:lnTo>
                <a:lnTo>
                  <a:pt x="655564" y="1153075"/>
                </a:lnTo>
                <a:lnTo>
                  <a:pt x="643966" y="1191957"/>
                </a:lnTo>
                <a:lnTo>
                  <a:pt x="627736" y="1227835"/>
                </a:lnTo>
                <a:lnTo>
                  <a:pt x="586523" y="1288954"/>
                </a:lnTo>
                <a:lnTo>
                  <a:pt x="537145" y="1334796"/>
                </a:lnTo>
                <a:lnTo>
                  <a:pt x="470156" y="1372452"/>
                </a:lnTo>
                <a:lnTo>
                  <a:pt x="432265" y="1385953"/>
                </a:lnTo>
                <a:lnTo>
                  <a:pt x="391440" y="1395907"/>
                </a:lnTo>
                <a:lnTo>
                  <a:pt x="348706" y="1403075"/>
                </a:lnTo>
                <a:lnTo>
                  <a:pt x="305085" y="1408195"/>
                </a:lnTo>
                <a:lnTo>
                  <a:pt x="260576" y="1411266"/>
                </a:lnTo>
                <a:lnTo>
                  <a:pt x="215177" y="1412290"/>
                </a:lnTo>
                <a:lnTo>
                  <a:pt x="561656" y="1412290"/>
                </a:lnTo>
                <a:lnTo>
                  <a:pt x="618827" y="1368356"/>
                </a:lnTo>
                <a:lnTo>
                  <a:pt x="651060" y="1334795"/>
                </a:lnTo>
                <a:lnTo>
                  <a:pt x="678582" y="1298505"/>
                </a:lnTo>
                <a:lnTo>
                  <a:pt x="701396" y="1259484"/>
                </a:lnTo>
                <a:lnTo>
                  <a:pt x="719306" y="1217128"/>
                </a:lnTo>
                <a:lnTo>
                  <a:pt x="732097" y="1170814"/>
                </a:lnTo>
                <a:lnTo>
                  <a:pt x="739771" y="1120540"/>
                </a:lnTo>
                <a:lnTo>
                  <a:pt x="742329" y="1066304"/>
                </a:lnTo>
                <a:lnTo>
                  <a:pt x="741169" y="1037284"/>
                </a:lnTo>
                <a:lnTo>
                  <a:pt x="731892" y="981897"/>
                </a:lnTo>
                <a:lnTo>
                  <a:pt x="713508" y="930297"/>
                </a:lnTo>
                <a:lnTo>
                  <a:pt x="687043" y="883906"/>
                </a:lnTo>
                <a:lnTo>
                  <a:pt x="652762" y="842949"/>
                </a:lnTo>
                <a:lnTo>
                  <a:pt x="611290" y="807206"/>
                </a:lnTo>
                <a:lnTo>
                  <a:pt x="587897" y="791273"/>
                </a:lnTo>
                <a:lnTo>
                  <a:pt x="572733" y="782548"/>
                </a:lnTo>
                <a:close/>
              </a:path>
              <a:path w="769619" h="1489075">
                <a:moveTo>
                  <a:pt x="638839" y="76403"/>
                </a:moveTo>
                <a:lnTo>
                  <a:pt x="313411" y="76403"/>
                </a:lnTo>
                <a:lnTo>
                  <a:pt x="355016" y="77153"/>
                </a:lnTo>
                <a:lnTo>
                  <a:pt x="394715" y="79403"/>
                </a:lnTo>
                <a:lnTo>
                  <a:pt x="468390" y="88404"/>
                </a:lnTo>
                <a:lnTo>
                  <a:pt x="533182" y="105330"/>
                </a:lnTo>
                <a:lnTo>
                  <a:pt x="587897" y="132067"/>
                </a:lnTo>
                <a:lnTo>
                  <a:pt x="631818" y="169452"/>
                </a:lnTo>
                <a:lnTo>
                  <a:pt x="664300" y="218287"/>
                </a:lnTo>
                <a:lnTo>
                  <a:pt x="684348" y="280498"/>
                </a:lnTo>
                <a:lnTo>
                  <a:pt x="691033" y="357987"/>
                </a:lnTo>
                <a:lnTo>
                  <a:pt x="689157" y="397109"/>
                </a:lnTo>
                <a:lnTo>
                  <a:pt x="674151" y="467776"/>
                </a:lnTo>
                <a:lnTo>
                  <a:pt x="644545" y="528552"/>
                </a:lnTo>
                <a:lnTo>
                  <a:pt x="602793" y="580671"/>
                </a:lnTo>
                <a:lnTo>
                  <a:pt x="540619" y="630705"/>
                </a:lnTo>
                <a:lnTo>
                  <a:pt x="501943" y="653216"/>
                </a:lnTo>
                <a:lnTo>
                  <a:pt x="461495" y="671086"/>
                </a:lnTo>
                <a:lnTo>
                  <a:pt x="419279" y="684314"/>
                </a:lnTo>
                <a:lnTo>
                  <a:pt x="375137" y="693870"/>
                </a:lnTo>
                <a:lnTo>
                  <a:pt x="328953" y="700692"/>
                </a:lnTo>
                <a:lnTo>
                  <a:pt x="280726" y="704782"/>
                </a:lnTo>
                <a:lnTo>
                  <a:pt x="230455" y="706145"/>
                </a:lnTo>
                <a:lnTo>
                  <a:pt x="564643" y="706145"/>
                </a:lnTo>
                <a:lnTo>
                  <a:pt x="600444" y="683767"/>
                </a:lnTo>
                <a:lnTo>
                  <a:pt x="649965" y="643121"/>
                </a:lnTo>
                <a:lnTo>
                  <a:pt x="691579" y="596455"/>
                </a:lnTo>
                <a:lnTo>
                  <a:pt x="724866" y="544350"/>
                </a:lnTo>
                <a:lnTo>
                  <a:pt x="749428" y="487311"/>
                </a:lnTo>
                <a:lnTo>
                  <a:pt x="764568" y="425789"/>
                </a:lnTo>
                <a:lnTo>
                  <a:pt x="769621" y="360171"/>
                </a:lnTo>
                <a:lnTo>
                  <a:pt x="768731" y="328346"/>
                </a:lnTo>
                <a:lnTo>
                  <a:pt x="761627" y="270225"/>
                </a:lnTo>
                <a:lnTo>
                  <a:pt x="747680" y="219373"/>
                </a:lnTo>
                <a:lnTo>
                  <a:pt x="728315" y="175172"/>
                </a:lnTo>
                <a:lnTo>
                  <a:pt x="703857" y="137383"/>
                </a:lnTo>
                <a:lnTo>
                  <a:pt x="674934" y="105189"/>
                </a:lnTo>
                <a:lnTo>
                  <a:pt x="641815" y="78350"/>
                </a:lnTo>
                <a:lnTo>
                  <a:pt x="638839" y="764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6241434" y="506932"/>
            <a:ext cx="857250" cy="139700"/>
            <a:chOff x="6241434" y="506932"/>
            <a:chExt cx="857250" cy="139700"/>
          </a:xfrm>
        </p:grpSpPr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1434" y="509977"/>
              <a:ext cx="86258" cy="11018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0327" y="539850"/>
              <a:ext cx="64617" cy="8183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0163" y="506932"/>
              <a:ext cx="368966" cy="11475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62" y="0"/>
                  </a:lnTo>
                  <a:lnTo>
                    <a:pt x="65062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5687" y="539087"/>
              <a:ext cx="162692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147" y="522906"/>
            <a:ext cx="1515097" cy="15150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3449" y="436623"/>
            <a:ext cx="1460500" cy="167640"/>
            <a:chOff x="473449" y="436623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49" y="436623"/>
              <a:ext cx="1263912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90" y="436739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05" y="46964"/>
                  </a:moveTo>
                  <a:lnTo>
                    <a:pt x="215" y="46964"/>
                  </a:lnTo>
                  <a:lnTo>
                    <a:pt x="215" y="165150"/>
                  </a:lnTo>
                  <a:lnTo>
                    <a:pt x="32105" y="165150"/>
                  </a:lnTo>
                  <a:lnTo>
                    <a:pt x="32105" y="46964"/>
                  </a:lnTo>
                  <a:close/>
                </a:path>
                <a:path w="33019" h="165734">
                  <a:moveTo>
                    <a:pt x="32448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48" y="30060"/>
                  </a:lnTo>
                  <a:lnTo>
                    <a:pt x="32448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095" y="481419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3169" y="481420"/>
            <a:ext cx="102869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5561" y="482681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50" y="481420"/>
            <a:ext cx="499109" cy="157480"/>
            <a:chOff x="2259350" y="481420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9350" y="481422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1333" y="481420"/>
              <a:ext cx="236598" cy="12275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4443935" y="417912"/>
            <a:ext cx="675640" cy="1513205"/>
          </a:xfrm>
          <a:custGeom>
            <a:avLst/>
            <a:gdLst/>
            <a:ahLst/>
            <a:cxnLst/>
            <a:rect l="l" t="t" r="r" b="b"/>
            <a:pathLst>
              <a:path w="675639" h="1513205">
                <a:moveTo>
                  <a:pt x="201206" y="1385722"/>
                </a:moveTo>
                <a:lnTo>
                  <a:pt x="182635" y="1385722"/>
                </a:lnTo>
                <a:lnTo>
                  <a:pt x="189979" y="1398422"/>
                </a:lnTo>
                <a:lnTo>
                  <a:pt x="199042" y="1411122"/>
                </a:lnTo>
                <a:lnTo>
                  <a:pt x="262352" y="1411122"/>
                </a:lnTo>
                <a:lnTo>
                  <a:pt x="270294" y="1398422"/>
                </a:lnTo>
                <a:lnTo>
                  <a:pt x="207952" y="1398422"/>
                </a:lnTo>
                <a:lnTo>
                  <a:pt x="201206" y="1385722"/>
                </a:lnTo>
                <a:close/>
              </a:path>
              <a:path w="675639" h="1513205">
                <a:moveTo>
                  <a:pt x="491373" y="890422"/>
                </a:moveTo>
                <a:lnTo>
                  <a:pt x="473240" y="890422"/>
                </a:lnTo>
                <a:lnTo>
                  <a:pt x="467518" y="903122"/>
                </a:lnTo>
                <a:lnTo>
                  <a:pt x="319531" y="903122"/>
                </a:lnTo>
                <a:lnTo>
                  <a:pt x="272897" y="1360322"/>
                </a:lnTo>
                <a:lnTo>
                  <a:pt x="271375" y="1373022"/>
                </a:lnTo>
                <a:lnTo>
                  <a:pt x="268563" y="1373022"/>
                </a:lnTo>
                <a:lnTo>
                  <a:pt x="264460" y="1385722"/>
                </a:lnTo>
                <a:lnTo>
                  <a:pt x="259067" y="1385722"/>
                </a:lnTo>
                <a:lnTo>
                  <a:pt x="252799" y="1398422"/>
                </a:lnTo>
                <a:lnTo>
                  <a:pt x="276922" y="1398422"/>
                </a:lnTo>
                <a:lnTo>
                  <a:pt x="282155" y="1385722"/>
                </a:lnTo>
                <a:lnTo>
                  <a:pt x="285988" y="1373022"/>
                </a:lnTo>
                <a:lnTo>
                  <a:pt x="288416" y="1360322"/>
                </a:lnTo>
                <a:lnTo>
                  <a:pt x="333349" y="915822"/>
                </a:lnTo>
                <a:lnTo>
                  <a:pt x="477546" y="915822"/>
                </a:lnTo>
                <a:lnTo>
                  <a:pt x="485330" y="903122"/>
                </a:lnTo>
                <a:lnTo>
                  <a:pt x="491373" y="890422"/>
                </a:lnTo>
                <a:close/>
              </a:path>
              <a:path w="675639" h="1513205">
                <a:moveTo>
                  <a:pt x="115709" y="890422"/>
                </a:moveTo>
                <a:lnTo>
                  <a:pt x="97577" y="890422"/>
                </a:lnTo>
                <a:lnTo>
                  <a:pt x="103631" y="903122"/>
                </a:lnTo>
                <a:lnTo>
                  <a:pt x="111394" y="915822"/>
                </a:lnTo>
                <a:lnTo>
                  <a:pt x="221081" y="915822"/>
                </a:lnTo>
                <a:lnTo>
                  <a:pt x="176161" y="1347622"/>
                </a:lnTo>
                <a:lnTo>
                  <a:pt x="175725" y="1360322"/>
                </a:lnTo>
                <a:lnTo>
                  <a:pt x="177884" y="1385722"/>
                </a:lnTo>
                <a:lnTo>
                  <a:pt x="195758" y="1385722"/>
                </a:lnTo>
                <a:lnTo>
                  <a:pt x="192355" y="1373022"/>
                </a:lnTo>
                <a:lnTo>
                  <a:pt x="191003" y="1360322"/>
                </a:lnTo>
                <a:lnTo>
                  <a:pt x="191706" y="1347622"/>
                </a:lnTo>
                <a:lnTo>
                  <a:pt x="238340" y="903122"/>
                </a:lnTo>
                <a:lnTo>
                  <a:pt x="121433" y="903122"/>
                </a:lnTo>
                <a:lnTo>
                  <a:pt x="115709" y="890422"/>
                </a:lnTo>
                <a:close/>
              </a:path>
              <a:path w="675639" h="1513205">
                <a:moveTo>
                  <a:pt x="468058" y="1004722"/>
                </a:moveTo>
                <a:lnTo>
                  <a:pt x="433514" y="1004722"/>
                </a:lnTo>
                <a:lnTo>
                  <a:pt x="400697" y="1017422"/>
                </a:lnTo>
                <a:lnTo>
                  <a:pt x="396087" y="1030122"/>
                </a:lnTo>
                <a:lnTo>
                  <a:pt x="405879" y="1030122"/>
                </a:lnTo>
                <a:lnTo>
                  <a:pt x="468058" y="1004722"/>
                </a:lnTo>
                <a:close/>
              </a:path>
              <a:path w="675639" h="1513205">
                <a:moveTo>
                  <a:pt x="152401" y="966622"/>
                </a:moveTo>
                <a:lnTo>
                  <a:pt x="122616" y="966622"/>
                </a:lnTo>
                <a:lnTo>
                  <a:pt x="113980" y="979322"/>
                </a:lnTo>
                <a:lnTo>
                  <a:pt x="108800" y="979322"/>
                </a:lnTo>
                <a:lnTo>
                  <a:pt x="107073" y="992022"/>
                </a:lnTo>
                <a:lnTo>
                  <a:pt x="108800" y="1004722"/>
                </a:lnTo>
                <a:lnTo>
                  <a:pt x="113980" y="1017422"/>
                </a:lnTo>
                <a:lnTo>
                  <a:pt x="157692" y="1017422"/>
                </a:lnTo>
                <a:lnTo>
                  <a:pt x="160616" y="1004722"/>
                </a:lnTo>
                <a:lnTo>
                  <a:pt x="203796" y="1004722"/>
                </a:lnTo>
                <a:lnTo>
                  <a:pt x="203796" y="992022"/>
                </a:lnTo>
                <a:lnTo>
                  <a:pt x="160616" y="992022"/>
                </a:lnTo>
                <a:lnTo>
                  <a:pt x="157692" y="979322"/>
                </a:lnTo>
                <a:lnTo>
                  <a:pt x="152401" y="966622"/>
                </a:lnTo>
                <a:close/>
              </a:path>
              <a:path w="675639" h="1513205">
                <a:moveTo>
                  <a:pt x="478129" y="992022"/>
                </a:moveTo>
                <a:lnTo>
                  <a:pt x="334771" y="992022"/>
                </a:lnTo>
                <a:lnTo>
                  <a:pt x="333616" y="1004722"/>
                </a:lnTo>
                <a:lnTo>
                  <a:pt x="476961" y="1004722"/>
                </a:lnTo>
                <a:lnTo>
                  <a:pt x="478129" y="992022"/>
                </a:lnTo>
                <a:close/>
              </a:path>
              <a:path w="675639" h="1513205">
                <a:moveTo>
                  <a:pt x="405879" y="953922"/>
                </a:moveTo>
                <a:lnTo>
                  <a:pt x="396366" y="953922"/>
                </a:lnTo>
                <a:lnTo>
                  <a:pt x="394665" y="966622"/>
                </a:lnTo>
                <a:lnTo>
                  <a:pt x="400697" y="966622"/>
                </a:lnTo>
                <a:lnTo>
                  <a:pt x="433514" y="992022"/>
                </a:lnTo>
                <a:lnTo>
                  <a:pt x="474967" y="992022"/>
                </a:lnTo>
                <a:lnTo>
                  <a:pt x="468058" y="979322"/>
                </a:lnTo>
                <a:lnTo>
                  <a:pt x="405879" y="953922"/>
                </a:lnTo>
                <a:close/>
              </a:path>
              <a:path w="675639" h="1513205">
                <a:moveTo>
                  <a:pt x="545782" y="839622"/>
                </a:moveTo>
                <a:lnTo>
                  <a:pt x="531964" y="839622"/>
                </a:lnTo>
                <a:lnTo>
                  <a:pt x="531964" y="852322"/>
                </a:lnTo>
                <a:lnTo>
                  <a:pt x="535431" y="852322"/>
                </a:lnTo>
                <a:lnTo>
                  <a:pt x="550964" y="865022"/>
                </a:lnTo>
                <a:lnTo>
                  <a:pt x="529653" y="890422"/>
                </a:lnTo>
                <a:lnTo>
                  <a:pt x="529945" y="890422"/>
                </a:lnTo>
                <a:lnTo>
                  <a:pt x="532828" y="903122"/>
                </a:lnTo>
                <a:lnTo>
                  <a:pt x="539445" y="903122"/>
                </a:lnTo>
                <a:lnTo>
                  <a:pt x="561327" y="877722"/>
                </a:lnTo>
                <a:lnTo>
                  <a:pt x="580326" y="877722"/>
                </a:lnTo>
                <a:lnTo>
                  <a:pt x="571690" y="865022"/>
                </a:lnTo>
                <a:lnTo>
                  <a:pt x="561327" y="865022"/>
                </a:lnTo>
                <a:lnTo>
                  <a:pt x="545782" y="839622"/>
                </a:lnTo>
                <a:close/>
              </a:path>
              <a:path w="675639" h="1513205">
                <a:moveTo>
                  <a:pt x="580326" y="877722"/>
                </a:moveTo>
                <a:lnTo>
                  <a:pt x="561327" y="877722"/>
                </a:lnTo>
                <a:lnTo>
                  <a:pt x="576872" y="903122"/>
                </a:lnTo>
                <a:lnTo>
                  <a:pt x="583780" y="903122"/>
                </a:lnTo>
                <a:lnTo>
                  <a:pt x="590689" y="890422"/>
                </a:lnTo>
                <a:lnTo>
                  <a:pt x="588962" y="890422"/>
                </a:lnTo>
                <a:lnTo>
                  <a:pt x="580326" y="877722"/>
                </a:lnTo>
                <a:close/>
              </a:path>
              <a:path w="675639" h="1513205">
                <a:moveTo>
                  <a:pt x="105985" y="852322"/>
                </a:moveTo>
                <a:lnTo>
                  <a:pt x="90623" y="852322"/>
                </a:lnTo>
                <a:lnTo>
                  <a:pt x="89814" y="865022"/>
                </a:lnTo>
                <a:lnTo>
                  <a:pt x="90675" y="877722"/>
                </a:lnTo>
                <a:lnTo>
                  <a:pt x="93260" y="890422"/>
                </a:lnTo>
                <a:lnTo>
                  <a:pt x="111179" y="890422"/>
                </a:lnTo>
                <a:lnTo>
                  <a:pt x="107935" y="877722"/>
                </a:lnTo>
                <a:lnTo>
                  <a:pt x="105985" y="877722"/>
                </a:lnTo>
                <a:lnTo>
                  <a:pt x="105333" y="865022"/>
                </a:lnTo>
                <a:lnTo>
                  <a:pt x="105985" y="852322"/>
                </a:lnTo>
                <a:close/>
              </a:path>
              <a:path w="675639" h="1513205">
                <a:moveTo>
                  <a:pt x="163637" y="877722"/>
                </a:moveTo>
                <a:lnTo>
                  <a:pt x="129957" y="877722"/>
                </a:lnTo>
                <a:lnTo>
                  <a:pt x="136974" y="890422"/>
                </a:lnTo>
                <a:lnTo>
                  <a:pt x="156615" y="890422"/>
                </a:lnTo>
                <a:lnTo>
                  <a:pt x="163637" y="877722"/>
                </a:lnTo>
                <a:close/>
              </a:path>
              <a:path w="675639" h="1513205">
                <a:moveTo>
                  <a:pt x="495692" y="839622"/>
                </a:moveTo>
                <a:lnTo>
                  <a:pt x="477775" y="839622"/>
                </a:lnTo>
                <a:lnTo>
                  <a:pt x="481018" y="852322"/>
                </a:lnTo>
                <a:lnTo>
                  <a:pt x="482966" y="852322"/>
                </a:lnTo>
                <a:lnTo>
                  <a:pt x="483615" y="865022"/>
                </a:lnTo>
                <a:lnTo>
                  <a:pt x="482966" y="877722"/>
                </a:lnTo>
                <a:lnTo>
                  <a:pt x="481018" y="877722"/>
                </a:lnTo>
                <a:lnTo>
                  <a:pt x="477775" y="890422"/>
                </a:lnTo>
                <a:lnTo>
                  <a:pt x="495692" y="890422"/>
                </a:lnTo>
                <a:lnTo>
                  <a:pt x="498283" y="877722"/>
                </a:lnTo>
                <a:lnTo>
                  <a:pt x="499148" y="865022"/>
                </a:lnTo>
                <a:lnTo>
                  <a:pt x="498283" y="852322"/>
                </a:lnTo>
                <a:lnTo>
                  <a:pt x="495692" y="839622"/>
                </a:lnTo>
                <a:close/>
              </a:path>
              <a:path w="675639" h="1513205">
                <a:moveTo>
                  <a:pt x="167857" y="852322"/>
                </a:moveTo>
                <a:lnTo>
                  <a:pt x="125748" y="852322"/>
                </a:lnTo>
                <a:lnTo>
                  <a:pt x="124345" y="865022"/>
                </a:lnTo>
                <a:lnTo>
                  <a:pt x="125748" y="877722"/>
                </a:lnTo>
                <a:lnTo>
                  <a:pt x="167857" y="877722"/>
                </a:lnTo>
                <a:lnTo>
                  <a:pt x="169265" y="865022"/>
                </a:lnTo>
                <a:lnTo>
                  <a:pt x="167857" y="852322"/>
                </a:lnTo>
                <a:close/>
              </a:path>
              <a:path w="675639" h="1513205">
                <a:moveTo>
                  <a:pt x="592416" y="839622"/>
                </a:moveTo>
                <a:lnTo>
                  <a:pt x="582066" y="839622"/>
                </a:lnTo>
                <a:lnTo>
                  <a:pt x="561327" y="865022"/>
                </a:lnTo>
                <a:lnTo>
                  <a:pt x="571690" y="865022"/>
                </a:lnTo>
                <a:lnTo>
                  <a:pt x="592416" y="852322"/>
                </a:lnTo>
                <a:lnTo>
                  <a:pt x="592416" y="839622"/>
                </a:lnTo>
                <a:close/>
              </a:path>
              <a:path w="675639" h="1513205">
                <a:moveTo>
                  <a:pt x="460060" y="255422"/>
                </a:moveTo>
                <a:lnTo>
                  <a:pt x="430060" y="255422"/>
                </a:lnTo>
                <a:lnTo>
                  <a:pt x="408732" y="268122"/>
                </a:lnTo>
                <a:lnTo>
                  <a:pt x="372901" y="293522"/>
                </a:lnTo>
                <a:lnTo>
                  <a:pt x="333543" y="331622"/>
                </a:lnTo>
                <a:lnTo>
                  <a:pt x="301320" y="382422"/>
                </a:lnTo>
                <a:lnTo>
                  <a:pt x="283626" y="433222"/>
                </a:lnTo>
                <a:lnTo>
                  <a:pt x="277215" y="445922"/>
                </a:lnTo>
                <a:lnTo>
                  <a:pt x="271963" y="471322"/>
                </a:lnTo>
                <a:lnTo>
                  <a:pt x="267481" y="496722"/>
                </a:lnTo>
                <a:lnTo>
                  <a:pt x="263760" y="522122"/>
                </a:lnTo>
                <a:lnTo>
                  <a:pt x="260794" y="534822"/>
                </a:lnTo>
                <a:lnTo>
                  <a:pt x="233159" y="814222"/>
                </a:lnTo>
                <a:lnTo>
                  <a:pt x="110255" y="814222"/>
                </a:lnTo>
                <a:lnTo>
                  <a:pt x="102755" y="826922"/>
                </a:lnTo>
                <a:lnTo>
                  <a:pt x="97095" y="839622"/>
                </a:lnTo>
                <a:lnTo>
                  <a:pt x="93051" y="852322"/>
                </a:lnTo>
                <a:lnTo>
                  <a:pt x="107935" y="852322"/>
                </a:lnTo>
                <a:lnTo>
                  <a:pt x="111179" y="839622"/>
                </a:lnTo>
                <a:lnTo>
                  <a:pt x="115709" y="839622"/>
                </a:lnTo>
                <a:lnTo>
                  <a:pt x="121433" y="826922"/>
                </a:lnTo>
                <a:lnTo>
                  <a:pt x="246976" y="826922"/>
                </a:lnTo>
                <a:lnTo>
                  <a:pt x="276339" y="534822"/>
                </a:lnTo>
                <a:lnTo>
                  <a:pt x="279304" y="522122"/>
                </a:lnTo>
                <a:lnTo>
                  <a:pt x="283024" y="496722"/>
                </a:lnTo>
                <a:lnTo>
                  <a:pt x="287503" y="471322"/>
                </a:lnTo>
                <a:lnTo>
                  <a:pt x="292747" y="445922"/>
                </a:lnTo>
                <a:lnTo>
                  <a:pt x="299060" y="433222"/>
                </a:lnTo>
                <a:lnTo>
                  <a:pt x="306778" y="407822"/>
                </a:lnTo>
                <a:lnTo>
                  <a:pt x="315900" y="395122"/>
                </a:lnTo>
                <a:lnTo>
                  <a:pt x="326428" y="369722"/>
                </a:lnTo>
                <a:lnTo>
                  <a:pt x="347471" y="344322"/>
                </a:lnTo>
                <a:lnTo>
                  <a:pt x="372619" y="318922"/>
                </a:lnTo>
                <a:lnTo>
                  <a:pt x="401875" y="293522"/>
                </a:lnTo>
                <a:lnTo>
                  <a:pt x="435241" y="268122"/>
                </a:lnTo>
                <a:lnTo>
                  <a:pt x="447489" y="268122"/>
                </a:lnTo>
                <a:lnTo>
                  <a:pt x="460060" y="255422"/>
                </a:lnTo>
                <a:close/>
              </a:path>
              <a:path w="675639" h="1513205">
                <a:moveTo>
                  <a:pt x="156615" y="839622"/>
                </a:moveTo>
                <a:lnTo>
                  <a:pt x="136974" y="839622"/>
                </a:lnTo>
                <a:lnTo>
                  <a:pt x="129957" y="852322"/>
                </a:lnTo>
                <a:lnTo>
                  <a:pt x="163637" y="852322"/>
                </a:lnTo>
                <a:lnTo>
                  <a:pt x="156615" y="839622"/>
                </a:lnTo>
                <a:close/>
              </a:path>
              <a:path w="675639" h="1513205">
                <a:moveTo>
                  <a:pt x="598028" y="331622"/>
                </a:moveTo>
                <a:lnTo>
                  <a:pt x="484898" y="331622"/>
                </a:lnTo>
                <a:lnTo>
                  <a:pt x="469798" y="344322"/>
                </a:lnTo>
                <a:lnTo>
                  <a:pt x="443348" y="357022"/>
                </a:lnTo>
                <a:lnTo>
                  <a:pt x="420997" y="382422"/>
                </a:lnTo>
                <a:lnTo>
                  <a:pt x="402748" y="395122"/>
                </a:lnTo>
                <a:lnTo>
                  <a:pt x="388607" y="433222"/>
                </a:lnTo>
                <a:lnTo>
                  <a:pt x="377590" y="458622"/>
                </a:lnTo>
                <a:lnTo>
                  <a:pt x="368734" y="484022"/>
                </a:lnTo>
                <a:lnTo>
                  <a:pt x="362046" y="522122"/>
                </a:lnTo>
                <a:lnTo>
                  <a:pt x="357530" y="547522"/>
                </a:lnTo>
                <a:lnTo>
                  <a:pt x="328155" y="826922"/>
                </a:lnTo>
                <a:lnTo>
                  <a:pt x="467518" y="826922"/>
                </a:lnTo>
                <a:lnTo>
                  <a:pt x="473240" y="839622"/>
                </a:lnTo>
                <a:lnTo>
                  <a:pt x="491373" y="839622"/>
                </a:lnTo>
                <a:lnTo>
                  <a:pt x="485330" y="826922"/>
                </a:lnTo>
                <a:lnTo>
                  <a:pt x="477546" y="814222"/>
                </a:lnTo>
                <a:lnTo>
                  <a:pt x="345427" y="814222"/>
                </a:lnTo>
                <a:lnTo>
                  <a:pt x="373062" y="547522"/>
                </a:lnTo>
                <a:lnTo>
                  <a:pt x="377477" y="522122"/>
                </a:lnTo>
                <a:lnTo>
                  <a:pt x="383843" y="496722"/>
                </a:lnTo>
                <a:lnTo>
                  <a:pt x="392159" y="458622"/>
                </a:lnTo>
                <a:lnTo>
                  <a:pt x="415483" y="407822"/>
                </a:lnTo>
                <a:lnTo>
                  <a:pt x="452620" y="369722"/>
                </a:lnTo>
                <a:lnTo>
                  <a:pt x="476694" y="357022"/>
                </a:lnTo>
                <a:lnTo>
                  <a:pt x="490077" y="357022"/>
                </a:lnTo>
                <a:lnTo>
                  <a:pt x="506052" y="344322"/>
                </a:lnTo>
                <a:lnTo>
                  <a:pt x="606232" y="344322"/>
                </a:lnTo>
                <a:lnTo>
                  <a:pt x="598028" y="331622"/>
                </a:lnTo>
                <a:close/>
              </a:path>
              <a:path w="675639" h="1513205">
                <a:moveTo>
                  <a:pt x="227672" y="280822"/>
                </a:moveTo>
                <a:lnTo>
                  <a:pt x="219621" y="280822"/>
                </a:lnTo>
                <a:lnTo>
                  <a:pt x="217017" y="293522"/>
                </a:lnTo>
                <a:lnTo>
                  <a:pt x="215899" y="293522"/>
                </a:lnTo>
                <a:lnTo>
                  <a:pt x="207263" y="369722"/>
                </a:lnTo>
                <a:lnTo>
                  <a:pt x="206095" y="382422"/>
                </a:lnTo>
                <a:lnTo>
                  <a:pt x="219341" y="382422"/>
                </a:lnTo>
                <a:lnTo>
                  <a:pt x="265985" y="344322"/>
                </a:lnTo>
                <a:lnTo>
                  <a:pt x="240080" y="344322"/>
                </a:lnTo>
                <a:lnTo>
                  <a:pt x="248766" y="331622"/>
                </a:lnTo>
                <a:lnTo>
                  <a:pt x="227977" y="331622"/>
                </a:lnTo>
                <a:lnTo>
                  <a:pt x="229704" y="293522"/>
                </a:lnTo>
                <a:lnTo>
                  <a:pt x="227672" y="280822"/>
                </a:lnTo>
                <a:close/>
              </a:path>
              <a:path w="675639" h="1513205">
                <a:moveTo>
                  <a:pt x="651463" y="344322"/>
                </a:moveTo>
                <a:lnTo>
                  <a:pt x="588098" y="344322"/>
                </a:lnTo>
                <a:lnTo>
                  <a:pt x="596894" y="357022"/>
                </a:lnTo>
                <a:lnTo>
                  <a:pt x="642069" y="357022"/>
                </a:lnTo>
                <a:lnTo>
                  <a:pt x="651463" y="344322"/>
                </a:lnTo>
                <a:close/>
              </a:path>
              <a:path w="675639" h="1513205">
                <a:moveTo>
                  <a:pt x="282397" y="318922"/>
                </a:moveTo>
                <a:lnTo>
                  <a:pt x="272897" y="318922"/>
                </a:lnTo>
                <a:lnTo>
                  <a:pt x="240080" y="344322"/>
                </a:lnTo>
                <a:lnTo>
                  <a:pt x="265985" y="344322"/>
                </a:lnTo>
                <a:lnTo>
                  <a:pt x="281533" y="331622"/>
                </a:lnTo>
                <a:lnTo>
                  <a:pt x="285838" y="331622"/>
                </a:lnTo>
                <a:lnTo>
                  <a:pt x="282397" y="318922"/>
                </a:lnTo>
                <a:close/>
              </a:path>
              <a:path w="675639" h="1513205">
                <a:moveTo>
                  <a:pt x="674350" y="306222"/>
                </a:moveTo>
                <a:lnTo>
                  <a:pt x="659075" y="306222"/>
                </a:lnTo>
                <a:lnTo>
                  <a:pt x="656970" y="318922"/>
                </a:lnTo>
                <a:lnTo>
                  <a:pt x="653466" y="318922"/>
                </a:lnTo>
                <a:lnTo>
                  <a:pt x="648563" y="331622"/>
                </a:lnTo>
                <a:lnTo>
                  <a:pt x="635800" y="331622"/>
                </a:lnTo>
                <a:lnTo>
                  <a:pt x="628303" y="344322"/>
                </a:lnTo>
                <a:lnTo>
                  <a:pt x="659777" y="344322"/>
                </a:lnTo>
                <a:lnTo>
                  <a:pt x="666578" y="331622"/>
                </a:lnTo>
                <a:lnTo>
                  <a:pt x="671436" y="318922"/>
                </a:lnTo>
                <a:lnTo>
                  <a:pt x="674350" y="306222"/>
                </a:lnTo>
                <a:close/>
              </a:path>
              <a:path w="675639" h="1513205">
                <a:moveTo>
                  <a:pt x="668412" y="153822"/>
                </a:moveTo>
                <a:lnTo>
                  <a:pt x="492405" y="153822"/>
                </a:lnTo>
                <a:lnTo>
                  <a:pt x="446251" y="166522"/>
                </a:lnTo>
                <a:lnTo>
                  <a:pt x="402151" y="179222"/>
                </a:lnTo>
                <a:lnTo>
                  <a:pt x="360108" y="191922"/>
                </a:lnTo>
                <a:lnTo>
                  <a:pt x="321082" y="230022"/>
                </a:lnTo>
                <a:lnTo>
                  <a:pt x="286051" y="255422"/>
                </a:lnTo>
                <a:lnTo>
                  <a:pt x="255016" y="293522"/>
                </a:lnTo>
                <a:lnTo>
                  <a:pt x="227977" y="331622"/>
                </a:lnTo>
                <a:lnTo>
                  <a:pt x="248766" y="331622"/>
                </a:lnTo>
                <a:lnTo>
                  <a:pt x="266138" y="306222"/>
                </a:lnTo>
                <a:lnTo>
                  <a:pt x="295981" y="268122"/>
                </a:lnTo>
                <a:lnTo>
                  <a:pt x="329608" y="230022"/>
                </a:lnTo>
                <a:lnTo>
                  <a:pt x="367017" y="204622"/>
                </a:lnTo>
                <a:lnTo>
                  <a:pt x="407334" y="191922"/>
                </a:lnTo>
                <a:lnTo>
                  <a:pt x="449705" y="179222"/>
                </a:lnTo>
                <a:lnTo>
                  <a:pt x="494131" y="166522"/>
                </a:lnTo>
                <a:lnTo>
                  <a:pt x="670140" y="166522"/>
                </a:lnTo>
                <a:lnTo>
                  <a:pt x="668412" y="153822"/>
                </a:lnTo>
                <a:close/>
              </a:path>
              <a:path w="675639" h="1513205">
                <a:moveTo>
                  <a:pt x="637324" y="293522"/>
                </a:moveTo>
                <a:lnTo>
                  <a:pt x="592416" y="293522"/>
                </a:lnTo>
                <a:lnTo>
                  <a:pt x="593819" y="306222"/>
                </a:lnTo>
                <a:lnTo>
                  <a:pt x="598030" y="318922"/>
                </a:lnTo>
                <a:lnTo>
                  <a:pt x="631704" y="318922"/>
                </a:lnTo>
                <a:lnTo>
                  <a:pt x="635917" y="306222"/>
                </a:lnTo>
                <a:lnTo>
                  <a:pt x="637324" y="293522"/>
                </a:lnTo>
                <a:close/>
              </a:path>
              <a:path w="675639" h="1513205">
                <a:moveTo>
                  <a:pt x="630415" y="242722"/>
                </a:moveTo>
                <a:lnTo>
                  <a:pt x="455749" y="242722"/>
                </a:lnTo>
                <a:lnTo>
                  <a:pt x="442525" y="255422"/>
                </a:lnTo>
                <a:lnTo>
                  <a:pt x="626960" y="255422"/>
                </a:lnTo>
                <a:lnTo>
                  <a:pt x="641309" y="268122"/>
                </a:lnTo>
                <a:lnTo>
                  <a:pt x="651565" y="268122"/>
                </a:lnTo>
                <a:lnTo>
                  <a:pt x="657723" y="280822"/>
                </a:lnTo>
                <a:lnTo>
                  <a:pt x="659777" y="306222"/>
                </a:lnTo>
                <a:lnTo>
                  <a:pt x="675322" y="306222"/>
                </a:lnTo>
                <a:lnTo>
                  <a:pt x="672515" y="280822"/>
                </a:lnTo>
                <a:lnTo>
                  <a:pt x="664094" y="268122"/>
                </a:lnTo>
                <a:lnTo>
                  <a:pt x="650060" y="255422"/>
                </a:lnTo>
                <a:lnTo>
                  <a:pt x="630415" y="242722"/>
                </a:lnTo>
                <a:close/>
              </a:path>
              <a:path w="675639" h="1513205">
                <a:moveTo>
                  <a:pt x="631704" y="280822"/>
                </a:moveTo>
                <a:lnTo>
                  <a:pt x="598030" y="280822"/>
                </a:lnTo>
                <a:lnTo>
                  <a:pt x="593819" y="293522"/>
                </a:lnTo>
                <a:lnTo>
                  <a:pt x="635917" y="293522"/>
                </a:lnTo>
                <a:lnTo>
                  <a:pt x="631704" y="280822"/>
                </a:lnTo>
                <a:close/>
              </a:path>
              <a:path w="675639" h="1513205">
                <a:moveTo>
                  <a:pt x="576227" y="230022"/>
                </a:moveTo>
                <a:lnTo>
                  <a:pt x="514900" y="230022"/>
                </a:lnTo>
                <a:lnTo>
                  <a:pt x="499624" y="242722"/>
                </a:lnTo>
                <a:lnTo>
                  <a:pt x="587247" y="242722"/>
                </a:lnTo>
                <a:lnTo>
                  <a:pt x="576227" y="230022"/>
                </a:lnTo>
                <a:close/>
              </a:path>
              <a:path w="675639" h="1513205">
                <a:moveTo>
                  <a:pt x="670140" y="166522"/>
                </a:moveTo>
                <a:lnTo>
                  <a:pt x="614883" y="166522"/>
                </a:lnTo>
                <a:lnTo>
                  <a:pt x="616607" y="179222"/>
                </a:lnTo>
                <a:lnTo>
                  <a:pt x="621784" y="191922"/>
                </a:lnTo>
                <a:lnTo>
                  <a:pt x="663228" y="191922"/>
                </a:lnTo>
                <a:lnTo>
                  <a:pt x="668412" y="179222"/>
                </a:lnTo>
                <a:lnTo>
                  <a:pt x="670140" y="166522"/>
                </a:lnTo>
                <a:close/>
              </a:path>
              <a:path w="675639" h="1513205">
                <a:moveTo>
                  <a:pt x="654592" y="141122"/>
                </a:moveTo>
                <a:lnTo>
                  <a:pt x="626952" y="141122"/>
                </a:lnTo>
                <a:lnTo>
                  <a:pt x="621776" y="153822"/>
                </a:lnTo>
                <a:lnTo>
                  <a:pt x="663228" y="153822"/>
                </a:lnTo>
                <a:lnTo>
                  <a:pt x="654592" y="141122"/>
                </a:lnTo>
                <a:close/>
              </a:path>
              <a:path w="675639" h="1513205">
                <a:moveTo>
                  <a:pt x="568248" y="0"/>
                </a:moveTo>
                <a:lnTo>
                  <a:pt x="547509" y="0"/>
                </a:lnTo>
                <a:lnTo>
                  <a:pt x="547509" y="5778"/>
                </a:lnTo>
                <a:lnTo>
                  <a:pt x="545782" y="10655"/>
                </a:lnTo>
                <a:lnTo>
                  <a:pt x="538873" y="18732"/>
                </a:lnTo>
                <a:lnTo>
                  <a:pt x="531367" y="20726"/>
                </a:lnTo>
                <a:lnTo>
                  <a:pt x="518147" y="20726"/>
                </a:lnTo>
                <a:lnTo>
                  <a:pt x="518147" y="34544"/>
                </a:lnTo>
                <a:lnTo>
                  <a:pt x="544055" y="34544"/>
                </a:lnTo>
                <a:lnTo>
                  <a:pt x="544055" y="110540"/>
                </a:lnTo>
                <a:lnTo>
                  <a:pt x="568248" y="110540"/>
                </a:lnTo>
                <a:lnTo>
                  <a:pt x="568248" y="0"/>
                </a:lnTo>
                <a:close/>
              </a:path>
              <a:path w="675639" h="1513205">
                <a:moveTo>
                  <a:pt x="203796" y="1449120"/>
                </a:moveTo>
                <a:lnTo>
                  <a:pt x="200342" y="1449120"/>
                </a:lnTo>
                <a:lnTo>
                  <a:pt x="193433" y="1456029"/>
                </a:lnTo>
                <a:lnTo>
                  <a:pt x="193433" y="1459484"/>
                </a:lnTo>
                <a:lnTo>
                  <a:pt x="196888" y="1462938"/>
                </a:lnTo>
                <a:lnTo>
                  <a:pt x="212432" y="1480210"/>
                </a:lnTo>
                <a:lnTo>
                  <a:pt x="193433" y="1499209"/>
                </a:lnTo>
                <a:lnTo>
                  <a:pt x="191109" y="1501508"/>
                </a:lnTo>
                <a:lnTo>
                  <a:pt x="191414" y="1504657"/>
                </a:lnTo>
                <a:lnTo>
                  <a:pt x="197167" y="1512735"/>
                </a:lnTo>
                <a:lnTo>
                  <a:pt x="200913" y="1512430"/>
                </a:lnTo>
                <a:lnTo>
                  <a:pt x="222796" y="1490573"/>
                </a:lnTo>
                <a:lnTo>
                  <a:pt x="242580" y="1490573"/>
                </a:lnTo>
                <a:lnTo>
                  <a:pt x="233159" y="1480210"/>
                </a:lnTo>
                <a:lnTo>
                  <a:pt x="243528" y="1469847"/>
                </a:lnTo>
                <a:lnTo>
                  <a:pt x="222796" y="1469847"/>
                </a:lnTo>
                <a:lnTo>
                  <a:pt x="207263" y="1452575"/>
                </a:lnTo>
                <a:lnTo>
                  <a:pt x="203796" y="1449120"/>
                </a:lnTo>
                <a:close/>
              </a:path>
              <a:path w="675639" h="1513205">
                <a:moveTo>
                  <a:pt x="242580" y="1490573"/>
                </a:moveTo>
                <a:lnTo>
                  <a:pt x="222796" y="1490573"/>
                </a:lnTo>
                <a:lnTo>
                  <a:pt x="238340" y="1507845"/>
                </a:lnTo>
                <a:lnTo>
                  <a:pt x="241795" y="1511300"/>
                </a:lnTo>
                <a:lnTo>
                  <a:pt x="245249" y="1511566"/>
                </a:lnTo>
                <a:lnTo>
                  <a:pt x="248716" y="1508709"/>
                </a:lnTo>
                <a:lnTo>
                  <a:pt x="252158" y="1505813"/>
                </a:lnTo>
                <a:lnTo>
                  <a:pt x="252729" y="1502664"/>
                </a:lnTo>
                <a:lnTo>
                  <a:pt x="250431" y="1499209"/>
                </a:lnTo>
                <a:lnTo>
                  <a:pt x="242580" y="1490573"/>
                </a:lnTo>
                <a:close/>
              </a:path>
              <a:path w="675639" h="1513205">
                <a:moveTo>
                  <a:pt x="246976" y="1449120"/>
                </a:moveTo>
                <a:lnTo>
                  <a:pt x="243522" y="1449120"/>
                </a:lnTo>
                <a:lnTo>
                  <a:pt x="222796" y="1469847"/>
                </a:lnTo>
                <a:lnTo>
                  <a:pt x="243528" y="1469847"/>
                </a:lnTo>
                <a:lnTo>
                  <a:pt x="253898" y="1459484"/>
                </a:lnTo>
                <a:lnTo>
                  <a:pt x="253898" y="1456029"/>
                </a:lnTo>
                <a:lnTo>
                  <a:pt x="246976" y="1449120"/>
                </a:lnTo>
                <a:close/>
              </a:path>
              <a:path w="675639" h="1513205">
                <a:moveTo>
                  <a:pt x="71594" y="951687"/>
                </a:moveTo>
                <a:lnTo>
                  <a:pt x="43738" y="951687"/>
                </a:lnTo>
                <a:lnTo>
                  <a:pt x="47751" y="953414"/>
                </a:lnTo>
                <a:lnTo>
                  <a:pt x="52387" y="960323"/>
                </a:lnTo>
                <a:lnTo>
                  <a:pt x="53530" y="963777"/>
                </a:lnTo>
                <a:lnTo>
                  <a:pt x="53530" y="967232"/>
                </a:lnTo>
                <a:lnTo>
                  <a:pt x="51800" y="974475"/>
                </a:lnTo>
                <a:lnTo>
                  <a:pt x="46613" y="982359"/>
                </a:lnTo>
                <a:lnTo>
                  <a:pt x="37976" y="990883"/>
                </a:lnTo>
                <a:lnTo>
                  <a:pt x="25895" y="1000048"/>
                </a:lnTo>
                <a:lnTo>
                  <a:pt x="17363" y="1006699"/>
                </a:lnTo>
                <a:lnTo>
                  <a:pt x="0" y="1036320"/>
                </a:lnTo>
                <a:lnTo>
                  <a:pt x="0" y="1043228"/>
                </a:lnTo>
                <a:lnTo>
                  <a:pt x="74256" y="1043228"/>
                </a:lnTo>
                <a:lnTo>
                  <a:pt x="74256" y="1024229"/>
                </a:lnTo>
                <a:lnTo>
                  <a:pt x="27622" y="1024229"/>
                </a:lnTo>
                <a:lnTo>
                  <a:pt x="29777" y="1020991"/>
                </a:lnTo>
                <a:lnTo>
                  <a:pt x="34528" y="1016457"/>
                </a:lnTo>
                <a:lnTo>
                  <a:pt x="41874" y="1010627"/>
                </a:lnTo>
                <a:lnTo>
                  <a:pt x="51815" y="1003503"/>
                </a:lnTo>
                <a:lnTo>
                  <a:pt x="57556" y="1000048"/>
                </a:lnTo>
                <a:lnTo>
                  <a:pt x="62737" y="995464"/>
                </a:lnTo>
                <a:lnTo>
                  <a:pt x="71945" y="983932"/>
                </a:lnTo>
                <a:lnTo>
                  <a:pt x="74256" y="976464"/>
                </a:lnTo>
                <a:lnTo>
                  <a:pt x="74256" y="967232"/>
                </a:lnTo>
                <a:lnTo>
                  <a:pt x="71880" y="952120"/>
                </a:lnTo>
                <a:lnTo>
                  <a:pt x="71594" y="951687"/>
                </a:lnTo>
                <a:close/>
              </a:path>
              <a:path w="675639" h="1513205">
                <a:moveTo>
                  <a:pt x="36258" y="932688"/>
                </a:moveTo>
                <a:lnTo>
                  <a:pt x="31648" y="932688"/>
                </a:lnTo>
                <a:lnTo>
                  <a:pt x="24434" y="934707"/>
                </a:lnTo>
                <a:lnTo>
                  <a:pt x="0" y="972413"/>
                </a:lnTo>
                <a:lnTo>
                  <a:pt x="22440" y="972413"/>
                </a:lnTo>
                <a:lnTo>
                  <a:pt x="22514" y="967232"/>
                </a:lnTo>
                <a:lnTo>
                  <a:pt x="23012" y="963206"/>
                </a:lnTo>
                <a:lnTo>
                  <a:pt x="24180" y="958596"/>
                </a:lnTo>
                <a:lnTo>
                  <a:pt x="25298" y="954011"/>
                </a:lnTo>
                <a:lnTo>
                  <a:pt x="29921" y="951687"/>
                </a:lnTo>
                <a:lnTo>
                  <a:pt x="71594" y="951687"/>
                </a:lnTo>
                <a:lnTo>
                  <a:pt x="64754" y="941325"/>
                </a:lnTo>
                <a:lnTo>
                  <a:pt x="52879" y="934847"/>
                </a:lnTo>
                <a:lnTo>
                  <a:pt x="36258" y="932688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5952" y="990483"/>
            <a:ext cx="874394" cy="1957705"/>
          </a:xfrm>
          <a:custGeom>
            <a:avLst/>
            <a:gdLst/>
            <a:ahLst/>
            <a:cxnLst/>
            <a:rect l="l" t="t" r="r" b="b"/>
            <a:pathLst>
              <a:path w="874395" h="1957705">
                <a:moveTo>
                  <a:pt x="165952" y="1064158"/>
                </a:moveTo>
                <a:lnTo>
                  <a:pt x="132994" y="1064158"/>
                </a:lnTo>
                <a:lnTo>
                  <a:pt x="125660" y="1076858"/>
                </a:lnTo>
                <a:lnTo>
                  <a:pt x="120421" y="1089558"/>
                </a:lnTo>
                <a:lnTo>
                  <a:pt x="117278" y="1102258"/>
                </a:lnTo>
                <a:lnTo>
                  <a:pt x="116230" y="1114958"/>
                </a:lnTo>
                <a:lnTo>
                  <a:pt x="117343" y="1127658"/>
                </a:lnTo>
                <a:lnTo>
                  <a:pt x="120688" y="1140358"/>
                </a:lnTo>
                <a:lnTo>
                  <a:pt x="126270" y="1153058"/>
                </a:lnTo>
                <a:lnTo>
                  <a:pt x="134099" y="1165758"/>
                </a:lnTo>
                <a:lnTo>
                  <a:pt x="144160" y="1178458"/>
                </a:lnTo>
                <a:lnTo>
                  <a:pt x="156456" y="1178458"/>
                </a:lnTo>
                <a:lnTo>
                  <a:pt x="170987" y="1191158"/>
                </a:lnTo>
                <a:lnTo>
                  <a:pt x="286105" y="1191158"/>
                </a:lnTo>
                <a:lnTo>
                  <a:pt x="227990" y="1749958"/>
                </a:lnTo>
                <a:lnTo>
                  <a:pt x="227421" y="1762658"/>
                </a:lnTo>
                <a:lnTo>
                  <a:pt x="230211" y="1788058"/>
                </a:lnTo>
                <a:lnTo>
                  <a:pt x="236361" y="1800758"/>
                </a:lnTo>
                <a:lnTo>
                  <a:pt x="245871" y="1813458"/>
                </a:lnTo>
                <a:lnTo>
                  <a:pt x="257590" y="1826158"/>
                </a:lnTo>
                <a:lnTo>
                  <a:pt x="339534" y="1826158"/>
                </a:lnTo>
                <a:lnTo>
                  <a:pt x="349808" y="1813458"/>
                </a:lnTo>
                <a:lnTo>
                  <a:pt x="288686" y="1813458"/>
                </a:lnTo>
                <a:lnTo>
                  <a:pt x="278558" y="1800758"/>
                </a:lnTo>
                <a:lnTo>
                  <a:pt x="260400" y="1800758"/>
                </a:lnTo>
                <a:lnTo>
                  <a:pt x="253343" y="1788058"/>
                </a:lnTo>
                <a:lnTo>
                  <a:pt x="248939" y="1775358"/>
                </a:lnTo>
                <a:lnTo>
                  <a:pt x="247192" y="1762658"/>
                </a:lnTo>
                <a:lnTo>
                  <a:pt x="248107" y="1749958"/>
                </a:lnTo>
                <a:lnTo>
                  <a:pt x="308457" y="1165758"/>
                </a:lnTo>
                <a:lnTo>
                  <a:pt x="157158" y="1165758"/>
                </a:lnTo>
                <a:lnTo>
                  <a:pt x="149758" y="1153058"/>
                </a:lnTo>
                <a:lnTo>
                  <a:pt x="143890" y="1140358"/>
                </a:lnTo>
                <a:lnTo>
                  <a:pt x="139700" y="1140358"/>
                </a:lnTo>
                <a:lnTo>
                  <a:pt x="137185" y="1127658"/>
                </a:lnTo>
                <a:lnTo>
                  <a:pt x="136347" y="1114958"/>
                </a:lnTo>
                <a:lnTo>
                  <a:pt x="137185" y="1102258"/>
                </a:lnTo>
                <a:lnTo>
                  <a:pt x="139699" y="1102258"/>
                </a:lnTo>
                <a:lnTo>
                  <a:pt x="143890" y="1089558"/>
                </a:lnTo>
                <a:lnTo>
                  <a:pt x="149758" y="1076858"/>
                </a:lnTo>
                <a:lnTo>
                  <a:pt x="157158" y="1076858"/>
                </a:lnTo>
                <a:lnTo>
                  <a:pt x="165952" y="1064158"/>
                </a:lnTo>
                <a:close/>
              </a:path>
              <a:path w="874395" h="1957705">
                <a:moveTo>
                  <a:pt x="628091" y="1064158"/>
                </a:moveTo>
                <a:lnTo>
                  <a:pt x="596230" y="1064158"/>
                </a:lnTo>
                <a:lnTo>
                  <a:pt x="605032" y="1076858"/>
                </a:lnTo>
                <a:lnTo>
                  <a:pt x="612432" y="1076858"/>
                </a:lnTo>
                <a:lnTo>
                  <a:pt x="618306" y="1089558"/>
                </a:lnTo>
                <a:lnTo>
                  <a:pt x="622501" y="1102258"/>
                </a:lnTo>
                <a:lnTo>
                  <a:pt x="625017" y="1102258"/>
                </a:lnTo>
                <a:lnTo>
                  <a:pt x="625855" y="1114958"/>
                </a:lnTo>
                <a:lnTo>
                  <a:pt x="625017" y="1127658"/>
                </a:lnTo>
                <a:lnTo>
                  <a:pt x="622501" y="1140358"/>
                </a:lnTo>
                <a:lnTo>
                  <a:pt x="618306" y="1140358"/>
                </a:lnTo>
                <a:lnTo>
                  <a:pt x="612432" y="1153058"/>
                </a:lnTo>
                <a:lnTo>
                  <a:pt x="605032" y="1165758"/>
                </a:lnTo>
                <a:lnTo>
                  <a:pt x="413499" y="1165758"/>
                </a:lnTo>
                <a:lnTo>
                  <a:pt x="353148" y="1762658"/>
                </a:lnTo>
                <a:lnTo>
                  <a:pt x="351189" y="1762658"/>
                </a:lnTo>
                <a:lnTo>
                  <a:pt x="347557" y="1775358"/>
                </a:lnTo>
                <a:lnTo>
                  <a:pt x="342254" y="1788058"/>
                </a:lnTo>
                <a:lnTo>
                  <a:pt x="335279" y="1800758"/>
                </a:lnTo>
                <a:lnTo>
                  <a:pt x="318508" y="1800758"/>
                </a:lnTo>
                <a:lnTo>
                  <a:pt x="309289" y="1813458"/>
                </a:lnTo>
                <a:lnTo>
                  <a:pt x="349808" y="1813458"/>
                </a:lnTo>
                <a:lnTo>
                  <a:pt x="358388" y="1800758"/>
                </a:lnTo>
                <a:lnTo>
                  <a:pt x="365156" y="1788058"/>
                </a:lnTo>
                <a:lnTo>
                  <a:pt x="370114" y="1775358"/>
                </a:lnTo>
                <a:lnTo>
                  <a:pt x="373265" y="1762658"/>
                </a:lnTo>
                <a:lnTo>
                  <a:pt x="431393" y="1191158"/>
                </a:lnTo>
                <a:lnTo>
                  <a:pt x="591193" y="1191158"/>
                </a:lnTo>
                <a:lnTo>
                  <a:pt x="605716" y="1178458"/>
                </a:lnTo>
                <a:lnTo>
                  <a:pt x="618016" y="1178458"/>
                </a:lnTo>
                <a:lnTo>
                  <a:pt x="628091" y="1165758"/>
                </a:lnTo>
                <a:lnTo>
                  <a:pt x="635905" y="1153058"/>
                </a:lnTo>
                <a:lnTo>
                  <a:pt x="641494" y="1140358"/>
                </a:lnTo>
                <a:lnTo>
                  <a:pt x="644852" y="1127658"/>
                </a:lnTo>
                <a:lnTo>
                  <a:pt x="645972" y="1114958"/>
                </a:lnTo>
                <a:lnTo>
                  <a:pt x="644852" y="1102258"/>
                </a:lnTo>
                <a:lnTo>
                  <a:pt x="641494" y="1089558"/>
                </a:lnTo>
                <a:lnTo>
                  <a:pt x="635905" y="1076858"/>
                </a:lnTo>
                <a:lnTo>
                  <a:pt x="628091" y="1064158"/>
                </a:lnTo>
                <a:close/>
              </a:path>
              <a:path w="874395" h="1957705">
                <a:moveTo>
                  <a:pt x="613181" y="1292758"/>
                </a:moveTo>
                <a:lnTo>
                  <a:pt x="561035" y="1292758"/>
                </a:lnTo>
                <a:lnTo>
                  <a:pt x="518566" y="1318158"/>
                </a:lnTo>
                <a:lnTo>
                  <a:pt x="512584" y="1318158"/>
                </a:lnTo>
                <a:lnTo>
                  <a:pt x="510349" y="1330858"/>
                </a:lnTo>
                <a:lnTo>
                  <a:pt x="511860" y="1330858"/>
                </a:lnTo>
                <a:lnTo>
                  <a:pt x="513333" y="1343558"/>
                </a:lnTo>
                <a:lnTo>
                  <a:pt x="517791" y="1343558"/>
                </a:lnTo>
                <a:lnTo>
                  <a:pt x="525272" y="1330858"/>
                </a:lnTo>
                <a:lnTo>
                  <a:pt x="605739" y="1305458"/>
                </a:lnTo>
                <a:lnTo>
                  <a:pt x="613181" y="1292758"/>
                </a:lnTo>
                <a:close/>
              </a:path>
              <a:path w="874395" h="1957705">
                <a:moveTo>
                  <a:pt x="197243" y="1254658"/>
                </a:moveTo>
                <a:lnTo>
                  <a:pt x="147515" y="1254658"/>
                </a:lnTo>
                <a:lnTo>
                  <a:pt x="140814" y="1267358"/>
                </a:lnTo>
                <a:lnTo>
                  <a:pt x="138582" y="1280058"/>
                </a:lnTo>
                <a:lnTo>
                  <a:pt x="140814" y="1305458"/>
                </a:lnTo>
                <a:lnTo>
                  <a:pt x="147515" y="1305458"/>
                </a:lnTo>
                <a:lnTo>
                  <a:pt x="158690" y="1318158"/>
                </a:lnTo>
                <a:lnTo>
                  <a:pt x="197243" y="1318158"/>
                </a:lnTo>
                <a:lnTo>
                  <a:pt x="204092" y="1305458"/>
                </a:lnTo>
                <a:lnTo>
                  <a:pt x="207873" y="1292758"/>
                </a:lnTo>
                <a:lnTo>
                  <a:pt x="263740" y="1292758"/>
                </a:lnTo>
                <a:lnTo>
                  <a:pt x="263740" y="1280058"/>
                </a:lnTo>
                <a:lnTo>
                  <a:pt x="207873" y="1280058"/>
                </a:lnTo>
                <a:lnTo>
                  <a:pt x="204092" y="1267358"/>
                </a:lnTo>
                <a:lnTo>
                  <a:pt x="197243" y="1254658"/>
                </a:lnTo>
                <a:close/>
              </a:path>
              <a:path w="874395" h="1957705">
                <a:moveTo>
                  <a:pt x="618769" y="1280058"/>
                </a:moveTo>
                <a:lnTo>
                  <a:pt x="432511" y="1280058"/>
                </a:lnTo>
                <a:lnTo>
                  <a:pt x="431736" y="1292758"/>
                </a:lnTo>
                <a:lnTo>
                  <a:pt x="618032" y="1292758"/>
                </a:lnTo>
                <a:lnTo>
                  <a:pt x="618769" y="1280058"/>
                </a:lnTo>
                <a:close/>
              </a:path>
              <a:path w="874395" h="1957705">
                <a:moveTo>
                  <a:pt x="519290" y="1229258"/>
                </a:moveTo>
                <a:lnTo>
                  <a:pt x="515213" y="1229258"/>
                </a:lnTo>
                <a:lnTo>
                  <a:pt x="512965" y="1241958"/>
                </a:lnTo>
                <a:lnTo>
                  <a:pt x="510743" y="1241958"/>
                </a:lnTo>
                <a:lnTo>
                  <a:pt x="512584" y="1254658"/>
                </a:lnTo>
                <a:lnTo>
                  <a:pt x="518566" y="1254658"/>
                </a:lnTo>
                <a:lnTo>
                  <a:pt x="561035" y="1280058"/>
                </a:lnTo>
                <a:lnTo>
                  <a:pt x="614679" y="1280058"/>
                </a:lnTo>
                <a:lnTo>
                  <a:pt x="605739" y="1267358"/>
                </a:lnTo>
                <a:lnTo>
                  <a:pt x="525272" y="1241958"/>
                </a:lnTo>
                <a:lnTo>
                  <a:pt x="519290" y="1229258"/>
                </a:lnTo>
                <a:close/>
              </a:path>
              <a:path w="874395" h="1957705">
                <a:moveTo>
                  <a:pt x="706323" y="1089558"/>
                </a:moveTo>
                <a:lnTo>
                  <a:pt x="688441" y="1089558"/>
                </a:lnTo>
                <a:lnTo>
                  <a:pt x="688441" y="1102258"/>
                </a:lnTo>
                <a:lnTo>
                  <a:pt x="692899" y="1102258"/>
                </a:lnTo>
                <a:lnTo>
                  <a:pt x="713028" y="1127658"/>
                </a:lnTo>
                <a:lnTo>
                  <a:pt x="685444" y="1153058"/>
                </a:lnTo>
                <a:lnTo>
                  <a:pt x="685825" y="1153058"/>
                </a:lnTo>
                <a:lnTo>
                  <a:pt x="689559" y="1165758"/>
                </a:lnTo>
                <a:lnTo>
                  <a:pt x="698119" y="1165758"/>
                </a:lnTo>
                <a:lnTo>
                  <a:pt x="726440" y="1140358"/>
                </a:lnTo>
                <a:lnTo>
                  <a:pt x="751020" y="1140358"/>
                </a:lnTo>
                <a:lnTo>
                  <a:pt x="739851" y="1127658"/>
                </a:lnTo>
                <a:lnTo>
                  <a:pt x="751020" y="1114958"/>
                </a:lnTo>
                <a:lnTo>
                  <a:pt x="726440" y="1114958"/>
                </a:lnTo>
                <a:lnTo>
                  <a:pt x="706323" y="1089558"/>
                </a:lnTo>
                <a:close/>
              </a:path>
              <a:path w="874395" h="1957705">
                <a:moveTo>
                  <a:pt x="751020" y="1140358"/>
                </a:moveTo>
                <a:lnTo>
                  <a:pt x="726440" y="1140358"/>
                </a:lnTo>
                <a:lnTo>
                  <a:pt x="746556" y="1165758"/>
                </a:lnTo>
                <a:lnTo>
                  <a:pt x="759968" y="1165758"/>
                </a:lnTo>
                <a:lnTo>
                  <a:pt x="764438" y="1153058"/>
                </a:lnTo>
                <a:lnTo>
                  <a:pt x="762190" y="1153058"/>
                </a:lnTo>
                <a:lnTo>
                  <a:pt x="751020" y="1140358"/>
                </a:lnTo>
                <a:close/>
              </a:path>
              <a:path w="874395" h="1957705">
                <a:moveTo>
                  <a:pt x="211774" y="1089558"/>
                </a:moveTo>
                <a:lnTo>
                  <a:pt x="168190" y="1089558"/>
                </a:lnTo>
                <a:lnTo>
                  <a:pt x="162747" y="1102258"/>
                </a:lnTo>
                <a:lnTo>
                  <a:pt x="160934" y="1114958"/>
                </a:lnTo>
                <a:lnTo>
                  <a:pt x="162747" y="1127658"/>
                </a:lnTo>
                <a:lnTo>
                  <a:pt x="168190" y="1140358"/>
                </a:lnTo>
                <a:lnTo>
                  <a:pt x="211774" y="1140358"/>
                </a:lnTo>
                <a:lnTo>
                  <a:pt x="217229" y="1127658"/>
                </a:lnTo>
                <a:lnTo>
                  <a:pt x="219049" y="1114958"/>
                </a:lnTo>
                <a:lnTo>
                  <a:pt x="217229" y="1102258"/>
                </a:lnTo>
                <a:lnTo>
                  <a:pt x="211774" y="1089558"/>
                </a:lnTo>
                <a:close/>
              </a:path>
              <a:path w="874395" h="1957705">
                <a:moveTo>
                  <a:pt x="766673" y="1089558"/>
                </a:moveTo>
                <a:lnTo>
                  <a:pt x="753262" y="1089558"/>
                </a:lnTo>
                <a:lnTo>
                  <a:pt x="726440" y="1114958"/>
                </a:lnTo>
                <a:lnTo>
                  <a:pt x="751020" y="1114958"/>
                </a:lnTo>
                <a:lnTo>
                  <a:pt x="762190" y="1102258"/>
                </a:lnTo>
                <a:lnTo>
                  <a:pt x="766673" y="1102258"/>
                </a:lnTo>
                <a:lnTo>
                  <a:pt x="766673" y="1089558"/>
                </a:lnTo>
                <a:close/>
              </a:path>
              <a:path w="874395" h="1957705">
                <a:moveTo>
                  <a:pt x="815847" y="314858"/>
                </a:moveTo>
                <a:lnTo>
                  <a:pt x="572693" y="314858"/>
                </a:lnTo>
                <a:lnTo>
                  <a:pt x="556564" y="327558"/>
                </a:lnTo>
                <a:lnTo>
                  <a:pt x="528960" y="340258"/>
                </a:lnTo>
                <a:lnTo>
                  <a:pt x="504302" y="352958"/>
                </a:lnTo>
                <a:lnTo>
                  <a:pt x="482585" y="378358"/>
                </a:lnTo>
                <a:lnTo>
                  <a:pt x="463803" y="391058"/>
                </a:lnTo>
                <a:lnTo>
                  <a:pt x="447094" y="403758"/>
                </a:lnTo>
                <a:lnTo>
                  <a:pt x="431653" y="429158"/>
                </a:lnTo>
                <a:lnTo>
                  <a:pt x="417480" y="441858"/>
                </a:lnTo>
                <a:lnTo>
                  <a:pt x="404571" y="467258"/>
                </a:lnTo>
                <a:lnTo>
                  <a:pt x="389964" y="492658"/>
                </a:lnTo>
                <a:lnTo>
                  <a:pt x="377459" y="518058"/>
                </a:lnTo>
                <a:lnTo>
                  <a:pt x="367055" y="556158"/>
                </a:lnTo>
                <a:lnTo>
                  <a:pt x="358749" y="581558"/>
                </a:lnTo>
                <a:lnTo>
                  <a:pt x="351961" y="606958"/>
                </a:lnTo>
                <a:lnTo>
                  <a:pt x="346165" y="632358"/>
                </a:lnTo>
                <a:lnTo>
                  <a:pt x="341352" y="670458"/>
                </a:lnTo>
                <a:lnTo>
                  <a:pt x="337515" y="695858"/>
                </a:lnTo>
                <a:lnTo>
                  <a:pt x="301752" y="1051458"/>
                </a:lnTo>
                <a:lnTo>
                  <a:pt x="155055" y="1051458"/>
                </a:lnTo>
                <a:lnTo>
                  <a:pt x="142699" y="1064158"/>
                </a:lnTo>
                <a:lnTo>
                  <a:pt x="319633" y="1064158"/>
                </a:lnTo>
                <a:lnTo>
                  <a:pt x="357631" y="695858"/>
                </a:lnTo>
                <a:lnTo>
                  <a:pt x="361469" y="670458"/>
                </a:lnTo>
                <a:lnTo>
                  <a:pt x="366282" y="645058"/>
                </a:lnTo>
                <a:lnTo>
                  <a:pt x="372078" y="606958"/>
                </a:lnTo>
                <a:lnTo>
                  <a:pt x="378866" y="581558"/>
                </a:lnTo>
                <a:lnTo>
                  <a:pt x="397021" y="530758"/>
                </a:lnTo>
                <a:lnTo>
                  <a:pt x="422452" y="479958"/>
                </a:lnTo>
                <a:lnTo>
                  <a:pt x="449684" y="441858"/>
                </a:lnTo>
                <a:lnTo>
                  <a:pt x="482231" y="403758"/>
                </a:lnTo>
                <a:lnTo>
                  <a:pt x="520093" y="378358"/>
                </a:lnTo>
                <a:lnTo>
                  <a:pt x="563270" y="352958"/>
                </a:lnTo>
                <a:lnTo>
                  <a:pt x="579118" y="340258"/>
                </a:lnTo>
                <a:lnTo>
                  <a:pt x="595387" y="340258"/>
                </a:lnTo>
                <a:lnTo>
                  <a:pt x="612081" y="327558"/>
                </a:lnTo>
                <a:lnTo>
                  <a:pt x="841269" y="327558"/>
                </a:lnTo>
                <a:lnTo>
                  <a:pt x="815847" y="314858"/>
                </a:lnTo>
                <a:close/>
              </a:path>
              <a:path w="874395" h="1957705">
                <a:moveTo>
                  <a:pt x="773920" y="429158"/>
                </a:moveTo>
                <a:lnTo>
                  <a:pt x="627518" y="429158"/>
                </a:lnTo>
                <a:lnTo>
                  <a:pt x="607974" y="441858"/>
                </a:lnTo>
                <a:lnTo>
                  <a:pt x="573746" y="467258"/>
                </a:lnTo>
                <a:lnTo>
                  <a:pt x="544825" y="492658"/>
                </a:lnTo>
                <a:lnTo>
                  <a:pt x="502907" y="556158"/>
                </a:lnTo>
                <a:lnTo>
                  <a:pt x="488648" y="594258"/>
                </a:lnTo>
                <a:lnTo>
                  <a:pt x="477189" y="632358"/>
                </a:lnTo>
                <a:lnTo>
                  <a:pt x="468531" y="670458"/>
                </a:lnTo>
                <a:lnTo>
                  <a:pt x="462673" y="708558"/>
                </a:lnTo>
                <a:lnTo>
                  <a:pt x="424688" y="1064158"/>
                </a:lnTo>
                <a:lnTo>
                  <a:pt x="618016" y="1064158"/>
                </a:lnTo>
                <a:lnTo>
                  <a:pt x="605716" y="1051458"/>
                </a:lnTo>
                <a:lnTo>
                  <a:pt x="447039" y="1051458"/>
                </a:lnTo>
                <a:lnTo>
                  <a:pt x="482790" y="708558"/>
                </a:lnTo>
                <a:lnTo>
                  <a:pt x="488510" y="670458"/>
                </a:lnTo>
                <a:lnTo>
                  <a:pt x="496752" y="632358"/>
                </a:lnTo>
                <a:lnTo>
                  <a:pt x="507516" y="594258"/>
                </a:lnTo>
                <a:lnTo>
                  <a:pt x="520801" y="556158"/>
                </a:lnTo>
                <a:lnTo>
                  <a:pt x="559342" y="505358"/>
                </a:lnTo>
                <a:lnTo>
                  <a:pt x="616915" y="454558"/>
                </a:lnTo>
                <a:lnTo>
                  <a:pt x="654899" y="454558"/>
                </a:lnTo>
                <a:lnTo>
                  <a:pt x="678928" y="441858"/>
                </a:lnTo>
                <a:lnTo>
                  <a:pt x="784536" y="441858"/>
                </a:lnTo>
                <a:lnTo>
                  <a:pt x="773920" y="429158"/>
                </a:lnTo>
                <a:close/>
              </a:path>
              <a:path w="874395" h="1957705">
                <a:moveTo>
                  <a:pt x="297281" y="365658"/>
                </a:moveTo>
                <a:lnTo>
                  <a:pt x="280860" y="365658"/>
                </a:lnTo>
                <a:lnTo>
                  <a:pt x="279399" y="378358"/>
                </a:lnTo>
                <a:lnTo>
                  <a:pt x="268223" y="479958"/>
                </a:lnTo>
                <a:lnTo>
                  <a:pt x="266725" y="479958"/>
                </a:lnTo>
                <a:lnTo>
                  <a:pt x="268223" y="492658"/>
                </a:lnTo>
                <a:lnTo>
                  <a:pt x="283870" y="492658"/>
                </a:lnTo>
                <a:lnTo>
                  <a:pt x="348244" y="441858"/>
                </a:lnTo>
                <a:lnTo>
                  <a:pt x="310692" y="441858"/>
                </a:lnTo>
                <a:lnTo>
                  <a:pt x="317338" y="429158"/>
                </a:lnTo>
                <a:lnTo>
                  <a:pt x="295046" y="429158"/>
                </a:lnTo>
                <a:lnTo>
                  <a:pt x="297281" y="378358"/>
                </a:lnTo>
                <a:lnTo>
                  <a:pt x="297281" y="365658"/>
                </a:lnTo>
                <a:close/>
              </a:path>
              <a:path w="874395" h="1957705">
                <a:moveTo>
                  <a:pt x="843088" y="441858"/>
                </a:moveTo>
                <a:lnTo>
                  <a:pt x="735657" y="441858"/>
                </a:lnTo>
                <a:lnTo>
                  <a:pt x="748860" y="454558"/>
                </a:lnTo>
                <a:lnTo>
                  <a:pt x="830930" y="454558"/>
                </a:lnTo>
                <a:lnTo>
                  <a:pt x="843088" y="441858"/>
                </a:lnTo>
                <a:close/>
              </a:path>
              <a:path w="874395" h="1957705">
                <a:moveTo>
                  <a:pt x="365455" y="416458"/>
                </a:moveTo>
                <a:lnTo>
                  <a:pt x="353148" y="416458"/>
                </a:lnTo>
                <a:lnTo>
                  <a:pt x="310692" y="441858"/>
                </a:lnTo>
                <a:lnTo>
                  <a:pt x="348244" y="441858"/>
                </a:lnTo>
                <a:lnTo>
                  <a:pt x="364337" y="429158"/>
                </a:lnTo>
                <a:lnTo>
                  <a:pt x="369925" y="429158"/>
                </a:lnTo>
                <a:lnTo>
                  <a:pt x="365455" y="416458"/>
                </a:lnTo>
                <a:close/>
              </a:path>
              <a:path w="874395" h="1957705">
                <a:moveTo>
                  <a:pt x="841269" y="327558"/>
                </a:moveTo>
                <a:lnTo>
                  <a:pt x="798793" y="327558"/>
                </a:lnTo>
                <a:lnTo>
                  <a:pt x="811377" y="340258"/>
                </a:lnTo>
                <a:lnTo>
                  <a:pt x="829945" y="340258"/>
                </a:lnTo>
                <a:lnTo>
                  <a:pt x="843218" y="352958"/>
                </a:lnTo>
                <a:lnTo>
                  <a:pt x="851187" y="365658"/>
                </a:lnTo>
                <a:lnTo>
                  <a:pt x="853846" y="391058"/>
                </a:lnTo>
                <a:lnTo>
                  <a:pt x="852935" y="391058"/>
                </a:lnTo>
                <a:lnTo>
                  <a:pt x="850206" y="403758"/>
                </a:lnTo>
                <a:lnTo>
                  <a:pt x="845665" y="416458"/>
                </a:lnTo>
                <a:lnTo>
                  <a:pt x="839317" y="429158"/>
                </a:lnTo>
                <a:lnTo>
                  <a:pt x="822809" y="429158"/>
                </a:lnTo>
                <a:lnTo>
                  <a:pt x="813101" y="441858"/>
                </a:lnTo>
                <a:lnTo>
                  <a:pt x="853846" y="441858"/>
                </a:lnTo>
                <a:lnTo>
                  <a:pt x="862647" y="429158"/>
                </a:lnTo>
                <a:lnTo>
                  <a:pt x="868933" y="416458"/>
                </a:lnTo>
                <a:lnTo>
                  <a:pt x="872705" y="403758"/>
                </a:lnTo>
                <a:lnTo>
                  <a:pt x="873963" y="391058"/>
                </a:lnTo>
                <a:lnTo>
                  <a:pt x="870329" y="365658"/>
                </a:lnTo>
                <a:lnTo>
                  <a:pt x="859431" y="340258"/>
                </a:lnTo>
                <a:lnTo>
                  <a:pt x="841269" y="327558"/>
                </a:lnTo>
                <a:close/>
              </a:path>
              <a:path w="874395" h="1957705">
                <a:moveTo>
                  <a:pt x="858305" y="187858"/>
                </a:moveTo>
                <a:lnTo>
                  <a:pt x="804669" y="187858"/>
                </a:lnTo>
                <a:lnTo>
                  <a:pt x="800201" y="200558"/>
                </a:lnTo>
                <a:lnTo>
                  <a:pt x="601081" y="200558"/>
                </a:lnTo>
                <a:lnTo>
                  <a:pt x="554361" y="213258"/>
                </a:lnTo>
                <a:lnTo>
                  <a:pt x="509345" y="238658"/>
                </a:lnTo>
                <a:lnTo>
                  <a:pt x="466039" y="251358"/>
                </a:lnTo>
                <a:lnTo>
                  <a:pt x="425220" y="276758"/>
                </a:lnTo>
                <a:lnTo>
                  <a:pt x="387711" y="314858"/>
                </a:lnTo>
                <a:lnTo>
                  <a:pt x="353513" y="352958"/>
                </a:lnTo>
                <a:lnTo>
                  <a:pt x="322624" y="391058"/>
                </a:lnTo>
                <a:lnTo>
                  <a:pt x="295046" y="429158"/>
                </a:lnTo>
                <a:lnTo>
                  <a:pt x="317338" y="429158"/>
                </a:lnTo>
                <a:lnTo>
                  <a:pt x="337277" y="391058"/>
                </a:lnTo>
                <a:lnTo>
                  <a:pt x="366998" y="352958"/>
                </a:lnTo>
                <a:lnTo>
                  <a:pt x="399855" y="327558"/>
                </a:lnTo>
                <a:lnTo>
                  <a:pt x="435849" y="289458"/>
                </a:lnTo>
                <a:lnTo>
                  <a:pt x="474979" y="264058"/>
                </a:lnTo>
                <a:lnTo>
                  <a:pt x="516505" y="251358"/>
                </a:lnTo>
                <a:lnTo>
                  <a:pt x="559732" y="238658"/>
                </a:lnTo>
                <a:lnTo>
                  <a:pt x="604660" y="225958"/>
                </a:lnTo>
                <a:lnTo>
                  <a:pt x="651288" y="213258"/>
                </a:lnTo>
                <a:lnTo>
                  <a:pt x="867257" y="213258"/>
                </a:lnTo>
                <a:lnTo>
                  <a:pt x="865018" y="200558"/>
                </a:lnTo>
                <a:lnTo>
                  <a:pt x="858305" y="187858"/>
                </a:lnTo>
                <a:close/>
              </a:path>
              <a:path w="874395" h="1957705">
                <a:moveTo>
                  <a:pt x="822970" y="365658"/>
                </a:moveTo>
                <a:lnTo>
                  <a:pt x="768488" y="365658"/>
                </a:lnTo>
                <a:lnTo>
                  <a:pt x="766673" y="378358"/>
                </a:lnTo>
                <a:lnTo>
                  <a:pt x="768488" y="391058"/>
                </a:lnTo>
                <a:lnTo>
                  <a:pt x="773934" y="403758"/>
                </a:lnTo>
                <a:lnTo>
                  <a:pt x="783014" y="416458"/>
                </a:lnTo>
                <a:lnTo>
                  <a:pt x="808436" y="416458"/>
                </a:lnTo>
                <a:lnTo>
                  <a:pt x="817518" y="403758"/>
                </a:lnTo>
                <a:lnTo>
                  <a:pt x="822970" y="391058"/>
                </a:lnTo>
                <a:lnTo>
                  <a:pt x="824788" y="378358"/>
                </a:lnTo>
                <a:lnTo>
                  <a:pt x="822970" y="365658"/>
                </a:lnTo>
                <a:close/>
              </a:path>
              <a:path w="874395" h="1957705">
                <a:moveTo>
                  <a:pt x="808436" y="352958"/>
                </a:moveTo>
                <a:lnTo>
                  <a:pt x="783014" y="352958"/>
                </a:lnTo>
                <a:lnTo>
                  <a:pt x="773934" y="365658"/>
                </a:lnTo>
                <a:lnTo>
                  <a:pt x="817518" y="365658"/>
                </a:lnTo>
                <a:lnTo>
                  <a:pt x="808436" y="352958"/>
                </a:lnTo>
                <a:close/>
              </a:path>
              <a:path w="874395" h="1957705">
                <a:moveTo>
                  <a:pt x="774344" y="302158"/>
                </a:moveTo>
                <a:lnTo>
                  <a:pt x="626973" y="302158"/>
                </a:lnTo>
                <a:lnTo>
                  <a:pt x="607894" y="314858"/>
                </a:lnTo>
                <a:lnTo>
                  <a:pt x="788455" y="314858"/>
                </a:lnTo>
                <a:lnTo>
                  <a:pt x="774344" y="302158"/>
                </a:lnTo>
                <a:close/>
              </a:path>
              <a:path w="874395" h="1957705">
                <a:moveTo>
                  <a:pt x="867257" y="213258"/>
                </a:moveTo>
                <a:lnTo>
                  <a:pt x="784405" y="213258"/>
                </a:lnTo>
                <a:lnTo>
                  <a:pt x="795731" y="225958"/>
                </a:lnTo>
                <a:lnTo>
                  <a:pt x="797965" y="238658"/>
                </a:lnTo>
                <a:lnTo>
                  <a:pt x="804668" y="251358"/>
                </a:lnTo>
                <a:lnTo>
                  <a:pt x="858305" y="251358"/>
                </a:lnTo>
                <a:lnTo>
                  <a:pt x="865018" y="238658"/>
                </a:lnTo>
                <a:lnTo>
                  <a:pt x="867257" y="213258"/>
                </a:lnTo>
                <a:close/>
              </a:path>
              <a:path w="874395" h="1957705">
                <a:moveTo>
                  <a:pt x="699617" y="187858"/>
                </a:moveTo>
                <a:lnTo>
                  <a:pt x="649501" y="200558"/>
                </a:lnTo>
                <a:lnTo>
                  <a:pt x="724333" y="200558"/>
                </a:lnTo>
                <a:lnTo>
                  <a:pt x="699617" y="187858"/>
                </a:lnTo>
                <a:close/>
              </a:path>
              <a:path w="874395" h="1957705">
                <a:moveTo>
                  <a:pt x="735380" y="0"/>
                </a:moveTo>
                <a:lnTo>
                  <a:pt x="708558" y="0"/>
                </a:lnTo>
                <a:lnTo>
                  <a:pt x="708558" y="7480"/>
                </a:lnTo>
                <a:lnTo>
                  <a:pt x="706323" y="13804"/>
                </a:lnTo>
                <a:lnTo>
                  <a:pt x="672782" y="26822"/>
                </a:lnTo>
                <a:lnTo>
                  <a:pt x="670560" y="26822"/>
                </a:lnTo>
                <a:lnTo>
                  <a:pt x="670560" y="44704"/>
                </a:lnTo>
                <a:lnTo>
                  <a:pt x="704088" y="44704"/>
                </a:lnTo>
                <a:lnTo>
                  <a:pt x="704088" y="143065"/>
                </a:lnTo>
                <a:lnTo>
                  <a:pt x="735380" y="143065"/>
                </a:lnTo>
                <a:lnTo>
                  <a:pt x="735380" y="0"/>
                </a:lnTo>
                <a:close/>
              </a:path>
              <a:path w="874395" h="1957705">
                <a:moveTo>
                  <a:pt x="263740" y="1875332"/>
                </a:moveTo>
                <a:lnTo>
                  <a:pt x="259283" y="1875332"/>
                </a:lnTo>
                <a:lnTo>
                  <a:pt x="250342" y="1884273"/>
                </a:lnTo>
                <a:lnTo>
                  <a:pt x="250342" y="1888756"/>
                </a:lnTo>
                <a:lnTo>
                  <a:pt x="254812" y="1893214"/>
                </a:lnTo>
                <a:lnTo>
                  <a:pt x="274929" y="1915566"/>
                </a:lnTo>
                <a:lnTo>
                  <a:pt x="250342" y="1940153"/>
                </a:lnTo>
                <a:lnTo>
                  <a:pt x="247332" y="1943125"/>
                </a:lnTo>
                <a:lnTo>
                  <a:pt x="247726" y="1947214"/>
                </a:lnTo>
                <a:lnTo>
                  <a:pt x="255168" y="1957654"/>
                </a:lnTo>
                <a:lnTo>
                  <a:pt x="260007" y="1957273"/>
                </a:lnTo>
                <a:lnTo>
                  <a:pt x="288340" y="1928990"/>
                </a:lnTo>
                <a:lnTo>
                  <a:pt x="313955" y="1928990"/>
                </a:lnTo>
                <a:lnTo>
                  <a:pt x="301752" y="1915566"/>
                </a:lnTo>
                <a:lnTo>
                  <a:pt x="315169" y="1902155"/>
                </a:lnTo>
                <a:lnTo>
                  <a:pt x="288340" y="1902155"/>
                </a:lnTo>
                <a:lnTo>
                  <a:pt x="268223" y="1879803"/>
                </a:lnTo>
                <a:lnTo>
                  <a:pt x="263740" y="1875332"/>
                </a:lnTo>
                <a:close/>
              </a:path>
              <a:path w="874395" h="1957705">
                <a:moveTo>
                  <a:pt x="313955" y="1928990"/>
                </a:moveTo>
                <a:lnTo>
                  <a:pt x="288340" y="1928990"/>
                </a:lnTo>
                <a:lnTo>
                  <a:pt x="308457" y="1951329"/>
                </a:lnTo>
                <a:lnTo>
                  <a:pt x="312915" y="1955800"/>
                </a:lnTo>
                <a:lnTo>
                  <a:pt x="317398" y="1956155"/>
                </a:lnTo>
                <a:lnTo>
                  <a:pt x="326339" y="1948713"/>
                </a:lnTo>
                <a:lnTo>
                  <a:pt x="327075" y="1944624"/>
                </a:lnTo>
                <a:lnTo>
                  <a:pt x="324103" y="1940153"/>
                </a:lnTo>
                <a:lnTo>
                  <a:pt x="313955" y="1928990"/>
                </a:lnTo>
                <a:close/>
              </a:path>
              <a:path w="874395" h="1957705">
                <a:moveTo>
                  <a:pt x="319633" y="1875332"/>
                </a:moveTo>
                <a:lnTo>
                  <a:pt x="315163" y="1875332"/>
                </a:lnTo>
                <a:lnTo>
                  <a:pt x="288340" y="1902155"/>
                </a:lnTo>
                <a:lnTo>
                  <a:pt x="315169" y="1902155"/>
                </a:lnTo>
                <a:lnTo>
                  <a:pt x="328574" y="1888756"/>
                </a:lnTo>
                <a:lnTo>
                  <a:pt x="328574" y="1884273"/>
                </a:lnTo>
                <a:lnTo>
                  <a:pt x="319633" y="1875332"/>
                </a:lnTo>
                <a:close/>
              </a:path>
              <a:path w="874395" h="1957705">
                <a:moveTo>
                  <a:pt x="92661" y="1231595"/>
                </a:moveTo>
                <a:lnTo>
                  <a:pt x="56616" y="1231595"/>
                </a:lnTo>
                <a:lnTo>
                  <a:pt x="61810" y="1233830"/>
                </a:lnTo>
                <a:lnTo>
                  <a:pt x="67792" y="1242771"/>
                </a:lnTo>
                <a:lnTo>
                  <a:pt x="69291" y="1247241"/>
                </a:lnTo>
                <a:lnTo>
                  <a:pt x="69291" y="1251712"/>
                </a:lnTo>
                <a:lnTo>
                  <a:pt x="67051" y="1261085"/>
                </a:lnTo>
                <a:lnTo>
                  <a:pt x="60337" y="1271284"/>
                </a:lnTo>
                <a:lnTo>
                  <a:pt x="49156" y="1282314"/>
                </a:lnTo>
                <a:lnTo>
                  <a:pt x="33515" y="1294180"/>
                </a:lnTo>
                <a:lnTo>
                  <a:pt x="22472" y="1302789"/>
                </a:lnTo>
                <a:lnTo>
                  <a:pt x="1106" y="1336938"/>
                </a:lnTo>
                <a:lnTo>
                  <a:pt x="0" y="1350073"/>
                </a:lnTo>
                <a:lnTo>
                  <a:pt x="96113" y="1350073"/>
                </a:lnTo>
                <a:lnTo>
                  <a:pt x="96113" y="1325473"/>
                </a:lnTo>
                <a:lnTo>
                  <a:pt x="35763" y="1325473"/>
                </a:lnTo>
                <a:lnTo>
                  <a:pt x="38543" y="1321282"/>
                </a:lnTo>
                <a:lnTo>
                  <a:pt x="44689" y="1315416"/>
                </a:lnTo>
                <a:lnTo>
                  <a:pt x="54195" y="1307876"/>
                </a:lnTo>
                <a:lnTo>
                  <a:pt x="67055" y="1298663"/>
                </a:lnTo>
                <a:lnTo>
                  <a:pt x="72497" y="1295026"/>
                </a:lnTo>
                <a:lnTo>
                  <a:pt x="77662" y="1290835"/>
                </a:lnTo>
                <a:lnTo>
                  <a:pt x="96113" y="1251712"/>
                </a:lnTo>
                <a:lnTo>
                  <a:pt x="93036" y="1232162"/>
                </a:lnTo>
                <a:lnTo>
                  <a:pt x="92661" y="1231595"/>
                </a:lnTo>
                <a:close/>
              </a:path>
              <a:path w="874395" h="1957705">
                <a:moveTo>
                  <a:pt x="46939" y="1207008"/>
                </a:moveTo>
                <a:lnTo>
                  <a:pt x="10683" y="1220505"/>
                </a:lnTo>
                <a:lnTo>
                  <a:pt x="0" y="1258430"/>
                </a:lnTo>
                <a:lnTo>
                  <a:pt x="29057" y="1258430"/>
                </a:lnTo>
                <a:lnTo>
                  <a:pt x="29152" y="1251712"/>
                </a:lnTo>
                <a:lnTo>
                  <a:pt x="29794" y="1246505"/>
                </a:lnTo>
                <a:lnTo>
                  <a:pt x="31292" y="1240548"/>
                </a:lnTo>
                <a:lnTo>
                  <a:pt x="32753" y="1234605"/>
                </a:lnTo>
                <a:lnTo>
                  <a:pt x="38734" y="1231595"/>
                </a:lnTo>
                <a:lnTo>
                  <a:pt x="92661" y="1231595"/>
                </a:lnTo>
                <a:lnTo>
                  <a:pt x="83808" y="1218191"/>
                </a:lnTo>
                <a:lnTo>
                  <a:pt x="68440" y="1209804"/>
                </a:lnTo>
                <a:lnTo>
                  <a:pt x="46939" y="120700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3689" y="1079158"/>
            <a:ext cx="1825396" cy="18253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435" y="436617"/>
            <a:ext cx="1176252" cy="16756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20674" y="432042"/>
            <a:ext cx="706120" cy="172720"/>
            <a:chOff x="1720674" y="432042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0674" y="432042"/>
              <a:ext cx="493767" cy="1721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7651" y="481415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745924" y="3827399"/>
            <a:ext cx="438150" cy="913765"/>
          </a:xfrm>
          <a:custGeom>
            <a:avLst/>
            <a:gdLst/>
            <a:ahLst/>
            <a:cxnLst/>
            <a:rect l="l" t="t" r="r" b="b"/>
            <a:pathLst>
              <a:path w="438150" h="913764">
                <a:moveTo>
                  <a:pt x="354279" y="0"/>
                </a:moveTo>
                <a:lnTo>
                  <a:pt x="314263" y="3179"/>
                </a:lnTo>
                <a:lnTo>
                  <a:pt x="262231" y="20039"/>
                </a:lnTo>
                <a:lnTo>
                  <a:pt x="217665" y="53568"/>
                </a:lnTo>
                <a:lnTo>
                  <a:pt x="193546" y="83204"/>
                </a:lnTo>
                <a:lnTo>
                  <a:pt x="170208" y="126841"/>
                </a:lnTo>
                <a:lnTo>
                  <a:pt x="155259" y="173332"/>
                </a:lnTo>
                <a:lnTo>
                  <a:pt x="145326" y="231724"/>
                </a:lnTo>
                <a:lnTo>
                  <a:pt x="121894" y="456742"/>
                </a:lnTo>
                <a:lnTo>
                  <a:pt x="17170" y="456742"/>
                </a:lnTo>
                <a:lnTo>
                  <a:pt x="11722" y="459092"/>
                </a:lnTo>
                <a:lnTo>
                  <a:pt x="2336" y="468464"/>
                </a:lnTo>
                <a:lnTo>
                  <a:pt x="0" y="473938"/>
                </a:lnTo>
                <a:lnTo>
                  <a:pt x="0" y="486435"/>
                </a:lnTo>
                <a:lnTo>
                  <a:pt x="2336" y="491909"/>
                </a:lnTo>
                <a:lnTo>
                  <a:pt x="11722" y="501281"/>
                </a:lnTo>
                <a:lnTo>
                  <a:pt x="17170" y="503631"/>
                </a:lnTo>
                <a:lnTo>
                  <a:pt x="116535" y="503631"/>
                </a:lnTo>
                <a:lnTo>
                  <a:pt x="76352" y="885824"/>
                </a:lnTo>
                <a:lnTo>
                  <a:pt x="76352" y="898093"/>
                </a:lnTo>
                <a:lnTo>
                  <a:pt x="79032" y="904011"/>
                </a:lnTo>
                <a:lnTo>
                  <a:pt x="89738" y="911605"/>
                </a:lnTo>
                <a:lnTo>
                  <a:pt x="94869" y="913498"/>
                </a:lnTo>
                <a:lnTo>
                  <a:pt x="105143" y="913498"/>
                </a:lnTo>
                <a:lnTo>
                  <a:pt x="164084" y="503631"/>
                </a:lnTo>
                <a:lnTo>
                  <a:pt x="290195" y="503631"/>
                </a:lnTo>
                <a:lnTo>
                  <a:pt x="295681" y="501281"/>
                </a:lnTo>
                <a:lnTo>
                  <a:pt x="305054" y="491909"/>
                </a:lnTo>
                <a:lnTo>
                  <a:pt x="307403" y="486435"/>
                </a:lnTo>
                <a:lnTo>
                  <a:pt x="307403" y="473938"/>
                </a:lnTo>
                <a:lnTo>
                  <a:pt x="305054" y="468464"/>
                </a:lnTo>
                <a:lnTo>
                  <a:pt x="295681" y="459092"/>
                </a:lnTo>
                <a:lnTo>
                  <a:pt x="290195" y="456742"/>
                </a:lnTo>
                <a:lnTo>
                  <a:pt x="169443" y="456742"/>
                </a:lnTo>
                <a:lnTo>
                  <a:pt x="192214" y="239090"/>
                </a:lnTo>
                <a:lnTo>
                  <a:pt x="199402" y="194132"/>
                </a:lnTo>
                <a:lnTo>
                  <a:pt x="210286" y="153022"/>
                </a:lnTo>
                <a:lnTo>
                  <a:pt x="227525" y="116446"/>
                </a:lnTo>
                <a:lnTo>
                  <a:pt x="253822" y="85051"/>
                </a:lnTo>
                <a:lnTo>
                  <a:pt x="286781" y="60688"/>
                </a:lnTo>
                <a:lnTo>
                  <a:pt x="335046" y="47418"/>
                </a:lnTo>
                <a:lnTo>
                  <a:pt x="349592" y="46875"/>
                </a:lnTo>
                <a:lnTo>
                  <a:pt x="357979" y="47021"/>
                </a:lnTo>
                <a:lnTo>
                  <a:pt x="395808" y="52450"/>
                </a:lnTo>
                <a:lnTo>
                  <a:pt x="407403" y="55130"/>
                </a:lnTo>
                <a:lnTo>
                  <a:pt x="410756" y="55575"/>
                </a:lnTo>
                <a:lnTo>
                  <a:pt x="421462" y="55575"/>
                </a:lnTo>
                <a:lnTo>
                  <a:pt x="427380" y="53124"/>
                </a:lnTo>
                <a:lnTo>
                  <a:pt x="435864" y="43306"/>
                </a:lnTo>
                <a:lnTo>
                  <a:pt x="437997" y="37718"/>
                </a:lnTo>
                <a:lnTo>
                  <a:pt x="437997" y="26555"/>
                </a:lnTo>
                <a:lnTo>
                  <a:pt x="401834" y="3511"/>
                </a:lnTo>
                <a:lnTo>
                  <a:pt x="369849" y="333"/>
                </a:lnTo>
                <a:lnTo>
                  <a:pt x="35427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45286" y="3827399"/>
            <a:ext cx="438150" cy="913765"/>
          </a:xfrm>
          <a:custGeom>
            <a:avLst/>
            <a:gdLst/>
            <a:ahLst/>
            <a:cxnLst/>
            <a:rect l="l" t="t" r="r" b="b"/>
            <a:pathLst>
              <a:path w="438150" h="913764">
                <a:moveTo>
                  <a:pt x="354279" y="0"/>
                </a:moveTo>
                <a:lnTo>
                  <a:pt x="314267" y="3179"/>
                </a:lnTo>
                <a:lnTo>
                  <a:pt x="262231" y="20039"/>
                </a:lnTo>
                <a:lnTo>
                  <a:pt x="217665" y="53568"/>
                </a:lnTo>
                <a:lnTo>
                  <a:pt x="193546" y="83204"/>
                </a:lnTo>
                <a:lnTo>
                  <a:pt x="170213" y="126841"/>
                </a:lnTo>
                <a:lnTo>
                  <a:pt x="155266" y="173332"/>
                </a:lnTo>
                <a:lnTo>
                  <a:pt x="145326" y="231724"/>
                </a:lnTo>
                <a:lnTo>
                  <a:pt x="121894" y="456742"/>
                </a:lnTo>
                <a:lnTo>
                  <a:pt x="17183" y="456742"/>
                </a:lnTo>
                <a:lnTo>
                  <a:pt x="11722" y="459092"/>
                </a:lnTo>
                <a:lnTo>
                  <a:pt x="2336" y="468464"/>
                </a:lnTo>
                <a:lnTo>
                  <a:pt x="0" y="473938"/>
                </a:lnTo>
                <a:lnTo>
                  <a:pt x="0" y="486435"/>
                </a:lnTo>
                <a:lnTo>
                  <a:pt x="2336" y="491909"/>
                </a:lnTo>
                <a:lnTo>
                  <a:pt x="11722" y="501281"/>
                </a:lnTo>
                <a:lnTo>
                  <a:pt x="17183" y="503631"/>
                </a:lnTo>
                <a:lnTo>
                  <a:pt x="116535" y="503631"/>
                </a:lnTo>
                <a:lnTo>
                  <a:pt x="76352" y="885824"/>
                </a:lnTo>
                <a:lnTo>
                  <a:pt x="76352" y="898093"/>
                </a:lnTo>
                <a:lnTo>
                  <a:pt x="79032" y="904011"/>
                </a:lnTo>
                <a:lnTo>
                  <a:pt x="89738" y="911605"/>
                </a:lnTo>
                <a:lnTo>
                  <a:pt x="94869" y="913498"/>
                </a:lnTo>
                <a:lnTo>
                  <a:pt x="105143" y="913498"/>
                </a:lnTo>
                <a:lnTo>
                  <a:pt x="164084" y="503631"/>
                </a:lnTo>
                <a:lnTo>
                  <a:pt x="290207" y="503631"/>
                </a:lnTo>
                <a:lnTo>
                  <a:pt x="295681" y="501281"/>
                </a:lnTo>
                <a:lnTo>
                  <a:pt x="305054" y="491909"/>
                </a:lnTo>
                <a:lnTo>
                  <a:pt x="307403" y="486435"/>
                </a:lnTo>
                <a:lnTo>
                  <a:pt x="307403" y="473938"/>
                </a:lnTo>
                <a:lnTo>
                  <a:pt x="305054" y="468464"/>
                </a:lnTo>
                <a:lnTo>
                  <a:pt x="295681" y="459092"/>
                </a:lnTo>
                <a:lnTo>
                  <a:pt x="290207" y="456742"/>
                </a:lnTo>
                <a:lnTo>
                  <a:pt x="169443" y="456742"/>
                </a:lnTo>
                <a:lnTo>
                  <a:pt x="192214" y="239090"/>
                </a:lnTo>
                <a:lnTo>
                  <a:pt x="199402" y="194132"/>
                </a:lnTo>
                <a:lnTo>
                  <a:pt x="210286" y="153022"/>
                </a:lnTo>
                <a:lnTo>
                  <a:pt x="227534" y="116446"/>
                </a:lnTo>
                <a:lnTo>
                  <a:pt x="253822" y="85051"/>
                </a:lnTo>
                <a:lnTo>
                  <a:pt x="286781" y="60688"/>
                </a:lnTo>
                <a:lnTo>
                  <a:pt x="335046" y="47418"/>
                </a:lnTo>
                <a:lnTo>
                  <a:pt x="349592" y="46875"/>
                </a:lnTo>
                <a:lnTo>
                  <a:pt x="357984" y="47021"/>
                </a:lnTo>
                <a:lnTo>
                  <a:pt x="365748" y="47458"/>
                </a:lnTo>
                <a:lnTo>
                  <a:pt x="372886" y="48188"/>
                </a:lnTo>
                <a:lnTo>
                  <a:pt x="387654" y="50787"/>
                </a:lnTo>
                <a:lnTo>
                  <a:pt x="407403" y="55130"/>
                </a:lnTo>
                <a:lnTo>
                  <a:pt x="410756" y="55575"/>
                </a:lnTo>
                <a:lnTo>
                  <a:pt x="421474" y="55575"/>
                </a:lnTo>
                <a:lnTo>
                  <a:pt x="427393" y="53124"/>
                </a:lnTo>
                <a:lnTo>
                  <a:pt x="435876" y="43306"/>
                </a:lnTo>
                <a:lnTo>
                  <a:pt x="437997" y="37718"/>
                </a:lnTo>
                <a:lnTo>
                  <a:pt x="437997" y="26555"/>
                </a:lnTo>
                <a:lnTo>
                  <a:pt x="401834" y="3511"/>
                </a:lnTo>
                <a:lnTo>
                  <a:pt x="369849" y="333"/>
                </a:lnTo>
                <a:lnTo>
                  <a:pt x="35427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44654" y="3827399"/>
            <a:ext cx="438150" cy="913765"/>
          </a:xfrm>
          <a:custGeom>
            <a:avLst/>
            <a:gdLst/>
            <a:ahLst/>
            <a:cxnLst/>
            <a:rect l="l" t="t" r="r" b="b"/>
            <a:pathLst>
              <a:path w="438150" h="913764">
                <a:moveTo>
                  <a:pt x="354279" y="0"/>
                </a:moveTo>
                <a:lnTo>
                  <a:pt x="314267" y="3179"/>
                </a:lnTo>
                <a:lnTo>
                  <a:pt x="262231" y="20039"/>
                </a:lnTo>
                <a:lnTo>
                  <a:pt x="217665" y="53568"/>
                </a:lnTo>
                <a:lnTo>
                  <a:pt x="193546" y="83204"/>
                </a:lnTo>
                <a:lnTo>
                  <a:pt x="170213" y="126841"/>
                </a:lnTo>
                <a:lnTo>
                  <a:pt x="155266" y="173332"/>
                </a:lnTo>
                <a:lnTo>
                  <a:pt x="145326" y="231724"/>
                </a:lnTo>
                <a:lnTo>
                  <a:pt x="121894" y="456742"/>
                </a:lnTo>
                <a:lnTo>
                  <a:pt x="17183" y="456742"/>
                </a:lnTo>
                <a:lnTo>
                  <a:pt x="11722" y="459092"/>
                </a:lnTo>
                <a:lnTo>
                  <a:pt x="2336" y="468464"/>
                </a:lnTo>
                <a:lnTo>
                  <a:pt x="0" y="473938"/>
                </a:lnTo>
                <a:lnTo>
                  <a:pt x="0" y="486435"/>
                </a:lnTo>
                <a:lnTo>
                  <a:pt x="2336" y="491909"/>
                </a:lnTo>
                <a:lnTo>
                  <a:pt x="11722" y="501281"/>
                </a:lnTo>
                <a:lnTo>
                  <a:pt x="17183" y="503631"/>
                </a:lnTo>
                <a:lnTo>
                  <a:pt x="116535" y="503631"/>
                </a:lnTo>
                <a:lnTo>
                  <a:pt x="76352" y="885824"/>
                </a:lnTo>
                <a:lnTo>
                  <a:pt x="76352" y="898093"/>
                </a:lnTo>
                <a:lnTo>
                  <a:pt x="79032" y="904011"/>
                </a:lnTo>
                <a:lnTo>
                  <a:pt x="89738" y="911605"/>
                </a:lnTo>
                <a:lnTo>
                  <a:pt x="94868" y="913498"/>
                </a:lnTo>
                <a:lnTo>
                  <a:pt x="105143" y="913498"/>
                </a:lnTo>
                <a:lnTo>
                  <a:pt x="164083" y="503631"/>
                </a:lnTo>
                <a:lnTo>
                  <a:pt x="290207" y="503631"/>
                </a:lnTo>
                <a:lnTo>
                  <a:pt x="295681" y="501281"/>
                </a:lnTo>
                <a:lnTo>
                  <a:pt x="305053" y="491909"/>
                </a:lnTo>
                <a:lnTo>
                  <a:pt x="307403" y="486435"/>
                </a:lnTo>
                <a:lnTo>
                  <a:pt x="307403" y="473938"/>
                </a:lnTo>
                <a:lnTo>
                  <a:pt x="305053" y="468464"/>
                </a:lnTo>
                <a:lnTo>
                  <a:pt x="295681" y="459092"/>
                </a:lnTo>
                <a:lnTo>
                  <a:pt x="290207" y="456742"/>
                </a:lnTo>
                <a:lnTo>
                  <a:pt x="169443" y="456742"/>
                </a:lnTo>
                <a:lnTo>
                  <a:pt x="192214" y="239090"/>
                </a:lnTo>
                <a:lnTo>
                  <a:pt x="199402" y="194132"/>
                </a:lnTo>
                <a:lnTo>
                  <a:pt x="210286" y="153022"/>
                </a:lnTo>
                <a:lnTo>
                  <a:pt x="227534" y="116446"/>
                </a:lnTo>
                <a:lnTo>
                  <a:pt x="253822" y="85051"/>
                </a:lnTo>
                <a:lnTo>
                  <a:pt x="286781" y="60688"/>
                </a:lnTo>
                <a:lnTo>
                  <a:pt x="335046" y="47418"/>
                </a:lnTo>
                <a:lnTo>
                  <a:pt x="349592" y="46875"/>
                </a:lnTo>
                <a:lnTo>
                  <a:pt x="357984" y="47021"/>
                </a:lnTo>
                <a:lnTo>
                  <a:pt x="365748" y="47458"/>
                </a:lnTo>
                <a:lnTo>
                  <a:pt x="372886" y="48188"/>
                </a:lnTo>
                <a:lnTo>
                  <a:pt x="387654" y="50787"/>
                </a:lnTo>
                <a:lnTo>
                  <a:pt x="407403" y="55130"/>
                </a:lnTo>
                <a:lnTo>
                  <a:pt x="410756" y="55575"/>
                </a:lnTo>
                <a:lnTo>
                  <a:pt x="421474" y="55575"/>
                </a:lnTo>
                <a:lnTo>
                  <a:pt x="427393" y="53124"/>
                </a:lnTo>
                <a:lnTo>
                  <a:pt x="435876" y="43306"/>
                </a:lnTo>
                <a:lnTo>
                  <a:pt x="437997" y="37718"/>
                </a:lnTo>
                <a:lnTo>
                  <a:pt x="437997" y="26555"/>
                </a:lnTo>
                <a:lnTo>
                  <a:pt x="401834" y="3511"/>
                </a:lnTo>
                <a:lnTo>
                  <a:pt x="369849" y="333"/>
                </a:lnTo>
                <a:lnTo>
                  <a:pt x="35427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44017" y="3827399"/>
            <a:ext cx="438150" cy="913765"/>
          </a:xfrm>
          <a:custGeom>
            <a:avLst/>
            <a:gdLst/>
            <a:ahLst/>
            <a:cxnLst/>
            <a:rect l="l" t="t" r="r" b="b"/>
            <a:pathLst>
              <a:path w="438150" h="913764">
                <a:moveTo>
                  <a:pt x="354279" y="0"/>
                </a:moveTo>
                <a:lnTo>
                  <a:pt x="314267" y="3179"/>
                </a:lnTo>
                <a:lnTo>
                  <a:pt x="262238" y="20039"/>
                </a:lnTo>
                <a:lnTo>
                  <a:pt x="217665" y="53568"/>
                </a:lnTo>
                <a:lnTo>
                  <a:pt x="193551" y="83204"/>
                </a:lnTo>
                <a:lnTo>
                  <a:pt x="170215" y="126841"/>
                </a:lnTo>
                <a:lnTo>
                  <a:pt x="155266" y="173332"/>
                </a:lnTo>
                <a:lnTo>
                  <a:pt x="145326" y="231724"/>
                </a:lnTo>
                <a:lnTo>
                  <a:pt x="121894" y="456742"/>
                </a:lnTo>
                <a:lnTo>
                  <a:pt x="17183" y="456742"/>
                </a:lnTo>
                <a:lnTo>
                  <a:pt x="11722" y="459092"/>
                </a:lnTo>
                <a:lnTo>
                  <a:pt x="2336" y="468464"/>
                </a:lnTo>
                <a:lnTo>
                  <a:pt x="0" y="473938"/>
                </a:lnTo>
                <a:lnTo>
                  <a:pt x="0" y="486435"/>
                </a:lnTo>
                <a:lnTo>
                  <a:pt x="2336" y="491909"/>
                </a:lnTo>
                <a:lnTo>
                  <a:pt x="11722" y="501281"/>
                </a:lnTo>
                <a:lnTo>
                  <a:pt x="17183" y="503631"/>
                </a:lnTo>
                <a:lnTo>
                  <a:pt x="116535" y="503631"/>
                </a:lnTo>
                <a:lnTo>
                  <a:pt x="76352" y="885824"/>
                </a:lnTo>
                <a:lnTo>
                  <a:pt x="76352" y="898093"/>
                </a:lnTo>
                <a:lnTo>
                  <a:pt x="79032" y="904011"/>
                </a:lnTo>
                <a:lnTo>
                  <a:pt x="89738" y="911605"/>
                </a:lnTo>
                <a:lnTo>
                  <a:pt x="94881" y="913498"/>
                </a:lnTo>
                <a:lnTo>
                  <a:pt x="105143" y="913498"/>
                </a:lnTo>
                <a:lnTo>
                  <a:pt x="164083" y="503631"/>
                </a:lnTo>
                <a:lnTo>
                  <a:pt x="290207" y="503631"/>
                </a:lnTo>
                <a:lnTo>
                  <a:pt x="295681" y="501281"/>
                </a:lnTo>
                <a:lnTo>
                  <a:pt x="305053" y="491909"/>
                </a:lnTo>
                <a:lnTo>
                  <a:pt x="307403" y="486435"/>
                </a:lnTo>
                <a:lnTo>
                  <a:pt x="307403" y="473938"/>
                </a:lnTo>
                <a:lnTo>
                  <a:pt x="305053" y="468464"/>
                </a:lnTo>
                <a:lnTo>
                  <a:pt x="295681" y="459092"/>
                </a:lnTo>
                <a:lnTo>
                  <a:pt x="290207" y="456742"/>
                </a:lnTo>
                <a:lnTo>
                  <a:pt x="169443" y="456742"/>
                </a:lnTo>
                <a:lnTo>
                  <a:pt x="192214" y="239090"/>
                </a:lnTo>
                <a:lnTo>
                  <a:pt x="199407" y="194132"/>
                </a:lnTo>
                <a:lnTo>
                  <a:pt x="210286" y="153022"/>
                </a:lnTo>
                <a:lnTo>
                  <a:pt x="227534" y="116446"/>
                </a:lnTo>
                <a:lnTo>
                  <a:pt x="253822" y="85051"/>
                </a:lnTo>
                <a:lnTo>
                  <a:pt x="286787" y="60688"/>
                </a:lnTo>
                <a:lnTo>
                  <a:pt x="335048" y="47418"/>
                </a:lnTo>
                <a:lnTo>
                  <a:pt x="349592" y="46875"/>
                </a:lnTo>
                <a:lnTo>
                  <a:pt x="357986" y="47021"/>
                </a:lnTo>
                <a:lnTo>
                  <a:pt x="365753" y="47458"/>
                </a:lnTo>
                <a:lnTo>
                  <a:pt x="372892" y="48188"/>
                </a:lnTo>
                <a:lnTo>
                  <a:pt x="387654" y="50787"/>
                </a:lnTo>
                <a:lnTo>
                  <a:pt x="407415" y="55130"/>
                </a:lnTo>
                <a:lnTo>
                  <a:pt x="410768" y="55575"/>
                </a:lnTo>
                <a:lnTo>
                  <a:pt x="421474" y="55575"/>
                </a:lnTo>
                <a:lnTo>
                  <a:pt x="427393" y="53124"/>
                </a:lnTo>
                <a:lnTo>
                  <a:pt x="435876" y="43306"/>
                </a:lnTo>
                <a:lnTo>
                  <a:pt x="437997" y="37718"/>
                </a:lnTo>
                <a:lnTo>
                  <a:pt x="437997" y="26555"/>
                </a:lnTo>
                <a:lnTo>
                  <a:pt x="401834" y="3511"/>
                </a:lnTo>
                <a:lnTo>
                  <a:pt x="369854" y="333"/>
                </a:lnTo>
                <a:lnTo>
                  <a:pt x="35427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43385" y="3827399"/>
            <a:ext cx="438150" cy="913765"/>
          </a:xfrm>
          <a:custGeom>
            <a:avLst/>
            <a:gdLst/>
            <a:ahLst/>
            <a:cxnLst/>
            <a:rect l="l" t="t" r="r" b="b"/>
            <a:pathLst>
              <a:path w="438150" h="913764">
                <a:moveTo>
                  <a:pt x="354279" y="0"/>
                </a:moveTo>
                <a:lnTo>
                  <a:pt x="314267" y="3179"/>
                </a:lnTo>
                <a:lnTo>
                  <a:pt x="262231" y="20039"/>
                </a:lnTo>
                <a:lnTo>
                  <a:pt x="217665" y="53568"/>
                </a:lnTo>
                <a:lnTo>
                  <a:pt x="193546" y="83204"/>
                </a:lnTo>
                <a:lnTo>
                  <a:pt x="170213" y="126841"/>
                </a:lnTo>
                <a:lnTo>
                  <a:pt x="155266" y="173332"/>
                </a:lnTo>
                <a:lnTo>
                  <a:pt x="145326" y="231724"/>
                </a:lnTo>
                <a:lnTo>
                  <a:pt x="121894" y="456742"/>
                </a:lnTo>
                <a:lnTo>
                  <a:pt x="17183" y="456742"/>
                </a:lnTo>
                <a:lnTo>
                  <a:pt x="11722" y="459092"/>
                </a:lnTo>
                <a:lnTo>
                  <a:pt x="2336" y="468464"/>
                </a:lnTo>
                <a:lnTo>
                  <a:pt x="0" y="473938"/>
                </a:lnTo>
                <a:lnTo>
                  <a:pt x="0" y="486435"/>
                </a:lnTo>
                <a:lnTo>
                  <a:pt x="2336" y="491909"/>
                </a:lnTo>
                <a:lnTo>
                  <a:pt x="11722" y="501281"/>
                </a:lnTo>
                <a:lnTo>
                  <a:pt x="17183" y="503631"/>
                </a:lnTo>
                <a:lnTo>
                  <a:pt x="116535" y="503631"/>
                </a:lnTo>
                <a:lnTo>
                  <a:pt x="76352" y="885824"/>
                </a:lnTo>
                <a:lnTo>
                  <a:pt x="76352" y="898093"/>
                </a:lnTo>
                <a:lnTo>
                  <a:pt x="79032" y="904011"/>
                </a:lnTo>
                <a:lnTo>
                  <a:pt x="89738" y="911605"/>
                </a:lnTo>
                <a:lnTo>
                  <a:pt x="94868" y="913498"/>
                </a:lnTo>
                <a:lnTo>
                  <a:pt x="105143" y="913498"/>
                </a:lnTo>
                <a:lnTo>
                  <a:pt x="164083" y="503631"/>
                </a:lnTo>
                <a:lnTo>
                  <a:pt x="290207" y="503631"/>
                </a:lnTo>
                <a:lnTo>
                  <a:pt x="295681" y="501281"/>
                </a:lnTo>
                <a:lnTo>
                  <a:pt x="305053" y="491909"/>
                </a:lnTo>
                <a:lnTo>
                  <a:pt x="307403" y="486435"/>
                </a:lnTo>
                <a:lnTo>
                  <a:pt x="307403" y="473938"/>
                </a:lnTo>
                <a:lnTo>
                  <a:pt x="305053" y="468464"/>
                </a:lnTo>
                <a:lnTo>
                  <a:pt x="295681" y="459092"/>
                </a:lnTo>
                <a:lnTo>
                  <a:pt x="290207" y="456742"/>
                </a:lnTo>
                <a:lnTo>
                  <a:pt x="169443" y="456742"/>
                </a:lnTo>
                <a:lnTo>
                  <a:pt x="192214" y="239090"/>
                </a:lnTo>
                <a:lnTo>
                  <a:pt x="199402" y="194132"/>
                </a:lnTo>
                <a:lnTo>
                  <a:pt x="210286" y="153022"/>
                </a:lnTo>
                <a:lnTo>
                  <a:pt x="227534" y="116446"/>
                </a:lnTo>
                <a:lnTo>
                  <a:pt x="253822" y="85051"/>
                </a:lnTo>
                <a:lnTo>
                  <a:pt x="286781" y="60688"/>
                </a:lnTo>
                <a:lnTo>
                  <a:pt x="335046" y="47418"/>
                </a:lnTo>
                <a:lnTo>
                  <a:pt x="349592" y="46875"/>
                </a:lnTo>
                <a:lnTo>
                  <a:pt x="357984" y="47021"/>
                </a:lnTo>
                <a:lnTo>
                  <a:pt x="365748" y="47458"/>
                </a:lnTo>
                <a:lnTo>
                  <a:pt x="372886" y="48188"/>
                </a:lnTo>
                <a:lnTo>
                  <a:pt x="387654" y="50787"/>
                </a:lnTo>
                <a:lnTo>
                  <a:pt x="407403" y="55130"/>
                </a:lnTo>
                <a:lnTo>
                  <a:pt x="410756" y="55575"/>
                </a:lnTo>
                <a:lnTo>
                  <a:pt x="421474" y="55575"/>
                </a:lnTo>
                <a:lnTo>
                  <a:pt x="427393" y="53124"/>
                </a:lnTo>
                <a:lnTo>
                  <a:pt x="435876" y="43306"/>
                </a:lnTo>
                <a:lnTo>
                  <a:pt x="437997" y="37718"/>
                </a:lnTo>
                <a:lnTo>
                  <a:pt x="437997" y="26555"/>
                </a:lnTo>
                <a:lnTo>
                  <a:pt x="401834" y="3511"/>
                </a:lnTo>
                <a:lnTo>
                  <a:pt x="369849" y="333"/>
                </a:lnTo>
                <a:lnTo>
                  <a:pt x="35427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71017" y="3814991"/>
            <a:ext cx="6365875" cy="947419"/>
            <a:chOff x="571017" y="3814991"/>
            <a:chExt cx="6365875" cy="947419"/>
          </a:xfrm>
        </p:grpSpPr>
        <p:sp>
          <p:nvSpPr>
            <p:cNvPr id="14" name="object 14"/>
            <p:cNvSpPr/>
            <p:nvPr/>
          </p:nvSpPr>
          <p:spPr>
            <a:xfrm>
              <a:off x="6242753" y="3827399"/>
              <a:ext cx="438150" cy="913765"/>
            </a:xfrm>
            <a:custGeom>
              <a:avLst/>
              <a:gdLst/>
              <a:ahLst/>
              <a:cxnLst/>
              <a:rect l="l" t="t" r="r" b="b"/>
              <a:pathLst>
                <a:path w="438150" h="913764">
                  <a:moveTo>
                    <a:pt x="354279" y="0"/>
                  </a:moveTo>
                  <a:lnTo>
                    <a:pt x="314267" y="3179"/>
                  </a:lnTo>
                  <a:lnTo>
                    <a:pt x="262231" y="20039"/>
                  </a:lnTo>
                  <a:lnTo>
                    <a:pt x="217665" y="53568"/>
                  </a:lnTo>
                  <a:lnTo>
                    <a:pt x="193546" y="83204"/>
                  </a:lnTo>
                  <a:lnTo>
                    <a:pt x="170213" y="126841"/>
                  </a:lnTo>
                  <a:lnTo>
                    <a:pt x="155266" y="173332"/>
                  </a:lnTo>
                  <a:lnTo>
                    <a:pt x="145326" y="231724"/>
                  </a:lnTo>
                  <a:lnTo>
                    <a:pt x="121894" y="456742"/>
                  </a:lnTo>
                  <a:lnTo>
                    <a:pt x="17183" y="456742"/>
                  </a:lnTo>
                  <a:lnTo>
                    <a:pt x="11722" y="459092"/>
                  </a:lnTo>
                  <a:lnTo>
                    <a:pt x="2336" y="468464"/>
                  </a:lnTo>
                  <a:lnTo>
                    <a:pt x="0" y="473938"/>
                  </a:lnTo>
                  <a:lnTo>
                    <a:pt x="0" y="486435"/>
                  </a:lnTo>
                  <a:lnTo>
                    <a:pt x="2336" y="491909"/>
                  </a:lnTo>
                  <a:lnTo>
                    <a:pt x="11722" y="501281"/>
                  </a:lnTo>
                  <a:lnTo>
                    <a:pt x="17183" y="503631"/>
                  </a:lnTo>
                  <a:lnTo>
                    <a:pt x="116535" y="503631"/>
                  </a:lnTo>
                  <a:lnTo>
                    <a:pt x="76352" y="885824"/>
                  </a:lnTo>
                  <a:lnTo>
                    <a:pt x="76352" y="898093"/>
                  </a:lnTo>
                  <a:lnTo>
                    <a:pt x="79032" y="904011"/>
                  </a:lnTo>
                  <a:lnTo>
                    <a:pt x="89738" y="911605"/>
                  </a:lnTo>
                  <a:lnTo>
                    <a:pt x="94868" y="913498"/>
                  </a:lnTo>
                  <a:lnTo>
                    <a:pt x="105143" y="913498"/>
                  </a:lnTo>
                  <a:lnTo>
                    <a:pt x="164083" y="503631"/>
                  </a:lnTo>
                  <a:lnTo>
                    <a:pt x="290207" y="503631"/>
                  </a:lnTo>
                  <a:lnTo>
                    <a:pt x="295681" y="501281"/>
                  </a:lnTo>
                  <a:lnTo>
                    <a:pt x="305053" y="491909"/>
                  </a:lnTo>
                  <a:lnTo>
                    <a:pt x="307403" y="486435"/>
                  </a:lnTo>
                  <a:lnTo>
                    <a:pt x="307403" y="473938"/>
                  </a:lnTo>
                  <a:lnTo>
                    <a:pt x="305053" y="468464"/>
                  </a:lnTo>
                  <a:lnTo>
                    <a:pt x="295681" y="459092"/>
                  </a:lnTo>
                  <a:lnTo>
                    <a:pt x="290207" y="456742"/>
                  </a:lnTo>
                  <a:lnTo>
                    <a:pt x="169443" y="456742"/>
                  </a:lnTo>
                  <a:lnTo>
                    <a:pt x="192214" y="239090"/>
                  </a:lnTo>
                  <a:lnTo>
                    <a:pt x="199402" y="194132"/>
                  </a:lnTo>
                  <a:lnTo>
                    <a:pt x="210286" y="153022"/>
                  </a:lnTo>
                  <a:lnTo>
                    <a:pt x="227534" y="116446"/>
                  </a:lnTo>
                  <a:lnTo>
                    <a:pt x="253822" y="85051"/>
                  </a:lnTo>
                  <a:lnTo>
                    <a:pt x="286781" y="60688"/>
                  </a:lnTo>
                  <a:lnTo>
                    <a:pt x="335046" y="47418"/>
                  </a:lnTo>
                  <a:lnTo>
                    <a:pt x="349592" y="46875"/>
                  </a:lnTo>
                  <a:lnTo>
                    <a:pt x="357984" y="47021"/>
                  </a:lnTo>
                  <a:lnTo>
                    <a:pt x="365748" y="47458"/>
                  </a:lnTo>
                  <a:lnTo>
                    <a:pt x="372886" y="48188"/>
                  </a:lnTo>
                  <a:lnTo>
                    <a:pt x="387654" y="50787"/>
                  </a:lnTo>
                  <a:lnTo>
                    <a:pt x="407403" y="55130"/>
                  </a:lnTo>
                  <a:lnTo>
                    <a:pt x="410756" y="55575"/>
                  </a:lnTo>
                  <a:lnTo>
                    <a:pt x="421474" y="55575"/>
                  </a:lnTo>
                  <a:lnTo>
                    <a:pt x="427393" y="53124"/>
                  </a:lnTo>
                  <a:lnTo>
                    <a:pt x="435876" y="43306"/>
                  </a:lnTo>
                  <a:lnTo>
                    <a:pt x="437997" y="37718"/>
                  </a:lnTo>
                  <a:lnTo>
                    <a:pt x="437997" y="26555"/>
                  </a:lnTo>
                  <a:lnTo>
                    <a:pt x="401834" y="3511"/>
                  </a:lnTo>
                  <a:lnTo>
                    <a:pt x="369849" y="333"/>
                  </a:lnTo>
                  <a:lnTo>
                    <a:pt x="354279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1017" y="3818166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017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85" y="0"/>
                </a:moveTo>
                <a:lnTo>
                  <a:pt x="0" y="0"/>
                </a:lnTo>
                <a:lnTo>
                  <a:pt x="0" y="9525"/>
                </a:lnTo>
                <a:lnTo>
                  <a:pt x="3208985" y="9525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017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85" y="0"/>
                </a:moveTo>
                <a:lnTo>
                  <a:pt x="0" y="0"/>
                </a:lnTo>
                <a:lnTo>
                  <a:pt x="0" y="25400"/>
                </a:lnTo>
                <a:lnTo>
                  <a:pt x="3208985" y="25400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017" y="6816521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399"/>
                </a:lnTo>
                <a:lnTo>
                  <a:pt x="6365608" y="25399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017" y="7294981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017" y="7977276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1017" y="8438274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017" y="8896083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366016" y="792998"/>
            <a:ext cx="6828155" cy="8941435"/>
            <a:chOff x="366016" y="792998"/>
            <a:chExt cx="6828155" cy="8941435"/>
          </a:xfrm>
        </p:grpSpPr>
        <p:sp>
          <p:nvSpPr>
            <p:cNvPr id="28" name="object 28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6016" y="792998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2141043" y="384122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40409" y="384122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39775" y="384122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39141" y="384122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38507" y="384122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37873" y="384122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41043" y="592203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40409" y="592203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41677" y="592203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39775" y="592203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39141" y="592203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38507" y="592203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37873" y="592203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59344" y="42893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58710" y="42893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58077" y="42893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57443" y="42893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56809" y="42893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56175" y="42893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59344" y="637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58710" y="637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9979" y="637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58077" y="637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57443" y="637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356809" y="637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56175" y="637014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82024" y="1305609"/>
            <a:ext cx="714375" cy="1489075"/>
          </a:xfrm>
          <a:custGeom>
            <a:avLst/>
            <a:gdLst/>
            <a:ahLst/>
            <a:cxnLst/>
            <a:rect l="l" t="t" r="r" b="b"/>
            <a:pathLst>
              <a:path w="714375" h="1489075">
                <a:moveTo>
                  <a:pt x="577354" y="0"/>
                </a:moveTo>
                <a:lnTo>
                  <a:pt x="512146" y="5187"/>
                </a:lnTo>
                <a:lnTo>
                  <a:pt x="454025" y="20739"/>
                </a:lnTo>
                <a:lnTo>
                  <a:pt x="401910" y="47753"/>
                </a:lnTo>
                <a:lnTo>
                  <a:pt x="354711" y="87312"/>
                </a:lnTo>
                <a:lnTo>
                  <a:pt x="327423" y="118967"/>
                </a:lnTo>
                <a:lnTo>
                  <a:pt x="304507" y="152793"/>
                </a:lnTo>
                <a:lnTo>
                  <a:pt x="285542" y="188407"/>
                </a:lnTo>
                <a:lnTo>
                  <a:pt x="270129" y="225374"/>
                </a:lnTo>
                <a:lnTo>
                  <a:pt x="257981" y="263309"/>
                </a:lnTo>
                <a:lnTo>
                  <a:pt x="248843" y="301777"/>
                </a:lnTo>
                <a:lnTo>
                  <a:pt x="242019" y="340115"/>
                </a:lnTo>
                <a:lnTo>
                  <a:pt x="198640" y="744347"/>
                </a:lnTo>
                <a:lnTo>
                  <a:pt x="38201" y="744347"/>
                </a:lnTo>
                <a:lnTo>
                  <a:pt x="2867" y="768216"/>
                </a:lnTo>
                <a:lnTo>
                  <a:pt x="0" y="782535"/>
                </a:lnTo>
                <a:lnTo>
                  <a:pt x="716" y="789942"/>
                </a:lnTo>
                <a:lnTo>
                  <a:pt x="30800" y="820020"/>
                </a:lnTo>
                <a:lnTo>
                  <a:pt x="38201" y="820737"/>
                </a:lnTo>
                <a:lnTo>
                  <a:pt x="189915" y="820737"/>
                </a:lnTo>
                <a:lnTo>
                  <a:pt x="124421" y="1443570"/>
                </a:lnTo>
                <a:lnTo>
                  <a:pt x="124421" y="1450479"/>
                </a:lnTo>
                <a:lnTo>
                  <a:pt x="125241" y="1459654"/>
                </a:lnTo>
                <a:lnTo>
                  <a:pt x="156548" y="1488102"/>
                </a:lnTo>
                <a:lnTo>
                  <a:pt x="162623" y="1488681"/>
                </a:lnTo>
                <a:lnTo>
                  <a:pt x="169072" y="1488135"/>
                </a:lnTo>
                <a:lnTo>
                  <a:pt x="199151" y="1461332"/>
                </a:lnTo>
                <a:lnTo>
                  <a:pt x="267398" y="820737"/>
                </a:lnTo>
                <a:lnTo>
                  <a:pt x="462762" y="820737"/>
                </a:lnTo>
                <a:lnTo>
                  <a:pt x="498097" y="796866"/>
                </a:lnTo>
                <a:lnTo>
                  <a:pt x="500964" y="782535"/>
                </a:lnTo>
                <a:lnTo>
                  <a:pt x="500247" y="775140"/>
                </a:lnTo>
                <a:lnTo>
                  <a:pt x="470163" y="745061"/>
                </a:lnTo>
                <a:lnTo>
                  <a:pt x="462762" y="744347"/>
                </a:lnTo>
                <a:lnTo>
                  <a:pt x="276136" y="744347"/>
                </a:lnTo>
                <a:lnTo>
                  <a:pt x="313245" y="389636"/>
                </a:lnTo>
                <a:lnTo>
                  <a:pt x="324972" y="316374"/>
                </a:lnTo>
                <a:lnTo>
                  <a:pt x="342709" y="249389"/>
                </a:lnTo>
                <a:lnTo>
                  <a:pt x="370808" y="189769"/>
                </a:lnTo>
                <a:lnTo>
                  <a:pt x="413651" y="138607"/>
                </a:lnTo>
                <a:lnTo>
                  <a:pt x="449524" y="109693"/>
                </a:lnTo>
                <a:lnTo>
                  <a:pt x="485140" y="90589"/>
                </a:lnTo>
                <a:lnTo>
                  <a:pt x="524016" y="79952"/>
                </a:lnTo>
                <a:lnTo>
                  <a:pt x="569722" y="76403"/>
                </a:lnTo>
                <a:lnTo>
                  <a:pt x="583394" y="76641"/>
                </a:lnTo>
                <a:lnTo>
                  <a:pt x="638344" y="84186"/>
                </a:lnTo>
                <a:lnTo>
                  <a:pt x="663943" y="89865"/>
                </a:lnTo>
                <a:lnTo>
                  <a:pt x="669404" y="90589"/>
                </a:lnTo>
                <a:lnTo>
                  <a:pt x="674497" y="90589"/>
                </a:lnTo>
                <a:lnTo>
                  <a:pt x="683260" y="89840"/>
                </a:lnTo>
                <a:lnTo>
                  <a:pt x="713141" y="58736"/>
                </a:lnTo>
                <a:lnTo>
                  <a:pt x="713790" y="51295"/>
                </a:lnTo>
                <a:lnTo>
                  <a:pt x="713790" y="43294"/>
                </a:lnTo>
                <a:lnTo>
                  <a:pt x="681050" y="12001"/>
                </a:lnTo>
                <a:lnTo>
                  <a:pt x="641759" y="3620"/>
                </a:lnTo>
                <a:lnTo>
                  <a:pt x="602737" y="549"/>
                </a:lnTo>
                <a:lnTo>
                  <a:pt x="589977" y="137"/>
                </a:lnTo>
                <a:lnTo>
                  <a:pt x="5773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555" y="3827399"/>
            <a:ext cx="438150" cy="913765"/>
          </a:xfrm>
          <a:custGeom>
            <a:avLst/>
            <a:gdLst/>
            <a:ahLst/>
            <a:cxnLst/>
            <a:rect l="l" t="t" r="r" b="b"/>
            <a:pathLst>
              <a:path w="438150" h="913764">
                <a:moveTo>
                  <a:pt x="354279" y="0"/>
                </a:moveTo>
                <a:lnTo>
                  <a:pt x="314267" y="3179"/>
                </a:lnTo>
                <a:lnTo>
                  <a:pt x="262231" y="20039"/>
                </a:lnTo>
                <a:lnTo>
                  <a:pt x="217665" y="53568"/>
                </a:lnTo>
                <a:lnTo>
                  <a:pt x="193546" y="83204"/>
                </a:lnTo>
                <a:lnTo>
                  <a:pt x="170213" y="126841"/>
                </a:lnTo>
                <a:lnTo>
                  <a:pt x="155266" y="173332"/>
                </a:lnTo>
                <a:lnTo>
                  <a:pt x="145326" y="231724"/>
                </a:lnTo>
                <a:lnTo>
                  <a:pt x="121894" y="456742"/>
                </a:lnTo>
                <a:lnTo>
                  <a:pt x="17183" y="456742"/>
                </a:lnTo>
                <a:lnTo>
                  <a:pt x="11722" y="459092"/>
                </a:lnTo>
                <a:lnTo>
                  <a:pt x="2336" y="468464"/>
                </a:lnTo>
                <a:lnTo>
                  <a:pt x="0" y="473938"/>
                </a:lnTo>
                <a:lnTo>
                  <a:pt x="0" y="486435"/>
                </a:lnTo>
                <a:lnTo>
                  <a:pt x="2336" y="491909"/>
                </a:lnTo>
                <a:lnTo>
                  <a:pt x="11722" y="501281"/>
                </a:lnTo>
                <a:lnTo>
                  <a:pt x="17183" y="503631"/>
                </a:lnTo>
                <a:lnTo>
                  <a:pt x="116535" y="503631"/>
                </a:lnTo>
                <a:lnTo>
                  <a:pt x="76352" y="885824"/>
                </a:lnTo>
                <a:lnTo>
                  <a:pt x="76352" y="898093"/>
                </a:lnTo>
                <a:lnTo>
                  <a:pt x="79032" y="904011"/>
                </a:lnTo>
                <a:lnTo>
                  <a:pt x="89738" y="911605"/>
                </a:lnTo>
                <a:lnTo>
                  <a:pt x="94869" y="913498"/>
                </a:lnTo>
                <a:lnTo>
                  <a:pt x="105143" y="913498"/>
                </a:lnTo>
                <a:lnTo>
                  <a:pt x="164084" y="503631"/>
                </a:lnTo>
                <a:lnTo>
                  <a:pt x="290207" y="503631"/>
                </a:lnTo>
                <a:lnTo>
                  <a:pt x="295681" y="501281"/>
                </a:lnTo>
                <a:lnTo>
                  <a:pt x="305054" y="491909"/>
                </a:lnTo>
                <a:lnTo>
                  <a:pt x="307403" y="486435"/>
                </a:lnTo>
                <a:lnTo>
                  <a:pt x="307403" y="473938"/>
                </a:lnTo>
                <a:lnTo>
                  <a:pt x="305054" y="468464"/>
                </a:lnTo>
                <a:lnTo>
                  <a:pt x="295681" y="459092"/>
                </a:lnTo>
                <a:lnTo>
                  <a:pt x="290207" y="456742"/>
                </a:lnTo>
                <a:lnTo>
                  <a:pt x="169443" y="456742"/>
                </a:lnTo>
                <a:lnTo>
                  <a:pt x="192214" y="239090"/>
                </a:lnTo>
                <a:lnTo>
                  <a:pt x="199402" y="194132"/>
                </a:lnTo>
                <a:lnTo>
                  <a:pt x="210286" y="153022"/>
                </a:lnTo>
                <a:lnTo>
                  <a:pt x="227534" y="116446"/>
                </a:lnTo>
                <a:lnTo>
                  <a:pt x="253822" y="85051"/>
                </a:lnTo>
                <a:lnTo>
                  <a:pt x="286781" y="60688"/>
                </a:lnTo>
                <a:lnTo>
                  <a:pt x="335046" y="47418"/>
                </a:lnTo>
                <a:lnTo>
                  <a:pt x="349592" y="46875"/>
                </a:lnTo>
                <a:lnTo>
                  <a:pt x="357984" y="47021"/>
                </a:lnTo>
                <a:lnTo>
                  <a:pt x="365748" y="47458"/>
                </a:lnTo>
                <a:lnTo>
                  <a:pt x="372886" y="48188"/>
                </a:lnTo>
                <a:lnTo>
                  <a:pt x="387654" y="50787"/>
                </a:lnTo>
                <a:lnTo>
                  <a:pt x="407403" y="55130"/>
                </a:lnTo>
                <a:lnTo>
                  <a:pt x="410756" y="55575"/>
                </a:lnTo>
                <a:lnTo>
                  <a:pt x="421474" y="55575"/>
                </a:lnTo>
                <a:lnTo>
                  <a:pt x="427393" y="53124"/>
                </a:lnTo>
                <a:lnTo>
                  <a:pt x="435876" y="43306"/>
                </a:lnTo>
                <a:lnTo>
                  <a:pt x="437997" y="37718"/>
                </a:lnTo>
                <a:lnTo>
                  <a:pt x="437997" y="26555"/>
                </a:lnTo>
                <a:lnTo>
                  <a:pt x="401834" y="3511"/>
                </a:lnTo>
                <a:lnTo>
                  <a:pt x="369849" y="333"/>
                </a:lnTo>
                <a:lnTo>
                  <a:pt x="35427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30640" y="3526828"/>
            <a:ext cx="46990" cy="9525"/>
          </a:xfrm>
          <a:custGeom>
            <a:avLst/>
            <a:gdLst/>
            <a:ahLst/>
            <a:cxnLst/>
            <a:rect l="l" t="t" r="r" b="b"/>
            <a:pathLst>
              <a:path w="46989" h="9525">
                <a:moveTo>
                  <a:pt x="46570" y="0"/>
                </a:moveTo>
                <a:lnTo>
                  <a:pt x="0" y="7353"/>
                </a:lnTo>
                <a:lnTo>
                  <a:pt x="266" y="9004"/>
                </a:lnTo>
                <a:lnTo>
                  <a:pt x="46824" y="1650"/>
                </a:lnTo>
                <a:lnTo>
                  <a:pt x="46570" y="0"/>
                </a:lnTo>
                <a:close/>
              </a:path>
            </a:pathLst>
          </a:custGeom>
          <a:solidFill>
            <a:srgbClr val="E2B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object 60"/>
          <p:cNvGrpSpPr/>
          <p:nvPr/>
        </p:nvGrpSpPr>
        <p:grpSpPr>
          <a:xfrm>
            <a:off x="6241436" y="506932"/>
            <a:ext cx="857250" cy="139700"/>
            <a:chOff x="6241436" y="506932"/>
            <a:chExt cx="857250" cy="139700"/>
          </a:xfrm>
        </p:grpSpPr>
        <p:pic>
          <p:nvPicPr>
            <p:cNvPr id="61" name="object 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1436" y="509977"/>
              <a:ext cx="86258" cy="11018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0330" y="539850"/>
              <a:ext cx="64617" cy="8183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0166" y="506932"/>
              <a:ext cx="368964" cy="114757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62" y="0"/>
                  </a:lnTo>
                  <a:lnTo>
                    <a:pt x="65062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5689" y="539087"/>
              <a:ext cx="162690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150" y="522906"/>
            <a:ext cx="1515097" cy="15150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3428" y="436623"/>
            <a:ext cx="1460500" cy="167640"/>
            <a:chOff x="473428" y="436623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28" y="436623"/>
              <a:ext cx="1263911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52" y="436739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64"/>
                  </a:moveTo>
                  <a:lnTo>
                    <a:pt x="228" y="46964"/>
                  </a:lnTo>
                  <a:lnTo>
                    <a:pt x="228" y="165150"/>
                  </a:lnTo>
                  <a:lnTo>
                    <a:pt x="32118" y="165150"/>
                  </a:lnTo>
                  <a:lnTo>
                    <a:pt x="32118" y="46964"/>
                  </a:lnTo>
                  <a:close/>
                </a:path>
                <a:path w="33019" h="165734">
                  <a:moveTo>
                    <a:pt x="32461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61" y="30060"/>
                  </a:lnTo>
                  <a:lnTo>
                    <a:pt x="3246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073" y="481419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3146" y="481420"/>
            <a:ext cx="102869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5538" y="482681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28" y="481420"/>
            <a:ext cx="499109" cy="157480"/>
            <a:chOff x="2259328" y="481420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9328" y="481422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1311" y="481420"/>
              <a:ext cx="236598" cy="12275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4283304" y="417912"/>
            <a:ext cx="906780" cy="1513205"/>
          </a:xfrm>
          <a:custGeom>
            <a:avLst/>
            <a:gdLst/>
            <a:ahLst/>
            <a:cxnLst/>
            <a:rect l="l" t="t" r="r" b="b"/>
            <a:pathLst>
              <a:path w="906779" h="1513205">
                <a:moveTo>
                  <a:pt x="856691" y="257352"/>
                </a:moveTo>
                <a:lnTo>
                  <a:pt x="853236" y="257352"/>
                </a:lnTo>
                <a:lnTo>
                  <a:pt x="846327" y="264261"/>
                </a:lnTo>
                <a:lnTo>
                  <a:pt x="846327" y="267715"/>
                </a:lnTo>
                <a:lnTo>
                  <a:pt x="849782" y="271170"/>
                </a:lnTo>
                <a:lnTo>
                  <a:pt x="865327" y="288442"/>
                </a:lnTo>
                <a:lnTo>
                  <a:pt x="844003" y="309765"/>
                </a:lnTo>
                <a:lnTo>
                  <a:pt x="844308" y="312915"/>
                </a:lnTo>
                <a:lnTo>
                  <a:pt x="847191" y="316941"/>
                </a:lnTo>
                <a:lnTo>
                  <a:pt x="850049" y="320992"/>
                </a:lnTo>
                <a:lnTo>
                  <a:pt x="853808" y="320700"/>
                </a:lnTo>
                <a:lnTo>
                  <a:pt x="875703" y="298805"/>
                </a:lnTo>
                <a:lnTo>
                  <a:pt x="895474" y="298805"/>
                </a:lnTo>
                <a:lnTo>
                  <a:pt x="886053" y="288442"/>
                </a:lnTo>
                <a:lnTo>
                  <a:pt x="896416" y="278079"/>
                </a:lnTo>
                <a:lnTo>
                  <a:pt x="875703" y="278079"/>
                </a:lnTo>
                <a:lnTo>
                  <a:pt x="860145" y="260807"/>
                </a:lnTo>
                <a:lnTo>
                  <a:pt x="856691" y="257352"/>
                </a:lnTo>
                <a:close/>
              </a:path>
              <a:path w="906779" h="1513205">
                <a:moveTo>
                  <a:pt x="895474" y="298805"/>
                </a:moveTo>
                <a:lnTo>
                  <a:pt x="875703" y="298805"/>
                </a:lnTo>
                <a:lnTo>
                  <a:pt x="891235" y="316077"/>
                </a:lnTo>
                <a:lnTo>
                  <a:pt x="894702" y="319531"/>
                </a:lnTo>
                <a:lnTo>
                  <a:pt x="898143" y="319824"/>
                </a:lnTo>
                <a:lnTo>
                  <a:pt x="905052" y="314083"/>
                </a:lnTo>
                <a:lnTo>
                  <a:pt x="905624" y="310895"/>
                </a:lnTo>
                <a:lnTo>
                  <a:pt x="903325" y="307441"/>
                </a:lnTo>
                <a:lnTo>
                  <a:pt x="895474" y="298805"/>
                </a:lnTo>
                <a:close/>
              </a:path>
              <a:path w="906779" h="1513205">
                <a:moveTo>
                  <a:pt x="899883" y="257352"/>
                </a:moveTo>
                <a:lnTo>
                  <a:pt x="896416" y="257352"/>
                </a:lnTo>
                <a:lnTo>
                  <a:pt x="875703" y="278079"/>
                </a:lnTo>
                <a:lnTo>
                  <a:pt x="896416" y="278079"/>
                </a:lnTo>
                <a:lnTo>
                  <a:pt x="906779" y="267715"/>
                </a:lnTo>
                <a:lnTo>
                  <a:pt x="906779" y="264261"/>
                </a:lnTo>
                <a:lnTo>
                  <a:pt x="899883" y="257352"/>
                </a:lnTo>
                <a:close/>
              </a:path>
              <a:path w="906779" h="1513205">
                <a:moveTo>
                  <a:pt x="753059" y="228752"/>
                </a:moveTo>
                <a:lnTo>
                  <a:pt x="248111" y="228752"/>
                </a:lnTo>
                <a:lnTo>
                  <a:pt x="239418" y="231292"/>
                </a:lnTo>
                <a:lnTo>
                  <a:pt x="207963" y="266852"/>
                </a:lnTo>
                <a:lnTo>
                  <a:pt x="93268" y="1341272"/>
                </a:lnTo>
                <a:lnTo>
                  <a:pt x="92776" y="1357782"/>
                </a:lnTo>
                <a:lnTo>
                  <a:pt x="94770" y="1371752"/>
                </a:lnTo>
                <a:lnTo>
                  <a:pt x="124145" y="1407312"/>
                </a:lnTo>
                <a:lnTo>
                  <a:pt x="134238" y="1411122"/>
                </a:lnTo>
                <a:lnTo>
                  <a:pt x="158784" y="1411122"/>
                </a:lnTo>
                <a:lnTo>
                  <a:pt x="148551" y="1394612"/>
                </a:lnTo>
                <a:lnTo>
                  <a:pt x="140176" y="1393342"/>
                </a:lnTo>
                <a:lnTo>
                  <a:pt x="109458" y="1365402"/>
                </a:lnTo>
                <a:lnTo>
                  <a:pt x="108108" y="1355242"/>
                </a:lnTo>
                <a:lnTo>
                  <a:pt x="108813" y="1343812"/>
                </a:lnTo>
                <a:lnTo>
                  <a:pt x="221081" y="278282"/>
                </a:lnTo>
                <a:lnTo>
                  <a:pt x="245900" y="246532"/>
                </a:lnTo>
                <a:lnTo>
                  <a:pt x="259079" y="243992"/>
                </a:lnTo>
                <a:lnTo>
                  <a:pt x="793648" y="243992"/>
                </a:lnTo>
                <a:lnTo>
                  <a:pt x="785598" y="237642"/>
                </a:lnTo>
                <a:lnTo>
                  <a:pt x="776154" y="232562"/>
                </a:lnTo>
                <a:lnTo>
                  <a:pt x="765309" y="230022"/>
                </a:lnTo>
                <a:lnTo>
                  <a:pt x="753059" y="228752"/>
                </a:lnTo>
                <a:close/>
              </a:path>
              <a:path w="906779" h="1513205">
                <a:moveTo>
                  <a:pt x="793648" y="243992"/>
                </a:moveTo>
                <a:lnTo>
                  <a:pt x="753059" y="243992"/>
                </a:lnTo>
                <a:lnTo>
                  <a:pt x="761955" y="245262"/>
                </a:lnTo>
                <a:lnTo>
                  <a:pt x="769670" y="247802"/>
                </a:lnTo>
                <a:lnTo>
                  <a:pt x="791070" y="283362"/>
                </a:lnTo>
                <a:lnTo>
                  <a:pt x="790473" y="290982"/>
                </a:lnTo>
                <a:lnTo>
                  <a:pt x="761955" y="322732"/>
                </a:lnTo>
                <a:lnTo>
                  <a:pt x="753059" y="324002"/>
                </a:lnTo>
                <a:lnTo>
                  <a:pt x="297078" y="324002"/>
                </a:lnTo>
                <a:lnTo>
                  <a:pt x="245262" y="819302"/>
                </a:lnTo>
                <a:lnTo>
                  <a:pt x="670153" y="819302"/>
                </a:lnTo>
                <a:lnTo>
                  <a:pt x="679057" y="820572"/>
                </a:lnTo>
                <a:lnTo>
                  <a:pt x="707555" y="852322"/>
                </a:lnTo>
                <a:lnTo>
                  <a:pt x="708151" y="858672"/>
                </a:lnTo>
                <a:lnTo>
                  <a:pt x="707555" y="866292"/>
                </a:lnTo>
                <a:lnTo>
                  <a:pt x="679057" y="898042"/>
                </a:lnTo>
                <a:lnTo>
                  <a:pt x="670153" y="899312"/>
                </a:lnTo>
                <a:lnTo>
                  <a:pt x="236626" y="899312"/>
                </a:lnTo>
                <a:lnTo>
                  <a:pt x="188264" y="1356512"/>
                </a:lnTo>
                <a:lnTo>
                  <a:pt x="162998" y="1392072"/>
                </a:lnTo>
                <a:lnTo>
                  <a:pt x="148551" y="1394612"/>
                </a:lnTo>
                <a:lnTo>
                  <a:pt x="189157" y="1394612"/>
                </a:lnTo>
                <a:lnTo>
                  <a:pt x="205536" y="1355242"/>
                </a:lnTo>
                <a:lnTo>
                  <a:pt x="250443" y="914552"/>
                </a:lnTo>
                <a:lnTo>
                  <a:pt x="670153" y="914552"/>
                </a:lnTo>
                <a:lnTo>
                  <a:pt x="711619" y="898042"/>
                </a:lnTo>
                <a:lnTo>
                  <a:pt x="725436" y="858672"/>
                </a:lnTo>
                <a:lnTo>
                  <a:pt x="724515" y="847242"/>
                </a:lnTo>
                <a:lnTo>
                  <a:pt x="702698" y="812952"/>
                </a:lnTo>
                <a:lnTo>
                  <a:pt x="670153" y="804062"/>
                </a:lnTo>
                <a:lnTo>
                  <a:pt x="262534" y="804062"/>
                </a:lnTo>
                <a:lnTo>
                  <a:pt x="310895" y="339242"/>
                </a:lnTo>
                <a:lnTo>
                  <a:pt x="753059" y="339242"/>
                </a:lnTo>
                <a:lnTo>
                  <a:pt x="766006" y="337972"/>
                </a:lnTo>
                <a:lnTo>
                  <a:pt x="800555" y="313842"/>
                </a:lnTo>
                <a:lnTo>
                  <a:pt x="808329" y="283362"/>
                </a:lnTo>
                <a:lnTo>
                  <a:pt x="807409" y="271932"/>
                </a:lnTo>
                <a:lnTo>
                  <a:pt x="804651" y="261772"/>
                </a:lnTo>
                <a:lnTo>
                  <a:pt x="800062" y="252882"/>
                </a:lnTo>
                <a:lnTo>
                  <a:pt x="793648" y="243992"/>
                </a:lnTo>
                <a:close/>
              </a:path>
              <a:path w="906779" h="1513205">
                <a:moveTo>
                  <a:pt x="29070" y="917092"/>
                </a:moveTo>
                <a:lnTo>
                  <a:pt x="21005" y="920902"/>
                </a:lnTo>
                <a:lnTo>
                  <a:pt x="20129" y="923442"/>
                </a:lnTo>
                <a:lnTo>
                  <a:pt x="22453" y="928522"/>
                </a:lnTo>
                <a:lnTo>
                  <a:pt x="43179" y="995832"/>
                </a:lnTo>
                <a:lnTo>
                  <a:pt x="45478" y="1000912"/>
                </a:lnTo>
                <a:lnTo>
                  <a:pt x="48640" y="1004722"/>
                </a:lnTo>
                <a:lnTo>
                  <a:pt x="52679" y="1004722"/>
                </a:lnTo>
                <a:lnTo>
                  <a:pt x="56692" y="1005992"/>
                </a:lnTo>
                <a:lnTo>
                  <a:pt x="60451" y="1003452"/>
                </a:lnTo>
                <a:lnTo>
                  <a:pt x="63919" y="997102"/>
                </a:lnTo>
                <a:lnTo>
                  <a:pt x="83342" y="962812"/>
                </a:lnTo>
                <a:lnTo>
                  <a:pt x="63919" y="962812"/>
                </a:lnTo>
                <a:lnTo>
                  <a:pt x="64051" y="961542"/>
                </a:lnTo>
                <a:lnTo>
                  <a:pt x="50101" y="961542"/>
                </a:lnTo>
                <a:lnTo>
                  <a:pt x="34543" y="923442"/>
                </a:lnTo>
                <a:lnTo>
                  <a:pt x="32232" y="918362"/>
                </a:lnTo>
                <a:lnTo>
                  <a:pt x="29070" y="917092"/>
                </a:lnTo>
                <a:close/>
              </a:path>
              <a:path w="906779" h="1513205">
                <a:moveTo>
                  <a:pt x="93548" y="923442"/>
                </a:moveTo>
                <a:lnTo>
                  <a:pt x="90385" y="924712"/>
                </a:lnTo>
                <a:lnTo>
                  <a:pt x="88087" y="928522"/>
                </a:lnTo>
                <a:lnTo>
                  <a:pt x="63919" y="962812"/>
                </a:lnTo>
                <a:lnTo>
                  <a:pt x="83342" y="962812"/>
                </a:lnTo>
                <a:lnTo>
                  <a:pt x="98450" y="936142"/>
                </a:lnTo>
                <a:lnTo>
                  <a:pt x="101917" y="931062"/>
                </a:lnTo>
                <a:lnTo>
                  <a:pt x="101612" y="927252"/>
                </a:lnTo>
                <a:lnTo>
                  <a:pt x="93548" y="923442"/>
                </a:lnTo>
                <a:close/>
              </a:path>
              <a:path w="906779" h="1513205">
                <a:moveTo>
                  <a:pt x="129552" y="247802"/>
                </a:moveTo>
                <a:lnTo>
                  <a:pt x="117455" y="249072"/>
                </a:lnTo>
                <a:lnTo>
                  <a:pt x="108819" y="254152"/>
                </a:lnTo>
                <a:lnTo>
                  <a:pt x="103642" y="263042"/>
                </a:lnTo>
                <a:lnTo>
                  <a:pt x="101917" y="275742"/>
                </a:lnTo>
                <a:lnTo>
                  <a:pt x="102994" y="284632"/>
                </a:lnTo>
                <a:lnTo>
                  <a:pt x="106227" y="292252"/>
                </a:lnTo>
                <a:lnTo>
                  <a:pt x="111620" y="297332"/>
                </a:lnTo>
                <a:lnTo>
                  <a:pt x="119176" y="301142"/>
                </a:lnTo>
                <a:lnTo>
                  <a:pt x="50101" y="961542"/>
                </a:lnTo>
                <a:lnTo>
                  <a:pt x="64051" y="961542"/>
                </a:lnTo>
                <a:lnTo>
                  <a:pt x="132994" y="302412"/>
                </a:lnTo>
                <a:lnTo>
                  <a:pt x="143571" y="299872"/>
                </a:lnTo>
                <a:lnTo>
                  <a:pt x="151128" y="294792"/>
                </a:lnTo>
                <a:lnTo>
                  <a:pt x="155663" y="285902"/>
                </a:lnTo>
                <a:lnTo>
                  <a:pt x="157175" y="275742"/>
                </a:lnTo>
                <a:lnTo>
                  <a:pt x="155447" y="263042"/>
                </a:lnTo>
                <a:lnTo>
                  <a:pt x="150264" y="254152"/>
                </a:lnTo>
                <a:lnTo>
                  <a:pt x="141632" y="249072"/>
                </a:lnTo>
                <a:lnTo>
                  <a:pt x="129552" y="247802"/>
                </a:lnTo>
                <a:close/>
              </a:path>
              <a:path w="906779" h="1513205">
                <a:moveTo>
                  <a:pt x="777252" y="833272"/>
                </a:moveTo>
                <a:lnTo>
                  <a:pt x="773785" y="833272"/>
                </a:lnTo>
                <a:lnTo>
                  <a:pt x="766876" y="839622"/>
                </a:lnTo>
                <a:lnTo>
                  <a:pt x="766876" y="843432"/>
                </a:lnTo>
                <a:lnTo>
                  <a:pt x="770331" y="847242"/>
                </a:lnTo>
                <a:lnTo>
                  <a:pt x="785875" y="863752"/>
                </a:lnTo>
                <a:lnTo>
                  <a:pt x="764565" y="885342"/>
                </a:lnTo>
                <a:lnTo>
                  <a:pt x="764857" y="889152"/>
                </a:lnTo>
                <a:lnTo>
                  <a:pt x="767753" y="892962"/>
                </a:lnTo>
                <a:lnTo>
                  <a:pt x="770597" y="896772"/>
                </a:lnTo>
                <a:lnTo>
                  <a:pt x="774344" y="896772"/>
                </a:lnTo>
                <a:lnTo>
                  <a:pt x="796251" y="875182"/>
                </a:lnTo>
                <a:lnTo>
                  <a:pt x="816965" y="875182"/>
                </a:lnTo>
                <a:lnTo>
                  <a:pt x="806602" y="863752"/>
                </a:lnTo>
                <a:lnTo>
                  <a:pt x="816965" y="853592"/>
                </a:lnTo>
                <a:lnTo>
                  <a:pt x="796251" y="853592"/>
                </a:lnTo>
                <a:lnTo>
                  <a:pt x="780694" y="837082"/>
                </a:lnTo>
                <a:lnTo>
                  <a:pt x="777252" y="833272"/>
                </a:lnTo>
                <a:close/>
              </a:path>
              <a:path w="906779" h="1513205">
                <a:moveTo>
                  <a:pt x="816965" y="875182"/>
                </a:moveTo>
                <a:lnTo>
                  <a:pt x="796251" y="875182"/>
                </a:lnTo>
                <a:lnTo>
                  <a:pt x="811783" y="891692"/>
                </a:lnTo>
                <a:lnTo>
                  <a:pt x="815251" y="895502"/>
                </a:lnTo>
                <a:lnTo>
                  <a:pt x="818692" y="895502"/>
                </a:lnTo>
                <a:lnTo>
                  <a:pt x="825601" y="890422"/>
                </a:lnTo>
                <a:lnTo>
                  <a:pt x="826160" y="886612"/>
                </a:lnTo>
                <a:lnTo>
                  <a:pt x="823874" y="882802"/>
                </a:lnTo>
                <a:lnTo>
                  <a:pt x="816965" y="875182"/>
                </a:lnTo>
                <a:close/>
              </a:path>
              <a:path w="906779" h="1513205">
                <a:moveTo>
                  <a:pt x="243535" y="837082"/>
                </a:moveTo>
                <a:lnTo>
                  <a:pt x="233709" y="838352"/>
                </a:lnTo>
                <a:lnTo>
                  <a:pt x="226693" y="842162"/>
                </a:lnTo>
                <a:lnTo>
                  <a:pt x="222484" y="849782"/>
                </a:lnTo>
                <a:lnTo>
                  <a:pt x="221081" y="858672"/>
                </a:lnTo>
                <a:lnTo>
                  <a:pt x="222484" y="868832"/>
                </a:lnTo>
                <a:lnTo>
                  <a:pt x="226693" y="876452"/>
                </a:lnTo>
                <a:lnTo>
                  <a:pt x="233709" y="880262"/>
                </a:lnTo>
                <a:lnTo>
                  <a:pt x="243535" y="881532"/>
                </a:lnTo>
                <a:lnTo>
                  <a:pt x="253351" y="880262"/>
                </a:lnTo>
                <a:lnTo>
                  <a:pt x="260373" y="876452"/>
                </a:lnTo>
                <a:lnTo>
                  <a:pt x="264593" y="868832"/>
                </a:lnTo>
                <a:lnTo>
                  <a:pt x="266001" y="858672"/>
                </a:lnTo>
                <a:lnTo>
                  <a:pt x="264593" y="849782"/>
                </a:lnTo>
                <a:lnTo>
                  <a:pt x="260373" y="842162"/>
                </a:lnTo>
                <a:lnTo>
                  <a:pt x="253351" y="838352"/>
                </a:lnTo>
                <a:lnTo>
                  <a:pt x="243535" y="837082"/>
                </a:lnTo>
                <a:close/>
              </a:path>
              <a:path w="906779" h="1513205">
                <a:moveTo>
                  <a:pt x="820419" y="833272"/>
                </a:moveTo>
                <a:lnTo>
                  <a:pt x="816965" y="833272"/>
                </a:lnTo>
                <a:lnTo>
                  <a:pt x="796251" y="853592"/>
                </a:lnTo>
                <a:lnTo>
                  <a:pt x="816965" y="853592"/>
                </a:lnTo>
                <a:lnTo>
                  <a:pt x="827328" y="843432"/>
                </a:lnTo>
                <a:lnTo>
                  <a:pt x="827328" y="839622"/>
                </a:lnTo>
                <a:lnTo>
                  <a:pt x="820419" y="833272"/>
                </a:lnTo>
                <a:close/>
              </a:path>
              <a:path w="906779" h="1513205">
                <a:moveTo>
                  <a:pt x="693737" y="734212"/>
                </a:moveTo>
                <a:lnTo>
                  <a:pt x="651167" y="734212"/>
                </a:lnTo>
                <a:lnTo>
                  <a:pt x="612000" y="755802"/>
                </a:lnTo>
                <a:lnTo>
                  <a:pt x="610831" y="759612"/>
                </a:lnTo>
                <a:lnTo>
                  <a:pt x="613168" y="763422"/>
                </a:lnTo>
                <a:lnTo>
                  <a:pt x="615441" y="767232"/>
                </a:lnTo>
                <a:lnTo>
                  <a:pt x="618350" y="768502"/>
                </a:lnTo>
                <a:lnTo>
                  <a:pt x="621791" y="765962"/>
                </a:lnTo>
                <a:lnTo>
                  <a:pt x="689152" y="736752"/>
                </a:lnTo>
                <a:lnTo>
                  <a:pt x="693737" y="734212"/>
                </a:lnTo>
                <a:close/>
              </a:path>
              <a:path w="906779" h="1513205">
                <a:moveTo>
                  <a:pt x="316077" y="699922"/>
                </a:moveTo>
                <a:lnTo>
                  <a:pt x="303985" y="702462"/>
                </a:lnTo>
                <a:lnTo>
                  <a:pt x="295349" y="707542"/>
                </a:lnTo>
                <a:lnTo>
                  <a:pt x="290169" y="715162"/>
                </a:lnTo>
                <a:lnTo>
                  <a:pt x="288442" y="727862"/>
                </a:lnTo>
                <a:lnTo>
                  <a:pt x="290169" y="739292"/>
                </a:lnTo>
                <a:lnTo>
                  <a:pt x="295349" y="748182"/>
                </a:lnTo>
                <a:lnTo>
                  <a:pt x="303985" y="753262"/>
                </a:lnTo>
                <a:lnTo>
                  <a:pt x="316077" y="755802"/>
                </a:lnTo>
                <a:lnTo>
                  <a:pt x="326112" y="754532"/>
                </a:lnTo>
                <a:lnTo>
                  <a:pt x="333775" y="750722"/>
                </a:lnTo>
                <a:lnTo>
                  <a:pt x="339066" y="744372"/>
                </a:lnTo>
                <a:lnTo>
                  <a:pt x="341985" y="734212"/>
                </a:lnTo>
                <a:lnTo>
                  <a:pt x="693737" y="734212"/>
                </a:lnTo>
                <a:lnTo>
                  <a:pt x="695769" y="731672"/>
                </a:lnTo>
                <a:lnTo>
                  <a:pt x="694601" y="724052"/>
                </a:lnTo>
                <a:lnTo>
                  <a:pt x="692619" y="721512"/>
                </a:lnTo>
                <a:lnTo>
                  <a:pt x="690886" y="720242"/>
                </a:lnTo>
                <a:lnTo>
                  <a:pt x="341985" y="720242"/>
                </a:lnTo>
                <a:lnTo>
                  <a:pt x="339066" y="711352"/>
                </a:lnTo>
                <a:lnTo>
                  <a:pt x="333775" y="705002"/>
                </a:lnTo>
                <a:lnTo>
                  <a:pt x="326112" y="701192"/>
                </a:lnTo>
                <a:lnTo>
                  <a:pt x="316077" y="699922"/>
                </a:lnTo>
                <a:close/>
              </a:path>
              <a:path w="906779" h="1513205">
                <a:moveTo>
                  <a:pt x="617181" y="687222"/>
                </a:moveTo>
                <a:lnTo>
                  <a:pt x="614019" y="688492"/>
                </a:lnTo>
                <a:lnTo>
                  <a:pt x="610565" y="696112"/>
                </a:lnTo>
                <a:lnTo>
                  <a:pt x="612000" y="699922"/>
                </a:lnTo>
                <a:lnTo>
                  <a:pt x="616610" y="702462"/>
                </a:lnTo>
                <a:lnTo>
                  <a:pt x="651167" y="720242"/>
                </a:lnTo>
                <a:lnTo>
                  <a:pt x="690886" y="720242"/>
                </a:lnTo>
                <a:lnTo>
                  <a:pt x="689152" y="718972"/>
                </a:lnTo>
                <a:lnTo>
                  <a:pt x="621791" y="689762"/>
                </a:lnTo>
                <a:lnTo>
                  <a:pt x="617181" y="687222"/>
                </a:lnTo>
                <a:close/>
              </a:path>
              <a:path w="906779" h="1513205">
                <a:moveTo>
                  <a:pt x="397268" y="651662"/>
                </a:moveTo>
                <a:lnTo>
                  <a:pt x="374802" y="651662"/>
                </a:lnTo>
                <a:lnTo>
                  <a:pt x="375773" y="663092"/>
                </a:lnTo>
                <a:lnTo>
                  <a:pt x="378688" y="671982"/>
                </a:lnTo>
                <a:lnTo>
                  <a:pt x="383546" y="679602"/>
                </a:lnTo>
                <a:lnTo>
                  <a:pt x="390347" y="683412"/>
                </a:lnTo>
                <a:lnTo>
                  <a:pt x="400710" y="685952"/>
                </a:lnTo>
                <a:lnTo>
                  <a:pt x="408749" y="688492"/>
                </a:lnTo>
                <a:lnTo>
                  <a:pt x="414527" y="688492"/>
                </a:lnTo>
                <a:lnTo>
                  <a:pt x="431143" y="685952"/>
                </a:lnTo>
                <a:lnTo>
                  <a:pt x="443018" y="679602"/>
                </a:lnTo>
                <a:lnTo>
                  <a:pt x="448564" y="670712"/>
                </a:lnTo>
                <a:lnTo>
                  <a:pt x="405891" y="670712"/>
                </a:lnTo>
                <a:lnTo>
                  <a:pt x="401586" y="668172"/>
                </a:lnTo>
                <a:lnTo>
                  <a:pt x="398119" y="658012"/>
                </a:lnTo>
                <a:lnTo>
                  <a:pt x="397268" y="654202"/>
                </a:lnTo>
                <a:lnTo>
                  <a:pt x="397268" y="651662"/>
                </a:lnTo>
                <a:close/>
              </a:path>
              <a:path w="906779" h="1513205">
                <a:moveTo>
                  <a:pt x="446806" y="593242"/>
                </a:moveTo>
                <a:lnTo>
                  <a:pt x="418541" y="593242"/>
                </a:lnTo>
                <a:lnTo>
                  <a:pt x="422300" y="594512"/>
                </a:lnTo>
                <a:lnTo>
                  <a:pt x="425767" y="602132"/>
                </a:lnTo>
                <a:lnTo>
                  <a:pt x="426618" y="604672"/>
                </a:lnTo>
                <a:lnTo>
                  <a:pt x="426618" y="613562"/>
                </a:lnTo>
                <a:lnTo>
                  <a:pt x="424306" y="618642"/>
                </a:lnTo>
                <a:lnTo>
                  <a:pt x="415099" y="621182"/>
                </a:lnTo>
                <a:lnTo>
                  <a:pt x="411086" y="622452"/>
                </a:lnTo>
                <a:lnTo>
                  <a:pt x="404164" y="622452"/>
                </a:lnTo>
                <a:lnTo>
                  <a:pt x="404164" y="637692"/>
                </a:lnTo>
                <a:lnTo>
                  <a:pt x="409917" y="637692"/>
                </a:lnTo>
                <a:lnTo>
                  <a:pt x="421436" y="640232"/>
                </a:lnTo>
                <a:lnTo>
                  <a:pt x="427177" y="640232"/>
                </a:lnTo>
                <a:lnTo>
                  <a:pt x="430085" y="645312"/>
                </a:lnTo>
                <a:lnTo>
                  <a:pt x="430085" y="665632"/>
                </a:lnTo>
                <a:lnTo>
                  <a:pt x="424306" y="670712"/>
                </a:lnTo>
                <a:lnTo>
                  <a:pt x="448564" y="670712"/>
                </a:lnTo>
                <a:lnTo>
                  <a:pt x="450148" y="668172"/>
                </a:lnTo>
                <a:lnTo>
                  <a:pt x="452526" y="652932"/>
                </a:lnTo>
                <a:lnTo>
                  <a:pt x="452526" y="644042"/>
                </a:lnTo>
                <a:lnTo>
                  <a:pt x="450214" y="637692"/>
                </a:lnTo>
                <a:lnTo>
                  <a:pt x="441007" y="630072"/>
                </a:lnTo>
                <a:lnTo>
                  <a:pt x="437553" y="627532"/>
                </a:lnTo>
                <a:lnTo>
                  <a:pt x="435267" y="627532"/>
                </a:lnTo>
                <a:lnTo>
                  <a:pt x="437553" y="624992"/>
                </a:lnTo>
                <a:lnTo>
                  <a:pt x="440435" y="622452"/>
                </a:lnTo>
                <a:lnTo>
                  <a:pt x="447344" y="617372"/>
                </a:lnTo>
                <a:lnTo>
                  <a:pt x="449084" y="612292"/>
                </a:lnTo>
                <a:lnTo>
                  <a:pt x="449084" y="607212"/>
                </a:lnTo>
                <a:lnTo>
                  <a:pt x="448324" y="598322"/>
                </a:lnTo>
                <a:lnTo>
                  <a:pt x="446806" y="593242"/>
                </a:lnTo>
                <a:close/>
              </a:path>
              <a:path w="906779" h="1513205">
                <a:moveTo>
                  <a:pt x="421436" y="575462"/>
                </a:moveTo>
                <a:lnTo>
                  <a:pt x="414527" y="575462"/>
                </a:lnTo>
                <a:lnTo>
                  <a:pt x="398661" y="578002"/>
                </a:lnTo>
                <a:lnTo>
                  <a:pt x="387330" y="584352"/>
                </a:lnTo>
                <a:lnTo>
                  <a:pt x="380534" y="595782"/>
                </a:lnTo>
                <a:lnTo>
                  <a:pt x="378269" y="609752"/>
                </a:lnTo>
                <a:lnTo>
                  <a:pt x="397268" y="609752"/>
                </a:lnTo>
                <a:lnTo>
                  <a:pt x="397268" y="608482"/>
                </a:lnTo>
                <a:lnTo>
                  <a:pt x="397827" y="604672"/>
                </a:lnTo>
                <a:lnTo>
                  <a:pt x="400113" y="595782"/>
                </a:lnTo>
                <a:lnTo>
                  <a:pt x="404736" y="593242"/>
                </a:lnTo>
                <a:lnTo>
                  <a:pt x="446806" y="593242"/>
                </a:lnTo>
                <a:lnTo>
                  <a:pt x="446047" y="590702"/>
                </a:lnTo>
                <a:lnTo>
                  <a:pt x="442264" y="585622"/>
                </a:lnTo>
                <a:lnTo>
                  <a:pt x="436981" y="581812"/>
                </a:lnTo>
                <a:lnTo>
                  <a:pt x="428917" y="578002"/>
                </a:lnTo>
                <a:lnTo>
                  <a:pt x="421436" y="575462"/>
                </a:lnTo>
                <a:close/>
              </a:path>
              <a:path w="906779" h="1513205">
                <a:moveTo>
                  <a:pt x="50101" y="294792"/>
                </a:moveTo>
                <a:lnTo>
                  <a:pt x="29362" y="294792"/>
                </a:lnTo>
                <a:lnTo>
                  <a:pt x="29362" y="299872"/>
                </a:lnTo>
                <a:lnTo>
                  <a:pt x="27635" y="304952"/>
                </a:lnTo>
                <a:lnTo>
                  <a:pt x="20726" y="312572"/>
                </a:lnTo>
                <a:lnTo>
                  <a:pt x="13220" y="315112"/>
                </a:lnTo>
                <a:lnTo>
                  <a:pt x="0" y="315112"/>
                </a:lnTo>
                <a:lnTo>
                  <a:pt x="0" y="329082"/>
                </a:lnTo>
                <a:lnTo>
                  <a:pt x="25907" y="329082"/>
                </a:lnTo>
                <a:lnTo>
                  <a:pt x="25907" y="405282"/>
                </a:lnTo>
                <a:lnTo>
                  <a:pt x="50101" y="405282"/>
                </a:lnTo>
                <a:lnTo>
                  <a:pt x="50101" y="294792"/>
                </a:lnTo>
                <a:close/>
              </a:path>
              <a:path w="906779" h="1513205">
                <a:moveTo>
                  <a:pt x="264261" y="266852"/>
                </a:moveTo>
                <a:lnTo>
                  <a:pt x="254431" y="268122"/>
                </a:lnTo>
                <a:lnTo>
                  <a:pt x="247415" y="271932"/>
                </a:lnTo>
                <a:lnTo>
                  <a:pt x="243208" y="279552"/>
                </a:lnTo>
                <a:lnTo>
                  <a:pt x="241807" y="288442"/>
                </a:lnTo>
                <a:lnTo>
                  <a:pt x="243208" y="298602"/>
                </a:lnTo>
                <a:lnTo>
                  <a:pt x="247415" y="306222"/>
                </a:lnTo>
                <a:lnTo>
                  <a:pt x="254431" y="310032"/>
                </a:lnTo>
                <a:lnTo>
                  <a:pt x="264261" y="311302"/>
                </a:lnTo>
                <a:lnTo>
                  <a:pt x="274081" y="310032"/>
                </a:lnTo>
                <a:lnTo>
                  <a:pt x="281098" y="306222"/>
                </a:lnTo>
                <a:lnTo>
                  <a:pt x="285310" y="298602"/>
                </a:lnTo>
                <a:lnTo>
                  <a:pt x="286715" y="288442"/>
                </a:lnTo>
                <a:lnTo>
                  <a:pt x="285310" y="279552"/>
                </a:lnTo>
                <a:lnTo>
                  <a:pt x="281098" y="271932"/>
                </a:lnTo>
                <a:lnTo>
                  <a:pt x="274081" y="268122"/>
                </a:lnTo>
                <a:lnTo>
                  <a:pt x="264261" y="266852"/>
                </a:lnTo>
                <a:close/>
              </a:path>
              <a:path w="906779" h="1513205">
                <a:moveTo>
                  <a:pt x="406684" y="18999"/>
                </a:moveTo>
                <a:lnTo>
                  <a:pt x="378840" y="18999"/>
                </a:lnTo>
                <a:lnTo>
                  <a:pt x="382854" y="20726"/>
                </a:lnTo>
                <a:lnTo>
                  <a:pt x="387464" y="27635"/>
                </a:lnTo>
                <a:lnTo>
                  <a:pt x="388619" y="31089"/>
                </a:lnTo>
                <a:lnTo>
                  <a:pt x="388619" y="34543"/>
                </a:lnTo>
                <a:lnTo>
                  <a:pt x="386889" y="41786"/>
                </a:lnTo>
                <a:lnTo>
                  <a:pt x="381703" y="49666"/>
                </a:lnTo>
                <a:lnTo>
                  <a:pt x="373066" y="58189"/>
                </a:lnTo>
                <a:lnTo>
                  <a:pt x="360984" y="67360"/>
                </a:lnTo>
                <a:lnTo>
                  <a:pt x="352447" y="74011"/>
                </a:lnTo>
                <a:lnTo>
                  <a:pt x="335076" y="103631"/>
                </a:lnTo>
                <a:lnTo>
                  <a:pt x="335076" y="110540"/>
                </a:lnTo>
                <a:lnTo>
                  <a:pt x="409346" y="110540"/>
                </a:lnTo>
                <a:lnTo>
                  <a:pt x="409346" y="91541"/>
                </a:lnTo>
                <a:lnTo>
                  <a:pt x="362711" y="91541"/>
                </a:lnTo>
                <a:lnTo>
                  <a:pt x="364866" y="88303"/>
                </a:lnTo>
                <a:lnTo>
                  <a:pt x="369616" y="83769"/>
                </a:lnTo>
                <a:lnTo>
                  <a:pt x="376958" y="77939"/>
                </a:lnTo>
                <a:lnTo>
                  <a:pt x="386892" y="70815"/>
                </a:lnTo>
                <a:lnTo>
                  <a:pt x="392645" y="67360"/>
                </a:lnTo>
                <a:lnTo>
                  <a:pt x="397827" y="62776"/>
                </a:lnTo>
                <a:lnTo>
                  <a:pt x="407022" y="51244"/>
                </a:lnTo>
                <a:lnTo>
                  <a:pt x="409346" y="43776"/>
                </a:lnTo>
                <a:lnTo>
                  <a:pt x="409346" y="34543"/>
                </a:lnTo>
                <a:lnTo>
                  <a:pt x="406970" y="19432"/>
                </a:lnTo>
                <a:lnTo>
                  <a:pt x="406684" y="18999"/>
                </a:lnTo>
                <a:close/>
              </a:path>
              <a:path w="906779" h="1513205">
                <a:moveTo>
                  <a:pt x="371347" y="0"/>
                </a:moveTo>
                <a:lnTo>
                  <a:pt x="366725" y="0"/>
                </a:lnTo>
                <a:lnTo>
                  <a:pt x="359536" y="2324"/>
                </a:lnTo>
                <a:lnTo>
                  <a:pt x="335076" y="41452"/>
                </a:lnTo>
                <a:lnTo>
                  <a:pt x="357530" y="41452"/>
                </a:lnTo>
                <a:lnTo>
                  <a:pt x="357530" y="35712"/>
                </a:lnTo>
                <a:lnTo>
                  <a:pt x="358101" y="30518"/>
                </a:lnTo>
                <a:lnTo>
                  <a:pt x="359270" y="25907"/>
                </a:lnTo>
                <a:lnTo>
                  <a:pt x="360387" y="21323"/>
                </a:lnTo>
                <a:lnTo>
                  <a:pt x="365010" y="18999"/>
                </a:lnTo>
                <a:lnTo>
                  <a:pt x="406684" y="18999"/>
                </a:lnTo>
                <a:lnTo>
                  <a:pt x="399843" y="8637"/>
                </a:lnTo>
                <a:lnTo>
                  <a:pt x="387968" y="2159"/>
                </a:lnTo>
                <a:lnTo>
                  <a:pt x="371347" y="0"/>
                </a:lnTo>
                <a:close/>
              </a:path>
              <a:path w="906779" h="1513205">
                <a:moveTo>
                  <a:pt x="765140" y="158902"/>
                </a:moveTo>
                <a:lnTo>
                  <a:pt x="723696" y="158902"/>
                </a:lnTo>
                <a:lnTo>
                  <a:pt x="689148" y="177903"/>
                </a:lnTo>
                <a:lnTo>
                  <a:pt x="684542" y="180225"/>
                </a:lnTo>
                <a:lnTo>
                  <a:pt x="683386" y="183387"/>
                </a:lnTo>
                <a:lnTo>
                  <a:pt x="685698" y="187401"/>
                </a:lnTo>
                <a:lnTo>
                  <a:pt x="687997" y="191452"/>
                </a:lnTo>
                <a:lnTo>
                  <a:pt x="690879" y="192316"/>
                </a:lnTo>
                <a:lnTo>
                  <a:pt x="694334" y="189991"/>
                </a:lnTo>
                <a:lnTo>
                  <a:pt x="761695" y="160629"/>
                </a:lnTo>
                <a:lnTo>
                  <a:pt x="765140" y="158902"/>
                </a:lnTo>
                <a:close/>
              </a:path>
              <a:path w="906779" h="1513205">
                <a:moveTo>
                  <a:pt x="271170" y="124358"/>
                </a:moveTo>
                <a:lnTo>
                  <a:pt x="259078" y="126088"/>
                </a:lnTo>
                <a:lnTo>
                  <a:pt x="250442" y="131275"/>
                </a:lnTo>
                <a:lnTo>
                  <a:pt x="245261" y="139912"/>
                </a:lnTo>
                <a:lnTo>
                  <a:pt x="243535" y="151993"/>
                </a:lnTo>
                <a:lnTo>
                  <a:pt x="245261" y="164091"/>
                </a:lnTo>
                <a:lnTo>
                  <a:pt x="250442" y="172726"/>
                </a:lnTo>
                <a:lnTo>
                  <a:pt x="259078" y="177903"/>
                </a:lnTo>
                <a:lnTo>
                  <a:pt x="271170" y="179628"/>
                </a:lnTo>
                <a:lnTo>
                  <a:pt x="281197" y="178333"/>
                </a:lnTo>
                <a:lnTo>
                  <a:pt x="288858" y="174447"/>
                </a:lnTo>
                <a:lnTo>
                  <a:pt x="294151" y="167970"/>
                </a:lnTo>
                <a:lnTo>
                  <a:pt x="297078" y="158902"/>
                </a:lnTo>
                <a:lnTo>
                  <a:pt x="765140" y="158902"/>
                </a:lnTo>
                <a:lnTo>
                  <a:pt x="766279" y="158330"/>
                </a:lnTo>
                <a:lnTo>
                  <a:pt x="768311" y="155447"/>
                </a:lnTo>
                <a:lnTo>
                  <a:pt x="767753" y="151993"/>
                </a:lnTo>
                <a:lnTo>
                  <a:pt x="767156" y="148539"/>
                </a:lnTo>
                <a:lnTo>
                  <a:pt x="765136" y="145681"/>
                </a:lnTo>
                <a:lnTo>
                  <a:pt x="764252" y="145084"/>
                </a:lnTo>
                <a:lnTo>
                  <a:pt x="297078" y="145084"/>
                </a:lnTo>
                <a:lnTo>
                  <a:pt x="294151" y="136016"/>
                </a:lnTo>
                <a:lnTo>
                  <a:pt x="288858" y="129539"/>
                </a:lnTo>
                <a:lnTo>
                  <a:pt x="281197" y="125653"/>
                </a:lnTo>
                <a:lnTo>
                  <a:pt x="271170" y="124358"/>
                </a:lnTo>
                <a:close/>
              </a:path>
              <a:path w="906779" h="1513205">
                <a:moveTo>
                  <a:pt x="689724" y="111696"/>
                </a:moveTo>
                <a:lnTo>
                  <a:pt x="686561" y="112560"/>
                </a:lnTo>
                <a:lnTo>
                  <a:pt x="683120" y="120637"/>
                </a:lnTo>
                <a:lnTo>
                  <a:pt x="684542" y="123799"/>
                </a:lnTo>
                <a:lnTo>
                  <a:pt x="689158" y="126088"/>
                </a:lnTo>
                <a:lnTo>
                  <a:pt x="723696" y="145084"/>
                </a:lnTo>
                <a:lnTo>
                  <a:pt x="764252" y="145084"/>
                </a:lnTo>
                <a:lnTo>
                  <a:pt x="761695" y="143357"/>
                </a:lnTo>
                <a:lnTo>
                  <a:pt x="694334" y="113995"/>
                </a:lnTo>
                <a:lnTo>
                  <a:pt x="689724" y="111696"/>
                </a:lnTo>
                <a:close/>
              </a:path>
              <a:path w="906779" h="1513205">
                <a:moveTo>
                  <a:pt x="120903" y="1449120"/>
                </a:moveTo>
                <a:lnTo>
                  <a:pt x="117436" y="1449120"/>
                </a:lnTo>
                <a:lnTo>
                  <a:pt x="110553" y="1456029"/>
                </a:lnTo>
                <a:lnTo>
                  <a:pt x="110553" y="1459483"/>
                </a:lnTo>
                <a:lnTo>
                  <a:pt x="113995" y="1462938"/>
                </a:lnTo>
                <a:lnTo>
                  <a:pt x="129552" y="1480210"/>
                </a:lnTo>
                <a:lnTo>
                  <a:pt x="110553" y="1499209"/>
                </a:lnTo>
                <a:lnTo>
                  <a:pt x="108216" y="1501508"/>
                </a:lnTo>
                <a:lnTo>
                  <a:pt x="108508" y="1504657"/>
                </a:lnTo>
                <a:lnTo>
                  <a:pt x="111417" y="1508709"/>
                </a:lnTo>
                <a:lnTo>
                  <a:pt x="114261" y="1512735"/>
                </a:lnTo>
                <a:lnTo>
                  <a:pt x="118008" y="1512430"/>
                </a:lnTo>
                <a:lnTo>
                  <a:pt x="139903" y="1490573"/>
                </a:lnTo>
                <a:lnTo>
                  <a:pt x="159688" y="1490573"/>
                </a:lnTo>
                <a:lnTo>
                  <a:pt x="150253" y="1480210"/>
                </a:lnTo>
                <a:lnTo>
                  <a:pt x="160623" y="1469847"/>
                </a:lnTo>
                <a:lnTo>
                  <a:pt x="139903" y="1469847"/>
                </a:lnTo>
                <a:lnTo>
                  <a:pt x="124358" y="1452575"/>
                </a:lnTo>
                <a:lnTo>
                  <a:pt x="120903" y="1449120"/>
                </a:lnTo>
                <a:close/>
              </a:path>
              <a:path w="906779" h="1513205">
                <a:moveTo>
                  <a:pt x="159688" y="1490573"/>
                </a:moveTo>
                <a:lnTo>
                  <a:pt x="139903" y="1490573"/>
                </a:lnTo>
                <a:lnTo>
                  <a:pt x="155447" y="1507845"/>
                </a:lnTo>
                <a:lnTo>
                  <a:pt x="158902" y="1511299"/>
                </a:lnTo>
                <a:lnTo>
                  <a:pt x="162369" y="1511566"/>
                </a:lnTo>
                <a:lnTo>
                  <a:pt x="169265" y="1505813"/>
                </a:lnTo>
                <a:lnTo>
                  <a:pt x="169824" y="1502664"/>
                </a:lnTo>
                <a:lnTo>
                  <a:pt x="167551" y="1499209"/>
                </a:lnTo>
                <a:lnTo>
                  <a:pt x="159688" y="1490573"/>
                </a:lnTo>
                <a:close/>
              </a:path>
              <a:path w="906779" h="1513205">
                <a:moveTo>
                  <a:pt x="164083" y="1449120"/>
                </a:moveTo>
                <a:lnTo>
                  <a:pt x="160629" y="1449120"/>
                </a:lnTo>
                <a:lnTo>
                  <a:pt x="139903" y="1469847"/>
                </a:lnTo>
                <a:lnTo>
                  <a:pt x="160623" y="1469847"/>
                </a:lnTo>
                <a:lnTo>
                  <a:pt x="170992" y="1459483"/>
                </a:lnTo>
                <a:lnTo>
                  <a:pt x="170992" y="1456029"/>
                </a:lnTo>
                <a:lnTo>
                  <a:pt x="164083" y="1449120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030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72" y="0"/>
                </a:moveTo>
                <a:lnTo>
                  <a:pt x="0" y="0"/>
                </a:lnTo>
                <a:lnTo>
                  <a:pt x="0" y="25400"/>
                </a:lnTo>
                <a:lnTo>
                  <a:pt x="3208972" y="25400"/>
                </a:lnTo>
                <a:lnTo>
                  <a:pt x="3208972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3680" y="1079158"/>
            <a:ext cx="1825625" cy="1825625"/>
          </a:xfrm>
          <a:custGeom>
            <a:avLst/>
            <a:gdLst/>
            <a:ahLst/>
            <a:cxnLst/>
            <a:rect l="l" t="t" r="r" b="b"/>
            <a:pathLst>
              <a:path w="1825625" h="1825625">
                <a:moveTo>
                  <a:pt x="1668703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2"/>
                </a:lnTo>
                <a:lnTo>
                  <a:pt x="8001" y="107219"/>
                </a:lnTo>
                <a:lnTo>
                  <a:pt x="0" y="156692"/>
                </a:lnTo>
                <a:lnTo>
                  <a:pt x="0" y="1668703"/>
                </a:lnTo>
                <a:lnTo>
                  <a:pt x="8001" y="1718176"/>
                </a:lnTo>
                <a:lnTo>
                  <a:pt x="30273" y="1761183"/>
                </a:lnTo>
                <a:lnTo>
                  <a:pt x="64215" y="1795123"/>
                </a:lnTo>
                <a:lnTo>
                  <a:pt x="107226" y="1817394"/>
                </a:lnTo>
                <a:lnTo>
                  <a:pt x="156705" y="1825396"/>
                </a:lnTo>
                <a:lnTo>
                  <a:pt x="1668703" y="1825396"/>
                </a:lnTo>
                <a:lnTo>
                  <a:pt x="1718178" y="1817394"/>
                </a:lnTo>
                <a:lnTo>
                  <a:pt x="1751777" y="1799996"/>
                </a:lnTo>
                <a:lnTo>
                  <a:pt x="156705" y="1799996"/>
                </a:lnTo>
                <a:lnTo>
                  <a:pt x="105643" y="1789661"/>
                </a:lnTo>
                <a:lnTo>
                  <a:pt x="63901" y="1761496"/>
                </a:lnTo>
                <a:lnTo>
                  <a:pt x="35734" y="1719757"/>
                </a:lnTo>
                <a:lnTo>
                  <a:pt x="25399" y="1668703"/>
                </a:lnTo>
                <a:lnTo>
                  <a:pt x="25399" y="156692"/>
                </a:lnTo>
                <a:lnTo>
                  <a:pt x="35734" y="105638"/>
                </a:lnTo>
                <a:lnTo>
                  <a:pt x="63901" y="63900"/>
                </a:lnTo>
                <a:lnTo>
                  <a:pt x="105643" y="35734"/>
                </a:lnTo>
                <a:lnTo>
                  <a:pt x="156705" y="25400"/>
                </a:lnTo>
                <a:lnTo>
                  <a:pt x="1751777" y="25400"/>
                </a:lnTo>
                <a:lnTo>
                  <a:pt x="1718178" y="8001"/>
                </a:lnTo>
                <a:lnTo>
                  <a:pt x="1668703" y="0"/>
                </a:lnTo>
                <a:close/>
              </a:path>
              <a:path w="1825625" h="1825625">
                <a:moveTo>
                  <a:pt x="1751777" y="25400"/>
                </a:moveTo>
                <a:lnTo>
                  <a:pt x="1668703" y="25400"/>
                </a:lnTo>
                <a:lnTo>
                  <a:pt x="1719765" y="35734"/>
                </a:lnTo>
                <a:lnTo>
                  <a:pt x="1761507" y="63900"/>
                </a:lnTo>
                <a:lnTo>
                  <a:pt x="1789674" y="105638"/>
                </a:lnTo>
                <a:lnTo>
                  <a:pt x="1800009" y="156692"/>
                </a:lnTo>
                <a:lnTo>
                  <a:pt x="1800009" y="1668703"/>
                </a:lnTo>
                <a:lnTo>
                  <a:pt x="1789674" y="1719757"/>
                </a:lnTo>
                <a:lnTo>
                  <a:pt x="1761507" y="1761496"/>
                </a:lnTo>
                <a:lnTo>
                  <a:pt x="1719765" y="1789661"/>
                </a:lnTo>
                <a:lnTo>
                  <a:pt x="1668703" y="1799996"/>
                </a:lnTo>
                <a:lnTo>
                  <a:pt x="1751777" y="1799996"/>
                </a:lnTo>
                <a:lnTo>
                  <a:pt x="1761188" y="1795123"/>
                </a:lnTo>
                <a:lnTo>
                  <a:pt x="1795131" y="1761183"/>
                </a:lnTo>
                <a:lnTo>
                  <a:pt x="1817405" y="1718176"/>
                </a:lnTo>
                <a:lnTo>
                  <a:pt x="1825409" y="1668703"/>
                </a:lnTo>
                <a:lnTo>
                  <a:pt x="1825409" y="156692"/>
                </a:lnTo>
                <a:lnTo>
                  <a:pt x="1817405" y="107219"/>
                </a:lnTo>
                <a:lnTo>
                  <a:pt x="1795131" y="64212"/>
                </a:lnTo>
                <a:lnTo>
                  <a:pt x="1761188" y="30273"/>
                </a:lnTo>
                <a:lnTo>
                  <a:pt x="1751777" y="2540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34" y="436613"/>
            <a:ext cx="1186074" cy="20209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30494" y="432042"/>
            <a:ext cx="706120" cy="172720"/>
            <a:chOff x="1730494" y="432042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0494" y="432042"/>
              <a:ext cx="493767" cy="1721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7470" y="481415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642220" y="3823430"/>
            <a:ext cx="538480" cy="913765"/>
          </a:xfrm>
          <a:custGeom>
            <a:avLst/>
            <a:gdLst/>
            <a:ahLst/>
            <a:cxnLst/>
            <a:rect l="l" t="t" r="r" b="b"/>
            <a:pathLst>
              <a:path w="538480" h="913764">
                <a:moveTo>
                  <a:pt x="520827" y="0"/>
                </a:moveTo>
                <a:lnTo>
                  <a:pt x="109397" y="0"/>
                </a:lnTo>
                <a:lnTo>
                  <a:pt x="104368" y="1574"/>
                </a:lnTo>
                <a:lnTo>
                  <a:pt x="94996" y="7823"/>
                </a:lnTo>
                <a:lnTo>
                  <a:pt x="92202" y="13182"/>
                </a:lnTo>
                <a:lnTo>
                  <a:pt x="0" y="894981"/>
                </a:lnTo>
                <a:lnTo>
                  <a:pt x="2120" y="901230"/>
                </a:lnTo>
                <a:lnTo>
                  <a:pt x="12382" y="911059"/>
                </a:lnTo>
                <a:lnTo>
                  <a:pt x="18084" y="913498"/>
                </a:lnTo>
                <a:lnTo>
                  <a:pt x="29692" y="913498"/>
                </a:lnTo>
                <a:lnTo>
                  <a:pt x="88633" y="503631"/>
                </a:lnTo>
                <a:lnTo>
                  <a:pt x="453631" y="503631"/>
                </a:lnTo>
                <a:lnTo>
                  <a:pt x="459206" y="501281"/>
                </a:lnTo>
                <a:lnTo>
                  <a:pt x="468134" y="491909"/>
                </a:lnTo>
                <a:lnTo>
                  <a:pt x="470369" y="486448"/>
                </a:lnTo>
                <a:lnTo>
                  <a:pt x="470369" y="473951"/>
                </a:lnTo>
                <a:lnTo>
                  <a:pt x="468134" y="468464"/>
                </a:lnTo>
                <a:lnTo>
                  <a:pt x="459206" y="459092"/>
                </a:lnTo>
                <a:lnTo>
                  <a:pt x="453631" y="456742"/>
                </a:lnTo>
                <a:lnTo>
                  <a:pt x="92646" y="456742"/>
                </a:lnTo>
                <a:lnTo>
                  <a:pt x="135509" y="46875"/>
                </a:lnTo>
                <a:lnTo>
                  <a:pt x="520827" y="46875"/>
                </a:lnTo>
                <a:lnTo>
                  <a:pt x="526300" y="44526"/>
                </a:lnTo>
                <a:lnTo>
                  <a:pt x="535673" y="35153"/>
                </a:lnTo>
                <a:lnTo>
                  <a:pt x="538022" y="29692"/>
                </a:lnTo>
                <a:lnTo>
                  <a:pt x="538022" y="17195"/>
                </a:lnTo>
                <a:lnTo>
                  <a:pt x="535673" y="11709"/>
                </a:lnTo>
                <a:lnTo>
                  <a:pt x="526300" y="2336"/>
                </a:lnTo>
                <a:lnTo>
                  <a:pt x="52082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32491" y="3823430"/>
            <a:ext cx="538480" cy="913765"/>
          </a:xfrm>
          <a:custGeom>
            <a:avLst/>
            <a:gdLst/>
            <a:ahLst/>
            <a:cxnLst/>
            <a:rect l="l" t="t" r="r" b="b"/>
            <a:pathLst>
              <a:path w="538480" h="913764">
                <a:moveTo>
                  <a:pt x="520827" y="0"/>
                </a:moveTo>
                <a:lnTo>
                  <a:pt x="109397" y="0"/>
                </a:lnTo>
                <a:lnTo>
                  <a:pt x="104368" y="1574"/>
                </a:lnTo>
                <a:lnTo>
                  <a:pt x="94996" y="7823"/>
                </a:lnTo>
                <a:lnTo>
                  <a:pt x="92202" y="13182"/>
                </a:lnTo>
                <a:lnTo>
                  <a:pt x="0" y="894981"/>
                </a:lnTo>
                <a:lnTo>
                  <a:pt x="2120" y="901230"/>
                </a:lnTo>
                <a:lnTo>
                  <a:pt x="12382" y="911059"/>
                </a:lnTo>
                <a:lnTo>
                  <a:pt x="18084" y="913498"/>
                </a:lnTo>
                <a:lnTo>
                  <a:pt x="29692" y="913498"/>
                </a:lnTo>
                <a:lnTo>
                  <a:pt x="88633" y="503631"/>
                </a:lnTo>
                <a:lnTo>
                  <a:pt x="453631" y="503631"/>
                </a:lnTo>
                <a:lnTo>
                  <a:pt x="459206" y="501281"/>
                </a:lnTo>
                <a:lnTo>
                  <a:pt x="468134" y="491909"/>
                </a:lnTo>
                <a:lnTo>
                  <a:pt x="470369" y="486448"/>
                </a:lnTo>
                <a:lnTo>
                  <a:pt x="470369" y="473951"/>
                </a:lnTo>
                <a:lnTo>
                  <a:pt x="468134" y="468464"/>
                </a:lnTo>
                <a:lnTo>
                  <a:pt x="459206" y="459092"/>
                </a:lnTo>
                <a:lnTo>
                  <a:pt x="453631" y="456742"/>
                </a:lnTo>
                <a:lnTo>
                  <a:pt x="92646" y="456742"/>
                </a:lnTo>
                <a:lnTo>
                  <a:pt x="135509" y="46875"/>
                </a:lnTo>
                <a:lnTo>
                  <a:pt x="520827" y="46875"/>
                </a:lnTo>
                <a:lnTo>
                  <a:pt x="526300" y="44526"/>
                </a:lnTo>
                <a:lnTo>
                  <a:pt x="535673" y="35153"/>
                </a:lnTo>
                <a:lnTo>
                  <a:pt x="538022" y="29692"/>
                </a:lnTo>
                <a:lnTo>
                  <a:pt x="538022" y="17195"/>
                </a:lnTo>
                <a:lnTo>
                  <a:pt x="535673" y="11709"/>
                </a:lnTo>
                <a:lnTo>
                  <a:pt x="526300" y="2336"/>
                </a:lnTo>
                <a:lnTo>
                  <a:pt x="52082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35463" y="3823430"/>
            <a:ext cx="538480" cy="913765"/>
          </a:xfrm>
          <a:custGeom>
            <a:avLst/>
            <a:gdLst/>
            <a:ahLst/>
            <a:cxnLst/>
            <a:rect l="l" t="t" r="r" b="b"/>
            <a:pathLst>
              <a:path w="538479" h="913764">
                <a:moveTo>
                  <a:pt x="520827" y="0"/>
                </a:moveTo>
                <a:lnTo>
                  <a:pt x="109397" y="0"/>
                </a:lnTo>
                <a:lnTo>
                  <a:pt x="104368" y="1574"/>
                </a:lnTo>
                <a:lnTo>
                  <a:pt x="94996" y="7823"/>
                </a:lnTo>
                <a:lnTo>
                  <a:pt x="92202" y="13182"/>
                </a:lnTo>
                <a:lnTo>
                  <a:pt x="0" y="894981"/>
                </a:lnTo>
                <a:lnTo>
                  <a:pt x="2120" y="901230"/>
                </a:lnTo>
                <a:lnTo>
                  <a:pt x="12382" y="911059"/>
                </a:lnTo>
                <a:lnTo>
                  <a:pt x="18084" y="913498"/>
                </a:lnTo>
                <a:lnTo>
                  <a:pt x="29692" y="913498"/>
                </a:lnTo>
                <a:lnTo>
                  <a:pt x="88633" y="503631"/>
                </a:lnTo>
                <a:lnTo>
                  <a:pt x="453631" y="503631"/>
                </a:lnTo>
                <a:lnTo>
                  <a:pt x="459206" y="501281"/>
                </a:lnTo>
                <a:lnTo>
                  <a:pt x="468134" y="491909"/>
                </a:lnTo>
                <a:lnTo>
                  <a:pt x="470369" y="486448"/>
                </a:lnTo>
                <a:lnTo>
                  <a:pt x="470369" y="473951"/>
                </a:lnTo>
                <a:lnTo>
                  <a:pt x="468134" y="468464"/>
                </a:lnTo>
                <a:lnTo>
                  <a:pt x="459206" y="459092"/>
                </a:lnTo>
                <a:lnTo>
                  <a:pt x="453631" y="456742"/>
                </a:lnTo>
                <a:lnTo>
                  <a:pt x="92646" y="456742"/>
                </a:lnTo>
                <a:lnTo>
                  <a:pt x="135509" y="46875"/>
                </a:lnTo>
                <a:lnTo>
                  <a:pt x="520827" y="46875"/>
                </a:lnTo>
                <a:lnTo>
                  <a:pt x="526300" y="44526"/>
                </a:lnTo>
                <a:lnTo>
                  <a:pt x="535673" y="35153"/>
                </a:lnTo>
                <a:lnTo>
                  <a:pt x="538022" y="29692"/>
                </a:lnTo>
                <a:lnTo>
                  <a:pt x="538022" y="17195"/>
                </a:lnTo>
                <a:lnTo>
                  <a:pt x="535673" y="11709"/>
                </a:lnTo>
                <a:lnTo>
                  <a:pt x="526300" y="2336"/>
                </a:lnTo>
                <a:lnTo>
                  <a:pt x="52082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38427" y="3823430"/>
            <a:ext cx="538480" cy="913765"/>
          </a:xfrm>
          <a:custGeom>
            <a:avLst/>
            <a:gdLst/>
            <a:ahLst/>
            <a:cxnLst/>
            <a:rect l="l" t="t" r="r" b="b"/>
            <a:pathLst>
              <a:path w="538479" h="913764">
                <a:moveTo>
                  <a:pt x="520827" y="0"/>
                </a:moveTo>
                <a:lnTo>
                  <a:pt x="109397" y="0"/>
                </a:lnTo>
                <a:lnTo>
                  <a:pt x="104368" y="1574"/>
                </a:lnTo>
                <a:lnTo>
                  <a:pt x="94996" y="7823"/>
                </a:lnTo>
                <a:lnTo>
                  <a:pt x="92202" y="13182"/>
                </a:lnTo>
                <a:lnTo>
                  <a:pt x="0" y="894981"/>
                </a:lnTo>
                <a:lnTo>
                  <a:pt x="2120" y="901230"/>
                </a:lnTo>
                <a:lnTo>
                  <a:pt x="12395" y="911059"/>
                </a:lnTo>
                <a:lnTo>
                  <a:pt x="18084" y="913498"/>
                </a:lnTo>
                <a:lnTo>
                  <a:pt x="29692" y="913498"/>
                </a:lnTo>
                <a:lnTo>
                  <a:pt x="88633" y="503631"/>
                </a:lnTo>
                <a:lnTo>
                  <a:pt x="453631" y="503631"/>
                </a:lnTo>
                <a:lnTo>
                  <a:pt x="459206" y="501281"/>
                </a:lnTo>
                <a:lnTo>
                  <a:pt x="468147" y="491909"/>
                </a:lnTo>
                <a:lnTo>
                  <a:pt x="470369" y="486448"/>
                </a:lnTo>
                <a:lnTo>
                  <a:pt x="470369" y="473951"/>
                </a:lnTo>
                <a:lnTo>
                  <a:pt x="468147" y="468464"/>
                </a:lnTo>
                <a:lnTo>
                  <a:pt x="459206" y="459092"/>
                </a:lnTo>
                <a:lnTo>
                  <a:pt x="453631" y="456742"/>
                </a:lnTo>
                <a:lnTo>
                  <a:pt x="92646" y="456742"/>
                </a:lnTo>
                <a:lnTo>
                  <a:pt x="135509" y="46875"/>
                </a:lnTo>
                <a:lnTo>
                  <a:pt x="520827" y="46875"/>
                </a:lnTo>
                <a:lnTo>
                  <a:pt x="526300" y="44526"/>
                </a:lnTo>
                <a:lnTo>
                  <a:pt x="535673" y="35153"/>
                </a:lnTo>
                <a:lnTo>
                  <a:pt x="538022" y="29692"/>
                </a:lnTo>
                <a:lnTo>
                  <a:pt x="538022" y="17195"/>
                </a:lnTo>
                <a:lnTo>
                  <a:pt x="535673" y="11709"/>
                </a:lnTo>
                <a:lnTo>
                  <a:pt x="526300" y="2336"/>
                </a:lnTo>
                <a:lnTo>
                  <a:pt x="52082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41399" y="3823430"/>
            <a:ext cx="538480" cy="913765"/>
          </a:xfrm>
          <a:custGeom>
            <a:avLst/>
            <a:gdLst/>
            <a:ahLst/>
            <a:cxnLst/>
            <a:rect l="l" t="t" r="r" b="b"/>
            <a:pathLst>
              <a:path w="538479" h="913764">
                <a:moveTo>
                  <a:pt x="520827" y="0"/>
                </a:moveTo>
                <a:lnTo>
                  <a:pt x="109397" y="0"/>
                </a:lnTo>
                <a:lnTo>
                  <a:pt x="104368" y="1574"/>
                </a:lnTo>
                <a:lnTo>
                  <a:pt x="94996" y="7823"/>
                </a:lnTo>
                <a:lnTo>
                  <a:pt x="92202" y="13182"/>
                </a:lnTo>
                <a:lnTo>
                  <a:pt x="0" y="894981"/>
                </a:lnTo>
                <a:lnTo>
                  <a:pt x="2120" y="901230"/>
                </a:lnTo>
                <a:lnTo>
                  <a:pt x="12382" y="911059"/>
                </a:lnTo>
                <a:lnTo>
                  <a:pt x="18084" y="913498"/>
                </a:lnTo>
                <a:lnTo>
                  <a:pt x="29692" y="913498"/>
                </a:lnTo>
                <a:lnTo>
                  <a:pt x="88633" y="503631"/>
                </a:lnTo>
                <a:lnTo>
                  <a:pt x="453631" y="503631"/>
                </a:lnTo>
                <a:lnTo>
                  <a:pt x="459206" y="501281"/>
                </a:lnTo>
                <a:lnTo>
                  <a:pt x="468134" y="491909"/>
                </a:lnTo>
                <a:lnTo>
                  <a:pt x="470369" y="486448"/>
                </a:lnTo>
                <a:lnTo>
                  <a:pt x="470369" y="473951"/>
                </a:lnTo>
                <a:lnTo>
                  <a:pt x="468134" y="468464"/>
                </a:lnTo>
                <a:lnTo>
                  <a:pt x="459206" y="459092"/>
                </a:lnTo>
                <a:lnTo>
                  <a:pt x="453631" y="456742"/>
                </a:lnTo>
                <a:lnTo>
                  <a:pt x="92646" y="456742"/>
                </a:lnTo>
                <a:lnTo>
                  <a:pt x="135509" y="46875"/>
                </a:lnTo>
                <a:lnTo>
                  <a:pt x="520827" y="46875"/>
                </a:lnTo>
                <a:lnTo>
                  <a:pt x="526300" y="44526"/>
                </a:lnTo>
                <a:lnTo>
                  <a:pt x="535673" y="35153"/>
                </a:lnTo>
                <a:lnTo>
                  <a:pt x="538022" y="29692"/>
                </a:lnTo>
                <a:lnTo>
                  <a:pt x="538022" y="17195"/>
                </a:lnTo>
                <a:lnTo>
                  <a:pt x="535673" y="11709"/>
                </a:lnTo>
                <a:lnTo>
                  <a:pt x="526300" y="2336"/>
                </a:lnTo>
                <a:lnTo>
                  <a:pt x="52082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66013" y="792998"/>
            <a:ext cx="6828155" cy="8941435"/>
            <a:chOff x="366013" y="792998"/>
            <a:chExt cx="6828155" cy="8941435"/>
          </a:xfrm>
        </p:grpSpPr>
        <p:sp>
          <p:nvSpPr>
            <p:cNvPr id="14" name="object 14"/>
            <p:cNvSpPr/>
            <p:nvPr/>
          </p:nvSpPr>
          <p:spPr>
            <a:xfrm>
              <a:off x="6144370" y="3823430"/>
              <a:ext cx="538480" cy="913765"/>
            </a:xfrm>
            <a:custGeom>
              <a:avLst/>
              <a:gdLst/>
              <a:ahLst/>
              <a:cxnLst/>
              <a:rect l="l" t="t" r="r" b="b"/>
              <a:pathLst>
                <a:path w="538479" h="913764">
                  <a:moveTo>
                    <a:pt x="520827" y="0"/>
                  </a:moveTo>
                  <a:lnTo>
                    <a:pt x="109397" y="0"/>
                  </a:lnTo>
                  <a:lnTo>
                    <a:pt x="104368" y="1574"/>
                  </a:lnTo>
                  <a:lnTo>
                    <a:pt x="94996" y="7823"/>
                  </a:lnTo>
                  <a:lnTo>
                    <a:pt x="92202" y="13182"/>
                  </a:lnTo>
                  <a:lnTo>
                    <a:pt x="0" y="894981"/>
                  </a:lnTo>
                  <a:lnTo>
                    <a:pt x="2120" y="901230"/>
                  </a:lnTo>
                  <a:lnTo>
                    <a:pt x="12382" y="911059"/>
                  </a:lnTo>
                  <a:lnTo>
                    <a:pt x="18084" y="913498"/>
                  </a:lnTo>
                  <a:lnTo>
                    <a:pt x="29692" y="913498"/>
                  </a:lnTo>
                  <a:lnTo>
                    <a:pt x="88633" y="503631"/>
                  </a:lnTo>
                  <a:lnTo>
                    <a:pt x="453631" y="503631"/>
                  </a:lnTo>
                  <a:lnTo>
                    <a:pt x="459206" y="501281"/>
                  </a:lnTo>
                  <a:lnTo>
                    <a:pt x="468134" y="491909"/>
                  </a:lnTo>
                  <a:lnTo>
                    <a:pt x="470369" y="486448"/>
                  </a:lnTo>
                  <a:lnTo>
                    <a:pt x="470369" y="473951"/>
                  </a:lnTo>
                  <a:lnTo>
                    <a:pt x="468134" y="468464"/>
                  </a:lnTo>
                  <a:lnTo>
                    <a:pt x="459206" y="459092"/>
                  </a:lnTo>
                  <a:lnTo>
                    <a:pt x="453631" y="456742"/>
                  </a:lnTo>
                  <a:lnTo>
                    <a:pt x="92646" y="456742"/>
                  </a:lnTo>
                  <a:lnTo>
                    <a:pt x="135509" y="46875"/>
                  </a:lnTo>
                  <a:lnTo>
                    <a:pt x="520827" y="46875"/>
                  </a:lnTo>
                  <a:lnTo>
                    <a:pt x="526300" y="44526"/>
                  </a:lnTo>
                  <a:lnTo>
                    <a:pt x="535673" y="35153"/>
                  </a:lnTo>
                  <a:lnTo>
                    <a:pt x="538022" y="29692"/>
                  </a:lnTo>
                  <a:lnTo>
                    <a:pt x="538022" y="17195"/>
                  </a:lnTo>
                  <a:lnTo>
                    <a:pt x="535673" y="11709"/>
                  </a:lnTo>
                  <a:lnTo>
                    <a:pt x="526300" y="2336"/>
                  </a:lnTo>
                  <a:lnTo>
                    <a:pt x="520827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6013" y="792998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75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75" y="8940901"/>
                  </a:lnTo>
                  <a:lnTo>
                    <a:pt x="6645306" y="8936247"/>
                  </a:lnTo>
                  <a:lnTo>
                    <a:pt x="6688205" y="8922901"/>
                  </a:lnTo>
                  <a:lnTo>
                    <a:pt x="6701821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21" y="25400"/>
                  </a:lnTo>
                  <a:lnTo>
                    <a:pt x="6688205" y="18000"/>
                  </a:lnTo>
                  <a:lnTo>
                    <a:pt x="6645306" y="4654"/>
                  </a:lnTo>
                  <a:lnTo>
                    <a:pt x="6599275" y="0"/>
                  </a:lnTo>
                  <a:close/>
                </a:path>
                <a:path w="6828155" h="8941435">
                  <a:moveTo>
                    <a:pt x="6701821" y="25400"/>
                  </a:moveTo>
                  <a:lnTo>
                    <a:pt x="6599275" y="25400"/>
                  </a:lnTo>
                  <a:lnTo>
                    <a:pt x="6645830" y="30778"/>
                  </a:lnTo>
                  <a:lnTo>
                    <a:pt x="6688596" y="46094"/>
                  </a:lnTo>
                  <a:lnTo>
                    <a:pt x="6726345" y="70118"/>
                  </a:lnTo>
                  <a:lnTo>
                    <a:pt x="6757846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6" y="8839280"/>
                  </a:lnTo>
                  <a:lnTo>
                    <a:pt x="6726345" y="8870782"/>
                  </a:lnTo>
                  <a:lnTo>
                    <a:pt x="6688596" y="8894806"/>
                  </a:lnTo>
                  <a:lnTo>
                    <a:pt x="6645830" y="8910122"/>
                  </a:lnTo>
                  <a:lnTo>
                    <a:pt x="6599275" y="8915501"/>
                  </a:lnTo>
                  <a:lnTo>
                    <a:pt x="6701821" y="8915501"/>
                  </a:lnTo>
                  <a:lnTo>
                    <a:pt x="6760906" y="8873842"/>
                  </a:lnTo>
                  <a:lnTo>
                    <a:pt x="6788854" y="8839982"/>
                  </a:lnTo>
                  <a:lnTo>
                    <a:pt x="6809964" y="8801137"/>
                  </a:lnTo>
                  <a:lnTo>
                    <a:pt x="6823310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10" y="182666"/>
                  </a:lnTo>
                  <a:lnTo>
                    <a:pt x="6809964" y="139763"/>
                  </a:lnTo>
                  <a:lnTo>
                    <a:pt x="6788854" y="100919"/>
                  </a:lnTo>
                  <a:lnTo>
                    <a:pt x="6760906" y="67059"/>
                  </a:lnTo>
                  <a:lnTo>
                    <a:pt x="6727048" y="39110"/>
                  </a:lnTo>
                  <a:lnTo>
                    <a:pt x="6701821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017" y="3818166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1017" y="521542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1030" y="2036267"/>
              <a:ext cx="3209290" cy="9525"/>
            </a:xfrm>
            <a:custGeom>
              <a:avLst/>
              <a:gdLst/>
              <a:ahLst/>
              <a:cxnLst/>
              <a:rect l="l" t="t" r="r" b="b"/>
              <a:pathLst>
                <a:path w="3209290" h="9525">
                  <a:moveTo>
                    <a:pt x="3208972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72" y="9525"/>
                  </a:lnTo>
                  <a:lnTo>
                    <a:pt x="3208972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1017" y="5897715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1017" y="6358712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742673" y="3832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32943" y="3832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35913" y="3832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38883" y="3832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41853" y="3832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44823" y="3832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42673" y="59127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5054" y="59127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32943" y="59127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35913" y="59127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38883" y="59127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41853" y="59127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44823" y="59127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29530" y="428528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19800" y="428528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22770" y="428528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25740" y="428528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28710" y="428528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31680" y="428528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29530" y="63657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1909" y="63657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19800" y="63657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22770" y="63657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25740" y="63657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28710" y="63657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31680" y="63657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2852" y="3823430"/>
            <a:ext cx="538480" cy="913765"/>
          </a:xfrm>
          <a:custGeom>
            <a:avLst/>
            <a:gdLst/>
            <a:ahLst/>
            <a:cxnLst/>
            <a:rect l="l" t="t" r="r" b="b"/>
            <a:pathLst>
              <a:path w="538480" h="913764">
                <a:moveTo>
                  <a:pt x="520827" y="0"/>
                </a:moveTo>
                <a:lnTo>
                  <a:pt x="109397" y="0"/>
                </a:lnTo>
                <a:lnTo>
                  <a:pt x="104368" y="1574"/>
                </a:lnTo>
                <a:lnTo>
                  <a:pt x="94996" y="7823"/>
                </a:lnTo>
                <a:lnTo>
                  <a:pt x="92202" y="13182"/>
                </a:lnTo>
                <a:lnTo>
                  <a:pt x="0" y="894981"/>
                </a:lnTo>
                <a:lnTo>
                  <a:pt x="2120" y="901230"/>
                </a:lnTo>
                <a:lnTo>
                  <a:pt x="12382" y="911059"/>
                </a:lnTo>
                <a:lnTo>
                  <a:pt x="18084" y="913498"/>
                </a:lnTo>
                <a:lnTo>
                  <a:pt x="29692" y="913498"/>
                </a:lnTo>
                <a:lnTo>
                  <a:pt x="88633" y="503631"/>
                </a:lnTo>
                <a:lnTo>
                  <a:pt x="453631" y="503631"/>
                </a:lnTo>
                <a:lnTo>
                  <a:pt x="459206" y="501281"/>
                </a:lnTo>
                <a:lnTo>
                  <a:pt x="468134" y="491909"/>
                </a:lnTo>
                <a:lnTo>
                  <a:pt x="470369" y="486448"/>
                </a:lnTo>
                <a:lnTo>
                  <a:pt x="470369" y="473951"/>
                </a:lnTo>
                <a:lnTo>
                  <a:pt x="468134" y="468464"/>
                </a:lnTo>
                <a:lnTo>
                  <a:pt x="459206" y="459092"/>
                </a:lnTo>
                <a:lnTo>
                  <a:pt x="453631" y="456742"/>
                </a:lnTo>
                <a:lnTo>
                  <a:pt x="92646" y="456742"/>
                </a:lnTo>
                <a:lnTo>
                  <a:pt x="135509" y="46875"/>
                </a:lnTo>
                <a:lnTo>
                  <a:pt x="520827" y="46875"/>
                </a:lnTo>
                <a:lnTo>
                  <a:pt x="526300" y="44526"/>
                </a:lnTo>
                <a:lnTo>
                  <a:pt x="535673" y="35153"/>
                </a:lnTo>
                <a:lnTo>
                  <a:pt x="538022" y="29692"/>
                </a:lnTo>
                <a:lnTo>
                  <a:pt x="538022" y="17195"/>
                </a:lnTo>
                <a:lnTo>
                  <a:pt x="535673" y="11709"/>
                </a:lnTo>
                <a:lnTo>
                  <a:pt x="526300" y="2336"/>
                </a:lnTo>
                <a:lnTo>
                  <a:pt x="5208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41841" y="990475"/>
            <a:ext cx="1173480" cy="1957705"/>
          </a:xfrm>
          <a:custGeom>
            <a:avLst/>
            <a:gdLst/>
            <a:ahLst/>
            <a:cxnLst/>
            <a:rect l="l" t="t" r="r" b="b"/>
            <a:pathLst>
              <a:path w="1173479" h="1957705">
                <a:moveTo>
                  <a:pt x="1108659" y="333057"/>
                </a:moveTo>
                <a:lnTo>
                  <a:pt x="1104188" y="333057"/>
                </a:lnTo>
                <a:lnTo>
                  <a:pt x="1095248" y="341998"/>
                </a:lnTo>
                <a:lnTo>
                  <a:pt x="1095248" y="346468"/>
                </a:lnTo>
                <a:lnTo>
                  <a:pt x="1099718" y="350939"/>
                </a:lnTo>
                <a:lnTo>
                  <a:pt x="1119835" y="373291"/>
                </a:lnTo>
                <a:lnTo>
                  <a:pt x="1092238" y="400888"/>
                </a:lnTo>
                <a:lnTo>
                  <a:pt x="1092631" y="404964"/>
                </a:lnTo>
                <a:lnTo>
                  <a:pt x="1096365" y="410171"/>
                </a:lnTo>
                <a:lnTo>
                  <a:pt x="1100074" y="415404"/>
                </a:lnTo>
                <a:lnTo>
                  <a:pt x="1104925" y="415023"/>
                </a:lnTo>
                <a:lnTo>
                  <a:pt x="1133246" y="386702"/>
                </a:lnTo>
                <a:lnTo>
                  <a:pt x="1158849" y="386702"/>
                </a:lnTo>
                <a:lnTo>
                  <a:pt x="1146657" y="373291"/>
                </a:lnTo>
                <a:lnTo>
                  <a:pt x="1160068" y="359879"/>
                </a:lnTo>
                <a:lnTo>
                  <a:pt x="1133246" y="359879"/>
                </a:lnTo>
                <a:lnTo>
                  <a:pt x="1113129" y="337527"/>
                </a:lnTo>
                <a:lnTo>
                  <a:pt x="1108659" y="333057"/>
                </a:lnTo>
                <a:close/>
              </a:path>
              <a:path w="1173479" h="1957705">
                <a:moveTo>
                  <a:pt x="1158849" y="386702"/>
                </a:moveTo>
                <a:lnTo>
                  <a:pt x="1133246" y="386702"/>
                </a:lnTo>
                <a:lnTo>
                  <a:pt x="1153363" y="409041"/>
                </a:lnTo>
                <a:lnTo>
                  <a:pt x="1157833" y="413524"/>
                </a:lnTo>
                <a:lnTo>
                  <a:pt x="1162304" y="413905"/>
                </a:lnTo>
                <a:lnTo>
                  <a:pt x="1171244" y="406463"/>
                </a:lnTo>
                <a:lnTo>
                  <a:pt x="1171981" y="402348"/>
                </a:lnTo>
                <a:lnTo>
                  <a:pt x="1169009" y="397878"/>
                </a:lnTo>
                <a:lnTo>
                  <a:pt x="1158849" y="386702"/>
                </a:lnTo>
                <a:close/>
              </a:path>
              <a:path w="1173479" h="1957705">
                <a:moveTo>
                  <a:pt x="1164539" y="333057"/>
                </a:moveTo>
                <a:lnTo>
                  <a:pt x="1160068" y="333057"/>
                </a:lnTo>
                <a:lnTo>
                  <a:pt x="1133246" y="359879"/>
                </a:lnTo>
                <a:lnTo>
                  <a:pt x="1160068" y="359879"/>
                </a:lnTo>
                <a:lnTo>
                  <a:pt x="1173480" y="346468"/>
                </a:lnTo>
                <a:lnTo>
                  <a:pt x="1173480" y="341998"/>
                </a:lnTo>
                <a:lnTo>
                  <a:pt x="1164539" y="333057"/>
                </a:lnTo>
                <a:close/>
              </a:path>
              <a:path w="1173479" h="1957705">
                <a:moveTo>
                  <a:pt x="1018118" y="429158"/>
                </a:moveTo>
                <a:lnTo>
                  <a:pt x="384454" y="429158"/>
                </a:lnTo>
                <a:lnTo>
                  <a:pt x="317398" y="1064158"/>
                </a:lnTo>
                <a:lnTo>
                  <a:pt x="888765" y="1064158"/>
                </a:lnTo>
                <a:lnTo>
                  <a:pt x="897218" y="1076858"/>
                </a:lnTo>
                <a:lnTo>
                  <a:pt x="904138" y="1076858"/>
                </a:lnTo>
                <a:lnTo>
                  <a:pt x="909504" y="1089558"/>
                </a:lnTo>
                <a:lnTo>
                  <a:pt x="913347" y="1102258"/>
                </a:lnTo>
                <a:lnTo>
                  <a:pt x="915659" y="1102258"/>
                </a:lnTo>
                <a:lnTo>
                  <a:pt x="916432" y="1114958"/>
                </a:lnTo>
                <a:lnTo>
                  <a:pt x="915659" y="1127658"/>
                </a:lnTo>
                <a:lnTo>
                  <a:pt x="913347" y="1140358"/>
                </a:lnTo>
                <a:lnTo>
                  <a:pt x="909504" y="1140358"/>
                </a:lnTo>
                <a:lnTo>
                  <a:pt x="904138" y="1153058"/>
                </a:lnTo>
                <a:lnTo>
                  <a:pt x="897218" y="1165758"/>
                </a:lnTo>
                <a:lnTo>
                  <a:pt x="306222" y="1165758"/>
                </a:lnTo>
                <a:lnTo>
                  <a:pt x="243636" y="1762658"/>
                </a:lnTo>
                <a:lnTo>
                  <a:pt x="241746" y="1775358"/>
                </a:lnTo>
                <a:lnTo>
                  <a:pt x="238321" y="1775358"/>
                </a:lnTo>
                <a:lnTo>
                  <a:pt x="233364" y="1788058"/>
                </a:lnTo>
                <a:lnTo>
                  <a:pt x="226872" y="1800758"/>
                </a:lnTo>
                <a:lnTo>
                  <a:pt x="210940" y="1800758"/>
                </a:lnTo>
                <a:lnTo>
                  <a:pt x="201933" y="1813458"/>
                </a:lnTo>
                <a:lnTo>
                  <a:pt x="148566" y="1813458"/>
                </a:lnTo>
                <a:lnTo>
                  <a:pt x="160648" y="1826158"/>
                </a:lnTo>
                <a:lnTo>
                  <a:pt x="233430" y="1826158"/>
                </a:lnTo>
                <a:lnTo>
                  <a:pt x="258151" y="1788058"/>
                </a:lnTo>
                <a:lnTo>
                  <a:pt x="324104" y="1191158"/>
                </a:lnTo>
                <a:lnTo>
                  <a:pt x="884012" y="1191158"/>
                </a:lnTo>
                <a:lnTo>
                  <a:pt x="898537" y="1178458"/>
                </a:lnTo>
                <a:lnTo>
                  <a:pt x="910834" y="1178458"/>
                </a:lnTo>
                <a:lnTo>
                  <a:pt x="920902" y="1165758"/>
                </a:lnTo>
                <a:lnTo>
                  <a:pt x="928722" y="1153058"/>
                </a:lnTo>
                <a:lnTo>
                  <a:pt x="934310" y="1140358"/>
                </a:lnTo>
                <a:lnTo>
                  <a:pt x="937665" y="1127658"/>
                </a:lnTo>
                <a:lnTo>
                  <a:pt x="938784" y="1114958"/>
                </a:lnTo>
                <a:lnTo>
                  <a:pt x="937592" y="1102258"/>
                </a:lnTo>
                <a:lnTo>
                  <a:pt x="934023" y="1089558"/>
                </a:lnTo>
                <a:lnTo>
                  <a:pt x="928084" y="1076858"/>
                </a:lnTo>
                <a:lnTo>
                  <a:pt x="919784" y="1064158"/>
                </a:lnTo>
                <a:lnTo>
                  <a:pt x="909373" y="1051458"/>
                </a:lnTo>
                <a:lnTo>
                  <a:pt x="339750" y="1051458"/>
                </a:lnTo>
                <a:lnTo>
                  <a:pt x="402336" y="441858"/>
                </a:lnTo>
                <a:lnTo>
                  <a:pt x="1005822" y="441858"/>
                </a:lnTo>
                <a:lnTo>
                  <a:pt x="1018118" y="429158"/>
                </a:lnTo>
                <a:close/>
              </a:path>
              <a:path w="1173479" h="1957705">
                <a:moveTo>
                  <a:pt x="1004439" y="302158"/>
                </a:moveTo>
                <a:lnTo>
                  <a:pt x="309841" y="302158"/>
                </a:lnTo>
                <a:lnTo>
                  <a:pt x="299297" y="314858"/>
                </a:lnTo>
                <a:lnTo>
                  <a:pt x="289458" y="314858"/>
                </a:lnTo>
                <a:lnTo>
                  <a:pt x="269127" y="352958"/>
                </a:lnTo>
                <a:lnTo>
                  <a:pt x="120700" y="1737258"/>
                </a:lnTo>
                <a:lnTo>
                  <a:pt x="120060" y="1762658"/>
                </a:lnTo>
                <a:lnTo>
                  <a:pt x="122639" y="1775358"/>
                </a:lnTo>
                <a:lnTo>
                  <a:pt x="128439" y="1800758"/>
                </a:lnTo>
                <a:lnTo>
                  <a:pt x="137464" y="1813458"/>
                </a:lnTo>
                <a:lnTo>
                  <a:pt x="181396" y="1813458"/>
                </a:lnTo>
                <a:lnTo>
                  <a:pt x="171269" y="1800758"/>
                </a:lnTo>
                <a:lnTo>
                  <a:pt x="161841" y="1800758"/>
                </a:lnTo>
                <a:lnTo>
                  <a:pt x="153111" y="1788058"/>
                </a:lnTo>
                <a:lnTo>
                  <a:pt x="146052" y="1788058"/>
                </a:lnTo>
                <a:lnTo>
                  <a:pt x="141644" y="1775358"/>
                </a:lnTo>
                <a:lnTo>
                  <a:pt x="139897" y="1762658"/>
                </a:lnTo>
                <a:lnTo>
                  <a:pt x="140817" y="1749958"/>
                </a:lnTo>
                <a:lnTo>
                  <a:pt x="286105" y="365658"/>
                </a:lnTo>
                <a:lnTo>
                  <a:pt x="287974" y="352958"/>
                </a:lnTo>
                <a:lnTo>
                  <a:pt x="291391" y="340258"/>
                </a:lnTo>
                <a:lnTo>
                  <a:pt x="296356" y="340258"/>
                </a:lnTo>
                <a:lnTo>
                  <a:pt x="302869" y="327558"/>
                </a:lnTo>
                <a:lnTo>
                  <a:pt x="1027074" y="327558"/>
                </a:lnTo>
                <a:lnTo>
                  <a:pt x="1016663" y="314858"/>
                </a:lnTo>
                <a:lnTo>
                  <a:pt x="1004439" y="302158"/>
                </a:lnTo>
                <a:close/>
              </a:path>
              <a:path w="1173479" h="1957705">
                <a:moveTo>
                  <a:pt x="41706" y="1191158"/>
                </a:moveTo>
                <a:lnTo>
                  <a:pt x="27178" y="1191158"/>
                </a:lnTo>
                <a:lnTo>
                  <a:pt x="26060" y="1203858"/>
                </a:lnTo>
                <a:lnTo>
                  <a:pt x="29057" y="1203858"/>
                </a:lnTo>
                <a:lnTo>
                  <a:pt x="55880" y="1292758"/>
                </a:lnTo>
                <a:lnTo>
                  <a:pt x="58851" y="1305458"/>
                </a:lnTo>
                <a:lnTo>
                  <a:pt x="78232" y="1305458"/>
                </a:lnTo>
                <a:lnTo>
                  <a:pt x="82702" y="1292758"/>
                </a:lnTo>
                <a:lnTo>
                  <a:pt x="105054" y="1254658"/>
                </a:lnTo>
                <a:lnTo>
                  <a:pt x="64820" y="1254658"/>
                </a:lnTo>
                <a:lnTo>
                  <a:pt x="44704" y="1203858"/>
                </a:lnTo>
                <a:lnTo>
                  <a:pt x="41706" y="1191158"/>
                </a:lnTo>
                <a:close/>
              </a:path>
              <a:path w="1173479" h="1957705">
                <a:moveTo>
                  <a:pt x="185797" y="391058"/>
                </a:moveTo>
                <a:lnTo>
                  <a:pt x="154228" y="391058"/>
                </a:lnTo>
                <a:lnTo>
                  <a:pt x="64820" y="1254658"/>
                </a:lnTo>
                <a:lnTo>
                  <a:pt x="82702" y="1254658"/>
                </a:lnTo>
                <a:lnTo>
                  <a:pt x="172110" y="403758"/>
                </a:lnTo>
                <a:lnTo>
                  <a:pt x="185797" y="391058"/>
                </a:lnTo>
                <a:close/>
              </a:path>
              <a:path w="1173479" h="1957705">
                <a:moveTo>
                  <a:pt x="131495" y="1203858"/>
                </a:moveTo>
                <a:lnTo>
                  <a:pt x="113995" y="1203858"/>
                </a:lnTo>
                <a:lnTo>
                  <a:pt x="82702" y="1254658"/>
                </a:lnTo>
                <a:lnTo>
                  <a:pt x="105054" y="1254658"/>
                </a:lnTo>
                <a:lnTo>
                  <a:pt x="127406" y="1216558"/>
                </a:lnTo>
                <a:lnTo>
                  <a:pt x="131876" y="1216558"/>
                </a:lnTo>
                <a:lnTo>
                  <a:pt x="131495" y="1203858"/>
                </a:lnTo>
                <a:close/>
              </a:path>
              <a:path w="1173479" h="1957705">
                <a:moveTo>
                  <a:pt x="1010310" y="1089558"/>
                </a:moveTo>
                <a:lnTo>
                  <a:pt x="992428" y="1089558"/>
                </a:lnTo>
                <a:lnTo>
                  <a:pt x="992428" y="1102258"/>
                </a:lnTo>
                <a:lnTo>
                  <a:pt x="996899" y="1102258"/>
                </a:lnTo>
                <a:lnTo>
                  <a:pt x="1017016" y="1127658"/>
                </a:lnTo>
                <a:lnTo>
                  <a:pt x="989431" y="1153058"/>
                </a:lnTo>
                <a:lnTo>
                  <a:pt x="989812" y="1153058"/>
                </a:lnTo>
                <a:lnTo>
                  <a:pt x="993546" y="1165758"/>
                </a:lnTo>
                <a:lnTo>
                  <a:pt x="1002106" y="1165758"/>
                </a:lnTo>
                <a:lnTo>
                  <a:pt x="1030427" y="1140358"/>
                </a:lnTo>
                <a:lnTo>
                  <a:pt x="1055014" y="1140358"/>
                </a:lnTo>
                <a:lnTo>
                  <a:pt x="1043838" y="1127658"/>
                </a:lnTo>
                <a:lnTo>
                  <a:pt x="1057249" y="1114958"/>
                </a:lnTo>
                <a:lnTo>
                  <a:pt x="1030427" y="1114958"/>
                </a:lnTo>
                <a:lnTo>
                  <a:pt x="1010310" y="1089558"/>
                </a:lnTo>
                <a:close/>
              </a:path>
              <a:path w="1173479" h="1957705">
                <a:moveTo>
                  <a:pt x="1055014" y="1140358"/>
                </a:moveTo>
                <a:lnTo>
                  <a:pt x="1030427" y="1140358"/>
                </a:lnTo>
                <a:lnTo>
                  <a:pt x="1050544" y="1165758"/>
                </a:lnTo>
                <a:lnTo>
                  <a:pt x="1063955" y="1165758"/>
                </a:lnTo>
                <a:lnTo>
                  <a:pt x="1068425" y="1153058"/>
                </a:lnTo>
                <a:lnTo>
                  <a:pt x="1066190" y="1153058"/>
                </a:lnTo>
                <a:lnTo>
                  <a:pt x="1055014" y="1140358"/>
                </a:lnTo>
                <a:close/>
              </a:path>
              <a:path w="1173479" h="1957705">
                <a:moveTo>
                  <a:pt x="336945" y="1089558"/>
                </a:moveTo>
                <a:lnTo>
                  <a:pt x="293366" y="1089558"/>
                </a:lnTo>
                <a:lnTo>
                  <a:pt x="287920" y="1102258"/>
                </a:lnTo>
                <a:lnTo>
                  <a:pt x="286105" y="1114958"/>
                </a:lnTo>
                <a:lnTo>
                  <a:pt x="287920" y="1127658"/>
                </a:lnTo>
                <a:lnTo>
                  <a:pt x="293366" y="1140358"/>
                </a:lnTo>
                <a:lnTo>
                  <a:pt x="336945" y="1140358"/>
                </a:lnTo>
                <a:lnTo>
                  <a:pt x="342400" y="1127658"/>
                </a:lnTo>
                <a:lnTo>
                  <a:pt x="344220" y="1114958"/>
                </a:lnTo>
                <a:lnTo>
                  <a:pt x="342400" y="1102258"/>
                </a:lnTo>
                <a:lnTo>
                  <a:pt x="336945" y="1089558"/>
                </a:lnTo>
                <a:close/>
              </a:path>
              <a:path w="1173479" h="1957705">
                <a:moveTo>
                  <a:pt x="1070660" y="1089558"/>
                </a:moveTo>
                <a:lnTo>
                  <a:pt x="1057249" y="1089558"/>
                </a:lnTo>
                <a:lnTo>
                  <a:pt x="1030427" y="1114958"/>
                </a:lnTo>
                <a:lnTo>
                  <a:pt x="1057249" y="1114958"/>
                </a:lnTo>
                <a:lnTo>
                  <a:pt x="1070660" y="1102258"/>
                </a:lnTo>
                <a:lnTo>
                  <a:pt x="1070660" y="1089558"/>
                </a:lnTo>
                <a:close/>
              </a:path>
              <a:path w="1173479" h="1957705">
                <a:moveTo>
                  <a:pt x="891844" y="962558"/>
                </a:moveTo>
                <a:lnTo>
                  <a:pt x="842670" y="962558"/>
                </a:lnTo>
                <a:lnTo>
                  <a:pt x="797966" y="975258"/>
                </a:lnTo>
                <a:lnTo>
                  <a:pt x="791997" y="987958"/>
                </a:lnTo>
                <a:lnTo>
                  <a:pt x="793496" y="987958"/>
                </a:lnTo>
                <a:lnTo>
                  <a:pt x="796467" y="1000658"/>
                </a:lnTo>
                <a:lnTo>
                  <a:pt x="804672" y="1000658"/>
                </a:lnTo>
                <a:lnTo>
                  <a:pt x="891844" y="962558"/>
                </a:lnTo>
                <a:close/>
              </a:path>
              <a:path w="1173479" h="1957705">
                <a:moveTo>
                  <a:pt x="422018" y="975258"/>
                </a:moveTo>
                <a:lnTo>
                  <a:pt x="393391" y="975258"/>
                </a:lnTo>
                <a:lnTo>
                  <a:pt x="409041" y="987958"/>
                </a:lnTo>
                <a:lnTo>
                  <a:pt x="422018" y="975258"/>
                </a:lnTo>
                <a:close/>
              </a:path>
              <a:path w="1173479" h="1957705">
                <a:moveTo>
                  <a:pt x="422018" y="911758"/>
                </a:moveTo>
                <a:lnTo>
                  <a:pt x="393391" y="911758"/>
                </a:lnTo>
                <a:lnTo>
                  <a:pt x="382216" y="924458"/>
                </a:lnTo>
                <a:lnTo>
                  <a:pt x="375512" y="937158"/>
                </a:lnTo>
                <a:lnTo>
                  <a:pt x="373278" y="949858"/>
                </a:lnTo>
                <a:lnTo>
                  <a:pt x="375512" y="962558"/>
                </a:lnTo>
                <a:lnTo>
                  <a:pt x="382216" y="975258"/>
                </a:lnTo>
                <a:lnTo>
                  <a:pt x="431934" y="975258"/>
                </a:lnTo>
                <a:lnTo>
                  <a:pt x="438786" y="962558"/>
                </a:lnTo>
                <a:lnTo>
                  <a:pt x="891844" y="962558"/>
                </a:lnTo>
                <a:lnTo>
                  <a:pt x="897775" y="949858"/>
                </a:lnTo>
                <a:lnTo>
                  <a:pt x="900404" y="949858"/>
                </a:lnTo>
                <a:lnTo>
                  <a:pt x="898906" y="937158"/>
                </a:lnTo>
                <a:lnTo>
                  <a:pt x="442569" y="937158"/>
                </a:lnTo>
                <a:lnTo>
                  <a:pt x="438786" y="924458"/>
                </a:lnTo>
                <a:lnTo>
                  <a:pt x="431934" y="924458"/>
                </a:lnTo>
                <a:lnTo>
                  <a:pt x="422018" y="911758"/>
                </a:lnTo>
                <a:close/>
              </a:path>
              <a:path w="1173479" h="1957705">
                <a:moveTo>
                  <a:pt x="804672" y="899058"/>
                </a:moveTo>
                <a:lnTo>
                  <a:pt x="794613" y="899058"/>
                </a:lnTo>
                <a:lnTo>
                  <a:pt x="790143" y="911758"/>
                </a:lnTo>
                <a:lnTo>
                  <a:pt x="797966" y="911758"/>
                </a:lnTo>
                <a:lnTo>
                  <a:pt x="842670" y="937158"/>
                </a:lnTo>
                <a:lnTo>
                  <a:pt x="891844" y="937158"/>
                </a:lnTo>
                <a:lnTo>
                  <a:pt x="804672" y="899058"/>
                </a:lnTo>
                <a:close/>
              </a:path>
              <a:path w="1173479" h="1957705">
                <a:moveTo>
                  <a:pt x="514096" y="848258"/>
                </a:moveTo>
                <a:lnTo>
                  <a:pt x="485038" y="848258"/>
                </a:lnTo>
                <a:lnTo>
                  <a:pt x="486295" y="860958"/>
                </a:lnTo>
                <a:lnTo>
                  <a:pt x="490067" y="873658"/>
                </a:lnTo>
                <a:lnTo>
                  <a:pt x="496354" y="886358"/>
                </a:lnTo>
                <a:lnTo>
                  <a:pt x="514650" y="886358"/>
                </a:lnTo>
                <a:lnTo>
                  <a:pt x="523025" y="899058"/>
                </a:lnTo>
                <a:lnTo>
                  <a:pt x="557954" y="899058"/>
                </a:lnTo>
                <a:lnTo>
                  <a:pt x="573322" y="886358"/>
                </a:lnTo>
                <a:lnTo>
                  <a:pt x="582546" y="873658"/>
                </a:lnTo>
                <a:lnTo>
                  <a:pt x="519684" y="873658"/>
                </a:lnTo>
                <a:lnTo>
                  <a:pt x="515213" y="860958"/>
                </a:lnTo>
                <a:lnTo>
                  <a:pt x="514096" y="848258"/>
                </a:lnTo>
                <a:close/>
              </a:path>
              <a:path w="1173479" h="1957705">
                <a:moveTo>
                  <a:pt x="583376" y="835558"/>
                </a:moveTo>
                <a:lnTo>
                  <a:pt x="556564" y="835558"/>
                </a:lnTo>
                <a:lnTo>
                  <a:pt x="556564" y="848258"/>
                </a:lnTo>
                <a:lnTo>
                  <a:pt x="555163" y="860958"/>
                </a:lnTo>
                <a:lnTo>
                  <a:pt x="550965" y="873658"/>
                </a:lnTo>
                <a:lnTo>
                  <a:pt x="582546" y="873658"/>
                </a:lnTo>
                <a:lnTo>
                  <a:pt x="585622" y="848258"/>
                </a:lnTo>
                <a:lnTo>
                  <a:pt x="585059" y="848258"/>
                </a:lnTo>
                <a:lnTo>
                  <a:pt x="583376" y="835558"/>
                </a:lnTo>
                <a:close/>
              </a:path>
              <a:path w="1173479" h="1957705">
                <a:moveTo>
                  <a:pt x="566242" y="810158"/>
                </a:moveTo>
                <a:lnTo>
                  <a:pt x="523036" y="810158"/>
                </a:lnTo>
                <a:lnTo>
                  <a:pt x="523036" y="835558"/>
                </a:lnTo>
                <a:lnTo>
                  <a:pt x="580580" y="835558"/>
                </a:lnTo>
                <a:lnTo>
                  <a:pt x="576681" y="822858"/>
                </a:lnTo>
                <a:lnTo>
                  <a:pt x="563270" y="822858"/>
                </a:lnTo>
                <a:lnTo>
                  <a:pt x="566242" y="810158"/>
                </a:lnTo>
                <a:close/>
              </a:path>
              <a:path w="1173479" h="1957705">
                <a:moveTo>
                  <a:pt x="581152" y="784758"/>
                </a:moveTo>
                <a:lnTo>
                  <a:pt x="552094" y="784758"/>
                </a:lnTo>
                <a:lnTo>
                  <a:pt x="552094" y="797458"/>
                </a:lnTo>
                <a:lnTo>
                  <a:pt x="549084" y="810158"/>
                </a:lnTo>
                <a:lnTo>
                  <a:pt x="578916" y="810158"/>
                </a:lnTo>
                <a:lnTo>
                  <a:pt x="581152" y="797458"/>
                </a:lnTo>
                <a:lnTo>
                  <a:pt x="581152" y="784758"/>
                </a:lnTo>
                <a:close/>
              </a:path>
              <a:path w="1173479" h="1957705">
                <a:moveTo>
                  <a:pt x="572343" y="759358"/>
                </a:moveTo>
                <a:lnTo>
                  <a:pt x="501243" y="759358"/>
                </a:lnTo>
                <a:lnTo>
                  <a:pt x="492442" y="772058"/>
                </a:lnTo>
                <a:lnTo>
                  <a:pt x="489508" y="797458"/>
                </a:lnTo>
                <a:lnTo>
                  <a:pt x="514096" y="797458"/>
                </a:lnTo>
                <a:lnTo>
                  <a:pt x="514832" y="784758"/>
                </a:lnTo>
                <a:lnTo>
                  <a:pt x="516331" y="784758"/>
                </a:lnTo>
                <a:lnTo>
                  <a:pt x="517791" y="772058"/>
                </a:lnTo>
                <a:lnTo>
                  <a:pt x="577234" y="772058"/>
                </a:lnTo>
                <a:lnTo>
                  <a:pt x="572343" y="759358"/>
                </a:lnTo>
                <a:close/>
              </a:path>
              <a:path w="1173479" h="1957705">
                <a:moveTo>
                  <a:pt x="577234" y="772058"/>
                </a:moveTo>
                <a:lnTo>
                  <a:pt x="546506" y="772058"/>
                </a:lnTo>
                <a:lnTo>
                  <a:pt x="550976" y="784758"/>
                </a:lnTo>
                <a:lnTo>
                  <a:pt x="580171" y="784758"/>
                </a:lnTo>
                <a:lnTo>
                  <a:pt x="577234" y="772058"/>
                </a:lnTo>
                <a:close/>
              </a:path>
              <a:path w="1173479" h="1957705">
                <a:moveTo>
                  <a:pt x="550414" y="746658"/>
                </a:moveTo>
                <a:lnTo>
                  <a:pt x="536448" y="746658"/>
                </a:lnTo>
                <a:lnTo>
                  <a:pt x="515912" y="759358"/>
                </a:lnTo>
                <a:lnTo>
                  <a:pt x="557818" y="759358"/>
                </a:lnTo>
                <a:lnTo>
                  <a:pt x="550414" y="746658"/>
                </a:lnTo>
                <a:close/>
              </a:path>
              <a:path w="1173479" h="1957705">
                <a:moveTo>
                  <a:pt x="64820" y="391058"/>
                </a:moveTo>
                <a:lnTo>
                  <a:pt x="37998" y="391058"/>
                </a:lnTo>
                <a:lnTo>
                  <a:pt x="35763" y="403758"/>
                </a:lnTo>
                <a:lnTo>
                  <a:pt x="26959" y="403758"/>
                </a:lnTo>
                <a:lnTo>
                  <a:pt x="20669" y="416458"/>
                </a:lnTo>
                <a:lnTo>
                  <a:pt x="0" y="416458"/>
                </a:lnTo>
                <a:lnTo>
                  <a:pt x="0" y="429158"/>
                </a:lnTo>
                <a:lnTo>
                  <a:pt x="33528" y="429158"/>
                </a:lnTo>
                <a:lnTo>
                  <a:pt x="33528" y="530758"/>
                </a:lnTo>
                <a:lnTo>
                  <a:pt x="64820" y="530758"/>
                </a:lnTo>
                <a:lnTo>
                  <a:pt x="64820" y="391058"/>
                </a:lnTo>
                <a:close/>
              </a:path>
              <a:path w="1173479" h="1957705">
                <a:moveTo>
                  <a:pt x="1035379" y="327558"/>
                </a:moveTo>
                <a:lnTo>
                  <a:pt x="1004508" y="327558"/>
                </a:lnTo>
                <a:lnTo>
                  <a:pt x="1011428" y="340258"/>
                </a:lnTo>
                <a:lnTo>
                  <a:pt x="1016799" y="352958"/>
                </a:lnTo>
                <a:lnTo>
                  <a:pt x="1020641" y="352958"/>
                </a:lnTo>
                <a:lnTo>
                  <a:pt x="1022950" y="365658"/>
                </a:lnTo>
                <a:lnTo>
                  <a:pt x="1023721" y="378358"/>
                </a:lnTo>
                <a:lnTo>
                  <a:pt x="1022950" y="378358"/>
                </a:lnTo>
                <a:lnTo>
                  <a:pt x="1020641" y="391058"/>
                </a:lnTo>
                <a:lnTo>
                  <a:pt x="1016799" y="403758"/>
                </a:lnTo>
                <a:lnTo>
                  <a:pt x="1011428" y="403758"/>
                </a:lnTo>
                <a:lnTo>
                  <a:pt x="1004508" y="416458"/>
                </a:lnTo>
                <a:lnTo>
                  <a:pt x="996054" y="416458"/>
                </a:lnTo>
                <a:lnTo>
                  <a:pt x="986067" y="429158"/>
                </a:lnTo>
                <a:lnTo>
                  <a:pt x="1028192" y="429158"/>
                </a:lnTo>
                <a:lnTo>
                  <a:pt x="1036011" y="416458"/>
                </a:lnTo>
                <a:lnTo>
                  <a:pt x="1041600" y="403758"/>
                </a:lnTo>
                <a:lnTo>
                  <a:pt x="1044954" y="391058"/>
                </a:lnTo>
                <a:lnTo>
                  <a:pt x="1046073" y="378358"/>
                </a:lnTo>
                <a:lnTo>
                  <a:pt x="1044883" y="352958"/>
                </a:lnTo>
                <a:lnTo>
                  <a:pt x="1041317" y="340258"/>
                </a:lnTo>
                <a:lnTo>
                  <a:pt x="1035379" y="327558"/>
                </a:lnTo>
                <a:close/>
              </a:path>
              <a:path w="1173479" h="1957705">
                <a:moveTo>
                  <a:pt x="363772" y="352958"/>
                </a:moveTo>
                <a:lnTo>
                  <a:pt x="320189" y="352958"/>
                </a:lnTo>
                <a:lnTo>
                  <a:pt x="314742" y="365658"/>
                </a:lnTo>
                <a:lnTo>
                  <a:pt x="312928" y="378358"/>
                </a:lnTo>
                <a:lnTo>
                  <a:pt x="314742" y="391058"/>
                </a:lnTo>
                <a:lnTo>
                  <a:pt x="320189" y="403758"/>
                </a:lnTo>
                <a:lnTo>
                  <a:pt x="363772" y="403758"/>
                </a:lnTo>
                <a:lnTo>
                  <a:pt x="369224" y="391058"/>
                </a:lnTo>
                <a:lnTo>
                  <a:pt x="371043" y="378358"/>
                </a:lnTo>
                <a:lnTo>
                  <a:pt x="369224" y="365658"/>
                </a:lnTo>
                <a:lnTo>
                  <a:pt x="363772" y="352958"/>
                </a:lnTo>
                <a:close/>
              </a:path>
              <a:path w="1173479" h="1957705">
                <a:moveTo>
                  <a:pt x="201165" y="340258"/>
                </a:moveTo>
                <a:lnTo>
                  <a:pt x="134110" y="340258"/>
                </a:lnTo>
                <a:lnTo>
                  <a:pt x="131876" y="365658"/>
                </a:lnTo>
                <a:lnTo>
                  <a:pt x="133272" y="378358"/>
                </a:lnTo>
                <a:lnTo>
                  <a:pt x="137461" y="378358"/>
                </a:lnTo>
                <a:lnTo>
                  <a:pt x="144446" y="391058"/>
                </a:lnTo>
                <a:lnTo>
                  <a:pt x="195576" y="391058"/>
                </a:lnTo>
                <a:lnTo>
                  <a:pt x="201446" y="378358"/>
                </a:lnTo>
                <a:lnTo>
                  <a:pt x="203403" y="365658"/>
                </a:lnTo>
                <a:lnTo>
                  <a:pt x="201165" y="340258"/>
                </a:lnTo>
                <a:close/>
              </a:path>
              <a:path w="1173479" h="1957705">
                <a:moveTo>
                  <a:pt x="183279" y="327558"/>
                </a:moveTo>
                <a:lnTo>
                  <a:pt x="151990" y="327558"/>
                </a:lnTo>
                <a:lnTo>
                  <a:pt x="140814" y="340258"/>
                </a:lnTo>
                <a:lnTo>
                  <a:pt x="194456" y="340258"/>
                </a:lnTo>
                <a:lnTo>
                  <a:pt x="183279" y="327558"/>
                </a:lnTo>
                <a:close/>
              </a:path>
              <a:path w="1173479" h="1957705">
                <a:moveTo>
                  <a:pt x="526294" y="24599"/>
                </a:moveTo>
                <a:lnTo>
                  <a:pt x="490245" y="24599"/>
                </a:lnTo>
                <a:lnTo>
                  <a:pt x="495452" y="26835"/>
                </a:lnTo>
                <a:lnTo>
                  <a:pt x="501421" y="35775"/>
                </a:lnTo>
                <a:lnTo>
                  <a:pt x="502920" y="40246"/>
                </a:lnTo>
                <a:lnTo>
                  <a:pt x="502920" y="44716"/>
                </a:lnTo>
                <a:lnTo>
                  <a:pt x="500682" y="54086"/>
                </a:lnTo>
                <a:lnTo>
                  <a:pt x="493972" y="64288"/>
                </a:lnTo>
                <a:lnTo>
                  <a:pt x="482796" y="75322"/>
                </a:lnTo>
                <a:lnTo>
                  <a:pt x="467156" y="87185"/>
                </a:lnTo>
                <a:lnTo>
                  <a:pt x="456112" y="95786"/>
                </a:lnTo>
                <a:lnTo>
                  <a:pt x="434740" y="129936"/>
                </a:lnTo>
                <a:lnTo>
                  <a:pt x="433628" y="143065"/>
                </a:lnTo>
                <a:lnTo>
                  <a:pt x="529742" y="143065"/>
                </a:lnTo>
                <a:lnTo>
                  <a:pt x="529742" y="118478"/>
                </a:lnTo>
                <a:lnTo>
                  <a:pt x="469392" y="118478"/>
                </a:lnTo>
                <a:lnTo>
                  <a:pt x="472177" y="114287"/>
                </a:lnTo>
                <a:lnTo>
                  <a:pt x="478323" y="108419"/>
                </a:lnTo>
                <a:lnTo>
                  <a:pt x="487826" y="100876"/>
                </a:lnTo>
                <a:lnTo>
                  <a:pt x="500684" y="91655"/>
                </a:lnTo>
                <a:lnTo>
                  <a:pt x="506128" y="88026"/>
                </a:lnTo>
                <a:lnTo>
                  <a:pt x="511295" y="83839"/>
                </a:lnTo>
                <a:lnTo>
                  <a:pt x="529742" y="44716"/>
                </a:lnTo>
                <a:lnTo>
                  <a:pt x="526664" y="25160"/>
                </a:lnTo>
                <a:lnTo>
                  <a:pt x="526294" y="24599"/>
                </a:lnTo>
                <a:close/>
              </a:path>
              <a:path w="1173479" h="1957705">
                <a:moveTo>
                  <a:pt x="480568" y="0"/>
                </a:moveTo>
                <a:lnTo>
                  <a:pt x="444312" y="15106"/>
                </a:lnTo>
                <a:lnTo>
                  <a:pt x="433628" y="53657"/>
                </a:lnTo>
                <a:lnTo>
                  <a:pt x="462686" y="53657"/>
                </a:lnTo>
                <a:lnTo>
                  <a:pt x="462686" y="46215"/>
                </a:lnTo>
                <a:lnTo>
                  <a:pt x="463423" y="39509"/>
                </a:lnTo>
                <a:lnTo>
                  <a:pt x="466394" y="27597"/>
                </a:lnTo>
                <a:lnTo>
                  <a:pt x="472363" y="24599"/>
                </a:lnTo>
                <a:lnTo>
                  <a:pt x="526294" y="24599"/>
                </a:lnTo>
                <a:lnTo>
                  <a:pt x="517437" y="11185"/>
                </a:lnTo>
                <a:lnTo>
                  <a:pt x="502069" y="2797"/>
                </a:lnTo>
                <a:lnTo>
                  <a:pt x="480568" y="0"/>
                </a:lnTo>
                <a:close/>
              </a:path>
              <a:path w="1173479" h="1957705">
                <a:moveTo>
                  <a:pt x="990184" y="205651"/>
                </a:moveTo>
                <a:lnTo>
                  <a:pt x="936548" y="205651"/>
                </a:lnTo>
                <a:lnTo>
                  <a:pt x="891838" y="230241"/>
                </a:lnTo>
                <a:lnTo>
                  <a:pt x="885875" y="233248"/>
                </a:lnTo>
                <a:lnTo>
                  <a:pt x="884377" y="237324"/>
                </a:lnTo>
                <a:lnTo>
                  <a:pt x="887374" y="242531"/>
                </a:lnTo>
                <a:lnTo>
                  <a:pt x="890346" y="247764"/>
                </a:lnTo>
                <a:lnTo>
                  <a:pt x="894080" y="248881"/>
                </a:lnTo>
                <a:lnTo>
                  <a:pt x="898550" y="245884"/>
                </a:lnTo>
                <a:lnTo>
                  <a:pt x="985723" y="207886"/>
                </a:lnTo>
                <a:lnTo>
                  <a:pt x="990184" y="205651"/>
                </a:lnTo>
                <a:close/>
              </a:path>
              <a:path w="1173479" h="1957705">
                <a:moveTo>
                  <a:pt x="350926" y="160947"/>
                </a:moveTo>
                <a:lnTo>
                  <a:pt x="335276" y="163186"/>
                </a:lnTo>
                <a:lnTo>
                  <a:pt x="324100" y="169899"/>
                </a:lnTo>
                <a:lnTo>
                  <a:pt x="317397" y="181076"/>
                </a:lnTo>
                <a:lnTo>
                  <a:pt x="315163" y="196710"/>
                </a:lnTo>
                <a:lnTo>
                  <a:pt x="317397" y="212365"/>
                </a:lnTo>
                <a:lnTo>
                  <a:pt x="324100" y="223540"/>
                </a:lnTo>
                <a:lnTo>
                  <a:pt x="335276" y="230241"/>
                </a:lnTo>
                <a:lnTo>
                  <a:pt x="350926" y="232473"/>
                </a:lnTo>
                <a:lnTo>
                  <a:pt x="363908" y="230797"/>
                </a:lnTo>
                <a:lnTo>
                  <a:pt x="373824" y="225767"/>
                </a:lnTo>
                <a:lnTo>
                  <a:pt x="380672" y="217385"/>
                </a:lnTo>
                <a:lnTo>
                  <a:pt x="384454" y="205651"/>
                </a:lnTo>
                <a:lnTo>
                  <a:pt x="990184" y="205651"/>
                </a:lnTo>
                <a:lnTo>
                  <a:pt x="991654" y="204914"/>
                </a:lnTo>
                <a:lnTo>
                  <a:pt x="994283" y="201180"/>
                </a:lnTo>
                <a:lnTo>
                  <a:pt x="993546" y="196710"/>
                </a:lnTo>
                <a:lnTo>
                  <a:pt x="992771" y="192239"/>
                </a:lnTo>
                <a:lnTo>
                  <a:pt x="990193" y="188531"/>
                </a:lnTo>
                <a:lnTo>
                  <a:pt x="989057" y="187769"/>
                </a:lnTo>
                <a:lnTo>
                  <a:pt x="384454" y="187769"/>
                </a:lnTo>
                <a:lnTo>
                  <a:pt x="380672" y="176029"/>
                </a:lnTo>
                <a:lnTo>
                  <a:pt x="373824" y="167647"/>
                </a:lnTo>
                <a:lnTo>
                  <a:pt x="363908" y="162621"/>
                </a:lnTo>
                <a:lnTo>
                  <a:pt x="350926" y="160947"/>
                </a:lnTo>
                <a:close/>
              </a:path>
              <a:path w="1173479" h="1957705">
                <a:moveTo>
                  <a:pt x="892581" y="144564"/>
                </a:moveTo>
                <a:lnTo>
                  <a:pt x="888492" y="145681"/>
                </a:lnTo>
                <a:lnTo>
                  <a:pt x="884021" y="156121"/>
                </a:lnTo>
                <a:lnTo>
                  <a:pt x="885875" y="160210"/>
                </a:lnTo>
                <a:lnTo>
                  <a:pt x="891852" y="163186"/>
                </a:lnTo>
                <a:lnTo>
                  <a:pt x="936548" y="187769"/>
                </a:lnTo>
                <a:lnTo>
                  <a:pt x="989057" y="187769"/>
                </a:lnTo>
                <a:lnTo>
                  <a:pt x="985723" y="185534"/>
                </a:lnTo>
                <a:lnTo>
                  <a:pt x="898550" y="147535"/>
                </a:lnTo>
                <a:lnTo>
                  <a:pt x="892581" y="144564"/>
                </a:lnTo>
                <a:close/>
              </a:path>
              <a:path w="1173479" h="1957705">
                <a:moveTo>
                  <a:pt x="156464" y="1875332"/>
                </a:moveTo>
                <a:lnTo>
                  <a:pt x="151993" y="1875332"/>
                </a:lnTo>
                <a:lnTo>
                  <a:pt x="143052" y="1884286"/>
                </a:lnTo>
                <a:lnTo>
                  <a:pt x="143052" y="1888756"/>
                </a:lnTo>
                <a:lnTo>
                  <a:pt x="147523" y="1893227"/>
                </a:lnTo>
                <a:lnTo>
                  <a:pt x="167640" y="1915566"/>
                </a:lnTo>
                <a:lnTo>
                  <a:pt x="143052" y="1940166"/>
                </a:lnTo>
                <a:lnTo>
                  <a:pt x="140055" y="1943125"/>
                </a:lnTo>
                <a:lnTo>
                  <a:pt x="140436" y="1947227"/>
                </a:lnTo>
                <a:lnTo>
                  <a:pt x="147866" y="1957666"/>
                </a:lnTo>
                <a:lnTo>
                  <a:pt x="152730" y="1957285"/>
                </a:lnTo>
                <a:lnTo>
                  <a:pt x="181051" y="1928990"/>
                </a:lnTo>
                <a:lnTo>
                  <a:pt x="206659" y="1928990"/>
                </a:lnTo>
                <a:lnTo>
                  <a:pt x="194462" y="1915566"/>
                </a:lnTo>
                <a:lnTo>
                  <a:pt x="207867" y="1902167"/>
                </a:lnTo>
                <a:lnTo>
                  <a:pt x="181051" y="1902167"/>
                </a:lnTo>
                <a:lnTo>
                  <a:pt x="160934" y="1879815"/>
                </a:lnTo>
                <a:lnTo>
                  <a:pt x="156464" y="1875332"/>
                </a:lnTo>
                <a:close/>
              </a:path>
              <a:path w="1173479" h="1957705">
                <a:moveTo>
                  <a:pt x="206659" y="1928990"/>
                </a:moveTo>
                <a:lnTo>
                  <a:pt x="181051" y="1928990"/>
                </a:lnTo>
                <a:lnTo>
                  <a:pt x="201168" y="1951342"/>
                </a:lnTo>
                <a:lnTo>
                  <a:pt x="205638" y="1955800"/>
                </a:lnTo>
                <a:lnTo>
                  <a:pt x="210108" y="1956168"/>
                </a:lnTo>
                <a:lnTo>
                  <a:pt x="219049" y="1948726"/>
                </a:lnTo>
                <a:lnTo>
                  <a:pt x="219786" y="1944636"/>
                </a:lnTo>
                <a:lnTo>
                  <a:pt x="216814" y="1940166"/>
                </a:lnTo>
                <a:lnTo>
                  <a:pt x="206659" y="1928990"/>
                </a:lnTo>
                <a:close/>
              </a:path>
              <a:path w="1173479" h="1957705">
                <a:moveTo>
                  <a:pt x="212344" y="1875332"/>
                </a:moveTo>
                <a:lnTo>
                  <a:pt x="207873" y="1875332"/>
                </a:lnTo>
                <a:lnTo>
                  <a:pt x="181051" y="1902167"/>
                </a:lnTo>
                <a:lnTo>
                  <a:pt x="207867" y="1902167"/>
                </a:lnTo>
                <a:lnTo>
                  <a:pt x="221284" y="1888756"/>
                </a:lnTo>
                <a:lnTo>
                  <a:pt x="221284" y="1884286"/>
                </a:lnTo>
                <a:lnTo>
                  <a:pt x="212344" y="187533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6651" y="1305609"/>
            <a:ext cx="875665" cy="1489075"/>
          </a:xfrm>
          <a:custGeom>
            <a:avLst/>
            <a:gdLst/>
            <a:ahLst/>
            <a:cxnLst/>
            <a:rect l="l" t="t" r="r" b="b"/>
            <a:pathLst>
              <a:path w="875664" h="1489075">
                <a:moveTo>
                  <a:pt x="837279" y="0"/>
                </a:moveTo>
                <a:lnTo>
                  <a:pt x="185718" y="0"/>
                </a:lnTo>
                <a:lnTo>
                  <a:pt x="179270" y="478"/>
                </a:lnTo>
                <a:lnTo>
                  <a:pt x="149185" y="25244"/>
                </a:lnTo>
                <a:lnTo>
                  <a:pt x="171" y="1446110"/>
                </a:lnTo>
                <a:lnTo>
                  <a:pt x="0" y="1454986"/>
                </a:lnTo>
                <a:lnTo>
                  <a:pt x="1673" y="1463038"/>
                </a:lnTo>
                <a:lnTo>
                  <a:pt x="30898" y="1487931"/>
                </a:lnTo>
                <a:lnTo>
                  <a:pt x="38373" y="1488681"/>
                </a:lnTo>
                <a:lnTo>
                  <a:pt x="44822" y="1488102"/>
                </a:lnTo>
                <a:lnTo>
                  <a:pt x="74901" y="1460886"/>
                </a:lnTo>
                <a:lnTo>
                  <a:pt x="143148" y="820737"/>
                </a:lnTo>
                <a:lnTo>
                  <a:pt x="727056" y="820737"/>
                </a:lnTo>
                <a:lnTo>
                  <a:pt x="762521" y="796866"/>
                </a:lnTo>
                <a:lnTo>
                  <a:pt x="765257" y="782535"/>
                </a:lnTo>
                <a:lnTo>
                  <a:pt x="764572" y="775140"/>
                </a:lnTo>
                <a:lnTo>
                  <a:pt x="734897" y="745061"/>
                </a:lnTo>
                <a:lnTo>
                  <a:pt x="727056" y="744347"/>
                </a:lnTo>
                <a:lnTo>
                  <a:pt x="149701" y="744347"/>
                </a:lnTo>
                <a:lnTo>
                  <a:pt x="219551" y="76403"/>
                </a:lnTo>
                <a:lnTo>
                  <a:pt x="837279" y="76403"/>
                </a:lnTo>
                <a:lnTo>
                  <a:pt x="844680" y="75686"/>
                </a:lnTo>
                <a:lnTo>
                  <a:pt x="874764" y="45607"/>
                </a:lnTo>
                <a:lnTo>
                  <a:pt x="875481" y="38201"/>
                </a:lnTo>
                <a:lnTo>
                  <a:pt x="874764" y="30800"/>
                </a:lnTo>
                <a:lnTo>
                  <a:pt x="844680" y="716"/>
                </a:lnTo>
                <a:lnTo>
                  <a:pt x="83727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5263687" y="1402927"/>
            <a:ext cx="1465580" cy="1177925"/>
            <a:chOff x="5263687" y="1402927"/>
            <a:chExt cx="1465580" cy="1177925"/>
          </a:xfrm>
        </p:grpSpPr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0318" y="1402927"/>
              <a:ext cx="167513" cy="16750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63687" y="1597126"/>
              <a:ext cx="1465197" cy="983410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6241434" y="506932"/>
            <a:ext cx="857250" cy="139700"/>
            <a:chOff x="6241434" y="506932"/>
            <a:chExt cx="857250" cy="139700"/>
          </a:xfrm>
        </p:grpSpPr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1434" y="509977"/>
              <a:ext cx="86258" cy="11018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50327" y="539850"/>
              <a:ext cx="64617" cy="8183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40163" y="506932"/>
              <a:ext cx="368966" cy="114757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62" y="0"/>
                  </a:lnTo>
                  <a:lnTo>
                    <a:pt x="65062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5687" y="539087"/>
              <a:ext cx="162692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147" y="522902"/>
            <a:ext cx="1515110" cy="1515110"/>
          </a:xfrm>
          <a:custGeom>
            <a:avLst/>
            <a:gdLst/>
            <a:ahLst/>
            <a:cxnLst/>
            <a:rect l="l" t="t" r="r" b="b"/>
            <a:pathLst>
              <a:path w="1515109" h="1515110">
                <a:moveTo>
                  <a:pt x="1358392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358392"/>
                </a:lnTo>
                <a:lnTo>
                  <a:pt x="8001" y="1407871"/>
                </a:lnTo>
                <a:lnTo>
                  <a:pt x="30273" y="1450881"/>
                </a:lnTo>
                <a:lnTo>
                  <a:pt x="64215" y="1484823"/>
                </a:lnTo>
                <a:lnTo>
                  <a:pt x="107226" y="1507095"/>
                </a:lnTo>
                <a:lnTo>
                  <a:pt x="156705" y="1515097"/>
                </a:lnTo>
                <a:lnTo>
                  <a:pt x="1358392" y="1515097"/>
                </a:lnTo>
                <a:lnTo>
                  <a:pt x="1407871" y="1507095"/>
                </a:lnTo>
                <a:lnTo>
                  <a:pt x="1441469" y="1489697"/>
                </a:lnTo>
                <a:lnTo>
                  <a:pt x="156705" y="1489697"/>
                </a:lnTo>
                <a:lnTo>
                  <a:pt x="105643" y="1479362"/>
                </a:lnTo>
                <a:lnTo>
                  <a:pt x="63901" y="1451195"/>
                </a:lnTo>
                <a:lnTo>
                  <a:pt x="35734" y="1409453"/>
                </a:lnTo>
                <a:lnTo>
                  <a:pt x="25399" y="1358392"/>
                </a:lnTo>
                <a:lnTo>
                  <a:pt x="25399" y="156705"/>
                </a:lnTo>
                <a:lnTo>
                  <a:pt x="35734" y="105643"/>
                </a:lnTo>
                <a:lnTo>
                  <a:pt x="63901" y="63901"/>
                </a:lnTo>
                <a:lnTo>
                  <a:pt x="105643" y="35734"/>
                </a:lnTo>
                <a:lnTo>
                  <a:pt x="156705" y="25400"/>
                </a:lnTo>
                <a:lnTo>
                  <a:pt x="1441469" y="25399"/>
                </a:lnTo>
                <a:lnTo>
                  <a:pt x="1407871" y="8001"/>
                </a:lnTo>
                <a:lnTo>
                  <a:pt x="1358392" y="0"/>
                </a:lnTo>
                <a:close/>
              </a:path>
              <a:path w="1515109" h="1515110">
                <a:moveTo>
                  <a:pt x="1441469" y="25399"/>
                </a:moveTo>
                <a:lnTo>
                  <a:pt x="1358392" y="25400"/>
                </a:lnTo>
                <a:lnTo>
                  <a:pt x="1409453" y="35734"/>
                </a:lnTo>
                <a:lnTo>
                  <a:pt x="1451195" y="63901"/>
                </a:lnTo>
                <a:lnTo>
                  <a:pt x="1479362" y="105643"/>
                </a:lnTo>
                <a:lnTo>
                  <a:pt x="1489697" y="156705"/>
                </a:lnTo>
                <a:lnTo>
                  <a:pt x="1489697" y="1358392"/>
                </a:lnTo>
                <a:lnTo>
                  <a:pt x="1479362" y="1409453"/>
                </a:lnTo>
                <a:lnTo>
                  <a:pt x="1451195" y="1451195"/>
                </a:lnTo>
                <a:lnTo>
                  <a:pt x="1409453" y="1479362"/>
                </a:lnTo>
                <a:lnTo>
                  <a:pt x="1358392" y="1489697"/>
                </a:lnTo>
                <a:lnTo>
                  <a:pt x="1441469" y="1489697"/>
                </a:lnTo>
                <a:lnTo>
                  <a:pt x="1450881" y="1484823"/>
                </a:lnTo>
                <a:lnTo>
                  <a:pt x="1484823" y="1450881"/>
                </a:lnTo>
                <a:lnTo>
                  <a:pt x="1507095" y="1407871"/>
                </a:lnTo>
                <a:lnTo>
                  <a:pt x="1515097" y="1358392"/>
                </a:lnTo>
                <a:lnTo>
                  <a:pt x="1515097" y="156705"/>
                </a:lnTo>
                <a:lnTo>
                  <a:pt x="1507095" y="107226"/>
                </a:lnTo>
                <a:lnTo>
                  <a:pt x="1484823" y="64215"/>
                </a:lnTo>
                <a:lnTo>
                  <a:pt x="1450881" y="30273"/>
                </a:lnTo>
                <a:lnTo>
                  <a:pt x="1441469" y="25399"/>
                </a:lnTo>
                <a:close/>
              </a:path>
            </a:pathLst>
          </a:custGeom>
          <a:solidFill>
            <a:srgbClr val="95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3449" y="436619"/>
            <a:ext cx="1590675" cy="167640"/>
            <a:chOff x="473449" y="436619"/>
            <a:chExt cx="1590675" cy="167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49" y="436619"/>
              <a:ext cx="1263912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90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05" y="46977"/>
                  </a:moveTo>
                  <a:lnTo>
                    <a:pt x="215" y="46977"/>
                  </a:lnTo>
                  <a:lnTo>
                    <a:pt x="215" y="165163"/>
                  </a:lnTo>
                  <a:lnTo>
                    <a:pt x="32105" y="165163"/>
                  </a:lnTo>
                  <a:lnTo>
                    <a:pt x="32105" y="46977"/>
                  </a:lnTo>
                  <a:close/>
                </a:path>
                <a:path w="33019" h="165734">
                  <a:moveTo>
                    <a:pt x="32448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48" y="30060"/>
                  </a:lnTo>
                  <a:lnTo>
                    <a:pt x="32448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95" y="481415"/>
              <a:ext cx="114300" cy="1227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5561" y="482677"/>
              <a:ext cx="108470" cy="11921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133169" y="481416"/>
            <a:ext cx="624840" cy="157480"/>
            <a:chOff x="2133169" y="481416"/>
            <a:chExt cx="624840" cy="15748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169" y="481416"/>
              <a:ext cx="102869" cy="1227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350" y="481419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333" y="481416"/>
              <a:ext cx="236598" cy="122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998042" y="1102009"/>
            <a:ext cx="660400" cy="337185"/>
            <a:chOff x="5998042" y="1102009"/>
            <a:chExt cx="660400" cy="33718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98042" y="1103960"/>
              <a:ext cx="167928" cy="1319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89088" y="1140413"/>
              <a:ext cx="138857" cy="9547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357366" y="1105649"/>
              <a:ext cx="17145" cy="128905"/>
            </a:xfrm>
            <a:custGeom>
              <a:avLst/>
              <a:gdLst/>
              <a:ahLst/>
              <a:cxnLst/>
              <a:rect l="l" t="t" r="r" b="b"/>
              <a:pathLst>
                <a:path w="17145" h="128905">
                  <a:moveTo>
                    <a:pt x="16459" y="36537"/>
                  </a:moveTo>
                  <a:lnTo>
                    <a:pt x="546" y="36537"/>
                  </a:lnTo>
                  <a:lnTo>
                    <a:pt x="546" y="128460"/>
                  </a:lnTo>
                  <a:lnTo>
                    <a:pt x="16459" y="128460"/>
                  </a:lnTo>
                  <a:lnTo>
                    <a:pt x="16459" y="36537"/>
                  </a:lnTo>
                  <a:close/>
                </a:path>
                <a:path w="17145" h="128905">
                  <a:moveTo>
                    <a:pt x="16814" y="0"/>
                  </a:moveTo>
                  <a:lnTo>
                    <a:pt x="0" y="0"/>
                  </a:lnTo>
                  <a:lnTo>
                    <a:pt x="0" y="17068"/>
                  </a:lnTo>
                  <a:lnTo>
                    <a:pt x="16814" y="17068"/>
                  </a:lnTo>
                  <a:lnTo>
                    <a:pt x="16814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95417" y="1139074"/>
              <a:ext cx="96913" cy="12543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12850" y="1102009"/>
              <a:ext cx="145356" cy="1325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13298" y="1305202"/>
              <a:ext cx="84277" cy="13388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19079" y="1343615"/>
              <a:ext cx="318890" cy="95465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4560506" y="644167"/>
            <a:ext cx="316865" cy="1286510"/>
          </a:xfrm>
          <a:custGeom>
            <a:avLst/>
            <a:gdLst/>
            <a:ahLst/>
            <a:cxnLst/>
            <a:rect l="l" t="t" r="r" b="b"/>
            <a:pathLst>
              <a:path w="316864" h="1286510">
                <a:moveTo>
                  <a:pt x="260819" y="0"/>
                </a:moveTo>
                <a:lnTo>
                  <a:pt x="224535" y="12966"/>
                </a:lnTo>
                <a:lnTo>
                  <a:pt x="205536" y="50101"/>
                </a:lnTo>
                <a:lnTo>
                  <a:pt x="93268" y="1115783"/>
                </a:lnTo>
                <a:lnTo>
                  <a:pt x="92783" y="1131988"/>
                </a:lnTo>
                <a:lnTo>
                  <a:pt x="94780" y="1146025"/>
                </a:lnTo>
                <a:lnTo>
                  <a:pt x="124567" y="1180545"/>
                </a:lnTo>
                <a:lnTo>
                  <a:pt x="146824" y="1184871"/>
                </a:lnTo>
                <a:lnTo>
                  <a:pt x="158317" y="1184007"/>
                </a:lnTo>
                <a:lnTo>
                  <a:pt x="146824" y="1167599"/>
                </a:lnTo>
                <a:lnTo>
                  <a:pt x="138500" y="1166846"/>
                </a:lnTo>
                <a:lnTo>
                  <a:pt x="109246" y="1140412"/>
                </a:lnTo>
                <a:lnTo>
                  <a:pt x="108060" y="1130584"/>
                </a:lnTo>
                <a:lnTo>
                  <a:pt x="108826" y="1119238"/>
                </a:lnTo>
                <a:lnTo>
                  <a:pt x="221094" y="53555"/>
                </a:lnTo>
                <a:lnTo>
                  <a:pt x="241540" y="20904"/>
                </a:lnTo>
                <a:lnTo>
                  <a:pt x="260819" y="15557"/>
                </a:lnTo>
                <a:lnTo>
                  <a:pt x="301409" y="15557"/>
                </a:lnTo>
                <a:lnTo>
                  <a:pt x="292066" y="8754"/>
                </a:lnTo>
                <a:lnTo>
                  <a:pt x="282181" y="3892"/>
                </a:lnTo>
                <a:lnTo>
                  <a:pt x="271762" y="973"/>
                </a:lnTo>
                <a:lnTo>
                  <a:pt x="260819" y="0"/>
                </a:lnTo>
                <a:close/>
              </a:path>
              <a:path w="316864" h="1286510">
                <a:moveTo>
                  <a:pt x="301409" y="15557"/>
                </a:moveTo>
                <a:lnTo>
                  <a:pt x="260819" y="15557"/>
                </a:lnTo>
                <a:lnTo>
                  <a:pt x="268475" y="16259"/>
                </a:lnTo>
                <a:lnTo>
                  <a:pt x="275918" y="18365"/>
                </a:lnTo>
                <a:lnTo>
                  <a:pt x="301178" y="50915"/>
                </a:lnTo>
                <a:lnTo>
                  <a:pt x="300532" y="62191"/>
                </a:lnTo>
                <a:lnTo>
                  <a:pt x="188277" y="1126134"/>
                </a:lnTo>
                <a:lnTo>
                  <a:pt x="168197" y="1161288"/>
                </a:lnTo>
                <a:lnTo>
                  <a:pt x="146824" y="1167599"/>
                </a:lnTo>
                <a:lnTo>
                  <a:pt x="188720" y="1167599"/>
                </a:lnTo>
                <a:lnTo>
                  <a:pt x="316090" y="62191"/>
                </a:lnTo>
                <a:lnTo>
                  <a:pt x="316459" y="47618"/>
                </a:lnTo>
                <a:lnTo>
                  <a:pt x="314136" y="34988"/>
                </a:lnTo>
                <a:lnTo>
                  <a:pt x="309119" y="24301"/>
                </a:lnTo>
                <a:lnTo>
                  <a:pt x="301409" y="15557"/>
                </a:lnTo>
                <a:close/>
              </a:path>
              <a:path w="316864" h="1286510">
                <a:moveTo>
                  <a:pt x="29070" y="690016"/>
                </a:moveTo>
                <a:lnTo>
                  <a:pt x="21005" y="693483"/>
                </a:lnTo>
                <a:lnTo>
                  <a:pt x="20142" y="696671"/>
                </a:lnTo>
                <a:lnTo>
                  <a:pt x="22453" y="701255"/>
                </a:lnTo>
                <a:lnTo>
                  <a:pt x="43192" y="772071"/>
                </a:lnTo>
                <a:lnTo>
                  <a:pt x="45478" y="777849"/>
                </a:lnTo>
                <a:lnTo>
                  <a:pt x="48640" y="781011"/>
                </a:lnTo>
                <a:lnTo>
                  <a:pt x="52692" y="781570"/>
                </a:lnTo>
                <a:lnTo>
                  <a:pt x="56705" y="782167"/>
                </a:lnTo>
                <a:lnTo>
                  <a:pt x="60451" y="779564"/>
                </a:lnTo>
                <a:lnTo>
                  <a:pt x="63919" y="773798"/>
                </a:lnTo>
                <a:lnTo>
                  <a:pt x="84918" y="735799"/>
                </a:lnTo>
                <a:lnTo>
                  <a:pt x="63919" y="735799"/>
                </a:lnTo>
                <a:lnTo>
                  <a:pt x="64099" y="734072"/>
                </a:lnTo>
                <a:lnTo>
                  <a:pt x="50101" y="734072"/>
                </a:lnTo>
                <a:lnTo>
                  <a:pt x="34556" y="696074"/>
                </a:lnTo>
                <a:lnTo>
                  <a:pt x="32232" y="691489"/>
                </a:lnTo>
                <a:lnTo>
                  <a:pt x="29070" y="690016"/>
                </a:lnTo>
                <a:close/>
              </a:path>
              <a:path w="316864" h="1286510">
                <a:moveTo>
                  <a:pt x="95275" y="695210"/>
                </a:moveTo>
                <a:lnTo>
                  <a:pt x="92113" y="696074"/>
                </a:lnTo>
                <a:lnTo>
                  <a:pt x="89827" y="699528"/>
                </a:lnTo>
                <a:lnTo>
                  <a:pt x="63919" y="735799"/>
                </a:lnTo>
                <a:lnTo>
                  <a:pt x="84918" y="735799"/>
                </a:lnTo>
                <a:lnTo>
                  <a:pt x="100190" y="708164"/>
                </a:lnTo>
                <a:lnTo>
                  <a:pt x="103644" y="702424"/>
                </a:lnTo>
                <a:lnTo>
                  <a:pt x="103339" y="698665"/>
                </a:lnTo>
                <a:lnTo>
                  <a:pt x="95275" y="695210"/>
                </a:lnTo>
                <a:close/>
              </a:path>
              <a:path w="316864" h="1286510">
                <a:moveTo>
                  <a:pt x="129552" y="20739"/>
                </a:moveTo>
                <a:lnTo>
                  <a:pt x="117455" y="22469"/>
                </a:lnTo>
                <a:lnTo>
                  <a:pt x="108819" y="27655"/>
                </a:lnTo>
                <a:lnTo>
                  <a:pt x="103642" y="36292"/>
                </a:lnTo>
                <a:lnTo>
                  <a:pt x="101917" y="48374"/>
                </a:lnTo>
                <a:lnTo>
                  <a:pt x="102994" y="57765"/>
                </a:lnTo>
                <a:lnTo>
                  <a:pt x="106229" y="65214"/>
                </a:lnTo>
                <a:lnTo>
                  <a:pt x="111625" y="70719"/>
                </a:lnTo>
                <a:lnTo>
                  <a:pt x="119189" y="74282"/>
                </a:lnTo>
                <a:lnTo>
                  <a:pt x="50101" y="734072"/>
                </a:lnTo>
                <a:lnTo>
                  <a:pt x="64099" y="734072"/>
                </a:lnTo>
                <a:lnTo>
                  <a:pt x="133007" y="76009"/>
                </a:lnTo>
                <a:lnTo>
                  <a:pt x="143579" y="72991"/>
                </a:lnTo>
                <a:lnTo>
                  <a:pt x="151141" y="67373"/>
                </a:lnTo>
                <a:lnTo>
                  <a:pt x="155674" y="59178"/>
                </a:lnTo>
                <a:lnTo>
                  <a:pt x="157187" y="48374"/>
                </a:lnTo>
                <a:lnTo>
                  <a:pt x="155457" y="36292"/>
                </a:lnTo>
                <a:lnTo>
                  <a:pt x="150271" y="27655"/>
                </a:lnTo>
                <a:lnTo>
                  <a:pt x="141634" y="22469"/>
                </a:lnTo>
                <a:lnTo>
                  <a:pt x="129552" y="20739"/>
                </a:lnTo>
                <a:close/>
              </a:path>
              <a:path w="316864" h="1286510">
                <a:moveTo>
                  <a:pt x="50101" y="67373"/>
                </a:moveTo>
                <a:lnTo>
                  <a:pt x="29375" y="67373"/>
                </a:lnTo>
                <a:lnTo>
                  <a:pt x="29375" y="73151"/>
                </a:lnTo>
                <a:lnTo>
                  <a:pt x="27635" y="78041"/>
                </a:lnTo>
                <a:lnTo>
                  <a:pt x="20739" y="86105"/>
                </a:lnTo>
                <a:lnTo>
                  <a:pt x="13220" y="88099"/>
                </a:lnTo>
                <a:lnTo>
                  <a:pt x="0" y="88099"/>
                </a:lnTo>
                <a:lnTo>
                  <a:pt x="0" y="101917"/>
                </a:lnTo>
                <a:lnTo>
                  <a:pt x="25907" y="101917"/>
                </a:lnTo>
                <a:lnTo>
                  <a:pt x="25907" y="177901"/>
                </a:lnTo>
                <a:lnTo>
                  <a:pt x="50101" y="177901"/>
                </a:lnTo>
                <a:lnTo>
                  <a:pt x="50101" y="67373"/>
                </a:lnTo>
                <a:close/>
              </a:path>
              <a:path w="316864" h="1286510">
                <a:moveTo>
                  <a:pt x="260819" y="32816"/>
                </a:moveTo>
                <a:lnTo>
                  <a:pt x="250992" y="34225"/>
                </a:lnTo>
                <a:lnTo>
                  <a:pt x="243971" y="38444"/>
                </a:lnTo>
                <a:lnTo>
                  <a:pt x="239758" y="45466"/>
                </a:lnTo>
                <a:lnTo>
                  <a:pt x="238353" y="55283"/>
                </a:lnTo>
                <a:lnTo>
                  <a:pt x="239758" y="65110"/>
                </a:lnTo>
                <a:lnTo>
                  <a:pt x="243971" y="72131"/>
                </a:lnTo>
                <a:lnTo>
                  <a:pt x="250992" y="76344"/>
                </a:lnTo>
                <a:lnTo>
                  <a:pt x="260819" y="77749"/>
                </a:lnTo>
                <a:lnTo>
                  <a:pt x="270629" y="76344"/>
                </a:lnTo>
                <a:lnTo>
                  <a:pt x="277647" y="72131"/>
                </a:lnTo>
                <a:lnTo>
                  <a:pt x="281865" y="65110"/>
                </a:lnTo>
                <a:lnTo>
                  <a:pt x="283273" y="55283"/>
                </a:lnTo>
                <a:lnTo>
                  <a:pt x="281865" y="45466"/>
                </a:lnTo>
                <a:lnTo>
                  <a:pt x="277647" y="38444"/>
                </a:lnTo>
                <a:lnTo>
                  <a:pt x="270629" y="34225"/>
                </a:lnTo>
                <a:lnTo>
                  <a:pt x="260819" y="32816"/>
                </a:lnTo>
                <a:close/>
              </a:path>
              <a:path w="316864" h="1286510">
                <a:moveTo>
                  <a:pt x="119189" y="1222882"/>
                </a:moveTo>
                <a:lnTo>
                  <a:pt x="115735" y="1222882"/>
                </a:lnTo>
                <a:lnTo>
                  <a:pt x="108826" y="1229766"/>
                </a:lnTo>
                <a:lnTo>
                  <a:pt x="108826" y="1233233"/>
                </a:lnTo>
                <a:lnTo>
                  <a:pt x="112267" y="1236687"/>
                </a:lnTo>
                <a:lnTo>
                  <a:pt x="127825" y="1253959"/>
                </a:lnTo>
                <a:lnTo>
                  <a:pt x="108826" y="1272959"/>
                </a:lnTo>
                <a:lnTo>
                  <a:pt x="106502" y="1275257"/>
                </a:lnTo>
                <a:lnTo>
                  <a:pt x="106794" y="1278420"/>
                </a:lnTo>
                <a:lnTo>
                  <a:pt x="112547" y="1286471"/>
                </a:lnTo>
                <a:lnTo>
                  <a:pt x="116293" y="1286179"/>
                </a:lnTo>
                <a:lnTo>
                  <a:pt x="138188" y="1264323"/>
                </a:lnTo>
                <a:lnTo>
                  <a:pt x="157972" y="1264323"/>
                </a:lnTo>
                <a:lnTo>
                  <a:pt x="148551" y="1253959"/>
                </a:lnTo>
                <a:lnTo>
                  <a:pt x="158927" y="1243583"/>
                </a:lnTo>
                <a:lnTo>
                  <a:pt x="138188" y="1243583"/>
                </a:lnTo>
                <a:lnTo>
                  <a:pt x="122643" y="1226324"/>
                </a:lnTo>
                <a:lnTo>
                  <a:pt x="119189" y="1222882"/>
                </a:lnTo>
                <a:close/>
              </a:path>
              <a:path w="316864" h="1286510">
                <a:moveTo>
                  <a:pt x="157972" y="1264323"/>
                </a:moveTo>
                <a:lnTo>
                  <a:pt x="138188" y="1264323"/>
                </a:lnTo>
                <a:lnTo>
                  <a:pt x="153733" y="1281595"/>
                </a:lnTo>
                <a:lnTo>
                  <a:pt x="157187" y="1285049"/>
                </a:lnTo>
                <a:lnTo>
                  <a:pt x="160642" y="1285316"/>
                </a:lnTo>
                <a:lnTo>
                  <a:pt x="167551" y="1279563"/>
                </a:lnTo>
                <a:lnTo>
                  <a:pt x="168109" y="1276400"/>
                </a:lnTo>
                <a:lnTo>
                  <a:pt x="165823" y="1272959"/>
                </a:lnTo>
                <a:lnTo>
                  <a:pt x="157972" y="1264323"/>
                </a:lnTo>
                <a:close/>
              </a:path>
              <a:path w="316864" h="1286510">
                <a:moveTo>
                  <a:pt x="162369" y="1222882"/>
                </a:moveTo>
                <a:lnTo>
                  <a:pt x="158902" y="1222882"/>
                </a:lnTo>
                <a:lnTo>
                  <a:pt x="138188" y="1243583"/>
                </a:lnTo>
                <a:lnTo>
                  <a:pt x="158927" y="1243583"/>
                </a:lnTo>
                <a:lnTo>
                  <a:pt x="169278" y="1233233"/>
                </a:lnTo>
                <a:lnTo>
                  <a:pt x="169278" y="1229766"/>
                </a:lnTo>
                <a:lnTo>
                  <a:pt x="162369" y="1222882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1844" y="1283262"/>
            <a:ext cx="409575" cy="1664970"/>
          </a:xfrm>
          <a:custGeom>
            <a:avLst/>
            <a:gdLst/>
            <a:ahLst/>
            <a:cxnLst/>
            <a:rect l="l" t="t" r="r" b="b"/>
            <a:pathLst>
              <a:path w="409575" h="1664970">
                <a:moveTo>
                  <a:pt x="337515" y="0"/>
                </a:moveTo>
                <a:lnTo>
                  <a:pt x="290576" y="16763"/>
                </a:lnTo>
                <a:lnTo>
                  <a:pt x="269198" y="50091"/>
                </a:lnTo>
                <a:lnTo>
                  <a:pt x="120700" y="1443939"/>
                </a:lnTo>
                <a:lnTo>
                  <a:pt x="120055" y="1464911"/>
                </a:lnTo>
                <a:lnTo>
                  <a:pt x="122634" y="1483079"/>
                </a:lnTo>
                <a:lnTo>
                  <a:pt x="148697" y="1520772"/>
                </a:lnTo>
                <a:lnTo>
                  <a:pt x="189992" y="1533347"/>
                </a:lnTo>
                <a:lnTo>
                  <a:pt x="204859" y="1532228"/>
                </a:lnTo>
                <a:lnTo>
                  <a:pt x="240284" y="1515465"/>
                </a:lnTo>
                <a:lnTo>
                  <a:pt x="189992" y="1511007"/>
                </a:lnTo>
                <a:lnTo>
                  <a:pt x="179222" y="1510030"/>
                </a:lnTo>
                <a:lnTo>
                  <a:pt x="145414" y="1486564"/>
                </a:lnTo>
                <a:lnTo>
                  <a:pt x="139824" y="1463094"/>
                </a:lnTo>
                <a:lnTo>
                  <a:pt x="140817" y="1448409"/>
                </a:lnTo>
                <a:lnTo>
                  <a:pt x="286105" y="69291"/>
                </a:lnTo>
                <a:lnTo>
                  <a:pt x="305092" y="32423"/>
                </a:lnTo>
                <a:lnTo>
                  <a:pt x="337515" y="20116"/>
                </a:lnTo>
                <a:lnTo>
                  <a:pt x="390042" y="20116"/>
                </a:lnTo>
                <a:lnTo>
                  <a:pt x="377950" y="11315"/>
                </a:lnTo>
                <a:lnTo>
                  <a:pt x="365164" y="5029"/>
                </a:lnTo>
                <a:lnTo>
                  <a:pt x="351685" y="1257"/>
                </a:lnTo>
                <a:lnTo>
                  <a:pt x="337515" y="0"/>
                </a:lnTo>
                <a:close/>
              </a:path>
              <a:path w="409575" h="1664970">
                <a:moveTo>
                  <a:pt x="390042" y="20116"/>
                </a:moveTo>
                <a:lnTo>
                  <a:pt x="337515" y="20116"/>
                </a:lnTo>
                <a:lnTo>
                  <a:pt x="347429" y="21028"/>
                </a:lnTo>
                <a:lnTo>
                  <a:pt x="357060" y="23758"/>
                </a:lnTo>
                <a:lnTo>
                  <a:pt x="387794" y="53381"/>
                </a:lnTo>
                <a:lnTo>
                  <a:pt x="389752" y="65880"/>
                </a:lnTo>
                <a:lnTo>
                  <a:pt x="388924" y="80467"/>
                </a:lnTo>
                <a:lnTo>
                  <a:pt x="243636" y="1457350"/>
                </a:lnTo>
                <a:lnTo>
                  <a:pt x="225742" y="1496466"/>
                </a:lnTo>
                <a:lnTo>
                  <a:pt x="189992" y="1511007"/>
                </a:lnTo>
                <a:lnTo>
                  <a:pt x="244197" y="1511007"/>
                </a:lnTo>
                <a:lnTo>
                  <a:pt x="263740" y="1466291"/>
                </a:lnTo>
                <a:lnTo>
                  <a:pt x="409041" y="80467"/>
                </a:lnTo>
                <a:lnTo>
                  <a:pt x="409521" y="61614"/>
                </a:lnTo>
                <a:lnTo>
                  <a:pt x="406519" y="45272"/>
                </a:lnTo>
                <a:lnTo>
                  <a:pt x="400027" y="31439"/>
                </a:lnTo>
                <a:lnTo>
                  <a:pt x="390042" y="20116"/>
                </a:lnTo>
                <a:close/>
              </a:path>
              <a:path w="409575" h="1664970">
                <a:moveTo>
                  <a:pt x="37617" y="892975"/>
                </a:moveTo>
                <a:lnTo>
                  <a:pt x="27178" y="897432"/>
                </a:lnTo>
                <a:lnTo>
                  <a:pt x="26060" y="901547"/>
                </a:lnTo>
                <a:lnTo>
                  <a:pt x="29057" y="907491"/>
                </a:lnTo>
                <a:lnTo>
                  <a:pt x="55867" y="999134"/>
                </a:lnTo>
                <a:lnTo>
                  <a:pt x="58851" y="1006614"/>
                </a:lnTo>
                <a:lnTo>
                  <a:pt x="62928" y="1010691"/>
                </a:lnTo>
                <a:lnTo>
                  <a:pt x="73367" y="1012202"/>
                </a:lnTo>
                <a:lnTo>
                  <a:pt x="78232" y="1008849"/>
                </a:lnTo>
                <a:lnTo>
                  <a:pt x="82702" y="1001369"/>
                </a:lnTo>
                <a:lnTo>
                  <a:pt x="109870" y="952207"/>
                </a:lnTo>
                <a:lnTo>
                  <a:pt x="82702" y="952207"/>
                </a:lnTo>
                <a:lnTo>
                  <a:pt x="82936" y="949972"/>
                </a:lnTo>
                <a:lnTo>
                  <a:pt x="64808" y="949972"/>
                </a:lnTo>
                <a:lnTo>
                  <a:pt x="44691" y="900785"/>
                </a:lnTo>
                <a:lnTo>
                  <a:pt x="41694" y="894854"/>
                </a:lnTo>
                <a:lnTo>
                  <a:pt x="37617" y="892975"/>
                </a:lnTo>
                <a:close/>
              </a:path>
              <a:path w="409575" h="1664970">
                <a:moveTo>
                  <a:pt x="123278" y="899667"/>
                </a:moveTo>
                <a:lnTo>
                  <a:pt x="119202" y="900785"/>
                </a:lnTo>
                <a:lnTo>
                  <a:pt x="116217" y="905255"/>
                </a:lnTo>
                <a:lnTo>
                  <a:pt x="82702" y="952207"/>
                </a:lnTo>
                <a:lnTo>
                  <a:pt x="109870" y="952207"/>
                </a:lnTo>
                <a:lnTo>
                  <a:pt x="129641" y="916431"/>
                </a:lnTo>
                <a:lnTo>
                  <a:pt x="134099" y="908989"/>
                </a:lnTo>
                <a:lnTo>
                  <a:pt x="133718" y="904138"/>
                </a:lnTo>
                <a:lnTo>
                  <a:pt x="123278" y="899667"/>
                </a:lnTo>
                <a:close/>
              </a:path>
              <a:path w="409575" h="1664970">
                <a:moveTo>
                  <a:pt x="167640" y="26822"/>
                </a:moveTo>
                <a:lnTo>
                  <a:pt x="151984" y="29061"/>
                </a:lnTo>
                <a:lnTo>
                  <a:pt x="140809" y="35774"/>
                </a:lnTo>
                <a:lnTo>
                  <a:pt x="134109" y="46951"/>
                </a:lnTo>
                <a:lnTo>
                  <a:pt x="131876" y="62585"/>
                </a:lnTo>
                <a:lnTo>
                  <a:pt x="133272" y="74741"/>
                </a:lnTo>
                <a:lnTo>
                  <a:pt x="137460" y="84385"/>
                </a:lnTo>
                <a:lnTo>
                  <a:pt x="144440" y="91514"/>
                </a:lnTo>
                <a:lnTo>
                  <a:pt x="154216" y="96126"/>
                </a:lnTo>
                <a:lnTo>
                  <a:pt x="64808" y="949972"/>
                </a:lnTo>
                <a:lnTo>
                  <a:pt x="82936" y="949972"/>
                </a:lnTo>
                <a:lnTo>
                  <a:pt x="172110" y="98348"/>
                </a:lnTo>
                <a:lnTo>
                  <a:pt x="185792" y="94443"/>
                </a:lnTo>
                <a:lnTo>
                  <a:pt x="195577" y="87172"/>
                </a:lnTo>
                <a:lnTo>
                  <a:pt x="201444" y="76563"/>
                </a:lnTo>
                <a:lnTo>
                  <a:pt x="203403" y="62585"/>
                </a:lnTo>
                <a:lnTo>
                  <a:pt x="201163" y="46951"/>
                </a:lnTo>
                <a:lnTo>
                  <a:pt x="194451" y="35774"/>
                </a:lnTo>
                <a:lnTo>
                  <a:pt x="183273" y="29061"/>
                </a:lnTo>
                <a:lnTo>
                  <a:pt x="167640" y="26822"/>
                </a:lnTo>
                <a:close/>
              </a:path>
              <a:path w="409575" h="1664970">
                <a:moveTo>
                  <a:pt x="64808" y="87172"/>
                </a:moveTo>
                <a:lnTo>
                  <a:pt x="37998" y="87172"/>
                </a:lnTo>
                <a:lnTo>
                  <a:pt x="37998" y="94653"/>
                </a:lnTo>
                <a:lnTo>
                  <a:pt x="35750" y="100964"/>
                </a:lnTo>
                <a:lnTo>
                  <a:pt x="2235" y="114007"/>
                </a:lnTo>
                <a:lnTo>
                  <a:pt x="0" y="114007"/>
                </a:lnTo>
                <a:lnTo>
                  <a:pt x="0" y="131889"/>
                </a:lnTo>
                <a:lnTo>
                  <a:pt x="33528" y="131889"/>
                </a:lnTo>
                <a:lnTo>
                  <a:pt x="33528" y="230225"/>
                </a:lnTo>
                <a:lnTo>
                  <a:pt x="64808" y="230225"/>
                </a:lnTo>
                <a:lnTo>
                  <a:pt x="64808" y="87172"/>
                </a:lnTo>
                <a:close/>
              </a:path>
              <a:path w="409575" h="1664970">
                <a:moveTo>
                  <a:pt x="337515" y="42468"/>
                </a:moveTo>
                <a:lnTo>
                  <a:pt x="324798" y="44289"/>
                </a:lnTo>
                <a:lnTo>
                  <a:pt x="315718" y="49744"/>
                </a:lnTo>
                <a:lnTo>
                  <a:pt x="310272" y="58826"/>
                </a:lnTo>
                <a:lnTo>
                  <a:pt x="308457" y="71526"/>
                </a:lnTo>
                <a:lnTo>
                  <a:pt x="310272" y="84242"/>
                </a:lnTo>
                <a:lnTo>
                  <a:pt x="315718" y="93322"/>
                </a:lnTo>
                <a:lnTo>
                  <a:pt x="324798" y="98769"/>
                </a:lnTo>
                <a:lnTo>
                  <a:pt x="337515" y="100583"/>
                </a:lnTo>
                <a:lnTo>
                  <a:pt x="350220" y="98769"/>
                </a:lnTo>
                <a:lnTo>
                  <a:pt x="359302" y="93322"/>
                </a:lnTo>
                <a:lnTo>
                  <a:pt x="364754" y="84242"/>
                </a:lnTo>
                <a:lnTo>
                  <a:pt x="366572" y="71526"/>
                </a:lnTo>
                <a:lnTo>
                  <a:pt x="364754" y="58826"/>
                </a:lnTo>
                <a:lnTo>
                  <a:pt x="359302" y="49744"/>
                </a:lnTo>
                <a:lnTo>
                  <a:pt x="350220" y="44289"/>
                </a:lnTo>
                <a:lnTo>
                  <a:pt x="337515" y="42468"/>
                </a:lnTo>
                <a:close/>
              </a:path>
              <a:path w="409575" h="1664970">
                <a:moveTo>
                  <a:pt x="154216" y="1582521"/>
                </a:moveTo>
                <a:lnTo>
                  <a:pt x="149758" y="1582521"/>
                </a:lnTo>
                <a:lnTo>
                  <a:pt x="140817" y="1591475"/>
                </a:lnTo>
                <a:lnTo>
                  <a:pt x="140817" y="1595932"/>
                </a:lnTo>
                <a:lnTo>
                  <a:pt x="145275" y="1600403"/>
                </a:lnTo>
                <a:lnTo>
                  <a:pt x="165392" y="1622755"/>
                </a:lnTo>
                <a:lnTo>
                  <a:pt x="140817" y="1647342"/>
                </a:lnTo>
                <a:lnTo>
                  <a:pt x="137807" y="1650301"/>
                </a:lnTo>
                <a:lnTo>
                  <a:pt x="138201" y="1654403"/>
                </a:lnTo>
                <a:lnTo>
                  <a:pt x="145643" y="1664842"/>
                </a:lnTo>
                <a:lnTo>
                  <a:pt x="150495" y="1664461"/>
                </a:lnTo>
                <a:lnTo>
                  <a:pt x="178816" y="1636166"/>
                </a:lnTo>
                <a:lnTo>
                  <a:pt x="204412" y="1636166"/>
                </a:lnTo>
                <a:lnTo>
                  <a:pt x="192227" y="1622755"/>
                </a:lnTo>
                <a:lnTo>
                  <a:pt x="205625" y="1609356"/>
                </a:lnTo>
                <a:lnTo>
                  <a:pt x="178816" y="1609356"/>
                </a:lnTo>
                <a:lnTo>
                  <a:pt x="158699" y="1586991"/>
                </a:lnTo>
                <a:lnTo>
                  <a:pt x="154216" y="1582521"/>
                </a:lnTo>
                <a:close/>
              </a:path>
              <a:path w="409575" h="1664970">
                <a:moveTo>
                  <a:pt x="204412" y="1636166"/>
                </a:moveTo>
                <a:lnTo>
                  <a:pt x="178816" y="1636166"/>
                </a:lnTo>
                <a:lnTo>
                  <a:pt x="198932" y="1658518"/>
                </a:lnTo>
                <a:lnTo>
                  <a:pt x="203403" y="1662988"/>
                </a:lnTo>
                <a:lnTo>
                  <a:pt x="207873" y="1663344"/>
                </a:lnTo>
                <a:lnTo>
                  <a:pt x="216814" y="1655902"/>
                </a:lnTo>
                <a:lnTo>
                  <a:pt x="217551" y="1651825"/>
                </a:lnTo>
                <a:lnTo>
                  <a:pt x="214566" y="1647342"/>
                </a:lnTo>
                <a:lnTo>
                  <a:pt x="204412" y="1636166"/>
                </a:lnTo>
                <a:close/>
              </a:path>
              <a:path w="409575" h="1664970">
                <a:moveTo>
                  <a:pt x="210108" y="1582521"/>
                </a:moveTo>
                <a:lnTo>
                  <a:pt x="205625" y="1582521"/>
                </a:lnTo>
                <a:lnTo>
                  <a:pt x="178816" y="1609356"/>
                </a:lnTo>
                <a:lnTo>
                  <a:pt x="205625" y="1609356"/>
                </a:lnTo>
                <a:lnTo>
                  <a:pt x="219049" y="1595932"/>
                </a:lnTo>
                <a:lnTo>
                  <a:pt x="219049" y="1591475"/>
                </a:lnTo>
                <a:lnTo>
                  <a:pt x="210108" y="158252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3689" y="1079159"/>
            <a:ext cx="1825625" cy="1825625"/>
          </a:xfrm>
          <a:custGeom>
            <a:avLst/>
            <a:gdLst/>
            <a:ahLst/>
            <a:cxnLst/>
            <a:rect l="l" t="t" r="r" b="b"/>
            <a:pathLst>
              <a:path w="1825625" h="1825625">
                <a:moveTo>
                  <a:pt x="1668691" y="0"/>
                </a:moveTo>
                <a:lnTo>
                  <a:pt x="156692" y="0"/>
                </a:lnTo>
                <a:lnTo>
                  <a:pt x="107219" y="8001"/>
                </a:lnTo>
                <a:lnTo>
                  <a:pt x="64212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668703"/>
                </a:lnTo>
                <a:lnTo>
                  <a:pt x="8001" y="1718176"/>
                </a:lnTo>
                <a:lnTo>
                  <a:pt x="30273" y="1761183"/>
                </a:lnTo>
                <a:lnTo>
                  <a:pt x="64212" y="1795123"/>
                </a:lnTo>
                <a:lnTo>
                  <a:pt x="107219" y="1817394"/>
                </a:lnTo>
                <a:lnTo>
                  <a:pt x="156692" y="1825396"/>
                </a:lnTo>
                <a:lnTo>
                  <a:pt x="1668691" y="1825396"/>
                </a:lnTo>
                <a:lnTo>
                  <a:pt x="1718170" y="1817394"/>
                </a:lnTo>
                <a:lnTo>
                  <a:pt x="1751769" y="1799996"/>
                </a:lnTo>
                <a:lnTo>
                  <a:pt x="156692" y="1799996"/>
                </a:lnTo>
                <a:lnTo>
                  <a:pt x="105633" y="1789663"/>
                </a:lnTo>
                <a:lnTo>
                  <a:pt x="63895" y="1761501"/>
                </a:lnTo>
                <a:lnTo>
                  <a:pt x="35732" y="1719763"/>
                </a:lnTo>
                <a:lnTo>
                  <a:pt x="25400" y="1668703"/>
                </a:lnTo>
                <a:lnTo>
                  <a:pt x="25400" y="156705"/>
                </a:lnTo>
                <a:lnTo>
                  <a:pt x="35732" y="105643"/>
                </a:lnTo>
                <a:lnTo>
                  <a:pt x="63895" y="63901"/>
                </a:lnTo>
                <a:lnTo>
                  <a:pt x="105633" y="35734"/>
                </a:lnTo>
                <a:lnTo>
                  <a:pt x="156692" y="25400"/>
                </a:lnTo>
                <a:lnTo>
                  <a:pt x="1751768" y="25400"/>
                </a:lnTo>
                <a:lnTo>
                  <a:pt x="1718170" y="8001"/>
                </a:lnTo>
                <a:lnTo>
                  <a:pt x="1668691" y="0"/>
                </a:lnTo>
                <a:close/>
              </a:path>
              <a:path w="1825625" h="1825625">
                <a:moveTo>
                  <a:pt x="1751768" y="25400"/>
                </a:moveTo>
                <a:lnTo>
                  <a:pt x="1668691" y="25400"/>
                </a:lnTo>
                <a:lnTo>
                  <a:pt x="1719752" y="35734"/>
                </a:lnTo>
                <a:lnTo>
                  <a:pt x="1761494" y="63901"/>
                </a:lnTo>
                <a:lnTo>
                  <a:pt x="1789661" y="105643"/>
                </a:lnTo>
                <a:lnTo>
                  <a:pt x="1799996" y="156705"/>
                </a:lnTo>
                <a:lnTo>
                  <a:pt x="1799996" y="1668703"/>
                </a:lnTo>
                <a:lnTo>
                  <a:pt x="1789661" y="1719763"/>
                </a:lnTo>
                <a:lnTo>
                  <a:pt x="1761494" y="1761501"/>
                </a:lnTo>
                <a:lnTo>
                  <a:pt x="1719752" y="1789663"/>
                </a:lnTo>
                <a:lnTo>
                  <a:pt x="1668691" y="1799996"/>
                </a:lnTo>
                <a:lnTo>
                  <a:pt x="1751769" y="1799996"/>
                </a:lnTo>
                <a:lnTo>
                  <a:pt x="1761180" y="1795123"/>
                </a:lnTo>
                <a:lnTo>
                  <a:pt x="1795122" y="1761183"/>
                </a:lnTo>
                <a:lnTo>
                  <a:pt x="1817394" y="1718176"/>
                </a:lnTo>
                <a:lnTo>
                  <a:pt x="1825396" y="1668703"/>
                </a:lnTo>
                <a:lnTo>
                  <a:pt x="1825396" y="156705"/>
                </a:lnTo>
                <a:lnTo>
                  <a:pt x="1817394" y="107226"/>
                </a:lnTo>
                <a:lnTo>
                  <a:pt x="1795122" y="64215"/>
                </a:lnTo>
                <a:lnTo>
                  <a:pt x="1761180" y="30273"/>
                </a:lnTo>
                <a:lnTo>
                  <a:pt x="1751768" y="2540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29" y="436581"/>
            <a:ext cx="1176252" cy="16756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20668" y="432007"/>
            <a:ext cx="706120" cy="172720"/>
            <a:chOff x="1720668" y="432007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0668" y="432007"/>
              <a:ext cx="493767" cy="1721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7644" y="481379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837804" y="3822648"/>
            <a:ext cx="137160" cy="913765"/>
          </a:xfrm>
          <a:custGeom>
            <a:avLst/>
            <a:gdLst/>
            <a:ahLst/>
            <a:cxnLst/>
            <a:rect l="l" t="t" r="r" b="b"/>
            <a:pathLst>
              <a:path w="137160" h="913764">
                <a:moveTo>
                  <a:pt x="118071" y="0"/>
                </a:moveTo>
                <a:lnTo>
                  <a:pt x="107810" y="0"/>
                </a:lnTo>
                <a:lnTo>
                  <a:pt x="102781" y="1790"/>
                </a:lnTo>
                <a:lnTo>
                  <a:pt x="93408" y="8940"/>
                </a:lnTo>
                <a:lnTo>
                  <a:pt x="90614" y="14516"/>
                </a:lnTo>
                <a:lnTo>
                  <a:pt x="89725" y="22098"/>
                </a:lnTo>
                <a:lnTo>
                  <a:pt x="0" y="885837"/>
                </a:lnTo>
                <a:lnTo>
                  <a:pt x="0" y="898105"/>
                </a:lnTo>
                <a:lnTo>
                  <a:pt x="2679" y="904024"/>
                </a:lnTo>
                <a:lnTo>
                  <a:pt x="13373" y="911618"/>
                </a:lnTo>
                <a:lnTo>
                  <a:pt x="18516" y="913498"/>
                </a:lnTo>
                <a:lnTo>
                  <a:pt x="28778" y="913498"/>
                </a:lnTo>
                <a:lnTo>
                  <a:pt x="33908" y="911733"/>
                </a:lnTo>
                <a:lnTo>
                  <a:pt x="43738" y="904582"/>
                </a:lnTo>
                <a:lnTo>
                  <a:pt x="46634" y="899007"/>
                </a:lnTo>
                <a:lnTo>
                  <a:pt x="136601" y="28790"/>
                </a:lnTo>
                <a:lnTo>
                  <a:pt x="136601" y="15405"/>
                </a:lnTo>
                <a:lnTo>
                  <a:pt x="133921" y="9499"/>
                </a:lnTo>
                <a:lnTo>
                  <a:pt x="123215" y="1905"/>
                </a:lnTo>
                <a:lnTo>
                  <a:pt x="11807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37159" y="3822648"/>
            <a:ext cx="137160" cy="913765"/>
          </a:xfrm>
          <a:custGeom>
            <a:avLst/>
            <a:gdLst/>
            <a:ahLst/>
            <a:cxnLst/>
            <a:rect l="l" t="t" r="r" b="b"/>
            <a:pathLst>
              <a:path w="137160" h="913764">
                <a:moveTo>
                  <a:pt x="118084" y="0"/>
                </a:moveTo>
                <a:lnTo>
                  <a:pt x="107823" y="0"/>
                </a:lnTo>
                <a:lnTo>
                  <a:pt x="102793" y="1790"/>
                </a:lnTo>
                <a:lnTo>
                  <a:pt x="93421" y="8940"/>
                </a:lnTo>
                <a:lnTo>
                  <a:pt x="90627" y="14516"/>
                </a:lnTo>
                <a:lnTo>
                  <a:pt x="89738" y="22098"/>
                </a:lnTo>
                <a:lnTo>
                  <a:pt x="0" y="885837"/>
                </a:lnTo>
                <a:lnTo>
                  <a:pt x="0" y="898105"/>
                </a:lnTo>
                <a:lnTo>
                  <a:pt x="2679" y="904024"/>
                </a:lnTo>
                <a:lnTo>
                  <a:pt x="13385" y="911618"/>
                </a:lnTo>
                <a:lnTo>
                  <a:pt x="18516" y="913498"/>
                </a:lnTo>
                <a:lnTo>
                  <a:pt x="28790" y="913498"/>
                </a:lnTo>
                <a:lnTo>
                  <a:pt x="33921" y="911733"/>
                </a:lnTo>
                <a:lnTo>
                  <a:pt x="43738" y="904582"/>
                </a:lnTo>
                <a:lnTo>
                  <a:pt x="46647" y="899007"/>
                </a:lnTo>
                <a:lnTo>
                  <a:pt x="136613" y="28790"/>
                </a:lnTo>
                <a:lnTo>
                  <a:pt x="136613" y="15405"/>
                </a:lnTo>
                <a:lnTo>
                  <a:pt x="133934" y="9499"/>
                </a:lnTo>
                <a:lnTo>
                  <a:pt x="123228" y="1905"/>
                </a:lnTo>
                <a:lnTo>
                  <a:pt x="11808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36528" y="3822648"/>
            <a:ext cx="137160" cy="913765"/>
          </a:xfrm>
          <a:custGeom>
            <a:avLst/>
            <a:gdLst/>
            <a:ahLst/>
            <a:cxnLst/>
            <a:rect l="l" t="t" r="r" b="b"/>
            <a:pathLst>
              <a:path w="137160" h="913764">
                <a:moveTo>
                  <a:pt x="118084" y="0"/>
                </a:moveTo>
                <a:lnTo>
                  <a:pt x="107822" y="0"/>
                </a:lnTo>
                <a:lnTo>
                  <a:pt x="102793" y="1790"/>
                </a:lnTo>
                <a:lnTo>
                  <a:pt x="93421" y="8940"/>
                </a:lnTo>
                <a:lnTo>
                  <a:pt x="90627" y="14516"/>
                </a:lnTo>
                <a:lnTo>
                  <a:pt x="89738" y="22098"/>
                </a:lnTo>
                <a:lnTo>
                  <a:pt x="0" y="885837"/>
                </a:lnTo>
                <a:lnTo>
                  <a:pt x="0" y="898105"/>
                </a:lnTo>
                <a:lnTo>
                  <a:pt x="2679" y="904024"/>
                </a:lnTo>
                <a:lnTo>
                  <a:pt x="13385" y="911618"/>
                </a:lnTo>
                <a:lnTo>
                  <a:pt x="18516" y="913498"/>
                </a:lnTo>
                <a:lnTo>
                  <a:pt x="28790" y="913498"/>
                </a:lnTo>
                <a:lnTo>
                  <a:pt x="33921" y="911733"/>
                </a:lnTo>
                <a:lnTo>
                  <a:pt x="43738" y="904582"/>
                </a:lnTo>
                <a:lnTo>
                  <a:pt x="46647" y="899007"/>
                </a:lnTo>
                <a:lnTo>
                  <a:pt x="136613" y="28790"/>
                </a:lnTo>
                <a:lnTo>
                  <a:pt x="136613" y="15405"/>
                </a:lnTo>
                <a:lnTo>
                  <a:pt x="133934" y="9499"/>
                </a:lnTo>
                <a:lnTo>
                  <a:pt x="123228" y="1905"/>
                </a:lnTo>
                <a:lnTo>
                  <a:pt x="11808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35896" y="3822648"/>
            <a:ext cx="137160" cy="913765"/>
          </a:xfrm>
          <a:custGeom>
            <a:avLst/>
            <a:gdLst/>
            <a:ahLst/>
            <a:cxnLst/>
            <a:rect l="l" t="t" r="r" b="b"/>
            <a:pathLst>
              <a:path w="137160" h="913764">
                <a:moveTo>
                  <a:pt x="118084" y="0"/>
                </a:moveTo>
                <a:lnTo>
                  <a:pt x="107822" y="0"/>
                </a:lnTo>
                <a:lnTo>
                  <a:pt x="102793" y="1790"/>
                </a:lnTo>
                <a:lnTo>
                  <a:pt x="93421" y="8940"/>
                </a:lnTo>
                <a:lnTo>
                  <a:pt x="90627" y="14516"/>
                </a:lnTo>
                <a:lnTo>
                  <a:pt x="89738" y="22098"/>
                </a:lnTo>
                <a:lnTo>
                  <a:pt x="0" y="885837"/>
                </a:lnTo>
                <a:lnTo>
                  <a:pt x="0" y="898105"/>
                </a:lnTo>
                <a:lnTo>
                  <a:pt x="2679" y="904024"/>
                </a:lnTo>
                <a:lnTo>
                  <a:pt x="13385" y="911618"/>
                </a:lnTo>
                <a:lnTo>
                  <a:pt x="18516" y="913498"/>
                </a:lnTo>
                <a:lnTo>
                  <a:pt x="28790" y="913498"/>
                </a:lnTo>
                <a:lnTo>
                  <a:pt x="33921" y="911733"/>
                </a:lnTo>
                <a:lnTo>
                  <a:pt x="43738" y="904582"/>
                </a:lnTo>
                <a:lnTo>
                  <a:pt x="46647" y="899007"/>
                </a:lnTo>
                <a:lnTo>
                  <a:pt x="136613" y="28790"/>
                </a:lnTo>
                <a:lnTo>
                  <a:pt x="136613" y="15405"/>
                </a:lnTo>
                <a:lnTo>
                  <a:pt x="133934" y="9499"/>
                </a:lnTo>
                <a:lnTo>
                  <a:pt x="123228" y="1905"/>
                </a:lnTo>
                <a:lnTo>
                  <a:pt x="11808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5264" y="3822648"/>
            <a:ext cx="137160" cy="913765"/>
          </a:xfrm>
          <a:custGeom>
            <a:avLst/>
            <a:gdLst/>
            <a:ahLst/>
            <a:cxnLst/>
            <a:rect l="l" t="t" r="r" b="b"/>
            <a:pathLst>
              <a:path w="137160" h="913764">
                <a:moveTo>
                  <a:pt x="118084" y="0"/>
                </a:moveTo>
                <a:lnTo>
                  <a:pt x="107822" y="0"/>
                </a:lnTo>
                <a:lnTo>
                  <a:pt x="102793" y="1790"/>
                </a:lnTo>
                <a:lnTo>
                  <a:pt x="93421" y="8940"/>
                </a:lnTo>
                <a:lnTo>
                  <a:pt x="90627" y="14516"/>
                </a:lnTo>
                <a:lnTo>
                  <a:pt x="89738" y="22098"/>
                </a:lnTo>
                <a:lnTo>
                  <a:pt x="0" y="885837"/>
                </a:lnTo>
                <a:lnTo>
                  <a:pt x="0" y="898105"/>
                </a:lnTo>
                <a:lnTo>
                  <a:pt x="2679" y="904024"/>
                </a:lnTo>
                <a:lnTo>
                  <a:pt x="13385" y="911618"/>
                </a:lnTo>
                <a:lnTo>
                  <a:pt x="18516" y="913498"/>
                </a:lnTo>
                <a:lnTo>
                  <a:pt x="28790" y="913498"/>
                </a:lnTo>
                <a:lnTo>
                  <a:pt x="33921" y="911733"/>
                </a:lnTo>
                <a:lnTo>
                  <a:pt x="43738" y="904582"/>
                </a:lnTo>
                <a:lnTo>
                  <a:pt x="46647" y="899007"/>
                </a:lnTo>
                <a:lnTo>
                  <a:pt x="136613" y="28790"/>
                </a:lnTo>
                <a:lnTo>
                  <a:pt x="136613" y="15405"/>
                </a:lnTo>
                <a:lnTo>
                  <a:pt x="133934" y="9499"/>
                </a:lnTo>
                <a:lnTo>
                  <a:pt x="123228" y="1905"/>
                </a:lnTo>
                <a:lnTo>
                  <a:pt x="11808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71017" y="3814978"/>
            <a:ext cx="6365875" cy="947419"/>
            <a:chOff x="571017" y="3814978"/>
            <a:chExt cx="6365875" cy="947419"/>
          </a:xfrm>
        </p:grpSpPr>
        <p:sp>
          <p:nvSpPr>
            <p:cNvPr id="14" name="object 14"/>
            <p:cNvSpPr/>
            <p:nvPr/>
          </p:nvSpPr>
          <p:spPr>
            <a:xfrm>
              <a:off x="6334628" y="3822648"/>
              <a:ext cx="137160" cy="913765"/>
            </a:xfrm>
            <a:custGeom>
              <a:avLst/>
              <a:gdLst/>
              <a:ahLst/>
              <a:cxnLst/>
              <a:rect l="l" t="t" r="r" b="b"/>
              <a:pathLst>
                <a:path w="137160" h="913764">
                  <a:moveTo>
                    <a:pt x="118084" y="0"/>
                  </a:moveTo>
                  <a:lnTo>
                    <a:pt x="107822" y="0"/>
                  </a:lnTo>
                  <a:lnTo>
                    <a:pt x="102793" y="1790"/>
                  </a:lnTo>
                  <a:lnTo>
                    <a:pt x="93421" y="8940"/>
                  </a:lnTo>
                  <a:lnTo>
                    <a:pt x="90627" y="14516"/>
                  </a:lnTo>
                  <a:lnTo>
                    <a:pt x="89738" y="22098"/>
                  </a:lnTo>
                  <a:lnTo>
                    <a:pt x="0" y="885837"/>
                  </a:lnTo>
                  <a:lnTo>
                    <a:pt x="0" y="898105"/>
                  </a:lnTo>
                  <a:lnTo>
                    <a:pt x="2679" y="904024"/>
                  </a:lnTo>
                  <a:lnTo>
                    <a:pt x="13385" y="911618"/>
                  </a:lnTo>
                  <a:lnTo>
                    <a:pt x="18516" y="913498"/>
                  </a:lnTo>
                  <a:lnTo>
                    <a:pt x="28790" y="913498"/>
                  </a:lnTo>
                  <a:lnTo>
                    <a:pt x="33921" y="911733"/>
                  </a:lnTo>
                  <a:lnTo>
                    <a:pt x="43738" y="904582"/>
                  </a:lnTo>
                  <a:lnTo>
                    <a:pt x="46647" y="899007"/>
                  </a:lnTo>
                  <a:lnTo>
                    <a:pt x="136613" y="28790"/>
                  </a:lnTo>
                  <a:lnTo>
                    <a:pt x="136613" y="15405"/>
                  </a:lnTo>
                  <a:lnTo>
                    <a:pt x="133934" y="9499"/>
                  </a:lnTo>
                  <a:lnTo>
                    <a:pt x="123228" y="1905"/>
                  </a:lnTo>
                  <a:lnTo>
                    <a:pt x="11808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1017" y="381815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017" y="2036254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85" y="0"/>
                </a:moveTo>
                <a:lnTo>
                  <a:pt x="0" y="0"/>
                </a:lnTo>
                <a:lnTo>
                  <a:pt x="0" y="9525"/>
                </a:lnTo>
                <a:lnTo>
                  <a:pt x="3208985" y="9525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017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85" y="0"/>
                </a:moveTo>
                <a:lnTo>
                  <a:pt x="0" y="0"/>
                </a:lnTo>
                <a:lnTo>
                  <a:pt x="0" y="25400"/>
                </a:lnTo>
                <a:lnTo>
                  <a:pt x="3208985" y="25400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366016" y="793000"/>
            <a:ext cx="6828155" cy="8941435"/>
            <a:chOff x="366016" y="793000"/>
            <a:chExt cx="6828155" cy="8941435"/>
          </a:xfrm>
        </p:grpSpPr>
        <p:sp>
          <p:nvSpPr>
            <p:cNvPr id="23" name="object 23"/>
            <p:cNvSpPr/>
            <p:nvPr/>
          </p:nvSpPr>
          <p:spPr>
            <a:xfrm>
              <a:off x="571017" y="6816521"/>
              <a:ext cx="6365875" cy="25400"/>
            </a:xfrm>
            <a:custGeom>
              <a:avLst/>
              <a:gdLst/>
              <a:ahLst/>
              <a:cxnLst/>
              <a:rect l="l" t="t" r="r" b="b"/>
              <a:pathLst>
                <a:path w="6365875" h="25400">
                  <a:moveTo>
                    <a:pt x="6365608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6365608" y="25399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6016" y="793000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1017" y="8438261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017" y="9374542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1934467" y="38285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33832" y="38285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33196" y="38285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32561" y="38285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31927" y="38285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31291" y="382855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34467" y="59093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33832" y="59093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35102" y="59093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33196" y="59093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32561" y="59093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31927" y="59093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31291" y="59093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38429" y="3822648"/>
            <a:ext cx="137160" cy="913765"/>
          </a:xfrm>
          <a:custGeom>
            <a:avLst/>
            <a:gdLst/>
            <a:ahLst/>
            <a:cxnLst/>
            <a:rect l="l" t="t" r="r" b="b"/>
            <a:pathLst>
              <a:path w="137159" h="913764">
                <a:moveTo>
                  <a:pt x="118084" y="0"/>
                </a:moveTo>
                <a:lnTo>
                  <a:pt x="107823" y="0"/>
                </a:lnTo>
                <a:lnTo>
                  <a:pt x="102793" y="1790"/>
                </a:lnTo>
                <a:lnTo>
                  <a:pt x="93421" y="8940"/>
                </a:lnTo>
                <a:lnTo>
                  <a:pt x="90627" y="14516"/>
                </a:lnTo>
                <a:lnTo>
                  <a:pt x="89738" y="22098"/>
                </a:lnTo>
                <a:lnTo>
                  <a:pt x="0" y="885837"/>
                </a:lnTo>
                <a:lnTo>
                  <a:pt x="0" y="898105"/>
                </a:lnTo>
                <a:lnTo>
                  <a:pt x="2679" y="904024"/>
                </a:lnTo>
                <a:lnTo>
                  <a:pt x="13385" y="911618"/>
                </a:lnTo>
                <a:lnTo>
                  <a:pt x="18516" y="913498"/>
                </a:lnTo>
                <a:lnTo>
                  <a:pt x="28790" y="913498"/>
                </a:lnTo>
                <a:lnTo>
                  <a:pt x="33921" y="911733"/>
                </a:lnTo>
                <a:lnTo>
                  <a:pt x="43738" y="904582"/>
                </a:lnTo>
                <a:lnTo>
                  <a:pt x="46647" y="899007"/>
                </a:lnTo>
                <a:lnTo>
                  <a:pt x="136613" y="28790"/>
                </a:lnTo>
                <a:lnTo>
                  <a:pt x="136613" y="15405"/>
                </a:lnTo>
                <a:lnTo>
                  <a:pt x="133934" y="9499"/>
                </a:lnTo>
                <a:lnTo>
                  <a:pt x="123228" y="1905"/>
                </a:lnTo>
                <a:lnTo>
                  <a:pt x="1180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90820" y="1305588"/>
            <a:ext cx="222885" cy="1489075"/>
          </a:xfrm>
          <a:custGeom>
            <a:avLst/>
            <a:gdLst/>
            <a:ahLst/>
            <a:cxnLst/>
            <a:rect l="l" t="t" r="r" b="b"/>
            <a:pathLst>
              <a:path w="222884" h="1489075">
                <a:moveTo>
                  <a:pt x="184454" y="0"/>
                </a:moveTo>
                <a:lnTo>
                  <a:pt x="150753" y="19919"/>
                </a:lnTo>
                <a:lnTo>
                  <a:pt x="0" y="1443558"/>
                </a:lnTo>
                <a:lnTo>
                  <a:pt x="0" y="1450479"/>
                </a:lnTo>
                <a:lnTo>
                  <a:pt x="19581" y="1483457"/>
                </a:lnTo>
                <a:lnTo>
                  <a:pt x="38201" y="1488681"/>
                </a:lnTo>
                <a:lnTo>
                  <a:pt x="44683" y="1488135"/>
                </a:lnTo>
                <a:lnTo>
                  <a:pt x="75787" y="1461325"/>
                </a:lnTo>
                <a:lnTo>
                  <a:pt x="222656" y="46926"/>
                </a:lnTo>
                <a:lnTo>
                  <a:pt x="222656" y="38201"/>
                </a:lnTo>
                <a:lnTo>
                  <a:pt x="203073" y="5223"/>
                </a:lnTo>
                <a:lnTo>
                  <a:pt x="1844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5506360" y="1259151"/>
            <a:ext cx="980440" cy="1465580"/>
            <a:chOff x="5506360" y="1259151"/>
            <a:chExt cx="980440" cy="1465580"/>
          </a:xfrm>
        </p:grpSpPr>
        <p:sp>
          <p:nvSpPr>
            <p:cNvPr id="45" name="object 45"/>
            <p:cNvSpPr/>
            <p:nvPr/>
          </p:nvSpPr>
          <p:spPr>
            <a:xfrm>
              <a:off x="5519062" y="1271851"/>
              <a:ext cx="955040" cy="1071245"/>
            </a:xfrm>
            <a:custGeom>
              <a:avLst/>
              <a:gdLst/>
              <a:ahLst/>
              <a:cxnLst/>
              <a:rect l="l" t="t" r="r" b="b"/>
              <a:pathLst>
                <a:path w="955039" h="1071245">
                  <a:moveTo>
                    <a:pt x="477316" y="0"/>
                  </a:moveTo>
                  <a:lnTo>
                    <a:pt x="422584" y="2480"/>
                  </a:lnTo>
                  <a:lnTo>
                    <a:pt x="370791" y="9749"/>
                  </a:lnTo>
                  <a:lnTo>
                    <a:pt x="322017" y="21549"/>
                  </a:lnTo>
                  <a:lnTo>
                    <a:pt x="276345" y="37619"/>
                  </a:lnTo>
                  <a:lnTo>
                    <a:pt x="233856" y="57703"/>
                  </a:lnTo>
                  <a:lnTo>
                    <a:pt x="194633" y="81541"/>
                  </a:lnTo>
                  <a:lnTo>
                    <a:pt x="158757" y="108874"/>
                  </a:lnTo>
                  <a:lnTo>
                    <a:pt x="126311" y="139444"/>
                  </a:lnTo>
                  <a:lnTo>
                    <a:pt x="97375" y="172992"/>
                  </a:lnTo>
                  <a:lnTo>
                    <a:pt x="72031" y="209260"/>
                  </a:lnTo>
                  <a:lnTo>
                    <a:pt x="50362" y="247989"/>
                  </a:lnTo>
                  <a:lnTo>
                    <a:pt x="32450" y="288920"/>
                  </a:lnTo>
                  <a:lnTo>
                    <a:pt x="18376" y="331794"/>
                  </a:lnTo>
                  <a:lnTo>
                    <a:pt x="8221" y="376354"/>
                  </a:lnTo>
                  <a:lnTo>
                    <a:pt x="2069" y="422340"/>
                  </a:lnTo>
                  <a:lnTo>
                    <a:pt x="0" y="469493"/>
                  </a:lnTo>
                  <a:lnTo>
                    <a:pt x="3257" y="518931"/>
                  </a:lnTo>
                  <a:lnTo>
                    <a:pt x="12425" y="565782"/>
                  </a:lnTo>
                  <a:lnTo>
                    <a:pt x="26594" y="610336"/>
                  </a:lnTo>
                  <a:lnTo>
                    <a:pt x="44854" y="652882"/>
                  </a:lnTo>
                  <a:lnTo>
                    <a:pt x="66296" y="693710"/>
                  </a:lnTo>
                  <a:lnTo>
                    <a:pt x="90011" y="733108"/>
                  </a:lnTo>
                  <a:lnTo>
                    <a:pt x="115090" y="771367"/>
                  </a:lnTo>
                  <a:lnTo>
                    <a:pt x="165702" y="845625"/>
                  </a:lnTo>
                  <a:lnTo>
                    <a:pt x="189418" y="882203"/>
                  </a:lnTo>
                  <a:lnTo>
                    <a:pt x="210860" y="918799"/>
                  </a:lnTo>
                  <a:lnTo>
                    <a:pt x="229120" y="955702"/>
                  </a:lnTo>
                  <a:lnTo>
                    <a:pt x="243288" y="993203"/>
                  </a:lnTo>
                  <a:lnTo>
                    <a:pt x="252456" y="1031591"/>
                  </a:lnTo>
                  <a:lnTo>
                    <a:pt x="255714" y="1071156"/>
                  </a:lnTo>
                  <a:lnTo>
                    <a:pt x="698931" y="1071156"/>
                  </a:lnTo>
                  <a:lnTo>
                    <a:pt x="702189" y="1031591"/>
                  </a:lnTo>
                  <a:lnTo>
                    <a:pt x="711357" y="993203"/>
                  </a:lnTo>
                  <a:lnTo>
                    <a:pt x="725526" y="955702"/>
                  </a:lnTo>
                  <a:lnTo>
                    <a:pt x="743786" y="918799"/>
                  </a:lnTo>
                  <a:lnTo>
                    <a:pt x="765228" y="882203"/>
                  </a:lnTo>
                  <a:lnTo>
                    <a:pt x="788943" y="845625"/>
                  </a:lnTo>
                  <a:lnTo>
                    <a:pt x="839555" y="771367"/>
                  </a:lnTo>
                  <a:lnTo>
                    <a:pt x="864634" y="733108"/>
                  </a:lnTo>
                  <a:lnTo>
                    <a:pt x="888349" y="693710"/>
                  </a:lnTo>
                  <a:lnTo>
                    <a:pt x="909792" y="652882"/>
                  </a:lnTo>
                  <a:lnTo>
                    <a:pt x="928051" y="610336"/>
                  </a:lnTo>
                  <a:lnTo>
                    <a:pt x="942220" y="565782"/>
                  </a:lnTo>
                  <a:lnTo>
                    <a:pt x="951388" y="518931"/>
                  </a:lnTo>
                  <a:lnTo>
                    <a:pt x="954646" y="469493"/>
                  </a:lnTo>
                  <a:lnTo>
                    <a:pt x="952577" y="422340"/>
                  </a:lnTo>
                  <a:lnTo>
                    <a:pt x="946424" y="376354"/>
                  </a:lnTo>
                  <a:lnTo>
                    <a:pt x="936270" y="331794"/>
                  </a:lnTo>
                  <a:lnTo>
                    <a:pt x="922195" y="288920"/>
                  </a:lnTo>
                  <a:lnTo>
                    <a:pt x="904282" y="247989"/>
                  </a:lnTo>
                  <a:lnTo>
                    <a:pt x="882613" y="209260"/>
                  </a:lnTo>
                  <a:lnTo>
                    <a:pt x="857270" y="172992"/>
                  </a:lnTo>
                  <a:lnTo>
                    <a:pt x="828333" y="139444"/>
                  </a:lnTo>
                  <a:lnTo>
                    <a:pt x="795886" y="108874"/>
                  </a:lnTo>
                  <a:lnTo>
                    <a:pt x="760009" y="81541"/>
                  </a:lnTo>
                  <a:lnTo>
                    <a:pt x="720785" y="57703"/>
                  </a:lnTo>
                  <a:lnTo>
                    <a:pt x="678295" y="37619"/>
                  </a:lnTo>
                  <a:lnTo>
                    <a:pt x="632622" y="21549"/>
                  </a:lnTo>
                  <a:lnTo>
                    <a:pt x="583846" y="9749"/>
                  </a:lnTo>
                  <a:lnTo>
                    <a:pt x="532050" y="2480"/>
                  </a:lnTo>
                  <a:lnTo>
                    <a:pt x="4773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06360" y="1259151"/>
              <a:ext cx="980440" cy="1096645"/>
            </a:xfrm>
            <a:custGeom>
              <a:avLst/>
              <a:gdLst/>
              <a:ahLst/>
              <a:cxnLst/>
              <a:rect l="l" t="t" r="r" b="b"/>
              <a:pathLst>
                <a:path w="980439" h="1096645">
                  <a:moveTo>
                    <a:pt x="490029" y="0"/>
                  </a:moveTo>
                  <a:lnTo>
                    <a:pt x="436332" y="2313"/>
                  </a:lnTo>
                  <a:lnTo>
                    <a:pt x="384797" y="9212"/>
                  </a:lnTo>
                  <a:lnTo>
                    <a:pt x="335583" y="20632"/>
                  </a:lnTo>
                  <a:lnTo>
                    <a:pt x="288847" y="36512"/>
                  </a:lnTo>
                  <a:lnTo>
                    <a:pt x="244746" y="56787"/>
                  </a:lnTo>
                  <a:lnTo>
                    <a:pt x="203438" y="81395"/>
                  </a:lnTo>
                  <a:lnTo>
                    <a:pt x="165081" y="110273"/>
                  </a:lnTo>
                  <a:lnTo>
                    <a:pt x="129832" y="143357"/>
                  </a:lnTo>
                  <a:lnTo>
                    <a:pt x="96279" y="182817"/>
                  </a:lnTo>
                  <a:lnTo>
                    <a:pt x="67481" y="225904"/>
                  </a:lnTo>
                  <a:lnTo>
                    <a:pt x="43584" y="272230"/>
                  </a:lnTo>
                  <a:lnTo>
                    <a:pt x="24739" y="321409"/>
                  </a:lnTo>
                  <a:lnTo>
                    <a:pt x="11094" y="373054"/>
                  </a:lnTo>
                  <a:lnTo>
                    <a:pt x="2798" y="426778"/>
                  </a:lnTo>
                  <a:lnTo>
                    <a:pt x="0" y="482193"/>
                  </a:lnTo>
                  <a:lnTo>
                    <a:pt x="3221" y="532569"/>
                  </a:lnTo>
                  <a:lnTo>
                    <a:pt x="12304" y="580132"/>
                  </a:lnTo>
                  <a:lnTo>
                    <a:pt x="26381" y="625236"/>
                  </a:lnTo>
                  <a:lnTo>
                    <a:pt x="44583" y="668239"/>
                  </a:lnTo>
                  <a:lnTo>
                    <a:pt x="66040" y="709494"/>
                  </a:lnTo>
                  <a:lnTo>
                    <a:pt x="89882" y="749359"/>
                  </a:lnTo>
                  <a:lnTo>
                    <a:pt x="115242" y="788188"/>
                  </a:lnTo>
                  <a:lnTo>
                    <a:pt x="170167" y="868873"/>
                  </a:lnTo>
                  <a:lnTo>
                    <a:pt x="197087" y="911023"/>
                  </a:lnTo>
                  <a:lnTo>
                    <a:pt x="220556" y="953192"/>
                  </a:lnTo>
                  <a:lnTo>
                    <a:pt x="239119" y="995784"/>
                  </a:lnTo>
                  <a:lnTo>
                    <a:pt x="251323" y="1039204"/>
                  </a:lnTo>
                  <a:lnTo>
                    <a:pt x="255714" y="1083856"/>
                  </a:lnTo>
                  <a:lnTo>
                    <a:pt x="255714" y="1090879"/>
                  </a:lnTo>
                  <a:lnTo>
                    <a:pt x="261404" y="1096556"/>
                  </a:lnTo>
                  <a:lnTo>
                    <a:pt x="718654" y="1096556"/>
                  </a:lnTo>
                  <a:lnTo>
                    <a:pt x="724331" y="1090879"/>
                  </a:lnTo>
                  <a:lnTo>
                    <a:pt x="724331" y="1083856"/>
                  </a:lnTo>
                  <a:lnTo>
                    <a:pt x="725580" y="1071156"/>
                  </a:lnTo>
                  <a:lnTo>
                    <a:pt x="280797" y="1071156"/>
                  </a:lnTo>
                  <a:lnTo>
                    <a:pt x="274452" y="1025490"/>
                  </a:lnTo>
                  <a:lnTo>
                    <a:pt x="260975" y="981444"/>
                  </a:lnTo>
                  <a:lnTo>
                    <a:pt x="241687" y="938544"/>
                  </a:lnTo>
                  <a:lnTo>
                    <a:pt x="217912" y="896313"/>
                  </a:lnTo>
                  <a:lnTo>
                    <a:pt x="190972" y="854278"/>
                  </a:lnTo>
                  <a:lnTo>
                    <a:pt x="133436" y="769701"/>
                  </a:lnTo>
                  <a:lnTo>
                    <a:pt x="105659" y="726580"/>
                  </a:lnTo>
                  <a:lnTo>
                    <a:pt x="80115" y="682145"/>
                  </a:lnTo>
                  <a:lnTo>
                    <a:pt x="58061" y="635942"/>
                  </a:lnTo>
                  <a:lnTo>
                    <a:pt x="40753" y="587518"/>
                  </a:lnTo>
                  <a:lnTo>
                    <a:pt x="29447" y="536420"/>
                  </a:lnTo>
                  <a:lnTo>
                    <a:pt x="25400" y="482193"/>
                  </a:lnTo>
                  <a:lnTo>
                    <a:pt x="27612" y="432740"/>
                  </a:lnTo>
                  <a:lnTo>
                    <a:pt x="34143" y="385344"/>
                  </a:lnTo>
                  <a:lnTo>
                    <a:pt x="44835" y="340163"/>
                  </a:lnTo>
                  <a:lnTo>
                    <a:pt x="59527" y="297351"/>
                  </a:lnTo>
                  <a:lnTo>
                    <a:pt x="78061" y="257067"/>
                  </a:lnTo>
                  <a:lnTo>
                    <a:pt x="100278" y="219465"/>
                  </a:lnTo>
                  <a:lnTo>
                    <a:pt x="126019" y="184703"/>
                  </a:lnTo>
                  <a:lnTo>
                    <a:pt x="155125" y="152936"/>
                  </a:lnTo>
                  <a:lnTo>
                    <a:pt x="187437" y="124321"/>
                  </a:lnTo>
                  <a:lnTo>
                    <a:pt x="222796" y="99015"/>
                  </a:lnTo>
                  <a:lnTo>
                    <a:pt x="261042" y="77172"/>
                  </a:lnTo>
                  <a:lnTo>
                    <a:pt x="302018" y="58951"/>
                  </a:lnTo>
                  <a:lnTo>
                    <a:pt x="345563" y="44507"/>
                  </a:lnTo>
                  <a:lnTo>
                    <a:pt x="391520" y="33996"/>
                  </a:lnTo>
                  <a:lnTo>
                    <a:pt x="439728" y="27575"/>
                  </a:lnTo>
                  <a:lnTo>
                    <a:pt x="490029" y="25399"/>
                  </a:lnTo>
                  <a:lnTo>
                    <a:pt x="658495" y="25399"/>
                  </a:lnTo>
                  <a:lnTo>
                    <a:pt x="644465" y="20632"/>
                  </a:lnTo>
                  <a:lnTo>
                    <a:pt x="595253" y="9212"/>
                  </a:lnTo>
                  <a:lnTo>
                    <a:pt x="543722" y="2313"/>
                  </a:lnTo>
                  <a:lnTo>
                    <a:pt x="490029" y="0"/>
                  </a:lnTo>
                  <a:close/>
                </a:path>
                <a:path w="980439" h="1096645">
                  <a:moveTo>
                    <a:pt x="658495" y="25399"/>
                  </a:moveTo>
                  <a:lnTo>
                    <a:pt x="490029" y="25399"/>
                  </a:lnTo>
                  <a:lnTo>
                    <a:pt x="540328" y="27575"/>
                  </a:lnTo>
                  <a:lnTo>
                    <a:pt x="588535" y="33996"/>
                  </a:lnTo>
                  <a:lnTo>
                    <a:pt x="634490" y="44507"/>
                  </a:lnTo>
                  <a:lnTo>
                    <a:pt x="678035" y="58951"/>
                  </a:lnTo>
                  <a:lnTo>
                    <a:pt x="719010" y="77172"/>
                  </a:lnTo>
                  <a:lnTo>
                    <a:pt x="757257" y="99015"/>
                  </a:lnTo>
                  <a:lnTo>
                    <a:pt x="792616" y="124321"/>
                  </a:lnTo>
                  <a:lnTo>
                    <a:pt x="824928" y="152936"/>
                  </a:lnTo>
                  <a:lnTo>
                    <a:pt x="854035" y="184703"/>
                  </a:lnTo>
                  <a:lnTo>
                    <a:pt x="879776" y="219465"/>
                  </a:lnTo>
                  <a:lnTo>
                    <a:pt x="901994" y="257067"/>
                  </a:lnTo>
                  <a:lnTo>
                    <a:pt x="920529" y="297351"/>
                  </a:lnTo>
                  <a:lnTo>
                    <a:pt x="935222" y="340163"/>
                  </a:lnTo>
                  <a:lnTo>
                    <a:pt x="945914" y="385344"/>
                  </a:lnTo>
                  <a:lnTo>
                    <a:pt x="952446" y="432740"/>
                  </a:lnTo>
                  <a:lnTo>
                    <a:pt x="954659" y="482193"/>
                  </a:lnTo>
                  <a:lnTo>
                    <a:pt x="950610" y="536420"/>
                  </a:lnTo>
                  <a:lnTo>
                    <a:pt x="939303" y="587518"/>
                  </a:lnTo>
                  <a:lnTo>
                    <a:pt x="921993" y="635942"/>
                  </a:lnTo>
                  <a:lnTo>
                    <a:pt x="899938" y="682145"/>
                  </a:lnTo>
                  <a:lnTo>
                    <a:pt x="874394" y="726580"/>
                  </a:lnTo>
                  <a:lnTo>
                    <a:pt x="846618" y="769701"/>
                  </a:lnTo>
                  <a:lnTo>
                    <a:pt x="789085" y="854278"/>
                  </a:lnTo>
                  <a:lnTo>
                    <a:pt x="762143" y="896313"/>
                  </a:lnTo>
                  <a:lnTo>
                    <a:pt x="738365" y="938544"/>
                  </a:lnTo>
                  <a:lnTo>
                    <a:pt x="719074" y="981444"/>
                  </a:lnTo>
                  <a:lnTo>
                    <a:pt x="705594" y="1025490"/>
                  </a:lnTo>
                  <a:lnTo>
                    <a:pt x="699249" y="1071156"/>
                  </a:lnTo>
                  <a:lnTo>
                    <a:pt x="725580" y="1071156"/>
                  </a:lnTo>
                  <a:lnTo>
                    <a:pt x="728722" y="1039204"/>
                  </a:lnTo>
                  <a:lnTo>
                    <a:pt x="740927" y="995784"/>
                  </a:lnTo>
                  <a:lnTo>
                    <a:pt x="759491" y="953192"/>
                  </a:lnTo>
                  <a:lnTo>
                    <a:pt x="782962" y="911023"/>
                  </a:lnTo>
                  <a:lnTo>
                    <a:pt x="809886" y="868873"/>
                  </a:lnTo>
                  <a:lnTo>
                    <a:pt x="864813" y="788188"/>
                  </a:lnTo>
                  <a:lnTo>
                    <a:pt x="890170" y="749359"/>
                  </a:lnTo>
                  <a:lnTo>
                    <a:pt x="914013" y="709494"/>
                  </a:lnTo>
                  <a:lnTo>
                    <a:pt x="935470" y="668239"/>
                  </a:lnTo>
                  <a:lnTo>
                    <a:pt x="953673" y="625236"/>
                  </a:lnTo>
                  <a:lnTo>
                    <a:pt x="967752" y="580132"/>
                  </a:lnTo>
                  <a:lnTo>
                    <a:pt x="976837" y="532569"/>
                  </a:lnTo>
                  <a:lnTo>
                    <a:pt x="980059" y="482193"/>
                  </a:lnTo>
                  <a:lnTo>
                    <a:pt x="977260" y="426778"/>
                  </a:lnTo>
                  <a:lnTo>
                    <a:pt x="968964" y="373054"/>
                  </a:lnTo>
                  <a:lnTo>
                    <a:pt x="955318" y="321409"/>
                  </a:lnTo>
                  <a:lnTo>
                    <a:pt x="936471" y="272230"/>
                  </a:lnTo>
                  <a:lnTo>
                    <a:pt x="912573" y="225904"/>
                  </a:lnTo>
                  <a:lnTo>
                    <a:pt x="883771" y="182817"/>
                  </a:lnTo>
                  <a:lnTo>
                    <a:pt x="850214" y="143357"/>
                  </a:lnTo>
                  <a:lnTo>
                    <a:pt x="814965" y="110273"/>
                  </a:lnTo>
                  <a:lnTo>
                    <a:pt x="776608" y="81395"/>
                  </a:lnTo>
                  <a:lnTo>
                    <a:pt x="735300" y="56787"/>
                  </a:lnTo>
                  <a:lnTo>
                    <a:pt x="691200" y="36512"/>
                  </a:lnTo>
                  <a:lnTo>
                    <a:pt x="658495" y="2539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774774" y="2343007"/>
              <a:ext cx="443230" cy="368935"/>
            </a:xfrm>
            <a:custGeom>
              <a:avLst/>
              <a:gdLst/>
              <a:ahLst/>
              <a:cxnLst/>
              <a:rect l="l" t="t" r="r" b="b"/>
              <a:pathLst>
                <a:path w="443229" h="368935">
                  <a:moveTo>
                    <a:pt x="443217" y="0"/>
                  </a:moveTo>
                  <a:lnTo>
                    <a:pt x="0" y="0"/>
                  </a:lnTo>
                  <a:lnTo>
                    <a:pt x="0" y="208089"/>
                  </a:lnTo>
                  <a:lnTo>
                    <a:pt x="26301" y="301026"/>
                  </a:lnTo>
                  <a:lnTo>
                    <a:pt x="58153" y="348751"/>
                  </a:lnTo>
                  <a:lnTo>
                    <a:pt x="116332" y="366334"/>
                  </a:lnTo>
                  <a:lnTo>
                    <a:pt x="221615" y="368846"/>
                  </a:lnTo>
                  <a:lnTo>
                    <a:pt x="332599" y="343727"/>
                  </a:lnTo>
                  <a:lnTo>
                    <a:pt x="400291" y="288467"/>
                  </a:lnTo>
                  <a:lnTo>
                    <a:pt x="434045" y="233207"/>
                  </a:lnTo>
                  <a:lnTo>
                    <a:pt x="443217" y="208089"/>
                  </a:lnTo>
                  <a:lnTo>
                    <a:pt x="44321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35828" y="1688985"/>
              <a:ext cx="502920" cy="1035685"/>
            </a:xfrm>
            <a:custGeom>
              <a:avLst/>
              <a:gdLst/>
              <a:ahLst/>
              <a:cxnLst/>
              <a:rect l="l" t="t" r="r" b="b"/>
              <a:pathLst>
                <a:path w="502920" h="1035685">
                  <a:moveTo>
                    <a:pt x="502843" y="175983"/>
                  </a:moveTo>
                  <a:lnTo>
                    <a:pt x="497967" y="159029"/>
                  </a:lnTo>
                  <a:lnTo>
                    <a:pt x="494411" y="153898"/>
                  </a:lnTo>
                  <a:lnTo>
                    <a:pt x="487870" y="144462"/>
                  </a:lnTo>
                  <a:lnTo>
                    <a:pt x="477431" y="135750"/>
                  </a:lnTo>
                  <a:lnTo>
                    <a:pt x="477431" y="180124"/>
                  </a:lnTo>
                  <a:lnTo>
                    <a:pt x="474383" y="189166"/>
                  </a:lnTo>
                  <a:lnTo>
                    <a:pt x="435635" y="216662"/>
                  </a:lnTo>
                  <a:lnTo>
                    <a:pt x="404761" y="222592"/>
                  </a:lnTo>
                  <a:lnTo>
                    <a:pt x="405091" y="221691"/>
                  </a:lnTo>
                  <a:lnTo>
                    <a:pt x="415239" y="193878"/>
                  </a:lnTo>
                  <a:lnTo>
                    <a:pt x="439826" y="159766"/>
                  </a:lnTo>
                  <a:lnTo>
                    <a:pt x="453631" y="153898"/>
                  </a:lnTo>
                  <a:lnTo>
                    <a:pt x="454482" y="153898"/>
                  </a:lnTo>
                  <a:lnTo>
                    <a:pt x="477431" y="180124"/>
                  </a:lnTo>
                  <a:lnTo>
                    <a:pt x="477431" y="135750"/>
                  </a:lnTo>
                  <a:lnTo>
                    <a:pt x="475843" y="134416"/>
                  </a:lnTo>
                  <a:lnTo>
                    <a:pt x="462318" y="129184"/>
                  </a:lnTo>
                  <a:lnTo>
                    <a:pt x="447725" y="129057"/>
                  </a:lnTo>
                  <a:lnTo>
                    <a:pt x="426339" y="138137"/>
                  </a:lnTo>
                  <a:lnTo>
                    <a:pt x="407276" y="157314"/>
                  </a:lnTo>
                  <a:lnTo>
                    <a:pt x="391172" y="185508"/>
                  </a:lnTo>
                  <a:lnTo>
                    <a:pt x="378701" y="221691"/>
                  </a:lnTo>
                  <a:lnTo>
                    <a:pt x="373291" y="220510"/>
                  </a:lnTo>
                  <a:lnTo>
                    <a:pt x="373291" y="246468"/>
                  </a:lnTo>
                  <a:lnTo>
                    <a:pt x="364680" y="297484"/>
                  </a:lnTo>
                  <a:lnTo>
                    <a:pt x="354545" y="356946"/>
                  </a:lnTo>
                  <a:lnTo>
                    <a:pt x="343255" y="422808"/>
                  </a:lnTo>
                  <a:lnTo>
                    <a:pt x="321157" y="551281"/>
                  </a:lnTo>
                  <a:lnTo>
                    <a:pt x="305600" y="641324"/>
                  </a:lnTo>
                  <a:lnTo>
                    <a:pt x="197218" y="641324"/>
                  </a:lnTo>
                  <a:lnTo>
                    <a:pt x="181686" y="551281"/>
                  </a:lnTo>
                  <a:lnTo>
                    <a:pt x="159588" y="422808"/>
                  </a:lnTo>
                  <a:lnTo>
                    <a:pt x="148297" y="356946"/>
                  </a:lnTo>
                  <a:lnTo>
                    <a:pt x="138163" y="297484"/>
                  </a:lnTo>
                  <a:lnTo>
                    <a:pt x="130149" y="249999"/>
                  </a:lnTo>
                  <a:lnTo>
                    <a:pt x="129540" y="246468"/>
                  </a:lnTo>
                  <a:lnTo>
                    <a:pt x="158826" y="239814"/>
                  </a:lnTo>
                  <a:lnTo>
                    <a:pt x="189268" y="227241"/>
                  </a:lnTo>
                  <a:lnTo>
                    <a:pt x="196748" y="222592"/>
                  </a:lnTo>
                  <a:lnTo>
                    <a:pt x="198208" y="221691"/>
                  </a:lnTo>
                  <a:lnTo>
                    <a:pt x="220332" y="207949"/>
                  </a:lnTo>
                  <a:lnTo>
                    <a:pt x="251421" y="181114"/>
                  </a:lnTo>
                  <a:lnTo>
                    <a:pt x="282524" y="207949"/>
                  </a:lnTo>
                  <a:lnTo>
                    <a:pt x="313575" y="227241"/>
                  </a:lnTo>
                  <a:lnTo>
                    <a:pt x="344017" y="239814"/>
                  </a:lnTo>
                  <a:lnTo>
                    <a:pt x="373291" y="246468"/>
                  </a:lnTo>
                  <a:lnTo>
                    <a:pt x="373291" y="220510"/>
                  </a:lnTo>
                  <a:lnTo>
                    <a:pt x="352653" y="215963"/>
                  </a:lnTo>
                  <a:lnTo>
                    <a:pt x="325285" y="204711"/>
                  </a:lnTo>
                  <a:lnTo>
                    <a:pt x="297116" y="187147"/>
                  </a:lnTo>
                  <a:lnTo>
                    <a:pt x="290182" y="181114"/>
                  </a:lnTo>
                  <a:lnTo>
                    <a:pt x="268706" y="162483"/>
                  </a:lnTo>
                  <a:lnTo>
                    <a:pt x="282397" y="143649"/>
                  </a:lnTo>
                  <a:lnTo>
                    <a:pt x="299059" y="120738"/>
                  </a:lnTo>
                  <a:lnTo>
                    <a:pt x="313588" y="86563"/>
                  </a:lnTo>
                  <a:lnTo>
                    <a:pt x="311353" y="39179"/>
                  </a:lnTo>
                  <a:lnTo>
                    <a:pt x="291109" y="14935"/>
                  </a:lnTo>
                  <a:lnTo>
                    <a:pt x="291109" y="67906"/>
                  </a:lnTo>
                  <a:lnTo>
                    <a:pt x="285864" y="90119"/>
                  </a:lnTo>
                  <a:lnTo>
                    <a:pt x="272554" y="115531"/>
                  </a:lnTo>
                  <a:lnTo>
                    <a:pt x="251409" y="143649"/>
                  </a:lnTo>
                  <a:lnTo>
                    <a:pt x="230149" y="115404"/>
                  </a:lnTo>
                  <a:lnTo>
                    <a:pt x="216763" y="89890"/>
                  </a:lnTo>
                  <a:lnTo>
                    <a:pt x="211455" y="67602"/>
                  </a:lnTo>
                  <a:lnTo>
                    <a:pt x="214452" y="49034"/>
                  </a:lnTo>
                  <a:lnTo>
                    <a:pt x="221653" y="38468"/>
                  </a:lnTo>
                  <a:lnTo>
                    <a:pt x="231330" y="31102"/>
                  </a:lnTo>
                  <a:lnTo>
                    <a:pt x="241719" y="26809"/>
                  </a:lnTo>
                  <a:lnTo>
                    <a:pt x="251002" y="25400"/>
                  </a:lnTo>
                  <a:lnTo>
                    <a:pt x="259346" y="26606"/>
                  </a:lnTo>
                  <a:lnTo>
                    <a:pt x="269836" y="30594"/>
                  </a:lnTo>
                  <a:lnTo>
                    <a:pt x="280174" y="37985"/>
                  </a:lnTo>
                  <a:lnTo>
                    <a:pt x="288086" y="49377"/>
                  </a:lnTo>
                  <a:lnTo>
                    <a:pt x="291109" y="67906"/>
                  </a:lnTo>
                  <a:lnTo>
                    <a:pt x="291109" y="14935"/>
                  </a:lnTo>
                  <a:lnTo>
                    <a:pt x="282981" y="8813"/>
                  </a:lnTo>
                  <a:lnTo>
                    <a:pt x="266001" y="2082"/>
                  </a:lnTo>
                  <a:lnTo>
                    <a:pt x="251002" y="0"/>
                  </a:lnTo>
                  <a:lnTo>
                    <a:pt x="236105" y="2082"/>
                  </a:lnTo>
                  <a:lnTo>
                    <a:pt x="219329" y="8737"/>
                  </a:lnTo>
                  <a:lnTo>
                    <a:pt x="203377" y="20764"/>
                  </a:lnTo>
                  <a:lnTo>
                    <a:pt x="191185" y="38862"/>
                  </a:lnTo>
                  <a:lnTo>
                    <a:pt x="186220" y="59207"/>
                  </a:lnTo>
                  <a:lnTo>
                    <a:pt x="189014" y="86296"/>
                  </a:lnTo>
                  <a:lnTo>
                    <a:pt x="203631" y="120586"/>
                  </a:lnTo>
                  <a:lnTo>
                    <a:pt x="234111" y="162496"/>
                  </a:lnTo>
                  <a:lnTo>
                    <a:pt x="205714" y="187147"/>
                  </a:lnTo>
                  <a:lnTo>
                    <a:pt x="177558" y="204711"/>
                  </a:lnTo>
                  <a:lnTo>
                    <a:pt x="150190" y="215963"/>
                  </a:lnTo>
                  <a:lnTo>
                    <a:pt x="124129" y="221691"/>
                  </a:lnTo>
                  <a:lnTo>
                    <a:pt x="111671" y="185508"/>
                  </a:lnTo>
                  <a:lnTo>
                    <a:pt x="98069" y="161696"/>
                  </a:lnTo>
                  <a:lnTo>
                    <a:pt x="98069" y="222592"/>
                  </a:lnTo>
                  <a:lnTo>
                    <a:pt x="81864" y="220535"/>
                  </a:lnTo>
                  <a:lnTo>
                    <a:pt x="43421" y="204787"/>
                  </a:lnTo>
                  <a:lnTo>
                    <a:pt x="25412" y="180124"/>
                  </a:lnTo>
                  <a:lnTo>
                    <a:pt x="27254" y="171043"/>
                  </a:lnTo>
                  <a:lnTo>
                    <a:pt x="30988" y="164985"/>
                  </a:lnTo>
                  <a:lnTo>
                    <a:pt x="35750" y="159461"/>
                  </a:lnTo>
                  <a:lnTo>
                    <a:pt x="41541" y="155448"/>
                  </a:lnTo>
                  <a:lnTo>
                    <a:pt x="48336" y="153898"/>
                  </a:lnTo>
                  <a:lnTo>
                    <a:pt x="49199" y="153898"/>
                  </a:lnTo>
                  <a:lnTo>
                    <a:pt x="87604" y="193878"/>
                  </a:lnTo>
                  <a:lnTo>
                    <a:pt x="98069" y="222592"/>
                  </a:lnTo>
                  <a:lnTo>
                    <a:pt x="98069" y="161696"/>
                  </a:lnTo>
                  <a:lnTo>
                    <a:pt x="95567" y="157314"/>
                  </a:lnTo>
                  <a:lnTo>
                    <a:pt x="92176" y="153898"/>
                  </a:lnTo>
                  <a:lnTo>
                    <a:pt x="76492" y="138137"/>
                  </a:lnTo>
                  <a:lnTo>
                    <a:pt x="55105" y="129057"/>
                  </a:lnTo>
                  <a:lnTo>
                    <a:pt x="40525" y="129222"/>
                  </a:lnTo>
                  <a:lnTo>
                    <a:pt x="27000" y="134442"/>
                  </a:lnTo>
                  <a:lnTo>
                    <a:pt x="14960" y="144475"/>
                  </a:lnTo>
                  <a:lnTo>
                    <a:pt x="4864" y="159029"/>
                  </a:lnTo>
                  <a:lnTo>
                    <a:pt x="0" y="175983"/>
                  </a:lnTo>
                  <a:lnTo>
                    <a:pt x="2616" y="193446"/>
                  </a:lnTo>
                  <a:lnTo>
                    <a:pt x="28689" y="225475"/>
                  </a:lnTo>
                  <a:lnTo>
                    <a:pt x="81622" y="246100"/>
                  </a:lnTo>
                  <a:lnTo>
                    <a:pt x="104013" y="248056"/>
                  </a:lnTo>
                  <a:lnTo>
                    <a:pt x="104394" y="250063"/>
                  </a:lnTo>
                  <a:lnTo>
                    <a:pt x="113118" y="301701"/>
                  </a:lnTo>
                  <a:lnTo>
                    <a:pt x="123253" y="361188"/>
                  </a:lnTo>
                  <a:lnTo>
                    <a:pt x="134543" y="427075"/>
                  </a:lnTo>
                  <a:lnTo>
                    <a:pt x="156654" y="555586"/>
                  </a:lnTo>
                  <a:lnTo>
                    <a:pt x="171450" y="641324"/>
                  </a:lnTo>
                  <a:lnTo>
                    <a:pt x="31927" y="641324"/>
                  </a:lnTo>
                  <a:lnTo>
                    <a:pt x="26238" y="647001"/>
                  </a:lnTo>
                  <a:lnTo>
                    <a:pt x="26238" y="863180"/>
                  </a:lnTo>
                  <a:lnTo>
                    <a:pt x="26250" y="867460"/>
                  </a:lnTo>
                  <a:lnTo>
                    <a:pt x="27825" y="869048"/>
                  </a:lnTo>
                  <a:lnTo>
                    <a:pt x="29806" y="875207"/>
                  </a:lnTo>
                  <a:lnTo>
                    <a:pt x="40170" y="899756"/>
                  </a:lnTo>
                  <a:lnTo>
                    <a:pt x="59448" y="932992"/>
                  </a:lnTo>
                  <a:lnTo>
                    <a:pt x="89382" y="969073"/>
                  </a:lnTo>
                  <a:lnTo>
                    <a:pt x="131724" y="1002106"/>
                  </a:lnTo>
                  <a:lnTo>
                    <a:pt x="188201" y="1026223"/>
                  </a:lnTo>
                  <a:lnTo>
                    <a:pt x="260553" y="1035570"/>
                  </a:lnTo>
                  <a:lnTo>
                    <a:pt x="332917" y="1026223"/>
                  </a:lnTo>
                  <a:lnTo>
                    <a:pt x="370497" y="1010170"/>
                  </a:lnTo>
                  <a:lnTo>
                    <a:pt x="389382" y="1002106"/>
                  </a:lnTo>
                  <a:lnTo>
                    <a:pt x="431711" y="969073"/>
                  </a:lnTo>
                  <a:lnTo>
                    <a:pt x="461645" y="932992"/>
                  </a:lnTo>
                  <a:lnTo>
                    <a:pt x="480923" y="899756"/>
                  </a:lnTo>
                  <a:lnTo>
                    <a:pt x="493242" y="869086"/>
                  </a:lnTo>
                  <a:lnTo>
                    <a:pt x="494868" y="867460"/>
                  </a:lnTo>
                  <a:lnTo>
                    <a:pt x="494868" y="853414"/>
                  </a:lnTo>
                  <a:lnTo>
                    <a:pt x="494728" y="853287"/>
                  </a:lnTo>
                  <a:lnTo>
                    <a:pt x="494753" y="813155"/>
                  </a:lnTo>
                  <a:lnTo>
                    <a:pt x="494868" y="798995"/>
                  </a:lnTo>
                  <a:lnTo>
                    <a:pt x="494792" y="758685"/>
                  </a:lnTo>
                  <a:lnTo>
                    <a:pt x="494868" y="744562"/>
                  </a:lnTo>
                  <a:lnTo>
                    <a:pt x="494830" y="704215"/>
                  </a:lnTo>
                  <a:lnTo>
                    <a:pt x="494868" y="690130"/>
                  </a:lnTo>
                  <a:lnTo>
                    <a:pt x="494855" y="666724"/>
                  </a:lnTo>
                  <a:lnTo>
                    <a:pt x="494855" y="647001"/>
                  </a:lnTo>
                  <a:lnTo>
                    <a:pt x="489178" y="641324"/>
                  </a:lnTo>
                  <a:lnTo>
                    <a:pt x="469455" y="641324"/>
                  </a:lnTo>
                  <a:lnTo>
                    <a:pt x="469455" y="666724"/>
                  </a:lnTo>
                  <a:lnTo>
                    <a:pt x="469455" y="684453"/>
                  </a:lnTo>
                  <a:lnTo>
                    <a:pt x="469455" y="847737"/>
                  </a:lnTo>
                  <a:lnTo>
                    <a:pt x="465023" y="847737"/>
                  </a:lnTo>
                  <a:lnTo>
                    <a:pt x="465023" y="873137"/>
                  </a:lnTo>
                  <a:lnTo>
                    <a:pt x="463600" y="877227"/>
                  </a:lnTo>
                  <a:lnTo>
                    <a:pt x="423887" y="941463"/>
                  </a:lnTo>
                  <a:lnTo>
                    <a:pt x="385533" y="975004"/>
                  </a:lnTo>
                  <a:lnTo>
                    <a:pt x="331838" y="1000226"/>
                  </a:lnTo>
                  <a:lnTo>
                    <a:pt x="260553" y="1010170"/>
                  </a:lnTo>
                  <a:lnTo>
                    <a:pt x="189268" y="1000226"/>
                  </a:lnTo>
                  <a:lnTo>
                    <a:pt x="135572" y="975004"/>
                  </a:lnTo>
                  <a:lnTo>
                    <a:pt x="97205" y="941463"/>
                  </a:lnTo>
                  <a:lnTo>
                    <a:pt x="71932" y="906551"/>
                  </a:lnTo>
                  <a:lnTo>
                    <a:pt x="56057" y="873137"/>
                  </a:lnTo>
                  <a:lnTo>
                    <a:pt x="465023" y="873137"/>
                  </a:lnTo>
                  <a:lnTo>
                    <a:pt x="465023" y="847737"/>
                  </a:lnTo>
                  <a:lnTo>
                    <a:pt x="51638" y="847737"/>
                  </a:lnTo>
                  <a:lnTo>
                    <a:pt x="51638" y="818718"/>
                  </a:lnTo>
                  <a:lnTo>
                    <a:pt x="469455" y="818718"/>
                  </a:lnTo>
                  <a:lnTo>
                    <a:pt x="469455" y="793318"/>
                  </a:lnTo>
                  <a:lnTo>
                    <a:pt x="51638" y="793318"/>
                  </a:lnTo>
                  <a:lnTo>
                    <a:pt x="51638" y="764286"/>
                  </a:lnTo>
                  <a:lnTo>
                    <a:pt x="469455" y="764286"/>
                  </a:lnTo>
                  <a:lnTo>
                    <a:pt x="469455" y="738886"/>
                  </a:lnTo>
                  <a:lnTo>
                    <a:pt x="51638" y="738886"/>
                  </a:lnTo>
                  <a:lnTo>
                    <a:pt x="51638" y="709853"/>
                  </a:lnTo>
                  <a:lnTo>
                    <a:pt x="469455" y="709853"/>
                  </a:lnTo>
                  <a:lnTo>
                    <a:pt x="469455" y="684453"/>
                  </a:lnTo>
                  <a:lnTo>
                    <a:pt x="51638" y="684453"/>
                  </a:lnTo>
                  <a:lnTo>
                    <a:pt x="51638" y="666724"/>
                  </a:lnTo>
                  <a:lnTo>
                    <a:pt x="180352" y="666724"/>
                  </a:lnTo>
                  <a:lnTo>
                    <a:pt x="181749" y="667702"/>
                  </a:lnTo>
                  <a:lnTo>
                    <a:pt x="187515" y="666724"/>
                  </a:lnTo>
                  <a:lnTo>
                    <a:pt x="315582" y="666724"/>
                  </a:lnTo>
                  <a:lnTo>
                    <a:pt x="322376" y="666724"/>
                  </a:lnTo>
                  <a:lnTo>
                    <a:pt x="469455" y="666724"/>
                  </a:lnTo>
                  <a:lnTo>
                    <a:pt x="469455" y="641324"/>
                  </a:lnTo>
                  <a:lnTo>
                    <a:pt x="331368" y="641324"/>
                  </a:lnTo>
                  <a:lnTo>
                    <a:pt x="346189" y="555586"/>
                  </a:lnTo>
                  <a:lnTo>
                    <a:pt x="368300" y="427075"/>
                  </a:lnTo>
                  <a:lnTo>
                    <a:pt x="379590" y="361188"/>
                  </a:lnTo>
                  <a:lnTo>
                    <a:pt x="389724" y="301701"/>
                  </a:lnTo>
                  <a:lnTo>
                    <a:pt x="398449" y="249999"/>
                  </a:lnTo>
                  <a:lnTo>
                    <a:pt x="398818" y="248056"/>
                  </a:lnTo>
                  <a:lnTo>
                    <a:pt x="441490" y="241325"/>
                  </a:lnTo>
                  <a:lnTo>
                    <a:pt x="477266" y="222592"/>
                  </a:lnTo>
                  <a:lnTo>
                    <a:pt x="500227" y="193446"/>
                  </a:lnTo>
                  <a:lnTo>
                    <a:pt x="502843" y="1759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6241436" y="506928"/>
            <a:ext cx="857250" cy="139700"/>
            <a:chOff x="6241436" y="506928"/>
            <a:chExt cx="857250" cy="139700"/>
          </a:xfrm>
        </p:grpSpPr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1436" y="509973"/>
              <a:ext cx="86258" cy="11018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0330" y="539846"/>
              <a:ext cx="64617" cy="8183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0166" y="506928"/>
              <a:ext cx="368964" cy="11475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62" y="0"/>
                  </a:lnTo>
                  <a:lnTo>
                    <a:pt x="65062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5689" y="539083"/>
              <a:ext cx="162690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147" y="522906"/>
            <a:ext cx="1515097" cy="15150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3436" y="436623"/>
            <a:ext cx="1460500" cy="167640"/>
            <a:chOff x="473436" y="436623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36" y="436623"/>
              <a:ext cx="1263898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52" y="436739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64"/>
                  </a:moveTo>
                  <a:lnTo>
                    <a:pt x="215" y="46964"/>
                  </a:lnTo>
                  <a:lnTo>
                    <a:pt x="215" y="165150"/>
                  </a:lnTo>
                  <a:lnTo>
                    <a:pt x="32118" y="165150"/>
                  </a:lnTo>
                  <a:lnTo>
                    <a:pt x="32118" y="46964"/>
                  </a:lnTo>
                  <a:close/>
                </a:path>
                <a:path w="33019" h="165734">
                  <a:moveTo>
                    <a:pt x="32473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73" y="30060"/>
                  </a:lnTo>
                  <a:lnTo>
                    <a:pt x="32473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056" y="481419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3144" y="481420"/>
            <a:ext cx="102882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5535" y="482681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37" y="481420"/>
            <a:ext cx="499109" cy="157480"/>
            <a:chOff x="2259337" y="481420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9337" y="481422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1308" y="481420"/>
              <a:ext cx="236598" cy="12275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4298266" y="426550"/>
            <a:ext cx="788670" cy="1505585"/>
          </a:xfrm>
          <a:custGeom>
            <a:avLst/>
            <a:gdLst/>
            <a:ahLst/>
            <a:cxnLst/>
            <a:rect l="l" t="t" r="r" b="b"/>
            <a:pathLst>
              <a:path w="788670" h="1505585">
                <a:moveTo>
                  <a:pt x="141058" y="1217879"/>
                </a:moveTo>
                <a:lnTo>
                  <a:pt x="135305" y="1217879"/>
                </a:lnTo>
                <a:lnTo>
                  <a:pt x="122349" y="1219149"/>
                </a:lnTo>
                <a:lnTo>
                  <a:pt x="87806" y="1243279"/>
                </a:lnTo>
                <a:lnTo>
                  <a:pt x="80048" y="1275029"/>
                </a:lnTo>
                <a:lnTo>
                  <a:pt x="81665" y="1288999"/>
                </a:lnTo>
                <a:lnTo>
                  <a:pt x="105943" y="1322019"/>
                </a:lnTo>
                <a:lnTo>
                  <a:pt x="165523" y="1356309"/>
                </a:lnTo>
                <a:lnTo>
                  <a:pt x="237210" y="1381709"/>
                </a:lnTo>
                <a:lnTo>
                  <a:pt x="275748" y="1390599"/>
                </a:lnTo>
                <a:lnTo>
                  <a:pt x="313639" y="1396949"/>
                </a:lnTo>
                <a:lnTo>
                  <a:pt x="350881" y="1400759"/>
                </a:lnTo>
                <a:lnTo>
                  <a:pt x="418131" y="1400759"/>
                </a:lnTo>
                <a:lnTo>
                  <a:pt x="447921" y="1396949"/>
                </a:lnTo>
                <a:lnTo>
                  <a:pt x="476850" y="1391869"/>
                </a:lnTo>
                <a:lnTo>
                  <a:pt x="500247" y="1385519"/>
                </a:lnTo>
                <a:lnTo>
                  <a:pt x="387476" y="1385519"/>
                </a:lnTo>
                <a:lnTo>
                  <a:pt x="353311" y="1384249"/>
                </a:lnTo>
                <a:lnTo>
                  <a:pt x="282069" y="1375359"/>
                </a:lnTo>
                <a:lnTo>
                  <a:pt x="244995" y="1366469"/>
                </a:lnTo>
                <a:lnTo>
                  <a:pt x="174815" y="1342339"/>
                </a:lnTo>
                <a:lnTo>
                  <a:pt x="114579" y="1308049"/>
                </a:lnTo>
                <a:lnTo>
                  <a:pt x="95580" y="1275029"/>
                </a:lnTo>
                <a:lnTo>
                  <a:pt x="96229" y="1267409"/>
                </a:lnTo>
                <a:lnTo>
                  <a:pt x="126344" y="1234389"/>
                </a:lnTo>
                <a:lnTo>
                  <a:pt x="179208" y="1234389"/>
                </a:lnTo>
                <a:lnTo>
                  <a:pt x="168122" y="1228039"/>
                </a:lnTo>
                <a:lnTo>
                  <a:pt x="163512" y="1226769"/>
                </a:lnTo>
                <a:lnTo>
                  <a:pt x="158330" y="1224229"/>
                </a:lnTo>
                <a:lnTo>
                  <a:pt x="146799" y="1219149"/>
                </a:lnTo>
                <a:lnTo>
                  <a:pt x="141058" y="1217879"/>
                </a:lnTo>
                <a:close/>
              </a:path>
              <a:path w="788670" h="1505585">
                <a:moveTo>
                  <a:pt x="532885" y="313639"/>
                </a:moveTo>
                <a:lnTo>
                  <a:pt x="490508" y="313639"/>
                </a:lnTo>
                <a:lnTo>
                  <a:pt x="452938" y="318719"/>
                </a:lnTo>
                <a:lnTo>
                  <a:pt x="401502" y="336499"/>
                </a:lnTo>
                <a:lnTo>
                  <a:pt x="358874" y="366979"/>
                </a:lnTo>
                <a:lnTo>
                  <a:pt x="328764" y="407619"/>
                </a:lnTo>
                <a:lnTo>
                  <a:pt x="314179" y="460959"/>
                </a:lnTo>
                <a:lnTo>
                  <a:pt x="313261" y="482549"/>
                </a:lnTo>
                <a:lnTo>
                  <a:pt x="314179" y="504139"/>
                </a:lnTo>
                <a:lnTo>
                  <a:pt x="321956" y="547319"/>
                </a:lnTo>
                <a:lnTo>
                  <a:pt x="337123" y="589229"/>
                </a:lnTo>
                <a:lnTo>
                  <a:pt x="357411" y="628599"/>
                </a:lnTo>
                <a:lnTo>
                  <a:pt x="396097" y="685749"/>
                </a:lnTo>
                <a:lnTo>
                  <a:pt x="426338" y="723849"/>
                </a:lnTo>
                <a:lnTo>
                  <a:pt x="442367" y="741629"/>
                </a:lnTo>
                <a:lnTo>
                  <a:pt x="458504" y="760679"/>
                </a:lnTo>
                <a:lnTo>
                  <a:pt x="491108" y="796239"/>
                </a:lnTo>
                <a:lnTo>
                  <a:pt x="505897" y="814019"/>
                </a:lnTo>
                <a:lnTo>
                  <a:pt x="520904" y="830529"/>
                </a:lnTo>
                <a:lnTo>
                  <a:pt x="536123" y="848309"/>
                </a:lnTo>
                <a:lnTo>
                  <a:pt x="551548" y="867359"/>
                </a:lnTo>
                <a:lnTo>
                  <a:pt x="566829" y="885139"/>
                </a:lnTo>
                <a:lnTo>
                  <a:pt x="581566" y="905459"/>
                </a:lnTo>
                <a:lnTo>
                  <a:pt x="595762" y="924509"/>
                </a:lnTo>
                <a:lnTo>
                  <a:pt x="609422" y="944829"/>
                </a:lnTo>
                <a:lnTo>
                  <a:pt x="633812" y="988009"/>
                </a:lnTo>
                <a:lnTo>
                  <a:pt x="653478" y="1033729"/>
                </a:lnTo>
                <a:lnTo>
                  <a:pt x="666413" y="1080719"/>
                </a:lnTo>
                <a:lnTo>
                  <a:pt x="670737" y="1130249"/>
                </a:lnTo>
                <a:lnTo>
                  <a:pt x="669387" y="1160729"/>
                </a:lnTo>
                <a:lnTo>
                  <a:pt x="658591" y="1217879"/>
                </a:lnTo>
                <a:lnTo>
                  <a:pt x="637264" y="1266139"/>
                </a:lnTo>
                <a:lnTo>
                  <a:pt x="607044" y="1305509"/>
                </a:lnTo>
                <a:lnTo>
                  <a:pt x="568455" y="1337259"/>
                </a:lnTo>
                <a:lnTo>
                  <a:pt x="523121" y="1361389"/>
                </a:lnTo>
                <a:lnTo>
                  <a:pt x="471682" y="1376629"/>
                </a:lnTo>
                <a:lnTo>
                  <a:pt x="416404" y="1384249"/>
                </a:lnTo>
                <a:lnTo>
                  <a:pt x="387476" y="1385519"/>
                </a:lnTo>
                <a:lnTo>
                  <a:pt x="500247" y="1385519"/>
                </a:lnTo>
                <a:lnTo>
                  <a:pt x="556523" y="1362659"/>
                </a:lnTo>
                <a:lnTo>
                  <a:pt x="600786" y="1333449"/>
                </a:lnTo>
                <a:lnTo>
                  <a:pt x="636831" y="1295349"/>
                </a:lnTo>
                <a:lnTo>
                  <a:pt x="663828" y="1248359"/>
                </a:lnTo>
                <a:lnTo>
                  <a:pt x="680667" y="1193749"/>
                </a:lnTo>
                <a:lnTo>
                  <a:pt x="686295" y="1130249"/>
                </a:lnTo>
                <a:lnTo>
                  <a:pt x="685159" y="1103579"/>
                </a:lnTo>
                <a:lnTo>
                  <a:pt x="676083" y="1052779"/>
                </a:lnTo>
                <a:lnTo>
                  <a:pt x="658537" y="1004519"/>
                </a:lnTo>
                <a:lnTo>
                  <a:pt x="636078" y="958799"/>
                </a:lnTo>
                <a:lnTo>
                  <a:pt x="609525" y="915619"/>
                </a:lnTo>
                <a:lnTo>
                  <a:pt x="580164" y="874979"/>
                </a:lnTo>
                <a:lnTo>
                  <a:pt x="548690" y="838149"/>
                </a:lnTo>
                <a:lnTo>
                  <a:pt x="533201" y="820369"/>
                </a:lnTo>
                <a:lnTo>
                  <a:pt x="518043" y="802589"/>
                </a:lnTo>
                <a:lnTo>
                  <a:pt x="486083" y="767029"/>
                </a:lnTo>
                <a:lnTo>
                  <a:pt x="469291" y="749249"/>
                </a:lnTo>
                <a:lnTo>
                  <a:pt x="452836" y="730199"/>
                </a:lnTo>
                <a:lnTo>
                  <a:pt x="436714" y="711149"/>
                </a:lnTo>
                <a:lnTo>
                  <a:pt x="421261" y="693369"/>
                </a:lnTo>
                <a:lnTo>
                  <a:pt x="406901" y="674319"/>
                </a:lnTo>
                <a:lnTo>
                  <a:pt x="381431" y="636219"/>
                </a:lnTo>
                <a:lnTo>
                  <a:pt x="360487" y="598119"/>
                </a:lnTo>
                <a:lnTo>
                  <a:pt x="344296" y="558749"/>
                </a:lnTo>
                <a:lnTo>
                  <a:pt x="333930" y="519379"/>
                </a:lnTo>
                <a:lnTo>
                  <a:pt x="330479" y="478739"/>
                </a:lnTo>
                <a:lnTo>
                  <a:pt x="331396" y="460959"/>
                </a:lnTo>
                <a:lnTo>
                  <a:pt x="345160" y="413969"/>
                </a:lnTo>
                <a:lnTo>
                  <a:pt x="372519" y="377139"/>
                </a:lnTo>
                <a:lnTo>
                  <a:pt x="410136" y="350469"/>
                </a:lnTo>
                <a:lnTo>
                  <a:pt x="456403" y="333959"/>
                </a:lnTo>
                <a:lnTo>
                  <a:pt x="490520" y="328879"/>
                </a:lnTo>
                <a:lnTo>
                  <a:pt x="604291" y="328879"/>
                </a:lnTo>
                <a:lnTo>
                  <a:pt x="594740" y="325069"/>
                </a:lnTo>
                <a:lnTo>
                  <a:pt x="575200" y="319989"/>
                </a:lnTo>
                <a:lnTo>
                  <a:pt x="554582" y="316179"/>
                </a:lnTo>
                <a:lnTo>
                  <a:pt x="532885" y="313639"/>
                </a:lnTo>
                <a:close/>
              </a:path>
              <a:path w="788670" h="1505585">
                <a:moveTo>
                  <a:pt x="179208" y="1234389"/>
                </a:moveTo>
                <a:lnTo>
                  <a:pt x="142102" y="1234389"/>
                </a:lnTo>
                <a:lnTo>
                  <a:pt x="148683" y="1235659"/>
                </a:lnTo>
                <a:lnTo>
                  <a:pt x="155052" y="1238199"/>
                </a:lnTo>
                <a:lnTo>
                  <a:pt x="188636" y="1257249"/>
                </a:lnTo>
                <a:lnTo>
                  <a:pt x="242182" y="1281379"/>
                </a:lnTo>
                <a:lnTo>
                  <a:pt x="295076" y="1297889"/>
                </a:lnTo>
                <a:lnTo>
                  <a:pt x="353798" y="1306779"/>
                </a:lnTo>
                <a:lnTo>
                  <a:pt x="385762" y="1308049"/>
                </a:lnTo>
                <a:lnTo>
                  <a:pt x="406957" y="1308049"/>
                </a:lnTo>
                <a:lnTo>
                  <a:pt x="427408" y="1305509"/>
                </a:lnTo>
                <a:lnTo>
                  <a:pt x="447113" y="1301699"/>
                </a:lnTo>
                <a:lnTo>
                  <a:pt x="466064" y="1296619"/>
                </a:lnTo>
                <a:lnTo>
                  <a:pt x="476811" y="1292809"/>
                </a:lnTo>
                <a:lnTo>
                  <a:pt x="385762" y="1292809"/>
                </a:lnTo>
                <a:lnTo>
                  <a:pt x="355364" y="1291539"/>
                </a:lnTo>
                <a:lnTo>
                  <a:pt x="298792" y="1283919"/>
                </a:lnTo>
                <a:lnTo>
                  <a:pt x="246982" y="1267409"/>
                </a:lnTo>
                <a:lnTo>
                  <a:pt x="194728" y="1243279"/>
                </a:lnTo>
                <a:lnTo>
                  <a:pt x="179208" y="1234389"/>
                </a:lnTo>
                <a:close/>
              </a:path>
              <a:path w="788670" h="1505585">
                <a:moveTo>
                  <a:pt x="524733" y="219659"/>
                </a:moveTo>
                <a:lnTo>
                  <a:pt x="510108" y="219659"/>
                </a:lnTo>
                <a:lnTo>
                  <a:pt x="481822" y="220929"/>
                </a:lnTo>
                <a:lnTo>
                  <a:pt x="399580" y="236169"/>
                </a:lnTo>
                <a:lnTo>
                  <a:pt x="349251" y="256489"/>
                </a:lnTo>
                <a:lnTo>
                  <a:pt x="305447" y="285699"/>
                </a:lnTo>
                <a:lnTo>
                  <a:pt x="268946" y="322529"/>
                </a:lnTo>
                <a:lnTo>
                  <a:pt x="240664" y="368249"/>
                </a:lnTo>
                <a:lnTo>
                  <a:pt x="222527" y="421589"/>
                </a:lnTo>
                <a:lnTo>
                  <a:pt x="216496" y="482549"/>
                </a:lnTo>
                <a:lnTo>
                  <a:pt x="217517" y="510489"/>
                </a:lnTo>
                <a:lnTo>
                  <a:pt x="225706" y="563829"/>
                </a:lnTo>
                <a:lnTo>
                  <a:pt x="241796" y="614629"/>
                </a:lnTo>
                <a:lnTo>
                  <a:pt x="263817" y="661619"/>
                </a:lnTo>
                <a:lnTo>
                  <a:pt x="291180" y="707339"/>
                </a:lnTo>
                <a:lnTo>
                  <a:pt x="322270" y="750519"/>
                </a:lnTo>
                <a:lnTo>
                  <a:pt x="356600" y="792429"/>
                </a:lnTo>
                <a:lnTo>
                  <a:pt x="374519" y="814019"/>
                </a:lnTo>
                <a:lnTo>
                  <a:pt x="392872" y="834339"/>
                </a:lnTo>
                <a:lnTo>
                  <a:pt x="411657" y="855929"/>
                </a:lnTo>
                <a:lnTo>
                  <a:pt x="445390" y="894029"/>
                </a:lnTo>
                <a:lnTo>
                  <a:pt x="475780" y="930859"/>
                </a:lnTo>
                <a:lnTo>
                  <a:pt x="502826" y="966419"/>
                </a:lnTo>
                <a:lnTo>
                  <a:pt x="526529" y="1000709"/>
                </a:lnTo>
                <a:lnTo>
                  <a:pt x="545898" y="1033729"/>
                </a:lnTo>
                <a:lnTo>
                  <a:pt x="568777" y="1101039"/>
                </a:lnTo>
                <a:lnTo>
                  <a:pt x="572287" y="1134059"/>
                </a:lnTo>
                <a:lnTo>
                  <a:pt x="571423" y="1151839"/>
                </a:lnTo>
                <a:lnTo>
                  <a:pt x="558469" y="1201369"/>
                </a:lnTo>
                <a:lnTo>
                  <a:pt x="530946" y="1240739"/>
                </a:lnTo>
                <a:lnTo>
                  <a:pt x="490670" y="1268679"/>
                </a:lnTo>
                <a:lnTo>
                  <a:pt x="422870" y="1290269"/>
                </a:lnTo>
                <a:lnTo>
                  <a:pt x="385762" y="1292809"/>
                </a:lnTo>
                <a:lnTo>
                  <a:pt x="476811" y="1292809"/>
                </a:lnTo>
                <a:lnTo>
                  <a:pt x="515931" y="1273759"/>
                </a:lnTo>
                <a:lnTo>
                  <a:pt x="553934" y="1238199"/>
                </a:lnTo>
                <a:lnTo>
                  <a:pt x="579095" y="1191209"/>
                </a:lnTo>
                <a:lnTo>
                  <a:pt x="587844" y="1134059"/>
                </a:lnTo>
                <a:lnTo>
                  <a:pt x="586922" y="1113739"/>
                </a:lnTo>
                <a:lnTo>
                  <a:pt x="579572" y="1075639"/>
                </a:lnTo>
                <a:lnTo>
                  <a:pt x="565327" y="1038809"/>
                </a:lnTo>
                <a:lnTo>
                  <a:pt x="546758" y="1001979"/>
                </a:lnTo>
                <a:lnTo>
                  <a:pt x="524360" y="966419"/>
                </a:lnTo>
                <a:lnTo>
                  <a:pt x="498452" y="932129"/>
                </a:lnTo>
                <a:lnTo>
                  <a:pt x="484212" y="914349"/>
                </a:lnTo>
                <a:lnTo>
                  <a:pt x="469412" y="896569"/>
                </a:lnTo>
                <a:lnTo>
                  <a:pt x="454404" y="880059"/>
                </a:lnTo>
                <a:lnTo>
                  <a:pt x="439184" y="862279"/>
                </a:lnTo>
                <a:lnTo>
                  <a:pt x="423748" y="845769"/>
                </a:lnTo>
                <a:lnTo>
                  <a:pt x="407278" y="826719"/>
                </a:lnTo>
                <a:lnTo>
                  <a:pt x="390710" y="806399"/>
                </a:lnTo>
                <a:lnTo>
                  <a:pt x="374040" y="787349"/>
                </a:lnTo>
                <a:lnTo>
                  <a:pt x="357263" y="767029"/>
                </a:lnTo>
                <a:lnTo>
                  <a:pt x="340792" y="747979"/>
                </a:lnTo>
                <a:lnTo>
                  <a:pt x="325081" y="726389"/>
                </a:lnTo>
                <a:lnTo>
                  <a:pt x="295948" y="683209"/>
                </a:lnTo>
                <a:lnTo>
                  <a:pt x="270675" y="638759"/>
                </a:lnTo>
                <a:lnTo>
                  <a:pt x="250164" y="589229"/>
                </a:lnTo>
                <a:lnTo>
                  <a:pt x="236562" y="538429"/>
                </a:lnTo>
                <a:lnTo>
                  <a:pt x="232028" y="482549"/>
                </a:lnTo>
                <a:lnTo>
                  <a:pt x="233431" y="452069"/>
                </a:lnTo>
                <a:lnTo>
                  <a:pt x="244662" y="397459"/>
                </a:lnTo>
                <a:lnTo>
                  <a:pt x="266736" y="351739"/>
                </a:lnTo>
                <a:lnTo>
                  <a:pt x="297391" y="312369"/>
                </a:lnTo>
                <a:lnTo>
                  <a:pt x="335984" y="283159"/>
                </a:lnTo>
                <a:lnTo>
                  <a:pt x="380890" y="260299"/>
                </a:lnTo>
                <a:lnTo>
                  <a:pt x="431241" y="243789"/>
                </a:lnTo>
                <a:lnTo>
                  <a:pt x="483493" y="236169"/>
                </a:lnTo>
                <a:lnTo>
                  <a:pt x="510108" y="234899"/>
                </a:lnTo>
                <a:lnTo>
                  <a:pt x="627557" y="234899"/>
                </a:lnTo>
                <a:lnTo>
                  <a:pt x="612176" y="231089"/>
                </a:lnTo>
                <a:lnTo>
                  <a:pt x="567969" y="223469"/>
                </a:lnTo>
                <a:lnTo>
                  <a:pt x="524733" y="219659"/>
                </a:lnTo>
                <a:close/>
              </a:path>
              <a:path w="788670" h="1505585">
                <a:moveTo>
                  <a:pt x="98742" y="427939"/>
                </a:moveTo>
                <a:lnTo>
                  <a:pt x="90665" y="430479"/>
                </a:lnTo>
                <a:lnTo>
                  <a:pt x="89814" y="433019"/>
                </a:lnTo>
                <a:lnTo>
                  <a:pt x="92125" y="439369"/>
                </a:lnTo>
                <a:lnTo>
                  <a:pt x="111124" y="506679"/>
                </a:lnTo>
                <a:lnTo>
                  <a:pt x="113423" y="515569"/>
                </a:lnTo>
                <a:lnTo>
                  <a:pt x="116878" y="519379"/>
                </a:lnTo>
                <a:lnTo>
                  <a:pt x="126085" y="518109"/>
                </a:lnTo>
                <a:lnTo>
                  <a:pt x="129527" y="514299"/>
                </a:lnTo>
                <a:lnTo>
                  <a:pt x="131864" y="507949"/>
                </a:lnTo>
                <a:lnTo>
                  <a:pt x="152168" y="472389"/>
                </a:lnTo>
                <a:lnTo>
                  <a:pt x="131864" y="472389"/>
                </a:lnTo>
                <a:lnTo>
                  <a:pt x="132234" y="469849"/>
                </a:lnTo>
                <a:lnTo>
                  <a:pt x="118046" y="469849"/>
                </a:lnTo>
                <a:lnTo>
                  <a:pt x="104228" y="434289"/>
                </a:lnTo>
                <a:lnTo>
                  <a:pt x="101892" y="429209"/>
                </a:lnTo>
                <a:lnTo>
                  <a:pt x="98742" y="427939"/>
                </a:lnTo>
                <a:close/>
              </a:path>
              <a:path w="788670" h="1505585">
                <a:moveTo>
                  <a:pt x="161493" y="433019"/>
                </a:moveTo>
                <a:lnTo>
                  <a:pt x="158330" y="434289"/>
                </a:lnTo>
                <a:lnTo>
                  <a:pt x="156044" y="439369"/>
                </a:lnTo>
                <a:lnTo>
                  <a:pt x="131864" y="472389"/>
                </a:lnTo>
                <a:lnTo>
                  <a:pt x="152168" y="472389"/>
                </a:lnTo>
                <a:lnTo>
                  <a:pt x="168122" y="444449"/>
                </a:lnTo>
                <a:lnTo>
                  <a:pt x="170421" y="439369"/>
                </a:lnTo>
                <a:lnTo>
                  <a:pt x="169557" y="436829"/>
                </a:lnTo>
                <a:lnTo>
                  <a:pt x="161493" y="433019"/>
                </a:lnTo>
                <a:close/>
              </a:path>
              <a:path w="788670" h="1505585">
                <a:moveTo>
                  <a:pt x="506653" y="133299"/>
                </a:moveTo>
                <a:lnTo>
                  <a:pt x="438423" y="138379"/>
                </a:lnTo>
                <a:lnTo>
                  <a:pt x="371944" y="153619"/>
                </a:lnTo>
                <a:lnTo>
                  <a:pt x="309311" y="179019"/>
                </a:lnTo>
                <a:lnTo>
                  <a:pt x="252755" y="214579"/>
                </a:lnTo>
                <a:lnTo>
                  <a:pt x="203528" y="261569"/>
                </a:lnTo>
                <a:lnTo>
                  <a:pt x="162940" y="318719"/>
                </a:lnTo>
                <a:lnTo>
                  <a:pt x="133578" y="388569"/>
                </a:lnTo>
                <a:lnTo>
                  <a:pt x="124082" y="427939"/>
                </a:lnTo>
                <a:lnTo>
                  <a:pt x="118046" y="469849"/>
                </a:lnTo>
                <a:lnTo>
                  <a:pt x="132234" y="469849"/>
                </a:lnTo>
                <a:lnTo>
                  <a:pt x="137791" y="431749"/>
                </a:lnTo>
                <a:lnTo>
                  <a:pt x="146961" y="393649"/>
                </a:lnTo>
                <a:lnTo>
                  <a:pt x="175031" y="326339"/>
                </a:lnTo>
                <a:lnTo>
                  <a:pt x="213896" y="270459"/>
                </a:lnTo>
                <a:lnTo>
                  <a:pt x="261391" y="224739"/>
                </a:lnTo>
                <a:lnTo>
                  <a:pt x="316233" y="190449"/>
                </a:lnTo>
                <a:lnTo>
                  <a:pt x="377113" y="166319"/>
                </a:lnTo>
                <a:lnTo>
                  <a:pt x="441440" y="152349"/>
                </a:lnTo>
                <a:lnTo>
                  <a:pt x="506653" y="147269"/>
                </a:lnTo>
                <a:lnTo>
                  <a:pt x="640090" y="147269"/>
                </a:lnTo>
                <a:lnTo>
                  <a:pt x="634479" y="145999"/>
                </a:lnTo>
                <a:lnTo>
                  <a:pt x="605114" y="140919"/>
                </a:lnTo>
                <a:lnTo>
                  <a:pt x="574019" y="137109"/>
                </a:lnTo>
                <a:lnTo>
                  <a:pt x="541197" y="134569"/>
                </a:lnTo>
                <a:lnTo>
                  <a:pt x="506653" y="133299"/>
                </a:lnTo>
                <a:close/>
              </a:path>
              <a:path w="788670" h="1505585">
                <a:moveTo>
                  <a:pt x="604291" y="328879"/>
                </a:moveTo>
                <a:lnTo>
                  <a:pt x="518417" y="328879"/>
                </a:lnTo>
                <a:lnTo>
                  <a:pt x="529536" y="330149"/>
                </a:lnTo>
                <a:lnTo>
                  <a:pt x="541735" y="330149"/>
                </a:lnTo>
                <a:lnTo>
                  <a:pt x="555015" y="332689"/>
                </a:lnTo>
                <a:lnTo>
                  <a:pt x="583511" y="337769"/>
                </a:lnTo>
                <a:lnTo>
                  <a:pt x="598410" y="342849"/>
                </a:lnTo>
                <a:lnTo>
                  <a:pt x="613740" y="349199"/>
                </a:lnTo>
                <a:lnTo>
                  <a:pt x="621026" y="353009"/>
                </a:lnTo>
                <a:lnTo>
                  <a:pt x="627341" y="355549"/>
                </a:lnTo>
                <a:lnTo>
                  <a:pt x="632685" y="358089"/>
                </a:lnTo>
                <a:lnTo>
                  <a:pt x="637057" y="360629"/>
                </a:lnTo>
                <a:lnTo>
                  <a:pt x="660374" y="373329"/>
                </a:lnTo>
                <a:lnTo>
                  <a:pt x="667060" y="377139"/>
                </a:lnTo>
                <a:lnTo>
                  <a:pt x="673322" y="380949"/>
                </a:lnTo>
                <a:lnTo>
                  <a:pt x="679155" y="383489"/>
                </a:lnTo>
                <a:lnTo>
                  <a:pt x="684555" y="384759"/>
                </a:lnTo>
                <a:lnTo>
                  <a:pt x="691464" y="386029"/>
                </a:lnTo>
                <a:lnTo>
                  <a:pt x="697204" y="387299"/>
                </a:lnTo>
                <a:lnTo>
                  <a:pt x="701827" y="387299"/>
                </a:lnTo>
                <a:lnTo>
                  <a:pt x="712558" y="386029"/>
                </a:lnTo>
                <a:lnTo>
                  <a:pt x="722328" y="383489"/>
                </a:lnTo>
                <a:lnTo>
                  <a:pt x="731131" y="378409"/>
                </a:lnTo>
                <a:lnTo>
                  <a:pt x="738962" y="370789"/>
                </a:lnTo>
                <a:lnTo>
                  <a:pt x="701827" y="370789"/>
                </a:lnTo>
                <a:lnTo>
                  <a:pt x="686712" y="368249"/>
                </a:lnTo>
                <a:lnTo>
                  <a:pt x="679479" y="365709"/>
                </a:lnTo>
                <a:lnTo>
                  <a:pt x="672464" y="361899"/>
                </a:lnTo>
                <a:lnTo>
                  <a:pt x="652700" y="350469"/>
                </a:lnTo>
                <a:lnTo>
                  <a:pt x="633160" y="340309"/>
                </a:lnTo>
                <a:lnTo>
                  <a:pt x="604291" y="328879"/>
                </a:lnTo>
                <a:close/>
              </a:path>
              <a:path w="788670" h="1505585">
                <a:moveTo>
                  <a:pt x="627557" y="234899"/>
                </a:moveTo>
                <a:lnTo>
                  <a:pt x="510108" y="234899"/>
                </a:lnTo>
                <a:lnTo>
                  <a:pt x="523914" y="236169"/>
                </a:lnTo>
                <a:lnTo>
                  <a:pt x="537729" y="236169"/>
                </a:lnTo>
                <a:lnTo>
                  <a:pt x="565378" y="238709"/>
                </a:lnTo>
                <a:lnTo>
                  <a:pt x="624103" y="251409"/>
                </a:lnTo>
                <a:lnTo>
                  <a:pt x="675919" y="272999"/>
                </a:lnTo>
                <a:lnTo>
                  <a:pt x="711866" y="292049"/>
                </a:lnTo>
                <a:lnTo>
                  <a:pt x="738098" y="322529"/>
                </a:lnTo>
                <a:lnTo>
                  <a:pt x="738013" y="331419"/>
                </a:lnTo>
                <a:lnTo>
                  <a:pt x="717153" y="366979"/>
                </a:lnTo>
                <a:lnTo>
                  <a:pt x="701827" y="370789"/>
                </a:lnTo>
                <a:lnTo>
                  <a:pt x="738962" y="370789"/>
                </a:lnTo>
                <a:lnTo>
                  <a:pt x="753541" y="331419"/>
                </a:lnTo>
                <a:lnTo>
                  <a:pt x="753571" y="328879"/>
                </a:lnTo>
                <a:lnTo>
                  <a:pt x="753210" y="322529"/>
                </a:lnTo>
                <a:lnTo>
                  <a:pt x="731189" y="286969"/>
                </a:lnTo>
                <a:lnTo>
                  <a:pt x="681093" y="256489"/>
                </a:lnTo>
                <a:lnTo>
                  <a:pt x="654753" y="245059"/>
                </a:lnTo>
                <a:lnTo>
                  <a:pt x="627557" y="234899"/>
                </a:lnTo>
                <a:close/>
              </a:path>
              <a:path w="788670" h="1505585">
                <a:moveTo>
                  <a:pt x="694931" y="306019"/>
                </a:moveTo>
                <a:lnTo>
                  <a:pt x="685098" y="307289"/>
                </a:lnTo>
                <a:lnTo>
                  <a:pt x="678078" y="312369"/>
                </a:lnTo>
                <a:lnTo>
                  <a:pt x="673867" y="318719"/>
                </a:lnTo>
                <a:lnTo>
                  <a:pt x="672464" y="328879"/>
                </a:lnTo>
                <a:lnTo>
                  <a:pt x="673867" y="339039"/>
                </a:lnTo>
                <a:lnTo>
                  <a:pt x="678078" y="345389"/>
                </a:lnTo>
                <a:lnTo>
                  <a:pt x="685098" y="350469"/>
                </a:lnTo>
                <a:lnTo>
                  <a:pt x="694931" y="351739"/>
                </a:lnTo>
                <a:lnTo>
                  <a:pt x="704738" y="350469"/>
                </a:lnTo>
                <a:lnTo>
                  <a:pt x="711752" y="345389"/>
                </a:lnTo>
                <a:lnTo>
                  <a:pt x="715966" y="339039"/>
                </a:lnTo>
                <a:lnTo>
                  <a:pt x="717372" y="328879"/>
                </a:lnTo>
                <a:lnTo>
                  <a:pt x="715966" y="318719"/>
                </a:lnTo>
                <a:lnTo>
                  <a:pt x="711752" y="312369"/>
                </a:lnTo>
                <a:lnTo>
                  <a:pt x="704738" y="307289"/>
                </a:lnTo>
                <a:lnTo>
                  <a:pt x="694931" y="306019"/>
                </a:lnTo>
                <a:close/>
              </a:path>
              <a:path w="788670" h="1505585">
                <a:moveTo>
                  <a:pt x="640090" y="147269"/>
                </a:moveTo>
                <a:lnTo>
                  <a:pt x="506653" y="147269"/>
                </a:lnTo>
                <a:lnTo>
                  <a:pt x="539521" y="148539"/>
                </a:lnTo>
                <a:lnTo>
                  <a:pt x="570776" y="151079"/>
                </a:lnTo>
                <a:lnTo>
                  <a:pt x="628421" y="159969"/>
                </a:lnTo>
                <a:lnTo>
                  <a:pt x="681747" y="176479"/>
                </a:lnTo>
                <a:lnTo>
                  <a:pt x="732929" y="200609"/>
                </a:lnTo>
                <a:lnTo>
                  <a:pt x="732929" y="208229"/>
                </a:lnTo>
                <a:lnTo>
                  <a:pt x="734654" y="219659"/>
                </a:lnTo>
                <a:lnTo>
                  <a:pt x="739832" y="228549"/>
                </a:lnTo>
                <a:lnTo>
                  <a:pt x="748467" y="233629"/>
                </a:lnTo>
                <a:lnTo>
                  <a:pt x="760564" y="234899"/>
                </a:lnTo>
                <a:lnTo>
                  <a:pt x="772644" y="233629"/>
                </a:lnTo>
                <a:lnTo>
                  <a:pt x="781277" y="228549"/>
                </a:lnTo>
                <a:lnTo>
                  <a:pt x="786459" y="219659"/>
                </a:lnTo>
                <a:lnTo>
                  <a:pt x="788187" y="208229"/>
                </a:lnTo>
                <a:lnTo>
                  <a:pt x="786459" y="195529"/>
                </a:lnTo>
                <a:lnTo>
                  <a:pt x="781277" y="186639"/>
                </a:lnTo>
                <a:lnTo>
                  <a:pt x="741552" y="186639"/>
                </a:lnTo>
                <a:lnTo>
                  <a:pt x="716073" y="173939"/>
                </a:lnTo>
                <a:lnTo>
                  <a:pt x="689735" y="162509"/>
                </a:lnTo>
                <a:lnTo>
                  <a:pt x="662537" y="152349"/>
                </a:lnTo>
                <a:lnTo>
                  <a:pt x="640090" y="147269"/>
                </a:lnTo>
                <a:close/>
              </a:path>
              <a:path w="788670" h="1505585">
                <a:moveTo>
                  <a:pt x="760564" y="180289"/>
                </a:moveTo>
                <a:lnTo>
                  <a:pt x="754773" y="180289"/>
                </a:lnTo>
                <a:lnTo>
                  <a:pt x="748461" y="182829"/>
                </a:lnTo>
                <a:lnTo>
                  <a:pt x="741552" y="186639"/>
                </a:lnTo>
                <a:lnTo>
                  <a:pt x="781277" y="186639"/>
                </a:lnTo>
                <a:lnTo>
                  <a:pt x="772644" y="181559"/>
                </a:lnTo>
                <a:lnTo>
                  <a:pt x="760564" y="180289"/>
                </a:lnTo>
                <a:close/>
              </a:path>
              <a:path w="788670" h="1505585">
                <a:moveTo>
                  <a:pt x="701827" y="0"/>
                </a:moveTo>
                <a:lnTo>
                  <a:pt x="681113" y="0"/>
                </a:lnTo>
                <a:lnTo>
                  <a:pt x="681113" y="5778"/>
                </a:lnTo>
                <a:lnTo>
                  <a:pt x="679373" y="10668"/>
                </a:lnTo>
                <a:lnTo>
                  <a:pt x="672464" y="18732"/>
                </a:lnTo>
                <a:lnTo>
                  <a:pt x="664959" y="20726"/>
                </a:lnTo>
                <a:lnTo>
                  <a:pt x="651738" y="20726"/>
                </a:lnTo>
                <a:lnTo>
                  <a:pt x="651738" y="34544"/>
                </a:lnTo>
                <a:lnTo>
                  <a:pt x="677646" y="34544"/>
                </a:lnTo>
                <a:lnTo>
                  <a:pt x="677646" y="110540"/>
                </a:lnTo>
                <a:lnTo>
                  <a:pt x="701827" y="110540"/>
                </a:lnTo>
                <a:lnTo>
                  <a:pt x="701827" y="0"/>
                </a:lnTo>
                <a:close/>
              </a:path>
              <a:path w="788670" h="1505585">
                <a:moveTo>
                  <a:pt x="234327" y="1424343"/>
                </a:moveTo>
                <a:lnTo>
                  <a:pt x="228574" y="1426667"/>
                </a:lnTo>
                <a:lnTo>
                  <a:pt x="159486" y="1433576"/>
                </a:lnTo>
                <a:lnTo>
                  <a:pt x="153708" y="1434706"/>
                </a:lnTo>
                <a:lnTo>
                  <a:pt x="150266" y="1437297"/>
                </a:lnTo>
                <a:lnTo>
                  <a:pt x="149123" y="1441348"/>
                </a:lnTo>
                <a:lnTo>
                  <a:pt x="148120" y="1444802"/>
                </a:lnTo>
                <a:lnTo>
                  <a:pt x="207848" y="1502664"/>
                </a:lnTo>
                <a:lnTo>
                  <a:pt x="211302" y="1504962"/>
                </a:lnTo>
                <a:lnTo>
                  <a:pt x="214160" y="1504391"/>
                </a:lnTo>
                <a:lnTo>
                  <a:pt x="216496" y="1500936"/>
                </a:lnTo>
                <a:lnTo>
                  <a:pt x="218770" y="1497482"/>
                </a:lnTo>
                <a:lnTo>
                  <a:pt x="218770" y="1494599"/>
                </a:lnTo>
                <a:lnTo>
                  <a:pt x="216496" y="1492300"/>
                </a:lnTo>
                <a:lnTo>
                  <a:pt x="195757" y="1466392"/>
                </a:lnTo>
                <a:lnTo>
                  <a:pt x="267600" y="1466392"/>
                </a:lnTo>
                <a:lnTo>
                  <a:pt x="245843" y="1461633"/>
                </a:lnTo>
                <a:lnTo>
                  <a:pt x="221666" y="1455700"/>
                </a:lnTo>
                <a:lnTo>
                  <a:pt x="197497" y="1449120"/>
                </a:lnTo>
                <a:lnTo>
                  <a:pt x="232028" y="1440484"/>
                </a:lnTo>
                <a:lnTo>
                  <a:pt x="237769" y="1438160"/>
                </a:lnTo>
                <a:lnTo>
                  <a:pt x="240080" y="1434706"/>
                </a:lnTo>
                <a:lnTo>
                  <a:pt x="237769" y="1425511"/>
                </a:lnTo>
                <a:lnTo>
                  <a:pt x="234327" y="1424343"/>
                </a:lnTo>
                <a:close/>
              </a:path>
              <a:path w="788670" h="1505585">
                <a:moveTo>
                  <a:pt x="267600" y="1466392"/>
                </a:moveTo>
                <a:lnTo>
                  <a:pt x="195757" y="1466392"/>
                </a:lnTo>
                <a:lnTo>
                  <a:pt x="219981" y="1472921"/>
                </a:lnTo>
                <a:lnTo>
                  <a:pt x="268772" y="1483718"/>
                </a:lnTo>
                <a:lnTo>
                  <a:pt x="317680" y="1491383"/>
                </a:lnTo>
                <a:lnTo>
                  <a:pt x="364749" y="1495269"/>
                </a:lnTo>
                <a:lnTo>
                  <a:pt x="387476" y="1495755"/>
                </a:lnTo>
                <a:lnTo>
                  <a:pt x="436477" y="1493593"/>
                </a:lnTo>
                <a:lnTo>
                  <a:pt x="483328" y="1487112"/>
                </a:lnTo>
                <a:lnTo>
                  <a:pt x="511905" y="1480210"/>
                </a:lnTo>
                <a:lnTo>
                  <a:pt x="387476" y="1480210"/>
                </a:lnTo>
                <a:lnTo>
                  <a:pt x="364800" y="1479668"/>
                </a:lnTo>
                <a:lnTo>
                  <a:pt x="341695" y="1478045"/>
                </a:lnTo>
                <a:lnTo>
                  <a:pt x="318162" y="1475345"/>
                </a:lnTo>
                <a:lnTo>
                  <a:pt x="294199" y="1471572"/>
                </a:lnTo>
                <a:lnTo>
                  <a:pt x="270024" y="1466923"/>
                </a:lnTo>
                <a:lnTo>
                  <a:pt x="267600" y="1466392"/>
                </a:lnTo>
                <a:close/>
              </a:path>
              <a:path w="788670" h="1505585">
                <a:moveTo>
                  <a:pt x="571131" y="1443342"/>
                </a:moveTo>
                <a:lnTo>
                  <a:pt x="524463" y="1460777"/>
                </a:lnTo>
                <a:lnTo>
                  <a:pt x="481164" y="1471574"/>
                </a:lnTo>
                <a:lnTo>
                  <a:pt x="435514" y="1478050"/>
                </a:lnTo>
                <a:lnTo>
                  <a:pt x="387476" y="1480210"/>
                </a:lnTo>
                <a:lnTo>
                  <a:pt x="511905" y="1480210"/>
                </a:lnTo>
                <a:lnTo>
                  <a:pt x="528024" y="1476317"/>
                </a:lnTo>
                <a:lnTo>
                  <a:pt x="570560" y="1461211"/>
                </a:lnTo>
                <a:lnTo>
                  <a:pt x="576313" y="1458887"/>
                </a:lnTo>
                <a:lnTo>
                  <a:pt x="578345" y="1455166"/>
                </a:lnTo>
                <a:lnTo>
                  <a:pt x="574878" y="1444802"/>
                </a:lnTo>
                <a:lnTo>
                  <a:pt x="571131" y="1443342"/>
                </a:lnTo>
                <a:close/>
              </a:path>
              <a:path w="788670" h="1505585">
                <a:moveTo>
                  <a:pt x="12674" y="1183132"/>
                </a:moveTo>
                <a:lnTo>
                  <a:pt x="9220" y="1183132"/>
                </a:lnTo>
                <a:lnTo>
                  <a:pt x="2311" y="1190040"/>
                </a:lnTo>
                <a:lnTo>
                  <a:pt x="2311" y="1193495"/>
                </a:lnTo>
                <a:lnTo>
                  <a:pt x="5778" y="1196949"/>
                </a:lnTo>
                <a:lnTo>
                  <a:pt x="21310" y="1214221"/>
                </a:lnTo>
                <a:lnTo>
                  <a:pt x="0" y="1235544"/>
                </a:lnTo>
                <a:lnTo>
                  <a:pt x="292" y="1238694"/>
                </a:lnTo>
                <a:lnTo>
                  <a:pt x="3174" y="1242720"/>
                </a:lnTo>
                <a:lnTo>
                  <a:pt x="6032" y="1246771"/>
                </a:lnTo>
                <a:lnTo>
                  <a:pt x="9791" y="1246466"/>
                </a:lnTo>
                <a:lnTo>
                  <a:pt x="31673" y="1224584"/>
                </a:lnTo>
                <a:lnTo>
                  <a:pt x="51458" y="1224584"/>
                </a:lnTo>
                <a:lnTo>
                  <a:pt x="42036" y="1214221"/>
                </a:lnTo>
                <a:lnTo>
                  <a:pt x="52400" y="1203858"/>
                </a:lnTo>
                <a:lnTo>
                  <a:pt x="31673" y="1203858"/>
                </a:lnTo>
                <a:lnTo>
                  <a:pt x="16128" y="1186586"/>
                </a:lnTo>
                <a:lnTo>
                  <a:pt x="12674" y="1183132"/>
                </a:lnTo>
                <a:close/>
              </a:path>
              <a:path w="788670" h="1505585">
                <a:moveTo>
                  <a:pt x="51458" y="1224584"/>
                </a:moveTo>
                <a:lnTo>
                  <a:pt x="31673" y="1224584"/>
                </a:lnTo>
                <a:lnTo>
                  <a:pt x="47231" y="1241856"/>
                </a:lnTo>
                <a:lnTo>
                  <a:pt x="50672" y="1245311"/>
                </a:lnTo>
                <a:lnTo>
                  <a:pt x="54127" y="1245603"/>
                </a:lnTo>
                <a:lnTo>
                  <a:pt x="61036" y="1239862"/>
                </a:lnTo>
                <a:lnTo>
                  <a:pt x="61607" y="1236675"/>
                </a:lnTo>
                <a:lnTo>
                  <a:pt x="59308" y="1233220"/>
                </a:lnTo>
                <a:lnTo>
                  <a:pt x="51458" y="1224584"/>
                </a:lnTo>
                <a:close/>
              </a:path>
              <a:path w="788670" h="1505585">
                <a:moveTo>
                  <a:pt x="55854" y="1183132"/>
                </a:moveTo>
                <a:lnTo>
                  <a:pt x="52412" y="1183132"/>
                </a:lnTo>
                <a:lnTo>
                  <a:pt x="31673" y="1203858"/>
                </a:lnTo>
                <a:lnTo>
                  <a:pt x="52400" y="1203858"/>
                </a:lnTo>
                <a:lnTo>
                  <a:pt x="62763" y="1193495"/>
                </a:lnTo>
                <a:lnTo>
                  <a:pt x="62763" y="1190040"/>
                </a:lnTo>
                <a:lnTo>
                  <a:pt x="55854" y="1183132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150" y="522902"/>
            <a:ext cx="1515110" cy="1515110"/>
          </a:xfrm>
          <a:custGeom>
            <a:avLst/>
            <a:gdLst/>
            <a:ahLst/>
            <a:cxnLst/>
            <a:rect l="l" t="t" r="r" b="b"/>
            <a:pathLst>
              <a:path w="1515109" h="1515110">
                <a:moveTo>
                  <a:pt x="1358392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358392"/>
                </a:lnTo>
                <a:lnTo>
                  <a:pt x="8001" y="1407871"/>
                </a:lnTo>
                <a:lnTo>
                  <a:pt x="30273" y="1450881"/>
                </a:lnTo>
                <a:lnTo>
                  <a:pt x="64215" y="1484823"/>
                </a:lnTo>
                <a:lnTo>
                  <a:pt x="107226" y="1507095"/>
                </a:lnTo>
                <a:lnTo>
                  <a:pt x="156705" y="1515097"/>
                </a:lnTo>
                <a:lnTo>
                  <a:pt x="1358392" y="1515097"/>
                </a:lnTo>
                <a:lnTo>
                  <a:pt x="1407871" y="1507095"/>
                </a:lnTo>
                <a:lnTo>
                  <a:pt x="1441469" y="1489697"/>
                </a:lnTo>
                <a:lnTo>
                  <a:pt x="156705" y="1489697"/>
                </a:lnTo>
                <a:lnTo>
                  <a:pt x="105643" y="1479362"/>
                </a:lnTo>
                <a:lnTo>
                  <a:pt x="63901" y="1451195"/>
                </a:lnTo>
                <a:lnTo>
                  <a:pt x="35734" y="1409453"/>
                </a:lnTo>
                <a:lnTo>
                  <a:pt x="25399" y="1358392"/>
                </a:lnTo>
                <a:lnTo>
                  <a:pt x="25399" y="156705"/>
                </a:lnTo>
                <a:lnTo>
                  <a:pt x="35734" y="105643"/>
                </a:lnTo>
                <a:lnTo>
                  <a:pt x="63901" y="63901"/>
                </a:lnTo>
                <a:lnTo>
                  <a:pt x="105643" y="35734"/>
                </a:lnTo>
                <a:lnTo>
                  <a:pt x="156705" y="25400"/>
                </a:lnTo>
                <a:lnTo>
                  <a:pt x="1441469" y="25399"/>
                </a:lnTo>
                <a:lnTo>
                  <a:pt x="1407871" y="8001"/>
                </a:lnTo>
                <a:lnTo>
                  <a:pt x="1358392" y="0"/>
                </a:lnTo>
                <a:close/>
              </a:path>
              <a:path w="1515109" h="1515110">
                <a:moveTo>
                  <a:pt x="1441469" y="25399"/>
                </a:moveTo>
                <a:lnTo>
                  <a:pt x="1358392" y="25400"/>
                </a:lnTo>
                <a:lnTo>
                  <a:pt x="1409453" y="35734"/>
                </a:lnTo>
                <a:lnTo>
                  <a:pt x="1451195" y="63901"/>
                </a:lnTo>
                <a:lnTo>
                  <a:pt x="1479362" y="105643"/>
                </a:lnTo>
                <a:lnTo>
                  <a:pt x="1489697" y="156705"/>
                </a:lnTo>
                <a:lnTo>
                  <a:pt x="1489697" y="1358392"/>
                </a:lnTo>
                <a:lnTo>
                  <a:pt x="1479362" y="1409453"/>
                </a:lnTo>
                <a:lnTo>
                  <a:pt x="1451195" y="1451195"/>
                </a:lnTo>
                <a:lnTo>
                  <a:pt x="1409453" y="1479362"/>
                </a:lnTo>
                <a:lnTo>
                  <a:pt x="1358392" y="1489697"/>
                </a:lnTo>
                <a:lnTo>
                  <a:pt x="1441469" y="1489697"/>
                </a:lnTo>
                <a:lnTo>
                  <a:pt x="1450881" y="1484823"/>
                </a:lnTo>
                <a:lnTo>
                  <a:pt x="1484823" y="1450881"/>
                </a:lnTo>
                <a:lnTo>
                  <a:pt x="1507095" y="1407871"/>
                </a:lnTo>
                <a:lnTo>
                  <a:pt x="1515097" y="1358392"/>
                </a:lnTo>
                <a:lnTo>
                  <a:pt x="1515097" y="156705"/>
                </a:lnTo>
                <a:lnTo>
                  <a:pt x="1507095" y="107226"/>
                </a:lnTo>
                <a:lnTo>
                  <a:pt x="1484823" y="64215"/>
                </a:lnTo>
                <a:lnTo>
                  <a:pt x="1450881" y="30273"/>
                </a:lnTo>
                <a:lnTo>
                  <a:pt x="1441469" y="25399"/>
                </a:lnTo>
                <a:close/>
              </a:path>
            </a:pathLst>
          </a:custGeom>
          <a:solidFill>
            <a:srgbClr val="95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3428" y="436619"/>
            <a:ext cx="1590675" cy="167640"/>
            <a:chOff x="473428" y="436619"/>
            <a:chExt cx="1590675" cy="167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28" y="436619"/>
              <a:ext cx="1263911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52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77"/>
                  </a:moveTo>
                  <a:lnTo>
                    <a:pt x="228" y="46977"/>
                  </a:lnTo>
                  <a:lnTo>
                    <a:pt x="228" y="165163"/>
                  </a:lnTo>
                  <a:lnTo>
                    <a:pt x="32118" y="165163"/>
                  </a:lnTo>
                  <a:lnTo>
                    <a:pt x="32118" y="46977"/>
                  </a:lnTo>
                  <a:close/>
                </a:path>
                <a:path w="33019" h="165734">
                  <a:moveTo>
                    <a:pt x="32461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61" y="30060"/>
                  </a:lnTo>
                  <a:lnTo>
                    <a:pt x="3246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73" y="481415"/>
              <a:ext cx="114300" cy="1227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5538" y="482677"/>
              <a:ext cx="108470" cy="11921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133146" y="481416"/>
            <a:ext cx="624840" cy="157480"/>
            <a:chOff x="2133146" y="481416"/>
            <a:chExt cx="624840" cy="15748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146" y="481416"/>
              <a:ext cx="102869" cy="1227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328" y="481419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311" y="481416"/>
              <a:ext cx="236598" cy="122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937486" y="1207155"/>
            <a:ext cx="476250" cy="151130"/>
            <a:chOff x="5937486" y="1207155"/>
            <a:chExt cx="476250" cy="15113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37486" y="1207155"/>
              <a:ext cx="433129" cy="13031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390430" y="1315964"/>
              <a:ext cx="22860" cy="42545"/>
            </a:xfrm>
            <a:custGeom>
              <a:avLst/>
              <a:gdLst/>
              <a:ahLst/>
              <a:cxnLst/>
              <a:rect l="l" t="t" r="r" b="b"/>
              <a:pathLst>
                <a:path w="22860" h="42544">
                  <a:moveTo>
                    <a:pt x="22758" y="0"/>
                  </a:moveTo>
                  <a:lnTo>
                    <a:pt x="2235" y="0"/>
                  </a:lnTo>
                  <a:lnTo>
                    <a:pt x="2235" y="19646"/>
                  </a:lnTo>
                  <a:lnTo>
                    <a:pt x="9956" y="20091"/>
                  </a:lnTo>
                  <a:lnTo>
                    <a:pt x="0" y="42049"/>
                  </a:lnTo>
                  <a:lnTo>
                    <a:pt x="7645" y="42049"/>
                  </a:lnTo>
                  <a:lnTo>
                    <a:pt x="22758" y="17068"/>
                  </a:lnTo>
                  <a:lnTo>
                    <a:pt x="22758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471074" y="1217020"/>
            <a:ext cx="254635" cy="120650"/>
            <a:chOff x="6471074" y="1217020"/>
            <a:chExt cx="254635" cy="120650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71074" y="1242004"/>
              <a:ext cx="180190" cy="9553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672687" y="1217020"/>
              <a:ext cx="53340" cy="119380"/>
            </a:xfrm>
            <a:custGeom>
              <a:avLst/>
              <a:gdLst/>
              <a:ahLst/>
              <a:cxnLst/>
              <a:rect l="l" t="t" r="r" b="b"/>
              <a:pathLst>
                <a:path w="53340" h="119380">
                  <a:moveTo>
                    <a:pt x="31470" y="0"/>
                  </a:moveTo>
                  <a:lnTo>
                    <a:pt x="19380" y="0"/>
                  </a:lnTo>
                  <a:lnTo>
                    <a:pt x="15379" y="26758"/>
                  </a:lnTo>
                  <a:lnTo>
                    <a:pt x="0" y="26758"/>
                  </a:lnTo>
                  <a:lnTo>
                    <a:pt x="0" y="38760"/>
                  </a:lnTo>
                  <a:lnTo>
                    <a:pt x="14922" y="38760"/>
                  </a:lnTo>
                  <a:lnTo>
                    <a:pt x="14922" y="101384"/>
                  </a:lnTo>
                  <a:lnTo>
                    <a:pt x="32766" y="119126"/>
                  </a:lnTo>
                  <a:lnTo>
                    <a:pt x="45313" y="118973"/>
                  </a:lnTo>
                  <a:lnTo>
                    <a:pt x="49872" y="118389"/>
                  </a:lnTo>
                  <a:lnTo>
                    <a:pt x="52717" y="117614"/>
                  </a:lnTo>
                  <a:lnTo>
                    <a:pt x="52717" y="106591"/>
                  </a:lnTo>
                  <a:lnTo>
                    <a:pt x="39827" y="106591"/>
                  </a:lnTo>
                  <a:lnTo>
                    <a:pt x="37592" y="106375"/>
                  </a:lnTo>
                  <a:lnTo>
                    <a:pt x="34328" y="105562"/>
                  </a:lnTo>
                  <a:lnTo>
                    <a:pt x="33172" y="104597"/>
                  </a:lnTo>
                  <a:lnTo>
                    <a:pt x="31813" y="101561"/>
                  </a:lnTo>
                  <a:lnTo>
                    <a:pt x="31470" y="99187"/>
                  </a:lnTo>
                  <a:lnTo>
                    <a:pt x="31470" y="38760"/>
                  </a:lnTo>
                  <a:lnTo>
                    <a:pt x="52184" y="38760"/>
                  </a:lnTo>
                  <a:lnTo>
                    <a:pt x="52184" y="26670"/>
                  </a:lnTo>
                  <a:lnTo>
                    <a:pt x="31470" y="26670"/>
                  </a:lnTo>
                  <a:lnTo>
                    <a:pt x="31470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4333405" y="645905"/>
            <a:ext cx="798195" cy="1181735"/>
          </a:xfrm>
          <a:custGeom>
            <a:avLst/>
            <a:gdLst/>
            <a:ahLst/>
            <a:cxnLst/>
            <a:rect l="l" t="t" r="r" b="b"/>
            <a:pathLst>
              <a:path w="798195" h="1181735">
                <a:moveTo>
                  <a:pt x="747852" y="1082954"/>
                </a:moveTo>
                <a:lnTo>
                  <a:pt x="744410" y="1082954"/>
                </a:lnTo>
                <a:lnTo>
                  <a:pt x="737501" y="1089875"/>
                </a:lnTo>
                <a:lnTo>
                  <a:pt x="737501" y="1093317"/>
                </a:lnTo>
                <a:lnTo>
                  <a:pt x="740968" y="1096772"/>
                </a:lnTo>
                <a:lnTo>
                  <a:pt x="756500" y="1114044"/>
                </a:lnTo>
                <a:lnTo>
                  <a:pt x="735177" y="1135367"/>
                </a:lnTo>
                <a:lnTo>
                  <a:pt x="735482" y="1138516"/>
                </a:lnTo>
                <a:lnTo>
                  <a:pt x="741235" y="1146594"/>
                </a:lnTo>
                <a:lnTo>
                  <a:pt x="744982" y="1146302"/>
                </a:lnTo>
                <a:lnTo>
                  <a:pt x="766864" y="1124394"/>
                </a:lnTo>
                <a:lnTo>
                  <a:pt x="786629" y="1124394"/>
                </a:lnTo>
                <a:lnTo>
                  <a:pt x="777227" y="1114044"/>
                </a:lnTo>
                <a:lnTo>
                  <a:pt x="787577" y="1103693"/>
                </a:lnTo>
                <a:lnTo>
                  <a:pt x="766864" y="1103693"/>
                </a:lnTo>
                <a:lnTo>
                  <a:pt x="751319" y="1086408"/>
                </a:lnTo>
                <a:lnTo>
                  <a:pt x="747852" y="1082954"/>
                </a:lnTo>
                <a:close/>
              </a:path>
              <a:path w="798195" h="1181735">
                <a:moveTo>
                  <a:pt x="786629" y="1124394"/>
                </a:moveTo>
                <a:lnTo>
                  <a:pt x="766864" y="1124394"/>
                </a:lnTo>
                <a:lnTo>
                  <a:pt x="782408" y="1141691"/>
                </a:lnTo>
                <a:lnTo>
                  <a:pt x="785863" y="1145133"/>
                </a:lnTo>
                <a:lnTo>
                  <a:pt x="789317" y="1145438"/>
                </a:lnTo>
                <a:lnTo>
                  <a:pt x="796226" y="1139685"/>
                </a:lnTo>
                <a:lnTo>
                  <a:pt x="796798" y="1136510"/>
                </a:lnTo>
                <a:lnTo>
                  <a:pt x="794486" y="1133043"/>
                </a:lnTo>
                <a:lnTo>
                  <a:pt x="786629" y="1124394"/>
                </a:lnTo>
                <a:close/>
              </a:path>
              <a:path w="798195" h="1181735">
                <a:moveTo>
                  <a:pt x="791044" y="1082954"/>
                </a:moveTo>
                <a:lnTo>
                  <a:pt x="787590" y="1082954"/>
                </a:lnTo>
                <a:lnTo>
                  <a:pt x="766864" y="1103693"/>
                </a:lnTo>
                <a:lnTo>
                  <a:pt x="787577" y="1103693"/>
                </a:lnTo>
                <a:lnTo>
                  <a:pt x="797953" y="1093317"/>
                </a:lnTo>
                <a:lnTo>
                  <a:pt x="797953" y="1089875"/>
                </a:lnTo>
                <a:lnTo>
                  <a:pt x="791044" y="1082954"/>
                </a:lnTo>
                <a:close/>
              </a:path>
              <a:path w="798195" h="1181735">
                <a:moveTo>
                  <a:pt x="264236" y="0"/>
                </a:moveTo>
                <a:lnTo>
                  <a:pt x="222792" y="12523"/>
                </a:lnTo>
                <a:lnTo>
                  <a:pt x="205524" y="50088"/>
                </a:lnTo>
                <a:lnTo>
                  <a:pt x="93268" y="1112316"/>
                </a:lnTo>
                <a:lnTo>
                  <a:pt x="92658" y="1128521"/>
                </a:lnTo>
                <a:lnTo>
                  <a:pt x="94326" y="1142558"/>
                </a:lnTo>
                <a:lnTo>
                  <a:pt x="121521" y="1177078"/>
                </a:lnTo>
                <a:lnTo>
                  <a:pt x="143344" y="1181404"/>
                </a:lnTo>
                <a:lnTo>
                  <a:pt x="644220" y="1181404"/>
                </a:lnTo>
                <a:lnTo>
                  <a:pt x="657174" y="1180377"/>
                </a:lnTo>
                <a:lnTo>
                  <a:pt x="668401" y="1177297"/>
                </a:lnTo>
                <a:lnTo>
                  <a:pt x="677902" y="1172173"/>
                </a:lnTo>
                <a:lnTo>
                  <a:pt x="684761" y="1165860"/>
                </a:lnTo>
                <a:lnTo>
                  <a:pt x="148526" y="1165860"/>
                </a:lnTo>
                <a:lnTo>
                  <a:pt x="140158" y="1165050"/>
                </a:lnTo>
                <a:lnTo>
                  <a:pt x="109445" y="1137153"/>
                </a:lnTo>
                <a:lnTo>
                  <a:pt x="108095" y="1127168"/>
                </a:lnTo>
                <a:lnTo>
                  <a:pt x="108800" y="1115771"/>
                </a:lnTo>
                <a:lnTo>
                  <a:pt x="221068" y="50088"/>
                </a:lnTo>
                <a:lnTo>
                  <a:pt x="246324" y="17706"/>
                </a:lnTo>
                <a:lnTo>
                  <a:pt x="260794" y="15544"/>
                </a:lnTo>
                <a:lnTo>
                  <a:pt x="302157" y="15544"/>
                </a:lnTo>
                <a:lnTo>
                  <a:pt x="300520" y="13817"/>
                </a:lnTo>
                <a:lnTo>
                  <a:pt x="291118" y="7779"/>
                </a:lnTo>
                <a:lnTo>
                  <a:pt x="281940" y="3460"/>
                </a:lnTo>
                <a:lnTo>
                  <a:pt x="272980" y="865"/>
                </a:lnTo>
                <a:lnTo>
                  <a:pt x="264236" y="0"/>
                </a:lnTo>
                <a:close/>
              </a:path>
              <a:path w="798195" h="1181735">
                <a:moveTo>
                  <a:pt x="302157" y="15544"/>
                </a:moveTo>
                <a:lnTo>
                  <a:pt x="260794" y="15544"/>
                </a:lnTo>
                <a:lnTo>
                  <a:pt x="269852" y="16248"/>
                </a:lnTo>
                <a:lnTo>
                  <a:pt x="278053" y="18357"/>
                </a:lnTo>
                <a:lnTo>
                  <a:pt x="301272" y="52853"/>
                </a:lnTo>
                <a:lnTo>
                  <a:pt x="300520" y="65633"/>
                </a:lnTo>
                <a:lnTo>
                  <a:pt x="193433" y="1086408"/>
                </a:lnTo>
                <a:lnTo>
                  <a:pt x="644220" y="1086408"/>
                </a:lnTo>
                <a:lnTo>
                  <a:pt x="679851" y="1112540"/>
                </a:lnTo>
                <a:lnTo>
                  <a:pt x="682231" y="1126134"/>
                </a:lnTo>
                <a:lnTo>
                  <a:pt x="681636" y="1133699"/>
                </a:lnTo>
                <a:lnTo>
                  <a:pt x="653129" y="1165106"/>
                </a:lnTo>
                <a:lnTo>
                  <a:pt x="644220" y="1165860"/>
                </a:lnTo>
                <a:lnTo>
                  <a:pt x="684761" y="1165860"/>
                </a:lnTo>
                <a:lnTo>
                  <a:pt x="699503" y="1126134"/>
                </a:lnTo>
                <a:lnTo>
                  <a:pt x="698582" y="1114590"/>
                </a:lnTo>
                <a:lnTo>
                  <a:pt x="676784" y="1079615"/>
                </a:lnTo>
                <a:lnTo>
                  <a:pt x="644220" y="1070876"/>
                </a:lnTo>
                <a:lnTo>
                  <a:pt x="210718" y="1070876"/>
                </a:lnTo>
                <a:lnTo>
                  <a:pt x="316052" y="67360"/>
                </a:lnTo>
                <a:lnTo>
                  <a:pt x="316381" y="49122"/>
                </a:lnTo>
                <a:lnTo>
                  <a:pt x="313901" y="34121"/>
                </a:lnTo>
                <a:lnTo>
                  <a:pt x="308613" y="22355"/>
                </a:lnTo>
                <a:lnTo>
                  <a:pt x="302157" y="15544"/>
                </a:lnTo>
                <a:close/>
              </a:path>
              <a:path w="798195" h="1181735">
                <a:moveTo>
                  <a:pt x="580898" y="954570"/>
                </a:moveTo>
                <a:lnTo>
                  <a:pt x="577735" y="955433"/>
                </a:lnTo>
                <a:lnTo>
                  <a:pt x="574281" y="963510"/>
                </a:lnTo>
                <a:lnTo>
                  <a:pt x="575716" y="966673"/>
                </a:lnTo>
                <a:lnTo>
                  <a:pt x="580326" y="968959"/>
                </a:lnTo>
                <a:lnTo>
                  <a:pt x="614870" y="987958"/>
                </a:lnTo>
                <a:lnTo>
                  <a:pt x="230276" y="987958"/>
                </a:lnTo>
                <a:lnTo>
                  <a:pt x="227977" y="990282"/>
                </a:lnTo>
                <a:lnTo>
                  <a:pt x="227977" y="999477"/>
                </a:lnTo>
                <a:lnTo>
                  <a:pt x="230276" y="1001776"/>
                </a:lnTo>
                <a:lnTo>
                  <a:pt x="614870" y="1001776"/>
                </a:lnTo>
                <a:lnTo>
                  <a:pt x="580326" y="1020775"/>
                </a:lnTo>
                <a:lnTo>
                  <a:pt x="575716" y="1023099"/>
                </a:lnTo>
                <a:lnTo>
                  <a:pt x="574548" y="1026248"/>
                </a:lnTo>
                <a:lnTo>
                  <a:pt x="576884" y="1030274"/>
                </a:lnTo>
                <a:lnTo>
                  <a:pt x="579158" y="1034326"/>
                </a:lnTo>
                <a:lnTo>
                  <a:pt x="582053" y="1035189"/>
                </a:lnTo>
                <a:lnTo>
                  <a:pt x="585508" y="1032865"/>
                </a:lnTo>
                <a:lnTo>
                  <a:pt x="652868" y="1003503"/>
                </a:lnTo>
                <a:lnTo>
                  <a:pt x="657453" y="1001204"/>
                </a:lnTo>
                <a:lnTo>
                  <a:pt x="659485" y="998321"/>
                </a:lnTo>
                <a:lnTo>
                  <a:pt x="658914" y="994867"/>
                </a:lnTo>
                <a:lnTo>
                  <a:pt x="658317" y="991425"/>
                </a:lnTo>
                <a:lnTo>
                  <a:pt x="656323" y="988542"/>
                </a:lnTo>
                <a:lnTo>
                  <a:pt x="652868" y="986243"/>
                </a:lnTo>
                <a:lnTo>
                  <a:pt x="585508" y="956868"/>
                </a:lnTo>
                <a:lnTo>
                  <a:pt x="580898" y="954570"/>
                </a:lnTo>
                <a:close/>
              </a:path>
              <a:path w="798195" h="1181735">
                <a:moveTo>
                  <a:pt x="45466" y="805459"/>
                </a:moveTo>
                <a:lnTo>
                  <a:pt x="42570" y="808342"/>
                </a:lnTo>
                <a:lnTo>
                  <a:pt x="41440" y="815238"/>
                </a:lnTo>
                <a:lnTo>
                  <a:pt x="22440" y="986243"/>
                </a:lnTo>
                <a:lnTo>
                  <a:pt x="20116" y="996594"/>
                </a:lnTo>
                <a:lnTo>
                  <a:pt x="23012" y="1001776"/>
                </a:lnTo>
                <a:lnTo>
                  <a:pt x="96113" y="1001776"/>
                </a:lnTo>
                <a:lnTo>
                  <a:pt x="98450" y="999477"/>
                </a:lnTo>
                <a:lnTo>
                  <a:pt x="98450" y="990282"/>
                </a:lnTo>
                <a:lnTo>
                  <a:pt x="96113" y="987958"/>
                </a:lnTo>
                <a:lnTo>
                  <a:pt x="36258" y="987958"/>
                </a:lnTo>
                <a:lnTo>
                  <a:pt x="55257" y="815238"/>
                </a:lnTo>
                <a:lnTo>
                  <a:pt x="56388" y="810641"/>
                </a:lnTo>
                <a:lnTo>
                  <a:pt x="54660" y="807770"/>
                </a:lnTo>
                <a:lnTo>
                  <a:pt x="45466" y="805459"/>
                </a:lnTo>
                <a:close/>
              </a:path>
              <a:path w="798195" h="1181735">
                <a:moveTo>
                  <a:pt x="32512" y="653745"/>
                </a:moveTo>
                <a:lnTo>
                  <a:pt x="24434" y="657199"/>
                </a:lnTo>
                <a:lnTo>
                  <a:pt x="23571" y="660374"/>
                </a:lnTo>
                <a:lnTo>
                  <a:pt x="25895" y="664972"/>
                </a:lnTo>
                <a:lnTo>
                  <a:pt x="46634" y="732332"/>
                </a:lnTo>
                <a:lnTo>
                  <a:pt x="48907" y="738111"/>
                </a:lnTo>
                <a:lnTo>
                  <a:pt x="52070" y="741260"/>
                </a:lnTo>
                <a:lnTo>
                  <a:pt x="60147" y="742429"/>
                </a:lnTo>
                <a:lnTo>
                  <a:pt x="63893" y="739825"/>
                </a:lnTo>
                <a:lnTo>
                  <a:pt x="67348" y="734060"/>
                </a:lnTo>
                <a:lnTo>
                  <a:pt x="87087" y="699516"/>
                </a:lnTo>
                <a:lnTo>
                  <a:pt x="67348" y="699516"/>
                </a:lnTo>
                <a:lnTo>
                  <a:pt x="67529" y="697788"/>
                </a:lnTo>
                <a:lnTo>
                  <a:pt x="53530" y="697788"/>
                </a:lnTo>
                <a:lnTo>
                  <a:pt x="37985" y="659777"/>
                </a:lnTo>
                <a:lnTo>
                  <a:pt x="35661" y="655193"/>
                </a:lnTo>
                <a:lnTo>
                  <a:pt x="32512" y="653745"/>
                </a:lnTo>
                <a:close/>
              </a:path>
              <a:path w="798195" h="1181735">
                <a:moveTo>
                  <a:pt x="96977" y="660654"/>
                </a:moveTo>
                <a:lnTo>
                  <a:pt x="93814" y="661517"/>
                </a:lnTo>
                <a:lnTo>
                  <a:pt x="91528" y="664972"/>
                </a:lnTo>
                <a:lnTo>
                  <a:pt x="67348" y="699516"/>
                </a:lnTo>
                <a:lnTo>
                  <a:pt x="87087" y="699516"/>
                </a:lnTo>
                <a:lnTo>
                  <a:pt x="101892" y="673608"/>
                </a:lnTo>
                <a:lnTo>
                  <a:pt x="105346" y="667867"/>
                </a:lnTo>
                <a:lnTo>
                  <a:pt x="105041" y="664108"/>
                </a:lnTo>
                <a:lnTo>
                  <a:pt x="96977" y="660654"/>
                </a:lnTo>
                <a:close/>
              </a:path>
              <a:path w="798195" h="1181735">
                <a:moveTo>
                  <a:pt x="129527" y="18999"/>
                </a:moveTo>
                <a:lnTo>
                  <a:pt x="117435" y="20729"/>
                </a:lnTo>
                <a:lnTo>
                  <a:pt x="108799" y="25915"/>
                </a:lnTo>
                <a:lnTo>
                  <a:pt x="103624" y="34544"/>
                </a:lnTo>
                <a:lnTo>
                  <a:pt x="101892" y="46634"/>
                </a:lnTo>
                <a:lnTo>
                  <a:pt x="102971" y="56026"/>
                </a:lnTo>
                <a:lnTo>
                  <a:pt x="106208" y="63474"/>
                </a:lnTo>
                <a:lnTo>
                  <a:pt x="111605" y="68980"/>
                </a:lnTo>
                <a:lnTo>
                  <a:pt x="119164" y="72542"/>
                </a:lnTo>
                <a:lnTo>
                  <a:pt x="53530" y="697788"/>
                </a:lnTo>
                <a:lnTo>
                  <a:pt x="67529" y="697788"/>
                </a:lnTo>
                <a:lnTo>
                  <a:pt x="132969" y="74269"/>
                </a:lnTo>
                <a:lnTo>
                  <a:pt x="143553" y="71251"/>
                </a:lnTo>
                <a:lnTo>
                  <a:pt x="151119" y="65633"/>
                </a:lnTo>
                <a:lnTo>
                  <a:pt x="155650" y="57438"/>
                </a:lnTo>
                <a:lnTo>
                  <a:pt x="157162" y="46634"/>
                </a:lnTo>
                <a:lnTo>
                  <a:pt x="155426" y="34544"/>
                </a:lnTo>
                <a:lnTo>
                  <a:pt x="150245" y="25915"/>
                </a:lnTo>
                <a:lnTo>
                  <a:pt x="141608" y="20729"/>
                </a:lnTo>
                <a:lnTo>
                  <a:pt x="129527" y="18999"/>
                </a:lnTo>
                <a:close/>
              </a:path>
              <a:path w="798195" h="1181735">
                <a:moveTo>
                  <a:pt x="50076" y="65633"/>
                </a:moveTo>
                <a:lnTo>
                  <a:pt x="29337" y="65633"/>
                </a:lnTo>
                <a:lnTo>
                  <a:pt x="29337" y="71412"/>
                </a:lnTo>
                <a:lnTo>
                  <a:pt x="27635" y="76301"/>
                </a:lnTo>
                <a:lnTo>
                  <a:pt x="24168" y="80314"/>
                </a:lnTo>
                <a:lnTo>
                  <a:pt x="20713" y="84366"/>
                </a:lnTo>
                <a:lnTo>
                  <a:pt x="13220" y="86360"/>
                </a:lnTo>
                <a:lnTo>
                  <a:pt x="0" y="86360"/>
                </a:lnTo>
                <a:lnTo>
                  <a:pt x="0" y="100177"/>
                </a:lnTo>
                <a:lnTo>
                  <a:pt x="25895" y="100177"/>
                </a:lnTo>
                <a:lnTo>
                  <a:pt x="25895" y="176161"/>
                </a:lnTo>
                <a:lnTo>
                  <a:pt x="50076" y="176161"/>
                </a:lnTo>
                <a:lnTo>
                  <a:pt x="50076" y="65633"/>
                </a:lnTo>
                <a:close/>
              </a:path>
              <a:path w="798195" h="1181735">
                <a:moveTo>
                  <a:pt x="260794" y="34544"/>
                </a:moveTo>
                <a:lnTo>
                  <a:pt x="238402" y="57438"/>
                </a:lnTo>
                <a:lnTo>
                  <a:pt x="239741" y="66828"/>
                </a:lnTo>
                <a:lnTo>
                  <a:pt x="243947" y="73840"/>
                </a:lnTo>
                <a:lnTo>
                  <a:pt x="250963" y="78048"/>
                </a:lnTo>
                <a:lnTo>
                  <a:pt x="260794" y="79451"/>
                </a:lnTo>
                <a:lnTo>
                  <a:pt x="270614" y="78048"/>
                </a:lnTo>
                <a:lnTo>
                  <a:pt x="277631" y="73840"/>
                </a:lnTo>
                <a:lnTo>
                  <a:pt x="281843" y="66828"/>
                </a:lnTo>
                <a:lnTo>
                  <a:pt x="283248" y="57010"/>
                </a:lnTo>
                <a:lnTo>
                  <a:pt x="281843" y="47188"/>
                </a:lnTo>
                <a:lnTo>
                  <a:pt x="277631" y="40166"/>
                </a:lnTo>
                <a:lnTo>
                  <a:pt x="270614" y="35950"/>
                </a:lnTo>
                <a:lnTo>
                  <a:pt x="260794" y="34544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6663" y="1285491"/>
            <a:ext cx="1033144" cy="1529080"/>
          </a:xfrm>
          <a:custGeom>
            <a:avLst/>
            <a:gdLst/>
            <a:ahLst/>
            <a:cxnLst/>
            <a:rect l="l" t="t" r="r" b="b"/>
            <a:pathLst>
              <a:path w="1033145" h="1529080">
                <a:moveTo>
                  <a:pt x="967841" y="1401470"/>
                </a:moveTo>
                <a:lnTo>
                  <a:pt x="963371" y="1401470"/>
                </a:lnTo>
                <a:lnTo>
                  <a:pt x="954430" y="1410423"/>
                </a:lnTo>
                <a:lnTo>
                  <a:pt x="954430" y="1414894"/>
                </a:lnTo>
                <a:lnTo>
                  <a:pt x="958900" y="1419351"/>
                </a:lnTo>
                <a:lnTo>
                  <a:pt x="979017" y="1441716"/>
                </a:lnTo>
                <a:lnTo>
                  <a:pt x="951420" y="1469313"/>
                </a:lnTo>
                <a:lnTo>
                  <a:pt x="951814" y="1473390"/>
                </a:lnTo>
                <a:lnTo>
                  <a:pt x="955547" y="1478584"/>
                </a:lnTo>
                <a:lnTo>
                  <a:pt x="959256" y="1483829"/>
                </a:lnTo>
                <a:lnTo>
                  <a:pt x="964107" y="1483448"/>
                </a:lnTo>
                <a:lnTo>
                  <a:pt x="992428" y="1455127"/>
                </a:lnTo>
                <a:lnTo>
                  <a:pt x="1018031" y="1455127"/>
                </a:lnTo>
                <a:lnTo>
                  <a:pt x="1005839" y="1441716"/>
                </a:lnTo>
                <a:lnTo>
                  <a:pt x="1019251" y="1428305"/>
                </a:lnTo>
                <a:lnTo>
                  <a:pt x="992428" y="1428305"/>
                </a:lnTo>
                <a:lnTo>
                  <a:pt x="972311" y="1405953"/>
                </a:lnTo>
                <a:lnTo>
                  <a:pt x="967841" y="1401470"/>
                </a:lnTo>
                <a:close/>
              </a:path>
              <a:path w="1033145" h="1529080">
                <a:moveTo>
                  <a:pt x="1018031" y="1455127"/>
                </a:moveTo>
                <a:lnTo>
                  <a:pt x="992428" y="1455127"/>
                </a:lnTo>
                <a:lnTo>
                  <a:pt x="1012545" y="1477467"/>
                </a:lnTo>
                <a:lnTo>
                  <a:pt x="1017015" y="1481950"/>
                </a:lnTo>
                <a:lnTo>
                  <a:pt x="1021486" y="1482331"/>
                </a:lnTo>
                <a:lnTo>
                  <a:pt x="1025956" y="1478584"/>
                </a:lnTo>
                <a:lnTo>
                  <a:pt x="1030427" y="1474889"/>
                </a:lnTo>
                <a:lnTo>
                  <a:pt x="1031163" y="1470774"/>
                </a:lnTo>
                <a:lnTo>
                  <a:pt x="1028191" y="1466303"/>
                </a:lnTo>
                <a:lnTo>
                  <a:pt x="1018031" y="1455127"/>
                </a:lnTo>
                <a:close/>
              </a:path>
              <a:path w="1033145" h="1529080">
                <a:moveTo>
                  <a:pt x="1023721" y="1401470"/>
                </a:moveTo>
                <a:lnTo>
                  <a:pt x="1019251" y="1401470"/>
                </a:lnTo>
                <a:lnTo>
                  <a:pt x="992428" y="1428305"/>
                </a:lnTo>
                <a:lnTo>
                  <a:pt x="1019251" y="1428305"/>
                </a:lnTo>
                <a:lnTo>
                  <a:pt x="1032662" y="1414894"/>
                </a:lnTo>
                <a:lnTo>
                  <a:pt x="1032662" y="1410423"/>
                </a:lnTo>
                <a:lnTo>
                  <a:pt x="1023721" y="1401470"/>
                </a:lnTo>
                <a:close/>
              </a:path>
              <a:path w="1033145" h="1529080">
                <a:moveTo>
                  <a:pt x="341985" y="0"/>
                </a:moveTo>
                <a:lnTo>
                  <a:pt x="288337" y="16219"/>
                </a:lnTo>
                <a:lnTo>
                  <a:pt x="265988" y="64833"/>
                </a:lnTo>
                <a:lnTo>
                  <a:pt x="120700" y="1439468"/>
                </a:lnTo>
                <a:lnTo>
                  <a:pt x="119918" y="1460447"/>
                </a:lnTo>
                <a:lnTo>
                  <a:pt x="122083" y="1478618"/>
                </a:lnTo>
                <a:lnTo>
                  <a:pt x="145480" y="1516303"/>
                </a:lnTo>
                <a:lnTo>
                  <a:pt x="185521" y="1528889"/>
                </a:lnTo>
                <a:lnTo>
                  <a:pt x="833729" y="1528889"/>
                </a:lnTo>
                <a:lnTo>
                  <a:pt x="850476" y="1527561"/>
                </a:lnTo>
                <a:lnTo>
                  <a:pt x="865000" y="1523577"/>
                </a:lnTo>
                <a:lnTo>
                  <a:pt x="877299" y="1516941"/>
                </a:lnTo>
                <a:lnTo>
                  <a:pt x="886161" y="1508772"/>
                </a:lnTo>
                <a:lnTo>
                  <a:pt x="192227" y="1508772"/>
                </a:lnTo>
                <a:lnTo>
                  <a:pt x="181396" y="1507724"/>
                </a:lnTo>
                <a:lnTo>
                  <a:pt x="146052" y="1482715"/>
                </a:lnTo>
                <a:lnTo>
                  <a:pt x="139897" y="1458695"/>
                </a:lnTo>
                <a:lnTo>
                  <a:pt x="140817" y="1443951"/>
                </a:lnTo>
                <a:lnTo>
                  <a:pt x="286105" y="64833"/>
                </a:lnTo>
                <a:lnTo>
                  <a:pt x="310479" y="26417"/>
                </a:lnTo>
                <a:lnTo>
                  <a:pt x="337515" y="20116"/>
                </a:lnTo>
                <a:lnTo>
                  <a:pt x="391032" y="20116"/>
                </a:lnTo>
                <a:lnTo>
                  <a:pt x="388924" y="17894"/>
                </a:lnTo>
                <a:lnTo>
                  <a:pt x="376754" y="10072"/>
                </a:lnTo>
                <a:lnTo>
                  <a:pt x="364874" y="4479"/>
                </a:lnTo>
                <a:lnTo>
                  <a:pt x="353284" y="1120"/>
                </a:lnTo>
                <a:lnTo>
                  <a:pt x="341985" y="0"/>
                </a:lnTo>
                <a:close/>
              </a:path>
              <a:path w="1033145" h="1529080">
                <a:moveTo>
                  <a:pt x="391032" y="20116"/>
                </a:moveTo>
                <a:lnTo>
                  <a:pt x="337515" y="20116"/>
                </a:lnTo>
                <a:lnTo>
                  <a:pt x="349245" y="21028"/>
                </a:lnTo>
                <a:lnTo>
                  <a:pt x="359860" y="23758"/>
                </a:lnTo>
                <a:lnTo>
                  <a:pt x="388351" y="54508"/>
                </a:lnTo>
                <a:lnTo>
                  <a:pt x="389894" y="68405"/>
                </a:lnTo>
                <a:lnTo>
                  <a:pt x="388924" y="84953"/>
                </a:lnTo>
                <a:lnTo>
                  <a:pt x="250342" y="1405953"/>
                </a:lnTo>
                <a:lnTo>
                  <a:pt x="833729" y="1405953"/>
                </a:lnTo>
                <a:lnTo>
                  <a:pt x="870610" y="1422717"/>
                </a:lnTo>
                <a:lnTo>
                  <a:pt x="882903" y="1457350"/>
                </a:lnTo>
                <a:lnTo>
                  <a:pt x="882133" y="1467140"/>
                </a:lnTo>
                <a:lnTo>
                  <a:pt x="855237" y="1504864"/>
                </a:lnTo>
                <a:lnTo>
                  <a:pt x="833729" y="1508772"/>
                </a:lnTo>
                <a:lnTo>
                  <a:pt x="886161" y="1508772"/>
                </a:lnTo>
                <a:lnTo>
                  <a:pt x="904137" y="1471402"/>
                </a:lnTo>
                <a:lnTo>
                  <a:pt x="905255" y="1457350"/>
                </a:lnTo>
                <a:lnTo>
                  <a:pt x="904066" y="1442411"/>
                </a:lnTo>
                <a:lnTo>
                  <a:pt x="886256" y="1405953"/>
                </a:lnTo>
                <a:lnTo>
                  <a:pt x="849582" y="1387093"/>
                </a:lnTo>
                <a:lnTo>
                  <a:pt x="833729" y="1385836"/>
                </a:lnTo>
                <a:lnTo>
                  <a:pt x="272694" y="1385836"/>
                </a:lnTo>
                <a:lnTo>
                  <a:pt x="409041" y="87185"/>
                </a:lnTo>
                <a:lnTo>
                  <a:pt x="409455" y="63582"/>
                </a:lnTo>
                <a:lnTo>
                  <a:pt x="406241" y="44167"/>
                </a:lnTo>
                <a:lnTo>
                  <a:pt x="399397" y="28938"/>
                </a:lnTo>
                <a:lnTo>
                  <a:pt x="391032" y="20116"/>
                </a:lnTo>
                <a:close/>
              </a:path>
              <a:path w="1033145" h="1529080">
                <a:moveTo>
                  <a:pt x="751763" y="1235341"/>
                </a:moveTo>
                <a:lnTo>
                  <a:pt x="747674" y="1236459"/>
                </a:lnTo>
                <a:lnTo>
                  <a:pt x="743203" y="1246898"/>
                </a:lnTo>
                <a:lnTo>
                  <a:pt x="745058" y="1250975"/>
                </a:lnTo>
                <a:lnTo>
                  <a:pt x="751027" y="1253959"/>
                </a:lnTo>
                <a:lnTo>
                  <a:pt x="795731" y="1278534"/>
                </a:lnTo>
                <a:lnTo>
                  <a:pt x="298018" y="1278534"/>
                </a:lnTo>
                <a:lnTo>
                  <a:pt x="295046" y="1281544"/>
                </a:lnTo>
                <a:lnTo>
                  <a:pt x="295046" y="1293456"/>
                </a:lnTo>
                <a:lnTo>
                  <a:pt x="298018" y="1296428"/>
                </a:lnTo>
                <a:lnTo>
                  <a:pt x="795731" y="1296428"/>
                </a:lnTo>
                <a:lnTo>
                  <a:pt x="751027" y="1321003"/>
                </a:lnTo>
                <a:lnTo>
                  <a:pt x="745058" y="1324013"/>
                </a:lnTo>
                <a:lnTo>
                  <a:pt x="743546" y="1328102"/>
                </a:lnTo>
                <a:lnTo>
                  <a:pt x="746556" y="1333309"/>
                </a:lnTo>
                <a:lnTo>
                  <a:pt x="749528" y="1338541"/>
                </a:lnTo>
                <a:lnTo>
                  <a:pt x="753262" y="1339659"/>
                </a:lnTo>
                <a:lnTo>
                  <a:pt x="757732" y="1336662"/>
                </a:lnTo>
                <a:lnTo>
                  <a:pt x="844905" y="1298651"/>
                </a:lnTo>
                <a:lnTo>
                  <a:pt x="850836" y="1295692"/>
                </a:lnTo>
                <a:lnTo>
                  <a:pt x="853452" y="1291958"/>
                </a:lnTo>
                <a:lnTo>
                  <a:pt x="852728" y="1287487"/>
                </a:lnTo>
                <a:lnTo>
                  <a:pt x="851954" y="1283017"/>
                </a:lnTo>
                <a:lnTo>
                  <a:pt x="849376" y="1279309"/>
                </a:lnTo>
                <a:lnTo>
                  <a:pt x="844905" y="1276311"/>
                </a:lnTo>
                <a:lnTo>
                  <a:pt x="757732" y="1238300"/>
                </a:lnTo>
                <a:lnTo>
                  <a:pt x="751763" y="1235341"/>
                </a:lnTo>
                <a:close/>
              </a:path>
              <a:path w="1033145" h="1529080">
                <a:moveTo>
                  <a:pt x="58851" y="1042377"/>
                </a:moveTo>
                <a:lnTo>
                  <a:pt x="55105" y="1046086"/>
                </a:lnTo>
                <a:lnTo>
                  <a:pt x="53644" y="1055027"/>
                </a:lnTo>
                <a:lnTo>
                  <a:pt x="28071" y="1285112"/>
                </a:lnTo>
                <a:lnTo>
                  <a:pt x="29606" y="1291399"/>
                </a:lnTo>
                <a:lnTo>
                  <a:pt x="33661" y="1295171"/>
                </a:lnTo>
                <a:lnTo>
                  <a:pt x="40233" y="1296428"/>
                </a:lnTo>
                <a:lnTo>
                  <a:pt x="124396" y="1296428"/>
                </a:lnTo>
                <a:lnTo>
                  <a:pt x="127406" y="1293456"/>
                </a:lnTo>
                <a:lnTo>
                  <a:pt x="127406" y="1281544"/>
                </a:lnTo>
                <a:lnTo>
                  <a:pt x="124396" y="1278534"/>
                </a:lnTo>
                <a:lnTo>
                  <a:pt x="46939" y="1278534"/>
                </a:lnTo>
                <a:lnTo>
                  <a:pt x="71526" y="1055027"/>
                </a:lnTo>
                <a:lnTo>
                  <a:pt x="72986" y="1049096"/>
                </a:lnTo>
                <a:lnTo>
                  <a:pt x="70764" y="1045349"/>
                </a:lnTo>
                <a:lnTo>
                  <a:pt x="58851" y="1042377"/>
                </a:lnTo>
                <a:close/>
              </a:path>
              <a:path w="1033145" h="1529080">
                <a:moveTo>
                  <a:pt x="42087" y="846035"/>
                </a:moveTo>
                <a:lnTo>
                  <a:pt x="31648" y="850506"/>
                </a:lnTo>
                <a:lnTo>
                  <a:pt x="30530" y="854621"/>
                </a:lnTo>
                <a:lnTo>
                  <a:pt x="33527" y="860551"/>
                </a:lnTo>
                <a:lnTo>
                  <a:pt x="60350" y="947737"/>
                </a:lnTo>
                <a:lnTo>
                  <a:pt x="63322" y="955205"/>
                </a:lnTo>
                <a:lnTo>
                  <a:pt x="67398" y="959307"/>
                </a:lnTo>
                <a:lnTo>
                  <a:pt x="72643" y="960018"/>
                </a:lnTo>
                <a:lnTo>
                  <a:pt x="77850" y="960793"/>
                </a:lnTo>
                <a:lnTo>
                  <a:pt x="82702" y="957440"/>
                </a:lnTo>
                <a:lnTo>
                  <a:pt x="87172" y="949972"/>
                </a:lnTo>
                <a:lnTo>
                  <a:pt x="112717" y="905268"/>
                </a:lnTo>
                <a:lnTo>
                  <a:pt x="87172" y="905268"/>
                </a:lnTo>
                <a:lnTo>
                  <a:pt x="87407" y="903033"/>
                </a:lnTo>
                <a:lnTo>
                  <a:pt x="69291" y="903033"/>
                </a:lnTo>
                <a:lnTo>
                  <a:pt x="49174" y="853859"/>
                </a:lnTo>
                <a:lnTo>
                  <a:pt x="46177" y="847915"/>
                </a:lnTo>
                <a:lnTo>
                  <a:pt x="42087" y="846035"/>
                </a:lnTo>
                <a:close/>
              </a:path>
              <a:path w="1033145" h="1529080">
                <a:moveTo>
                  <a:pt x="125526" y="854976"/>
                </a:moveTo>
                <a:lnTo>
                  <a:pt x="121437" y="856094"/>
                </a:lnTo>
                <a:lnTo>
                  <a:pt x="118465" y="860551"/>
                </a:lnTo>
                <a:lnTo>
                  <a:pt x="87172" y="905268"/>
                </a:lnTo>
                <a:lnTo>
                  <a:pt x="112717" y="905268"/>
                </a:lnTo>
                <a:lnTo>
                  <a:pt x="131876" y="871740"/>
                </a:lnTo>
                <a:lnTo>
                  <a:pt x="136347" y="864298"/>
                </a:lnTo>
                <a:lnTo>
                  <a:pt x="135966" y="859434"/>
                </a:lnTo>
                <a:lnTo>
                  <a:pt x="125526" y="854976"/>
                </a:lnTo>
                <a:close/>
              </a:path>
              <a:path w="1033145" h="1529080">
                <a:moveTo>
                  <a:pt x="167639" y="24599"/>
                </a:moveTo>
                <a:lnTo>
                  <a:pt x="151990" y="26837"/>
                </a:lnTo>
                <a:lnTo>
                  <a:pt x="140814" y="33545"/>
                </a:lnTo>
                <a:lnTo>
                  <a:pt x="134111" y="44716"/>
                </a:lnTo>
                <a:lnTo>
                  <a:pt x="131876" y="60350"/>
                </a:lnTo>
                <a:lnTo>
                  <a:pt x="133272" y="72513"/>
                </a:lnTo>
                <a:lnTo>
                  <a:pt x="137461" y="82159"/>
                </a:lnTo>
                <a:lnTo>
                  <a:pt x="144446" y="89286"/>
                </a:lnTo>
                <a:lnTo>
                  <a:pt x="154228" y="93891"/>
                </a:lnTo>
                <a:lnTo>
                  <a:pt x="69291" y="903033"/>
                </a:lnTo>
                <a:lnTo>
                  <a:pt x="87407" y="903033"/>
                </a:lnTo>
                <a:lnTo>
                  <a:pt x="172110" y="96126"/>
                </a:lnTo>
                <a:lnTo>
                  <a:pt x="185797" y="92215"/>
                </a:lnTo>
                <a:lnTo>
                  <a:pt x="195578" y="84950"/>
                </a:lnTo>
                <a:lnTo>
                  <a:pt x="201446" y="74334"/>
                </a:lnTo>
                <a:lnTo>
                  <a:pt x="203403" y="60350"/>
                </a:lnTo>
                <a:lnTo>
                  <a:pt x="201164" y="44716"/>
                </a:lnTo>
                <a:lnTo>
                  <a:pt x="194456" y="33545"/>
                </a:lnTo>
                <a:lnTo>
                  <a:pt x="183279" y="26837"/>
                </a:lnTo>
                <a:lnTo>
                  <a:pt x="167639" y="24599"/>
                </a:lnTo>
                <a:close/>
              </a:path>
              <a:path w="1033145" h="1529080">
                <a:moveTo>
                  <a:pt x="64820" y="84950"/>
                </a:moveTo>
                <a:lnTo>
                  <a:pt x="37998" y="84950"/>
                </a:lnTo>
                <a:lnTo>
                  <a:pt x="37998" y="92430"/>
                </a:lnTo>
                <a:lnTo>
                  <a:pt x="35763" y="98742"/>
                </a:lnTo>
                <a:lnTo>
                  <a:pt x="2235" y="111772"/>
                </a:lnTo>
                <a:lnTo>
                  <a:pt x="0" y="111772"/>
                </a:lnTo>
                <a:lnTo>
                  <a:pt x="0" y="129654"/>
                </a:lnTo>
                <a:lnTo>
                  <a:pt x="33527" y="129654"/>
                </a:lnTo>
                <a:lnTo>
                  <a:pt x="33527" y="228003"/>
                </a:lnTo>
                <a:lnTo>
                  <a:pt x="64820" y="228003"/>
                </a:lnTo>
                <a:lnTo>
                  <a:pt x="64820" y="84950"/>
                </a:lnTo>
                <a:close/>
              </a:path>
              <a:path w="1033145" h="1529080">
                <a:moveTo>
                  <a:pt x="337515" y="44716"/>
                </a:moveTo>
                <a:lnTo>
                  <a:pt x="308637" y="72513"/>
                </a:lnTo>
                <a:lnTo>
                  <a:pt x="308537" y="74334"/>
                </a:lnTo>
                <a:lnTo>
                  <a:pt x="310272" y="86483"/>
                </a:lnTo>
                <a:lnTo>
                  <a:pt x="315718" y="95559"/>
                </a:lnTo>
                <a:lnTo>
                  <a:pt x="324798" y="101004"/>
                </a:lnTo>
                <a:lnTo>
                  <a:pt x="337515" y="102819"/>
                </a:lnTo>
                <a:lnTo>
                  <a:pt x="350215" y="101004"/>
                </a:lnTo>
                <a:lnTo>
                  <a:pt x="359297" y="95559"/>
                </a:lnTo>
                <a:lnTo>
                  <a:pt x="364752" y="86483"/>
                </a:lnTo>
                <a:lnTo>
                  <a:pt x="366572" y="73774"/>
                </a:lnTo>
                <a:lnTo>
                  <a:pt x="364752" y="61074"/>
                </a:lnTo>
                <a:lnTo>
                  <a:pt x="359297" y="51992"/>
                </a:lnTo>
                <a:lnTo>
                  <a:pt x="350215" y="46536"/>
                </a:lnTo>
                <a:lnTo>
                  <a:pt x="337515" y="44716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83680" y="1079159"/>
            <a:ext cx="1825625" cy="1825625"/>
            <a:chOff x="5083680" y="1079159"/>
            <a:chExt cx="1825625" cy="1825625"/>
          </a:xfrm>
        </p:grpSpPr>
        <p:sp>
          <p:nvSpPr>
            <p:cNvPr id="4" name="object 4"/>
            <p:cNvSpPr/>
            <p:nvPr/>
          </p:nvSpPr>
          <p:spPr>
            <a:xfrm>
              <a:off x="5083680" y="1079159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1668703" y="0"/>
                  </a:moveTo>
                  <a:lnTo>
                    <a:pt x="156705" y="0"/>
                  </a:lnTo>
                  <a:lnTo>
                    <a:pt x="107226" y="8001"/>
                  </a:lnTo>
                  <a:lnTo>
                    <a:pt x="64215" y="30273"/>
                  </a:lnTo>
                  <a:lnTo>
                    <a:pt x="30273" y="64215"/>
                  </a:lnTo>
                  <a:lnTo>
                    <a:pt x="8001" y="107226"/>
                  </a:lnTo>
                  <a:lnTo>
                    <a:pt x="0" y="156705"/>
                  </a:lnTo>
                  <a:lnTo>
                    <a:pt x="0" y="1668703"/>
                  </a:lnTo>
                  <a:lnTo>
                    <a:pt x="8001" y="1718176"/>
                  </a:lnTo>
                  <a:lnTo>
                    <a:pt x="30273" y="1761183"/>
                  </a:lnTo>
                  <a:lnTo>
                    <a:pt x="64215" y="1795123"/>
                  </a:lnTo>
                  <a:lnTo>
                    <a:pt x="107226" y="1817394"/>
                  </a:lnTo>
                  <a:lnTo>
                    <a:pt x="156705" y="1825396"/>
                  </a:lnTo>
                  <a:lnTo>
                    <a:pt x="1668703" y="1825396"/>
                  </a:lnTo>
                  <a:lnTo>
                    <a:pt x="1718178" y="1817394"/>
                  </a:lnTo>
                  <a:lnTo>
                    <a:pt x="1751777" y="1799996"/>
                  </a:lnTo>
                  <a:lnTo>
                    <a:pt x="156705" y="1799996"/>
                  </a:lnTo>
                  <a:lnTo>
                    <a:pt x="105643" y="1789663"/>
                  </a:lnTo>
                  <a:lnTo>
                    <a:pt x="63901" y="1761501"/>
                  </a:lnTo>
                  <a:lnTo>
                    <a:pt x="35734" y="1719763"/>
                  </a:lnTo>
                  <a:lnTo>
                    <a:pt x="25399" y="1668703"/>
                  </a:lnTo>
                  <a:lnTo>
                    <a:pt x="25399" y="156705"/>
                  </a:lnTo>
                  <a:lnTo>
                    <a:pt x="35734" y="105643"/>
                  </a:lnTo>
                  <a:lnTo>
                    <a:pt x="63901" y="63901"/>
                  </a:lnTo>
                  <a:lnTo>
                    <a:pt x="105643" y="35734"/>
                  </a:lnTo>
                  <a:lnTo>
                    <a:pt x="156705" y="25400"/>
                  </a:lnTo>
                  <a:lnTo>
                    <a:pt x="1751775" y="25399"/>
                  </a:lnTo>
                  <a:lnTo>
                    <a:pt x="1718178" y="8001"/>
                  </a:lnTo>
                  <a:lnTo>
                    <a:pt x="1668703" y="0"/>
                  </a:lnTo>
                  <a:close/>
                </a:path>
                <a:path w="1825625" h="1825625">
                  <a:moveTo>
                    <a:pt x="1751775" y="25399"/>
                  </a:moveTo>
                  <a:lnTo>
                    <a:pt x="1668703" y="25400"/>
                  </a:lnTo>
                  <a:lnTo>
                    <a:pt x="1719765" y="35734"/>
                  </a:lnTo>
                  <a:lnTo>
                    <a:pt x="1761507" y="63901"/>
                  </a:lnTo>
                  <a:lnTo>
                    <a:pt x="1789674" y="105643"/>
                  </a:lnTo>
                  <a:lnTo>
                    <a:pt x="1800009" y="156705"/>
                  </a:lnTo>
                  <a:lnTo>
                    <a:pt x="1800009" y="1668703"/>
                  </a:lnTo>
                  <a:lnTo>
                    <a:pt x="1789674" y="1719763"/>
                  </a:lnTo>
                  <a:lnTo>
                    <a:pt x="1761507" y="1761501"/>
                  </a:lnTo>
                  <a:lnTo>
                    <a:pt x="1719765" y="1789663"/>
                  </a:lnTo>
                  <a:lnTo>
                    <a:pt x="1668703" y="1799996"/>
                  </a:lnTo>
                  <a:lnTo>
                    <a:pt x="1751777" y="1799996"/>
                  </a:lnTo>
                  <a:lnTo>
                    <a:pt x="1761188" y="1795123"/>
                  </a:lnTo>
                  <a:lnTo>
                    <a:pt x="1795131" y="1761183"/>
                  </a:lnTo>
                  <a:lnTo>
                    <a:pt x="1817405" y="1718176"/>
                  </a:lnTo>
                  <a:lnTo>
                    <a:pt x="1825409" y="1668703"/>
                  </a:lnTo>
                  <a:lnTo>
                    <a:pt x="1825409" y="156705"/>
                  </a:lnTo>
                  <a:lnTo>
                    <a:pt x="1817405" y="107226"/>
                  </a:lnTo>
                  <a:lnTo>
                    <a:pt x="1795131" y="64215"/>
                  </a:lnTo>
                  <a:lnTo>
                    <a:pt x="1761188" y="30273"/>
                  </a:lnTo>
                  <a:lnTo>
                    <a:pt x="1751775" y="2539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19063" y="1271851"/>
              <a:ext cx="955040" cy="1071245"/>
            </a:xfrm>
            <a:custGeom>
              <a:avLst/>
              <a:gdLst/>
              <a:ahLst/>
              <a:cxnLst/>
              <a:rect l="l" t="t" r="r" b="b"/>
              <a:pathLst>
                <a:path w="955039" h="1071245">
                  <a:moveTo>
                    <a:pt x="477316" y="0"/>
                  </a:moveTo>
                  <a:lnTo>
                    <a:pt x="422584" y="2480"/>
                  </a:lnTo>
                  <a:lnTo>
                    <a:pt x="370791" y="9749"/>
                  </a:lnTo>
                  <a:lnTo>
                    <a:pt x="322017" y="21549"/>
                  </a:lnTo>
                  <a:lnTo>
                    <a:pt x="276345" y="37619"/>
                  </a:lnTo>
                  <a:lnTo>
                    <a:pt x="233856" y="57703"/>
                  </a:lnTo>
                  <a:lnTo>
                    <a:pt x="194633" y="81541"/>
                  </a:lnTo>
                  <a:lnTo>
                    <a:pt x="158757" y="108874"/>
                  </a:lnTo>
                  <a:lnTo>
                    <a:pt x="126311" y="139444"/>
                  </a:lnTo>
                  <a:lnTo>
                    <a:pt x="97375" y="172992"/>
                  </a:lnTo>
                  <a:lnTo>
                    <a:pt x="72031" y="209260"/>
                  </a:lnTo>
                  <a:lnTo>
                    <a:pt x="50362" y="247989"/>
                  </a:lnTo>
                  <a:lnTo>
                    <a:pt x="32450" y="288920"/>
                  </a:lnTo>
                  <a:lnTo>
                    <a:pt x="18376" y="331794"/>
                  </a:lnTo>
                  <a:lnTo>
                    <a:pt x="8221" y="376354"/>
                  </a:lnTo>
                  <a:lnTo>
                    <a:pt x="2069" y="422340"/>
                  </a:lnTo>
                  <a:lnTo>
                    <a:pt x="0" y="469493"/>
                  </a:lnTo>
                  <a:lnTo>
                    <a:pt x="3257" y="518931"/>
                  </a:lnTo>
                  <a:lnTo>
                    <a:pt x="12425" y="565782"/>
                  </a:lnTo>
                  <a:lnTo>
                    <a:pt x="26594" y="610336"/>
                  </a:lnTo>
                  <a:lnTo>
                    <a:pt x="44854" y="652882"/>
                  </a:lnTo>
                  <a:lnTo>
                    <a:pt x="66296" y="693710"/>
                  </a:lnTo>
                  <a:lnTo>
                    <a:pt x="90011" y="733108"/>
                  </a:lnTo>
                  <a:lnTo>
                    <a:pt x="115090" y="771367"/>
                  </a:lnTo>
                  <a:lnTo>
                    <a:pt x="165702" y="845625"/>
                  </a:lnTo>
                  <a:lnTo>
                    <a:pt x="189418" y="882203"/>
                  </a:lnTo>
                  <a:lnTo>
                    <a:pt x="210860" y="918799"/>
                  </a:lnTo>
                  <a:lnTo>
                    <a:pt x="229120" y="955702"/>
                  </a:lnTo>
                  <a:lnTo>
                    <a:pt x="243288" y="993203"/>
                  </a:lnTo>
                  <a:lnTo>
                    <a:pt x="252456" y="1031591"/>
                  </a:lnTo>
                  <a:lnTo>
                    <a:pt x="255714" y="1071156"/>
                  </a:lnTo>
                  <a:lnTo>
                    <a:pt x="698931" y="1071156"/>
                  </a:lnTo>
                  <a:lnTo>
                    <a:pt x="702189" y="1031591"/>
                  </a:lnTo>
                  <a:lnTo>
                    <a:pt x="711357" y="993203"/>
                  </a:lnTo>
                  <a:lnTo>
                    <a:pt x="725526" y="955702"/>
                  </a:lnTo>
                  <a:lnTo>
                    <a:pt x="743786" y="918799"/>
                  </a:lnTo>
                  <a:lnTo>
                    <a:pt x="765228" y="882203"/>
                  </a:lnTo>
                  <a:lnTo>
                    <a:pt x="788943" y="845625"/>
                  </a:lnTo>
                  <a:lnTo>
                    <a:pt x="839555" y="771367"/>
                  </a:lnTo>
                  <a:lnTo>
                    <a:pt x="864634" y="733108"/>
                  </a:lnTo>
                  <a:lnTo>
                    <a:pt x="888349" y="693710"/>
                  </a:lnTo>
                  <a:lnTo>
                    <a:pt x="909792" y="652882"/>
                  </a:lnTo>
                  <a:lnTo>
                    <a:pt x="928051" y="610336"/>
                  </a:lnTo>
                  <a:lnTo>
                    <a:pt x="942220" y="565782"/>
                  </a:lnTo>
                  <a:lnTo>
                    <a:pt x="951388" y="518931"/>
                  </a:lnTo>
                  <a:lnTo>
                    <a:pt x="954646" y="469493"/>
                  </a:lnTo>
                  <a:lnTo>
                    <a:pt x="952577" y="422340"/>
                  </a:lnTo>
                  <a:lnTo>
                    <a:pt x="946424" y="376354"/>
                  </a:lnTo>
                  <a:lnTo>
                    <a:pt x="936270" y="331794"/>
                  </a:lnTo>
                  <a:lnTo>
                    <a:pt x="922195" y="288920"/>
                  </a:lnTo>
                  <a:lnTo>
                    <a:pt x="904282" y="247989"/>
                  </a:lnTo>
                  <a:lnTo>
                    <a:pt x="882613" y="209260"/>
                  </a:lnTo>
                  <a:lnTo>
                    <a:pt x="857270" y="172992"/>
                  </a:lnTo>
                  <a:lnTo>
                    <a:pt x="828333" y="139444"/>
                  </a:lnTo>
                  <a:lnTo>
                    <a:pt x="795886" y="108874"/>
                  </a:lnTo>
                  <a:lnTo>
                    <a:pt x="760009" y="81541"/>
                  </a:lnTo>
                  <a:lnTo>
                    <a:pt x="720785" y="57703"/>
                  </a:lnTo>
                  <a:lnTo>
                    <a:pt x="678295" y="37619"/>
                  </a:lnTo>
                  <a:lnTo>
                    <a:pt x="632622" y="21549"/>
                  </a:lnTo>
                  <a:lnTo>
                    <a:pt x="583846" y="9749"/>
                  </a:lnTo>
                  <a:lnTo>
                    <a:pt x="532050" y="2480"/>
                  </a:lnTo>
                  <a:lnTo>
                    <a:pt x="4773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06351" y="1259151"/>
              <a:ext cx="980440" cy="1096645"/>
            </a:xfrm>
            <a:custGeom>
              <a:avLst/>
              <a:gdLst/>
              <a:ahLst/>
              <a:cxnLst/>
              <a:rect l="l" t="t" r="r" b="b"/>
              <a:pathLst>
                <a:path w="980439" h="1096645">
                  <a:moveTo>
                    <a:pt x="490029" y="0"/>
                  </a:moveTo>
                  <a:lnTo>
                    <a:pt x="436336" y="2313"/>
                  </a:lnTo>
                  <a:lnTo>
                    <a:pt x="384805" y="9212"/>
                  </a:lnTo>
                  <a:lnTo>
                    <a:pt x="335593" y="20632"/>
                  </a:lnTo>
                  <a:lnTo>
                    <a:pt x="288858" y="36512"/>
                  </a:lnTo>
                  <a:lnTo>
                    <a:pt x="244758" y="56787"/>
                  </a:lnTo>
                  <a:lnTo>
                    <a:pt x="203450" y="81395"/>
                  </a:lnTo>
                  <a:lnTo>
                    <a:pt x="165093" y="110273"/>
                  </a:lnTo>
                  <a:lnTo>
                    <a:pt x="129844" y="143357"/>
                  </a:lnTo>
                  <a:lnTo>
                    <a:pt x="96287" y="182817"/>
                  </a:lnTo>
                  <a:lnTo>
                    <a:pt x="67485" y="225904"/>
                  </a:lnTo>
                  <a:lnTo>
                    <a:pt x="43587" y="272230"/>
                  </a:lnTo>
                  <a:lnTo>
                    <a:pt x="24740" y="321409"/>
                  </a:lnTo>
                  <a:lnTo>
                    <a:pt x="11094" y="373054"/>
                  </a:lnTo>
                  <a:lnTo>
                    <a:pt x="2798" y="426778"/>
                  </a:lnTo>
                  <a:lnTo>
                    <a:pt x="0" y="482193"/>
                  </a:lnTo>
                  <a:lnTo>
                    <a:pt x="3221" y="532569"/>
                  </a:lnTo>
                  <a:lnTo>
                    <a:pt x="12304" y="580132"/>
                  </a:lnTo>
                  <a:lnTo>
                    <a:pt x="26382" y="625236"/>
                  </a:lnTo>
                  <a:lnTo>
                    <a:pt x="44584" y="668239"/>
                  </a:lnTo>
                  <a:lnTo>
                    <a:pt x="66043" y="709494"/>
                  </a:lnTo>
                  <a:lnTo>
                    <a:pt x="89888" y="749359"/>
                  </a:lnTo>
                  <a:lnTo>
                    <a:pt x="115250" y="788188"/>
                  </a:lnTo>
                  <a:lnTo>
                    <a:pt x="170180" y="868873"/>
                  </a:lnTo>
                  <a:lnTo>
                    <a:pt x="197100" y="911023"/>
                  </a:lnTo>
                  <a:lnTo>
                    <a:pt x="220568" y="953192"/>
                  </a:lnTo>
                  <a:lnTo>
                    <a:pt x="239132" y="995784"/>
                  </a:lnTo>
                  <a:lnTo>
                    <a:pt x="251336" y="1039204"/>
                  </a:lnTo>
                  <a:lnTo>
                    <a:pt x="255727" y="1083856"/>
                  </a:lnTo>
                  <a:lnTo>
                    <a:pt x="255727" y="1090879"/>
                  </a:lnTo>
                  <a:lnTo>
                    <a:pt x="261416" y="1096556"/>
                  </a:lnTo>
                  <a:lnTo>
                    <a:pt x="718654" y="1096556"/>
                  </a:lnTo>
                  <a:lnTo>
                    <a:pt x="724344" y="1090879"/>
                  </a:lnTo>
                  <a:lnTo>
                    <a:pt x="724344" y="1083856"/>
                  </a:lnTo>
                  <a:lnTo>
                    <a:pt x="725593" y="1071156"/>
                  </a:lnTo>
                  <a:lnTo>
                    <a:pt x="280809" y="1071156"/>
                  </a:lnTo>
                  <a:lnTo>
                    <a:pt x="274465" y="1025490"/>
                  </a:lnTo>
                  <a:lnTo>
                    <a:pt x="260987" y="981444"/>
                  </a:lnTo>
                  <a:lnTo>
                    <a:pt x="241700" y="938544"/>
                  </a:lnTo>
                  <a:lnTo>
                    <a:pt x="217924" y="896313"/>
                  </a:lnTo>
                  <a:lnTo>
                    <a:pt x="190985" y="854278"/>
                  </a:lnTo>
                  <a:lnTo>
                    <a:pt x="133448" y="769701"/>
                  </a:lnTo>
                  <a:lnTo>
                    <a:pt x="105669" y="726580"/>
                  </a:lnTo>
                  <a:lnTo>
                    <a:pt x="80123" y="682145"/>
                  </a:lnTo>
                  <a:lnTo>
                    <a:pt x="58066" y="635942"/>
                  </a:lnTo>
                  <a:lnTo>
                    <a:pt x="40756" y="587518"/>
                  </a:lnTo>
                  <a:lnTo>
                    <a:pt x="29448" y="536420"/>
                  </a:lnTo>
                  <a:lnTo>
                    <a:pt x="25399" y="482193"/>
                  </a:lnTo>
                  <a:lnTo>
                    <a:pt x="27612" y="432740"/>
                  </a:lnTo>
                  <a:lnTo>
                    <a:pt x="34144" y="385344"/>
                  </a:lnTo>
                  <a:lnTo>
                    <a:pt x="44836" y="340163"/>
                  </a:lnTo>
                  <a:lnTo>
                    <a:pt x="59529" y="297351"/>
                  </a:lnTo>
                  <a:lnTo>
                    <a:pt x="78064" y="257067"/>
                  </a:lnTo>
                  <a:lnTo>
                    <a:pt x="100282" y="219465"/>
                  </a:lnTo>
                  <a:lnTo>
                    <a:pt x="126023" y="184703"/>
                  </a:lnTo>
                  <a:lnTo>
                    <a:pt x="155130" y="152936"/>
                  </a:lnTo>
                  <a:lnTo>
                    <a:pt x="187442" y="124321"/>
                  </a:lnTo>
                  <a:lnTo>
                    <a:pt x="222801" y="99015"/>
                  </a:lnTo>
                  <a:lnTo>
                    <a:pt x="261048" y="77172"/>
                  </a:lnTo>
                  <a:lnTo>
                    <a:pt x="302023" y="58951"/>
                  </a:lnTo>
                  <a:lnTo>
                    <a:pt x="345568" y="44507"/>
                  </a:lnTo>
                  <a:lnTo>
                    <a:pt x="391523" y="33996"/>
                  </a:lnTo>
                  <a:lnTo>
                    <a:pt x="439730" y="27575"/>
                  </a:lnTo>
                  <a:lnTo>
                    <a:pt x="490029" y="25399"/>
                  </a:lnTo>
                  <a:lnTo>
                    <a:pt x="658499" y="25399"/>
                  </a:lnTo>
                  <a:lnTo>
                    <a:pt x="644469" y="20632"/>
                  </a:lnTo>
                  <a:lnTo>
                    <a:pt x="595255" y="9212"/>
                  </a:lnTo>
                  <a:lnTo>
                    <a:pt x="543722" y="2313"/>
                  </a:lnTo>
                  <a:lnTo>
                    <a:pt x="490029" y="0"/>
                  </a:lnTo>
                  <a:close/>
                </a:path>
                <a:path w="980439" h="1096645">
                  <a:moveTo>
                    <a:pt x="658499" y="25399"/>
                  </a:moveTo>
                  <a:lnTo>
                    <a:pt x="490029" y="25399"/>
                  </a:lnTo>
                  <a:lnTo>
                    <a:pt x="540330" y="27575"/>
                  </a:lnTo>
                  <a:lnTo>
                    <a:pt x="588538" y="33996"/>
                  </a:lnTo>
                  <a:lnTo>
                    <a:pt x="634495" y="44507"/>
                  </a:lnTo>
                  <a:lnTo>
                    <a:pt x="678040" y="58951"/>
                  </a:lnTo>
                  <a:lnTo>
                    <a:pt x="719016" y="77172"/>
                  </a:lnTo>
                  <a:lnTo>
                    <a:pt x="757262" y="99015"/>
                  </a:lnTo>
                  <a:lnTo>
                    <a:pt x="792621" y="124321"/>
                  </a:lnTo>
                  <a:lnTo>
                    <a:pt x="824933" y="152936"/>
                  </a:lnTo>
                  <a:lnTo>
                    <a:pt x="854039" y="184703"/>
                  </a:lnTo>
                  <a:lnTo>
                    <a:pt x="879780" y="219465"/>
                  </a:lnTo>
                  <a:lnTo>
                    <a:pt x="901997" y="257067"/>
                  </a:lnTo>
                  <a:lnTo>
                    <a:pt x="920531" y="297351"/>
                  </a:lnTo>
                  <a:lnTo>
                    <a:pt x="935223" y="340163"/>
                  </a:lnTo>
                  <a:lnTo>
                    <a:pt x="945915" y="385344"/>
                  </a:lnTo>
                  <a:lnTo>
                    <a:pt x="952446" y="432740"/>
                  </a:lnTo>
                  <a:lnTo>
                    <a:pt x="954658" y="482193"/>
                  </a:lnTo>
                  <a:lnTo>
                    <a:pt x="950610" y="536420"/>
                  </a:lnTo>
                  <a:lnTo>
                    <a:pt x="939303" y="587518"/>
                  </a:lnTo>
                  <a:lnTo>
                    <a:pt x="921993" y="635942"/>
                  </a:lnTo>
                  <a:lnTo>
                    <a:pt x="899938" y="682145"/>
                  </a:lnTo>
                  <a:lnTo>
                    <a:pt x="874394" y="726580"/>
                  </a:lnTo>
                  <a:lnTo>
                    <a:pt x="846618" y="769701"/>
                  </a:lnTo>
                  <a:lnTo>
                    <a:pt x="789086" y="854278"/>
                  </a:lnTo>
                  <a:lnTo>
                    <a:pt x="762146" y="896313"/>
                  </a:lnTo>
                  <a:lnTo>
                    <a:pt x="738371" y="938544"/>
                  </a:lnTo>
                  <a:lnTo>
                    <a:pt x="719083" y="981444"/>
                  </a:lnTo>
                  <a:lnTo>
                    <a:pt x="705606" y="1025490"/>
                  </a:lnTo>
                  <a:lnTo>
                    <a:pt x="699261" y="1071156"/>
                  </a:lnTo>
                  <a:lnTo>
                    <a:pt x="725593" y="1071156"/>
                  </a:lnTo>
                  <a:lnTo>
                    <a:pt x="728735" y="1039204"/>
                  </a:lnTo>
                  <a:lnTo>
                    <a:pt x="740939" y="995784"/>
                  </a:lnTo>
                  <a:lnTo>
                    <a:pt x="759502" y="953192"/>
                  </a:lnTo>
                  <a:lnTo>
                    <a:pt x="782971" y="911023"/>
                  </a:lnTo>
                  <a:lnTo>
                    <a:pt x="809891" y="868873"/>
                  </a:lnTo>
                  <a:lnTo>
                    <a:pt x="864816" y="788188"/>
                  </a:lnTo>
                  <a:lnTo>
                    <a:pt x="890176" y="749359"/>
                  </a:lnTo>
                  <a:lnTo>
                    <a:pt x="914018" y="709494"/>
                  </a:lnTo>
                  <a:lnTo>
                    <a:pt x="935475" y="668239"/>
                  </a:lnTo>
                  <a:lnTo>
                    <a:pt x="953677" y="625236"/>
                  </a:lnTo>
                  <a:lnTo>
                    <a:pt x="967754" y="580132"/>
                  </a:lnTo>
                  <a:lnTo>
                    <a:pt x="976837" y="532569"/>
                  </a:lnTo>
                  <a:lnTo>
                    <a:pt x="980058" y="482193"/>
                  </a:lnTo>
                  <a:lnTo>
                    <a:pt x="977260" y="426778"/>
                  </a:lnTo>
                  <a:lnTo>
                    <a:pt x="968964" y="373054"/>
                  </a:lnTo>
                  <a:lnTo>
                    <a:pt x="955318" y="321409"/>
                  </a:lnTo>
                  <a:lnTo>
                    <a:pt x="936471" y="272230"/>
                  </a:lnTo>
                  <a:lnTo>
                    <a:pt x="912573" y="225904"/>
                  </a:lnTo>
                  <a:lnTo>
                    <a:pt x="883771" y="182817"/>
                  </a:lnTo>
                  <a:lnTo>
                    <a:pt x="850214" y="143357"/>
                  </a:lnTo>
                  <a:lnTo>
                    <a:pt x="814968" y="110273"/>
                  </a:lnTo>
                  <a:lnTo>
                    <a:pt x="776613" y="81395"/>
                  </a:lnTo>
                  <a:lnTo>
                    <a:pt x="735306" y="56787"/>
                  </a:lnTo>
                  <a:lnTo>
                    <a:pt x="691205" y="36512"/>
                  </a:lnTo>
                  <a:lnTo>
                    <a:pt x="658499" y="2539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74775" y="2343007"/>
              <a:ext cx="443230" cy="368935"/>
            </a:xfrm>
            <a:custGeom>
              <a:avLst/>
              <a:gdLst/>
              <a:ahLst/>
              <a:cxnLst/>
              <a:rect l="l" t="t" r="r" b="b"/>
              <a:pathLst>
                <a:path w="443229" h="368935">
                  <a:moveTo>
                    <a:pt x="443217" y="0"/>
                  </a:moveTo>
                  <a:lnTo>
                    <a:pt x="0" y="0"/>
                  </a:lnTo>
                  <a:lnTo>
                    <a:pt x="0" y="208089"/>
                  </a:lnTo>
                  <a:lnTo>
                    <a:pt x="26301" y="301026"/>
                  </a:lnTo>
                  <a:lnTo>
                    <a:pt x="58153" y="348751"/>
                  </a:lnTo>
                  <a:lnTo>
                    <a:pt x="116332" y="366334"/>
                  </a:lnTo>
                  <a:lnTo>
                    <a:pt x="221615" y="368846"/>
                  </a:lnTo>
                  <a:lnTo>
                    <a:pt x="332599" y="343727"/>
                  </a:lnTo>
                  <a:lnTo>
                    <a:pt x="400291" y="288467"/>
                  </a:lnTo>
                  <a:lnTo>
                    <a:pt x="434045" y="233207"/>
                  </a:lnTo>
                  <a:lnTo>
                    <a:pt x="443217" y="208089"/>
                  </a:lnTo>
                  <a:lnTo>
                    <a:pt x="44321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35828" y="1688985"/>
              <a:ext cx="502920" cy="1035685"/>
            </a:xfrm>
            <a:custGeom>
              <a:avLst/>
              <a:gdLst/>
              <a:ahLst/>
              <a:cxnLst/>
              <a:rect l="l" t="t" r="r" b="b"/>
              <a:pathLst>
                <a:path w="502920" h="1035685">
                  <a:moveTo>
                    <a:pt x="502843" y="175983"/>
                  </a:moveTo>
                  <a:lnTo>
                    <a:pt x="497979" y="159029"/>
                  </a:lnTo>
                  <a:lnTo>
                    <a:pt x="494423" y="153898"/>
                  </a:lnTo>
                  <a:lnTo>
                    <a:pt x="487883" y="144462"/>
                  </a:lnTo>
                  <a:lnTo>
                    <a:pt x="477431" y="135750"/>
                  </a:lnTo>
                  <a:lnTo>
                    <a:pt x="477431" y="180124"/>
                  </a:lnTo>
                  <a:lnTo>
                    <a:pt x="474383" y="189166"/>
                  </a:lnTo>
                  <a:lnTo>
                    <a:pt x="435635" y="216662"/>
                  </a:lnTo>
                  <a:lnTo>
                    <a:pt x="404774" y="222592"/>
                  </a:lnTo>
                  <a:lnTo>
                    <a:pt x="405104" y="221691"/>
                  </a:lnTo>
                  <a:lnTo>
                    <a:pt x="415239" y="193878"/>
                  </a:lnTo>
                  <a:lnTo>
                    <a:pt x="439839" y="159766"/>
                  </a:lnTo>
                  <a:lnTo>
                    <a:pt x="453644" y="153898"/>
                  </a:lnTo>
                  <a:lnTo>
                    <a:pt x="454494" y="153898"/>
                  </a:lnTo>
                  <a:lnTo>
                    <a:pt x="477431" y="180124"/>
                  </a:lnTo>
                  <a:lnTo>
                    <a:pt x="477431" y="135750"/>
                  </a:lnTo>
                  <a:lnTo>
                    <a:pt x="475843" y="134416"/>
                  </a:lnTo>
                  <a:lnTo>
                    <a:pt x="462305" y="129184"/>
                  </a:lnTo>
                  <a:lnTo>
                    <a:pt x="447738" y="129057"/>
                  </a:lnTo>
                  <a:lnTo>
                    <a:pt x="426339" y="138137"/>
                  </a:lnTo>
                  <a:lnTo>
                    <a:pt x="407276" y="157314"/>
                  </a:lnTo>
                  <a:lnTo>
                    <a:pt x="391172" y="185521"/>
                  </a:lnTo>
                  <a:lnTo>
                    <a:pt x="378714" y="221691"/>
                  </a:lnTo>
                  <a:lnTo>
                    <a:pt x="373303" y="220510"/>
                  </a:lnTo>
                  <a:lnTo>
                    <a:pt x="373303" y="246468"/>
                  </a:lnTo>
                  <a:lnTo>
                    <a:pt x="364680" y="297484"/>
                  </a:lnTo>
                  <a:lnTo>
                    <a:pt x="354545" y="356946"/>
                  </a:lnTo>
                  <a:lnTo>
                    <a:pt x="343255" y="422808"/>
                  </a:lnTo>
                  <a:lnTo>
                    <a:pt x="321144" y="551281"/>
                  </a:lnTo>
                  <a:lnTo>
                    <a:pt x="305600" y="641324"/>
                  </a:lnTo>
                  <a:lnTo>
                    <a:pt x="197231" y="641324"/>
                  </a:lnTo>
                  <a:lnTo>
                    <a:pt x="181686" y="551281"/>
                  </a:lnTo>
                  <a:lnTo>
                    <a:pt x="159588" y="422808"/>
                  </a:lnTo>
                  <a:lnTo>
                    <a:pt x="148297" y="356946"/>
                  </a:lnTo>
                  <a:lnTo>
                    <a:pt x="138163" y="297484"/>
                  </a:lnTo>
                  <a:lnTo>
                    <a:pt x="129552" y="246468"/>
                  </a:lnTo>
                  <a:lnTo>
                    <a:pt x="158813" y="239814"/>
                  </a:lnTo>
                  <a:lnTo>
                    <a:pt x="189268" y="227241"/>
                  </a:lnTo>
                  <a:lnTo>
                    <a:pt x="196748" y="222592"/>
                  </a:lnTo>
                  <a:lnTo>
                    <a:pt x="198196" y="221691"/>
                  </a:lnTo>
                  <a:lnTo>
                    <a:pt x="220332" y="207949"/>
                  </a:lnTo>
                  <a:lnTo>
                    <a:pt x="251421" y="181127"/>
                  </a:lnTo>
                  <a:lnTo>
                    <a:pt x="282511" y="207949"/>
                  </a:lnTo>
                  <a:lnTo>
                    <a:pt x="313575" y="227241"/>
                  </a:lnTo>
                  <a:lnTo>
                    <a:pt x="344030" y="239814"/>
                  </a:lnTo>
                  <a:lnTo>
                    <a:pt x="373303" y="246468"/>
                  </a:lnTo>
                  <a:lnTo>
                    <a:pt x="373303" y="220510"/>
                  </a:lnTo>
                  <a:lnTo>
                    <a:pt x="352653" y="215963"/>
                  </a:lnTo>
                  <a:lnTo>
                    <a:pt x="325285" y="204698"/>
                  </a:lnTo>
                  <a:lnTo>
                    <a:pt x="297116" y="187147"/>
                  </a:lnTo>
                  <a:lnTo>
                    <a:pt x="290182" y="181127"/>
                  </a:lnTo>
                  <a:lnTo>
                    <a:pt x="268719" y="162496"/>
                  </a:lnTo>
                  <a:lnTo>
                    <a:pt x="282397" y="143662"/>
                  </a:lnTo>
                  <a:lnTo>
                    <a:pt x="299059" y="120738"/>
                  </a:lnTo>
                  <a:lnTo>
                    <a:pt x="313575" y="86550"/>
                  </a:lnTo>
                  <a:lnTo>
                    <a:pt x="311365" y="39179"/>
                  </a:lnTo>
                  <a:lnTo>
                    <a:pt x="291122" y="14960"/>
                  </a:lnTo>
                  <a:lnTo>
                    <a:pt x="291122" y="67894"/>
                  </a:lnTo>
                  <a:lnTo>
                    <a:pt x="285864" y="90119"/>
                  </a:lnTo>
                  <a:lnTo>
                    <a:pt x="272554" y="115531"/>
                  </a:lnTo>
                  <a:lnTo>
                    <a:pt x="251421" y="143662"/>
                  </a:lnTo>
                  <a:lnTo>
                    <a:pt x="230149" y="115417"/>
                  </a:lnTo>
                  <a:lnTo>
                    <a:pt x="216750" y="89890"/>
                  </a:lnTo>
                  <a:lnTo>
                    <a:pt x="211455" y="67602"/>
                  </a:lnTo>
                  <a:lnTo>
                    <a:pt x="214464" y="49034"/>
                  </a:lnTo>
                  <a:lnTo>
                    <a:pt x="221653" y="38468"/>
                  </a:lnTo>
                  <a:lnTo>
                    <a:pt x="231330" y="31102"/>
                  </a:lnTo>
                  <a:lnTo>
                    <a:pt x="241706" y="26809"/>
                  </a:lnTo>
                  <a:lnTo>
                    <a:pt x="251015" y="25400"/>
                  </a:lnTo>
                  <a:lnTo>
                    <a:pt x="259346" y="26606"/>
                  </a:lnTo>
                  <a:lnTo>
                    <a:pt x="269836" y="30594"/>
                  </a:lnTo>
                  <a:lnTo>
                    <a:pt x="280174" y="37985"/>
                  </a:lnTo>
                  <a:lnTo>
                    <a:pt x="288099" y="49364"/>
                  </a:lnTo>
                  <a:lnTo>
                    <a:pt x="291122" y="67894"/>
                  </a:lnTo>
                  <a:lnTo>
                    <a:pt x="291122" y="14960"/>
                  </a:lnTo>
                  <a:lnTo>
                    <a:pt x="282981" y="8813"/>
                  </a:lnTo>
                  <a:lnTo>
                    <a:pt x="266001" y="2082"/>
                  </a:lnTo>
                  <a:lnTo>
                    <a:pt x="251015" y="0"/>
                  </a:lnTo>
                  <a:lnTo>
                    <a:pt x="236118" y="2082"/>
                  </a:lnTo>
                  <a:lnTo>
                    <a:pt x="219329" y="8737"/>
                  </a:lnTo>
                  <a:lnTo>
                    <a:pt x="203377" y="20764"/>
                  </a:lnTo>
                  <a:lnTo>
                    <a:pt x="191198" y="38862"/>
                  </a:lnTo>
                  <a:lnTo>
                    <a:pt x="186220" y="59207"/>
                  </a:lnTo>
                  <a:lnTo>
                    <a:pt x="189014" y="86296"/>
                  </a:lnTo>
                  <a:lnTo>
                    <a:pt x="203631" y="120586"/>
                  </a:lnTo>
                  <a:lnTo>
                    <a:pt x="234124" y="162496"/>
                  </a:lnTo>
                  <a:lnTo>
                    <a:pt x="205714" y="187147"/>
                  </a:lnTo>
                  <a:lnTo>
                    <a:pt x="177558" y="204711"/>
                  </a:lnTo>
                  <a:lnTo>
                    <a:pt x="150190" y="215963"/>
                  </a:lnTo>
                  <a:lnTo>
                    <a:pt x="124142" y="221691"/>
                  </a:lnTo>
                  <a:lnTo>
                    <a:pt x="111671" y="185508"/>
                  </a:lnTo>
                  <a:lnTo>
                    <a:pt x="98069" y="161696"/>
                  </a:lnTo>
                  <a:lnTo>
                    <a:pt x="98069" y="222592"/>
                  </a:lnTo>
                  <a:lnTo>
                    <a:pt x="81864" y="220535"/>
                  </a:lnTo>
                  <a:lnTo>
                    <a:pt x="43434" y="204787"/>
                  </a:lnTo>
                  <a:lnTo>
                    <a:pt x="25412" y="180124"/>
                  </a:lnTo>
                  <a:lnTo>
                    <a:pt x="27254" y="171043"/>
                  </a:lnTo>
                  <a:lnTo>
                    <a:pt x="30988" y="164985"/>
                  </a:lnTo>
                  <a:lnTo>
                    <a:pt x="35750" y="159461"/>
                  </a:lnTo>
                  <a:lnTo>
                    <a:pt x="41529" y="155448"/>
                  </a:lnTo>
                  <a:lnTo>
                    <a:pt x="48348" y="153898"/>
                  </a:lnTo>
                  <a:lnTo>
                    <a:pt x="49212" y="153898"/>
                  </a:lnTo>
                  <a:lnTo>
                    <a:pt x="87604" y="193878"/>
                  </a:lnTo>
                  <a:lnTo>
                    <a:pt x="98069" y="222592"/>
                  </a:lnTo>
                  <a:lnTo>
                    <a:pt x="98069" y="161696"/>
                  </a:lnTo>
                  <a:lnTo>
                    <a:pt x="95567" y="157314"/>
                  </a:lnTo>
                  <a:lnTo>
                    <a:pt x="92176" y="153898"/>
                  </a:lnTo>
                  <a:lnTo>
                    <a:pt x="76492" y="138137"/>
                  </a:lnTo>
                  <a:lnTo>
                    <a:pt x="55118" y="129057"/>
                  </a:lnTo>
                  <a:lnTo>
                    <a:pt x="40538" y="129222"/>
                  </a:lnTo>
                  <a:lnTo>
                    <a:pt x="27012" y="134442"/>
                  </a:lnTo>
                  <a:lnTo>
                    <a:pt x="14973" y="144475"/>
                  </a:lnTo>
                  <a:lnTo>
                    <a:pt x="4876" y="159042"/>
                  </a:lnTo>
                  <a:lnTo>
                    <a:pt x="0" y="175983"/>
                  </a:lnTo>
                  <a:lnTo>
                    <a:pt x="2616" y="193446"/>
                  </a:lnTo>
                  <a:lnTo>
                    <a:pt x="28702" y="225488"/>
                  </a:lnTo>
                  <a:lnTo>
                    <a:pt x="81673" y="246100"/>
                  </a:lnTo>
                  <a:lnTo>
                    <a:pt x="104013" y="248056"/>
                  </a:lnTo>
                  <a:lnTo>
                    <a:pt x="104394" y="250063"/>
                  </a:lnTo>
                  <a:lnTo>
                    <a:pt x="113118" y="301701"/>
                  </a:lnTo>
                  <a:lnTo>
                    <a:pt x="123253" y="361188"/>
                  </a:lnTo>
                  <a:lnTo>
                    <a:pt x="134543" y="427075"/>
                  </a:lnTo>
                  <a:lnTo>
                    <a:pt x="156654" y="555586"/>
                  </a:lnTo>
                  <a:lnTo>
                    <a:pt x="171450" y="641324"/>
                  </a:lnTo>
                  <a:lnTo>
                    <a:pt x="31927" y="641324"/>
                  </a:lnTo>
                  <a:lnTo>
                    <a:pt x="26238" y="647001"/>
                  </a:lnTo>
                  <a:lnTo>
                    <a:pt x="26238" y="690130"/>
                  </a:lnTo>
                  <a:lnTo>
                    <a:pt x="26238" y="704176"/>
                  </a:lnTo>
                  <a:lnTo>
                    <a:pt x="26238" y="867460"/>
                  </a:lnTo>
                  <a:lnTo>
                    <a:pt x="27838" y="869073"/>
                  </a:lnTo>
                  <a:lnTo>
                    <a:pt x="59448" y="932992"/>
                  </a:lnTo>
                  <a:lnTo>
                    <a:pt x="89382" y="969073"/>
                  </a:lnTo>
                  <a:lnTo>
                    <a:pt x="131724" y="1002106"/>
                  </a:lnTo>
                  <a:lnTo>
                    <a:pt x="188188" y="1026223"/>
                  </a:lnTo>
                  <a:lnTo>
                    <a:pt x="260540" y="1035570"/>
                  </a:lnTo>
                  <a:lnTo>
                    <a:pt x="332905" y="1026223"/>
                  </a:lnTo>
                  <a:lnTo>
                    <a:pt x="370484" y="1010170"/>
                  </a:lnTo>
                  <a:lnTo>
                    <a:pt x="389382" y="1002106"/>
                  </a:lnTo>
                  <a:lnTo>
                    <a:pt x="431711" y="969073"/>
                  </a:lnTo>
                  <a:lnTo>
                    <a:pt x="461645" y="932992"/>
                  </a:lnTo>
                  <a:lnTo>
                    <a:pt x="480923" y="899756"/>
                  </a:lnTo>
                  <a:lnTo>
                    <a:pt x="493242" y="869061"/>
                  </a:lnTo>
                  <a:lnTo>
                    <a:pt x="494855" y="867460"/>
                  </a:lnTo>
                  <a:lnTo>
                    <a:pt x="494855" y="853414"/>
                  </a:lnTo>
                  <a:lnTo>
                    <a:pt x="494728" y="853300"/>
                  </a:lnTo>
                  <a:lnTo>
                    <a:pt x="494753" y="813142"/>
                  </a:lnTo>
                  <a:lnTo>
                    <a:pt x="494855" y="798995"/>
                  </a:lnTo>
                  <a:lnTo>
                    <a:pt x="494792" y="758672"/>
                  </a:lnTo>
                  <a:lnTo>
                    <a:pt x="494855" y="744562"/>
                  </a:lnTo>
                  <a:lnTo>
                    <a:pt x="494830" y="704202"/>
                  </a:lnTo>
                  <a:lnTo>
                    <a:pt x="494855" y="690130"/>
                  </a:lnTo>
                  <a:lnTo>
                    <a:pt x="494855" y="666724"/>
                  </a:lnTo>
                  <a:lnTo>
                    <a:pt x="494855" y="647001"/>
                  </a:lnTo>
                  <a:lnTo>
                    <a:pt x="489165" y="641324"/>
                  </a:lnTo>
                  <a:lnTo>
                    <a:pt x="469455" y="641324"/>
                  </a:lnTo>
                  <a:lnTo>
                    <a:pt x="469455" y="666724"/>
                  </a:lnTo>
                  <a:lnTo>
                    <a:pt x="469455" y="684453"/>
                  </a:lnTo>
                  <a:lnTo>
                    <a:pt x="469455" y="847737"/>
                  </a:lnTo>
                  <a:lnTo>
                    <a:pt x="465023" y="847737"/>
                  </a:lnTo>
                  <a:lnTo>
                    <a:pt x="465023" y="873137"/>
                  </a:lnTo>
                  <a:lnTo>
                    <a:pt x="463600" y="877227"/>
                  </a:lnTo>
                  <a:lnTo>
                    <a:pt x="423887" y="941463"/>
                  </a:lnTo>
                  <a:lnTo>
                    <a:pt x="385533" y="975004"/>
                  </a:lnTo>
                  <a:lnTo>
                    <a:pt x="331825" y="1000226"/>
                  </a:lnTo>
                  <a:lnTo>
                    <a:pt x="260540" y="1010170"/>
                  </a:lnTo>
                  <a:lnTo>
                    <a:pt x="189268" y="1000226"/>
                  </a:lnTo>
                  <a:lnTo>
                    <a:pt x="135572" y="975004"/>
                  </a:lnTo>
                  <a:lnTo>
                    <a:pt x="97205" y="941463"/>
                  </a:lnTo>
                  <a:lnTo>
                    <a:pt x="71932" y="906551"/>
                  </a:lnTo>
                  <a:lnTo>
                    <a:pt x="56057" y="873137"/>
                  </a:lnTo>
                  <a:lnTo>
                    <a:pt x="465023" y="873137"/>
                  </a:lnTo>
                  <a:lnTo>
                    <a:pt x="465023" y="847737"/>
                  </a:lnTo>
                  <a:lnTo>
                    <a:pt x="51638" y="847737"/>
                  </a:lnTo>
                  <a:lnTo>
                    <a:pt x="51638" y="818718"/>
                  </a:lnTo>
                  <a:lnTo>
                    <a:pt x="469455" y="818718"/>
                  </a:lnTo>
                  <a:lnTo>
                    <a:pt x="469455" y="793318"/>
                  </a:lnTo>
                  <a:lnTo>
                    <a:pt x="51638" y="793318"/>
                  </a:lnTo>
                  <a:lnTo>
                    <a:pt x="51638" y="764286"/>
                  </a:lnTo>
                  <a:lnTo>
                    <a:pt x="469455" y="764286"/>
                  </a:lnTo>
                  <a:lnTo>
                    <a:pt x="469455" y="738886"/>
                  </a:lnTo>
                  <a:lnTo>
                    <a:pt x="51638" y="738886"/>
                  </a:lnTo>
                  <a:lnTo>
                    <a:pt x="51638" y="709853"/>
                  </a:lnTo>
                  <a:lnTo>
                    <a:pt x="469455" y="709853"/>
                  </a:lnTo>
                  <a:lnTo>
                    <a:pt x="469455" y="684453"/>
                  </a:lnTo>
                  <a:lnTo>
                    <a:pt x="51638" y="684453"/>
                  </a:lnTo>
                  <a:lnTo>
                    <a:pt x="51638" y="666724"/>
                  </a:lnTo>
                  <a:lnTo>
                    <a:pt x="180378" y="666724"/>
                  </a:lnTo>
                  <a:lnTo>
                    <a:pt x="181775" y="667702"/>
                  </a:lnTo>
                  <a:lnTo>
                    <a:pt x="187540" y="666724"/>
                  </a:lnTo>
                  <a:lnTo>
                    <a:pt x="315595" y="666724"/>
                  </a:lnTo>
                  <a:lnTo>
                    <a:pt x="322376" y="666724"/>
                  </a:lnTo>
                  <a:lnTo>
                    <a:pt x="469455" y="666724"/>
                  </a:lnTo>
                  <a:lnTo>
                    <a:pt x="469455" y="641324"/>
                  </a:lnTo>
                  <a:lnTo>
                    <a:pt x="331381" y="641324"/>
                  </a:lnTo>
                  <a:lnTo>
                    <a:pt x="346189" y="555586"/>
                  </a:lnTo>
                  <a:lnTo>
                    <a:pt x="368300" y="427075"/>
                  </a:lnTo>
                  <a:lnTo>
                    <a:pt x="379590" y="361188"/>
                  </a:lnTo>
                  <a:lnTo>
                    <a:pt x="389724" y="301701"/>
                  </a:lnTo>
                  <a:lnTo>
                    <a:pt x="398449" y="250050"/>
                  </a:lnTo>
                  <a:lnTo>
                    <a:pt x="398830" y="248056"/>
                  </a:lnTo>
                  <a:lnTo>
                    <a:pt x="441502" y="241325"/>
                  </a:lnTo>
                  <a:lnTo>
                    <a:pt x="477266" y="222592"/>
                  </a:lnTo>
                  <a:lnTo>
                    <a:pt x="490537" y="210312"/>
                  </a:lnTo>
                  <a:lnTo>
                    <a:pt x="500227" y="193446"/>
                  </a:lnTo>
                  <a:lnTo>
                    <a:pt x="502843" y="1759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40" y="436577"/>
            <a:ext cx="1186074" cy="202093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730500" y="432007"/>
            <a:ext cx="706120" cy="172720"/>
            <a:chOff x="1730500" y="432007"/>
            <a:chExt cx="706120" cy="17272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0500" y="432007"/>
              <a:ext cx="493767" cy="1721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7477" y="481379"/>
              <a:ext cx="189048" cy="122758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1656848" y="3823392"/>
            <a:ext cx="447675" cy="913765"/>
          </a:xfrm>
          <a:custGeom>
            <a:avLst/>
            <a:gdLst/>
            <a:ahLst/>
            <a:cxnLst/>
            <a:rect l="l" t="t" r="r" b="b"/>
            <a:pathLst>
              <a:path w="447675" h="913764">
                <a:moveTo>
                  <a:pt x="122110" y="0"/>
                </a:moveTo>
                <a:lnTo>
                  <a:pt x="109169" y="0"/>
                </a:lnTo>
                <a:lnTo>
                  <a:pt x="103911" y="1663"/>
                </a:lnTo>
                <a:lnTo>
                  <a:pt x="93637" y="8356"/>
                </a:lnTo>
                <a:lnTo>
                  <a:pt x="90627" y="14947"/>
                </a:lnTo>
                <a:lnTo>
                  <a:pt x="89738" y="24777"/>
                </a:lnTo>
                <a:lnTo>
                  <a:pt x="673" y="879347"/>
                </a:lnTo>
                <a:lnTo>
                  <a:pt x="215" y="880237"/>
                </a:lnTo>
                <a:lnTo>
                  <a:pt x="0" y="881354"/>
                </a:lnTo>
                <a:lnTo>
                  <a:pt x="0" y="895870"/>
                </a:lnTo>
                <a:lnTo>
                  <a:pt x="2006" y="901776"/>
                </a:lnTo>
                <a:lnTo>
                  <a:pt x="10045" y="911148"/>
                </a:lnTo>
                <a:lnTo>
                  <a:pt x="15836" y="913498"/>
                </a:lnTo>
                <a:lnTo>
                  <a:pt x="430174" y="913498"/>
                </a:lnTo>
                <a:lnTo>
                  <a:pt x="435660" y="911148"/>
                </a:lnTo>
                <a:lnTo>
                  <a:pt x="445033" y="901776"/>
                </a:lnTo>
                <a:lnTo>
                  <a:pt x="447370" y="896315"/>
                </a:lnTo>
                <a:lnTo>
                  <a:pt x="447370" y="883818"/>
                </a:lnTo>
                <a:lnTo>
                  <a:pt x="445033" y="878332"/>
                </a:lnTo>
                <a:lnTo>
                  <a:pt x="435660" y="868959"/>
                </a:lnTo>
                <a:lnTo>
                  <a:pt x="430174" y="866622"/>
                </a:lnTo>
                <a:lnTo>
                  <a:pt x="50228" y="866622"/>
                </a:lnTo>
                <a:lnTo>
                  <a:pt x="137287" y="34150"/>
                </a:lnTo>
                <a:lnTo>
                  <a:pt x="137287" y="30797"/>
                </a:lnTo>
                <a:lnTo>
                  <a:pt x="137845" y="26669"/>
                </a:lnTo>
                <a:lnTo>
                  <a:pt x="137960" y="17627"/>
                </a:lnTo>
                <a:lnTo>
                  <a:pt x="135953" y="11709"/>
                </a:lnTo>
                <a:lnTo>
                  <a:pt x="127914" y="2324"/>
                </a:lnTo>
                <a:lnTo>
                  <a:pt x="12211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47118" y="3823392"/>
            <a:ext cx="447675" cy="913765"/>
          </a:xfrm>
          <a:custGeom>
            <a:avLst/>
            <a:gdLst/>
            <a:ahLst/>
            <a:cxnLst/>
            <a:rect l="l" t="t" r="r" b="b"/>
            <a:pathLst>
              <a:path w="447675" h="913764">
                <a:moveTo>
                  <a:pt x="122110" y="0"/>
                </a:moveTo>
                <a:lnTo>
                  <a:pt x="109169" y="0"/>
                </a:lnTo>
                <a:lnTo>
                  <a:pt x="103911" y="1663"/>
                </a:lnTo>
                <a:lnTo>
                  <a:pt x="93637" y="8356"/>
                </a:lnTo>
                <a:lnTo>
                  <a:pt x="90627" y="14947"/>
                </a:lnTo>
                <a:lnTo>
                  <a:pt x="89738" y="24777"/>
                </a:lnTo>
                <a:lnTo>
                  <a:pt x="673" y="879347"/>
                </a:lnTo>
                <a:lnTo>
                  <a:pt x="215" y="880237"/>
                </a:lnTo>
                <a:lnTo>
                  <a:pt x="0" y="881354"/>
                </a:lnTo>
                <a:lnTo>
                  <a:pt x="0" y="895870"/>
                </a:lnTo>
                <a:lnTo>
                  <a:pt x="2006" y="901776"/>
                </a:lnTo>
                <a:lnTo>
                  <a:pt x="10045" y="911148"/>
                </a:lnTo>
                <a:lnTo>
                  <a:pt x="15836" y="913498"/>
                </a:lnTo>
                <a:lnTo>
                  <a:pt x="430174" y="913498"/>
                </a:lnTo>
                <a:lnTo>
                  <a:pt x="435660" y="911148"/>
                </a:lnTo>
                <a:lnTo>
                  <a:pt x="445033" y="901776"/>
                </a:lnTo>
                <a:lnTo>
                  <a:pt x="447370" y="896315"/>
                </a:lnTo>
                <a:lnTo>
                  <a:pt x="447370" y="883818"/>
                </a:lnTo>
                <a:lnTo>
                  <a:pt x="445033" y="878332"/>
                </a:lnTo>
                <a:lnTo>
                  <a:pt x="435660" y="868959"/>
                </a:lnTo>
                <a:lnTo>
                  <a:pt x="430174" y="866622"/>
                </a:lnTo>
                <a:lnTo>
                  <a:pt x="50228" y="866622"/>
                </a:lnTo>
                <a:lnTo>
                  <a:pt x="137287" y="34150"/>
                </a:lnTo>
                <a:lnTo>
                  <a:pt x="137287" y="30797"/>
                </a:lnTo>
                <a:lnTo>
                  <a:pt x="137845" y="26669"/>
                </a:lnTo>
                <a:lnTo>
                  <a:pt x="137960" y="17627"/>
                </a:lnTo>
                <a:lnTo>
                  <a:pt x="135953" y="11709"/>
                </a:lnTo>
                <a:lnTo>
                  <a:pt x="127914" y="2324"/>
                </a:lnTo>
                <a:lnTo>
                  <a:pt x="12211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50089" y="3823392"/>
            <a:ext cx="447675" cy="913765"/>
          </a:xfrm>
          <a:custGeom>
            <a:avLst/>
            <a:gdLst/>
            <a:ahLst/>
            <a:cxnLst/>
            <a:rect l="l" t="t" r="r" b="b"/>
            <a:pathLst>
              <a:path w="447675" h="913764">
                <a:moveTo>
                  <a:pt x="122110" y="0"/>
                </a:moveTo>
                <a:lnTo>
                  <a:pt x="109169" y="0"/>
                </a:lnTo>
                <a:lnTo>
                  <a:pt x="103911" y="1663"/>
                </a:lnTo>
                <a:lnTo>
                  <a:pt x="93637" y="8356"/>
                </a:lnTo>
                <a:lnTo>
                  <a:pt x="90627" y="14947"/>
                </a:lnTo>
                <a:lnTo>
                  <a:pt x="89738" y="24777"/>
                </a:lnTo>
                <a:lnTo>
                  <a:pt x="673" y="879347"/>
                </a:lnTo>
                <a:lnTo>
                  <a:pt x="215" y="880237"/>
                </a:lnTo>
                <a:lnTo>
                  <a:pt x="0" y="881354"/>
                </a:lnTo>
                <a:lnTo>
                  <a:pt x="0" y="895870"/>
                </a:lnTo>
                <a:lnTo>
                  <a:pt x="2006" y="901776"/>
                </a:lnTo>
                <a:lnTo>
                  <a:pt x="10045" y="911148"/>
                </a:lnTo>
                <a:lnTo>
                  <a:pt x="15836" y="913498"/>
                </a:lnTo>
                <a:lnTo>
                  <a:pt x="430174" y="913498"/>
                </a:lnTo>
                <a:lnTo>
                  <a:pt x="435660" y="911148"/>
                </a:lnTo>
                <a:lnTo>
                  <a:pt x="445033" y="901776"/>
                </a:lnTo>
                <a:lnTo>
                  <a:pt x="447370" y="896315"/>
                </a:lnTo>
                <a:lnTo>
                  <a:pt x="447370" y="883818"/>
                </a:lnTo>
                <a:lnTo>
                  <a:pt x="445033" y="878332"/>
                </a:lnTo>
                <a:lnTo>
                  <a:pt x="435660" y="868959"/>
                </a:lnTo>
                <a:lnTo>
                  <a:pt x="430174" y="866622"/>
                </a:lnTo>
                <a:lnTo>
                  <a:pt x="50228" y="866622"/>
                </a:lnTo>
                <a:lnTo>
                  <a:pt x="137286" y="34150"/>
                </a:lnTo>
                <a:lnTo>
                  <a:pt x="137286" y="30797"/>
                </a:lnTo>
                <a:lnTo>
                  <a:pt x="137845" y="26669"/>
                </a:lnTo>
                <a:lnTo>
                  <a:pt x="137960" y="17627"/>
                </a:lnTo>
                <a:lnTo>
                  <a:pt x="135953" y="11709"/>
                </a:lnTo>
                <a:lnTo>
                  <a:pt x="127914" y="2324"/>
                </a:lnTo>
                <a:lnTo>
                  <a:pt x="12211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53061" y="3823392"/>
            <a:ext cx="447675" cy="913765"/>
          </a:xfrm>
          <a:custGeom>
            <a:avLst/>
            <a:gdLst/>
            <a:ahLst/>
            <a:cxnLst/>
            <a:rect l="l" t="t" r="r" b="b"/>
            <a:pathLst>
              <a:path w="447675" h="913764">
                <a:moveTo>
                  <a:pt x="122110" y="0"/>
                </a:moveTo>
                <a:lnTo>
                  <a:pt x="109169" y="0"/>
                </a:lnTo>
                <a:lnTo>
                  <a:pt x="103911" y="1663"/>
                </a:lnTo>
                <a:lnTo>
                  <a:pt x="93637" y="8356"/>
                </a:lnTo>
                <a:lnTo>
                  <a:pt x="90627" y="14947"/>
                </a:lnTo>
                <a:lnTo>
                  <a:pt x="89738" y="24777"/>
                </a:lnTo>
                <a:lnTo>
                  <a:pt x="673" y="879347"/>
                </a:lnTo>
                <a:lnTo>
                  <a:pt x="215" y="880237"/>
                </a:lnTo>
                <a:lnTo>
                  <a:pt x="0" y="881354"/>
                </a:lnTo>
                <a:lnTo>
                  <a:pt x="0" y="895870"/>
                </a:lnTo>
                <a:lnTo>
                  <a:pt x="2006" y="901776"/>
                </a:lnTo>
                <a:lnTo>
                  <a:pt x="10045" y="911148"/>
                </a:lnTo>
                <a:lnTo>
                  <a:pt x="15836" y="913498"/>
                </a:lnTo>
                <a:lnTo>
                  <a:pt x="430174" y="913498"/>
                </a:lnTo>
                <a:lnTo>
                  <a:pt x="435660" y="911148"/>
                </a:lnTo>
                <a:lnTo>
                  <a:pt x="445033" y="901776"/>
                </a:lnTo>
                <a:lnTo>
                  <a:pt x="447370" y="896315"/>
                </a:lnTo>
                <a:lnTo>
                  <a:pt x="447370" y="883818"/>
                </a:lnTo>
                <a:lnTo>
                  <a:pt x="445033" y="878332"/>
                </a:lnTo>
                <a:lnTo>
                  <a:pt x="435660" y="868959"/>
                </a:lnTo>
                <a:lnTo>
                  <a:pt x="430174" y="866622"/>
                </a:lnTo>
                <a:lnTo>
                  <a:pt x="50228" y="866622"/>
                </a:lnTo>
                <a:lnTo>
                  <a:pt x="137286" y="34150"/>
                </a:lnTo>
                <a:lnTo>
                  <a:pt x="137286" y="30797"/>
                </a:lnTo>
                <a:lnTo>
                  <a:pt x="137845" y="26669"/>
                </a:lnTo>
                <a:lnTo>
                  <a:pt x="137960" y="17627"/>
                </a:lnTo>
                <a:lnTo>
                  <a:pt x="135953" y="11709"/>
                </a:lnTo>
                <a:lnTo>
                  <a:pt x="127914" y="2324"/>
                </a:lnTo>
                <a:lnTo>
                  <a:pt x="12211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56025" y="3823392"/>
            <a:ext cx="447675" cy="913765"/>
          </a:xfrm>
          <a:custGeom>
            <a:avLst/>
            <a:gdLst/>
            <a:ahLst/>
            <a:cxnLst/>
            <a:rect l="l" t="t" r="r" b="b"/>
            <a:pathLst>
              <a:path w="447675" h="913764">
                <a:moveTo>
                  <a:pt x="122110" y="0"/>
                </a:moveTo>
                <a:lnTo>
                  <a:pt x="109169" y="0"/>
                </a:lnTo>
                <a:lnTo>
                  <a:pt x="103911" y="1663"/>
                </a:lnTo>
                <a:lnTo>
                  <a:pt x="93637" y="8356"/>
                </a:lnTo>
                <a:lnTo>
                  <a:pt x="90627" y="14947"/>
                </a:lnTo>
                <a:lnTo>
                  <a:pt x="89738" y="24777"/>
                </a:lnTo>
                <a:lnTo>
                  <a:pt x="673" y="879347"/>
                </a:lnTo>
                <a:lnTo>
                  <a:pt x="215" y="880237"/>
                </a:lnTo>
                <a:lnTo>
                  <a:pt x="0" y="881354"/>
                </a:lnTo>
                <a:lnTo>
                  <a:pt x="0" y="895870"/>
                </a:lnTo>
                <a:lnTo>
                  <a:pt x="2006" y="901776"/>
                </a:lnTo>
                <a:lnTo>
                  <a:pt x="10045" y="911148"/>
                </a:lnTo>
                <a:lnTo>
                  <a:pt x="15836" y="913498"/>
                </a:lnTo>
                <a:lnTo>
                  <a:pt x="430174" y="913498"/>
                </a:lnTo>
                <a:lnTo>
                  <a:pt x="435660" y="911148"/>
                </a:lnTo>
                <a:lnTo>
                  <a:pt x="445033" y="901776"/>
                </a:lnTo>
                <a:lnTo>
                  <a:pt x="447370" y="896315"/>
                </a:lnTo>
                <a:lnTo>
                  <a:pt x="447370" y="883818"/>
                </a:lnTo>
                <a:lnTo>
                  <a:pt x="445033" y="878332"/>
                </a:lnTo>
                <a:lnTo>
                  <a:pt x="435660" y="868959"/>
                </a:lnTo>
                <a:lnTo>
                  <a:pt x="430174" y="866622"/>
                </a:lnTo>
                <a:lnTo>
                  <a:pt x="50228" y="866622"/>
                </a:lnTo>
                <a:lnTo>
                  <a:pt x="137286" y="34150"/>
                </a:lnTo>
                <a:lnTo>
                  <a:pt x="137286" y="30797"/>
                </a:lnTo>
                <a:lnTo>
                  <a:pt x="137845" y="26669"/>
                </a:lnTo>
                <a:lnTo>
                  <a:pt x="137960" y="17627"/>
                </a:lnTo>
                <a:lnTo>
                  <a:pt x="135953" y="11709"/>
                </a:lnTo>
                <a:lnTo>
                  <a:pt x="127914" y="2324"/>
                </a:lnTo>
                <a:lnTo>
                  <a:pt x="12211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366013" y="793000"/>
            <a:ext cx="6828155" cy="8941435"/>
            <a:chOff x="366013" y="793000"/>
            <a:chExt cx="6828155" cy="8941435"/>
          </a:xfrm>
        </p:grpSpPr>
        <p:sp>
          <p:nvSpPr>
            <p:cNvPr id="19" name="object 19"/>
            <p:cNvSpPr/>
            <p:nvPr/>
          </p:nvSpPr>
          <p:spPr>
            <a:xfrm>
              <a:off x="6158997" y="3823392"/>
              <a:ext cx="447675" cy="913765"/>
            </a:xfrm>
            <a:custGeom>
              <a:avLst/>
              <a:gdLst/>
              <a:ahLst/>
              <a:cxnLst/>
              <a:rect l="l" t="t" r="r" b="b"/>
              <a:pathLst>
                <a:path w="447675" h="913764">
                  <a:moveTo>
                    <a:pt x="122110" y="0"/>
                  </a:moveTo>
                  <a:lnTo>
                    <a:pt x="109169" y="0"/>
                  </a:lnTo>
                  <a:lnTo>
                    <a:pt x="103911" y="1663"/>
                  </a:lnTo>
                  <a:lnTo>
                    <a:pt x="93637" y="8356"/>
                  </a:lnTo>
                  <a:lnTo>
                    <a:pt x="90627" y="14947"/>
                  </a:lnTo>
                  <a:lnTo>
                    <a:pt x="89738" y="24777"/>
                  </a:lnTo>
                  <a:lnTo>
                    <a:pt x="673" y="879347"/>
                  </a:lnTo>
                  <a:lnTo>
                    <a:pt x="215" y="880237"/>
                  </a:lnTo>
                  <a:lnTo>
                    <a:pt x="0" y="881354"/>
                  </a:lnTo>
                  <a:lnTo>
                    <a:pt x="0" y="895870"/>
                  </a:lnTo>
                  <a:lnTo>
                    <a:pt x="2006" y="901776"/>
                  </a:lnTo>
                  <a:lnTo>
                    <a:pt x="10045" y="911148"/>
                  </a:lnTo>
                  <a:lnTo>
                    <a:pt x="15836" y="913498"/>
                  </a:lnTo>
                  <a:lnTo>
                    <a:pt x="430187" y="913498"/>
                  </a:lnTo>
                  <a:lnTo>
                    <a:pt x="435660" y="911148"/>
                  </a:lnTo>
                  <a:lnTo>
                    <a:pt x="445033" y="901776"/>
                  </a:lnTo>
                  <a:lnTo>
                    <a:pt x="447382" y="896315"/>
                  </a:lnTo>
                  <a:lnTo>
                    <a:pt x="447382" y="883818"/>
                  </a:lnTo>
                  <a:lnTo>
                    <a:pt x="445033" y="878332"/>
                  </a:lnTo>
                  <a:lnTo>
                    <a:pt x="435660" y="868959"/>
                  </a:lnTo>
                  <a:lnTo>
                    <a:pt x="430187" y="866622"/>
                  </a:lnTo>
                  <a:lnTo>
                    <a:pt x="50228" y="866622"/>
                  </a:lnTo>
                  <a:lnTo>
                    <a:pt x="137286" y="34150"/>
                  </a:lnTo>
                  <a:lnTo>
                    <a:pt x="137286" y="30797"/>
                  </a:lnTo>
                  <a:lnTo>
                    <a:pt x="137845" y="26669"/>
                  </a:lnTo>
                  <a:lnTo>
                    <a:pt x="137960" y="17627"/>
                  </a:lnTo>
                  <a:lnTo>
                    <a:pt x="135953" y="11709"/>
                  </a:lnTo>
                  <a:lnTo>
                    <a:pt x="127914" y="2324"/>
                  </a:lnTo>
                  <a:lnTo>
                    <a:pt x="122110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6013" y="793000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75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75" y="8940901"/>
                  </a:lnTo>
                  <a:lnTo>
                    <a:pt x="6645306" y="8936247"/>
                  </a:lnTo>
                  <a:lnTo>
                    <a:pt x="6688205" y="8922901"/>
                  </a:lnTo>
                  <a:lnTo>
                    <a:pt x="6701821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21" y="25400"/>
                  </a:lnTo>
                  <a:lnTo>
                    <a:pt x="6688205" y="18000"/>
                  </a:lnTo>
                  <a:lnTo>
                    <a:pt x="6645306" y="4654"/>
                  </a:lnTo>
                  <a:lnTo>
                    <a:pt x="6599275" y="0"/>
                  </a:lnTo>
                  <a:close/>
                </a:path>
                <a:path w="6828155" h="8941435">
                  <a:moveTo>
                    <a:pt x="6701821" y="25400"/>
                  </a:moveTo>
                  <a:lnTo>
                    <a:pt x="6599275" y="25400"/>
                  </a:lnTo>
                  <a:lnTo>
                    <a:pt x="6645830" y="30778"/>
                  </a:lnTo>
                  <a:lnTo>
                    <a:pt x="6688596" y="46094"/>
                  </a:lnTo>
                  <a:lnTo>
                    <a:pt x="6726345" y="70118"/>
                  </a:lnTo>
                  <a:lnTo>
                    <a:pt x="6757846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6" y="8839280"/>
                  </a:lnTo>
                  <a:lnTo>
                    <a:pt x="6726345" y="8870782"/>
                  </a:lnTo>
                  <a:lnTo>
                    <a:pt x="6688596" y="8894806"/>
                  </a:lnTo>
                  <a:lnTo>
                    <a:pt x="6645830" y="8910122"/>
                  </a:lnTo>
                  <a:lnTo>
                    <a:pt x="6599275" y="8915501"/>
                  </a:lnTo>
                  <a:lnTo>
                    <a:pt x="6701821" y="8915501"/>
                  </a:lnTo>
                  <a:lnTo>
                    <a:pt x="6760906" y="8873842"/>
                  </a:lnTo>
                  <a:lnTo>
                    <a:pt x="6788854" y="8839982"/>
                  </a:lnTo>
                  <a:lnTo>
                    <a:pt x="6809964" y="8801137"/>
                  </a:lnTo>
                  <a:lnTo>
                    <a:pt x="6823310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10" y="182666"/>
                  </a:lnTo>
                  <a:lnTo>
                    <a:pt x="6809964" y="139763"/>
                  </a:lnTo>
                  <a:lnTo>
                    <a:pt x="6788854" y="100919"/>
                  </a:lnTo>
                  <a:lnTo>
                    <a:pt x="6760906" y="67059"/>
                  </a:lnTo>
                  <a:lnTo>
                    <a:pt x="6727048" y="39110"/>
                  </a:lnTo>
                  <a:lnTo>
                    <a:pt x="6701821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1017" y="381815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1017" y="521542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1017" y="2036254"/>
              <a:ext cx="3209290" cy="783590"/>
            </a:xfrm>
            <a:custGeom>
              <a:avLst/>
              <a:gdLst/>
              <a:ahLst/>
              <a:cxnLst/>
              <a:rect l="l" t="t" r="r" b="b"/>
              <a:pathLst>
                <a:path w="3209290" h="783589">
                  <a:moveTo>
                    <a:pt x="3208985" y="758063"/>
                  </a:moveTo>
                  <a:lnTo>
                    <a:pt x="0" y="758063"/>
                  </a:lnTo>
                  <a:lnTo>
                    <a:pt x="0" y="783463"/>
                  </a:lnTo>
                  <a:lnTo>
                    <a:pt x="3208985" y="783463"/>
                  </a:lnTo>
                  <a:lnTo>
                    <a:pt x="3208985" y="758063"/>
                  </a:lnTo>
                  <a:close/>
                </a:path>
                <a:path w="3209290" h="783589">
                  <a:moveTo>
                    <a:pt x="320898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85" y="9525"/>
                  </a:lnTo>
                  <a:lnTo>
                    <a:pt x="3208985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017" y="5897715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1017" y="6358712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1017" y="8438261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1017" y="9374542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1754058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44327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47297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50267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53237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56208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54058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6437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44327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47297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50267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53237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56208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7478" y="3823392"/>
            <a:ext cx="447675" cy="913765"/>
          </a:xfrm>
          <a:custGeom>
            <a:avLst/>
            <a:gdLst/>
            <a:ahLst/>
            <a:cxnLst/>
            <a:rect l="l" t="t" r="r" b="b"/>
            <a:pathLst>
              <a:path w="447675" h="913764">
                <a:moveTo>
                  <a:pt x="122110" y="0"/>
                </a:moveTo>
                <a:lnTo>
                  <a:pt x="109169" y="0"/>
                </a:lnTo>
                <a:lnTo>
                  <a:pt x="103911" y="1663"/>
                </a:lnTo>
                <a:lnTo>
                  <a:pt x="93637" y="8356"/>
                </a:lnTo>
                <a:lnTo>
                  <a:pt x="90627" y="14947"/>
                </a:lnTo>
                <a:lnTo>
                  <a:pt x="89738" y="24777"/>
                </a:lnTo>
                <a:lnTo>
                  <a:pt x="673" y="879347"/>
                </a:lnTo>
                <a:lnTo>
                  <a:pt x="215" y="880237"/>
                </a:lnTo>
                <a:lnTo>
                  <a:pt x="0" y="881354"/>
                </a:lnTo>
                <a:lnTo>
                  <a:pt x="0" y="895870"/>
                </a:lnTo>
                <a:lnTo>
                  <a:pt x="2006" y="901776"/>
                </a:lnTo>
                <a:lnTo>
                  <a:pt x="10045" y="911148"/>
                </a:lnTo>
                <a:lnTo>
                  <a:pt x="15836" y="913498"/>
                </a:lnTo>
                <a:lnTo>
                  <a:pt x="430174" y="913498"/>
                </a:lnTo>
                <a:lnTo>
                  <a:pt x="435660" y="911148"/>
                </a:lnTo>
                <a:lnTo>
                  <a:pt x="445033" y="901776"/>
                </a:lnTo>
                <a:lnTo>
                  <a:pt x="447370" y="896315"/>
                </a:lnTo>
                <a:lnTo>
                  <a:pt x="447370" y="883818"/>
                </a:lnTo>
                <a:lnTo>
                  <a:pt x="445033" y="878332"/>
                </a:lnTo>
                <a:lnTo>
                  <a:pt x="435660" y="868959"/>
                </a:lnTo>
                <a:lnTo>
                  <a:pt x="430174" y="866622"/>
                </a:lnTo>
                <a:lnTo>
                  <a:pt x="50228" y="866622"/>
                </a:lnTo>
                <a:lnTo>
                  <a:pt x="137286" y="34150"/>
                </a:lnTo>
                <a:lnTo>
                  <a:pt x="137286" y="30797"/>
                </a:lnTo>
                <a:lnTo>
                  <a:pt x="137845" y="26669"/>
                </a:lnTo>
                <a:lnTo>
                  <a:pt x="137960" y="17627"/>
                </a:lnTo>
                <a:lnTo>
                  <a:pt x="135953" y="11709"/>
                </a:lnTo>
                <a:lnTo>
                  <a:pt x="127914" y="2324"/>
                </a:lnTo>
                <a:lnTo>
                  <a:pt x="1221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5146" y="1305590"/>
            <a:ext cx="729615" cy="1489075"/>
          </a:xfrm>
          <a:custGeom>
            <a:avLst/>
            <a:gdLst/>
            <a:ahLst/>
            <a:cxnLst/>
            <a:rect l="l" t="t" r="r" b="b"/>
            <a:pathLst>
              <a:path w="729614" h="1489075">
                <a:moveTo>
                  <a:pt x="186626" y="0"/>
                </a:moveTo>
                <a:lnTo>
                  <a:pt x="151015" y="20329"/>
                </a:lnTo>
                <a:lnTo>
                  <a:pt x="1092" y="1433017"/>
                </a:lnTo>
                <a:lnTo>
                  <a:pt x="355" y="1434477"/>
                </a:lnTo>
                <a:lnTo>
                  <a:pt x="0" y="1436293"/>
                </a:lnTo>
                <a:lnTo>
                  <a:pt x="0" y="1448295"/>
                </a:lnTo>
                <a:lnTo>
                  <a:pt x="21821" y="1485814"/>
                </a:lnTo>
                <a:lnTo>
                  <a:pt x="38188" y="1488681"/>
                </a:lnTo>
                <a:lnTo>
                  <a:pt x="690854" y="1488681"/>
                </a:lnTo>
                <a:lnTo>
                  <a:pt x="726190" y="1464808"/>
                </a:lnTo>
                <a:lnTo>
                  <a:pt x="729056" y="1450479"/>
                </a:lnTo>
                <a:lnTo>
                  <a:pt x="728339" y="1443073"/>
                </a:lnTo>
                <a:lnTo>
                  <a:pt x="698255" y="1412994"/>
                </a:lnTo>
                <a:lnTo>
                  <a:pt x="690854" y="1412278"/>
                </a:lnTo>
                <a:lnTo>
                  <a:pt x="81851" y="1412278"/>
                </a:lnTo>
                <a:lnTo>
                  <a:pt x="223735" y="55664"/>
                </a:lnTo>
                <a:lnTo>
                  <a:pt x="223735" y="48742"/>
                </a:lnTo>
                <a:lnTo>
                  <a:pt x="224828" y="41846"/>
                </a:lnTo>
                <a:lnTo>
                  <a:pt x="224213" y="32032"/>
                </a:lnTo>
                <a:lnTo>
                  <a:pt x="195358" y="716"/>
                </a:lnTo>
                <a:lnTo>
                  <a:pt x="1866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6241434" y="506928"/>
            <a:ext cx="857250" cy="139700"/>
            <a:chOff x="6241434" y="506928"/>
            <a:chExt cx="857250" cy="139700"/>
          </a:xfrm>
        </p:grpSpPr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1434" y="509973"/>
              <a:ext cx="86258" cy="11018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0327" y="539846"/>
              <a:ext cx="64617" cy="8183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0163" y="506928"/>
              <a:ext cx="368966" cy="11475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62" y="0"/>
                  </a:lnTo>
                  <a:lnTo>
                    <a:pt x="65062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5687" y="539083"/>
              <a:ext cx="162692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156" y="522908"/>
            <a:ext cx="1515097" cy="15150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3458" y="436613"/>
            <a:ext cx="1460500" cy="167640"/>
            <a:chOff x="473458" y="436613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58" y="436613"/>
              <a:ext cx="1263900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64" y="436739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31" y="46990"/>
                  </a:moveTo>
                  <a:lnTo>
                    <a:pt x="228" y="46990"/>
                  </a:lnTo>
                  <a:lnTo>
                    <a:pt x="228" y="165150"/>
                  </a:lnTo>
                  <a:lnTo>
                    <a:pt x="32131" y="165150"/>
                  </a:lnTo>
                  <a:lnTo>
                    <a:pt x="32131" y="46990"/>
                  </a:lnTo>
                  <a:close/>
                </a:path>
                <a:path w="33019" h="165734">
                  <a:moveTo>
                    <a:pt x="32473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73" y="30060"/>
                  </a:lnTo>
                  <a:lnTo>
                    <a:pt x="32473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079" y="481408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3165" y="481411"/>
            <a:ext cx="102882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5557" y="482672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59" y="481411"/>
            <a:ext cx="499109" cy="157480"/>
            <a:chOff x="2259359" y="481411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9359" y="481413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1330" y="481411"/>
              <a:ext cx="236597" cy="12275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4468965" y="802579"/>
            <a:ext cx="488950" cy="834390"/>
          </a:xfrm>
          <a:custGeom>
            <a:avLst/>
            <a:gdLst/>
            <a:ahLst/>
            <a:cxnLst/>
            <a:rect l="l" t="t" r="r" b="b"/>
            <a:pathLst>
              <a:path w="488950" h="834389">
                <a:moveTo>
                  <a:pt x="369633" y="227977"/>
                </a:moveTo>
                <a:lnTo>
                  <a:pt x="103632" y="227977"/>
                </a:lnTo>
                <a:lnTo>
                  <a:pt x="89913" y="229060"/>
                </a:lnTo>
                <a:lnTo>
                  <a:pt x="54403" y="254114"/>
                </a:lnTo>
                <a:lnTo>
                  <a:pt x="46634" y="283248"/>
                </a:lnTo>
                <a:lnTo>
                  <a:pt x="47445" y="294106"/>
                </a:lnTo>
                <a:lnTo>
                  <a:pt x="67095" y="329303"/>
                </a:lnTo>
                <a:lnTo>
                  <a:pt x="101904" y="338518"/>
                </a:lnTo>
                <a:lnTo>
                  <a:pt x="274637" y="338518"/>
                </a:lnTo>
                <a:lnTo>
                  <a:pt x="13817" y="734047"/>
                </a:lnTo>
                <a:lnTo>
                  <a:pt x="0" y="772045"/>
                </a:lnTo>
                <a:lnTo>
                  <a:pt x="0" y="775512"/>
                </a:lnTo>
                <a:lnTo>
                  <a:pt x="16421" y="817829"/>
                </a:lnTo>
                <a:lnTo>
                  <a:pt x="62191" y="834237"/>
                </a:lnTo>
                <a:lnTo>
                  <a:pt x="326453" y="834237"/>
                </a:lnTo>
                <a:lnTo>
                  <a:pt x="340207" y="833209"/>
                </a:lnTo>
                <a:lnTo>
                  <a:pt x="352131" y="830129"/>
                </a:lnTo>
                <a:lnTo>
                  <a:pt x="362224" y="825000"/>
                </a:lnTo>
                <a:lnTo>
                  <a:pt x="369504" y="818680"/>
                </a:lnTo>
                <a:lnTo>
                  <a:pt x="63919" y="818680"/>
                </a:lnTo>
                <a:lnTo>
                  <a:pt x="52572" y="817870"/>
                </a:lnTo>
                <a:lnTo>
                  <a:pt x="18573" y="791706"/>
                </a:lnTo>
                <a:lnTo>
                  <a:pt x="15557" y="775512"/>
                </a:lnTo>
                <a:lnTo>
                  <a:pt x="16203" y="767740"/>
                </a:lnTo>
                <a:lnTo>
                  <a:pt x="18143" y="759966"/>
                </a:lnTo>
                <a:lnTo>
                  <a:pt x="21381" y="752190"/>
                </a:lnTo>
                <a:lnTo>
                  <a:pt x="25920" y="744410"/>
                </a:lnTo>
                <a:lnTo>
                  <a:pt x="303999" y="322986"/>
                </a:lnTo>
                <a:lnTo>
                  <a:pt x="103632" y="322986"/>
                </a:lnTo>
                <a:lnTo>
                  <a:pt x="69255" y="304636"/>
                </a:lnTo>
                <a:lnTo>
                  <a:pt x="63919" y="283248"/>
                </a:lnTo>
                <a:lnTo>
                  <a:pt x="64510" y="276395"/>
                </a:lnTo>
                <a:lnTo>
                  <a:pt x="93967" y="244344"/>
                </a:lnTo>
                <a:lnTo>
                  <a:pt x="103632" y="243535"/>
                </a:lnTo>
                <a:lnTo>
                  <a:pt x="414333" y="243535"/>
                </a:lnTo>
                <a:lnTo>
                  <a:pt x="406379" y="237214"/>
                </a:lnTo>
                <a:lnTo>
                  <a:pt x="395743" y="232086"/>
                </a:lnTo>
                <a:lnTo>
                  <a:pt x="383494" y="229005"/>
                </a:lnTo>
                <a:lnTo>
                  <a:pt x="369633" y="227977"/>
                </a:lnTo>
                <a:close/>
              </a:path>
              <a:path w="488950" h="834389">
                <a:moveTo>
                  <a:pt x="414333" y="243535"/>
                </a:moveTo>
                <a:lnTo>
                  <a:pt x="369633" y="243535"/>
                </a:lnTo>
                <a:lnTo>
                  <a:pt x="379449" y="244291"/>
                </a:lnTo>
                <a:lnTo>
                  <a:pt x="388188" y="246559"/>
                </a:lnTo>
                <a:lnTo>
                  <a:pt x="413781" y="276679"/>
                </a:lnTo>
                <a:lnTo>
                  <a:pt x="414540" y="284988"/>
                </a:lnTo>
                <a:lnTo>
                  <a:pt x="413998" y="293303"/>
                </a:lnTo>
                <a:lnTo>
                  <a:pt x="412375" y="300969"/>
                </a:lnTo>
                <a:lnTo>
                  <a:pt x="409675" y="307985"/>
                </a:lnTo>
                <a:lnTo>
                  <a:pt x="405904" y="314350"/>
                </a:lnTo>
                <a:lnTo>
                  <a:pt x="124371" y="739228"/>
                </a:lnTo>
                <a:lnTo>
                  <a:pt x="326453" y="739228"/>
                </a:lnTo>
                <a:lnTo>
                  <a:pt x="362071" y="758723"/>
                </a:lnTo>
                <a:lnTo>
                  <a:pt x="367906" y="778967"/>
                </a:lnTo>
                <a:lnTo>
                  <a:pt x="367258" y="786524"/>
                </a:lnTo>
                <a:lnTo>
                  <a:pt x="336167" y="817927"/>
                </a:lnTo>
                <a:lnTo>
                  <a:pt x="326453" y="818680"/>
                </a:lnTo>
                <a:lnTo>
                  <a:pt x="369504" y="818680"/>
                </a:lnTo>
                <a:lnTo>
                  <a:pt x="385165" y="778967"/>
                </a:lnTo>
                <a:lnTo>
                  <a:pt x="384245" y="768765"/>
                </a:lnTo>
                <a:lnTo>
                  <a:pt x="362224" y="732165"/>
                </a:lnTo>
                <a:lnTo>
                  <a:pt x="326453" y="721969"/>
                </a:lnTo>
                <a:lnTo>
                  <a:pt x="155448" y="721969"/>
                </a:lnTo>
                <a:lnTo>
                  <a:pt x="419722" y="321246"/>
                </a:lnTo>
                <a:lnTo>
                  <a:pt x="425000" y="312520"/>
                </a:lnTo>
                <a:lnTo>
                  <a:pt x="428775" y="303564"/>
                </a:lnTo>
                <a:lnTo>
                  <a:pt x="431043" y="294386"/>
                </a:lnTo>
                <a:lnTo>
                  <a:pt x="431800" y="284988"/>
                </a:lnTo>
                <a:lnTo>
                  <a:pt x="430778" y="273433"/>
                </a:lnTo>
                <a:lnTo>
                  <a:pt x="427697" y="262753"/>
                </a:lnTo>
                <a:lnTo>
                  <a:pt x="422573" y="253087"/>
                </a:lnTo>
                <a:lnTo>
                  <a:pt x="415404" y="244386"/>
                </a:lnTo>
                <a:lnTo>
                  <a:pt x="414333" y="243535"/>
                </a:lnTo>
                <a:close/>
              </a:path>
              <a:path w="488950" h="834389">
                <a:moveTo>
                  <a:pt x="435254" y="735787"/>
                </a:moveTo>
                <a:lnTo>
                  <a:pt x="431800" y="735787"/>
                </a:lnTo>
                <a:lnTo>
                  <a:pt x="424903" y="742696"/>
                </a:lnTo>
                <a:lnTo>
                  <a:pt x="424903" y="746150"/>
                </a:lnTo>
                <a:lnTo>
                  <a:pt x="428358" y="749604"/>
                </a:lnTo>
                <a:lnTo>
                  <a:pt x="443903" y="766864"/>
                </a:lnTo>
                <a:lnTo>
                  <a:pt x="422567" y="788200"/>
                </a:lnTo>
                <a:lnTo>
                  <a:pt x="422871" y="791349"/>
                </a:lnTo>
                <a:lnTo>
                  <a:pt x="425754" y="795362"/>
                </a:lnTo>
                <a:lnTo>
                  <a:pt x="428625" y="799414"/>
                </a:lnTo>
                <a:lnTo>
                  <a:pt x="432371" y="799122"/>
                </a:lnTo>
                <a:lnTo>
                  <a:pt x="454266" y="777227"/>
                </a:lnTo>
                <a:lnTo>
                  <a:pt x="474037" y="777227"/>
                </a:lnTo>
                <a:lnTo>
                  <a:pt x="464616" y="766864"/>
                </a:lnTo>
                <a:lnTo>
                  <a:pt x="474979" y="756513"/>
                </a:lnTo>
                <a:lnTo>
                  <a:pt x="454266" y="756513"/>
                </a:lnTo>
                <a:lnTo>
                  <a:pt x="438721" y="739228"/>
                </a:lnTo>
                <a:lnTo>
                  <a:pt x="435254" y="735787"/>
                </a:lnTo>
                <a:close/>
              </a:path>
              <a:path w="488950" h="834389">
                <a:moveTo>
                  <a:pt x="474037" y="777227"/>
                </a:moveTo>
                <a:lnTo>
                  <a:pt x="454266" y="777227"/>
                </a:lnTo>
                <a:lnTo>
                  <a:pt x="469798" y="794512"/>
                </a:lnTo>
                <a:lnTo>
                  <a:pt x="473265" y="797966"/>
                </a:lnTo>
                <a:lnTo>
                  <a:pt x="476719" y="798271"/>
                </a:lnTo>
                <a:lnTo>
                  <a:pt x="480174" y="795362"/>
                </a:lnTo>
                <a:lnTo>
                  <a:pt x="483616" y="792518"/>
                </a:lnTo>
                <a:lnTo>
                  <a:pt x="484187" y="789330"/>
                </a:lnTo>
                <a:lnTo>
                  <a:pt x="481888" y="785863"/>
                </a:lnTo>
                <a:lnTo>
                  <a:pt x="474037" y="777227"/>
                </a:lnTo>
                <a:close/>
              </a:path>
              <a:path w="488950" h="834389">
                <a:moveTo>
                  <a:pt x="478434" y="735787"/>
                </a:moveTo>
                <a:lnTo>
                  <a:pt x="474980" y="735787"/>
                </a:lnTo>
                <a:lnTo>
                  <a:pt x="454266" y="756513"/>
                </a:lnTo>
                <a:lnTo>
                  <a:pt x="474979" y="756513"/>
                </a:lnTo>
                <a:lnTo>
                  <a:pt x="485355" y="746150"/>
                </a:lnTo>
                <a:lnTo>
                  <a:pt x="485355" y="742696"/>
                </a:lnTo>
                <a:lnTo>
                  <a:pt x="478434" y="735787"/>
                </a:lnTo>
                <a:close/>
              </a:path>
              <a:path w="488950" h="834389">
                <a:moveTo>
                  <a:pt x="480441" y="338518"/>
                </a:moveTo>
                <a:lnTo>
                  <a:pt x="476719" y="339674"/>
                </a:lnTo>
                <a:lnTo>
                  <a:pt x="473265" y="345427"/>
                </a:lnTo>
                <a:lnTo>
                  <a:pt x="279819" y="640778"/>
                </a:lnTo>
                <a:lnTo>
                  <a:pt x="275196" y="650011"/>
                </a:lnTo>
                <a:lnTo>
                  <a:pt x="278079" y="654596"/>
                </a:lnTo>
                <a:lnTo>
                  <a:pt x="360984" y="654596"/>
                </a:lnTo>
                <a:lnTo>
                  <a:pt x="331622" y="673595"/>
                </a:lnTo>
                <a:lnTo>
                  <a:pt x="327012" y="675932"/>
                </a:lnTo>
                <a:lnTo>
                  <a:pt x="325856" y="679081"/>
                </a:lnTo>
                <a:lnTo>
                  <a:pt x="328168" y="683094"/>
                </a:lnTo>
                <a:lnTo>
                  <a:pt x="330466" y="687146"/>
                </a:lnTo>
                <a:lnTo>
                  <a:pt x="333349" y="688009"/>
                </a:lnTo>
                <a:lnTo>
                  <a:pt x="336816" y="685685"/>
                </a:lnTo>
                <a:lnTo>
                  <a:pt x="400723" y="658063"/>
                </a:lnTo>
                <a:lnTo>
                  <a:pt x="406476" y="655764"/>
                </a:lnTo>
                <a:lnTo>
                  <a:pt x="409346" y="652310"/>
                </a:lnTo>
                <a:lnTo>
                  <a:pt x="409346" y="643115"/>
                </a:lnTo>
                <a:lnTo>
                  <a:pt x="407411" y="640778"/>
                </a:lnTo>
                <a:lnTo>
                  <a:pt x="295351" y="640778"/>
                </a:lnTo>
                <a:lnTo>
                  <a:pt x="485355" y="354063"/>
                </a:lnTo>
                <a:lnTo>
                  <a:pt x="488797" y="349478"/>
                </a:lnTo>
                <a:lnTo>
                  <a:pt x="488505" y="345427"/>
                </a:lnTo>
                <a:lnTo>
                  <a:pt x="480441" y="338518"/>
                </a:lnTo>
                <a:close/>
              </a:path>
              <a:path w="488950" h="834389">
                <a:moveTo>
                  <a:pt x="333349" y="607390"/>
                </a:moveTo>
                <a:lnTo>
                  <a:pt x="330466" y="608266"/>
                </a:lnTo>
                <a:lnTo>
                  <a:pt x="325856" y="616331"/>
                </a:lnTo>
                <a:lnTo>
                  <a:pt x="327012" y="619493"/>
                </a:lnTo>
                <a:lnTo>
                  <a:pt x="331622" y="621779"/>
                </a:lnTo>
                <a:lnTo>
                  <a:pt x="360984" y="640778"/>
                </a:lnTo>
                <a:lnTo>
                  <a:pt x="407411" y="640778"/>
                </a:lnTo>
                <a:lnTo>
                  <a:pt x="406476" y="639648"/>
                </a:lnTo>
                <a:lnTo>
                  <a:pt x="400723" y="637336"/>
                </a:lnTo>
                <a:lnTo>
                  <a:pt x="336816" y="609701"/>
                </a:lnTo>
                <a:lnTo>
                  <a:pt x="333349" y="607390"/>
                </a:lnTo>
                <a:close/>
              </a:path>
              <a:path w="488950" h="834389">
                <a:moveTo>
                  <a:pt x="105371" y="260794"/>
                </a:moveTo>
                <a:lnTo>
                  <a:pt x="95539" y="262200"/>
                </a:lnTo>
                <a:lnTo>
                  <a:pt x="88519" y="266415"/>
                </a:lnTo>
                <a:lnTo>
                  <a:pt x="84308" y="273433"/>
                </a:lnTo>
                <a:lnTo>
                  <a:pt x="82905" y="283248"/>
                </a:lnTo>
                <a:lnTo>
                  <a:pt x="84308" y="293078"/>
                </a:lnTo>
                <a:lnTo>
                  <a:pt x="88519" y="300094"/>
                </a:lnTo>
                <a:lnTo>
                  <a:pt x="95539" y="304300"/>
                </a:lnTo>
                <a:lnTo>
                  <a:pt x="105371" y="305701"/>
                </a:lnTo>
                <a:lnTo>
                  <a:pt x="115184" y="304300"/>
                </a:lnTo>
                <a:lnTo>
                  <a:pt x="122197" y="300094"/>
                </a:lnTo>
                <a:lnTo>
                  <a:pt x="126408" y="293078"/>
                </a:lnTo>
                <a:lnTo>
                  <a:pt x="127812" y="283248"/>
                </a:lnTo>
                <a:lnTo>
                  <a:pt x="126408" y="273433"/>
                </a:lnTo>
                <a:lnTo>
                  <a:pt x="122197" y="266415"/>
                </a:lnTo>
                <a:lnTo>
                  <a:pt x="115184" y="262200"/>
                </a:lnTo>
                <a:lnTo>
                  <a:pt x="105371" y="260794"/>
                </a:lnTo>
                <a:close/>
              </a:path>
              <a:path w="488950" h="834389">
                <a:moveTo>
                  <a:pt x="210731" y="0"/>
                </a:moveTo>
                <a:lnTo>
                  <a:pt x="190004" y="0"/>
                </a:lnTo>
                <a:lnTo>
                  <a:pt x="190004" y="5765"/>
                </a:lnTo>
                <a:lnTo>
                  <a:pt x="188264" y="10655"/>
                </a:lnTo>
                <a:lnTo>
                  <a:pt x="181368" y="18732"/>
                </a:lnTo>
                <a:lnTo>
                  <a:pt x="173850" y="20713"/>
                </a:lnTo>
                <a:lnTo>
                  <a:pt x="160629" y="20713"/>
                </a:lnTo>
                <a:lnTo>
                  <a:pt x="160629" y="34531"/>
                </a:lnTo>
                <a:lnTo>
                  <a:pt x="186537" y="34531"/>
                </a:lnTo>
                <a:lnTo>
                  <a:pt x="186537" y="110528"/>
                </a:lnTo>
                <a:lnTo>
                  <a:pt x="210731" y="110528"/>
                </a:lnTo>
                <a:lnTo>
                  <a:pt x="210731" y="0"/>
                </a:lnTo>
                <a:close/>
              </a:path>
              <a:path w="488950" h="834389">
                <a:moveTo>
                  <a:pt x="378259" y="158902"/>
                </a:moveTo>
                <a:lnTo>
                  <a:pt x="336816" y="158902"/>
                </a:lnTo>
                <a:lnTo>
                  <a:pt x="302271" y="177901"/>
                </a:lnTo>
                <a:lnTo>
                  <a:pt x="297662" y="180213"/>
                </a:lnTo>
                <a:lnTo>
                  <a:pt x="296494" y="183388"/>
                </a:lnTo>
                <a:lnTo>
                  <a:pt x="301104" y="191439"/>
                </a:lnTo>
                <a:lnTo>
                  <a:pt x="303999" y="192316"/>
                </a:lnTo>
                <a:lnTo>
                  <a:pt x="307454" y="189979"/>
                </a:lnTo>
                <a:lnTo>
                  <a:pt x="374815" y="160629"/>
                </a:lnTo>
                <a:lnTo>
                  <a:pt x="378259" y="158902"/>
                </a:lnTo>
                <a:close/>
              </a:path>
              <a:path w="488950" h="834389">
                <a:moveTo>
                  <a:pt x="114007" y="124345"/>
                </a:moveTo>
                <a:lnTo>
                  <a:pt x="101894" y="126085"/>
                </a:lnTo>
                <a:lnTo>
                  <a:pt x="93275" y="131262"/>
                </a:lnTo>
                <a:lnTo>
                  <a:pt x="88097" y="139899"/>
                </a:lnTo>
                <a:lnTo>
                  <a:pt x="86372" y="151980"/>
                </a:lnTo>
                <a:lnTo>
                  <a:pt x="88097" y="164080"/>
                </a:lnTo>
                <a:lnTo>
                  <a:pt x="93275" y="172720"/>
                </a:lnTo>
                <a:lnTo>
                  <a:pt x="101910" y="177901"/>
                </a:lnTo>
                <a:lnTo>
                  <a:pt x="114007" y="179628"/>
                </a:lnTo>
                <a:lnTo>
                  <a:pt x="124035" y="178333"/>
                </a:lnTo>
                <a:lnTo>
                  <a:pt x="131695" y="174447"/>
                </a:lnTo>
                <a:lnTo>
                  <a:pt x="136989" y="167970"/>
                </a:lnTo>
                <a:lnTo>
                  <a:pt x="139915" y="158902"/>
                </a:lnTo>
                <a:lnTo>
                  <a:pt x="378259" y="158902"/>
                </a:lnTo>
                <a:lnTo>
                  <a:pt x="379399" y="158330"/>
                </a:lnTo>
                <a:lnTo>
                  <a:pt x="381419" y="155435"/>
                </a:lnTo>
                <a:lnTo>
                  <a:pt x="380250" y="148526"/>
                </a:lnTo>
                <a:lnTo>
                  <a:pt x="378269" y="145681"/>
                </a:lnTo>
                <a:lnTo>
                  <a:pt x="377387" y="145084"/>
                </a:lnTo>
                <a:lnTo>
                  <a:pt x="139915" y="145084"/>
                </a:lnTo>
                <a:lnTo>
                  <a:pt x="136989" y="136015"/>
                </a:lnTo>
                <a:lnTo>
                  <a:pt x="131695" y="129533"/>
                </a:lnTo>
                <a:lnTo>
                  <a:pt x="124035" y="125643"/>
                </a:lnTo>
                <a:lnTo>
                  <a:pt x="114007" y="124345"/>
                </a:lnTo>
                <a:close/>
              </a:path>
              <a:path w="488950" h="834389">
                <a:moveTo>
                  <a:pt x="302844" y="111696"/>
                </a:moveTo>
                <a:lnTo>
                  <a:pt x="299681" y="112560"/>
                </a:lnTo>
                <a:lnTo>
                  <a:pt x="296214" y="120624"/>
                </a:lnTo>
                <a:lnTo>
                  <a:pt x="297662" y="123774"/>
                </a:lnTo>
                <a:lnTo>
                  <a:pt x="302272" y="126085"/>
                </a:lnTo>
                <a:lnTo>
                  <a:pt x="336816" y="145084"/>
                </a:lnTo>
                <a:lnTo>
                  <a:pt x="377387" y="145084"/>
                </a:lnTo>
                <a:lnTo>
                  <a:pt x="374815" y="143344"/>
                </a:lnTo>
                <a:lnTo>
                  <a:pt x="307454" y="113995"/>
                </a:lnTo>
                <a:lnTo>
                  <a:pt x="302844" y="111696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5113" y="1734760"/>
            <a:ext cx="633095" cy="1080135"/>
          </a:xfrm>
          <a:custGeom>
            <a:avLst/>
            <a:gdLst/>
            <a:ahLst/>
            <a:cxnLst/>
            <a:rect l="l" t="t" r="r" b="b"/>
            <a:pathLst>
              <a:path w="633094" h="1080135">
                <a:moveTo>
                  <a:pt x="478332" y="295059"/>
                </a:moveTo>
                <a:lnTo>
                  <a:pt x="134124" y="295059"/>
                </a:lnTo>
                <a:lnTo>
                  <a:pt x="116367" y="296458"/>
                </a:lnTo>
                <a:lnTo>
                  <a:pt x="78231" y="317411"/>
                </a:lnTo>
                <a:lnTo>
                  <a:pt x="61465" y="353453"/>
                </a:lnTo>
                <a:lnTo>
                  <a:pt x="60350" y="366585"/>
                </a:lnTo>
                <a:lnTo>
                  <a:pt x="61400" y="380630"/>
                </a:lnTo>
                <a:lnTo>
                  <a:pt x="77127" y="416877"/>
                </a:lnTo>
                <a:lnTo>
                  <a:pt x="114197" y="436788"/>
                </a:lnTo>
                <a:lnTo>
                  <a:pt x="131876" y="438111"/>
                </a:lnTo>
                <a:lnTo>
                  <a:pt x="355409" y="438111"/>
                </a:lnTo>
                <a:lnTo>
                  <a:pt x="17881" y="949972"/>
                </a:lnTo>
                <a:lnTo>
                  <a:pt x="736" y="992441"/>
                </a:lnTo>
                <a:lnTo>
                  <a:pt x="0" y="999134"/>
                </a:lnTo>
                <a:lnTo>
                  <a:pt x="0" y="1003617"/>
                </a:lnTo>
                <a:lnTo>
                  <a:pt x="11937" y="1046992"/>
                </a:lnTo>
                <a:lnTo>
                  <a:pt x="46650" y="1074294"/>
                </a:lnTo>
                <a:lnTo>
                  <a:pt x="80467" y="1079601"/>
                </a:lnTo>
                <a:lnTo>
                  <a:pt x="422465" y="1079601"/>
                </a:lnTo>
                <a:lnTo>
                  <a:pt x="440265" y="1078275"/>
                </a:lnTo>
                <a:lnTo>
                  <a:pt x="455696" y="1074294"/>
                </a:lnTo>
                <a:lnTo>
                  <a:pt x="468758" y="1067659"/>
                </a:lnTo>
                <a:lnTo>
                  <a:pt x="478164" y="1059484"/>
                </a:lnTo>
                <a:lnTo>
                  <a:pt x="82702" y="1059484"/>
                </a:lnTo>
                <a:lnTo>
                  <a:pt x="68024" y="1058439"/>
                </a:lnTo>
                <a:lnTo>
                  <a:pt x="28919" y="1034005"/>
                </a:lnTo>
                <a:lnTo>
                  <a:pt x="20116" y="1003617"/>
                </a:lnTo>
                <a:lnTo>
                  <a:pt x="20956" y="993559"/>
                </a:lnTo>
                <a:lnTo>
                  <a:pt x="23475" y="983500"/>
                </a:lnTo>
                <a:lnTo>
                  <a:pt x="27671" y="973442"/>
                </a:lnTo>
                <a:lnTo>
                  <a:pt x="33540" y="963383"/>
                </a:lnTo>
                <a:lnTo>
                  <a:pt x="393407" y="417995"/>
                </a:lnTo>
                <a:lnTo>
                  <a:pt x="134124" y="417995"/>
                </a:lnTo>
                <a:lnTo>
                  <a:pt x="95008" y="402335"/>
                </a:lnTo>
                <a:lnTo>
                  <a:pt x="82702" y="366585"/>
                </a:lnTo>
                <a:lnTo>
                  <a:pt x="83469" y="357716"/>
                </a:lnTo>
                <a:lnTo>
                  <a:pt x="110923" y="319362"/>
                </a:lnTo>
                <a:lnTo>
                  <a:pt x="134124" y="315175"/>
                </a:lnTo>
                <a:lnTo>
                  <a:pt x="536160" y="315175"/>
                </a:lnTo>
                <a:lnTo>
                  <a:pt x="525892" y="307007"/>
                </a:lnTo>
                <a:lnTo>
                  <a:pt x="512130" y="300370"/>
                </a:lnTo>
                <a:lnTo>
                  <a:pt x="496278" y="296387"/>
                </a:lnTo>
                <a:lnTo>
                  <a:pt x="478332" y="295059"/>
                </a:lnTo>
                <a:close/>
              </a:path>
              <a:path w="633094" h="1080135">
                <a:moveTo>
                  <a:pt x="536160" y="315175"/>
                </a:moveTo>
                <a:lnTo>
                  <a:pt x="478332" y="315175"/>
                </a:lnTo>
                <a:lnTo>
                  <a:pt x="491049" y="316156"/>
                </a:lnTo>
                <a:lnTo>
                  <a:pt x="502362" y="319093"/>
                </a:lnTo>
                <a:lnTo>
                  <a:pt x="532530" y="348164"/>
                </a:lnTo>
                <a:lnTo>
                  <a:pt x="536447" y="368820"/>
                </a:lnTo>
                <a:lnTo>
                  <a:pt x="535750" y="379583"/>
                </a:lnTo>
                <a:lnTo>
                  <a:pt x="533657" y="389505"/>
                </a:lnTo>
                <a:lnTo>
                  <a:pt x="530168" y="398585"/>
                </a:lnTo>
                <a:lnTo>
                  <a:pt x="525284" y="406819"/>
                </a:lnTo>
                <a:lnTo>
                  <a:pt x="160934" y="956678"/>
                </a:lnTo>
                <a:lnTo>
                  <a:pt x="422465" y="956678"/>
                </a:lnTo>
                <a:lnTo>
                  <a:pt x="462699" y="973442"/>
                </a:lnTo>
                <a:lnTo>
                  <a:pt x="476110" y="1008087"/>
                </a:lnTo>
                <a:lnTo>
                  <a:pt x="475270" y="1017865"/>
                </a:lnTo>
                <a:lnTo>
                  <a:pt x="455153" y="1050697"/>
                </a:lnTo>
                <a:lnTo>
                  <a:pt x="422465" y="1059484"/>
                </a:lnTo>
                <a:lnTo>
                  <a:pt x="478164" y="1059484"/>
                </a:lnTo>
                <a:lnTo>
                  <a:pt x="497259" y="1022132"/>
                </a:lnTo>
                <a:lnTo>
                  <a:pt x="498449" y="1008087"/>
                </a:lnTo>
                <a:lnTo>
                  <a:pt x="497259" y="994886"/>
                </a:lnTo>
                <a:lnTo>
                  <a:pt x="479450" y="957783"/>
                </a:lnTo>
                <a:lnTo>
                  <a:pt x="440265" y="935791"/>
                </a:lnTo>
                <a:lnTo>
                  <a:pt x="422465" y="934326"/>
                </a:lnTo>
                <a:lnTo>
                  <a:pt x="201167" y="934326"/>
                </a:lnTo>
                <a:lnTo>
                  <a:pt x="543166" y="415759"/>
                </a:lnTo>
                <a:lnTo>
                  <a:pt x="549997" y="404453"/>
                </a:lnTo>
                <a:lnTo>
                  <a:pt x="554883" y="392861"/>
                </a:lnTo>
                <a:lnTo>
                  <a:pt x="557819" y="380984"/>
                </a:lnTo>
                <a:lnTo>
                  <a:pt x="558799" y="368820"/>
                </a:lnTo>
                <a:lnTo>
                  <a:pt x="557479" y="353879"/>
                </a:lnTo>
                <a:lnTo>
                  <a:pt x="557369" y="353453"/>
                </a:lnTo>
                <a:lnTo>
                  <a:pt x="553492" y="340056"/>
                </a:lnTo>
                <a:lnTo>
                  <a:pt x="546857" y="327553"/>
                </a:lnTo>
                <a:lnTo>
                  <a:pt x="537565" y="316293"/>
                </a:lnTo>
                <a:lnTo>
                  <a:pt x="536160" y="315175"/>
                </a:lnTo>
                <a:close/>
              </a:path>
              <a:path w="633094" h="1080135">
                <a:moveTo>
                  <a:pt x="563283" y="952207"/>
                </a:moveTo>
                <a:lnTo>
                  <a:pt x="558799" y="952207"/>
                </a:lnTo>
                <a:lnTo>
                  <a:pt x="549859" y="961135"/>
                </a:lnTo>
                <a:lnTo>
                  <a:pt x="549859" y="965619"/>
                </a:lnTo>
                <a:lnTo>
                  <a:pt x="554342" y="970089"/>
                </a:lnTo>
                <a:lnTo>
                  <a:pt x="574459" y="992441"/>
                </a:lnTo>
                <a:lnTo>
                  <a:pt x="546861" y="1020025"/>
                </a:lnTo>
                <a:lnTo>
                  <a:pt x="547243" y="1024115"/>
                </a:lnTo>
                <a:lnTo>
                  <a:pt x="550976" y="1029322"/>
                </a:lnTo>
                <a:lnTo>
                  <a:pt x="554685" y="1034554"/>
                </a:lnTo>
                <a:lnTo>
                  <a:pt x="559536" y="1034173"/>
                </a:lnTo>
                <a:lnTo>
                  <a:pt x="587857" y="1005852"/>
                </a:lnTo>
                <a:lnTo>
                  <a:pt x="613467" y="1005852"/>
                </a:lnTo>
                <a:lnTo>
                  <a:pt x="601268" y="992441"/>
                </a:lnTo>
                <a:lnTo>
                  <a:pt x="614692" y="979017"/>
                </a:lnTo>
                <a:lnTo>
                  <a:pt x="587857" y="979017"/>
                </a:lnTo>
                <a:lnTo>
                  <a:pt x="567740" y="956678"/>
                </a:lnTo>
                <a:lnTo>
                  <a:pt x="563283" y="952207"/>
                </a:lnTo>
                <a:close/>
              </a:path>
              <a:path w="633094" h="1080135">
                <a:moveTo>
                  <a:pt x="613467" y="1005852"/>
                </a:moveTo>
                <a:lnTo>
                  <a:pt x="587857" y="1005852"/>
                </a:lnTo>
                <a:lnTo>
                  <a:pt x="607974" y="1028204"/>
                </a:lnTo>
                <a:lnTo>
                  <a:pt x="612457" y="1032675"/>
                </a:lnTo>
                <a:lnTo>
                  <a:pt x="616915" y="1033056"/>
                </a:lnTo>
                <a:lnTo>
                  <a:pt x="625868" y="1025613"/>
                </a:lnTo>
                <a:lnTo>
                  <a:pt x="626592" y="1021486"/>
                </a:lnTo>
                <a:lnTo>
                  <a:pt x="623633" y="1017028"/>
                </a:lnTo>
                <a:lnTo>
                  <a:pt x="613467" y="1005852"/>
                </a:lnTo>
                <a:close/>
              </a:path>
              <a:path w="633094" h="1080135">
                <a:moveTo>
                  <a:pt x="619150" y="952207"/>
                </a:moveTo>
                <a:lnTo>
                  <a:pt x="614692" y="952207"/>
                </a:lnTo>
                <a:lnTo>
                  <a:pt x="587857" y="979017"/>
                </a:lnTo>
                <a:lnTo>
                  <a:pt x="614692" y="979017"/>
                </a:lnTo>
                <a:lnTo>
                  <a:pt x="628091" y="965619"/>
                </a:lnTo>
                <a:lnTo>
                  <a:pt x="628091" y="961135"/>
                </a:lnTo>
                <a:lnTo>
                  <a:pt x="619150" y="952207"/>
                </a:lnTo>
                <a:close/>
              </a:path>
              <a:path w="633094" h="1080135">
                <a:moveTo>
                  <a:pt x="621741" y="438111"/>
                </a:moveTo>
                <a:lnTo>
                  <a:pt x="616915" y="439623"/>
                </a:lnTo>
                <a:lnTo>
                  <a:pt x="612457" y="447052"/>
                </a:lnTo>
                <a:lnTo>
                  <a:pt x="362102" y="829271"/>
                </a:lnTo>
                <a:lnTo>
                  <a:pt x="359444" y="837102"/>
                </a:lnTo>
                <a:lnTo>
                  <a:pt x="360424" y="842689"/>
                </a:lnTo>
                <a:lnTo>
                  <a:pt x="365040" y="846038"/>
                </a:lnTo>
                <a:lnTo>
                  <a:pt x="373291" y="847153"/>
                </a:lnTo>
                <a:lnTo>
                  <a:pt x="467156" y="847153"/>
                </a:lnTo>
                <a:lnTo>
                  <a:pt x="429158" y="871740"/>
                </a:lnTo>
                <a:lnTo>
                  <a:pt x="423202" y="874737"/>
                </a:lnTo>
                <a:lnTo>
                  <a:pt x="421690" y="878839"/>
                </a:lnTo>
                <a:lnTo>
                  <a:pt x="424700" y="884034"/>
                </a:lnTo>
                <a:lnTo>
                  <a:pt x="427659" y="889279"/>
                </a:lnTo>
                <a:lnTo>
                  <a:pt x="431393" y="890396"/>
                </a:lnTo>
                <a:lnTo>
                  <a:pt x="435876" y="887399"/>
                </a:lnTo>
                <a:lnTo>
                  <a:pt x="518566" y="851623"/>
                </a:lnTo>
                <a:lnTo>
                  <a:pt x="526008" y="848652"/>
                </a:lnTo>
                <a:lnTo>
                  <a:pt x="529742" y="844181"/>
                </a:lnTo>
                <a:lnTo>
                  <a:pt x="529742" y="832281"/>
                </a:lnTo>
                <a:lnTo>
                  <a:pt x="527235" y="829271"/>
                </a:lnTo>
                <a:lnTo>
                  <a:pt x="382231" y="829271"/>
                </a:lnTo>
                <a:lnTo>
                  <a:pt x="628091" y="458228"/>
                </a:lnTo>
                <a:lnTo>
                  <a:pt x="632574" y="452297"/>
                </a:lnTo>
                <a:lnTo>
                  <a:pt x="632193" y="447052"/>
                </a:lnTo>
                <a:lnTo>
                  <a:pt x="621741" y="438111"/>
                </a:lnTo>
                <a:close/>
              </a:path>
              <a:path w="633094" h="1080135">
                <a:moveTo>
                  <a:pt x="431393" y="786066"/>
                </a:moveTo>
                <a:lnTo>
                  <a:pt x="427659" y="787184"/>
                </a:lnTo>
                <a:lnTo>
                  <a:pt x="424700" y="792391"/>
                </a:lnTo>
                <a:lnTo>
                  <a:pt x="421690" y="797623"/>
                </a:lnTo>
                <a:lnTo>
                  <a:pt x="423202" y="801712"/>
                </a:lnTo>
                <a:lnTo>
                  <a:pt x="429158" y="804684"/>
                </a:lnTo>
                <a:lnTo>
                  <a:pt x="467156" y="829271"/>
                </a:lnTo>
                <a:lnTo>
                  <a:pt x="527235" y="829271"/>
                </a:lnTo>
                <a:lnTo>
                  <a:pt x="526008" y="827798"/>
                </a:lnTo>
                <a:lnTo>
                  <a:pt x="518566" y="824801"/>
                </a:lnTo>
                <a:lnTo>
                  <a:pt x="435876" y="789038"/>
                </a:lnTo>
                <a:lnTo>
                  <a:pt x="431393" y="786066"/>
                </a:lnTo>
                <a:close/>
              </a:path>
              <a:path w="633094" h="1080135">
                <a:moveTo>
                  <a:pt x="136359" y="337527"/>
                </a:moveTo>
                <a:lnTo>
                  <a:pt x="123636" y="339346"/>
                </a:lnTo>
                <a:lnTo>
                  <a:pt x="114552" y="344798"/>
                </a:lnTo>
                <a:lnTo>
                  <a:pt x="109104" y="353879"/>
                </a:lnTo>
                <a:lnTo>
                  <a:pt x="107289" y="366585"/>
                </a:lnTo>
                <a:lnTo>
                  <a:pt x="109104" y="379301"/>
                </a:lnTo>
                <a:lnTo>
                  <a:pt x="114552" y="388381"/>
                </a:lnTo>
                <a:lnTo>
                  <a:pt x="123636" y="393828"/>
                </a:lnTo>
                <a:lnTo>
                  <a:pt x="136359" y="395643"/>
                </a:lnTo>
                <a:lnTo>
                  <a:pt x="149060" y="393828"/>
                </a:lnTo>
                <a:lnTo>
                  <a:pt x="158141" y="388381"/>
                </a:lnTo>
                <a:lnTo>
                  <a:pt x="163597" y="379301"/>
                </a:lnTo>
                <a:lnTo>
                  <a:pt x="165417" y="366585"/>
                </a:lnTo>
                <a:lnTo>
                  <a:pt x="163597" y="353879"/>
                </a:lnTo>
                <a:lnTo>
                  <a:pt x="158141" y="344798"/>
                </a:lnTo>
                <a:lnTo>
                  <a:pt x="149060" y="339346"/>
                </a:lnTo>
                <a:lnTo>
                  <a:pt x="136359" y="337527"/>
                </a:lnTo>
                <a:close/>
              </a:path>
              <a:path w="633094" h="1080135">
                <a:moveTo>
                  <a:pt x="272707" y="0"/>
                </a:moveTo>
                <a:lnTo>
                  <a:pt x="245884" y="0"/>
                </a:lnTo>
                <a:lnTo>
                  <a:pt x="245884" y="7480"/>
                </a:lnTo>
                <a:lnTo>
                  <a:pt x="243649" y="13792"/>
                </a:lnTo>
                <a:lnTo>
                  <a:pt x="210108" y="26835"/>
                </a:lnTo>
                <a:lnTo>
                  <a:pt x="207873" y="26835"/>
                </a:lnTo>
                <a:lnTo>
                  <a:pt x="207873" y="44716"/>
                </a:lnTo>
                <a:lnTo>
                  <a:pt x="241401" y="44716"/>
                </a:lnTo>
                <a:lnTo>
                  <a:pt x="241401" y="143052"/>
                </a:lnTo>
                <a:lnTo>
                  <a:pt x="272707" y="143052"/>
                </a:lnTo>
                <a:lnTo>
                  <a:pt x="272707" y="0"/>
                </a:lnTo>
                <a:close/>
              </a:path>
              <a:path w="633094" h="1080135">
                <a:moveTo>
                  <a:pt x="489511" y="205651"/>
                </a:moveTo>
                <a:lnTo>
                  <a:pt x="435876" y="205651"/>
                </a:lnTo>
                <a:lnTo>
                  <a:pt x="391154" y="230241"/>
                </a:lnTo>
                <a:lnTo>
                  <a:pt x="385190" y="233248"/>
                </a:lnTo>
                <a:lnTo>
                  <a:pt x="383692" y="237324"/>
                </a:lnTo>
                <a:lnTo>
                  <a:pt x="386689" y="242519"/>
                </a:lnTo>
                <a:lnTo>
                  <a:pt x="389661" y="247764"/>
                </a:lnTo>
                <a:lnTo>
                  <a:pt x="393407" y="248881"/>
                </a:lnTo>
                <a:lnTo>
                  <a:pt x="397865" y="245884"/>
                </a:lnTo>
                <a:lnTo>
                  <a:pt x="485051" y="207886"/>
                </a:lnTo>
                <a:lnTo>
                  <a:pt x="489511" y="205651"/>
                </a:lnTo>
                <a:close/>
              </a:path>
              <a:path w="633094" h="1080135">
                <a:moveTo>
                  <a:pt x="147523" y="160934"/>
                </a:moveTo>
                <a:lnTo>
                  <a:pt x="131878" y="163175"/>
                </a:lnTo>
                <a:lnTo>
                  <a:pt x="120702" y="169892"/>
                </a:lnTo>
                <a:lnTo>
                  <a:pt x="113995" y="181074"/>
                </a:lnTo>
                <a:lnTo>
                  <a:pt x="111759" y="196710"/>
                </a:lnTo>
                <a:lnTo>
                  <a:pt x="113995" y="212365"/>
                </a:lnTo>
                <a:lnTo>
                  <a:pt x="120702" y="223540"/>
                </a:lnTo>
                <a:lnTo>
                  <a:pt x="131878" y="230241"/>
                </a:lnTo>
                <a:lnTo>
                  <a:pt x="147523" y="232473"/>
                </a:lnTo>
                <a:lnTo>
                  <a:pt x="160505" y="230795"/>
                </a:lnTo>
                <a:lnTo>
                  <a:pt x="170421" y="225763"/>
                </a:lnTo>
                <a:lnTo>
                  <a:pt x="177269" y="217380"/>
                </a:lnTo>
                <a:lnTo>
                  <a:pt x="181051" y="205651"/>
                </a:lnTo>
                <a:lnTo>
                  <a:pt x="489511" y="205651"/>
                </a:lnTo>
                <a:lnTo>
                  <a:pt x="490981" y="204914"/>
                </a:lnTo>
                <a:lnTo>
                  <a:pt x="493598" y="201167"/>
                </a:lnTo>
                <a:lnTo>
                  <a:pt x="492874" y="196710"/>
                </a:lnTo>
                <a:lnTo>
                  <a:pt x="492099" y="192239"/>
                </a:lnTo>
                <a:lnTo>
                  <a:pt x="489508" y="188531"/>
                </a:lnTo>
                <a:lnTo>
                  <a:pt x="488375" y="187769"/>
                </a:lnTo>
                <a:lnTo>
                  <a:pt x="181051" y="187769"/>
                </a:lnTo>
                <a:lnTo>
                  <a:pt x="177269" y="176032"/>
                </a:lnTo>
                <a:lnTo>
                  <a:pt x="170421" y="167646"/>
                </a:lnTo>
                <a:lnTo>
                  <a:pt x="160505" y="162612"/>
                </a:lnTo>
                <a:lnTo>
                  <a:pt x="147523" y="160934"/>
                </a:lnTo>
                <a:close/>
              </a:path>
              <a:path w="633094" h="1080135">
                <a:moveTo>
                  <a:pt x="391909" y="144564"/>
                </a:moveTo>
                <a:lnTo>
                  <a:pt x="387807" y="145681"/>
                </a:lnTo>
                <a:lnTo>
                  <a:pt x="383349" y="156121"/>
                </a:lnTo>
                <a:lnTo>
                  <a:pt x="385190" y="160223"/>
                </a:lnTo>
                <a:lnTo>
                  <a:pt x="391171" y="163175"/>
                </a:lnTo>
                <a:lnTo>
                  <a:pt x="435876" y="187769"/>
                </a:lnTo>
                <a:lnTo>
                  <a:pt x="488375" y="187769"/>
                </a:lnTo>
                <a:lnTo>
                  <a:pt x="485051" y="185534"/>
                </a:lnTo>
                <a:lnTo>
                  <a:pt x="397865" y="147535"/>
                </a:lnTo>
                <a:lnTo>
                  <a:pt x="391909" y="144564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3680" y="1079154"/>
            <a:ext cx="1825625" cy="1825625"/>
          </a:xfrm>
          <a:custGeom>
            <a:avLst/>
            <a:gdLst/>
            <a:ahLst/>
            <a:cxnLst/>
            <a:rect l="l" t="t" r="r" b="b"/>
            <a:pathLst>
              <a:path w="1825625" h="1825625">
                <a:moveTo>
                  <a:pt x="1668703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668703"/>
                </a:lnTo>
                <a:lnTo>
                  <a:pt x="8001" y="1718176"/>
                </a:lnTo>
                <a:lnTo>
                  <a:pt x="30273" y="1761183"/>
                </a:lnTo>
                <a:lnTo>
                  <a:pt x="64215" y="1795123"/>
                </a:lnTo>
                <a:lnTo>
                  <a:pt x="107226" y="1817394"/>
                </a:lnTo>
                <a:lnTo>
                  <a:pt x="156705" y="1825396"/>
                </a:lnTo>
                <a:lnTo>
                  <a:pt x="1668703" y="1825396"/>
                </a:lnTo>
                <a:lnTo>
                  <a:pt x="1718178" y="1817394"/>
                </a:lnTo>
                <a:lnTo>
                  <a:pt x="1751777" y="1799996"/>
                </a:lnTo>
                <a:lnTo>
                  <a:pt x="156705" y="1799996"/>
                </a:lnTo>
                <a:lnTo>
                  <a:pt x="105643" y="1789663"/>
                </a:lnTo>
                <a:lnTo>
                  <a:pt x="63901" y="1761501"/>
                </a:lnTo>
                <a:lnTo>
                  <a:pt x="35734" y="1719763"/>
                </a:lnTo>
                <a:lnTo>
                  <a:pt x="25399" y="1668703"/>
                </a:lnTo>
                <a:lnTo>
                  <a:pt x="25399" y="156705"/>
                </a:lnTo>
                <a:lnTo>
                  <a:pt x="35734" y="105643"/>
                </a:lnTo>
                <a:lnTo>
                  <a:pt x="63901" y="63901"/>
                </a:lnTo>
                <a:lnTo>
                  <a:pt x="105643" y="35734"/>
                </a:lnTo>
                <a:lnTo>
                  <a:pt x="156705" y="25400"/>
                </a:lnTo>
                <a:lnTo>
                  <a:pt x="1751775" y="25399"/>
                </a:lnTo>
                <a:lnTo>
                  <a:pt x="1718178" y="8001"/>
                </a:lnTo>
                <a:lnTo>
                  <a:pt x="1668703" y="0"/>
                </a:lnTo>
                <a:close/>
              </a:path>
              <a:path w="1825625" h="1825625">
                <a:moveTo>
                  <a:pt x="1751775" y="25399"/>
                </a:moveTo>
                <a:lnTo>
                  <a:pt x="1668703" y="25400"/>
                </a:lnTo>
                <a:lnTo>
                  <a:pt x="1719765" y="35734"/>
                </a:lnTo>
                <a:lnTo>
                  <a:pt x="1761507" y="63901"/>
                </a:lnTo>
                <a:lnTo>
                  <a:pt x="1789674" y="105643"/>
                </a:lnTo>
                <a:lnTo>
                  <a:pt x="1800009" y="156705"/>
                </a:lnTo>
                <a:lnTo>
                  <a:pt x="1800009" y="1668703"/>
                </a:lnTo>
                <a:lnTo>
                  <a:pt x="1789674" y="1719763"/>
                </a:lnTo>
                <a:lnTo>
                  <a:pt x="1761507" y="1761501"/>
                </a:lnTo>
                <a:lnTo>
                  <a:pt x="1719765" y="1789663"/>
                </a:lnTo>
                <a:lnTo>
                  <a:pt x="1668703" y="1799996"/>
                </a:lnTo>
                <a:lnTo>
                  <a:pt x="1751777" y="1799996"/>
                </a:lnTo>
                <a:lnTo>
                  <a:pt x="1761188" y="1795123"/>
                </a:lnTo>
                <a:lnTo>
                  <a:pt x="1795131" y="1761183"/>
                </a:lnTo>
                <a:lnTo>
                  <a:pt x="1817405" y="1718176"/>
                </a:lnTo>
                <a:lnTo>
                  <a:pt x="1825409" y="1668703"/>
                </a:lnTo>
                <a:lnTo>
                  <a:pt x="1825409" y="156705"/>
                </a:lnTo>
                <a:lnTo>
                  <a:pt x="1817405" y="107226"/>
                </a:lnTo>
                <a:lnTo>
                  <a:pt x="1795131" y="64215"/>
                </a:lnTo>
                <a:lnTo>
                  <a:pt x="1761188" y="30273"/>
                </a:lnTo>
                <a:lnTo>
                  <a:pt x="1751775" y="2539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33" y="436600"/>
            <a:ext cx="1176252" cy="16756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20658" y="432026"/>
            <a:ext cx="706120" cy="172720"/>
            <a:chOff x="1720658" y="432026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0658" y="432026"/>
              <a:ext cx="493779" cy="1721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7642" y="481398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743701" y="4279390"/>
            <a:ext cx="313690" cy="457200"/>
          </a:xfrm>
          <a:custGeom>
            <a:avLst/>
            <a:gdLst/>
            <a:ahLst/>
            <a:cxnLst/>
            <a:rect l="l" t="t" r="r" b="b"/>
            <a:pathLst>
              <a:path w="313689" h="457200">
                <a:moveTo>
                  <a:pt x="293116" y="0"/>
                </a:moveTo>
                <a:lnTo>
                  <a:pt x="52006" y="0"/>
                </a:lnTo>
                <a:lnTo>
                  <a:pt x="46545" y="2349"/>
                </a:lnTo>
                <a:lnTo>
                  <a:pt x="37172" y="11722"/>
                </a:lnTo>
                <a:lnTo>
                  <a:pt x="34836" y="17208"/>
                </a:lnTo>
                <a:lnTo>
                  <a:pt x="34836" y="29705"/>
                </a:lnTo>
                <a:lnTo>
                  <a:pt x="37172" y="35166"/>
                </a:lnTo>
                <a:lnTo>
                  <a:pt x="46545" y="44538"/>
                </a:lnTo>
                <a:lnTo>
                  <a:pt x="52006" y="46888"/>
                </a:lnTo>
                <a:lnTo>
                  <a:pt x="251815" y="46888"/>
                </a:lnTo>
                <a:lnTo>
                  <a:pt x="5359" y="412559"/>
                </a:lnTo>
                <a:lnTo>
                  <a:pt x="1778" y="417474"/>
                </a:lnTo>
                <a:lnTo>
                  <a:pt x="0" y="423265"/>
                </a:lnTo>
                <a:lnTo>
                  <a:pt x="0" y="437121"/>
                </a:lnTo>
                <a:lnTo>
                  <a:pt x="2451" y="443357"/>
                </a:lnTo>
                <a:lnTo>
                  <a:pt x="12268" y="454075"/>
                </a:lnTo>
                <a:lnTo>
                  <a:pt x="19431" y="456755"/>
                </a:lnTo>
                <a:lnTo>
                  <a:pt x="28803" y="456755"/>
                </a:lnTo>
                <a:lnTo>
                  <a:pt x="258724" y="456755"/>
                </a:lnTo>
                <a:lnTo>
                  <a:pt x="264198" y="454406"/>
                </a:lnTo>
                <a:lnTo>
                  <a:pt x="273570" y="445033"/>
                </a:lnTo>
                <a:lnTo>
                  <a:pt x="275920" y="439572"/>
                </a:lnTo>
                <a:lnTo>
                  <a:pt x="275920" y="427075"/>
                </a:lnTo>
                <a:lnTo>
                  <a:pt x="273570" y="421589"/>
                </a:lnTo>
                <a:lnTo>
                  <a:pt x="264198" y="412216"/>
                </a:lnTo>
                <a:lnTo>
                  <a:pt x="258724" y="409879"/>
                </a:lnTo>
                <a:lnTo>
                  <a:pt x="62293" y="409879"/>
                </a:lnTo>
                <a:lnTo>
                  <a:pt x="308063" y="44208"/>
                </a:lnTo>
                <a:lnTo>
                  <a:pt x="311645" y="38417"/>
                </a:lnTo>
                <a:lnTo>
                  <a:pt x="313423" y="32816"/>
                </a:lnTo>
                <a:lnTo>
                  <a:pt x="313423" y="19888"/>
                </a:lnTo>
                <a:lnTo>
                  <a:pt x="310743" y="13398"/>
                </a:lnTo>
                <a:lnTo>
                  <a:pt x="300024" y="2679"/>
                </a:lnTo>
                <a:lnTo>
                  <a:pt x="29311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43069" y="4279390"/>
            <a:ext cx="313690" cy="457200"/>
          </a:xfrm>
          <a:custGeom>
            <a:avLst/>
            <a:gdLst/>
            <a:ahLst/>
            <a:cxnLst/>
            <a:rect l="l" t="t" r="r" b="b"/>
            <a:pathLst>
              <a:path w="313689" h="457200">
                <a:moveTo>
                  <a:pt x="293103" y="0"/>
                </a:moveTo>
                <a:lnTo>
                  <a:pt x="52006" y="0"/>
                </a:lnTo>
                <a:lnTo>
                  <a:pt x="46532" y="2349"/>
                </a:lnTo>
                <a:lnTo>
                  <a:pt x="37160" y="11722"/>
                </a:lnTo>
                <a:lnTo>
                  <a:pt x="34836" y="17208"/>
                </a:lnTo>
                <a:lnTo>
                  <a:pt x="34836" y="29705"/>
                </a:lnTo>
                <a:lnTo>
                  <a:pt x="37160" y="35166"/>
                </a:lnTo>
                <a:lnTo>
                  <a:pt x="46532" y="44538"/>
                </a:lnTo>
                <a:lnTo>
                  <a:pt x="52006" y="46888"/>
                </a:lnTo>
                <a:lnTo>
                  <a:pt x="251815" y="46888"/>
                </a:lnTo>
                <a:lnTo>
                  <a:pt x="5359" y="412559"/>
                </a:lnTo>
                <a:lnTo>
                  <a:pt x="1778" y="417474"/>
                </a:lnTo>
                <a:lnTo>
                  <a:pt x="0" y="423265"/>
                </a:lnTo>
                <a:lnTo>
                  <a:pt x="0" y="437121"/>
                </a:lnTo>
                <a:lnTo>
                  <a:pt x="2451" y="443357"/>
                </a:lnTo>
                <a:lnTo>
                  <a:pt x="12268" y="454075"/>
                </a:lnTo>
                <a:lnTo>
                  <a:pt x="19431" y="456755"/>
                </a:lnTo>
                <a:lnTo>
                  <a:pt x="28803" y="456755"/>
                </a:lnTo>
                <a:lnTo>
                  <a:pt x="258724" y="456755"/>
                </a:lnTo>
                <a:lnTo>
                  <a:pt x="264198" y="454406"/>
                </a:lnTo>
                <a:lnTo>
                  <a:pt x="273570" y="445033"/>
                </a:lnTo>
                <a:lnTo>
                  <a:pt x="275920" y="439572"/>
                </a:lnTo>
                <a:lnTo>
                  <a:pt x="275920" y="427075"/>
                </a:lnTo>
                <a:lnTo>
                  <a:pt x="273570" y="421589"/>
                </a:lnTo>
                <a:lnTo>
                  <a:pt x="264198" y="412216"/>
                </a:lnTo>
                <a:lnTo>
                  <a:pt x="258724" y="409879"/>
                </a:lnTo>
                <a:lnTo>
                  <a:pt x="62293" y="409879"/>
                </a:lnTo>
                <a:lnTo>
                  <a:pt x="308063" y="44208"/>
                </a:lnTo>
                <a:lnTo>
                  <a:pt x="311632" y="38417"/>
                </a:lnTo>
                <a:lnTo>
                  <a:pt x="313423" y="32816"/>
                </a:lnTo>
                <a:lnTo>
                  <a:pt x="313423" y="19888"/>
                </a:lnTo>
                <a:lnTo>
                  <a:pt x="310743" y="13398"/>
                </a:lnTo>
                <a:lnTo>
                  <a:pt x="300024" y="2679"/>
                </a:lnTo>
                <a:lnTo>
                  <a:pt x="29310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42437" y="4279390"/>
            <a:ext cx="313690" cy="457200"/>
          </a:xfrm>
          <a:custGeom>
            <a:avLst/>
            <a:gdLst/>
            <a:ahLst/>
            <a:cxnLst/>
            <a:rect l="l" t="t" r="r" b="b"/>
            <a:pathLst>
              <a:path w="313689" h="457200">
                <a:moveTo>
                  <a:pt x="293115" y="0"/>
                </a:moveTo>
                <a:lnTo>
                  <a:pt x="52006" y="0"/>
                </a:lnTo>
                <a:lnTo>
                  <a:pt x="46545" y="2349"/>
                </a:lnTo>
                <a:lnTo>
                  <a:pt x="37172" y="11722"/>
                </a:lnTo>
                <a:lnTo>
                  <a:pt x="34836" y="17208"/>
                </a:lnTo>
                <a:lnTo>
                  <a:pt x="34836" y="29705"/>
                </a:lnTo>
                <a:lnTo>
                  <a:pt x="37172" y="35166"/>
                </a:lnTo>
                <a:lnTo>
                  <a:pt x="46545" y="44538"/>
                </a:lnTo>
                <a:lnTo>
                  <a:pt x="52006" y="46888"/>
                </a:lnTo>
                <a:lnTo>
                  <a:pt x="251815" y="46888"/>
                </a:lnTo>
                <a:lnTo>
                  <a:pt x="5359" y="412559"/>
                </a:lnTo>
                <a:lnTo>
                  <a:pt x="1777" y="417474"/>
                </a:lnTo>
                <a:lnTo>
                  <a:pt x="0" y="423265"/>
                </a:lnTo>
                <a:lnTo>
                  <a:pt x="0" y="437121"/>
                </a:lnTo>
                <a:lnTo>
                  <a:pt x="2451" y="443357"/>
                </a:lnTo>
                <a:lnTo>
                  <a:pt x="12268" y="454075"/>
                </a:lnTo>
                <a:lnTo>
                  <a:pt x="19430" y="456755"/>
                </a:lnTo>
                <a:lnTo>
                  <a:pt x="28803" y="456755"/>
                </a:lnTo>
                <a:lnTo>
                  <a:pt x="258724" y="456755"/>
                </a:lnTo>
                <a:lnTo>
                  <a:pt x="264198" y="454406"/>
                </a:lnTo>
                <a:lnTo>
                  <a:pt x="273570" y="445033"/>
                </a:lnTo>
                <a:lnTo>
                  <a:pt x="275920" y="439572"/>
                </a:lnTo>
                <a:lnTo>
                  <a:pt x="275920" y="427075"/>
                </a:lnTo>
                <a:lnTo>
                  <a:pt x="273570" y="421589"/>
                </a:lnTo>
                <a:lnTo>
                  <a:pt x="264198" y="412216"/>
                </a:lnTo>
                <a:lnTo>
                  <a:pt x="258724" y="409879"/>
                </a:lnTo>
                <a:lnTo>
                  <a:pt x="62293" y="409879"/>
                </a:lnTo>
                <a:lnTo>
                  <a:pt x="308063" y="44208"/>
                </a:lnTo>
                <a:lnTo>
                  <a:pt x="311645" y="38417"/>
                </a:lnTo>
                <a:lnTo>
                  <a:pt x="313423" y="32816"/>
                </a:lnTo>
                <a:lnTo>
                  <a:pt x="313423" y="19888"/>
                </a:lnTo>
                <a:lnTo>
                  <a:pt x="310743" y="13398"/>
                </a:lnTo>
                <a:lnTo>
                  <a:pt x="300024" y="2679"/>
                </a:lnTo>
                <a:lnTo>
                  <a:pt x="29311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41806" y="4279390"/>
            <a:ext cx="313690" cy="457200"/>
          </a:xfrm>
          <a:custGeom>
            <a:avLst/>
            <a:gdLst/>
            <a:ahLst/>
            <a:cxnLst/>
            <a:rect l="l" t="t" r="r" b="b"/>
            <a:pathLst>
              <a:path w="313689" h="457200">
                <a:moveTo>
                  <a:pt x="293115" y="0"/>
                </a:moveTo>
                <a:lnTo>
                  <a:pt x="52006" y="0"/>
                </a:lnTo>
                <a:lnTo>
                  <a:pt x="46545" y="2349"/>
                </a:lnTo>
                <a:lnTo>
                  <a:pt x="37172" y="11722"/>
                </a:lnTo>
                <a:lnTo>
                  <a:pt x="34836" y="17208"/>
                </a:lnTo>
                <a:lnTo>
                  <a:pt x="34836" y="29705"/>
                </a:lnTo>
                <a:lnTo>
                  <a:pt x="37172" y="35166"/>
                </a:lnTo>
                <a:lnTo>
                  <a:pt x="46545" y="44538"/>
                </a:lnTo>
                <a:lnTo>
                  <a:pt x="52006" y="46888"/>
                </a:lnTo>
                <a:lnTo>
                  <a:pt x="251815" y="46888"/>
                </a:lnTo>
                <a:lnTo>
                  <a:pt x="5359" y="412559"/>
                </a:lnTo>
                <a:lnTo>
                  <a:pt x="1777" y="417474"/>
                </a:lnTo>
                <a:lnTo>
                  <a:pt x="0" y="423265"/>
                </a:lnTo>
                <a:lnTo>
                  <a:pt x="0" y="437121"/>
                </a:lnTo>
                <a:lnTo>
                  <a:pt x="2451" y="443357"/>
                </a:lnTo>
                <a:lnTo>
                  <a:pt x="12268" y="454075"/>
                </a:lnTo>
                <a:lnTo>
                  <a:pt x="19430" y="456755"/>
                </a:lnTo>
                <a:lnTo>
                  <a:pt x="28803" y="456755"/>
                </a:lnTo>
                <a:lnTo>
                  <a:pt x="258724" y="456755"/>
                </a:lnTo>
                <a:lnTo>
                  <a:pt x="264198" y="454406"/>
                </a:lnTo>
                <a:lnTo>
                  <a:pt x="273570" y="445033"/>
                </a:lnTo>
                <a:lnTo>
                  <a:pt x="275920" y="439572"/>
                </a:lnTo>
                <a:lnTo>
                  <a:pt x="275920" y="427075"/>
                </a:lnTo>
                <a:lnTo>
                  <a:pt x="273570" y="421589"/>
                </a:lnTo>
                <a:lnTo>
                  <a:pt x="264198" y="412216"/>
                </a:lnTo>
                <a:lnTo>
                  <a:pt x="258724" y="409879"/>
                </a:lnTo>
                <a:lnTo>
                  <a:pt x="62293" y="409879"/>
                </a:lnTo>
                <a:lnTo>
                  <a:pt x="308063" y="44208"/>
                </a:lnTo>
                <a:lnTo>
                  <a:pt x="311645" y="38417"/>
                </a:lnTo>
                <a:lnTo>
                  <a:pt x="313423" y="32816"/>
                </a:lnTo>
                <a:lnTo>
                  <a:pt x="313423" y="19888"/>
                </a:lnTo>
                <a:lnTo>
                  <a:pt x="310743" y="13398"/>
                </a:lnTo>
                <a:lnTo>
                  <a:pt x="300024" y="2679"/>
                </a:lnTo>
                <a:lnTo>
                  <a:pt x="29311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41161" y="4279390"/>
            <a:ext cx="313690" cy="457200"/>
          </a:xfrm>
          <a:custGeom>
            <a:avLst/>
            <a:gdLst/>
            <a:ahLst/>
            <a:cxnLst/>
            <a:rect l="l" t="t" r="r" b="b"/>
            <a:pathLst>
              <a:path w="313689" h="457200">
                <a:moveTo>
                  <a:pt x="293115" y="0"/>
                </a:moveTo>
                <a:lnTo>
                  <a:pt x="52019" y="0"/>
                </a:lnTo>
                <a:lnTo>
                  <a:pt x="46545" y="2349"/>
                </a:lnTo>
                <a:lnTo>
                  <a:pt x="37172" y="11722"/>
                </a:lnTo>
                <a:lnTo>
                  <a:pt x="34836" y="17208"/>
                </a:lnTo>
                <a:lnTo>
                  <a:pt x="34836" y="29705"/>
                </a:lnTo>
                <a:lnTo>
                  <a:pt x="37172" y="35166"/>
                </a:lnTo>
                <a:lnTo>
                  <a:pt x="46545" y="44538"/>
                </a:lnTo>
                <a:lnTo>
                  <a:pt x="52019" y="46888"/>
                </a:lnTo>
                <a:lnTo>
                  <a:pt x="251828" y="46888"/>
                </a:lnTo>
                <a:lnTo>
                  <a:pt x="5359" y="412559"/>
                </a:lnTo>
                <a:lnTo>
                  <a:pt x="1790" y="417474"/>
                </a:lnTo>
                <a:lnTo>
                  <a:pt x="0" y="423265"/>
                </a:lnTo>
                <a:lnTo>
                  <a:pt x="0" y="437121"/>
                </a:lnTo>
                <a:lnTo>
                  <a:pt x="2463" y="443357"/>
                </a:lnTo>
                <a:lnTo>
                  <a:pt x="12280" y="454075"/>
                </a:lnTo>
                <a:lnTo>
                  <a:pt x="19430" y="456755"/>
                </a:lnTo>
                <a:lnTo>
                  <a:pt x="28803" y="456755"/>
                </a:lnTo>
                <a:lnTo>
                  <a:pt x="258724" y="456755"/>
                </a:lnTo>
                <a:lnTo>
                  <a:pt x="264210" y="454406"/>
                </a:lnTo>
                <a:lnTo>
                  <a:pt x="273583" y="445033"/>
                </a:lnTo>
                <a:lnTo>
                  <a:pt x="275932" y="439572"/>
                </a:lnTo>
                <a:lnTo>
                  <a:pt x="275932" y="427075"/>
                </a:lnTo>
                <a:lnTo>
                  <a:pt x="273583" y="421589"/>
                </a:lnTo>
                <a:lnTo>
                  <a:pt x="264210" y="412216"/>
                </a:lnTo>
                <a:lnTo>
                  <a:pt x="258724" y="409879"/>
                </a:lnTo>
                <a:lnTo>
                  <a:pt x="62293" y="409879"/>
                </a:lnTo>
                <a:lnTo>
                  <a:pt x="308076" y="44208"/>
                </a:lnTo>
                <a:lnTo>
                  <a:pt x="311645" y="38417"/>
                </a:lnTo>
                <a:lnTo>
                  <a:pt x="313435" y="32816"/>
                </a:lnTo>
                <a:lnTo>
                  <a:pt x="313435" y="19888"/>
                </a:lnTo>
                <a:lnTo>
                  <a:pt x="310756" y="13398"/>
                </a:lnTo>
                <a:lnTo>
                  <a:pt x="300037" y="2679"/>
                </a:lnTo>
                <a:lnTo>
                  <a:pt x="29311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40529" y="4279390"/>
            <a:ext cx="313690" cy="457200"/>
          </a:xfrm>
          <a:custGeom>
            <a:avLst/>
            <a:gdLst/>
            <a:ahLst/>
            <a:cxnLst/>
            <a:rect l="l" t="t" r="r" b="b"/>
            <a:pathLst>
              <a:path w="313690" h="457200">
                <a:moveTo>
                  <a:pt x="293115" y="0"/>
                </a:moveTo>
                <a:lnTo>
                  <a:pt x="52019" y="0"/>
                </a:lnTo>
                <a:lnTo>
                  <a:pt x="46545" y="2349"/>
                </a:lnTo>
                <a:lnTo>
                  <a:pt x="37172" y="11722"/>
                </a:lnTo>
                <a:lnTo>
                  <a:pt x="34836" y="17208"/>
                </a:lnTo>
                <a:lnTo>
                  <a:pt x="34836" y="29705"/>
                </a:lnTo>
                <a:lnTo>
                  <a:pt x="37172" y="35166"/>
                </a:lnTo>
                <a:lnTo>
                  <a:pt x="46545" y="44538"/>
                </a:lnTo>
                <a:lnTo>
                  <a:pt x="52019" y="46888"/>
                </a:lnTo>
                <a:lnTo>
                  <a:pt x="251828" y="46888"/>
                </a:lnTo>
                <a:lnTo>
                  <a:pt x="5359" y="412559"/>
                </a:lnTo>
                <a:lnTo>
                  <a:pt x="1790" y="417474"/>
                </a:lnTo>
                <a:lnTo>
                  <a:pt x="0" y="423265"/>
                </a:lnTo>
                <a:lnTo>
                  <a:pt x="0" y="437121"/>
                </a:lnTo>
                <a:lnTo>
                  <a:pt x="2463" y="443357"/>
                </a:lnTo>
                <a:lnTo>
                  <a:pt x="12280" y="454075"/>
                </a:lnTo>
                <a:lnTo>
                  <a:pt x="19430" y="456755"/>
                </a:lnTo>
                <a:lnTo>
                  <a:pt x="28803" y="456755"/>
                </a:lnTo>
                <a:lnTo>
                  <a:pt x="258724" y="456755"/>
                </a:lnTo>
                <a:lnTo>
                  <a:pt x="264210" y="454406"/>
                </a:lnTo>
                <a:lnTo>
                  <a:pt x="273583" y="445033"/>
                </a:lnTo>
                <a:lnTo>
                  <a:pt x="275932" y="439572"/>
                </a:lnTo>
                <a:lnTo>
                  <a:pt x="275932" y="427075"/>
                </a:lnTo>
                <a:lnTo>
                  <a:pt x="273583" y="421589"/>
                </a:lnTo>
                <a:lnTo>
                  <a:pt x="264210" y="412216"/>
                </a:lnTo>
                <a:lnTo>
                  <a:pt x="258724" y="409879"/>
                </a:lnTo>
                <a:lnTo>
                  <a:pt x="62293" y="409879"/>
                </a:lnTo>
                <a:lnTo>
                  <a:pt x="308076" y="44208"/>
                </a:lnTo>
                <a:lnTo>
                  <a:pt x="311645" y="38417"/>
                </a:lnTo>
                <a:lnTo>
                  <a:pt x="313435" y="32816"/>
                </a:lnTo>
                <a:lnTo>
                  <a:pt x="313435" y="19888"/>
                </a:lnTo>
                <a:lnTo>
                  <a:pt x="310756" y="13398"/>
                </a:lnTo>
                <a:lnTo>
                  <a:pt x="300037" y="2679"/>
                </a:lnTo>
                <a:lnTo>
                  <a:pt x="29311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017" y="3818166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017" y="4279150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1017" y="4736960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017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85" y="0"/>
                </a:moveTo>
                <a:lnTo>
                  <a:pt x="0" y="0"/>
                </a:lnTo>
                <a:lnTo>
                  <a:pt x="0" y="9525"/>
                </a:lnTo>
                <a:lnTo>
                  <a:pt x="3208985" y="9525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017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85" y="0"/>
                </a:moveTo>
                <a:lnTo>
                  <a:pt x="0" y="0"/>
                </a:lnTo>
                <a:lnTo>
                  <a:pt x="0" y="25400"/>
                </a:lnTo>
                <a:lnTo>
                  <a:pt x="3208985" y="25400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366013" y="793007"/>
            <a:ext cx="6828155" cy="8941435"/>
            <a:chOff x="366013" y="793007"/>
            <a:chExt cx="6828155" cy="8941435"/>
          </a:xfrm>
        </p:grpSpPr>
        <p:sp>
          <p:nvSpPr>
            <p:cNvPr id="23" name="object 23"/>
            <p:cNvSpPr/>
            <p:nvPr/>
          </p:nvSpPr>
          <p:spPr>
            <a:xfrm>
              <a:off x="571017" y="6816522"/>
              <a:ext cx="6365875" cy="25400"/>
            </a:xfrm>
            <a:custGeom>
              <a:avLst/>
              <a:gdLst/>
              <a:ahLst/>
              <a:cxnLst/>
              <a:rect l="l" t="t" r="r" b="b"/>
              <a:pathLst>
                <a:path w="6365875" h="25400">
                  <a:moveTo>
                    <a:pt x="6365608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6365608" y="25399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6013" y="793007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017" y="937453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844332" y="4279390"/>
            <a:ext cx="313690" cy="457200"/>
          </a:xfrm>
          <a:custGeom>
            <a:avLst/>
            <a:gdLst/>
            <a:ahLst/>
            <a:cxnLst/>
            <a:rect l="l" t="t" r="r" b="b"/>
            <a:pathLst>
              <a:path w="313690" h="457200">
                <a:moveTo>
                  <a:pt x="293116" y="0"/>
                </a:moveTo>
                <a:lnTo>
                  <a:pt x="52019" y="0"/>
                </a:lnTo>
                <a:lnTo>
                  <a:pt x="46545" y="2349"/>
                </a:lnTo>
                <a:lnTo>
                  <a:pt x="37172" y="11722"/>
                </a:lnTo>
                <a:lnTo>
                  <a:pt x="34836" y="17208"/>
                </a:lnTo>
                <a:lnTo>
                  <a:pt x="34836" y="29705"/>
                </a:lnTo>
                <a:lnTo>
                  <a:pt x="37172" y="35166"/>
                </a:lnTo>
                <a:lnTo>
                  <a:pt x="46545" y="44538"/>
                </a:lnTo>
                <a:lnTo>
                  <a:pt x="52019" y="46888"/>
                </a:lnTo>
                <a:lnTo>
                  <a:pt x="251828" y="46888"/>
                </a:lnTo>
                <a:lnTo>
                  <a:pt x="5359" y="412559"/>
                </a:lnTo>
                <a:lnTo>
                  <a:pt x="1790" y="417474"/>
                </a:lnTo>
                <a:lnTo>
                  <a:pt x="0" y="423265"/>
                </a:lnTo>
                <a:lnTo>
                  <a:pt x="0" y="437121"/>
                </a:lnTo>
                <a:lnTo>
                  <a:pt x="2463" y="443357"/>
                </a:lnTo>
                <a:lnTo>
                  <a:pt x="12280" y="454075"/>
                </a:lnTo>
                <a:lnTo>
                  <a:pt x="19431" y="456755"/>
                </a:lnTo>
                <a:lnTo>
                  <a:pt x="28803" y="456755"/>
                </a:lnTo>
                <a:lnTo>
                  <a:pt x="258724" y="456755"/>
                </a:lnTo>
                <a:lnTo>
                  <a:pt x="264198" y="454406"/>
                </a:lnTo>
                <a:lnTo>
                  <a:pt x="273570" y="445033"/>
                </a:lnTo>
                <a:lnTo>
                  <a:pt x="275932" y="439572"/>
                </a:lnTo>
                <a:lnTo>
                  <a:pt x="275932" y="427075"/>
                </a:lnTo>
                <a:lnTo>
                  <a:pt x="273570" y="421589"/>
                </a:lnTo>
                <a:lnTo>
                  <a:pt x="264198" y="412216"/>
                </a:lnTo>
                <a:lnTo>
                  <a:pt x="258724" y="409879"/>
                </a:lnTo>
                <a:lnTo>
                  <a:pt x="62293" y="409879"/>
                </a:lnTo>
                <a:lnTo>
                  <a:pt x="308076" y="44208"/>
                </a:lnTo>
                <a:lnTo>
                  <a:pt x="311645" y="38417"/>
                </a:lnTo>
                <a:lnTo>
                  <a:pt x="313436" y="32816"/>
                </a:lnTo>
                <a:lnTo>
                  <a:pt x="313436" y="19888"/>
                </a:lnTo>
                <a:lnTo>
                  <a:pt x="310756" y="13398"/>
                </a:lnTo>
                <a:lnTo>
                  <a:pt x="300037" y="2679"/>
                </a:lnTo>
                <a:lnTo>
                  <a:pt x="2931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4996" y="2049914"/>
            <a:ext cx="511175" cy="744855"/>
          </a:xfrm>
          <a:custGeom>
            <a:avLst/>
            <a:gdLst/>
            <a:ahLst/>
            <a:cxnLst/>
            <a:rect l="l" t="t" r="r" b="b"/>
            <a:pathLst>
              <a:path w="511175" h="744855">
                <a:moveTo>
                  <a:pt x="463842" y="0"/>
                </a:moveTo>
                <a:lnTo>
                  <a:pt x="94945" y="0"/>
                </a:lnTo>
                <a:lnTo>
                  <a:pt x="87544" y="714"/>
                </a:lnTo>
                <a:lnTo>
                  <a:pt x="57460" y="30800"/>
                </a:lnTo>
                <a:lnTo>
                  <a:pt x="56743" y="38188"/>
                </a:lnTo>
                <a:lnTo>
                  <a:pt x="57460" y="45595"/>
                </a:lnTo>
                <a:lnTo>
                  <a:pt x="87544" y="75673"/>
                </a:lnTo>
                <a:lnTo>
                  <a:pt x="94945" y="76390"/>
                </a:lnTo>
                <a:lnTo>
                  <a:pt x="410362" y="76390"/>
                </a:lnTo>
                <a:lnTo>
                  <a:pt x="8724" y="672299"/>
                </a:lnTo>
                <a:lnTo>
                  <a:pt x="4902" y="678579"/>
                </a:lnTo>
                <a:lnTo>
                  <a:pt x="2176" y="685399"/>
                </a:lnTo>
                <a:lnTo>
                  <a:pt x="543" y="692763"/>
                </a:lnTo>
                <a:lnTo>
                  <a:pt x="0" y="700671"/>
                </a:lnTo>
                <a:lnTo>
                  <a:pt x="748" y="709137"/>
                </a:lnTo>
                <a:lnTo>
                  <a:pt x="26735" y="741059"/>
                </a:lnTo>
                <a:lnTo>
                  <a:pt x="46926" y="744334"/>
                </a:lnTo>
                <a:lnTo>
                  <a:pt x="411454" y="744334"/>
                </a:lnTo>
                <a:lnTo>
                  <a:pt x="446790" y="720463"/>
                </a:lnTo>
                <a:lnTo>
                  <a:pt x="449656" y="706132"/>
                </a:lnTo>
                <a:lnTo>
                  <a:pt x="448939" y="698737"/>
                </a:lnTo>
                <a:lnTo>
                  <a:pt x="418855" y="668647"/>
                </a:lnTo>
                <a:lnTo>
                  <a:pt x="411454" y="667931"/>
                </a:lnTo>
                <a:lnTo>
                  <a:pt x="101498" y="667931"/>
                </a:lnTo>
                <a:lnTo>
                  <a:pt x="502043" y="72021"/>
                </a:lnTo>
                <a:lnTo>
                  <a:pt x="505860" y="65001"/>
                </a:lnTo>
                <a:lnTo>
                  <a:pt x="508587" y="58115"/>
                </a:lnTo>
                <a:lnTo>
                  <a:pt x="510223" y="51361"/>
                </a:lnTo>
                <a:lnTo>
                  <a:pt x="510768" y="44742"/>
                </a:lnTo>
                <a:lnTo>
                  <a:pt x="509951" y="35810"/>
                </a:lnTo>
                <a:lnTo>
                  <a:pt x="482668" y="3270"/>
                </a:lnTo>
                <a:lnTo>
                  <a:pt x="473730" y="817"/>
                </a:lnTo>
                <a:lnTo>
                  <a:pt x="4638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90604" y="428390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89969" y="428390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89334" y="428390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88699" y="428390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88063" y="428390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87429" y="428390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90604" y="636471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89969" y="636471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91240" y="636471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89334" y="636471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88699" y="636471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88063" y="636471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87429" y="636471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1673" y="1271886"/>
            <a:ext cx="889421" cy="1439973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6241446" y="506934"/>
            <a:ext cx="857250" cy="139700"/>
            <a:chOff x="6241446" y="506934"/>
            <a:chExt cx="857250" cy="139700"/>
          </a:xfrm>
        </p:grpSpPr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1446" y="509980"/>
              <a:ext cx="86258" cy="11018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0332" y="539853"/>
              <a:ext cx="64617" cy="8183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0163" y="506934"/>
              <a:ext cx="368966" cy="11475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77"/>
                  </a:moveTo>
                  <a:lnTo>
                    <a:pt x="32359" y="100977"/>
                  </a:lnTo>
                  <a:lnTo>
                    <a:pt x="30264" y="100787"/>
                  </a:lnTo>
                  <a:lnTo>
                    <a:pt x="27266" y="100025"/>
                  </a:lnTo>
                  <a:lnTo>
                    <a:pt x="26225" y="99136"/>
                  </a:lnTo>
                  <a:lnTo>
                    <a:pt x="25057" y="96342"/>
                  </a:lnTo>
                  <a:lnTo>
                    <a:pt x="24765" y="94119"/>
                  </a:lnTo>
                  <a:lnTo>
                    <a:pt x="24765" y="40246"/>
                  </a:lnTo>
                  <a:lnTo>
                    <a:pt x="42595" y="40246"/>
                  </a:lnTo>
                  <a:lnTo>
                    <a:pt x="42595" y="31254"/>
                  </a:lnTo>
                  <a:lnTo>
                    <a:pt x="24765" y="31254"/>
                  </a:lnTo>
                  <a:lnTo>
                    <a:pt x="24765" y="8623"/>
                  </a:lnTo>
                  <a:lnTo>
                    <a:pt x="15925" y="8623"/>
                  </a:lnTo>
                  <a:lnTo>
                    <a:pt x="13106" y="31330"/>
                  </a:lnTo>
                  <a:lnTo>
                    <a:pt x="0" y="31330"/>
                  </a:lnTo>
                  <a:lnTo>
                    <a:pt x="0" y="40246"/>
                  </a:lnTo>
                  <a:lnTo>
                    <a:pt x="12801" y="40246"/>
                  </a:lnTo>
                  <a:lnTo>
                    <a:pt x="12801" y="95669"/>
                  </a:lnTo>
                  <a:lnTo>
                    <a:pt x="13360" y="99174"/>
                  </a:lnTo>
                  <a:lnTo>
                    <a:pt x="15595" y="104762"/>
                  </a:lnTo>
                  <a:lnTo>
                    <a:pt x="17538" y="106870"/>
                  </a:lnTo>
                  <a:lnTo>
                    <a:pt x="23075" y="109715"/>
                  </a:lnTo>
                  <a:lnTo>
                    <a:pt x="26974" y="110426"/>
                  </a:lnTo>
                  <a:lnTo>
                    <a:pt x="36918" y="110312"/>
                  </a:lnTo>
                  <a:lnTo>
                    <a:pt x="40728" y="109842"/>
                  </a:lnTo>
                  <a:lnTo>
                    <a:pt x="43129" y="109207"/>
                  </a:lnTo>
                  <a:lnTo>
                    <a:pt x="43129" y="100977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074" y="0"/>
                  </a:lnTo>
                  <a:lnTo>
                    <a:pt x="65074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5687" y="539089"/>
              <a:ext cx="162690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160" y="522908"/>
            <a:ext cx="1515097" cy="15150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3436" y="436613"/>
            <a:ext cx="1460500" cy="167640"/>
            <a:chOff x="473436" y="436613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36" y="436613"/>
              <a:ext cx="1263898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52" y="436739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90"/>
                  </a:moveTo>
                  <a:lnTo>
                    <a:pt x="215" y="46990"/>
                  </a:lnTo>
                  <a:lnTo>
                    <a:pt x="215" y="165150"/>
                  </a:lnTo>
                  <a:lnTo>
                    <a:pt x="32118" y="165150"/>
                  </a:lnTo>
                  <a:lnTo>
                    <a:pt x="32118" y="46990"/>
                  </a:lnTo>
                  <a:close/>
                </a:path>
                <a:path w="33019" h="165734">
                  <a:moveTo>
                    <a:pt x="32473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73" y="30060"/>
                  </a:lnTo>
                  <a:lnTo>
                    <a:pt x="32473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056" y="481408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3144" y="481411"/>
            <a:ext cx="102882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5535" y="482672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37" y="481411"/>
            <a:ext cx="499109" cy="157480"/>
            <a:chOff x="2259337" y="481411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9337" y="481413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1308" y="481411"/>
              <a:ext cx="236598" cy="12275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4266904" y="417908"/>
            <a:ext cx="829310" cy="1409700"/>
          </a:xfrm>
          <a:custGeom>
            <a:avLst/>
            <a:gdLst/>
            <a:ahLst/>
            <a:cxnLst/>
            <a:rect l="l" t="t" r="r" b="b"/>
            <a:pathLst>
              <a:path w="829310" h="1409700">
                <a:moveTo>
                  <a:pt x="704684" y="228003"/>
                </a:moveTo>
                <a:lnTo>
                  <a:pt x="160616" y="228003"/>
                </a:lnTo>
                <a:lnTo>
                  <a:pt x="147660" y="229134"/>
                </a:lnTo>
                <a:lnTo>
                  <a:pt x="113115" y="255255"/>
                </a:lnTo>
                <a:lnTo>
                  <a:pt x="105346" y="283273"/>
                </a:lnTo>
                <a:lnTo>
                  <a:pt x="106156" y="294124"/>
                </a:lnTo>
                <a:lnTo>
                  <a:pt x="125807" y="329310"/>
                </a:lnTo>
                <a:lnTo>
                  <a:pt x="160616" y="338531"/>
                </a:lnTo>
                <a:lnTo>
                  <a:pt x="609688" y="338531"/>
                </a:lnTo>
                <a:lnTo>
                  <a:pt x="12090" y="1319580"/>
                </a:lnTo>
                <a:lnTo>
                  <a:pt x="6793" y="1328986"/>
                </a:lnTo>
                <a:lnTo>
                  <a:pt x="3016" y="1338168"/>
                </a:lnTo>
                <a:lnTo>
                  <a:pt x="753" y="1347125"/>
                </a:lnTo>
                <a:lnTo>
                  <a:pt x="0" y="1355852"/>
                </a:lnTo>
                <a:lnTo>
                  <a:pt x="3451" y="1379286"/>
                </a:lnTo>
                <a:lnTo>
                  <a:pt x="13809" y="1396022"/>
                </a:lnTo>
                <a:lnTo>
                  <a:pt x="31080" y="1406061"/>
                </a:lnTo>
                <a:lnTo>
                  <a:pt x="55270" y="1409407"/>
                </a:lnTo>
                <a:lnTo>
                  <a:pt x="590702" y="1409407"/>
                </a:lnTo>
                <a:lnTo>
                  <a:pt x="604350" y="1408379"/>
                </a:lnTo>
                <a:lnTo>
                  <a:pt x="615956" y="1405299"/>
                </a:lnTo>
                <a:lnTo>
                  <a:pt x="625513" y="1400171"/>
                </a:lnTo>
                <a:lnTo>
                  <a:pt x="632128" y="1393850"/>
                </a:lnTo>
                <a:lnTo>
                  <a:pt x="56984" y="1393850"/>
                </a:lnTo>
                <a:lnTo>
                  <a:pt x="38849" y="1391370"/>
                </a:lnTo>
                <a:lnTo>
                  <a:pt x="25895" y="1383928"/>
                </a:lnTo>
                <a:lnTo>
                  <a:pt x="18122" y="1371519"/>
                </a:lnTo>
                <a:lnTo>
                  <a:pt x="15532" y="1354137"/>
                </a:lnTo>
                <a:lnTo>
                  <a:pt x="16181" y="1347879"/>
                </a:lnTo>
                <a:lnTo>
                  <a:pt x="18129" y="1341185"/>
                </a:lnTo>
                <a:lnTo>
                  <a:pt x="21372" y="1334054"/>
                </a:lnTo>
                <a:lnTo>
                  <a:pt x="25908" y="1326489"/>
                </a:lnTo>
                <a:lnTo>
                  <a:pt x="637336" y="322999"/>
                </a:lnTo>
                <a:lnTo>
                  <a:pt x="160616" y="322999"/>
                </a:lnTo>
                <a:lnTo>
                  <a:pt x="126733" y="304656"/>
                </a:lnTo>
                <a:lnTo>
                  <a:pt x="120904" y="283273"/>
                </a:lnTo>
                <a:lnTo>
                  <a:pt x="121551" y="276420"/>
                </a:lnTo>
                <a:lnTo>
                  <a:pt x="151653" y="244346"/>
                </a:lnTo>
                <a:lnTo>
                  <a:pt x="160616" y="243535"/>
                </a:lnTo>
                <a:lnTo>
                  <a:pt x="746959" y="243535"/>
                </a:lnTo>
                <a:lnTo>
                  <a:pt x="746150" y="242684"/>
                </a:lnTo>
                <a:lnTo>
                  <a:pt x="737072" y="236270"/>
                </a:lnTo>
                <a:lnTo>
                  <a:pt x="727136" y="231681"/>
                </a:lnTo>
                <a:lnTo>
                  <a:pt x="716341" y="228923"/>
                </a:lnTo>
                <a:lnTo>
                  <a:pt x="704684" y="228003"/>
                </a:lnTo>
                <a:close/>
              </a:path>
              <a:path w="829310" h="1409700">
                <a:moveTo>
                  <a:pt x="746959" y="243535"/>
                </a:moveTo>
                <a:lnTo>
                  <a:pt x="704684" y="243535"/>
                </a:lnTo>
                <a:lnTo>
                  <a:pt x="713755" y="244182"/>
                </a:lnTo>
                <a:lnTo>
                  <a:pt x="721988" y="246138"/>
                </a:lnTo>
                <a:lnTo>
                  <a:pt x="747864" y="281533"/>
                </a:lnTo>
                <a:lnTo>
                  <a:pt x="747326" y="288451"/>
                </a:lnTo>
                <a:lnTo>
                  <a:pt x="745710" y="295360"/>
                </a:lnTo>
                <a:lnTo>
                  <a:pt x="743016" y="302264"/>
                </a:lnTo>
                <a:lnTo>
                  <a:pt x="739241" y="309168"/>
                </a:lnTo>
                <a:lnTo>
                  <a:pt x="126085" y="1314399"/>
                </a:lnTo>
                <a:lnTo>
                  <a:pt x="590702" y="1314399"/>
                </a:lnTo>
                <a:lnTo>
                  <a:pt x="625068" y="1333893"/>
                </a:lnTo>
                <a:lnTo>
                  <a:pt x="630415" y="1354137"/>
                </a:lnTo>
                <a:lnTo>
                  <a:pt x="629820" y="1361695"/>
                </a:lnTo>
                <a:lnTo>
                  <a:pt x="600361" y="1393097"/>
                </a:lnTo>
                <a:lnTo>
                  <a:pt x="590702" y="1393850"/>
                </a:lnTo>
                <a:lnTo>
                  <a:pt x="632128" y="1393850"/>
                </a:lnTo>
                <a:lnTo>
                  <a:pt x="645972" y="1354137"/>
                </a:lnTo>
                <a:lnTo>
                  <a:pt x="645163" y="1343990"/>
                </a:lnTo>
                <a:lnTo>
                  <a:pt x="625513" y="1308586"/>
                </a:lnTo>
                <a:lnTo>
                  <a:pt x="590702" y="1298867"/>
                </a:lnTo>
                <a:lnTo>
                  <a:pt x="153720" y="1298867"/>
                </a:lnTo>
                <a:lnTo>
                  <a:pt x="751332" y="319532"/>
                </a:lnTo>
                <a:lnTo>
                  <a:pt x="763422" y="281533"/>
                </a:lnTo>
                <a:lnTo>
                  <a:pt x="762339" y="270052"/>
                </a:lnTo>
                <a:lnTo>
                  <a:pt x="759096" y="259746"/>
                </a:lnTo>
                <a:lnTo>
                  <a:pt x="753697" y="250622"/>
                </a:lnTo>
                <a:lnTo>
                  <a:pt x="746959" y="243535"/>
                </a:lnTo>
                <a:close/>
              </a:path>
              <a:path w="829310" h="1409700">
                <a:moveTo>
                  <a:pt x="694321" y="1310957"/>
                </a:moveTo>
                <a:lnTo>
                  <a:pt x="690867" y="1310957"/>
                </a:lnTo>
                <a:lnTo>
                  <a:pt x="683971" y="1317866"/>
                </a:lnTo>
                <a:lnTo>
                  <a:pt x="683971" y="1321320"/>
                </a:lnTo>
                <a:lnTo>
                  <a:pt x="687425" y="1324775"/>
                </a:lnTo>
                <a:lnTo>
                  <a:pt x="702970" y="1342034"/>
                </a:lnTo>
                <a:lnTo>
                  <a:pt x="681634" y="1363370"/>
                </a:lnTo>
                <a:lnTo>
                  <a:pt x="681939" y="1366520"/>
                </a:lnTo>
                <a:lnTo>
                  <a:pt x="684822" y="1370533"/>
                </a:lnTo>
                <a:lnTo>
                  <a:pt x="687692" y="1374584"/>
                </a:lnTo>
                <a:lnTo>
                  <a:pt x="691438" y="1374292"/>
                </a:lnTo>
                <a:lnTo>
                  <a:pt x="713333" y="1352397"/>
                </a:lnTo>
                <a:lnTo>
                  <a:pt x="733112" y="1352397"/>
                </a:lnTo>
                <a:lnTo>
                  <a:pt x="723684" y="1342034"/>
                </a:lnTo>
                <a:lnTo>
                  <a:pt x="734047" y="1331683"/>
                </a:lnTo>
                <a:lnTo>
                  <a:pt x="713333" y="1331683"/>
                </a:lnTo>
                <a:lnTo>
                  <a:pt x="697788" y="1314399"/>
                </a:lnTo>
                <a:lnTo>
                  <a:pt x="694321" y="1310957"/>
                </a:lnTo>
                <a:close/>
              </a:path>
              <a:path w="829310" h="1409700">
                <a:moveTo>
                  <a:pt x="733112" y="1352397"/>
                </a:moveTo>
                <a:lnTo>
                  <a:pt x="713333" y="1352397"/>
                </a:lnTo>
                <a:lnTo>
                  <a:pt x="728865" y="1369682"/>
                </a:lnTo>
                <a:lnTo>
                  <a:pt x="732332" y="1373136"/>
                </a:lnTo>
                <a:lnTo>
                  <a:pt x="735787" y="1373441"/>
                </a:lnTo>
                <a:lnTo>
                  <a:pt x="739241" y="1370533"/>
                </a:lnTo>
                <a:lnTo>
                  <a:pt x="742683" y="1367688"/>
                </a:lnTo>
                <a:lnTo>
                  <a:pt x="743254" y="1364500"/>
                </a:lnTo>
                <a:lnTo>
                  <a:pt x="740968" y="1361033"/>
                </a:lnTo>
                <a:lnTo>
                  <a:pt x="733112" y="1352397"/>
                </a:lnTo>
                <a:close/>
              </a:path>
              <a:path w="829310" h="1409700">
                <a:moveTo>
                  <a:pt x="737501" y="1310957"/>
                </a:moveTo>
                <a:lnTo>
                  <a:pt x="734047" y="1310957"/>
                </a:lnTo>
                <a:lnTo>
                  <a:pt x="713333" y="1331683"/>
                </a:lnTo>
                <a:lnTo>
                  <a:pt x="734047" y="1331683"/>
                </a:lnTo>
                <a:lnTo>
                  <a:pt x="744423" y="1321320"/>
                </a:lnTo>
                <a:lnTo>
                  <a:pt x="744423" y="1317866"/>
                </a:lnTo>
                <a:lnTo>
                  <a:pt x="740968" y="1314399"/>
                </a:lnTo>
                <a:lnTo>
                  <a:pt x="737501" y="1310957"/>
                </a:lnTo>
                <a:close/>
              </a:path>
              <a:path w="829310" h="1409700">
                <a:moveTo>
                  <a:pt x="457974" y="944511"/>
                </a:moveTo>
                <a:lnTo>
                  <a:pt x="454253" y="945959"/>
                </a:lnTo>
                <a:lnTo>
                  <a:pt x="450799" y="951699"/>
                </a:lnTo>
                <a:lnTo>
                  <a:pt x="290169" y="1215948"/>
                </a:lnTo>
                <a:lnTo>
                  <a:pt x="285559" y="1225181"/>
                </a:lnTo>
                <a:lnTo>
                  <a:pt x="288442" y="1229766"/>
                </a:lnTo>
                <a:lnTo>
                  <a:pt x="578599" y="1229766"/>
                </a:lnTo>
                <a:lnTo>
                  <a:pt x="544055" y="1248765"/>
                </a:lnTo>
                <a:lnTo>
                  <a:pt x="540600" y="1251102"/>
                </a:lnTo>
                <a:lnTo>
                  <a:pt x="539750" y="1254252"/>
                </a:lnTo>
                <a:lnTo>
                  <a:pt x="543204" y="1262316"/>
                </a:lnTo>
                <a:lnTo>
                  <a:pt x="545782" y="1263180"/>
                </a:lnTo>
                <a:lnTo>
                  <a:pt x="549249" y="1260856"/>
                </a:lnTo>
                <a:lnTo>
                  <a:pt x="616597" y="1231506"/>
                </a:lnTo>
                <a:lnTo>
                  <a:pt x="620064" y="1229194"/>
                </a:lnTo>
                <a:lnTo>
                  <a:pt x="621487" y="1226045"/>
                </a:lnTo>
                <a:lnTo>
                  <a:pt x="620915" y="1222006"/>
                </a:lnTo>
                <a:lnTo>
                  <a:pt x="620318" y="1217980"/>
                </a:lnTo>
                <a:lnTo>
                  <a:pt x="619208" y="1215948"/>
                </a:lnTo>
                <a:lnTo>
                  <a:pt x="305701" y="1215948"/>
                </a:lnTo>
                <a:lnTo>
                  <a:pt x="464616" y="956868"/>
                </a:lnTo>
                <a:lnTo>
                  <a:pt x="466902" y="953414"/>
                </a:lnTo>
                <a:lnTo>
                  <a:pt x="466039" y="950264"/>
                </a:lnTo>
                <a:lnTo>
                  <a:pt x="457974" y="944511"/>
                </a:lnTo>
                <a:close/>
              </a:path>
              <a:path w="829310" h="1409700">
                <a:moveTo>
                  <a:pt x="545782" y="1182560"/>
                </a:moveTo>
                <a:lnTo>
                  <a:pt x="543204" y="1183436"/>
                </a:lnTo>
                <a:lnTo>
                  <a:pt x="541464" y="1187450"/>
                </a:lnTo>
                <a:lnTo>
                  <a:pt x="539750" y="1191501"/>
                </a:lnTo>
                <a:lnTo>
                  <a:pt x="540600" y="1194663"/>
                </a:lnTo>
                <a:lnTo>
                  <a:pt x="544055" y="1196949"/>
                </a:lnTo>
                <a:lnTo>
                  <a:pt x="578599" y="1215948"/>
                </a:lnTo>
                <a:lnTo>
                  <a:pt x="619208" y="1215948"/>
                </a:lnTo>
                <a:lnTo>
                  <a:pt x="618896" y="1215377"/>
                </a:lnTo>
                <a:lnTo>
                  <a:pt x="616597" y="1214234"/>
                </a:lnTo>
                <a:lnTo>
                  <a:pt x="549249" y="1184871"/>
                </a:lnTo>
                <a:lnTo>
                  <a:pt x="545782" y="1182560"/>
                </a:lnTo>
                <a:close/>
              </a:path>
              <a:path w="829310" h="1409700">
                <a:moveTo>
                  <a:pt x="554990" y="713638"/>
                </a:moveTo>
                <a:lnTo>
                  <a:pt x="552107" y="716241"/>
                </a:lnTo>
                <a:lnTo>
                  <a:pt x="550964" y="721982"/>
                </a:lnTo>
                <a:lnTo>
                  <a:pt x="544055" y="792784"/>
                </a:lnTo>
                <a:lnTo>
                  <a:pt x="542912" y="798563"/>
                </a:lnTo>
                <a:lnTo>
                  <a:pt x="544334" y="802017"/>
                </a:lnTo>
                <a:lnTo>
                  <a:pt x="548386" y="803148"/>
                </a:lnTo>
                <a:lnTo>
                  <a:pt x="552411" y="804316"/>
                </a:lnTo>
                <a:lnTo>
                  <a:pt x="555561" y="803744"/>
                </a:lnTo>
                <a:lnTo>
                  <a:pt x="557885" y="801433"/>
                </a:lnTo>
                <a:lnTo>
                  <a:pt x="601914" y="772071"/>
                </a:lnTo>
                <a:lnTo>
                  <a:pt x="573417" y="772071"/>
                </a:lnTo>
                <a:lnTo>
                  <a:pt x="577610" y="765149"/>
                </a:lnTo>
                <a:lnTo>
                  <a:pt x="561340" y="765149"/>
                </a:lnTo>
                <a:lnTo>
                  <a:pt x="564781" y="723696"/>
                </a:lnTo>
                <a:lnTo>
                  <a:pt x="565924" y="717943"/>
                </a:lnTo>
                <a:lnTo>
                  <a:pt x="564184" y="714794"/>
                </a:lnTo>
                <a:lnTo>
                  <a:pt x="554990" y="713638"/>
                </a:lnTo>
                <a:close/>
              </a:path>
              <a:path w="829310" h="1409700">
                <a:moveTo>
                  <a:pt x="612559" y="749058"/>
                </a:moveTo>
                <a:lnTo>
                  <a:pt x="607974" y="751332"/>
                </a:lnTo>
                <a:lnTo>
                  <a:pt x="573417" y="772071"/>
                </a:lnTo>
                <a:lnTo>
                  <a:pt x="601914" y="772071"/>
                </a:lnTo>
                <a:lnTo>
                  <a:pt x="614883" y="763422"/>
                </a:lnTo>
                <a:lnTo>
                  <a:pt x="619467" y="761136"/>
                </a:lnTo>
                <a:lnTo>
                  <a:pt x="620623" y="757986"/>
                </a:lnTo>
                <a:lnTo>
                  <a:pt x="618337" y="753922"/>
                </a:lnTo>
                <a:lnTo>
                  <a:pt x="616000" y="749909"/>
                </a:lnTo>
                <a:lnTo>
                  <a:pt x="612559" y="749058"/>
                </a:lnTo>
                <a:close/>
              </a:path>
              <a:path w="829310" h="1409700">
                <a:moveTo>
                  <a:pt x="819251" y="341426"/>
                </a:moveTo>
                <a:lnTo>
                  <a:pt x="815809" y="343154"/>
                </a:lnTo>
                <a:lnTo>
                  <a:pt x="813498" y="348907"/>
                </a:lnTo>
                <a:lnTo>
                  <a:pt x="561340" y="765149"/>
                </a:lnTo>
                <a:lnTo>
                  <a:pt x="577610" y="765149"/>
                </a:lnTo>
                <a:lnTo>
                  <a:pt x="829056" y="350075"/>
                </a:lnTo>
                <a:lnTo>
                  <a:pt x="828459" y="346036"/>
                </a:lnTo>
                <a:lnTo>
                  <a:pt x="819251" y="341426"/>
                </a:lnTo>
                <a:close/>
              </a:path>
              <a:path w="829310" h="1409700">
                <a:moveTo>
                  <a:pt x="164084" y="260819"/>
                </a:moveTo>
                <a:lnTo>
                  <a:pt x="141617" y="283273"/>
                </a:lnTo>
                <a:lnTo>
                  <a:pt x="143022" y="293096"/>
                </a:lnTo>
                <a:lnTo>
                  <a:pt x="147235" y="300108"/>
                </a:lnTo>
                <a:lnTo>
                  <a:pt x="154256" y="304313"/>
                </a:lnTo>
                <a:lnTo>
                  <a:pt x="164084" y="305714"/>
                </a:lnTo>
                <a:lnTo>
                  <a:pt x="173893" y="304313"/>
                </a:lnTo>
                <a:lnTo>
                  <a:pt x="180911" y="300108"/>
                </a:lnTo>
                <a:lnTo>
                  <a:pt x="185129" y="293096"/>
                </a:lnTo>
                <a:lnTo>
                  <a:pt x="186537" y="283273"/>
                </a:lnTo>
                <a:lnTo>
                  <a:pt x="185183" y="273827"/>
                </a:lnTo>
                <a:lnTo>
                  <a:pt x="185064" y="273345"/>
                </a:lnTo>
                <a:lnTo>
                  <a:pt x="180911" y="266436"/>
                </a:lnTo>
                <a:lnTo>
                  <a:pt x="173893" y="262224"/>
                </a:lnTo>
                <a:lnTo>
                  <a:pt x="164084" y="260819"/>
                </a:lnTo>
                <a:close/>
              </a:path>
              <a:path w="829310" h="1409700">
                <a:moveTo>
                  <a:pt x="288442" y="0"/>
                </a:moveTo>
                <a:lnTo>
                  <a:pt x="267716" y="0"/>
                </a:lnTo>
                <a:lnTo>
                  <a:pt x="267716" y="5778"/>
                </a:lnTo>
                <a:lnTo>
                  <a:pt x="265988" y="10668"/>
                </a:lnTo>
                <a:lnTo>
                  <a:pt x="262521" y="14681"/>
                </a:lnTo>
                <a:lnTo>
                  <a:pt x="259067" y="18732"/>
                </a:lnTo>
                <a:lnTo>
                  <a:pt x="251574" y="20739"/>
                </a:lnTo>
                <a:lnTo>
                  <a:pt x="238353" y="20739"/>
                </a:lnTo>
                <a:lnTo>
                  <a:pt x="238353" y="34556"/>
                </a:lnTo>
                <a:lnTo>
                  <a:pt x="264248" y="34556"/>
                </a:lnTo>
                <a:lnTo>
                  <a:pt x="264248" y="110553"/>
                </a:lnTo>
                <a:lnTo>
                  <a:pt x="288442" y="110553"/>
                </a:lnTo>
                <a:lnTo>
                  <a:pt x="288442" y="0"/>
                </a:lnTo>
                <a:close/>
              </a:path>
              <a:path w="829310" h="1409700">
                <a:moveTo>
                  <a:pt x="709894" y="158902"/>
                </a:moveTo>
                <a:lnTo>
                  <a:pt x="668413" y="158902"/>
                </a:lnTo>
                <a:lnTo>
                  <a:pt x="633856" y="177914"/>
                </a:lnTo>
                <a:lnTo>
                  <a:pt x="629259" y="180238"/>
                </a:lnTo>
                <a:lnTo>
                  <a:pt x="628103" y="183388"/>
                </a:lnTo>
                <a:lnTo>
                  <a:pt x="632726" y="191452"/>
                </a:lnTo>
                <a:lnTo>
                  <a:pt x="635596" y="192316"/>
                </a:lnTo>
                <a:lnTo>
                  <a:pt x="639051" y="190004"/>
                </a:lnTo>
                <a:lnTo>
                  <a:pt x="706424" y="160642"/>
                </a:lnTo>
                <a:lnTo>
                  <a:pt x="709894" y="158902"/>
                </a:lnTo>
                <a:close/>
              </a:path>
              <a:path w="829310" h="1409700">
                <a:moveTo>
                  <a:pt x="170980" y="124371"/>
                </a:moveTo>
                <a:lnTo>
                  <a:pt x="158889" y="126101"/>
                </a:lnTo>
                <a:lnTo>
                  <a:pt x="150258" y="131287"/>
                </a:lnTo>
                <a:lnTo>
                  <a:pt x="145082" y="139924"/>
                </a:lnTo>
                <a:lnTo>
                  <a:pt x="143357" y="152006"/>
                </a:lnTo>
                <a:lnTo>
                  <a:pt x="145082" y="164098"/>
                </a:lnTo>
                <a:lnTo>
                  <a:pt x="150258" y="172734"/>
                </a:lnTo>
                <a:lnTo>
                  <a:pt x="158889" y="177914"/>
                </a:lnTo>
                <a:lnTo>
                  <a:pt x="170980" y="179641"/>
                </a:lnTo>
                <a:lnTo>
                  <a:pt x="181014" y="178345"/>
                </a:lnTo>
                <a:lnTo>
                  <a:pt x="188679" y="174458"/>
                </a:lnTo>
                <a:lnTo>
                  <a:pt x="193974" y="167977"/>
                </a:lnTo>
                <a:lnTo>
                  <a:pt x="196900" y="158902"/>
                </a:lnTo>
                <a:lnTo>
                  <a:pt x="709894" y="158902"/>
                </a:lnTo>
                <a:lnTo>
                  <a:pt x="711009" y="158343"/>
                </a:lnTo>
                <a:lnTo>
                  <a:pt x="713028" y="155448"/>
                </a:lnTo>
                <a:lnTo>
                  <a:pt x="712470" y="152006"/>
                </a:lnTo>
                <a:lnTo>
                  <a:pt x="711873" y="148539"/>
                </a:lnTo>
                <a:lnTo>
                  <a:pt x="709866" y="145681"/>
                </a:lnTo>
                <a:lnTo>
                  <a:pt x="708977" y="145084"/>
                </a:lnTo>
                <a:lnTo>
                  <a:pt x="196900" y="145084"/>
                </a:lnTo>
                <a:lnTo>
                  <a:pt x="193974" y="136018"/>
                </a:lnTo>
                <a:lnTo>
                  <a:pt x="188679" y="129546"/>
                </a:lnTo>
                <a:lnTo>
                  <a:pt x="181014" y="125664"/>
                </a:lnTo>
                <a:lnTo>
                  <a:pt x="170980" y="124371"/>
                </a:lnTo>
                <a:close/>
              </a:path>
              <a:path w="829310" h="1409700">
                <a:moveTo>
                  <a:pt x="634441" y="111709"/>
                </a:moveTo>
                <a:lnTo>
                  <a:pt x="631291" y="112560"/>
                </a:lnTo>
                <a:lnTo>
                  <a:pt x="627837" y="120637"/>
                </a:lnTo>
                <a:lnTo>
                  <a:pt x="629259" y="123799"/>
                </a:lnTo>
                <a:lnTo>
                  <a:pt x="633910" y="126101"/>
                </a:lnTo>
                <a:lnTo>
                  <a:pt x="668413" y="145084"/>
                </a:lnTo>
                <a:lnTo>
                  <a:pt x="708977" y="145084"/>
                </a:lnTo>
                <a:lnTo>
                  <a:pt x="706424" y="143370"/>
                </a:lnTo>
                <a:lnTo>
                  <a:pt x="639051" y="114007"/>
                </a:lnTo>
                <a:lnTo>
                  <a:pt x="634441" y="111709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401" y="990451"/>
            <a:ext cx="1073150" cy="1824355"/>
          </a:xfrm>
          <a:custGeom>
            <a:avLst/>
            <a:gdLst/>
            <a:ahLst/>
            <a:cxnLst/>
            <a:rect l="l" t="t" r="r" b="b"/>
            <a:pathLst>
              <a:path w="1073150" h="1824355">
                <a:moveTo>
                  <a:pt x="911961" y="295046"/>
                </a:moveTo>
                <a:lnTo>
                  <a:pt x="207873" y="295046"/>
                </a:lnTo>
                <a:lnTo>
                  <a:pt x="191104" y="296513"/>
                </a:lnTo>
                <a:lnTo>
                  <a:pt x="154228" y="318516"/>
                </a:lnTo>
                <a:lnTo>
                  <a:pt x="137460" y="354347"/>
                </a:lnTo>
                <a:lnTo>
                  <a:pt x="136347" y="366560"/>
                </a:lnTo>
                <a:lnTo>
                  <a:pt x="137394" y="380617"/>
                </a:lnTo>
                <a:lnTo>
                  <a:pt x="153111" y="416864"/>
                </a:lnTo>
                <a:lnTo>
                  <a:pt x="190189" y="436774"/>
                </a:lnTo>
                <a:lnTo>
                  <a:pt x="207873" y="438099"/>
                </a:lnTo>
                <a:lnTo>
                  <a:pt x="789025" y="438099"/>
                </a:lnTo>
                <a:lnTo>
                  <a:pt x="15646" y="1707692"/>
                </a:lnTo>
                <a:lnTo>
                  <a:pt x="8797" y="1719856"/>
                </a:lnTo>
                <a:lnTo>
                  <a:pt x="3908" y="1731733"/>
                </a:lnTo>
                <a:lnTo>
                  <a:pt x="976" y="1743325"/>
                </a:lnTo>
                <a:lnTo>
                  <a:pt x="0" y="1754632"/>
                </a:lnTo>
                <a:lnTo>
                  <a:pt x="4468" y="1784948"/>
                </a:lnTo>
                <a:lnTo>
                  <a:pt x="17875" y="1806597"/>
                </a:lnTo>
                <a:lnTo>
                  <a:pt x="40226" y="1819582"/>
                </a:lnTo>
                <a:lnTo>
                  <a:pt x="71526" y="1823910"/>
                </a:lnTo>
                <a:lnTo>
                  <a:pt x="764438" y="1823910"/>
                </a:lnTo>
                <a:lnTo>
                  <a:pt x="782106" y="1822583"/>
                </a:lnTo>
                <a:lnTo>
                  <a:pt x="797125" y="1818603"/>
                </a:lnTo>
                <a:lnTo>
                  <a:pt x="809490" y="1811967"/>
                </a:lnTo>
                <a:lnTo>
                  <a:pt x="818032" y="1803793"/>
                </a:lnTo>
                <a:lnTo>
                  <a:pt x="73761" y="1803793"/>
                </a:lnTo>
                <a:lnTo>
                  <a:pt x="50291" y="1800584"/>
                </a:lnTo>
                <a:lnTo>
                  <a:pt x="33528" y="1790954"/>
                </a:lnTo>
                <a:lnTo>
                  <a:pt x="23469" y="1774893"/>
                </a:lnTo>
                <a:lnTo>
                  <a:pt x="20116" y="1752396"/>
                </a:lnTo>
                <a:lnTo>
                  <a:pt x="20955" y="1744301"/>
                </a:lnTo>
                <a:lnTo>
                  <a:pt x="23469" y="1735639"/>
                </a:lnTo>
                <a:lnTo>
                  <a:pt x="27660" y="1726414"/>
                </a:lnTo>
                <a:lnTo>
                  <a:pt x="33528" y="1716633"/>
                </a:lnTo>
                <a:lnTo>
                  <a:pt x="824788" y="417982"/>
                </a:lnTo>
                <a:lnTo>
                  <a:pt x="207873" y="417982"/>
                </a:lnTo>
                <a:lnTo>
                  <a:pt x="169875" y="402336"/>
                </a:lnTo>
                <a:lnTo>
                  <a:pt x="156464" y="366560"/>
                </a:lnTo>
                <a:lnTo>
                  <a:pt x="157302" y="357700"/>
                </a:lnTo>
                <a:lnTo>
                  <a:pt x="177276" y="324592"/>
                </a:lnTo>
                <a:lnTo>
                  <a:pt x="207873" y="315163"/>
                </a:lnTo>
                <a:lnTo>
                  <a:pt x="966668" y="315163"/>
                </a:lnTo>
                <a:lnTo>
                  <a:pt x="965606" y="314045"/>
                </a:lnTo>
                <a:lnTo>
                  <a:pt x="953866" y="305740"/>
                </a:lnTo>
                <a:lnTo>
                  <a:pt x="941012" y="299802"/>
                </a:lnTo>
                <a:lnTo>
                  <a:pt x="927044" y="296236"/>
                </a:lnTo>
                <a:lnTo>
                  <a:pt x="911961" y="295046"/>
                </a:lnTo>
                <a:close/>
              </a:path>
              <a:path w="1073150" h="1824355">
                <a:moveTo>
                  <a:pt x="966668" y="315163"/>
                </a:moveTo>
                <a:lnTo>
                  <a:pt x="911961" y="315163"/>
                </a:lnTo>
                <a:lnTo>
                  <a:pt x="923691" y="316001"/>
                </a:lnTo>
                <a:lnTo>
                  <a:pt x="934310" y="318516"/>
                </a:lnTo>
                <a:lnTo>
                  <a:pt x="963923" y="344225"/>
                </a:lnTo>
                <a:lnTo>
                  <a:pt x="967841" y="364337"/>
                </a:lnTo>
                <a:lnTo>
                  <a:pt x="967141" y="373292"/>
                </a:lnTo>
                <a:lnTo>
                  <a:pt x="965044" y="382233"/>
                </a:lnTo>
                <a:lnTo>
                  <a:pt x="961551" y="391167"/>
                </a:lnTo>
                <a:lnTo>
                  <a:pt x="956665" y="400100"/>
                </a:lnTo>
                <a:lnTo>
                  <a:pt x="163169" y="1700987"/>
                </a:lnTo>
                <a:lnTo>
                  <a:pt x="764438" y="1700987"/>
                </a:lnTo>
                <a:lnTo>
                  <a:pt x="803554" y="1717751"/>
                </a:lnTo>
                <a:lnTo>
                  <a:pt x="815847" y="1752396"/>
                </a:lnTo>
                <a:lnTo>
                  <a:pt x="815075" y="1762174"/>
                </a:lnTo>
                <a:lnTo>
                  <a:pt x="787625" y="1799891"/>
                </a:lnTo>
                <a:lnTo>
                  <a:pt x="764438" y="1803793"/>
                </a:lnTo>
                <a:lnTo>
                  <a:pt x="818032" y="1803793"/>
                </a:lnTo>
                <a:lnTo>
                  <a:pt x="834917" y="1766441"/>
                </a:lnTo>
                <a:lnTo>
                  <a:pt x="835964" y="1752396"/>
                </a:lnTo>
                <a:lnTo>
                  <a:pt x="834917" y="1739265"/>
                </a:lnTo>
                <a:lnTo>
                  <a:pt x="819200" y="1703209"/>
                </a:lnTo>
                <a:lnTo>
                  <a:pt x="782106" y="1682269"/>
                </a:lnTo>
                <a:lnTo>
                  <a:pt x="764438" y="1680870"/>
                </a:lnTo>
                <a:lnTo>
                  <a:pt x="198932" y="1680870"/>
                </a:lnTo>
                <a:lnTo>
                  <a:pt x="972312" y="413512"/>
                </a:lnTo>
                <a:lnTo>
                  <a:pt x="987958" y="371805"/>
                </a:lnTo>
                <a:lnTo>
                  <a:pt x="987958" y="364337"/>
                </a:lnTo>
                <a:lnTo>
                  <a:pt x="986557" y="349466"/>
                </a:lnTo>
                <a:lnTo>
                  <a:pt x="982359" y="336129"/>
                </a:lnTo>
                <a:lnTo>
                  <a:pt x="975372" y="324323"/>
                </a:lnTo>
                <a:lnTo>
                  <a:pt x="966668" y="315163"/>
                </a:lnTo>
                <a:close/>
              </a:path>
              <a:path w="1073150" h="1824355">
                <a:moveTo>
                  <a:pt x="898550" y="1696516"/>
                </a:moveTo>
                <a:lnTo>
                  <a:pt x="894080" y="1696516"/>
                </a:lnTo>
                <a:lnTo>
                  <a:pt x="885139" y="1705444"/>
                </a:lnTo>
                <a:lnTo>
                  <a:pt x="885139" y="1709928"/>
                </a:lnTo>
                <a:lnTo>
                  <a:pt x="889609" y="1714398"/>
                </a:lnTo>
                <a:lnTo>
                  <a:pt x="909726" y="1736750"/>
                </a:lnTo>
                <a:lnTo>
                  <a:pt x="882141" y="1764334"/>
                </a:lnTo>
                <a:lnTo>
                  <a:pt x="882522" y="1768424"/>
                </a:lnTo>
                <a:lnTo>
                  <a:pt x="886256" y="1773631"/>
                </a:lnTo>
                <a:lnTo>
                  <a:pt x="889965" y="1778863"/>
                </a:lnTo>
                <a:lnTo>
                  <a:pt x="894816" y="1778482"/>
                </a:lnTo>
                <a:lnTo>
                  <a:pt x="923137" y="1750161"/>
                </a:lnTo>
                <a:lnTo>
                  <a:pt x="948740" y="1750161"/>
                </a:lnTo>
                <a:lnTo>
                  <a:pt x="936548" y="1736750"/>
                </a:lnTo>
                <a:lnTo>
                  <a:pt x="949972" y="1723326"/>
                </a:lnTo>
                <a:lnTo>
                  <a:pt x="923137" y="1723326"/>
                </a:lnTo>
                <a:lnTo>
                  <a:pt x="903020" y="1700987"/>
                </a:lnTo>
                <a:lnTo>
                  <a:pt x="898550" y="1696516"/>
                </a:lnTo>
                <a:close/>
              </a:path>
              <a:path w="1073150" h="1824355">
                <a:moveTo>
                  <a:pt x="948740" y="1750161"/>
                </a:moveTo>
                <a:lnTo>
                  <a:pt x="923137" y="1750161"/>
                </a:lnTo>
                <a:lnTo>
                  <a:pt x="943254" y="1772513"/>
                </a:lnTo>
                <a:lnTo>
                  <a:pt x="947724" y="1776984"/>
                </a:lnTo>
                <a:lnTo>
                  <a:pt x="952195" y="1777365"/>
                </a:lnTo>
                <a:lnTo>
                  <a:pt x="961136" y="1769922"/>
                </a:lnTo>
                <a:lnTo>
                  <a:pt x="961872" y="1765795"/>
                </a:lnTo>
                <a:lnTo>
                  <a:pt x="958900" y="1761337"/>
                </a:lnTo>
                <a:lnTo>
                  <a:pt x="948740" y="1750161"/>
                </a:lnTo>
                <a:close/>
              </a:path>
              <a:path w="1073150" h="1824355">
                <a:moveTo>
                  <a:pt x="954430" y="1696516"/>
                </a:moveTo>
                <a:lnTo>
                  <a:pt x="949960" y="1696516"/>
                </a:lnTo>
                <a:lnTo>
                  <a:pt x="923137" y="1723326"/>
                </a:lnTo>
                <a:lnTo>
                  <a:pt x="949972" y="1723326"/>
                </a:lnTo>
                <a:lnTo>
                  <a:pt x="963371" y="1709928"/>
                </a:lnTo>
                <a:lnTo>
                  <a:pt x="963371" y="1705444"/>
                </a:lnTo>
                <a:lnTo>
                  <a:pt x="954430" y="1696516"/>
                </a:lnTo>
                <a:close/>
              </a:path>
              <a:path w="1073150" h="1824355">
                <a:moveTo>
                  <a:pt x="592683" y="1222298"/>
                </a:moveTo>
                <a:lnTo>
                  <a:pt x="587857" y="1224165"/>
                </a:lnTo>
                <a:lnTo>
                  <a:pt x="583387" y="1231595"/>
                </a:lnTo>
                <a:lnTo>
                  <a:pt x="375513" y="1573580"/>
                </a:lnTo>
                <a:lnTo>
                  <a:pt x="372855" y="1581411"/>
                </a:lnTo>
                <a:lnTo>
                  <a:pt x="373834" y="1586998"/>
                </a:lnTo>
                <a:lnTo>
                  <a:pt x="378446" y="1590347"/>
                </a:lnTo>
                <a:lnTo>
                  <a:pt x="386689" y="1591462"/>
                </a:lnTo>
                <a:lnTo>
                  <a:pt x="748792" y="1591462"/>
                </a:lnTo>
                <a:lnTo>
                  <a:pt x="704088" y="1616049"/>
                </a:lnTo>
                <a:lnTo>
                  <a:pt x="699617" y="1619046"/>
                </a:lnTo>
                <a:lnTo>
                  <a:pt x="698500" y="1623148"/>
                </a:lnTo>
                <a:lnTo>
                  <a:pt x="702970" y="1633588"/>
                </a:lnTo>
                <a:lnTo>
                  <a:pt x="706323" y="1634705"/>
                </a:lnTo>
                <a:lnTo>
                  <a:pt x="710793" y="1631708"/>
                </a:lnTo>
                <a:lnTo>
                  <a:pt x="797966" y="1593697"/>
                </a:lnTo>
                <a:lnTo>
                  <a:pt x="802436" y="1590725"/>
                </a:lnTo>
                <a:lnTo>
                  <a:pt x="804291" y="1586636"/>
                </a:lnTo>
                <a:lnTo>
                  <a:pt x="803554" y="1581404"/>
                </a:lnTo>
                <a:lnTo>
                  <a:pt x="802792" y="1576184"/>
                </a:lnTo>
                <a:lnTo>
                  <a:pt x="801347" y="1573580"/>
                </a:lnTo>
                <a:lnTo>
                  <a:pt x="395630" y="1573580"/>
                </a:lnTo>
                <a:lnTo>
                  <a:pt x="601268" y="1238300"/>
                </a:lnTo>
                <a:lnTo>
                  <a:pt x="604240" y="1233830"/>
                </a:lnTo>
                <a:lnTo>
                  <a:pt x="603122" y="1229741"/>
                </a:lnTo>
                <a:lnTo>
                  <a:pt x="597916" y="1225994"/>
                </a:lnTo>
                <a:lnTo>
                  <a:pt x="592683" y="1222298"/>
                </a:lnTo>
                <a:close/>
              </a:path>
              <a:path w="1073150" h="1824355">
                <a:moveTo>
                  <a:pt x="706323" y="1530375"/>
                </a:moveTo>
                <a:lnTo>
                  <a:pt x="702970" y="1531493"/>
                </a:lnTo>
                <a:lnTo>
                  <a:pt x="698500" y="1541932"/>
                </a:lnTo>
                <a:lnTo>
                  <a:pt x="699617" y="1546021"/>
                </a:lnTo>
                <a:lnTo>
                  <a:pt x="704088" y="1548993"/>
                </a:lnTo>
                <a:lnTo>
                  <a:pt x="748792" y="1573580"/>
                </a:lnTo>
                <a:lnTo>
                  <a:pt x="801347" y="1573580"/>
                </a:lnTo>
                <a:lnTo>
                  <a:pt x="800938" y="1572844"/>
                </a:lnTo>
                <a:lnTo>
                  <a:pt x="797966" y="1571345"/>
                </a:lnTo>
                <a:lnTo>
                  <a:pt x="710793" y="1533347"/>
                </a:lnTo>
                <a:lnTo>
                  <a:pt x="706323" y="1530375"/>
                </a:lnTo>
                <a:close/>
              </a:path>
              <a:path w="1073150" h="1824355">
                <a:moveTo>
                  <a:pt x="718235" y="923518"/>
                </a:moveTo>
                <a:lnTo>
                  <a:pt x="714502" y="926871"/>
                </a:lnTo>
                <a:lnTo>
                  <a:pt x="713028" y="934313"/>
                </a:lnTo>
                <a:lnTo>
                  <a:pt x="704088" y="1025944"/>
                </a:lnTo>
                <a:lnTo>
                  <a:pt x="702589" y="1033424"/>
                </a:lnTo>
                <a:lnTo>
                  <a:pt x="704443" y="1037907"/>
                </a:lnTo>
                <a:lnTo>
                  <a:pt x="714883" y="1040866"/>
                </a:lnTo>
                <a:lnTo>
                  <a:pt x="718972" y="1040130"/>
                </a:lnTo>
                <a:lnTo>
                  <a:pt x="721969" y="1037132"/>
                </a:lnTo>
                <a:lnTo>
                  <a:pt x="778952" y="999134"/>
                </a:lnTo>
                <a:lnTo>
                  <a:pt x="742086" y="999134"/>
                </a:lnTo>
                <a:lnTo>
                  <a:pt x="747502" y="990193"/>
                </a:lnTo>
                <a:lnTo>
                  <a:pt x="726440" y="990193"/>
                </a:lnTo>
                <a:lnTo>
                  <a:pt x="730910" y="936548"/>
                </a:lnTo>
                <a:lnTo>
                  <a:pt x="732383" y="929106"/>
                </a:lnTo>
                <a:lnTo>
                  <a:pt x="730148" y="925017"/>
                </a:lnTo>
                <a:lnTo>
                  <a:pt x="718235" y="923518"/>
                </a:lnTo>
                <a:close/>
              </a:path>
              <a:path w="1073150" h="1824355">
                <a:moveTo>
                  <a:pt x="792734" y="969340"/>
                </a:moveTo>
                <a:lnTo>
                  <a:pt x="786790" y="972312"/>
                </a:lnTo>
                <a:lnTo>
                  <a:pt x="742086" y="999134"/>
                </a:lnTo>
                <a:lnTo>
                  <a:pt x="778952" y="999134"/>
                </a:lnTo>
                <a:lnTo>
                  <a:pt x="795731" y="987945"/>
                </a:lnTo>
                <a:lnTo>
                  <a:pt x="801662" y="984999"/>
                </a:lnTo>
                <a:lnTo>
                  <a:pt x="803173" y="980897"/>
                </a:lnTo>
                <a:lnTo>
                  <a:pt x="800201" y="975664"/>
                </a:lnTo>
                <a:lnTo>
                  <a:pt x="797204" y="970457"/>
                </a:lnTo>
                <a:lnTo>
                  <a:pt x="792734" y="969340"/>
                </a:lnTo>
                <a:close/>
              </a:path>
              <a:path w="1073150" h="1824355">
                <a:moveTo>
                  <a:pt x="1060221" y="441833"/>
                </a:moveTo>
                <a:lnTo>
                  <a:pt x="1055751" y="444068"/>
                </a:lnTo>
                <a:lnTo>
                  <a:pt x="1052779" y="451510"/>
                </a:lnTo>
                <a:lnTo>
                  <a:pt x="726440" y="990193"/>
                </a:lnTo>
                <a:lnTo>
                  <a:pt x="747502" y="990193"/>
                </a:lnTo>
                <a:lnTo>
                  <a:pt x="1068425" y="460451"/>
                </a:lnTo>
                <a:lnTo>
                  <a:pt x="1072896" y="453009"/>
                </a:lnTo>
                <a:lnTo>
                  <a:pt x="1072134" y="447802"/>
                </a:lnTo>
                <a:lnTo>
                  <a:pt x="1066190" y="444792"/>
                </a:lnTo>
                <a:lnTo>
                  <a:pt x="1060221" y="441833"/>
                </a:lnTo>
                <a:close/>
              </a:path>
              <a:path w="1073150" h="1824355">
                <a:moveTo>
                  <a:pt x="212344" y="337515"/>
                </a:moveTo>
                <a:lnTo>
                  <a:pt x="199627" y="339333"/>
                </a:lnTo>
                <a:lnTo>
                  <a:pt x="190547" y="344784"/>
                </a:lnTo>
                <a:lnTo>
                  <a:pt x="185101" y="353861"/>
                </a:lnTo>
                <a:lnTo>
                  <a:pt x="183286" y="366560"/>
                </a:lnTo>
                <a:lnTo>
                  <a:pt x="185101" y="379289"/>
                </a:lnTo>
                <a:lnTo>
                  <a:pt x="190547" y="388372"/>
                </a:lnTo>
                <a:lnTo>
                  <a:pt x="199627" y="393817"/>
                </a:lnTo>
                <a:lnTo>
                  <a:pt x="212344" y="395630"/>
                </a:lnTo>
                <a:lnTo>
                  <a:pt x="225049" y="393817"/>
                </a:lnTo>
                <a:lnTo>
                  <a:pt x="234130" y="388372"/>
                </a:lnTo>
                <a:lnTo>
                  <a:pt x="239583" y="379289"/>
                </a:lnTo>
                <a:lnTo>
                  <a:pt x="241401" y="366560"/>
                </a:lnTo>
                <a:lnTo>
                  <a:pt x="239583" y="353861"/>
                </a:lnTo>
                <a:lnTo>
                  <a:pt x="234130" y="344784"/>
                </a:lnTo>
                <a:lnTo>
                  <a:pt x="225049" y="339333"/>
                </a:lnTo>
                <a:lnTo>
                  <a:pt x="212344" y="337515"/>
                </a:lnTo>
                <a:close/>
              </a:path>
              <a:path w="1073150" h="1824355">
                <a:moveTo>
                  <a:pt x="373278" y="0"/>
                </a:moveTo>
                <a:lnTo>
                  <a:pt x="346456" y="0"/>
                </a:lnTo>
                <a:lnTo>
                  <a:pt x="346456" y="7467"/>
                </a:lnTo>
                <a:lnTo>
                  <a:pt x="344220" y="13792"/>
                </a:lnTo>
                <a:lnTo>
                  <a:pt x="310692" y="26809"/>
                </a:lnTo>
                <a:lnTo>
                  <a:pt x="308457" y="26809"/>
                </a:lnTo>
                <a:lnTo>
                  <a:pt x="308457" y="44704"/>
                </a:lnTo>
                <a:lnTo>
                  <a:pt x="341985" y="44704"/>
                </a:lnTo>
                <a:lnTo>
                  <a:pt x="341985" y="143052"/>
                </a:lnTo>
                <a:lnTo>
                  <a:pt x="373278" y="143052"/>
                </a:lnTo>
                <a:lnTo>
                  <a:pt x="373278" y="0"/>
                </a:lnTo>
                <a:close/>
              </a:path>
              <a:path w="1073150" h="1824355">
                <a:moveTo>
                  <a:pt x="918686" y="205625"/>
                </a:moveTo>
                <a:lnTo>
                  <a:pt x="865022" y="205625"/>
                </a:lnTo>
                <a:lnTo>
                  <a:pt x="820316" y="230226"/>
                </a:lnTo>
                <a:lnTo>
                  <a:pt x="814349" y="233222"/>
                </a:lnTo>
                <a:lnTo>
                  <a:pt x="812850" y="237312"/>
                </a:lnTo>
                <a:lnTo>
                  <a:pt x="815847" y="242519"/>
                </a:lnTo>
                <a:lnTo>
                  <a:pt x="818819" y="247751"/>
                </a:lnTo>
                <a:lnTo>
                  <a:pt x="822553" y="248869"/>
                </a:lnTo>
                <a:lnTo>
                  <a:pt x="827024" y="245859"/>
                </a:lnTo>
                <a:lnTo>
                  <a:pt x="914196" y="207860"/>
                </a:lnTo>
                <a:lnTo>
                  <a:pt x="918686" y="205625"/>
                </a:lnTo>
                <a:close/>
              </a:path>
              <a:path w="1073150" h="1824355">
                <a:moveTo>
                  <a:pt x="221284" y="160934"/>
                </a:moveTo>
                <a:lnTo>
                  <a:pt x="205634" y="163171"/>
                </a:lnTo>
                <a:lnTo>
                  <a:pt x="194459" y="169881"/>
                </a:lnTo>
                <a:lnTo>
                  <a:pt x="187755" y="181058"/>
                </a:lnTo>
                <a:lnTo>
                  <a:pt x="185521" y="196697"/>
                </a:lnTo>
                <a:lnTo>
                  <a:pt x="187755" y="212347"/>
                </a:lnTo>
                <a:lnTo>
                  <a:pt x="194459" y="223523"/>
                </a:lnTo>
                <a:lnTo>
                  <a:pt x="205634" y="230226"/>
                </a:lnTo>
                <a:lnTo>
                  <a:pt x="221284" y="232460"/>
                </a:lnTo>
                <a:lnTo>
                  <a:pt x="234265" y="230784"/>
                </a:lnTo>
                <a:lnTo>
                  <a:pt x="244178" y="225753"/>
                </a:lnTo>
                <a:lnTo>
                  <a:pt x="251026" y="217367"/>
                </a:lnTo>
                <a:lnTo>
                  <a:pt x="254812" y="205625"/>
                </a:lnTo>
                <a:lnTo>
                  <a:pt x="918686" y="205625"/>
                </a:lnTo>
                <a:lnTo>
                  <a:pt x="920140" y="204901"/>
                </a:lnTo>
                <a:lnTo>
                  <a:pt x="922756" y="201168"/>
                </a:lnTo>
                <a:lnTo>
                  <a:pt x="922019" y="196697"/>
                </a:lnTo>
                <a:lnTo>
                  <a:pt x="921245" y="192227"/>
                </a:lnTo>
                <a:lnTo>
                  <a:pt x="918667" y="188518"/>
                </a:lnTo>
                <a:lnTo>
                  <a:pt x="917516" y="187744"/>
                </a:lnTo>
                <a:lnTo>
                  <a:pt x="254812" y="187744"/>
                </a:lnTo>
                <a:lnTo>
                  <a:pt x="251026" y="176011"/>
                </a:lnTo>
                <a:lnTo>
                  <a:pt x="244178" y="167633"/>
                </a:lnTo>
                <a:lnTo>
                  <a:pt x="234265" y="162608"/>
                </a:lnTo>
                <a:lnTo>
                  <a:pt x="221284" y="160934"/>
                </a:lnTo>
                <a:close/>
              </a:path>
              <a:path w="1073150" h="1824355">
                <a:moveTo>
                  <a:pt x="821055" y="144551"/>
                </a:moveTo>
                <a:lnTo>
                  <a:pt x="816965" y="145681"/>
                </a:lnTo>
                <a:lnTo>
                  <a:pt x="812495" y="156121"/>
                </a:lnTo>
                <a:lnTo>
                  <a:pt x="814349" y="160185"/>
                </a:lnTo>
                <a:lnTo>
                  <a:pt x="820322" y="163171"/>
                </a:lnTo>
                <a:lnTo>
                  <a:pt x="865022" y="187744"/>
                </a:lnTo>
                <a:lnTo>
                  <a:pt x="917516" y="187744"/>
                </a:lnTo>
                <a:lnTo>
                  <a:pt x="914196" y="185508"/>
                </a:lnTo>
                <a:lnTo>
                  <a:pt x="827024" y="147510"/>
                </a:lnTo>
                <a:lnTo>
                  <a:pt x="821055" y="14455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83689" y="1079154"/>
            <a:ext cx="1825625" cy="1825625"/>
            <a:chOff x="5083689" y="1079154"/>
            <a:chExt cx="1825625" cy="1825625"/>
          </a:xfrm>
        </p:grpSpPr>
        <p:sp>
          <p:nvSpPr>
            <p:cNvPr id="4" name="object 4"/>
            <p:cNvSpPr/>
            <p:nvPr/>
          </p:nvSpPr>
          <p:spPr>
            <a:xfrm>
              <a:off x="5083689" y="1079154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1668703" y="0"/>
                  </a:moveTo>
                  <a:lnTo>
                    <a:pt x="156692" y="0"/>
                  </a:lnTo>
                  <a:lnTo>
                    <a:pt x="107219" y="8001"/>
                  </a:lnTo>
                  <a:lnTo>
                    <a:pt x="64212" y="30273"/>
                  </a:lnTo>
                  <a:lnTo>
                    <a:pt x="30273" y="64215"/>
                  </a:lnTo>
                  <a:lnTo>
                    <a:pt x="8001" y="107226"/>
                  </a:lnTo>
                  <a:lnTo>
                    <a:pt x="0" y="156705"/>
                  </a:lnTo>
                  <a:lnTo>
                    <a:pt x="0" y="1668703"/>
                  </a:lnTo>
                  <a:lnTo>
                    <a:pt x="8001" y="1718176"/>
                  </a:lnTo>
                  <a:lnTo>
                    <a:pt x="30273" y="1761183"/>
                  </a:lnTo>
                  <a:lnTo>
                    <a:pt x="64212" y="1795123"/>
                  </a:lnTo>
                  <a:lnTo>
                    <a:pt x="107219" y="1817394"/>
                  </a:lnTo>
                  <a:lnTo>
                    <a:pt x="156692" y="1825396"/>
                  </a:lnTo>
                  <a:lnTo>
                    <a:pt x="1668703" y="1825396"/>
                  </a:lnTo>
                  <a:lnTo>
                    <a:pt x="1718171" y="1817394"/>
                  </a:lnTo>
                  <a:lnTo>
                    <a:pt x="1751767" y="1799996"/>
                  </a:lnTo>
                  <a:lnTo>
                    <a:pt x="156692" y="1799996"/>
                  </a:lnTo>
                  <a:lnTo>
                    <a:pt x="105633" y="1789663"/>
                  </a:lnTo>
                  <a:lnTo>
                    <a:pt x="63895" y="1761501"/>
                  </a:lnTo>
                  <a:lnTo>
                    <a:pt x="35732" y="1719763"/>
                  </a:lnTo>
                  <a:lnTo>
                    <a:pt x="25400" y="1668703"/>
                  </a:lnTo>
                  <a:lnTo>
                    <a:pt x="25400" y="156705"/>
                  </a:lnTo>
                  <a:lnTo>
                    <a:pt x="35732" y="105643"/>
                  </a:lnTo>
                  <a:lnTo>
                    <a:pt x="63895" y="63901"/>
                  </a:lnTo>
                  <a:lnTo>
                    <a:pt x="105633" y="35734"/>
                  </a:lnTo>
                  <a:lnTo>
                    <a:pt x="156692" y="25400"/>
                  </a:lnTo>
                  <a:lnTo>
                    <a:pt x="1751766" y="25400"/>
                  </a:lnTo>
                  <a:lnTo>
                    <a:pt x="1718171" y="8001"/>
                  </a:lnTo>
                  <a:lnTo>
                    <a:pt x="1668703" y="0"/>
                  </a:lnTo>
                  <a:close/>
                </a:path>
                <a:path w="1825625" h="1825625">
                  <a:moveTo>
                    <a:pt x="1751766" y="25400"/>
                  </a:moveTo>
                  <a:lnTo>
                    <a:pt x="1668703" y="25400"/>
                  </a:lnTo>
                  <a:lnTo>
                    <a:pt x="1719757" y="35734"/>
                  </a:lnTo>
                  <a:lnTo>
                    <a:pt x="1761496" y="63901"/>
                  </a:lnTo>
                  <a:lnTo>
                    <a:pt x="1789661" y="105643"/>
                  </a:lnTo>
                  <a:lnTo>
                    <a:pt x="1799996" y="156705"/>
                  </a:lnTo>
                  <a:lnTo>
                    <a:pt x="1799996" y="1668703"/>
                  </a:lnTo>
                  <a:lnTo>
                    <a:pt x="1789661" y="1719763"/>
                  </a:lnTo>
                  <a:lnTo>
                    <a:pt x="1761496" y="1761501"/>
                  </a:lnTo>
                  <a:lnTo>
                    <a:pt x="1719757" y="1789663"/>
                  </a:lnTo>
                  <a:lnTo>
                    <a:pt x="1668703" y="1799996"/>
                  </a:lnTo>
                  <a:lnTo>
                    <a:pt x="1751767" y="1799996"/>
                  </a:lnTo>
                  <a:lnTo>
                    <a:pt x="1761178" y="1795123"/>
                  </a:lnTo>
                  <a:lnTo>
                    <a:pt x="1795119" y="1761183"/>
                  </a:lnTo>
                  <a:lnTo>
                    <a:pt x="1817393" y="1718176"/>
                  </a:lnTo>
                  <a:lnTo>
                    <a:pt x="1825396" y="1668703"/>
                  </a:lnTo>
                  <a:lnTo>
                    <a:pt x="1825396" y="156705"/>
                  </a:lnTo>
                  <a:lnTo>
                    <a:pt x="1817393" y="107226"/>
                  </a:lnTo>
                  <a:lnTo>
                    <a:pt x="1795119" y="64215"/>
                  </a:lnTo>
                  <a:lnTo>
                    <a:pt x="1761178" y="30273"/>
                  </a:lnTo>
                  <a:lnTo>
                    <a:pt x="1751766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2269" y="2252749"/>
              <a:ext cx="168233" cy="4591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08805" y="1496177"/>
              <a:ext cx="375285" cy="354965"/>
            </a:xfrm>
            <a:custGeom>
              <a:avLst/>
              <a:gdLst/>
              <a:ahLst/>
              <a:cxnLst/>
              <a:rect l="l" t="t" r="r" b="b"/>
              <a:pathLst>
                <a:path w="375285" h="354964">
                  <a:moveTo>
                    <a:pt x="238544" y="0"/>
                  </a:moveTo>
                  <a:lnTo>
                    <a:pt x="131292" y="3797"/>
                  </a:lnTo>
                  <a:lnTo>
                    <a:pt x="95117" y="34483"/>
                  </a:lnTo>
                  <a:lnTo>
                    <a:pt x="59741" y="73416"/>
                  </a:lnTo>
                  <a:lnTo>
                    <a:pt x="29324" y="117945"/>
                  </a:lnTo>
                  <a:lnTo>
                    <a:pt x="8024" y="165421"/>
                  </a:lnTo>
                  <a:lnTo>
                    <a:pt x="0" y="213194"/>
                  </a:lnTo>
                  <a:lnTo>
                    <a:pt x="6894" y="263103"/>
                  </a:lnTo>
                  <a:lnTo>
                    <a:pt x="26333" y="303072"/>
                  </a:lnTo>
                  <a:lnTo>
                    <a:pt x="56449" y="333431"/>
                  </a:lnTo>
                  <a:lnTo>
                    <a:pt x="95377" y="354507"/>
                  </a:lnTo>
                  <a:lnTo>
                    <a:pt x="279781" y="354520"/>
                  </a:lnTo>
                  <a:lnTo>
                    <a:pt x="318702" y="333442"/>
                  </a:lnTo>
                  <a:lnTo>
                    <a:pt x="348819" y="303079"/>
                  </a:lnTo>
                  <a:lnTo>
                    <a:pt x="368261" y="263105"/>
                  </a:lnTo>
                  <a:lnTo>
                    <a:pt x="375158" y="213194"/>
                  </a:lnTo>
                  <a:lnTo>
                    <a:pt x="366659" y="163956"/>
                  </a:lnTo>
                  <a:lnTo>
                    <a:pt x="344198" y="115116"/>
                  </a:lnTo>
                  <a:lnTo>
                    <a:pt x="312325" y="69576"/>
                  </a:lnTo>
                  <a:lnTo>
                    <a:pt x="275590" y="30237"/>
                  </a:lnTo>
                  <a:lnTo>
                    <a:pt x="238544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96102" y="1483318"/>
              <a:ext cx="400685" cy="380365"/>
            </a:xfrm>
            <a:custGeom>
              <a:avLst/>
              <a:gdLst/>
              <a:ahLst/>
              <a:cxnLst/>
              <a:rect l="l" t="t" r="r" b="b"/>
              <a:pathLst>
                <a:path w="400685" h="380364">
                  <a:moveTo>
                    <a:pt x="253517" y="0"/>
                  </a:moveTo>
                  <a:lnTo>
                    <a:pt x="250799" y="177"/>
                  </a:lnTo>
                  <a:lnTo>
                    <a:pt x="141008" y="4064"/>
                  </a:lnTo>
                  <a:lnTo>
                    <a:pt x="138557" y="4902"/>
                  </a:lnTo>
                  <a:lnTo>
                    <a:pt x="101242" y="36161"/>
                  </a:lnTo>
                  <a:lnTo>
                    <a:pt x="64753" y="75647"/>
                  </a:lnTo>
                  <a:lnTo>
                    <a:pt x="32247" y="122217"/>
                  </a:lnTo>
                  <a:lnTo>
                    <a:pt x="8929" y="173231"/>
                  </a:lnTo>
                  <a:lnTo>
                    <a:pt x="0" y="226047"/>
                  </a:lnTo>
                  <a:lnTo>
                    <a:pt x="6786" y="277104"/>
                  </a:lnTo>
                  <a:lnTo>
                    <a:pt x="26725" y="320281"/>
                  </a:lnTo>
                  <a:lnTo>
                    <a:pt x="59166" y="354627"/>
                  </a:lnTo>
                  <a:lnTo>
                    <a:pt x="103524" y="379234"/>
                  </a:lnTo>
                  <a:lnTo>
                    <a:pt x="106514" y="380072"/>
                  </a:lnTo>
                  <a:lnTo>
                    <a:pt x="294126" y="380072"/>
                  </a:lnTo>
                  <a:lnTo>
                    <a:pt x="295637" y="379793"/>
                  </a:lnTo>
                  <a:lnTo>
                    <a:pt x="297088" y="379222"/>
                  </a:lnTo>
                  <a:lnTo>
                    <a:pt x="341306" y="354685"/>
                  </a:lnTo>
                  <a:lnTo>
                    <a:pt x="110502" y="354672"/>
                  </a:lnTo>
                  <a:lnTo>
                    <a:pt x="80606" y="338806"/>
                  </a:lnTo>
                  <a:lnTo>
                    <a:pt x="53197" y="313529"/>
                  </a:lnTo>
                  <a:lnTo>
                    <a:pt x="33164" y="276668"/>
                  </a:lnTo>
                  <a:lnTo>
                    <a:pt x="25400" y="226047"/>
                  </a:lnTo>
                  <a:lnTo>
                    <a:pt x="32411" y="183641"/>
                  </a:lnTo>
                  <a:lnTo>
                    <a:pt x="51353" y="140215"/>
                  </a:lnTo>
                  <a:lnTo>
                    <a:pt x="79087" y="98308"/>
                  </a:lnTo>
                  <a:lnTo>
                    <a:pt x="112473" y="60460"/>
                  </a:lnTo>
                  <a:lnTo>
                    <a:pt x="148374" y="29210"/>
                  </a:lnTo>
                  <a:lnTo>
                    <a:pt x="247421" y="25717"/>
                  </a:lnTo>
                  <a:lnTo>
                    <a:pt x="287884" y="25717"/>
                  </a:lnTo>
                  <a:lnTo>
                    <a:pt x="258483" y="2425"/>
                  </a:lnTo>
                  <a:lnTo>
                    <a:pt x="256235" y="863"/>
                  </a:lnTo>
                  <a:lnTo>
                    <a:pt x="253517" y="0"/>
                  </a:lnTo>
                  <a:close/>
                </a:path>
                <a:path w="400685" h="380364">
                  <a:moveTo>
                    <a:pt x="287884" y="25717"/>
                  </a:moveTo>
                  <a:lnTo>
                    <a:pt x="247421" y="25717"/>
                  </a:lnTo>
                  <a:lnTo>
                    <a:pt x="281515" y="54248"/>
                  </a:lnTo>
                  <a:lnTo>
                    <a:pt x="315795" y="91288"/>
                  </a:lnTo>
                  <a:lnTo>
                    <a:pt x="345801" y="134095"/>
                  </a:lnTo>
                  <a:lnTo>
                    <a:pt x="367075" y="179929"/>
                  </a:lnTo>
                  <a:lnTo>
                    <a:pt x="375158" y="226047"/>
                  </a:lnTo>
                  <a:lnTo>
                    <a:pt x="367395" y="276670"/>
                  </a:lnTo>
                  <a:lnTo>
                    <a:pt x="347365" y="313536"/>
                  </a:lnTo>
                  <a:lnTo>
                    <a:pt x="319956" y="338816"/>
                  </a:lnTo>
                  <a:lnTo>
                    <a:pt x="290055" y="354685"/>
                  </a:lnTo>
                  <a:lnTo>
                    <a:pt x="341306" y="354685"/>
                  </a:lnTo>
                  <a:lnTo>
                    <a:pt x="373841" y="320274"/>
                  </a:lnTo>
                  <a:lnTo>
                    <a:pt x="393772" y="277104"/>
                  </a:lnTo>
                  <a:lnTo>
                    <a:pt x="400558" y="226047"/>
                  </a:lnTo>
                  <a:lnTo>
                    <a:pt x="393848" y="180455"/>
                  </a:lnTo>
                  <a:lnTo>
                    <a:pt x="375929" y="135991"/>
                  </a:lnTo>
                  <a:lnTo>
                    <a:pt x="350118" y="94305"/>
                  </a:lnTo>
                  <a:lnTo>
                    <a:pt x="319729" y="57048"/>
                  </a:lnTo>
                  <a:lnTo>
                    <a:pt x="288079" y="25872"/>
                  </a:lnTo>
                  <a:lnTo>
                    <a:pt x="287884" y="25717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89605" y="1723313"/>
              <a:ext cx="213995" cy="597535"/>
            </a:xfrm>
            <a:custGeom>
              <a:avLst/>
              <a:gdLst/>
              <a:ahLst/>
              <a:cxnLst/>
              <a:rect l="l" t="t" r="r" b="b"/>
              <a:pathLst>
                <a:path w="213995" h="597535">
                  <a:moveTo>
                    <a:pt x="157746" y="0"/>
                  </a:moveTo>
                  <a:lnTo>
                    <a:pt x="50495" y="7848"/>
                  </a:lnTo>
                  <a:lnTo>
                    <a:pt x="34937" y="62914"/>
                  </a:lnTo>
                  <a:lnTo>
                    <a:pt x="0" y="490372"/>
                  </a:lnTo>
                  <a:lnTo>
                    <a:pt x="6433" y="531756"/>
                  </a:lnTo>
                  <a:lnTo>
                    <a:pt x="29597" y="565718"/>
                  </a:lnTo>
                  <a:lnTo>
                    <a:pt x="64658" y="588702"/>
                  </a:lnTo>
                  <a:lnTo>
                    <a:pt x="106781" y="597154"/>
                  </a:lnTo>
                  <a:lnTo>
                    <a:pt x="148903" y="588697"/>
                  </a:lnTo>
                  <a:lnTo>
                    <a:pt x="183961" y="565704"/>
                  </a:lnTo>
                  <a:lnTo>
                    <a:pt x="207124" y="531740"/>
                  </a:lnTo>
                  <a:lnTo>
                    <a:pt x="213563" y="490372"/>
                  </a:lnTo>
                  <a:lnTo>
                    <a:pt x="180835" y="84950"/>
                  </a:lnTo>
                  <a:lnTo>
                    <a:pt x="178226" y="59891"/>
                  </a:lnTo>
                  <a:lnTo>
                    <a:pt x="174048" y="36898"/>
                  </a:lnTo>
                  <a:lnTo>
                    <a:pt x="167492" y="16693"/>
                  </a:lnTo>
                  <a:lnTo>
                    <a:pt x="157746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76951" y="1710405"/>
              <a:ext cx="239395" cy="622935"/>
            </a:xfrm>
            <a:custGeom>
              <a:avLst/>
              <a:gdLst/>
              <a:ahLst/>
              <a:cxnLst/>
              <a:rect l="l" t="t" r="r" b="b"/>
              <a:pathLst>
                <a:path w="239395" h="622935">
                  <a:moveTo>
                    <a:pt x="173659" y="0"/>
                  </a:moveTo>
                  <a:lnTo>
                    <a:pt x="58038" y="8394"/>
                  </a:lnTo>
                  <a:lnTo>
                    <a:pt x="38452" y="52930"/>
                  </a:lnTo>
                  <a:lnTo>
                    <a:pt x="32715" y="96837"/>
                  </a:lnTo>
                  <a:lnTo>
                    <a:pt x="0" y="502272"/>
                  </a:lnTo>
                  <a:lnTo>
                    <a:pt x="555" y="524090"/>
                  </a:lnTo>
                  <a:lnTo>
                    <a:pt x="15150" y="564974"/>
                  </a:lnTo>
                  <a:lnTo>
                    <a:pt x="47984" y="599906"/>
                  </a:lnTo>
                  <a:lnTo>
                    <a:pt x="94087" y="620102"/>
                  </a:lnTo>
                  <a:lnTo>
                    <a:pt x="119443" y="622757"/>
                  </a:lnTo>
                  <a:lnTo>
                    <a:pt x="144781" y="620102"/>
                  </a:lnTo>
                  <a:lnTo>
                    <a:pt x="168849" y="612370"/>
                  </a:lnTo>
                  <a:lnTo>
                    <a:pt x="190855" y="599906"/>
                  </a:lnTo>
                  <a:lnTo>
                    <a:pt x="193753" y="597357"/>
                  </a:lnTo>
                  <a:lnTo>
                    <a:pt x="119443" y="597357"/>
                  </a:lnTo>
                  <a:lnTo>
                    <a:pt x="99443" y="595209"/>
                  </a:lnTo>
                  <a:lnTo>
                    <a:pt x="62659" y="579092"/>
                  </a:lnTo>
                  <a:lnTo>
                    <a:pt x="29699" y="536851"/>
                  </a:lnTo>
                  <a:lnTo>
                    <a:pt x="25311" y="504304"/>
                  </a:lnTo>
                  <a:lnTo>
                    <a:pt x="58027" y="98869"/>
                  </a:lnTo>
                  <a:lnTo>
                    <a:pt x="65907" y="47366"/>
                  </a:lnTo>
                  <a:lnTo>
                    <a:pt x="164109" y="26111"/>
                  </a:lnTo>
                  <a:lnTo>
                    <a:pt x="192221" y="26111"/>
                  </a:lnTo>
                  <a:lnTo>
                    <a:pt x="191112" y="22886"/>
                  </a:lnTo>
                  <a:lnTo>
                    <a:pt x="180378" y="5041"/>
                  </a:lnTo>
                  <a:lnTo>
                    <a:pt x="177774" y="1739"/>
                  </a:lnTo>
                  <a:lnTo>
                    <a:pt x="173659" y="0"/>
                  </a:lnTo>
                  <a:close/>
                </a:path>
                <a:path w="239395" h="622935">
                  <a:moveTo>
                    <a:pt x="192221" y="26111"/>
                  </a:moveTo>
                  <a:lnTo>
                    <a:pt x="164109" y="26111"/>
                  </a:lnTo>
                  <a:lnTo>
                    <a:pt x="171009" y="41187"/>
                  </a:lnTo>
                  <a:lnTo>
                    <a:pt x="175729" y="58947"/>
                  </a:lnTo>
                  <a:lnTo>
                    <a:pt x="178821" y="78478"/>
                  </a:lnTo>
                  <a:lnTo>
                    <a:pt x="180836" y="98882"/>
                  </a:lnTo>
                  <a:lnTo>
                    <a:pt x="213550" y="504304"/>
                  </a:lnTo>
                  <a:lnTo>
                    <a:pt x="213100" y="520839"/>
                  </a:lnTo>
                  <a:lnTo>
                    <a:pt x="191338" y="565835"/>
                  </a:lnTo>
                  <a:lnTo>
                    <a:pt x="158615" y="589002"/>
                  </a:lnTo>
                  <a:lnTo>
                    <a:pt x="119443" y="597357"/>
                  </a:lnTo>
                  <a:lnTo>
                    <a:pt x="193753" y="597357"/>
                  </a:lnTo>
                  <a:lnTo>
                    <a:pt x="223700" y="564972"/>
                  </a:lnTo>
                  <a:lnTo>
                    <a:pt x="238309" y="524090"/>
                  </a:lnTo>
                  <a:lnTo>
                    <a:pt x="238874" y="502272"/>
                  </a:lnTo>
                  <a:lnTo>
                    <a:pt x="206159" y="96824"/>
                  </a:lnTo>
                  <a:lnTo>
                    <a:pt x="203161" y="68821"/>
                  </a:lnTo>
                  <a:lnTo>
                    <a:pt x="198426" y="44161"/>
                  </a:lnTo>
                  <a:lnTo>
                    <a:pt x="192221" y="26111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7804" y="2135015"/>
              <a:ext cx="157162" cy="15716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957421" y="1444693"/>
              <a:ext cx="78105" cy="473075"/>
            </a:xfrm>
            <a:custGeom>
              <a:avLst/>
              <a:gdLst/>
              <a:ahLst/>
              <a:cxnLst/>
              <a:rect l="l" t="t" r="r" b="b"/>
              <a:pathLst>
                <a:path w="78104" h="473075">
                  <a:moveTo>
                    <a:pt x="38963" y="0"/>
                  </a:moveTo>
                  <a:lnTo>
                    <a:pt x="23836" y="3073"/>
                  </a:lnTo>
                  <a:lnTo>
                    <a:pt x="11447" y="11441"/>
                  </a:lnTo>
                  <a:lnTo>
                    <a:pt x="3075" y="23826"/>
                  </a:lnTo>
                  <a:lnTo>
                    <a:pt x="0" y="38950"/>
                  </a:lnTo>
                  <a:lnTo>
                    <a:pt x="0" y="433603"/>
                  </a:lnTo>
                  <a:lnTo>
                    <a:pt x="3075" y="448740"/>
                  </a:lnTo>
                  <a:lnTo>
                    <a:pt x="11447" y="461129"/>
                  </a:lnTo>
                  <a:lnTo>
                    <a:pt x="23836" y="469495"/>
                  </a:lnTo>
                  <a:lnTo>
                    <a:pt x="38963" y="472567"/>
                  </a:lnTo>
                  <a:lnTo>
                    <a:pt x="54090" y="469495"/>
                  </a:lnTo>
                  <a:lnTo>
                    <a:pt x="66479" y="461129"/>
                  </a:lnTo>
                  <a:lnTo>
                    <a:pt x="74852" y="448740"/>
                  </a:lnTo>
                  <a:lnTo>
                    <a:pt x="77927" y="433603"/>
                  </a:lnTo>
                  <a:lnTo>
                    <a:pt x="77927" y="38950"/>
                  </a:lnTo>
                  <a:lnTo>
                    <a:pt x="74852" y="23826"/>
                  </a:lnTo>
                  <a:lnTo>
                    <a:pt x="66479" y="11441"/>
                  </a:lnTo>
                  <a:lnTo>
                    <a:pt x="54090" y="3073"/>
                  </a:lnTo>
                  <a:lnTo>
                    <a:pt x="38963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44729" y="1431988"/>
              <a:ext cx="103505" cy="498475"/>
            </a:xfrm>
            <a:custGeom>
              <a:avLst/>
              <a:gdLst/>
              <a:ahLst/>
              <a:cxnLst/>
              <a:rect l="l" t="t" r="r" b="b"/>
              <a:pathLst>
                <a:path w="103504" h="498475">
                  <a:moveTo>
                    <a:pt x="51650" y="0"/>
                  </a:moveTo>
                  <a:lnTo>
                    <a:pt x="31562" y="4064"/>
                  </a:lnTo>
                  <a:lnTo>
                    <a:pt x="15143" y="15143"/>
                  </a:lnTo>
                  <a:lnTo>
                    <a:pt x="4064" y="31562"/>
                  </a:lnTo>
                  <a:lnTo>
                    <a:pt x="0" y="51650"/>
                  </a:lnTo>
                  <a:lnTo>
                    <a:pt x="0" y="446316"/>
                  </a:lnTo>
                  <a:lnTo>
                    <a:pt x="4064" y="466404"/>
                  </a:lnTo>
                  <a:lnTo>
                    <a:pt x="15143" y="482823"/>
                  </a:lnTo>
                  <a:lnTo>
                    <a:pt x="31562" y="493902"/>
                  </a:lnTo>
                  <a:lnTo>
                    <a:pt x="51650" y="497967"/>
                  </a:lnTo>
                  <a:lnTo>
                    <a:pt x="71740" y="493902"/>
                  </a:lnTo>
                  <a:lnTo>
                    <a:pt x="88164" y="482823"/>
                  </a:lnTo>
                  <a:lnTo>
                    <a:pt x="95088" y="472567"/>
                  </a:lnTo>
                  <a:lnTo>
                    <a:pt x="51650" y="472567"/>
                  </a:lnTo>
                  <a:lnTo>
                    <a:pt x="41441" y="470499"/>
                  </a:lnTo>
                  <a:lnTo>
                    <a:pt x="33096" y="464866"/>
                  </a:lnTo>
                  <a:lnTo>
                    <a:pt x="27465" y="456520"/>
                  </a:lnTo>
                  <a:lnTo>
                    <a:pt x="25400" y="446316"/>
                  </a:lnTo>
                  <a:lnTo>
                    <a:pt x="25400" y="51650"/>
                  </a:lnTo>
                  <a:lnTo>
                    <a:pt x="27465" y="41446"/>
                  </a:lnTo>
                  <a:lnTo>
                    <a:pt x="33096" y="33100"/>
                  </a:lnTo>
                  <a:lnTo>
                    <a:pt x="41441" y="27467"/>
                  </a:lnTo>
                  <a:lnTo>
                    <a:pt x="51650" y="25400"/>
                  </a:lnTo>
                  <a:lnTo>
                    <a:pt x="95088" y="25400"/>
                  </a:lnTo>
                  <a:lnTo>
                    <a:pt x="88164" y="15143"/>
                  </a:lnTo>
                  <a:lnTo>
                    <a:pt x="71740" y="4064"/>
                  </a:lnTo>
                  <a:lnTo>
                    <a:pt x="51650" y="0"/>
                  </a:lnTo>
                  <a:close/>
                </a:path>
                <a:path w="103504" h="498475">
                  <a:moveTo>
                    <a:pt x="95088" y="25400"/>
                  </a:moveTo>
                  <a:lnTo>
                    <a:pt x="51650" y="25400"/>
                  </a:lnTo>
                  <a:lnTo>
                    <a:pt x="61867" y="27467"/>
                  </a:lnTo>
                  <a:lnTo>
                    <a:pt x="70216" y="33100"/>
                  </a:lnTo>
                  <a:lnTo>
                    <a:pt x="75848" y="41446"/>
                  </a:lnTo>
                  <a:lnTo>
                    <a:pt x="77914" y="51650"/>
                  </a:lnTo>
                  <a:lnTo>
                    <a:pt x="77914" y="446316"/>
                  </a:lnTo>
                  <a:lnTo>
                    <a:pt x="75848" y="456520"/>
                  </a:lnTo>
                  <a:lnTo>
                    <a:pt x="70216" y="464866"/>
                  </a:lnTo>
                  <a:lnTo>
                    <a:pt x="61867" y="470499"/>
                  </a:lnTo>
                  <a:lnTo>
                    <a:pt x="51650" y="472567"/>
                  </a:lnTo>
                  <a:lnTo>
                    <a:pt x="95088" y="472567"/>
                  </a:lnTo>
                  <a:lnTo>
                    <a:pt x="99247" y="466404"/>
                  </a:lnTo>
                  <a:lnTo>
                    <a:pt x="103314" y="446316"/>
                  </a:lnTo>
                  <a:lnTo>
                    <a:pt x="103314" y="51650"/>
                  </a:lnTo>
                  <a:lnTo>
                    <a:pt x="99247" y="31562"/>
                  </a:lnTo>
                  <a:lnTo>
                    <a:pt x="95088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1092" y="1271886"/>
              <a:ext cx="360002" cy="2832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51673" y="1271886"/>
              <a:ext cx="360003" cy="283254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3443" y="436596"/>
            <a:ext cx="1186074" cy="202093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1730503" y="432026"/>
            <a:ext cx="706120" cy="172720"/>
            <a:chOff x="1730503" y="432026"/>
            <a:chExt cx="706120" cy="17272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30503" y="432026"/>
              <a:ext cx="493767" cy="17213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47479" y="481398"/>
              <a:ext cx="189048" cy="122758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1607623" y="3823367"/>
            <a:ext cx="570230" cy="913765"/>
          </a:xfrm>
          <a:custGeom>
            <a:avLst/>
            <a:gdLst/>
            <a:ahLst/>
            <a:cxnLst/>
            <a:rect l="l" t="t" r="r" b="b"/>
            <a:pathLst>
              <a:path w="570230" h="913764">
                <a:moveTo>
                  <a:pt x="551408" y="0"/>
                </a:moveTo>
                <a:lnTo>
                  <a:pt x="103352" y="0"/>
                </a:lnTo>
                <a:lnTo>
                  <a:pt x="97663" y="2349"/>
                </a:lnTo>
                <a:lnTo>
                  <a:pt x="89179" y="11722"/>
                </a:lnTo>
                <a:lnTo>
                  <a:pt x="87071" y="17195"/>
                </a:lnTo>
                <a:lnTo>
                  <a:pt x="87071" y="29692"/>
                </a:lnTo>
                <a:lnTo>
                  <a:pt x="89179" y="35166"/>
                </a:lnTo>
                <a:lnTo>
                  <a:pt x="97663" y="44538"/>
                </a:lnTo>
                <a:lnTo>
                  <a:pt x="103352" y="46888"/>
                </a:lnTo>
                <a:lnTo>
                  <a:pt x="506310" y="46888"/>
                </a:lnTo>
                <a:lnTo>
                  <a:pt x="1574" y="880694"/>
                </a:lnTo>
                <a:lnTo>
                  <a:pt x="0" y="885609"/>
                </a:lnTo>
                <a:lnTo>
                  <a:pt x="0" y="896315"/>
                </a:lnTo>
                <a:lnTo>
                  <a:pt x="2235" y="901788"/>
                </a:lnTo>
                <a:lnTo>
                  <a:pt x="11163" y="911161"/>
                </a:lnTo>
                <a:lnTo>
                  <a:pt x="17411" y="913511"/>
                </a:lnTo>
                <a:lnTo>
                  <a:pt x="25450" y="913511"/>
                </a:lnTo>
                <a:lnTo>
                  <a:pt x="462330" y="913511"/>
                </a:lnTo>
                <a:lnTo>
                  <a:pt x="467804" y="911161"/>
                </a:lnTo>
                <a:lnTo>
                  <a:pt x="477177" y="901788"/>
                </a:lnTo>
                <a:lnTo>
                  <a:pt x="479526" y="896315"/>
                </a:lnTo>
                <a:lnTo>
                  <a:pt x="479526" y="883818"/>
                </a:lnTo>
                <a:lnTo>
                  <a:pt x="477177" y="878344"/>
                </a:lnTo>
                <a:lnTo>
                  <a:pt x="467804" y="868972"/>
                </a:lnTo>
                <a:lnTo>
                  <a:pt x="462330" y="866635"/>
                </a:lnTo>
                <a:lnTo>
                  <a:pt x="63627" y="866635"/>
                </a:lnTo>
                <a:lnTo>
                  <a:pt x="565924" y="38176"/>
                </a:lnTo>
                <a:lnTo>
                  <a:pt x="568604" y="34163"/>
                </a:lnTo>
                <a:lnTo>
                  <a:pt x="569937" y="29692"/>
                </a:lnTo>
                <a:lnTo>
                  <a:pt x="569937" y="18084"/>
                </a:lnTo>
                <a:lnTo>
                  <a:pt x="567474" y="12280"/>
                </a:lnTo>
                <a:lnTo>
                  <a:pt x="557657" y="2463"/>
                </a:lnTo>
                <a:lnTo>
                  <a:pt x="55140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97894" y="3823367"/>
            <a:ext cx="570230" cy="913765"/>
          </a:xfrm>
          <a:custGeom>
            <a:avLst/>
            <a:gdLst/>
            <a:ahLst/>
            <a:cxnLst/>
            <a:rect l="l" t="t" r="r" b="b"/>
            <a:pathLst>
              <a:path w="570230" h="913764">
                <a:moveTo>
                  <a:pt x="551408" y="0"/>
                </a:moveTo>
                <a:lnTo>
                  <a:pt x="103352" y="0"/>
                </a:lnTo>
                <a:lnTo>
                  <a:pt x="97662" y="2349"/>
                </a:lnTo>
                <a:lnTo>
                  <a:pt x="89179" y="11722"/>
                </a:lnTo>
                <a:lnTo>
                  <a:pt x="87071" y="17195"/>
                </a:lnTo>
                <a:lnTo>
                  <a:pt x="87071" y="29692"/>
                </a:lnTo>
                <a:lnTo>
                  <a:pt x="89179" y="35166"/>
                </a:lnTo>
                <a:lnTo>
                  <a:pt x="97662" y="44538"/>
                </a:lnTo>
                <a:lnTo>
                  <a:pt x="103352" y="46888"/>
                </a:lnTo>
                <a:lnTo>
                  <a:pt x="506310" y="46888"/>
                </a:lnTo>
                <a:lnTo>
                  <a:pt x="1574" y="880694"/>
                </a:lnTo>
                <a:lnTo>
                  <a:pt x="0" y="885609"/>
                </a:lnTo>
                <a:lnTo>
                  <a:pt x="0" y="896315"/>
                </a:lnTo>
                <a:lnTo>
                  <a:pt x="2235" y="901788"/>
                </a:lnTo>
                <a:lnTo>
                  <a:pt x="11163" y="911161"/>
                </a:lnTo>
                <a:lnTo>
                  <a:pt x="17411" y="913511"/>
                </a:lnTo>
                <a:lnTo>
                  <a:pt x="25450" y="913511"/>
                </a:lnTo>
                <a:lnTo>
                  <a:pt x="462330" y="913511"/>
                </a:lnTo>
                <a:lnTo>
                  <a:pt x="467804" y="911161"/>
                </a:lnTo>
                <a:lnTo>
                  <a:pt x="477177" y="901788"/>
                </a:lnTo>
                <a:lnTo>
                  <a:pt x="479526" y="896315"/>
                </a:lnTo>
                <a:lnTo>
                  <a:pt x="479526" y="883818"/>
                </a:lnTo>
                <a:lnTo>
                  <a:pt x="477177" y="878344"/>
                </a:lnTo>
                <a:lnTo>
                  <a:pt x="467804" y="868972"/>
                </a:lnTo>
                <a:lnTo>
                  <a:pt x="462330" y="866635"/>
                </a:lnTo>
                <a:lnTo>
                  <a:pt x="63626" y="866635"/>
                </a:lnTo>
                <a:lnTo>
                  <a:pt x="565924" y="38176"/>
                </a:lnTo>
                <a:lnTo>
                  <a:pt x="568604" y="34163"/>
                </a:lnTo>
                <a:lnTo>
                  <a:pt x="569937" y="29692"/>
                </a:lnTo>
                <a:lnTo>
                  <a:pt x="569937" y="18084"/>
                </a:lnTo>
                <a:lnTo>
                  <a:pt x="567474" y="12280"/>
                </a:lnTo>
                <a:lnTo>
                  <a:pt x="557656" y="2463"/>
                </a:lnTo>
                <a:lnTo>
                  <a:pt x="55140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00859" y="3823367"/>
            <a:ext cx="570230" cy="913765"/>
          </a:xfrm>
          <a:custGeom>
            <a:avLst/>
            <a:gdLst/>
            <a:ahLst/>
            <a:cxnLst/>
            <a:rect l="l" t="t" r="r" b="b"/>
            <a:pathLst>
              <a:path w="570229" h="913764">
                <a:moveTo>
                  <a:pt x="551408" y="0"/>
                </a:moveTo>
                <a:lnTo>
                  <a:pt x="103352" y="0"/>
                </a:lnTo>
                <a:lnTo>
                  <a:pt x="97663" y="2349"/>
                </a:lnTo>
                <a:lnTo>
                  <a:pt x="89179" y="11722"/>
                </a:lnTo>
                <a:lnTo>
                  <a:pt x="87071" y="17195"/>
                </a:lnTo>
                <a:lnTo>
                  <a:pt x="87071" y="29692"/>
                </a:lnTo>
                <a:lnTo>
                  <a:pt x="89179" y="35166"/>
                </a:lnTo>
                <a:lnTo>
                  <a:pt x="97663" y="44538"/>
                </a:lnTo>
                <a:lnTo>
                  <a:pt x="103352" y="46888"/>
                </a:lnTo>
                <a:lnTo>
                  <a:pt x="506310" y="46888"/>
                </a:lnTo>
                <a:lnTo>
                  <a:pt x="1574" y="880694"/>
                </a:lnTo>
                <a:lnTo>
                  <a:pt x="0" y="885609"/>
                </a:lnTo>
                <a:lnTo>
                  <a:pt x="0" y="896315"/>
                </a:lnTo>
                <a:lnTo>
                  <a:pt x="2235" y="901788"/>
                </a:lnTo>
                <a:lnTo>
                  <a:pt x="11163" y="911161"/>
                </a:lnTo>
                <a:lnTo>
                  <a:pt x="17411" y="913511"/>
                </a:lnTo>
                <a:lnTo>
                  <a:pt x="25450" y="913511"/>
                </a:lnTo>
                <a:lnTo>
                  <a:pt x="462330" y="913511"/>
                </a:lnTo>
                <a:lnTo>
                  <a:pt x="467804" y="911161"/>
                </a:lnTo>
                <a:lnTo>
                  <a:pt x="477177" y="901788"/>
                </a:lnTo>
                <a:lnTo>
                  <a:pt x="479526" y="896315"/>
                </a:lnTo>
                <a:lnTo>
                  <a:pt x="479526" y="883818"/>
                </a:lnTo>
                <a:lnTo>
                  <a:pt x="477177" y="878344"/>
                </a:lnTo>
                <a:lnTo>
                  <a:pt x="467804" y="868972"/>
                </a:lnTo>
                <a:lnTo>
                  <a:pt x="462330" y="866635"/>
                </a:lnTo>
                <a:lnTo>
                  <a:pt x="63627" y="866635"/>
                </a:lnTo>
                <a:lnTo>
                  <a:pt x="565924" y="38176"/>
                </a:lnTo>
                <a:lnTo>
                  <a:pt x="568604" y="34163"/>
                </a:lnTo>
                <a:lnTo>
                  <a:pt x="569937" y="29692"/>
                </a:lnTo>
                <a:lnTo>
                  <a:pt x="569937" y="18084"/>
                </a:lnTo>
                <a:lnTo>
                  <a:pt x="567474" y="12280"/>
                </a:lnTo>
                <a:lnTo>
                  <a:pt x="557657" y="2463"/>
                </a:lnTo>
                <a:lnTo>
                  <a:pt x="55140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03830" y="3823367"/>
            <a:ext cx="570230" cy="913765"/>
          </a:xfrm>
          <a:custGeom>
            <a:avLst/>
            <a:gdLst/>
            <a:ahLst/>
            <a:cxnLst/>
            <a:rect l="l" t="t" r="r" b="b"/>
            <a:pathLst>
              <a:path w="570229" h="913764">
                <a:moveTo>
                  <a:pt x="551408" y="0"/>
                </a:moveTo>
                <a:lnTo>
                  <a:pt x="103352" y="0"/>
                </a:lnTo>
                <a:lnTo>
                  <a:pt x="97663" y="2349"/>
                </a:lnTo>
                <a:lnTo>
                  <a:pt x="89179" y="11722"/>
                </a:lnTo>
                <a:lnTo>
                  <a:pt x="87071" y="17195"/>
                </a:lnTo>
                <a:lnTo>
                  <a:pt x="87071" y="29692"/>
                </a:lnTo>
                <a:lnTo>
                  <a:pt x="89179" y="35166"/>
                </a:lnTo>
                <a:lnTo>
                  <a:pt x="97663" y="44538"/>
                </a:lnTo>
                <a:lnTo>
                  <a:pt x="103352" y="46888"/>
                </a:lnTo>
                <a:lnTo>
                  <a:pt x="506310" y="46888"/>
                </a:lnTo>
                <a:lnTo>
                  <a:pt x="1574" y="880694"/>
                </a:lnTo>
                <a:lnTo>
                  <a:pt x="0" y="885609"/>
                </a:lnTo>
                <a:lnTo>
                  <a:pt x="0" y="896315"/>
                </a:lnTo>
                <a:lnTo>
                  <a:pt x="2235" y="901788"/>
                </a:lnTo>
                <a:lnTo>
                  <a:pt x="11163" y="911161"/>
                </a:lnTo>
                <a:lnTo>
                  <a:pt x="17411" y="913511"/>
                </a:lnTo>
                <a:lnTo>
                  <a:pt x="25450" y="913511"/>
                </a:lnTo>
                <a:lnTo>
                  <a:pt x="462330" y="913511"/>
                </a:lnTo>
                <a:lnTo>
                  <a:pt x="467804" y="911161"/>
                </a:lnTo>
                <a:lnTo>
                  <a:pt x="477177" y="901788"/>
                </a:lnTo>
                <a:lnTo>
                  <a:pt x="479526" y="896315"/>
                </a:lnTo>
                <a:lnTo>
                  <a:pt x="479526" y="883818"/>
                </a:lnTo>
                <a:lnTo>
                  <a:pt x="477177" y="878344"/>
                </a:lnTo>
                <a:lnTo>
                  <a:pt x="467804" y="868972"/>
                </a:lnTo>
                <a:lnTo>
                  <a:pt x="462330" y="866635"/>
                </a:lnTo>
                <a:lnTo>
                  <a:pt x="63627" y="866635"/>
                </a:lnTo>
                <a:lnTo>
                  <a:pt x="565924" y="38176"/>
                </a:lnTo>
                <a:lnTo>
                  <a:pt x="568604" y="34163"/>
                </a:lnTo>
                <a:lnTo>
                  <a:pt x="569937" y="29692"/>
                </a:lnTo>
                <a:lnTo>
                  <a:pt x="569937" y="18084"/>
                </a:lnTo>
                <a:lnTo>
                  <a:pt x="567474" y="12280"/>
                </a:lnTo>
                <a:lnTo>
                  <a:pt x="557657" y="2463"/>
                </a:lnTo>
                <a:lnTo>
                  <a:pt x="55140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06801" y="3823367"/>
            <a:ext cx="570230" cy="913765"/>
          </a:xfrm>
          <a:custGeom>
            <a:avLst/>
            <a:gdLst/>
            <a:ahLst/>
            <a:cxnLst/>
            <a:rect l="l" t="t" r="r" b="b"/>
            <a:pathLst>
              <a:path w="570229" h="913764">
                <a:moveTo>
                  <a:pt x="551408" y="0"/>
                </a:moveTo>
                <a:lnTo>
                  <a:pt x="103352" y="0"/>
                </a:lnTo>
                <a:lnTo>
                  <a:pt x="97663" y="2349"/>
                </a:lnTo>
                <a:lnTo>
                  <a:pt x="89179" y="11722"/>
                </a:lnTo>
                <a:lnTo>
                  <a:pt x="87071" y="17195"/>
                </a:lnTo>
                <a:lnTo>
                  <a:pt x="87071" y="29692"/>
                </a:lnTo>
                <a:lnTo>
                  <a:pt x="89179" y="35166"/>
                </a:lnTo>
                <a:lnTo>
                  <a:pt x="97663" y="44538"/>
                </a:lnTo>
                <a:lnTo>
                  <a:pt x="103352" y="46888"/>
                </a:lnTo>
                <a:lnTo>
                  <a:pt x="506310" y="46888"/>
                </a:lnTo>
                <a:lnTo>
                  <a:pt x="1574" y="880694"/>
                </a:lnTo>
                <a:lnTo>
                  <a:pt x="0" y="885609"/>
                </a:lnTo>
                <a:lnTo>
                  <a:pt x="0" y="896315"/>
                </a:lnTo>
                <a:lnTo>
                  <a:pt x="2235" y="901788"/>
                </a:lnTo>
                <a:lnTo>
                  <a:pt x="11163" y="911161"/>
                </a:lnTo>
                <a:lnTo>
                  <a:pt x="17411" y="913511"/>
                </a:lnTo>
                <a:lnTo>
                  <a:pt x="25450" y="913511"/>
                </a:lnTo>
                <a:lnTo>
                  <a:pt x="462330" y="913511"/>
                </a:lnTo>
                <a:lnTo>
                  <a:pt x="467804" y="911161"/>
                </a:lnTo>
                <a:lnTo>
                  <a:pt x="477177" y="901788"/>
                </a:lnTo>
                <a:lnTo>
                  <a:pt x="479526" y="896315"/>
                </a:lnTo>
                <a:lnTo>
                  <a:pt x="479526" y="883818"/>
                </a:lnTo>
                <a:lnTo>
                  <a:pt x="477177" y="878344"/>
                </a:lnTo>
                <a:lnTo>
                  <a:pt x="467804" y="868972"/>
                </a:lnTo>
                <a:lnTo>
                  <a:pt x="462330" y="866635"/>
                </a:lnTo>
                <a:lnTo>
                  <a:pt x="63627" y="866635"/>
                </a:lnTo>
                <a:lnTo>
                  <a:pt x="565924" y="38176"/>
                </a:lnTo>
                <a:lnTo>
                  <a:pt x="568604" y="34163"/>
                </a:lnTo>
                <a:lnTo>
                  <a:pt x="569937" y="29692"/>
                </a:lnTo>
                <a:lnTo>
                  <a:pt x="569937" y="18084"/>
                </a:lnTo>
                <a:lnTo>
                  <a:pt x="567474" y="12280"/>
                </a:lnTo>
                <a:lnTo>
                  <a:pt x="557657" y="2463"/>
                </a:lnTo>
                <a:lnTo>
                  <a:pt x="55140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366016" y="793007"/>
            <a:ext cx="6828155" cy="8941435"/>
            <a:chOff x="366016" y="793007"/>
            <a:chExt cx="6828155" cy="8941435"/>
          </a:xfrm>
        </p:grpSpPr>
        <p:sp>
          <p:nvSpPr>
            <p:cNvPr id="25" name="object 25"/>
            <p:cNvSpPr/>
            <p:nvPr/>
          </p:nvSpPr>
          <p:spPr>
            <a:xfrm>
              <a:off x="6109773" y="3823366"/>
              <a:ext cx="570230" cy="913765"/>
            </a:xfrm>
            <a:custGeom>
              <a:avLst/>
              <a:gdLst/>
              <a:ahLst/>
              <a:cxnLst/>
              <a:rect l="l" t="t" r="r" b="b"/>
              <a:pathLst>
                <a:path w="570229" h="913764">
                  <a:moveTo>
                    <a:pt x="551395" y="0"/>
                  </a:moveTo>
                  <a:lnTo>
                    <a:pt x="103352" y="0"/>
                  </a:lnTo>
                  <a:lnTo>
                    <a:pt x="97663" y="2349"/>
                  </a:lnTo>
                  <a:lnTo>
                    <a:pt x="89179" y="11722"/>
                  </a:lnTo>
                  <a:lnTo>
                    <a:pt x="87071" y="17195"/>
                  </a:lnTo>
                  <a:lnTo>
                    <a:pt x="87071" y="29692"/>
                  </a:lnTo>
                  <a:lnTo>
                    <a:pt x="89179" y="35166"/>
                  </a:lnTo>
                  <a:lnTo>
                    <a:pt x="97663" y="44538"/>
                  </a:lnTo>
                  <a:lnTo>
                    <a:pt x="103352" y="46888"/>
                  </a:lnTo>
                  <a:lnTo>
                    <a:pt x="506310" y="46888"/>
                  </a:lnTo>
                  <a:lnTo>
                    <a:pt x="1562" y="880694"/>
                  </a:lnTo>
                  <a:lnTo>
                    <a:pt x="0" y="885609"/>
                  </a:lnTo>
                  <a:lnTo>
                    <a:pt x="0" y="896315"/>
                  </a:lnTo>
                  <a:lnTo>
                    <a:pt x="2235" y="901788"/>
                  </a:lnTo>
                  <a:lnTo>
                    <a:pt x="11150" y="911161"/>
                  </a:lnTo>
                  <a:lnTo>
                    <a:pt x="17411" y="913511"/>
                  </a:lnTo>
                  <a:lnTo>
                    <a:pt x="25450" y="913511"/>
                  </a:lnTo>
                  <a:lnTo>
                    <a:pt x="462318" y="913511"/>
                  </a:lnTo>
                  <a:lnTo>
                    <a:pt x="467804" y="911161"/>
                  </a:lnTo>
                  <a:lnTo>
                    <a:pt x="477177" y="901788"/>
                  </a:lnTo>
                  <a:lnTo>
                    <a:pt x="479526" y="896315"/>
                  </a:lnTo>
                  <a:lnTo>
                    <a:pt x="479526" y="883818"/>
                  </a:lnTo>
                  <a:lnTo>
                    <a:pt x="477177" y="878344"/>
                  </a:lnTo>
                  <a:lnTo>
                    <a:pt x="467804" y="868972"/>
                  </a:lnTo>
                  <a:lnTo>
                    <a:pt x="462318" y="866635"/>
                  </a:lnTo>
                  <a:lnTo>
                    <a:pt x="63627" y="866635"/>
                  </a:lnTo>
                  <a:lnTo>
                    <a:pt x="565924" y="38176"/>
                  </a:lnTo>
                  <a:lnTo>
                    <a:pt x="568604" y="34163"/>
                  </a:lnTo>
                  <a:lnTo>
                    <a:pt x="569937" y="29692"/>
                  </a:lnTo>
                  <a:lnTo>
                    <a:pt x="569937" y="18084"/>
                  </a:lnTo>
                  <a:lnTo>
                    <a:pt x="567474" y="12280"/>
                  </a:lnTo>
                  <a:lnTo>
                    <a:pt x="557644" y="2463"/>
                  </a:lnTo>
                  <a:lnTo>
                    <a:pt x="551395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6016" y="793007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75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75" y="8940901"/>
                  </a:lnTo>
                  <a:lnTo>
                    <a:pt x="6645306" y="8936247"/>
                  </a:lnTo>
                  <a:lnTo>
                    <a:pt x="6688205" y="8922901"/>
                  </a:lnTo>
                  <a:lnTo>
                    <a:pt x="6701821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21" y="25400"/>
                  </a:lnTo>
                  <a:lnTo>
                    <a:pt x="6688205" y="18000"/>
                  </a:lnTo>
                  <a:lnTo>
                    <a:pt x="6645306" y="4654"/>
                  </a:lnTo>
                  <a:lnTo>
                    <a:pt x="6599275" y="0"/>
                  </a:lnTo>
                  <a:close/>
                </a:path>
                <a:path w="6828155" h="8941435">
                  <a:moveTo>
                    <a:pt x="6701821" y="25400"/>
                  </a:moveTo>
                  <a:lnTo>
                    <a:pt x="6599275" y="25400"/>
                  </a:lnTo>
                  <a:lnTo>
                    <a:pt x="6645834" y="30778"/>
                  </a:lnTo>
                  <a:lnTo>
                    <a:pt x="6688602" y="46094"/>
                  </a:lnTo>
                  <a:lnTo>
                    <a:pt x="6726350" y="70118"/>
                  </a:lnTo>
                  <a:lnTo>
                    <a:pt x="6757850" y="101621"/>
                  </a:lnTo>
                  <a:lnTo>
                    <a:pt x="6781872" y="139372"/>
                  </a:lnTo>
                  <a:lnTo>
                    <a:pt x="6797186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6" y="8758759"/>
                  </a:lnTo>
                  <a:lnTo>
                    <a:pt x="6781872" y="8801529"/>
                  </a:lnTo>
                  <a:lnTo>
                    <a:pt x="6757850" y="8839280"/>
                  </a:lnTo>
                  <a:lnTo>
                    <a:pt x="6726350" y="8870782"/>
                  </a:lnTo>
                  <a:lnTo>
                    <a:pt x="6688602" y="8894806"/>
                  </a:lnTo>
                  <a:lnTo>
                    <a:pt x="6645834" y="8910122"/>
                  </a:lnTo>
                  <a:lnTo>
                    <a:pt x="6599275" y="8915501"/>
                  </a:lnTo>
                  <a:lnTo>
                    <a:pt x="6701821" y="8915501"/>
                  </a:lnTo>
                  <a:lnTo>
                    <a:pt x="6760906" y="8873842"/>
                  </a:lnTo>
                  <a:lnTo>
                    <a:pt x="6788854" y="8839982"/>
                  </a:lnTo>
                  <a:lnTo>
                    <a:pt x="6809964" y="8801137"/>
                  </a:lnTo>
                  <a:lnTo>
                    <a:pt x="6823310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10" y="182666"/>
                  </a:lnTo>
                  <a:lnTo>
                    <a:pt x="6809964" y="139763"/>
                  </a:lnTo>
                  <a:lnTo>
                    <a:pt x="6788854" y="100919"/>
                  </a:lnTo>
                  <a:lnTo>
                    <a:pt x="6760906" y="67059"/>
                  </a:lnTo>
                  <a:lnTo>
                    <a:pt x="6727048" y="39110"/>
                  </a:lnTo>
                  <a:lnTo>
                    <a:pt x="6701821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017" y="3818166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1017" y="521542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1004" y="2036266"/>
              <a:ext cx="3209290" cy="783590"/>
            </a:xfrm>
            <a:custGeom>
              <a:avLst/>
              <a:gdLst/>
              <a:ahLst/>
              <a:cxnLst/>
              <a:rect l="l" t="t" r="r" b="b"/>
              <a:pathLst>
                <a:path w="3209290" h="783589">
                  <a:moveTo>
                    <a:pt x="3208998" y="758050"/>
                  </a:moveTo>
                  <a:lnTo>
                    <a:pt x="0" y="758050"/>
                  </a:lnTo>
                  <a:lnTo>
                    <a:pt x="0" y="783450"/>
                  </a:lnTo>
                  <a:lnTo>
                    <a:pt x="3208998" y="783450"/>
                  </a:lnTo>
                  <a:lnTo>
                    <a:pt x="3208998" y="758050"/>
                  </a:lnTo>
                  <a:close/>
                </a:path>
                <a:path w="3209290" h="783589">
                  <a:moveTo>
                    <a:pt x="320899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98" y="9525"/>
                  </a:lnTo>
                  <a:lnTo>
                    <a:pt x="320899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1017" y="5897715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1017" y="6358712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1017" y="937453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ject 3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708254" y="3823367"/>
            <a:ext cx="570230" cy="913765"/>
          </a:xfrm>
          <a:custGeom>
            <a:avLst/>
            <a:gdLst/>
            <a:ahLst/>
            <a:cxnLst/>
            <a:rect l="l" t="t" r="r" b="b"/>
            <a:pathLst>
              <a:path w="570230" h="913764">
                <a:moveTo>
                  <a:pt x="551408" y="0"/>
                </a:moveTo>
                <a:lnTo>
                  <a:pt x="103352" y="0"/>
                </a:lnTo>
                <a:lnTo>
                  <a:pt x="97662" y="2349"/>
                </a:lnTo>
                <a:lnTo>
                  <a:pt x="89179" y="11722"/>
                </a:lnTo>
                <a:lnTo>
                  <a:pt x="87071" y="17195"/>
                </a:lnTo>
                <a:lnTo>
                  <a:pt x="87071" y="29692"/>
                </a:lnTo>
                <a:lnTo>
                  <a:pt x="89179" y="35166"/>
                </a:lnTo>
                <a:lnTo>
                  <a:pt x="97662" y="44538"/>
                </a:lnTo>
                <a:lnTo>
                  <a:pt x="103352" y="46888"/>
                </a:lnTo>
                <a:lnTo>
                  <a:pt x="506310" y="46888"/>
                </a:lnTo>
                <a:lnTo>
                  <a:pt x="1574" y="880694"/>
                </a:lnTo>
                <a:lnTo>
                  <a:pt x="0" y="885609"/>
                </a:lnTo>
                <a:lnTo>
                  <a:pt x="0" y="896315"/>
                </a:lnTo>
                <a:lnTo>
                  <a:pt x="2235" y="901788"/>
                </a:lnTo>
                <a:lnTo>
                  <a:pt x="11163" y="911161"/>
                </a:lnTo>
                <a:lnTo>
                  <a:pt x="17411" y="913511"/>
                </a:lnTo>
                <a:lnTo>
                  <a:pt x="25450" y="913511"/>
                </a:lnTo>
                <a:lnTo>
                  <a:pt x="462330" y="913511"/>
                </a:lnTo>
                <a:lnTo>
                  <a:pt x="467804" y="911161"/>
                </a:lnTo>
                <a:lnTo>
                  <a:pt x="477177" y="901788"/>
                </a:lnTo>
                <a:lnTo>
                  <a:pt x="479526" y="896315"/>
                </a:lnTo>
                <a:lnTo>
                  <a:pt x="479526" y="883818"/>
                </a:lnTo>
                <a:lnTo>
                  <a:pt x="477177" y="878344"/>
                </a:lnTo>
                <a:lnTo>
                  <a:pt x="467804" y="868972"/>
                </a:lnTo>
                <a:lnTo>
                  <a:pt x="462330" y="866635"/>
                </a:lnTo>
                <a:lnTo>
                  <a:pt x="63626" y="866635"/>
                </a:lnTo>
                <a:lnTo>
                  <a:pt x="565924" y="38176"/>
                </a:lnTo>
                <a:lnTo>
                  <a:pt x="568604" y="34163"/>
                </a:lnTo>
                <a:lnTo>
                  <a:pt x="569937" y="29692"/>
                </a:lnTo>
                <a:lnTo>
                  <a:pt x="569937" y="18084"/>
                </a:lnTo>
                <a:lnTo>
                  <a:pt x="567474" y="12280"/>
                </a:lnTo>
                <a:lnTo>
                  <a:pt x="557657" y="2463"/>
                </a:lnTo>
                <a:lnTo>
                  <a:pt x="5514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6913" y="1305567"/>
            <a:ext cx="929005" cy="1489075"/>
          </a:xfrm>
          <a:custGeom>
            <a:avLst/>
            <a:gdLst/>
            <a:ahLst/>
            <a:cxnLst/>
            <a:rect l="l" t="t" r="r" b="b"/>
            <a:pathLst>
              <a:path w="929005" h="1489075">
                <a:moveTo>
                  <a:pt x="886231" y="0"/>
                </a:moveTo>
                <a:lnTo>
                  <a:pt x="180086" y="0"/>
                </a:lnTo>
                <a:lnTo>
                  <a:pt x="171796" y="716"/>
                </a:lnTo>
                <a:lnTo>
                  <a:pt x="142532" y="30806"/>
                </a:lnTo>
                <a:lnTo>
                  <a:pt x="141884" y="38201"/>
                </a:lnTo>
                <a:lnTo>
                  <a:pt x="142532" y="45607"/>
                </a:lnTo>
                <a:lnTo>
                  <a:pt x="171796" y="75686"/>
                </a:lnTo>
                <a:lnTo>
                  <a:pt x="180086" y="76403"/>
                </a:lnTo>
                <a:lnTo>
                  <a:pt x="825106" y="76403"/>
                </a:lnTo>
                <a:lnTo>
                  <a:pt x="7645" y="1426476"/>
                </a:lnTo>
                <a:lnTo>
                  <a:pt x="2565" y="1435201"/>
                </a:lnTo>
                <a:lnTo>
                  <a:pt x="0" y="1443215"/>
                </a:lnTo>
                <a:lnTo>
                  <a:pt x="0" y="1450479"/>
                </a:lnTo>
                <a:lnTo>
                  <a:pt x="24014" y="1485815"/>
                </a:lnTo>
                <a:lnTo>
                  <a:pt x="41478" y="1488681"/>
                </a:lnTo>
                <a:lnTo>
                  <a:pt x="743254" y="1488681"/>
                </a:lnTo>
                <a:lnTo>
                  <a:pt x="778589" y="1464810"/>
                </a:lnTo>
                <a:lnTo>
                  <a:pt x="781456" y="1450479"/>
                </a:lnTo>
                <a:lnTo>
                  <a:pt x="780739" y="1443084"/>
                </a:lnTo>
                <a:lnTo>
                  <a:pt x="750655" y="1412994"/>
                </a:lnTo>
                <a:lnTo>
                  <a:pt x="743254" y="1412278"/>
                </a:lnTo>
                <a:lnTo>
                  <a:pt x="103682" y="1412278"/>
                </a:lnTo>
                <a:lnTo>
                  <a:pt x="922248" y="62217"/>
                </a:lnTo>
                <a:lnTo>
                  <a:pt x="926604" y="55664"/>
                </a:lnTo>
                <a:lnTo>
                  <a:pt x="928789" y="48399"/>
                </a:lnTo>
                <a:lnTo>
                  <a:pt x="928789" y="40386"/>
                </a:lnTo>
                <a:lnTo>
                  <a:pt x="910370" y="6766"/>
                </a:lnTo>
                <a:lnTo>
                  <a:pt x="895092" y="753"/>
                </a:lnTo>
                <a:lnTo>
                  <a:pt x="88623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02593" y="382811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92863" y="382811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95833" y="382811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98803" y="382811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01774" y="382811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04743" y="382811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02593" y="590857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4974" y="590857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92863" y="590857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95833" y="590857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98803" y="590857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01774" y="590857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04743" y="590857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6241444" y="506934"/>
            <a:ext cx="857250" cy="139700"/>
            <a:chOff x="6241444" y="506934"/>
            <a:chExt cx="857250" cy="139700"/>
          </a:xfrm>
        </p:grpSpPr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41444" y="509980"/>
              <a:ext cx="86258" cy="11018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50330" y="539853"/>
              <a:ext cx="64617" cy="8183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172" y="506934"/>
              <a:ext cx="368957" cy="11475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77"/>
                  </a:moveTo>
                  <a:lnTo>
                    <a:pt x="32359" y="100977"/>
                  </a:lnTo>
                  <a:lnTo>
                    <a:pt x="30264" y="100787"/>
                  </a:lnTo>
                  <a:lnTo>
                    <a:pt x="27266" y="100025"/>
                  </a:lnTo>
                  <a:lnTo>
                    <a:pt x="26225" y="99136"/>
                  </a:lnTo>
                  <a:lnTo>
                    <a:pt x="25057" y="96342"/>
                  </a:lnTo>
                  <a:lnTo>
                    <a:pt x="24777" y="94119"/>
                  </a:lnTo>
                  <a:lnTo>
                    <a:pt x="24777" y="40246"/>
                  </a:lnTo>
                  <a:lnTo>
                    <a:pt x="42595" y="40246"/>
                  </a:lnTo>
                  <a:lnTo>
                    <a:pt x="42595" y="31254"/>
                  </a:lnTo>
                  <a:lnTo>
                    <a:pt x="24777" y="31254"/>
                  </a:lnTo>
                  <a:lnTo>
                    <a:pt x="24777" y="8623"/>
                  </a:lnTo>
                  <a:lnTo>
                    <a:pt x="15925" y="8623"/>
                  </a:lnTo>
                  <a:lnTo>
                    <a:pt x="13119" y="31330"/>
                  </a:lnTo>
                  <a:lnTo>
                    <a:pt x="0" y="31330"/>
                  </a:lnTo>
                  <a:lnTo>
                    <a:pt x="0" y="40246"/>
                  </a:lnTo>
                  <a:lnTo>
                    <a:pt x="12801" y="40246"/>
                  </a:lnTo>
                  <a:lnTo>
                    <a:pt x="12801" y="95669"/>
                  </a:lnTo>
                  <a:lnTo>
                    <a:pt x="13360" y="99174"/>
                  </a:lnTo>
                  <a:lnTo>
                    <a:pt x="15595" y="104762"/>
                  </a:lnTo>
                  <a:lnTo>
                    <a:pt x="17538" y="106870"/>
                  </a:lnTo>
                  <a:lnTo>
                    <a:pt x="23088" y="109715"/>
                  </a:lnTo>
                  <a:lnTo>
                    <a:pt x="26987" y="110426"/>
                  </a:lnTo>
                  <a:lnTo>
                    <a:pt x="36931" y="110312"/>
                  </a:lnTo>
                  <a:lnTo>
                    <a:pt x="40728" y="109842"/>
                  </a:lnTo>
                  <a:lnTo>
                    <a:pt x="43129" y="109207"/>
                  </a:lnTo>
                  <a:lnTo>
                    <a:pt x="43129" y="100977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87" y="0"/>
                  </a:lnTo>
                  <a:lnTo>
                    <a:pt x="65087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35696" y="539089"/>
              <a:ext cx="162679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143" y="522902"/>
            <a:ext cx="1515097" cy="15150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3458" y="436619"/>
            <a:ext cx="1590675" cy="167640"/>
            <a:chOff x="473458" y="436619"/>
            <a:chExt cx="1590675" cy="167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58" y="436619"/>
              <a:ext cx="1263900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64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31" y="46977"/>
                  </a:moveTo>
                  <a:lnTo>
                    <a:pt x="228" y="46977"/>
                  </a:lnTo>
                  <a:lnTo>
                    <a:pt x="228" y="165163"/>
                  </a:lnTo>
                  <a:lnTo>
                    <a:pt x="32131" y="165163"/>
                  </a:lnTo>
                  <a:lnTo>
                    <a:pt x="32131" y="46977"/>
                  </a:lnTo>
                  <a:close/>
                </a:path>
                <a:path w="33019" h="165734">
                  <a:moveTo>
                    <a:pt x="32473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73" y="30060"/>
                  </a:lnTo>
                  <a:lnTo>
                    <a:pt x="32473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079" y="481415"/>
              <a:ext cx="114300" cy="1227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5557" y="482677"/>
              <a:ext cx="108470" cy="11921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133165" y="481416"/>
            <a:ext cx="624840" cy="157480"/>
            <a:chOff x="2133165" y="481416"/>
            <a:chExt cx="624840" cy="15748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33165" y="481416"/>
              <a:ext cx="102882" cy="1227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9359" y="481419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1331" y="481416"/>
              <a:ext cx="236597" cy="12275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4337404" y="717079"/>
            <a:ext cx="683895" cy="1295400"/>
          </a:xfrm>
          <a:custGeom>
            <a:avLst/>
            <a:gdLst/>
            <a:ahLst/>
            <a:cxnLst/>
            <a:rect l="l" t="t" r="r" b="b"/>
            <a:pathLst>
              <a:path w="683895" h="1295400">
                <a:moveTo>
                  <a:pt x="562762" y="1016000"/>
                </a:moveTo>
                <a:lnTo>
                  <a:pt x="550113" y="1016000"/>
                </a:lnTo>
                <a:lnTo>
                  <a:pt x="547827" y="1028700"/>
                </a:lnTo>
                <a:lnTo>
                  <a:pt x="540639" y="1041400"/>
                </a:lnTo>
                <a:lnTo>
                  <a:pt x="532920" y="1066800"/>
                </a:lnTo>
                <a:lnTo>
                  <a:pt x="524663" y="1079500"/>
                </a:lnTo>
                <a:lnTo>
                  <a:pt x="515861" y="1104900"/>
                </a:lnTo>
                <a:lnTo>
                  <a:pt x="506422" y="1117600"/>
                </a:lnTo>
                <a:lnTo>
                  <a:pt x="496222" y="1130300"/>
                </a:lnTo>
                <a:lnTo>
                  <a:pt x="485262" y="1143000"/>
                </a:lnTo>
                <a:lnTo>
                  <a:pt x="473544" y="1155700"/>
                </a:lnTo>
                <a:lnTo>
                  <a:pt x="443809" y="1193800"/>
                </a:lnTo>
                <a:lnTo>
                  <a:pt x="411584" y="1219200"/>
                </a:lnTo>
                <a:lnTo>
                  <a:pt x="376879" y="1231900"/>
                </a:lnTo>
                <a:lnTo>
                  <a:pt x="339699" y="1244600"/>
                </a:lnTo>
                <a:lnTo>
                  <a:pt x="301642" y="1244600"/>
                </a:lnTo>
                <a:lnTo>
                  <a:pt x="264340" y="1257300"/>
                </a:lnTo>
                <a:lnTo>
                  <a:pt x="145948" y="1257300"/>
                </a:lnTo>
                <a:lnTo>
                  <a:pt x="154025" y="1270000"/>
                </a:lnTo>
                <a:lnTo>
                  <a:pt x="212750" y="1295400"/>
                </a:lnTo>
                <a:lnTo>
                  <a:pt x="222516" y="1295400"/>
                </a:lnTo>
                <a:lnTo>
                  <a:pt x="217931" y="1282700"/>
                </a:lnTo>
                <a:lnTo>
                  <a:pt x="192011" y="1270000"/>
                </a:lnTo>
                <a:lnTo>
                  <a:pt x="311847" y="1270000"/>
                </a:lnTo>
                <a:lnTo>
                  <a:pt x="350926" y="1257300"/>
                </a:lnTo>
                <a:lnTo>
                  <a:pt x="388381" y="1244600"/>
                </a:lnTo>
                <a:lnTo>
                  <a:pt x="423027" y="1219200"/>
                </a:lnTo>
                <a:lnTo>
                  <a:pt x="454867" y="1193800"/>
                </a:lnTo>
                <a:lnTo>
                  <a:pt x="483908" y="1168400"/>
                </a:lnTo>
                <a:lnTo>
                  <a:pt x="517267" y="1130300"/>
                </a:lnTo>
                <a:lnTo>
                  <a:pt x="527100" y="1104900"/>
                </a:lnTo>
                <a:lnTo>
                  <a:pt x="536377" y="1092200"/>
                </a:lnTo>
                <a:lnTo>
                  <a:pt x="545230" y="1066800"/>
                </a:lnTo>
                <a:lnTo>
                  <a:pt x="553654" y="1054100"/>
                </a:lnTo>
                <a:lnTo>
                  <a:pt x="561644" y="1028700"/>
                </a:lnTo>
                <a:lnTo>
                  <a:pt x="563930" y="1028700"/>
                </a:lnTo>
                <a:lnTo>
                  <a:pt x="562762" y="1016000"/>
                </a:lnTo>
                <a:close/>
              </a:path>
              <a:path w="683895" h="1295400">
                <a:moveTo>
                  <a:pt x="229412" y="1231900"/>
                </a:moveTo>
                <a:lnTo>
                  <a:pt x="221386" y="1231900"/>
                </a:lnTo>
                <a:lnTo>
                  <a:pt x="157479" y="1244600"/>
                </a:lnTo>
                <a:lnTo>
                  <a:pt x="143370" y="1244600"/>
                </a:lnTo>
                <a:lnTo>
                  <a:pt x="142798" y="1257300"/>
                </a:lnTo>
                <a:lnTo>
                  <a:pt x="192011" y="1257300"/>
                </a:lnTo>
                <a:lnTo>
                  <a:pt x="224828" y="1244600"/>
                </a:lnTo>
                <a:lnTo>
                  <a:pt x="229412" y="1231900"/>
                </a:lnTo>
                <a:close/>
              </a:path>
              <a:path w="683895" h="1295400">
                <a:moveTo>
                  <a:pt x="316585" y="1168400"/>
                </a:moveTo>
                <a:lnTo>
                  <a:pt x="141935" y="1168400"/>
                </a:lnTo>
                <a:lnTo>
                  <a:pt x="152403" y="1181100"/>
                </a:lnTo>
                <a:lnTo>
                  <a:pt x="302608" y="1181100"/>
                </a:lnTo>
                <a:lnTo>
                  <a:pt x="316585" y="1168400"/>
                </a:lnTo>
                <a:close/>
              </a:path>
              <a:path w="683895" h="1295400">
                <a:moveTo>
                  <a:pt x="118876" y="1092200"/>
                </a:moveTo>
                <a:lnTo>
                  <a:pt x="100912" y="1092200"/>
                </a:lnTo>
                <a:lnTo>
                  <a:pt x="97999" y="1104900"/>
                </a:lnTo>
                <a:lnTo>
                  <a:pt x="97027" y="1117600"/>
                </a:lnTo>
                <a:lnTo>
                  <a:pt x="99829" y="1143000"/>
                </a:lnTo>
                <a:lnTo>
                  <a:pt x="108242" y="1155700"/>
                </a:lnTo>
                <a:lnTo>
                  <a:pt x="122274" y="1168400"/>
                </a:lnTo>
                <a:lnTo>
                  <a:pt x="165238" y="1168400"/>
                </a:lnTo>
                <a:lnTo>
                  <a:pt x="155090" y="1155700"/>
                </a:lnTo>
                <a:lnTo>
                  <a:pt x="131017" y="1155700"/>
                </a:lnTo>
                <a:lnTo>
                  <a:pt x="120762" y="1143000"/>
                </a:lnTo>
                <a:lnTo>
                  <a:pt x="114610" y="1130300"/>
                </a:lnTo>
                <a:lnTo>
                  <a:pt x="112560" y="1117600"/>
                </a:lnTo>
                <a:lnTo>
                  <a:pt x="113260" y="1104900"/>
                </a:lnTo>
                <a:lnTo>
                  <a:pt x="115365" y="1104900"/>
                </a:lnTo>
                <a:lnTo>
                  <a:pt x="118876" y="1092200"/>
                </a:lnTo>
                <a:close/>
              </a:path>
              <a:path w="683895" h="1295400">
                <a:moveTo>
                  <a:pt x="580643" y="12700"/>
                </a:moveTo>
                <a:lnTo>
                  <a:pt x="548581" y="12700"/>
                </a:lnTo>
                <a:lnTo>
                  <a:pt x="556028" y="25400"/>
                </a:lnTo>
                <a:lnTo>
                  <a:pt x="570280" y="25400"/>
                </a:lnTo>
                <a:lnTo>
                  <a:pt x="576105" y="38100"/>
                </a:lnTo>
                <a:lnTo>
                  <a:pt x="579772" y="38100"/>
                </a:lnTo>
                <a:lnTo>
                  <a:pt x="581283" y="50800"/>
                </a:lnTo>
                <a:lnTo>
                  <a:pt x="496011" y="876300"/>
                </a:lnTo>
                <a:lnTo>
                  <a:pt x="489307" y="927100"/>
                </a:lnTo>
                <a:lnTo>
                  <a:pt x="484829" y="939800"/>
                </a:lnTo>
                <a:lnTo>
                  <a:pt x="479602" y="965200"/>
                </a:lnTo>
                <a:lnTo>
                  <a:pt x="473275" y="990600"/>
                </a:lnTo>
                <a:lnTo>
                  <a:pt x="465551" y="1003300"/>
                </a:lnTo>
                <a:lnTo>
                  <a:pt x="456430" y="1028700"/>
                </a:lnTo>
                <a:lnTo>
                  <a:pt x="445909" y="1041400"/>
                </a:lnTo>
                <a:lnTo>
                  <a:pt x="424857" y="1079500"/>
                </a:lnTo>
                <a:lnTo>
                  <a:pt x="399705" y="1104900"/>
                </a:lnTo>
                <a:lnTo>
                  <a:pt x="370455" y="1130300"/>
                </a:lnTo>
                <a:lnTo>
                  <a:pt x="337108" y="1143000"/>
                </a:lnTo>
                <a:lnTo>
                  <a:pt x="324844" y="1155700"/>
                </a:lnTo>
                <a:lnTo>
                  <a:pt x="299364" y="1155700"/>
                </a:lnTo>
                <a:lnTo>
                  <a:pt x="286143" y="1168400"/>
                </a:lnTo>
                <a:lnTo>
                  <a:pt x="342277" y="1168400"/>
                </a:lnTo>
                <a:lnTo>
                  <a:pt x="382647" y="1143000"/>
                </a:lnTo>
                <a:lnTo>
                  <a:pt x="413969" y="1117600"/>
                </a:lnTo>
                <a:lnTo>
                  <a:pt x="449737" y="1066800"/>
                </a:lnTo>
                <a:lnTo>
                  <a:pt x="459727" y="1054100"/>
                </a:lnTo>
                <a:lnTo>
                  <a:pt x="471008" y="1028700"/>
                </a:lnTo>
                <a:lnTo>
                  <a:pt x="480666" y="1016000"/>
                </a:lnTo>
                <a:lnTo>
                  <a:pt x="488709" y="990600"/>
                </a:lnTo>
                <a:lnTo>
                  <a:pt x="495147" y="965200"/>
                </a:lnTo>
                <a:lnTo>
                  <a:pt x="500375" y="952500"/>
                </a:lnTo>
                <a:lnTo>
                  <a:pt x="504855" y="927100"/>
                </a:lnTo>
                <a:lnTo>
                  <a:pt x="508579" y="901700"/>
                </a:lnTo>
                <a:lnTo>
                  <a:pt x="511543" y="876300"/>
                </a:lnTo>
                <a:lnTo>
                  <a:pt x="596176" y="63500"/>
                </a:lnTo>
                <a:lnTo>
                  <a:pt x="596504" y="50800"/>
                </a:lnTo>
                <a:lnTo>
                  <a:pt x="594025" y="38100"/>
                </a:lnTo>
                <a:lnTo>
                  <a:pt x="588737" y="25400"/>
                </a:lnTo>
                <a:lnTo>
                  <a:pt x="580643" y="12700"/>
                </a:lnTo>
                <a:close/>
              </a:path>
              <a:path w="683895" h="1295400">
                <a:moveTo>
                  <a:pt x="15849" y="1066800"/>
                </a:moveTo>
                <a:lnTo>
                  <a:pt x="8928" y="1066800"/>
                </a:lnTo>
                <a:lnTo>
                  <a:pt x="2031" y="1079500"/>
                </a:lnTo>
                <a:lnTo>
                  <a:pt x="5486" y="1079500"/>
                </a:lnTo>
                <a:lnTo>
                  <a:pt x="21031" y="1092200"/>
                </a:lnTo>
                <a:lnTo>
                  <a:pt x="2031" y="1117600"/>
                </a:lnTo>
                <a:lnTo>
                  <a:pt x="0" y="1117600"/>
                </a:lnTo>
                <a:lnTo>
                  <a:pt x="5753" y="1130300"/>
                </a:lnTo>
                <a:lnTo>
                  <a:pt x="9499" y="1130300"/>
                </a:lnTo>
                <a:lnTo>
                  <a:pt x="31394" y="1104900"/>
                </a:lnTo>
                <a:lnTo>
                  <a:pt x="50387" y="1104900"/>
                </a:lnTo>
                <a:lnTo>
                  <a:pt x="41744" y="1092200"/>
                </a:lnTo>
                <a:lnTo>
                  <a:pt x="31394" y="1092200"/>
                </a:lnTo>
                <a:lnTo>
                  <a:pt x="15849" y="1066800"/>
                </a:lnTo>
                <a:close/>
              </a:path>
              <a:path w="683895" h="1295400">
                <a:moveTo>
                  <a:pt x="50387" y="1104900"/>
                </a:moveTo>
                <a:lnTo>
                  <a:pt x="31394" y="1104900"/>
                </a:lnTo>
                <a:lnTo>
                  <a:pt x="46926" y="1130300"/>
                </a:lnTo>
                <a:lnTo>
                  <a:pt x="57302" y="1130300"/>
                </a:lnTo>
                <a:lnTo>
                  <a:pt x="60744" y="1117600"/>
                </a:lnTo>
                <a:lnTo>
                  <a:pt x="59029" y="1117600"/>
                </a:lnTo>
                <a:lnTo>
                  <a:pt x="50387" y="1104900"/>
                </a:lnTo>
                <a:close/>
              </a:path>
              <a:path w="683895" h="1295400">
                <a:moveTo>
                  <a:pt x="55575" y="1066800"/>
                </a:moveTo>
                <a:lnTo>
                  <a:pt x="52108" y="1066800"/>
                </a:lnTo>
                <a:lnTo>
                  <a:pt x="31394" y="1092200"/>
                </a:lnTo>
                <a:lnTo>
                  <a:pt x="41744" y="1092200"/>
                </a:lnTo>
                <a:lnTo>
                  <a:pt x="62483" y="1079500"/>
                </a:lnTo>
                <a:lnTo>
                  <a:pt x="55575" y="1066800"/>
                </a:lnTo>
                <a:close/>
              </a:path>
              <a:path w="683895" h="1295400">
                <a:moveTo>
                  <a:pt x="214841" y="1066800"/>
                </a:moveTo>
                <a:lnTo>
                  <a:pt x="120876" y="1066800"/>
                </a:lnTo>
                <a:lnTo>
                  <a:pt x="112560" y="1079500"/>
                </a:lnTo>
                <a:lnTo>
                  <a:pt x="105766" y="1092200"/>
                </a:lnTo>
                <a:lnTo>
                  <a:pt x="123799" y="1092200"/>
                </a:lnTo>
                <a:lnTo>
                  <a:pt x="129781" y="1079500"/>
                </a:lnTo>
                <a:lnTo>
                  <a:pt x="226567" y="1079500"/>
                </a:lnTo>
                <a:lnTo>
                  <a:pt x="214841" y="1066800"/>
                </a:lnTo>
                <a:close/>
              </a:path>
              <a:path w="683895" h="1295400">
                <a:moveTo>
                  <a:pt x="269738" y="1079500"/>
                </a:moveTo>
                <a:lnTo>
                  <a:pt x="193194" y="1079500"/>
                </a:lnTo>
                <a:lnTo>
                  <a:pt x="203661" y="1092200"/>
                </a:lnTo>
                <a:lnTo>
                  <a:pt x="249443" y="1092200"/>
                </a:lnTo>
                <a:lnTo>
                  <a:pt x="269738" y="1079500"/>
                </a:lnTo>
                <a:close/>
              </a:path>
              <a:path w="683895" h="1295400">
                <a:moveTo>
                  <a:pt x="455024" y="495300"/>
                </a:moveTo>
                <a:lnTo>
                  <a:pt x="440728" y="495300"/>
                </a:lnTo>
                <a:lnTo>
                  <a:pt x="433831" y="546100"/>
                </a:lnTo>
                <a:lnTo>
                  <a:pt x="399275" y="863600"/>
                </a:lnTo>
                <a:lnTo>
                  <a:pt x="394846" y="901700"/>
                </a:lnTo>
                <a:lnTo>
                  <a:pt x="380169" y="952500"/>
                </a:lnTo>
                <a:lnTo>
                  <a:pt x="356856" y="1003300"/>
                </a:lnTo>
                <a:lnTo>
                  <a:pt x="319721" y="1041400"/>
                </a:lnTo>
                <a:lnTo>
                  <a:pt x="295643" y="1066800"/>
                </a:lnTo>
                <a:lnTo>
                  <a:pt x="247717" y="1066800"/>
                </a:lnTo>
                <a:lnTo>
                  <a:pt x="226567" y="1079500"/>
                </a:lnTo>
                <a:lnTo>
                  <a:pt x="302564" y="1079500"/>
                </a:lnTo>
                <a:lnTo>
                  <a:pt x="329009" y="1054100"/>
                </a:lnTo>
                <a:lnTo>
                  <a:pt x="351350" y="1041400"/>
                </a:lnTo>
                <a:lnTo>
                  <a:pt x="369592" y="1016000"/>
                </a:lnTo>
                <a:lnTo>
                  <a:pt x="383743" y="990600"/>
                </a:lnTo>
                <a:lnTo>
                  <a:pt x="394746" y="965200"/>
                </a:lnTo>
                <a:lnTo>
                  <a:pt x="403598" y="927100"/>
                </a:lnTo>
                <a:lnTo>
                  <a:pt x="410294" y="901700"/>
                </a:lnTo>
                <a:lnTo>
                  <a:pt x="414832" y="863600"/>
                </a:lnTo>
                <a:lnTo>
                  <a:pt x="449376" y="546100"/>
                </a:lnTo>
                <a:lnTo>
                  <a:pt x="455024" y="495300"/>
                </a:lnTo>
                <a:close/>
              </a:path>
              <a:path w="683895" h="1295400">
                <a:moveTo>
                  <a:pt x="578916" y="685800"/>
                </a:moveTo>
                <a:lnTo>
                  <a:pt x="564502" y="685800"/>
                </a:lnTo>
                <a:lnTo>
                  <a:pt x="566826" y="698500"/>
                </a:lnTo>
                <a:lnTo>
                  <a:pt x="587552" y="762000"/>
                </a:lnTo>
                <a:lnTo>
                  <a:pt x="589838" y="774700"/>
                </a:lnTo>
                <a:lnTo>
                  <a:pt x="604824" y="774700"/>
                </a:lnTo>
                <a:lnTo>
                  <a:pt x="608279" y="762000"/>
                </a:lnTo>
                <a:lnTo>
                  <a:pt x="625544" y="736600"/>
                </a:lnTo>
                <a:lnTo>
                  <a:pt x="608279" y="736600"/>
                </a:lnTo>
                <a:lnTo>
                  <a:pt x="609629" y="723900"/>
                </a:lnTo>
                <a:lnTo>
                  <a:pt x="594448" y="723900"/>
                </a:lnTo>
                <a:lnTo>
                  <a:pt x="578916" y="685800"/>
                </a:lnTo>
                <a:close/>
              </a:path>
              <a:path w="683895" h="1295400">
                <a:moveTo>
                  <a:pt x="637895" y="685800"/>
                </a:moveTo>
                <a:lnTo>
                  <a:pt x="634745" y="685800"/>
                </a:lnTo>
                <a:lnTo>
                  <a:pt x="632459" y="698500"/>
                </a:lnTo>
                <a:lnTo>
                  <a:pt x="608279" y="736600"/>
                </a:lnTo>
                <a:lnTo>
                  <a:pt x="625544" y="736600"/>
                </a:lnTo>
                <a:lnTo>
                  <a:pt x="642810" y="711200"/>
                </a:lnTo>
                <a:lnTo>
                  <a:pt x="646277" y="698500"/>
                </a:lnTo>
                <a:lnTo>
                  <a:pt x="645972" y="698500"/>
                </a:lnTo>
                <a:lnTo>
                  <a:pt x="637895" y="685800"/>
                </a:lnTo>
                <a:close/>
              </a:path>
              <a:path w="683895" h="1295400">
                <a:moveTo>
                  <a:pt x="402742" y="660400"/>
                </a:moveTo>
                <a:lnTo>
                  <a:pt x="363016" y="660400"/>
                </a:lnTo>
                <a:lnTo>
                  <a:pt x="354753" y="673100"/>
                </a:lnTo>
                <a:lnTo>
                  <a:pt x="368198" y="673100"/>
                </a:lnTo>
                <a:lnTo>
                  <a:pt x="347459" y="711200"/>
                </a:lnTo>
                <a:lnTo>
                  <a:pt x="344017" y="711200"/>
                </a:lnTo>
                <a:lnTo>
                  <a:pt x="350926" y="723900"/>
                </a:lnTo>
                <a:lnTo>
                  <a:pt x="353783" y="723900"/>
                </a:lnTo>
                <a:lnTo>
                  <a:pt x="356107" y="711200"/>
                </a:lnTo>
                <a:lnTo>
                  <a:pt x="402742" y="660400"/>
                </a:lnTo>
                <a:close/>
              </a:path>
              <a:path w="683895" h="1295400">
                <a:moveTo>
                  <a:pt x="669045" y="165100"/>
                </a:moveTo>
                <a:lnTo>
                  <a:pt x="656628" y="165100"/>
                </a:lnTo>
                <a:lnTo>
                  <a:pt x="594448" y="723900"/>
                </a:lnTo>
                <a:lnTo>
                  <a:pt x="609629" y="723900"/>
                </a:lnTo>
                <a:lnTo>
                  <a:pt x="669045" y="165100"/>
                </a:lnTo>
                <a:close/>
              </a:path>
              <a:path w="683895" h="1295400">
                <a:moveTo>
                  <a:pt x="338394" y="685800"/>
                </a:moveTo>
                <a:lnTo>
                  <a:pt x="230826" y="685800"/>
                </a:lnTo>
                <a:lnTo>
                  <a:pt x="248802" y="698500"/>
                </a:lnTo>
                <a:lnTo>
                  <a:pt x="326745" y="698500"/>
                </a:lnTo>
                <a:lnTo>
                  <a:pt x="338394" y="685800"/>
                </a:lnTo>
                <a:close/>
              </a:path>
              <a:path w="683895" h="1295400">
                <a:moveTo>
                  <a:pt x="162648" y="622300"/>
                </a:moveTo>
                <a:lnTo>
                  <a:pt x="145948" y="622300"/>
                </a:lnTo>
                <a:lnTo>
                  <a:pt x="145376" y="635000"/>
                </a:lnTo>
                <a:lnTo>
                  <a:pt x="148843" y="635000"/>
                </a:lnTo>
                <a:lnTo>
                  <a:pt x="161844" y="647700"/>
                </a:lnTo>
                <a:lnTo>
                  <a:pt x="176687" y="660400"/>
                </a:lnTo>
                <a:lnTo>
                  <a:pt x="193365" y="673100"/>
                </a:lnTo>
                <a:lnTo>
                  <a:pt x="211874" y="685800"/>
                </a:lnTo>
                <a:lnTo>
                  <a:pt x="266813" y="685800"/>
                </a:lnTo>
                <a:lnTo>
                  <a:pt x="251164" y="673100"/>
                </a:lnTo>
                <a:lnTo>
                  <a:pt x="217931" y="673100"/>
                </a:lnTo>
                <a:lnTo>
                  <a:pt x="201519" y="660400"/>
                </a:lnTo>
                <a:lnTo>
                  <a:pt x="186837" y="647700"/>
                </a:lnTo>
                <a:lnTo>
                  <a:pt x="173881" y="635000"/>
                </a:lnTo>
                <a:lnTo>
                  <a:pt x="162648" y="622300"/>
                </a:lnTo>
                <a:close/>
              </a:path>
              <a:path w="683895" h="1295400">
                <a:moveTo>
                  <a:pt x="368198" y="673100"/>
                </a:moveTo>
                <a:lnTo>
                  <a:pt x="324142" y="673100"/>
                </a:lnTo>
                <a:lnTo>
                  <a:pt x="312758" y="685800"/>
                </a:lnTo>
                <a:lnTo>
                  <a:pt x="359121" y="685800"/>
                </a:lnTo>
                <a:lnTo>
                  <a:pt x="368198" y="673100"/>
                </a:lnTo>
                <a:close/>
              </a:path>
              <a:path w="683895" h="1295400">
                <a:moveTo>
                  <a:pt x="409054" y="647700"/>
                </a:moveTo>
                <a:lnTo>
                  <a:pt x="317245" y="647700"/>
                </a:lnTo>
                <a:lnTo>
                  <a:pt x="316649" y="660400"/>
                </a:lnTo>
                <a:lnTo>
                  <a:pt x="407327" y="660400"/>
                </a:lnTo>
                <a:lnTo>
                  <a:pt x="409054" y="647700"/>
                </a:lnTo>
                <a:close/>
              </a:path>
              <a:path w="683895" h="1295400">
                <a:moveTo>
                  <a:pt x="234379" y="25400"/>
                </a:moveTo>
                <a:lnTo>
                  <a:pt x="215979" y="25400"/>
                </a:lnTo>
                <a:lnTo>
                  <a:pt x="211824" y="38100"/>
                </a:lnTo>
                <a:lnTo>
                  <a:pt x="209295" y="50800"/>
                </a:lnTo>
                <a:lnTo>
                  <a:pt x="174751" y="381000"/>
                </a:lnTo>
                <a:lnTo>
                  <a:pt x="173878" y="393700"/>
                </a:lnTo>
                <a:lnTo>
                  <a:pt x="173010" y="393700"/>
                </a:lnTo>
                <a:lnTo>
                  <a:pt x="170532" y="431800"/>
                </a:lnTo>
                <a:lnTo>
                  <a:pt x="169557" y="469900"/>
                </a:lnTo>
                <a:lnTo>
                  <a:pt x="169772" y="482600"/>
                </a:lnTo>
                <a:lnTo>
                  <a:pt x="170045" y="495300"/>
                </a:lnTo>
                <a:lnTo>
                  <a:pt x="170433" y="495300"/>
                </a:lnTo>
                <a:lnTo>
                  <a:pt x="171239" y="508000"/>
                </a:lnTo>
                <a:lnTo>
                  <a:pt x="172799" y="520700"/>
                </a:lnTo>
                <a:lnTo>
                  <a:pt x="175116" y="520700"/>
                </a:lnTo>
                <a:lnTo>
                  <a:pt x="178193" y="533400"/>
                </a:lnTo>
                <a:lnTo>
                  <a:pt x="184405" y="546100"/>
                </a:lnTo>
                <a:lnTo>
                  <a:pt x="192662" y="571500"/>
                </a:lnTo>
                <a:lnTo>
                  <a:pt x="202971" y="584200"/>
                </a:lnTo>
                <a:lnTo>
                  <a:pt x="215341" y="584200"/>
                </a:lnTo>
                <a:lnTo>
                  <a:pt x="229419" y="596900"/>
                </a:lnTo>
                <a:lnTo>
                  <a:pt x="244906" y="609600"/>
                </a:lnTo>
                <a:lnTo>
                  <a:pt x="306769" y="609600"/>
                </a:lnTo>
                <a:lnTo>
                  <a:pt x="331484" y="596900"/>
                </a:lnTo>
                <a:lnTo>
                  <a:pt x="280111" y="596900"/>
                </a:lnTo>
                <a:lnTo>
                  <a:pt x="250744" y="584200"/>
                </a:lnTo>
                <a:lnTo>
                  <a:pt x="207559" y="558800"/>
                </a:lnTo>
                <a:lnTo>
                  <a:pt x="191373" y="520700"/>
                </a:lnTo>
                <a:lnTo>
                  <a:pt x="189425" y="508000"/>
                </a:lnTo>
                <a:lnTo>
                  <a:pt x="187912" y="508000"/>
                </a:lnTo>
                <a:lnTo>
                  <a:pt x="186842" y="495300"/>
                </a:lnTo>
                <a:lnTo>
                  <a:pt x="186084" y="482600"/>
                </a:lnTo>
                <a:lnTo>
                  <a:pt x="185545" y="482600"/>
                </a:lnTo>
                <a:lnTo>
                  <a:pt x="185222" y="469900"/>
                </a:lnTo>
                <a:lnTo>
                  <a:pt x="185222" y="457200"/>
                </a:lnTo>
                <a:lnTo>
                  <a:pt x="185545" y="444500"/>
                </a:lnTo>
                <a:lnTo>
                  <a:pt x="186084" y="431800"/>
                </a:lnTo>
                <a:lnTo>
                  <a:pt x="186842" y="419100"/>
                </a:lnTo>
                <a:lnTo>
                  <a:pt x="187694" y="406400"/>
                </a:lnTo>
                <a:lnTo>
                  <a:pt x="188555" y="406400"/>
                </a:lnTo>
                <a:lnTo>
                  <a:pt x="190296" y="381000"/>
                </a:lnTo>
                <a:lnTo>
                  <a:pt x="224828" y="50800"/>
                </a:lnTo>
                <a:lnTo>
                  <a:pt x="227043" y="50800"/>
                </a:lnTo>
                <a:lnTo>
                  <a:pt x="230225" y="38100"/>
                </a:lnTo>
                <a:lnTo>
                  <a:pt x="234379" y="25400"/>
                </a:lnTo>
                <a:close/>
              </a:path>
              <a:path w="683895" h="1295400">
                <a:moveTo>
                  <a:pt x="464908" y="406400"/>
                </a:moveTo>
                <a:lnTo>
                  <a:pt x="459248" y="419100"/>
                </a:lnTo>
                <a:lnTo>
                  <a:pt x="452612" y="431800"/>
                </a:lnTo>
                <a:lnTo>
                  <a:pt x="444999" y="457200"/>
                </a:lnTo>
                <a:lnTo>
                  <a:pt x="418061" y="495300"/>
                </a:lnTo>
                <a:lnTo>
                  <a:pt x="387507" y="533400"/>
                </a:lnTo>
                <a:lnTo>
                  <a:pt x="374662" y="558800"/>
                </a:lnTo>
                <a:lnTo>
                  <a:pt x="360741" y="558800"/>
                </a:lnTo>
                <a:lnTo>
                  <a:pt x="345744" y="571500"/>
                </a:lnTo>
                <a:lnTo>
                  <a:pt x="329983" y="584200"/>
                </a:lnTo>
                <a:lnTo>
                  <a:pt x="313790" y="584200"/>
                </a:lnTo>
                <a:lnTo>
                  <a:pt x="297165" y="596900"/>
                </a:lnTo>
                <a:lnTo>
                  <a:pt x="331484" y="596900"/>
                </a:lnTo>
                <a:lnTo>
                  <a:pt x="354257" y="584200"/>
                </a:lnTo>
                <a:lnTo>
                  <a:pt x="375094" y="571500"/>
                </a:lnTo>
                <a:lnTo>
                  <a:pt x="394099" y="558800"/>
                </a:lnTo>
                <a:lnTo>
                  <a:pt x="411373" y="533400"/>
                </a:lnTo>
                <a:lnTo>
                  <a:pt x="426917" y="520700"/>
                </a:lnTo>
                <a:lnTo>
                  <a:pt x="440728" y="495300"/>
                </a:lnTo>
                <a:lnTo>
                  <a:pt x="455024" y="495300"/>
                </a:lnTo>
                <a:lnTo>
                  <a:pt x="464908" y="406400"/>
                </a:lnTo>
                <a:close/>
              </a:path>
              <a:path w="683895" h="1295400">
                <a:moveTo>
                  <a:pt x="321563" y="495300"/>
                </a:moveTo>
                <a:lnTo>
                  <a:pt x="269747" y="495300"/>
                </a:lnTo>
                <a:lnTo>
                  <a:pt x="273202" y="508000"/>
                </a:lnTo>
                <a:lnTo>
                  <a:pt x="313789" y="508000"/>
                </a:lnTo>
                <a:lnTo>
                  <a:pt x="321563" y="495300"/>
                </a:lnTo>
                <a:close/>
              </a:path>
              <a:path w="683895" h="1295400">
                <a:moveTo>
                  <a:pt x="280111" y="457200"/>
                </a:moveTo>
                <a:lnTo>
                  <a:pt x="264566" y="457200"/>
                </a:lnTo>
                <a:lnTo>
                  <a:pt x="264890" y="469900"/>
                </a:lnTo>
                <a:lnTo>
                  <a:pt x="265861" y="482600"/>
                </a:lnTo>
                <a:lnTo>
                  <a:pt x="267481" y="495300"/>
                </a:lnTo>
                <a:lnTo>
                  <a:pt x="282968" y="495300"/>
                </a:lnTo>
                <a:lnTo>
                  <a:pt x="280669" y="482600"/>
                </a:lnTo>
                <a:lnTo>
                  <a:pt x="280111" y="469900"/>
                </a:lnTo>
                <a:lnTo>
                  <a:pt x="280111" y="457200"/>
                </a:lnTo>
                <a:close/>
              </a:path>
              <a:path w="683895" h="1295400">
                <a:moveTo>
                  <a:pt x="392105" y="393700"/>
                </a:moveTo>
                <a:lnTo>
                  <a:pt x="374019" y="393700"/>
                </a:lnTo>
                <a:lnTo>
                  <a:pt x="369216" y="406400"/>
                </a:lnTo>
                <a:lnTo>
                  <a:pt x="363880" y="419100"/>
                </a:lnTo>
                <a:lnTo>
                  <a:pt x="358195" y="431800"/>
                </a:lnTo>
                <a:lnTo>
                  <a:pt x="352417" y="431800"/>
                </a:lnTo>
                <a:lnTo>
                  <a:pt x="346540" y="444500"/>
                </a:lnTo>
                <a:lnTo>
                  <a:pt x="340563" y="457200"/>
                </a:lnTo>
                <a:lnTo>
                  <a:pt x="334460" y="457200"/>
                </a:lnTo>
                <a:lnTo>
                  <a:pt x="328250" y="469900"/>
                </a:lnTo>
                <a:lnTo>
                  <a:pt x="321935" y="482600"/>
                </a:lnTo>
                <a:lnTo>
                  <a:pt x="315518" y="482600"/>
                </a:lnTo>
                <a:lnTo>
                  <a:pt x="309203" y="495300"/>
                </a:lnTo>
                <a:lnTo>
                  <a:pt x="329279" y="495300"/>
                </a:lnTo>
                <a:lnTo>
                  <a:pt x="336884" y="482600"/>
                </a:lnTo>
                <a:lnTo>
                  <a:pt x="344382" y="469900"/>
                </a:lnTo>
                <a:lnTo>
                  <a:pt x="351777" y="469900"/>
                </a:lnTo>
                <a:lnTo>
                  <a:pt x="358895" y="457200"/>
                </a:lnTo>
                <a:lnTo>
                  <a:pt x="365585" y="444500"/>
                </a:lnTo>
                <a:lnTo>
                  <a:pt x="371851" y="431800"/>
                </a:lnTo>
                <a:lnTo>
                  <a:pt x="377697" y="419100"/>
                </a:lnTo>
                <a:lnTo>
                  <a:pt x="383033" y="419100"/>
                </a:lnTo>
                <a:lnTo>
                  <a:pt x="387837" y="406400"/>
                </a:lnTo>
                <a:lnTo>
                  <a:pt x="392105" y="393700"/>
                </a:lnTo>
                <a:close/>
              </a:path>
              <a:path w="683895" h="1295400">
                <a:moveTo>
                  <a:pt x="314800" y="25400"/>
                </a:moveTo>
                <a:lnTo>
                  <a:pt x="296519" y="25400"/>
                </a:lnTo>
                <a:lnTo>
                  <a:pt x="300561" y="38100"/>
                </a:lnTo>
                <a:lnTo>
                  <a:pt x="303201" y="50800"/>
                </a:lnTo>
                <a:lnTo>
                  <a:pt x="304443" y="50800"/>
                </a:lnTo>
                <a:lnTo>
                  <a:pt x="304291" y="63500"/>
                </a:lnTo>
                <a:lnTo>
                  <a:pt x="269747" y="393700"/>
                </a:lnTo>
                <a:lnTo>
                  <a:pt x="268874" y="393700"/>
                </a:lnTo>
                <a:lnTo>
                  <a:pt x="267145" y="419100"/>
                </a:lnTo>
                <a:lnTo>
                  <a:pt x="266293" y="419100"/>
                </a:lnTo>
                <a:lnTo>
                  <a:pt x="265536" y="431800"/>
                </a:lnTo>
                <a:lnTo>
                  <a:pt x="264996" y="444500"/>
                </a:lnTo>
                <a:lnTo>
                  <a:pt x="264673" y="457200"/>
                </a:lnTo>
                <a:lnTo>
                  <a:pt x="280162" y="457200"/>
                </a:lnTo>
                <a:lnTo>
                  <a:pt x="280319" y="444500"/>
                </a:lnTo>
                <a:lnTo>
                  <a:pt x="280588" y="444500"/>
                </a:lnTo>
                <a:lnTo>
                  <a:pt x="280974" y="431800"/>
                </a:lnTo>
                <a:lnTo>
                  <a:pt x="281558" y="431800"/>
                </a:lnTo>
                <a:lnTo>
                  <a:pt x="282471" y="419100"/>
                </a:lnTo>
                <a:lnTo>
                  <a:pt x="283716" y="406400"/>
                </a:lnTo>
                <a:lnTo>
                  <a:pt x="285292" y="393700"/>
                </a:lnTo>
                <a:lnTo>
                  <a:pt x="319824" y="63500"/>
                </a:lnTo>
                <a:lnTo>
                  <a:pt x="320413" y="50800"/>
                </a:lnTo>
                <a:lnTo>
                  <a:pt x="318736" y="38100"/>
                </a:lnTo>
                <a:lnTo>
                  <a:pt x="314800" y="25400"/>
                </a:lnTo>
                <a:close/>
              </a:path>
              <a:path w="683895" h="1295400">
                <a:moveTo>
                  <a:pt x="102209" y="406400"/>
                </a:moveTo>
                <a:lnTo>
                  <a:pt x="87236" y="406400"/>
                </a:lnTo>
                <a:lnTo>
                  <a:pt x="90385" y="419100"/>
                </a:lnTo>
                <a:lnTo>
                  <a:pt x="98450" y="419100"/>
                </a:lnTo>
                <a:lnTo>
                  <a:pt x="102209" y="406400"/>
                </a:lnTo>
                <a:close/>
              </a:path>
              <a:path w="683895" h="1295400">
                <a:moveTo>
                  <a:pt x="76301" y="330200"/>
                </a:moveTo>
                <a:lnTo>
                  <a:pt x="61887" y="330200"/>
                </a:lnTo>
                <a:lnTo>
                  <a:pt x="64211" y="342900"/>
                </a:lnTo>
                <a:lnTo>
                  <a:pt x="84924" y="406400"/>
                </a:lnTo>
                <a:lnTo>
                  <a:pt x="105663" y="406400"/>
                </a:lnTo>
                <a:lnTo>
                  <a:pt x="126390" y="368300"/>
                </a:lnTo>
                <a:lnTo>
                  <a:pt x="91846" y="368300"/>
                </a:lnTo>
                <a:lnTo>
                  <a:pt x="76301" y="330200"/>
                </a:lnTo>
                <a:close/>
              </a:path>
              <a:path w="683895" h="1295400">
                <a:moveTo>
                  <a:pt x="510729" y="25400"/>
                </a:moveTo>
                <a:lnTo>
                  <a:pt x="492326" y="25400"/>
                </a:lnTo>
                <a:lnTo>
                  <a:pt x="488174" y="38100"/>
                </a:lnTo>
                <a:lnTo>
                  <a:pt x="485647" y="50800"/>
                </a:lnTo>
                <a:lnTo>
                  <a:pt x="482944" y="76200"/>
                </a:lnTo>
                <a:lnTo>
                  <a:pt x="480020" y="88900"/>
                </a:lnTo>
                <a:lnTo>
                  <a:pt x="476884" y="101600"/>
                </a:lnTo>
                <a:lnTo>
                  <a:pt x="473544" y="127000"/>
                </a:lnTo>
                <a:lnTo>
                  <a:pt x="469765" y="139700"/>
                </a:lnTo>
                <a:lnTo>
                  <a:pt x="465342" y="165100"/>
                </a:lnTo>
                <a:lnTo>
                  <a:pt x="460273" y="177800"/>
                </a:lnTo>
                <a:lnTo>
                  <a:pt x="454558" y="203200"/>
                </a:lnTo>
                <a:lnTo>
                  <a:pt x="447256" y="215900"/>
                </a:lnTo>
                <a:lnTo>
                  <a:pt x="439213" y="241300"/>
                </a:lnTo>
                <a:lnTo>
                  <a:pt x="430423" y="266700"/>
                </a:lnTo>
                <a:lnTo>
                  <a:pt x="420877" y="292100"/>
                </a:lnTo>
                <a:lnTo>
                  <a:pt x="410996" y="317500"/>
                </a:lnTo>
                <a:lnTo>
                  <a:pt x="401223" y="342900"/>
                </a:lnTo>
                <a:lnTo>
                  <a:pt x="391561" y="368300"/>
                </a:lnTo>
                <a:lnTo>
                  <a:pt x="382015" y="381000"/>
                </a:lnTo>
                <a:lnTo>
                  <a:pt x="378287" y="393700"/>
                </a:lnTo>
                <a:lnTo>
                  <a:pt x="395833" y="393700"/>
                </a:lnTo>
                <a:lnTo>
                  <a:pt x="415362" y="342900"/>
                </a:lnTo>
                <a:lnTo>
                  <a:pt x="434247" y="304800"/>
                </a:lnTo>
                <a:lnTo>
                  <a:pt x="452490" y="254000"/>
                </a:lnTo>
                <a:lnTo>
                  <a:pt x="470090" y="203200"/>
                </a:lnTo>
                <a:lnTo>
                  <a:pt x="475168" y="177800"/>
                </a:lnTo>
                <a:lnTo>
                  <a:pt x="480025" y="165100"/>
                </a:lnTo>
                <a:lnTo>
                  <a:pt x="484667" y="139700"/>
                </a:lnTo>
                <a:lnTo>
                  <a:pt x="489102" y="127000"/>
                </a:lnTo>
                <a:lnTo>
                  <a:pt x="493091" y="101600"/>
                </a:lnTo>
                <a:lnTo>
                  <a:pt x="496433" y="76200"/>
                </a:lnTo>
                <a:lnTo>
                  <a:pt x="499132" y="63500"/>
                </a:lnTo>
                <a:lnTo>
                  <a:pt x="501192" y="50800"/>
                </a:lnTo>
                <a:lnTo>
                  <a:pt x="503395" y="50800"/>
                </a:lnTo>
                <a:lnTo>
                  <a:pt x="506574" y="38100"/>
                </a:lnTo>
                <a:lnTo>
                  <a:pt x="510729" y="25400"/>
                </a:lnTo>
                <a:close/>
              </a:path>
              <a:path w="683895" h="1295400">
                <a:moveTo>
                  <a:pt x="682548" y="38100"/>
                </a:moveTo>
                <a:lnTo>
                  <a:pt x="665276" y="38100"/>
                </a:lnTo>
                <a:lnTo>
                  <a:pt x="659114" y="88900"/>
                </a:lnTo>
                <a:lnTo>
                  <a:pt x="657926" y="88900"/>
                </a:lnTo>
                <a:lnTo>
                  <a:pt x="654913" y="114300"/>
                </a:lnTo>
                <a:lnTo>
                  <a:pt x="649774" y="139700"/>
                </a:lnTo>
                <a:lnTo>
                  <a:pt x="643023" y="165100"/>
                </a:lnTo>
                <a:lnTo>
                  <a:pt x="634657" y="203200"/>
                </a:lnTo>
                <a:lnTo>
                  <a:pt x="624674" y="241300"/>
                </a:lnTo>
                <a:lnTo>
                  <a:pt x="613173" y="266700"/>
                </a:lnTo>
                <a:lnTo>
                  <a:pt x="600273" y="304800"/>
                </a:lnTo>
                <a:lnTo>
                  <a:pt x="585975" y="342900"/>
                </a:lnTo>
                <a:lnTo>
                  <a:pt x="570280" y="381000"/>
                </a:lnTo>
                <a:lnTo>
                  <a:pt x="567956" y="381000"/>
                </a:lnTo>
                <a:lnTo>
                  <a:pt x="568820" y="393700"/>
                </a:lnTo>
                <a:lnTo>
                  <a:pt x="582358" y="393700"/>
                </a:lnTo>
                <a:lnTo>
                  <a:pt x="608273" y="330200"/>
                </a:lnTo>
                <a:lnTo>
                  <a:pt x="613454" y="304800"/>
                </a:lnTo>
                <a:lnTo>
                  <a:pt x="623811" y="279400"/>
                </a:lnTo>
                <a:lnTo>
                  <a:pt x="628889" y="266700"/>
                </a:lnTo>
                <a:lnTo>
                  <a:pt x="633744" y="254000"/>
                </a:lnTo>
                <a:lnTo>
                  <a:pt x="638382" y="241300"/>
                </a:lnTo>
                <a:lnTo>
                  <a:pt x="642810" y="215900"/>
                </a:lnTo>
                <a:lnTo>
                  <a:pt x="646912" y="203200"/>
                </a:lnTo>
                <a:lnTo>
                  <a:pt x="650586" y="190500"/>
                </a:lnTo>
                <a:lnTo>
                  <a:pt x="653826" y="177800"/>
                </a:lnTo>
                <a:lnTo>
                  <a:pt x="656628" y="165100"/>
                </a:lnTo>
                <a:lnTo>
                  <a:pt x="669045" y="165100"/>
                </a:lnTo>
                <a:lnTo>
                  <a:pt x="682548" y="38100"/>
                </a:lnTo>
                <a:close/>
              </a:path>
              <a:path w="683895" h="1295400">
                <a:moveTo>
                  <a:pt x="159528" y="50800"/>
                </a:moveTo>
                <a:lnTo>
                  <a:pt x="106741" y="50800"/>
                </a:lnTo>
                <a:lnTo>
                  <a:pt x="109975" y="63500"/>
                </a:lnTo>
                <a:lnTo>
                  <a:pt x="115372" y="63500"/>
                </a:lnTo>
                <a:lnTo>
                  <a:pt x="122935" y="76200"/>
                </a:lnTo>
                <a:lnTo>
                  <a:pt x="91846" y="368300"/>
                </a:lnTo>
                <a:lnTo>
                  <a:pt x="105663" y="368300"/>
                </a:lnTo>
                <a:lnTo>
                  <a:pt x="138480" y="76200"/>
                </a:lnTo>
                <a:lnTo>
                  <a:pt x="148295" y="76200"/>
                </a:lnTo>
                <a:lnTo>
                  <a:pt x="155313" y="63500"/>
                </a:lnTo>
                <a:lnTo>
                  <a:pt x="159528" y="50800"/>
                </a:lnTo>
                <a:close/>
              </a:path>
              <a:path w="683895" h="1295400">
                <a:moveTo>
                  <a:pt x="143370" y="330200"/>
                </a:moveTo>
                <a:lnTo>
                  <a:pt x="132130" y="330200"/>
                </a:lnTo>
                <a:lnTo>
                  <a:pt x="129844" y="342900"/>
                </a:lnTo>
                <a:lnTo>
                  <a:pt x="105663" y="368300"/>
                </a:lnTo>
                <a:lnTo>
                  <a:pt x="126390" y="368300"/>
                </a:lnTo>
                <a:lnTo>
                  <a:pt x="140207" y="342900"/>
                </a:lnTo>
                <a:lnTo>
                  <a:pt x="143662" y="342900"/>
                </a:lnTo>
                <a:lnTo>
                  <a:pt x="143370" y="330200"/>
                </a:lnTo>
                <a:close/>
              </a:path>
              <a:path w="683895" h="1295400">
                <a:moveTo>
                  <a:pt x="53847" y="76200"/>
                </a:moveTo>
                <a:lnTo>
                  <a:pt x="31394" y="76200"/>
                </a:lnTo>
                <a:lnTo>
                  <a:pt x="27927" y="88900"/>
                </a:lnTo>
                <a:lnTo>
                  <a:pt x="3759" y="88900"/>
                </a:lnTo>
                <a:lnTo>
                  <a:pt x="3759" y="101600"/>
                </a:lnTo>
                <a:lnTo>
                  <a:pt x="29667" y="101600"/>
                </a:lnTo>
                <a:lnTo>
                  <a:pt x="29667" y="177800"/>
                </a:lnTo>
                <a:lnTo>
                  <a:pt x="53847" y="177800"/>
                </a:lnTo>
                <a:lnTo>
                  <a:pt x="53847" y="76200"/>
                </a:lnTo>
                <a:close/>
              </a:path>
              <a:path w="683895" h="1295400">
                <a:moveTo>
                  <a:pt x="285604" y="63500"/>
                </a:moveTo>
                <a:lnTo>
                  <a:pt x="243513" y="63500"/>
                </a:lnTo>
                <a:lnTo>
                  <a:pt x="247719" y="76200"/>
                </a:lnTo>
                <a:lnTo>
                  <a:pt x="281397" y="76200"/>
                </a:lnTo>
                <a:lnTo>
                  <a:pt x="285604" y="63500"/>
                </a:lnTo>
                <a:close/>
              </a:path>
              <a:path w="683895" h="1295400">
                <a:moveTo>
                  <a:pt x="281397" y="38100"/>
                </a:moveTo>
                <a:lnTo>
                  <a:pt x="247719" y="38100"/>
                </a:lnTo>
                <a:lnTo>
                  <a:pt x="243513" y="50800"/>
                </a:lnTo>
                <a:lnTo>
                  <a:pt x="242112" y="63500"/>
                </a:lnTo>
                <a:lnTo>
                  <a:pt x="287007" y="63500"/>
                </a:lnTo>
                <a:lnTo>
                  <a:pt x="285604" y="50800"/>
                </a:lnTo>
                <a:lnTo>
                  <a:pt x="281397" y="38100"/>
                </a:lnTo>
                <a:close/>
              </a:path>
              <a:path w="683895" h="1295400">
                <a:moveTo>
                  <a:pt x="154017" y="25400"/>
                </a:moveTo>
                <a:lnTo>
                  <a:pt x="112571" y="25400"/>
                </a:lnTo>
                <a:lnTo>
                  <a:pt x="107390" y="38100"/>
                </a:lnTo>
                <a:lnTo>
                  <a:pt x="105663" y="50800"/>
                </a:lnTo>
                <a:lnTo>
                  <a:pt x="160934" y="50800"/>
                </a:lnTo>
                <a:lnTo>
                  <a:pt x="159204" y="38100"/>
                </a:lnTo>
                <a:lnTo>
                  <a:pt x="154017" y="25400"/>
                </a:lnTo>
                <a:close/>
              </a:path>
              <a:path w="683895" h="1295400">
                <a:moveTo>
                  <a:pt x="681380" y="25400"/>
                </a:moveTo>
                <a:lnTo>
                  <a:pt x="669861" y="25400"/>
                </a:lnTo>
                <a:lnTo>
                  <a:pt x="666407" y="38100"/>
                </a:lnTo>
                <a:lnTo>
                  <a:pt x="683679" y="38100"/>
                </a:lnTo>
                <a:lnTo>
                  <a:pt x="681380" y="25400"/>
                </a:lnTo>
                <a:close/>
              </a:path>
              <a:path w="683895" h="1295400">
                <a:moveTo>
                  <a:pt x="133299" y="12700"/>
                </a:moveTo>
                <a:lnTo>
                  <a:pt x="121207" y="25400"/>
                </a:lnTo>
                <a:lnTo>
                  <a:pt x="145380" y="25400"/>
                </a:lnTo>
                <a:lnTo>
                  <a:pt x="133299" y="12700"/>
                </a:lnTo>
                <a:close/>
              </a:path>
              <a:path w="683895" h="1295400">
                <a:moveTo>
                  <a:pt x="257808" y="12700"/>
                </a:moveTo>
                <a:lnTo>
                  <a:pt x="229158" y="12700"/>
                </a:lnTo>
                <a:lnTo>
                  <a:pt x="221758" y="25400"/>
                </a:lnTo>
                <a:lnTo>
                  <a:pt x="251380" y="25400"/>
                </a:lnTo>
                <a:lnTo>
                  <a:pt x="257808" y="12700"/>
                </a:lnTo>
                <a:close/>
              </a:path>
              <a:path w="683895" h="1295400">
                <a:moveTo>
                  <a:pt x="300344" y="12700"/>
                </a:moveTo>
                <a:lnTo>
                  <a:pt x="274979" y="12700"/>
                </a:lnTo>
                <a:lnTo>
                  <a:pt x="283776" y="25400"/>
                </a:lnTo>
                <a:lnTo>
                  <a:pt x="308609" y="25400"/>
                </a:lnTo>
                <a:lnTo>
                  <a:pt x="300344" y="12700"/>
                </a:lnTo>
                <a:close/>
              </a:path>
              <a:path w="683895" h="1295400">
                <a:moveTo>
                  <a:pt x="534161" y="12700"/>
                </a:moveTo>
                <a:lnTo>
                  <a:pt x="505510" y="12700"/>
                </a:lnTo>
                <a:lnTo>
                  <a:pt x="498104" y="25400"/>
                </a:lnTo>
                <a:lnTo>
                  <a:pt x="527737" y="25400"/>
                </a:lnTo>
                <a:lnTo>
                  <a:pt x="534161" y="12700"/>
                </a:lnTo>
                <a:close/>
              </a:path>
              <a:path w="683895" h="1295400">
                <a:moveTo>
                  <a:pt x="278325" y="0"/>
                </a:moveTo>
                <a:lnTo>
                  <a:pt x="246200" y="0"/>
                </a:lnTo>
                <a:lnTo>
                  <a:pt x="237514" y="12700"/>
                </a:lnTo>
                <a:lnTo>
                  <a:pt x="290250" y="12700"/>
                </a:lnTo>
                <a:lnTo>
                  <a:pt x="278325" y="0"/>
                </a:lnTo>
                <a:close/>
              </a:path>
              <a:path w="683895" h="1295400">
                <a:moveTo>
                  <a:pt x="561205" y="0"/>
                </a:moveTo>
                <a:lnTo>
                  <a:pt x="522557" y="0"/>
                </a:lnTo>
                <a:lnTo>
                  <a:pt x="513868" y="12700"/>
                </a:lnTo>
                <a:lnTo>
                  <a:pt x="571027" y="12700"/>
                </a:lnTo>
                <a:lnTo>
                  <a:pt x="561205" y="0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2780" y="2035015"/>
            <a:ext cx="885190" cy="1676400"/>
          </a:xfrm>
          <a:custGeom>
            <a:avLst/>
            <a:gdLst/>
            <a:ahLst/>
            <a:cxnLst/>
            <a:rect l="l" t="t" r="r" b="b"/>
            <a:pathLst>
              <a:path w="885189" h="1676400">
                <a:moveTo>
                  <a:pt x="729792" y="1320800"/>
                </a:moveTo>
                <a:lnTo>
                  <a:pt x="708939" y="1320800"/>
                </a:lnTo>
                <a:lnTo>
                  <a:pt x="699642" y="1346200"/>
                </a:lnTo>
                <a:lnTo>
                  <a:pt x="689654" y="1371600"/>
                </a:lnTo>
                <a:lnTo>
                  <a:pt x="678971" y="1397000"/>
                </a:lnTo>
                <a:lnTo>
                  <a:pt x="667588" y="1422400"/>
                </a:lnTo>
                <a:lnTo>
                  <a:pt x="655363" y="1447800"/>
                </a:lnTo>
                <a:lnTo>
                  <a:pt x="642159" y="1460500"/>
                </a:lnTo>
                <a:lnTo>
                  <a:pt x="627979" y="1485900"/>
                </a:lnTo>
                <a:lnTo>
                  <a:pt x="612825" y="1498600"/>
                </a:lnTo>
                <a:lnTo>
                  <a:pt x="574336" y="1536700"/>
                </a:lnTo>
                <a:lnTo>
                  <a:pt x="532631" y="1562100"/>
                </a:lnTo>
                <a:lnTo>
                  <a:pt x="487717" y="1587500"/>
                </a:lnTo>
                <a:lnTo>
                  <a:pt x="342076" y="1625600"/>
                </a:lnTo>
                <a:lnTo>
                  <a:pt x="188874" y="1625600"/>
                </a:lnTo>
                <a:lnTo>
                  <a:pt x="199313" y="1638300"/>
                </a:lnTo>
                <a:lnTo>
                  <a:pt x="275323" y="1676400"/>
                </a:lnTo>
                <a:lnTo>
                  <a:pt x="289458" y="1676400"/>
                </a:lnTo>
                <a:lnTo>
                  <a:pt x="287959" y="1663700"/>
                </a:lnTo>
                <a:lnTo>
                  <a:pt x="282016" y="1663700"/>
                </a:lnTo>
                <a:lnTo>
                  <a:pt x="248488" y="1638300"/>
                </a:lnTo>
                <a:lnTo>
                  <a:pt x="403554" y="1638300"/>
                </a:lnTo>
                <a:lnTo>
                  <a:pt x="454126" y="1625600"/>
                </a:lnTo>
                <a:lnTo>
                  <a:pt x="502600" y="1600200"/>
                </a:lnTo>
                <a:lnTo>
                  <a:pt x="547439" y="1574800"/>
                </a:lnTo>
                <a:lnTo>
                  <a:pt x="588650" y="1549400"/>
                </a:lnTo>
                <a:lnTo>
                  <a:pt x="626236" y="1511300"/>
                </a:lnTo>
                <a:lnTo>
                  <a:pt x="641458" y="1498600"/>
                </a:lnTo>
                <a:lnTo>
                  <a:pt x="655843" y="1473200"/>
                </a:lnTo>
                <a:lnTo>
                  <a:pt x="669395" y="1447800"/>
                </a:lnTo>
                <a:lnTo>
                  <a:pt x="682116" y="1435100"/>
                </a:lnTo>
                <a:lnTo>
                  <a:pt x="694127" y="1409700"/>
                </a:lnTo>
                <a:lnTo>
                  <a:pt x="705583" y="1384300"/>
                </a:lnTo>
                <a:lnTo>
                  <a:pt x="716482" y="1358900"/>
                </a:lnTo>
                <a:lnTo>
                  <a:pt x="726821" y="1333500"/>
                </a:lnTo>
                <a:lnTo>
                  <a:pt x="729792" y="1320800"/>
                </a:lnTo>
                <a:close/>
              </a:path>
              <a:path w="885189" h="1676400">
                <a:moveTo>
                  <a:pt x="298018" y="1587500"/>
                </a:moveTo>
                <a:lnTo>
                  <a:pt x="286486" y="1587500"/>
                </a:lnTo>
                <a:lnTo>
                  <a:pt x="203784" y="1600200"/>
                </a:lnTo>
                <a:lnTo>
                  <a:pt x="191833" y="1612900"/>
                </a:lnTo>
                <a:lnTo>
                  <a:pt x="184797" y="1612900"/>
                </a:lnTo>
                <a:lnTo>
                  <a:pt x="184022" y="1625600"/>
                </a:lnTo>
                <a:lnTo>
                  <a:pt x="294792" y="1625600"/>
                </a:lnTo>
                <a:lnTo>
                  <a:pt x="248488" y="1612900"/>
                </a:lnTo>
                <a:lnTo>
                  <a:pt x="290956" y="1600200"/>
                </a:lnTo>
                <a:lnTo>
                  <a:pt x="299516" y="1600200"/>
                </a:lnTo>
                <a:lnTo>
                  <a:pt x="298018" y="1587500"/>
                </a:lnTo>
                <a:close/>
              </a:path>
              <a:path w="885189" h="1676400">
                <a:moveTo>
                  <a:pt x="409684" y="1511300"/>
                </a:moveTo>
                <a:lnTo>
                  <a:pt x="183667" y="1511300"/>
                </a:lnTo>
                <a:lnTo>
                  <a:pt x="197217" y="1524000"/>
                </a:lnTo>
                <a:lnTo>
                  <a:pt x="391599" y="1524000"/>
                </a:lnTo>
                <a:lnTo>
                  <a:pt x="409684" y="1511300"/>
                </a:lnTo>
                <a:close/>
              </a:path>
              <a:path w="885189" h="1676400">
                <a:moveTo>
                  <a:pt x="590154" y="635000"/>
                </a:moveTo>
                <a:lnTo>
                  <a:pt x="570357" y="635000"/>
                </a:lnTo>
                <a:lnTo>
                  <a:pt x="561416" y="711200"/>
                </a:lnTo>
                <a:lnTo>
                  <a:pt x="516712" y="1117600"/>
                </a:lnTo>
                <a:lnTo>
                  <a:pt x="510978" y="1155700"/>
                </a:lnTo>
                <a:lnTo>
                  <a:pt x="502732" y="1193800"/>
                </a:lnTo>
                <a:lnTo>
                  <a:pt x="491976" y="1231900"/>
                </a:lnTo>
                <a:lnTo>
                  <a:pt x="478713" y="1270000"/>
                </a:lnTo>
                <a:lnTo>
                  <a:pt x="461806" y="1308100"/>
                </a:lnTo>
                <a:lnTo>
                  <a:pt x="413752" y="1358900"/>
                </a:lnTo>
                <a:lnTo>
                  <a:pt x="382600" y="1371600"/>
                </a:lnTo>
                <a:lnTo>
                  <a:pt x="365263" y="1384300"/>
                </a:lnTo>
                <a:lnTo>
                  <a:pt x="156428" y="1384300"/>
                </a:lnTo>
                <a:lnTo>
                  <a:pt x="145681" y="1397000"/>
                </a:lnTo>
                <a:lnTo>
                  <a:pt x="136875" y="1409700"/>
                </a:lnTo>
                <a:lnTo>
                  <a:pt x="130589" y="1422400"/>
                </a:lnTo>
                <a:lnTo>
                  <a:pt x="126820" y="1435100"/>
                </a:lnTo>
                <a:lnTo>
                  <a:pt x="125564" y="1447800"/>
                </a:lnTo>
                <a:lnTo>
                  <a:pt x="129192" y="1473200"/>
                </a:lnTo>
                <a:lnTo>
                  <a:pt x="140080" y="1485900"/>
                </a:lnTo>
                <a:lnTo>
                  <a:pt x="158236" y="1511300"/>
                </a:lnTo>
                <a:lnTo>
                  <a:pt x="241782" y="1511300"/>
                </a:lnTo>
                <a:lnTo>
                  <a:pt x="227528" y="1498600"/>
                </a:lnTo>
                <a:lnTo>
                  <a:pt x="188137" y="1498600"/>
                </a:lnTo>
                <a:lnTo>
                  <a:pt x="169556" y="1485900"/>
                </a:lnTo>
                <a:lnTo>
                  <a:pt x="156289" y="1473200"/>
                </a:lnTo>
                <a:lnTo>
                  <a:pt x="148332" y="1460500"/>
                </a:lnTo>
                <a:lnTo>
                  <a:pt x="145681" y="1447800"/>
                </a:lnTo>
                <a:lnTo>
                  <a:pt x="146583" y="1435100"/>
                </a:lnTo>
                <a:lnTo>
                  <a:pt x="149296" y="1422400"/>
                </a:lnTo>
                <a:lnTo>
                  <a:pt x="153830" y="1409700"/>
                </a:lnTo>
                <a:lnTo>
                  <a:pt x="160197" y="1409700"/>
                </a:lnTo>
                <a:lnTo>
                  <a:pt x="167946" y="1397000"/>
                </a:lnTo>
                <a:lnTo>
                  <a:pt x="371977" y="1397000"/>
                </a:lnTo>
                <a:lnTo>
                  <a:pt x="391541" y="1384300"/>
                </a:lnTo>
                <a:lnTo>
                  <a:pt x="425765" y="1371600"/>
                </a:lnTo>
                <a:lnTo>
                  <a:pt x="454679" y="1346200"/>
                </a:lnTo>
                <a:lnTo>
                  <a:pt x="478287" y="1308100"/>
                </a:lnTo>
                <a:lnTo>
                  <a:pt x="496595" y="1282700"/>
                </a:lnTo>
                <a:lnTo>
                  <a:pt x="510840" y="1244600"/>
                </a:lnTo>
                <a:lnTo>
                  <a:pt x="522293" y="1206500"/>
                </a:lnTo>
                <a:lnTo>
                  <a:pt x="530956" y="1168400"/>
                </a:lnTo>
                <a:lnTo>
                  <a:pt x="536829" y="1117600"/>
                </a:lnTo>
                <a:lnTo>
                  <a:pt x="581532" y="711200"/>
                </a:lnTo>
                <a:lnTo>
                  <a:pt x="590154" y="635000"/>
                </a:lnTo>
                <a:close/>
              </a:path>
              <a:path w="885189" h="1676400">
                <a:moveTo>
                  <a:pt x="761880" y="25400"/>
                </a:moveTo>
                <a:lnTo>
                  <a:pt x="728909" y="25400"/>
                </a:lnTo>
                <a:lnTo>
                  <a:pt x="737997" y="38100"/>
                </a:lnTo>
                <a:lnTo>
                  <a:pt x="745536" y="38100"/>
                </a:lnTo>
                <a:lnTo>
                  <a:pt x="750284" y="50800"/>
                </a:lnTo>
                <a:lnTo>
                  <a:pt x="752241" y="63500"/>
                </a:lnTo>
                <a:lnTo>
                  <a:pt x="751408" y="76200"/>
                </a:lnTo>
                <a:lnTo>
                  <a:pt x="641883" y="1130300"/>
                </a:lnTo>
                <a:lnTo>
                  <a:pt x="638040" y="1168400"/>
                </a:lnTo>
                <a:lnTo>
                  <a:pt x="633218" y="1193800"/>
                </a:lnTo>
                <a:lnTo>
                  <a:pt x="627420" y="1219200"/>
                </a:lnTo>
                <a:lnTo>
                  <a:pt x="620649" y="1244600"/>
                </a:lnTo>
                <a:lnTo>
                  <a:pt x="612461" y="1270000"/>
                </a:lnTo>
                <a:lnTo>
                  <a:pt x="602470" y="1308100"/>
                </a:lnTo>
                <a:lnTo>
                  <a:pt x="590672" y="1333500"/>
                </a:lnTo>
                <a:lnTo>
                  <a:pt x="577062" y="1358900"/>
                </a:lnTo>
                <a:lnTo>
                  <a:pt x="549816" y="1397000"/>
                </a:lnTo>
                <a:lnTo>
                  <a:pt x="517264" y="1422400"/>
                </a:lnTo>
                <a:lnTo>
                  <a:pt x="479407" y="1460500"/>
                </a:lnTo>
                <a:lnTo>
                  <a:pt x="436244" y="1485900"/>
                </a:lnTo>
                <a:lnTo>
                  <a:pt x="420378" y="1485900"/>
                </a:lnTo>
                <a:lnTo>
                  <a:pt x="404099" y="1498600"/>
                </a:lnTo>
                <a:lnTo>
                  <a:pt x="370306" y="1498600"/>
                </a:lnTo>
                <a:lnTo>
                  <a:pt x="352483" y="1511300"/>
                </a:lnTo>
                <a:lnTo>
                  <a:pt x="426800" y="1511300"/>
                </a:lnTo>
                <a:lnTo>
                  <a:pt x="442950" y="1498600"/>
                </a:lnTo>
                <a:lnTo>
                  <a:pt x="470533" y="1485900"/>
                </a:lnTo>
                <a:lnTo>
                  <a:pt x="495184" y="1473200"/>
                </a:lnTo>
                <a:lnTo>
                  <a:pt x="516908" y="1460500"/>
                </a:lnTo>
                <a:lnTo>
                  <a:pt x="535711" y="1435100"/>
                </a:lnTo>
                <a:lnTo>
                  <a:pt x="552399" y="1422400"/>
                </a:lnTo>
                <a:lnTo>
                  <a:pt x="567834" y="1409700"/>
                </a:lnTo>
                <a:lnTo>
                  <a:pt x="582018" y="1384300"/>
                </a:lnTo>
                <a:lnTo>
                  <a:pt x="594956" y="1358900"/>
                </a:lnTo>
                <a:lnTo>
                  <a:pt x="609540" y="1333500"/>
                </a:lnTo>
                <a:lnTo>
                  <a:pt x="622033" y="1308100"/>
                </a:lnTo>
                <a:lnTo>
                  <a:pt x="632440" y="1282700"/>
                </a:lnTo>
                <a:lnTo>
                  <a:pt x="640765" y="1257300"/>
                </a:lnTo>
                <a:lnTo>
                  <a:pt x="647537" y="1219200"/>
                </a:lnTo>
                <a:lnTo>
                  <a:pt x="653335" y="1193800"/>
                </a:lnTo>
                <a:lnTo>
                  <a:pt x="658157" y="1168400"/>
                </a:lnTo>
                <a:lnTo>
                  <a:pt x="662000" y="1130300"/>
                </a:lnTo>
                <a:lnTo>
                  <a:pt x="771525" y="76200"/>
                </a:lnTo>
                <a:lnTo>
                  <a:pt x="771939" y="63500"/>
                </a:lnTo>
                <a:lnTo>
                  <a:pt x="768724" y="38100"/>
                </a:lnTo>
                <a:lnTo>
                  <a:pt x="761880" y="25400"/>
                </a:lnTo>
                <a:close/>
              </a:path>
              <a:path w="885189" h="1676400">
                <a:moveTo>
                  <a:pt x="20497" y="1384300"/>
                </a:moveTo>
                <a:lnTo>
                  <a:pt x="2616" y="1384300"/>
                </a:lnTo>
                <a:lnTo>
                  <a:pt x="2616" y="1397000"/>
                </a:lnTo>
                <a:lnTo>
                  <a:pt x="7086" y="1397000"/>
                </a:lnTo>
                <a:lnTo>
                  <a:pt x="27203" y="1422400"/>
                </a:lnTo>
                <a:lnTo>
                  <a:pt x="2616" y="1447800"/>
                </a:lnTo>
                <a:lnTo>
                  <a:pt x="0" y="1447800"/>
                </a:lnTo>
                <a:lnTo>
                  <a:pt x="7442" y="1460500"/>
                </a:lnTo>
                <a:lnTo>
                  <a:pt x="12293" y="1460500"/>
                </a:lnTo>
                <a:lnTo>
                  <a:pt x="18262" y="1447800"/>
                </a:lnTo>
                <a:lnTo>
                  <a:pt x="40614" y="1435100"/>
                </a:lnTo>
                <a:lnTo>
                  <a:pt x="65201" y="1435100"/>
                </a:lnTo>
                <a:lnTo>
                  <a:pt x="54025" y="1422400"/>
                </a:lnTo>
                <a:lnTo>
                  <a:pt x="67437" y="1409700"/>
                </a:lnTo>
                <a:lnTo>
                  <a:pt x="40614" y="1409700"/>
                </a:lnTo>
                <a:lnTo>
                  <a:pt x="20497" y="1384300"/>
                </a:lnTo>
                <a:close/>
              </a:path>
              <a:path w="885189" h="1676400">
                <a:moveTo>
                  <a:pt x="65201" y="1435100"/>
                </a:moveTo>
                <a:lnTo>
                  <a:pt x="40614" y="1435100"/>
                </a:lnTo>
                <a:lnTo>
                  <a:pt x="60731" y="1447800"/>
                </a:lnTo>
                <a:lnTo>
                  <a:pt x="65214" y="1460500"/>
                </a:lnTo>
                <a:lnTo>
                  <a:pt x="74142" y="1460500"/>
                </a:lnTo>
                <a:lnTo>
                  <a:pt x="78612" y="1447800"/>
                </a:lnTo>
                <a:lnTo>
                  <a:pt x="76377" y="1447800"/>
                </a:lnTo>
                <a:lnTo>
                  <a:pt x="65201" y="1435100"/>
                </a:lnTo>
                <a:close/>
              </a:path>
              <a:path w="885189" h="1676400">
                <a:moveTo>
                  <a:pt x="80848" y="1384300"/>
                </a:moveTo>
                <a:lnTo>
                  <a:pt x="67436" y="1384300"/>
                </a:lnTo>
                <a:lnTo>
                  <a:pt x="40614" y="1409700"/>
                </a:lnTo>
                <a:lnTo>
                  <a:pt x="67437" y="1409700"/>
                </a:lnTo>
                <a:lnTo>
                  <a:pt x="80848" y="1397000"/>
                </a:lnTo>
                <a:lnTo>
                  <a:pt x="80848" y="1384300"/>
                </a:lnTo>
                <a:close/>
              </a:path>
              <a:path w="885189" h="1676400">
                <a:moveTo>
                  <a:pt x="349062" y="1397000"/>
                </a:moveTo>
                <a:lnTo>
                  <a:pt x="250011" y="1397000"/>
                </a:lnTo>
                <a:lnTo>
                  <a:pt x="263556" y="1409700"/>
                </a:lnTo>
                <a:lnTo>
                  <a:pt x="322800" y="1409700"/>
                </a:lnTo>
                <a:lnTo>
                  <a:pt x="349062" y="1397000"/>
                </a:lnTo>
                <a:close/>
              </a:path>
              <a:path w="885189" h="1676400">
                <a:moveTo>
                  <a:pt x="227043" y="1371600"/>
                </a:moveTo>
                <a:lnTo>
                  <a:pt x="182123" y="1371600"/>
                </a:lnTo>
                <a:lnTo>
                  <a:pt x="168575" y="1384300"/>
                </a:lnTo>
                <a:lnTo>
                  <a:pt x="238429" y="1384300"/>
                </a:lnTo>
                <a:lnTo>
                  <a:pt x="227043" y="1371600"/>
                </a:lnTo>
                <a:close/>
              </a:path>
              <a:path w="885189" h="1676400">
                <a:moveTo>
                  <a:pt x="782701" y="990600"/>
                </a:moveTo>
                <a:lnTo>
                  <a:pt x="763320" y="990600"/>
                </a:lnTo>
                <a:lnTo>
                  <a:pt x="767410" y="1003300"/>
                </a:lnTo>
                <a:lnTo>
                  <a:pt x="777849" y="1003300"/>
                </a:lnTo>
                <a:lnTo>
                  <a:pt x="782701" y="990600"/>
                </a:lnTo>
                <a:close/>
              </a:path>
              <a:path w="885189" h="1676400">
                <a:moveTo>
                  <a:pt x="749172" y="889000"/>
                </a:moveTo>
                <a:lnTo>
                  <a:pt x="730516" y="889000"/>
                </a:lnTo>
                <a:lnTo>
                  <a:pt x="733526" y="901700"/>
                </a:lnTo>
                <a:lnTo>
                  <a:pt x="760349" y="990600"/>
                </a:lnTo>
                <a:lnTo>
                  <a:pt x="787171" y="990600"/>
                </a:lnTo>
                <a:lnTo>
                  <a:pt x="816974" y="939800"/>
                </a:lnTo>
                <a:lnTo>
                  <a:pt x="769289" y="939800"/>
                </a:lnTo>
                <a:lnTo>
                  <a:pt x="749172" y="889000"/>
                </a:lnTo>
                <a:close/>
              </a:path>
              <a:path w="885189" h="1676400">
                <a:moveTo>
                  <a:pt x="865445" y="215900"/>
                </a:moveTo>
                <a:lnTo>
                  <a:pt x="849757" y="215900"/>
                </a:lnTo>
                <a:lnTo>
                  <a:pt x="769289" y="939800"/>
                </a:lnTo>
                <a:lnTo>
                  <a:pt x="787171" y="939800"/>
                </a:lnTo>
                <a:lnTo>
                  <a:pt x="865445" y="215900"/>
                </a:lnTo>
                <a:close/>
              </a:path>
              <a:path w="885189" h="1676400">
                <a:moveTo>
                  <a:pt x="825525" y="889000"/>
                </a:moveTo>
                <a:lnTo>
                  <a:pt x="821435" y="889000"/>
                </a:lnTo>
                <a:lnTo>
                  <a:pt x="818464" y="901700"/>
                </a:lnTo>
                <a:lnTo>
                  <a:pt x="787171" y="939800"/>
                </a:lnTo>
                <a:lnTo>
                  <a:pt x="816974" y="939800"/>
                </a:lnTo>
                <a:lnTo>
                  <a:pt x="831875" y="914400"/>
                </a:lnTo>
                <a:lnTo>
                  <a:pt x="836345" y="901700"/>
                </a:lnTo>
                <a:lnTo>
                  <a:pt x="835964" y="901700"/>
                </a:lnTo>
                <a:lnTo>
                  <a:pt x="825525" y="889000"/>
                </a:lnTo>
                <a:close/>
              </a:path>
              <a:path w="885189" h="1676400">
                <a:moveTo>
                  <a:pt x="521182" y="850900"/>
                </a:moveTo>
                <a:lnTo>
                  <a:pt x="469772" y="850900"/>
                </a:lnTo>
                <a:lnTo>
                  <a:pt x="459085" y="863600"/>
                </a:lnTo>
                <a:lnTo>
                  <a:pt x="447141" y="863600"/>
                </a:lnTo>
                <a:lnTo>
                  <a:pt x="433939" y="876300"/>
                </a:lnTo>
                <a:lnTo>
                  <a:pt x="476478" y="876300"/>
                </a:lnTo>
                <a:lnTo>
                  <a:pt x="449656" y="914400"/>
                </a:lnTo>
                <a:lnTo>
                  <a:pt x="445198" y="914400"/>
                </a:lnTo>
                <a:lnTo>
                  <a:pt x="445198" y="927100"/>
                </a:lnTo>
                <a:lnTo>
                  <a:pt x="460832" y="927100"/>
                </a:lnTo>
                <a:lnTo>
                  <a:pt x="521182" y="850900"/>
                </a:lnTo>
                <a:close/>
              </a:path>
              <a:path w="885189" h="1676400">
                <a:moveTo>
                  <a:pt x="464739" y="876300"/>
                </a:moveTo>
                <a:lnTo>
                  <a:pt x="274192" y="876300"/>
                </a:lnTo>
                <a:lnTo>
                  <a:pt x="298710" y="889000"/>
                </a:lnTo>
                <a:lnTo>
                  <a:pt x="321971" y="901700"/>
                </a:lnTo>
                <a:lnTo>
                  <a:pt x="407454" y="901700"/>
                </a:lnTo>
                <a:lnTo>
                  <a:pt x="422833" y="889000"/>
                </a:lnTo>
                <a:lnTo>
                  <a:pt x="451885" y="889000"/>
                </a:lnTo>
                <a:lnTo>
                  <a:pt x="464739" y="876300"/>
                </a:lnTo>
                <a:close/>
              </a:path>
              <a:path w="885189" h="1676400">
                <a:moveTo>
                  <a:pt x="206019" y="800100"/>
                </a:moveTo>
                <a:lnTo>
                  <a:pt x="194856" y="800100"/>
                </a:lnTo>
                <a:lnTo>
                  <a:pt x="188874" y="812800"/>
                </a:lnTo>
                <a:lnTo>
                  <a:pt x="188137" y="812800"/>
                </a:lnTo>
                <a:lnTo>
                  <a:pt x="192608" y="825500"/>
                </a:lnTo>
                <a:lnTo>
                  <a:pt x="209433" y="838200"/>
                </a:lnTo>
                <a:lnTo>
                  <a:pt x="228642" y="850900"/>
                </a:lnTo>
                <a:lnTo>
                  <a:pt x="250231" y="876300"/>
                </a:lnTo>
                <a:lnTo>
                  <a:pt x="303943" y="876300"/>
                </a:lnTo>
                <a:lnTo>
                  <a:pt x="282016" y="863600"/>
                </a:lnTo>
                <a:lnTo>
                  <a:pt x="260769" y="850900"/>
                </a:lnTo>
                <a:lnTo>
                  <a:pt x="241771" y="838200"/>
                </a:lnTo>
                <a:lnTo>
                  <a:pt x="225014" y="825500"/>
                </a:lnTo>
                <a:lnTo>
                  <a:pt x="210489" y="812800"/>
                </a:lnTo>
                <a:lnTo>
                  <a:pt x="206019" y="800100"/>
                </a:lnTo>
                <a:close/>
              </a:path>
              <a:path w="885189" h="1676400">
                <a:moveTo>
                  <a:pt x="529348" y="838200"/>
                </a:moveTo>
                <a:lnTo>
                  <a:pt x="410540" y="838200"/>
                </a:lnTo>
                <a:lnTo>
                  <a:pt x="409765" y="850900"/>
                </a:lnTo>
                <a:lnTo>
                  <a:pt x="527126" y="850900"/>
                </a:lnTo>
                <a:lnTo>
                  <a:pt x="529348" y="838200"/>
                </a:lnTo>
                <a:close/>
              </a:path>
              <a:path w="885189" h="1676400">
                <a:moveTo>
                  <a:pt x="520407" y="825500"/>
                </a:moveTo>
                <a:lnTo>
                  <a:pt x="510006" y="825500"/>
                </a:lnTo>
                <a:lnTo>
                  <a:pt x="420598" y="838200"/>
                </a:lnTo>
                <a:lnTo>
                  <a:pt x="526389" y="838200"/>
                </a:lnTo>
                <a:lnTo>
                  <a:pt x="520407" y="825500"/>
                </a:lnTo>
                <a:close/>
              </a:path>
              <a:path w="885189" h="1676400">
                <a:moveTo>
                  <a:pt x="388672" y="12700"/>
                </a:moveTo>
                <a:lnTo>
                  <a:pt x="296544" y="12700"/>
                </a:lnTo>
                <a:lnTo>
                  <a:pt x="286960" y="25400"/>
                </a:lnTo>
                <a:lnTo>
                  <a:pt x="270840" y="63500"/>
                </a:lnTo>
                <a:lnTo>
                  <a:pt x="226136" y="495300"/>
                </a:lnTo>
                <a:lnTo>
                  <a:pt x="225010" y="508000"/>
                </a:lnTo>
                <a:lnTo>
                  <a:pt x="223886" y="508000"/>
                </a:lnTo>
                <a:lnTo>
                  <a:pt x="222769" y="520700"/>
                </a:lnTo>
                <a:lnTo>
                  <a:pt x="221665" y="546100"/>
                </a:lnTo>
                <a:lnTo>
                  <a:pt x="220684" y="558800"/>
                </a:lnTo>
                <a:lnTo>
                  <a:pt x="219986" y="571500"/>
                </a:lnTo>
                <a:lnTo>
                  <a:pt x="219569" y="584200"/>
                </a:lnTo>
                <a:lnTo>
                  <a:pt x="219498" y="609600"/>
                </a:lnTo>
                <a:lnTo>
                  <a:pt x="219703" y="622300"/>
                </a:lnTo>
                <a:lnTo>
                  <a:pt x="220052" y="635000"/>
                </a:lnTo>
                <a:lnTo>
                  <a:pt x="220548" y="647700"/>
                </a:lnTo>
                <a:lnTo>
                  <a:pt x="221591" y="660400"/>
                </a:lnTo>
                <a:lnTo>
                  <a:pt x="223615" y="660400"/>
                </a:lnTo>
                <a:lnTo>
                  <a:pt x="226620" y="673100"/>
                </a:lnTo>
                <a:lnTo>
                  <a:pt x="238636" y="711200"/>
                </a:lnTo>
                <a:lnTo>
                  <a:pt x="262660" y="749300"/>
                </a:lnTo>
                <a:lnTo>
                  <a:pt x="296889" y="774700"/>
                </a:lnTo>
                <a:lnTo>
                  <a:pt x="316934" y="787400"/>
                </a:lnTo>
                <a:lnTo>
                  <a:pt x="396981" y="787400"/>
                </a:lnTo>
                <a:lnTo>
                  <a:pt x="428967" y="774700"/>
                </a:lnTo>
                <a:lnTo>
                  <a:pt x="458448" y="762000"/>
                </a:lnTo>
                <a:lnTo>
                  <a:pt x="324477" y="762000"/>
                </a:lnTo>
                <a:lnTo>
                  <a:pt x="293177" y="749300"/>
                </a:lnTo>
                <a:lnTo>
                  <a:pt x="250723" y="685800"/>
                </a:lnTo>
                <a:lnTo>
                  <a:pt x="243167" y="647700"/>
                </a:lnTo>
                <a:lnTo>
                  <a:pt x="241782" y="647700"/>
                </a:lnTo>
                <a:lnTo>
                  <a:pt x="240801" y="635000"/>
                </a:lnTo>
                <a:lnTo>
                  <a:pt x="240103" y="622300"/>
                </a:lnTo>
                <a:lnTo>
                  <a:pt x="239685" y="609600"/>
                </a:lnTo>
                <a:lnTo>
                  <a:pt x="239547" y="596900"/>
                </a:lnTo>
                <a:lnTo>
                  <a:pt x="239685" y="584200"/>
                </a:lnTo>
                <a:lnTo>
                  <a:pt x="241782" y="546100"/>
                </a:lnTo>
                <a:lnTo>
                  <a:pt x="246252" y="495300"/>
                </a:lnTo>
                <a:lnTo>
                  <a:pt x="290956" y="63500"/>
                </a:lnTo>
                <a:lnTo>
                  <a:pt x="293813" y="50800"/>
                </a:lnTo>
                <a:lnTo>
                  <a:pt x="297927" y="50800"/>
                </a:lnTo>
                <a:lnTo>
                  <a:pt x="303306" y="38100"/>
                </a:lnTo>
                <a:lnTo>
                  <a:pt x="309956" y="38100"/>
                </a:lnTo>
                <a:lnTo>
                  <a:pt x="317422" y="25400"/>
                </a:lnTo>
                <a:lnTo>
                  <a:pt x="399364" y="25400"/>
                </a:lnTo>
                <a:lnTo>
                  <a:pt x="388672" y="12700"/>
                </a:lnTo>
                <a:close/>
              </a:path>
              <a:path w="885189" h="1676400">
                <a:moveTo>
                  <a:pt x="601649" y="533400"/>
                </a:moveTo>
                <a:lnTo>
                  <a:pt x="594315" y="546100"/>
                </a:lnTo>
                <a:lnTo>
                  <a:pt x="585725" y="558800"/>
                </a:lnTo>
                <a:lnTo>
                  <a:pt x="575880" y="584200"/>
                </a:lnTo>
                <a:lnTo>
                  <a:pt x="564781" y="609600"/>
                </a:lnTo>
                <a:lnTo>
                  <a:pt x="552966" y="622300"/>
                </a:lnTo>
                <a:lnTo>
                  <a:pt x="541013" y="647700"/>
                </a:lnTo>
                <a:lnTo>
                  <a:pt x="528927" y="660400"/>
                </a:lnTo>
                <a:lnTo>
                  <a:pt x="516712" y="673100"/>
                </a:lnTo>
                <a:lnTo>
                  <a:pt x="501483" y="698500"/>
                </a:lnTo>
                <a:lnTo>
                  <a:pt x="466843" y="723900"/>
                </a:lnTo>
                <a:lnTo>
                  <a:pt x="427023" y="749300"/>
                </a:lnTo>
                <a:lnTo>
                  <a:pt x="406066" y="762000"/>
                </a:lnTo>
                <a:lnTo>
                  <a:pt x="458448" y="762000"/>
                </a:lnTo>
                <a:lnTo>
                  <a:pt x="485432" y="736600"/>
                </a:lnTo>
                <a:lnTo>
                  <a:pt x="510008" y="723900"/>
                </a:lnTo>
                <a:lnTo>
                  <a:pt x="532357" y="685800"/>
                </a:lnTo>
                <a:lnTo>
                  <a:pt x="552474" y="660400"/>
                </a:lnTo>
                <a:lnTo>
                  <a:pt x="570357" y="635000"/>
                </a:lnTo>
                <a:lnTo>
                  <a:pt x="590154" y="635000"/>
                </a:lnTo>
                <a:lnTo>
                  <a:pt x="601649" y="533400"/>
                </a:lnTo>
                <a:close/>
              </a:path>
              <a:path w="885189" h="1676400">
                <a:moveTo>
                  <a:pt x="406069" y="647700"/>
                </a:moveTo>
                <a:lnTo>
                  <a:pt x="353263" y="647700"/>
                </a:lnTo>
                <a:lnTo>
                  <a:pt x="359130" y="660400"/>
                </a:lnTo>
                <a:lnTo>
                  <a:pt x="396011" y="660400"/>
                </a:lnTo>
                <a:lnTo>
                  <a:pt x="406069" y="647700"/>
                </a:lnTo>
                <a:close/>
              </a:path>
              <a:path w="885189" h="1676400">
                <a:moveTo>
                  <a:pt x="399364" y="25400"/>
                </a:moveTo>
                <a:lnTo>
                  <a:pt x="376515" y="25400"/>
                </a:lnTo>
                <a:lnTo>
                  <a:pt x="383717" y="38100"/>
                </a:lnTo>
                <a:lnTo>
                  <a:pt x="388941" y="50800"/>
                </a:lnTo>
                <a:lnTo>
                  <a:pt x="392361" y="63500"/>
                </a:lnTo>
                <a:lnTo>
                  <a:pt x="393974" y="63500"/>
                </a:lnTo>
                <a:lnTo>
                  <a:pt x="393776" y="76200"/>
                </a:lnTo>
                <a:lnTo>
                  <a:pt x="349072" y="508000"/>
                </a:lnTo>
                <a:lnTo>
                  <a:pt x="347948" y="508000"/>
                </a:lnTo>
                <a:lnTo>
                  <a:pt x="344614" y="546100"/>
                </a:lnTo>
                <a:lnTo>
                  <a:pt x="343620" y="558800"/>
                </a:lnTo>
                <a:lnTo>
                  <a:pt x="342919" y="571500"/>
                </a:lnTo>
                <a:lnTo>
                  <a:pt x="342503" y="584200"/>
                </a:lnTo>
                <a:lnTo>
                  <a:pt x="342366" y="596900"/>
                </a:lnTo>
                <a:lnTo>
                  <a:pt x="342787" y="609600"/>
                </a:lnTo>
                <a:lnTo>
                  <a:pt x="344047" y="622300"/>
                </a:lnTo>
                <a:lnTo>
                  <a:pt x="346143" y="635000"/>
                </a:lnTo>
                <a:lnTo>
                  <a:pt x="349072" y="647700"/>
                </a:lnTo>
                <a:lnTo>
                  <a:pt x="416128" y="647700"/>
                </a:lnTo>
                <a:lnTo>
                  <a:pt x="426113" y="635000"/>
                </a:lnTo>
                <a:lnTo>
                  <a:pt x="366191" y="635000"/>
                </a:lnTo>
                <a:lnTo>
                  <a:pt x="364731" y="622300"/>
                </a:lnTo>
                <a:lnTo>
                  <a:pt x="363737" y="622300"/>
                </a:lnTo>
                <a:lnTo>
                  <a:pt x="363035" y="609600"/>
                </a:lnTo>
                <a:lnTo>
                  <a:pt x="362620" y="609600"/>
                </a:lnTo>
                <a:lnTo>
                  <a:pt x="362549" y="584200"/>
                </a:lnTo>
                <a:lnTo>
                  <a:pt x="362751" y="584200"/>
                </a:lnTo>
                <a:lnTo>
                  <a:pt x="363099" y="571500"/>
                </a:lnTo>
                <a:lnTo>
                  <a:pt x="365547" y="533400"/>
                </a:lnTo>
                <a:lnTo>
                  <a:pt x="369188" y="508000"/>
                </a:lnTo>
                <a:lnTo>
                  <a:pt x="413892" y="76200"/>
                </a:lnTo>
                <a:lnTo>
                  <a:pt x="414653" y="63500"/>
                </a:lnTo>
                <a:lnTo>
                  <a:pt x="412481" y="50800"/>
                </a:lnTo>
                <a:lnTo>
                  <a:pt x="407383" y="38100"/>
                </a:lnTo>
                <a:lnTo>
                  <a:pt x="399364" y="25400"/>
                </a:lnTo>
                <a:close/>
              </a:path>
              <a:path w="885189" h="1676400">
                <a:moveTo>
                  <a:pt x="507417" y="508000"/>
                </a:moveTo>
                <a:lnTo>
                  <a:pt x="484017" y="508000"/>
                </a:lnTo>
                <a:lnTo>
                  <a:pt x="477801" y="520700"/>
                </a:lnTo>
                <a:lnTo>
                  <a:pt x="470890" y="533400"/>
                </a:lnTo>
                <a:lnTo>
                  <a:pt x="448452" y="571500"/>
                </a:lnTo>
                <a:lnTo>
                  <a:pt x="424786" y="609600"/>
                </a:lnTo>
                <a:lnTo>
                  <a:pt x="416615" y="622300"/>
                </a:lnTo>
                <a:lnTo>
                  <a:pt x="408305" y="622300"/>
                </a:lnTo>
                <a:lnTo>
                  <a:pt x="400132" y="635000"/>
                </a:lnTo>
                <a:lnTo>
                  <a:pt x="426113" y="635000"/>
                </a:lnTo>
                <a:lnTo>
                  <a:pt x="435959" y="622300"/>
                </a:lnTo>
                <a:lnTo>
                  <a:pt x="464460" y="584200"/>
                </a:lnTo>
                <a:lnTo>
                  <a:pt x="488772" y="546100"/>
                </a:lnTo>
                <a:lnTo>
                  <a:pt x="501897" y="520700"/>
                </a:lnTo>
                <a:lnTo>
                  <a:pt x="507417" y="508000"/>
                </a:lnTo>
                <a:close/>
              </a:path>
              <a:path w="885189" h="1676400">
                <a:moveTo>
                  <a:pt x="95732" y="419100"/>
                </a:moveTo>
                <a:lnTo>
                  <a:pt x="81191" y="419100"/>
                </a:lnTo>
                <a:lnTo>
                  <a:pt x="80086" y="431800"/>
                </a:lnTo>
                <a:lnTo>
                  <a:pt x="83083" y="431800"/>
                </a:lnTo>
                <a:lnTo>
                  <a:pt x="109905" y="520700"/>
                </a:lnTo>
                <a:lnTo>
                  <a:pt x="112877" y="533400"/>
                </a:lnTo>
                <a:lnTo>
                  <a:pt x="132257" y="533400"/>
                </a:lnTo>
                <a:lnTo>
                  <a:pt x="136728" y="520700"/>
                </a:lnTo>
                <a:lnTo>
                  <a:pt x="159080" y="482600"/>
                </a:lnTo>
                <a:lnTo>
                  <a:pt x="118846" y="482600"/>
                </a:lnTo>
                <a:lnTo>
                  <a:pt x="98729" y="431800"/>
                </a:lnTo>
                <a:lnTo>
                  <a:pt x="95732" y="419100"/>
                </a:lnTo>
                <a:close/>
              </a:path>
              <a:path w="885189" h="1676400">
                <a:moveTo>
                  <a:pt x="751408" y="12700"/>
                </a:moveTo>
                <a:lnTo>
                  <a:pt x="654189" y="12700"/>
                </a:lnTo>
                <a:lnTo>
                  <a:pt x="644599" y="25400"/>
                </a:lnTo>
                <a:lnTo>
                  <a:pt x="637120" y="38100"/>
                </a:lnTo>
                <a:lnTo>
                  <a:pt x="631747" y="50800"/>
                </a:lnTo>
                <a:lnTo>
                  <a:pt x="628472" y="63500"/>
                </a:lnTo>
                <a:lnTo>
                  <a:pt x="624982" y="88900"/>
                </a:lnTo>
                <a:lnTo>
                  <a:pt x="621206" y="114300"/>
                </a:lnTo>
                <a:lnTo>
                  <a:pt x="617151" y="139700"/>
                </a:lnTo>
                <a:lnTo>
                  <a:pt x="612825" y="165100"/>
                </a:lnTo>
                <a:lnTo>
                  <a:pt x="607930" y="177800"/>
                </a:lnTo>
                <a:lnTo>
                  <a:pt x="602199" y="203200"/>
                </a:lnTo>
                <a:lnTo>
                  <a:pt x="595634" y="228600"/>
                </a:lnTo>
                <a:lnTo>
                  <a:pt x="588238" y="254000"/>
                </a:lnTo>
                <a:lnTo>
                  <a:pt x="578797" y="279400"/>
                </a:lnTo>
                <a:lnTo>
                  <a:pt x="568385" y="317500"/>
                </a:lnTo>
                <a:lnTo>
                  <a:pt x="557006" y="355600"/>
                </a:lnTo>
                <a:lnTo>
                  <a:pt x="544664" y="381000"/>
                </a:lnTo>
                <a:lnTo>
                  <a:pt x="531870" y="419100"/>
                </a:lnTo>
                <a:lnTo>
                  <a:pt x="519223" y="444500"/>
                </a:lnTo>
                <a:lnTo>
                  <a:pt x="506724" y="469900"/>
                </a:lnTo>
                <a:lnTo>
                  <a:pt x="494372" y="495300"/>
                </a:lnTo>
                <a:lnTo>
                  <a:pt x="489541" y="508000"/>
                </a:lnTo>
                <a:lnTo>
                  <a:pt x="512241" y="508000"/>
                </a:lnTo>
                <a:lnTo>
                  <a:pt x="532532" y="457200"/>
                </a:lnTo>
                <a:lnTo>
                  <a:pt x="552288" y="419100"/>
                </a:lnTo>
                <a:lnTo>
                  <a:pt x="571509" y="368300"/>
                </a:lnTo>
                <a:lnTo>
                  <a:pt x="590198" y="317500"/>
                </a:lnTo>
                <a:lnTo>
                  <a:pt x="608355" y="254000"/>
                </a:lnTo>
                <a:lnTo>
                  <a:pt x="614918" y="228600"/>
                </a:lnTo>
                <a:lnTo>
                  <a:pt x="621201" y="215900"/>
                </a:lnTo>
                <a:lnTo>
                  <a:pt x="627207" y="177800"/>
                </a:lnTo>
                <a:lnTo>
                  <a:pt x="632942" y="152400"/>
                </a:lnTo>
                <a:lnTo>
                  <a:pt x="638105" y="127000"/>
                </a:lnTo>
                <a:lnTo>
                  <a:pt x="642432" y="101600"/>
                </a:lnTo>
                <a:lnTo>
                  <a:pt x="645926" y="88900"/>
                </a:lnTo>
                <a:lnTo>
                  <a:pt x="648588" y="63500"/>
                </a:lnTo>
                <a:lnTo>
                  <a:pt x="651446" y="50800"/>
                </a:lnTo>
                <a:lnTo>
                  <a:pt x="655564" y="50800"/>
                </a:lnTo>
                <a:lnTo>
                  <a:pt x="660944" y="38100"/>
                </a:lnTo>
                <a:lnTo>
                  <a:pt x="667588" y="38100"/>
                </a:lnTo>
                <a:lnTo>
                  <a:pt x="675056" y="25400"/>
                </a:lnTo>
                <a:lnTo>
                  <a:pt x="761880" y="25400"/>
                </a:lnTo>
                <a:lnTo>
                  <a:pt x="751408" y="12700"/>
                </a:lnTo>
                <a:close/>
              </a:path>
              <a:path w="885189" h="1676400">
                <a:moveTo>
                  <a:pt x="884758" y="38100"/>
                </a:moveTo>
                <a:lnTo>
                  <a:pt x="862406" y="38100"/>
                </a:lnTo>
                <a:lnTo>
                  <a:pt x="860932" y="50800"/>
                </a:lnTo>
                <a:lnTo>
                  <a:pt x="854240" y="101600"/>
                </a:lnTo>
                <a:lnTo>
                  <a:pt x="851428" y="114300"/>
                </a:lnTo>
                <a:lnTo>
                  <a:pt x="847521" y="139700"/>
                </a:lnTo>
                <a:lnTo>
                  <a:pt x="840872" y="177800"/>
                </a:lnTo>
                <a:lnTo>
                  <a:pt x="832140" y="215900"/>
                </a:lnTo>
                <a:lnTo>
                  <a:pt x="821320" y="254000"/>
                </a:lnTo>
                <a:lnTo>
                  <a:pt x="808405" y="304800"/>
                </a:lnTo>
                <a:lnTo>
                  <a:pt x="793512" y="355600"/>
                </a:lnTo>
                <a:lnTo>
                  <a:pt x="776816" y="393700"/>
                </a:lnTo>
                <a:lnTo>
                  <a:pt x="758312" y="444500"/>
                </a:lnTo>
                <a:lnTo>
                  <a:pt x="737997" y="495300"/>
                </a:lnTo>
                <a:lnTo>
                  <a:pt x="734999" y="495300"/>
                </a:lnTo>
                <a:lnTo>
                  <a:pt x="736117" y="508000"/>
                </a:lnTo>
                <a:lnTo>
                  <a:pt x="750633" y="508000"/>
                </a:lnTo>
                <a:lnTo>
                  <a:pt x="753656" y="495300"/>
                </a:lnTo>
                <a:lnTo>
                  <a:pt x="773760" y="457200"/>
                </a:lnTo>
                <a:lnTo>
                  <a:pt x="780465" y="431800"/>
                </a:lnTo>
                <a:lnTo>
                  <a:pt x="793877" y="406400"/>
                </a:lnTo>
                <a:lnTo>
                  <a:pt x="800582" y="381000"/>
                </a:lnTo>
                <a:lnTo>
                  <a:pt x="807288" y="368300"/>
                </a:lnTo>
                <a:lnTo>
                  <a:pt x="813851" y="342900"/>
                </a:lnTo>
                <a:lnTo>
                  <a:pt x="820134" y="317500"/>
                </a:lnTo>
                <a:lnTo>
                  <a:pt x="826140" y="304800"/>
                </a:lnTo>
                <a:lnTo>
                  <a:pt x="831875" y="279400"/>
                </a:lnTo>
                <a:lnTo>
                  <a:pt x="837180" y="266700"/>
                </a:lnTo>
                <a:lnTo>
                  <a:pt x="841930" y="241300"/>
                </a:lnTo>
                <a:lnTo>
                  <a:pt x="846123" y="228600"/>
                </a:lnTo>
                <a:lnTo>
                  <a:pt x="849757" y="215900"/>
                </a:lnTo>
                <a:lnTo>
                  <a:pt x="865445" y="215900"/>
                </a:lnTo>
                <a:lnTo>
                  <a:pt x="883297" y="50800"/>
                </a:lnTo>
                <a:lnTo>
                  <a:pt x="884758" y="38100"/>
                </a:lnTo>
                <a:close/>
              </a:path>
              <a:path w="885189" h="1676400">
                <a:moveTo>
                  <a:pt x="179197" y="88900"/>
                </a:moveTo>
                <a:lnTo>
                  <a:pt x="159080" y="88900"/>
                </a:lnTo>
                <a:lnTo>
                  <a:pt x="118846" y="482600"/>
                </a:lnTo>
                <a:lnTo>
                  <a:pt x="136728" y="482600"/>
                </a:lnTo>
                <a:lnTo>
                  <a:pt x="179197" y="88900"/>
                </a:lnTo>
                <a:close/>
              </a:path>
              <a:path w="885189" h="1676400">
                <a:moveTo>
                  <a:pt x="185521" y="431800"/>
                </a:moveTo>
                <a:lnTo>
                  <a:pt x="168020" y="431800"/>
                </a:lnTo>
                <a:lnTo>
                  <a:pt x="136728" y="482600"/>
                </a:lnTo>
                <a:lnTo>
                  <a:pt x="159080" y="482600"/>
                </a:lnTo>
                <a:lnTo>
                  <a:pt x="181432" y="444500"/>
                </a:lnTo>
                <a:lnTo>
                  <a:pt x="185915" y="444500"/>
                </a:lnTo>
                <a:lnTo>
                  <a:pt x="185521" y="431800"/>
                </a:lnTo>
                <a:close/>
              </a:path>
              <a:path w="885189" h="1676400">
                <a:moveTo>
                  <a:pt x="69672" y="88900"/>
                </a:moveTo>
                <a:lnTo>
                  <a:pt x="42849" y="88900"/>
                </a:lnTo>
                <a:lnTo>
                  <a:pt x="42849" y="101600"/>
                </a:lnTo>
                <a:lnTo>
                  <a:pt x="40614" y="101600"/>
                </a:lnTo>
                <a:lnTo>
                  <a:pt x="36156" y="114300"/>
                </a:lnTo>
                <a:lnTo>
                  <a:pt x="4851" y="114300"/>
                </a:lnTo>
                <a:lnTo>
                  <a:pt x="4851" y="139700"/>
                </a:lnTo>
                <a:lnTo>
                  <a:pt x="38379" y="139700"/>
                </a:lnTo>
                <a:lnTo>
                  <a:pt x="38379" y="228600"/>
                </a:lnTo>
                <a:lnTo>
                  <a:pt x="69672" y="228600"/>
                </a:lnTo>
                <a:lnTo>
                  <a:pt x="69672" y="88900"/>
                </a:lnTo>
                <a:close/>
              </a:path>
              <a:path w="885189" h="1676400">
                <a:moveTo>
                  <a:pt x="364148" y="50800"/>
                </a:moveTo>
                <a:lnTo>
                  <a:pt x="320565" y="50800"/>
                </a:lnTo>
                <a:lnTo>
                  <a:pt x="315122" y="63500"/>
                </a:lnTo>
                <a:lnTo>
                  <a:pt x="313308" y="76200"/>
                </a:lnTo>
                <a:lnTo>
                  <a:pt x="315122" y="88900"/>
                </a:lnTo>
                <a:lnTo>
                  <a:pt x="320565" y="101600"/>
                </a:lnTo>
                <a:lnTo>
                  <a:pt x="364148" y="101600"/>
                </a:lnTo>
                <a:lnTo>
                  <a:pt x="369603" y="88900"/>
                </a:lnTo>
                <a:lnTo>
                  <a:pt x="371424" y="76200"/>
                </a:lnTo>
                <a:lnTo>
                  <a:pt x="369603" y="63500"/>
                </a:lnTo>
                <a:lnTo>
                  <a:pt x="364148" y="50800"/>
                </a:lnTo>
                <a:close/>
              </a:path>
              <a:path w="885189" h="1676400">
                <a:moveTo>
                  <a:pt x="199307" y="25400"/>
                </a:moveTo>
                <a:lnTo>
                  <a:pt x="145665" y="25400"/>
                </a:lnTo>
                <a:lnTo>
                  <a:pt x="138962" y="38100"/>
                </a:lnTo>
                <a:lnTo>
                  <a:pt x="136728" y="50800"/>
                </a:lnTo>
                <a:lnTo>
                  <a:pt x="138122" y="63500"/>
                </a:lnTo>
                <a:lnTo>
                  <a:pt x="142308" y="76200"/>
                </a:lnTo>
                <a:lnTo>
                  <a:pt x="149292" y="88900"/>
                </a:lnTo>
                <a:lnTo>
                  <a:pt x="191902" y="88900"/>
                </a:lnTo>
                <a:lnTo>
                  <a:pt x="200983" y="76200"/>
                </a:lnTo>
                <a:lnTo>
                  <a:pt x="206436" y="76200"/>
                </a:lnTo>
                <a:lnTo>
                  <a:pt x="208254" y="50800"/>
                </a:lnTo>
                <a:lnTo>
                  <a:pt x="206017" y="38100"/>
                </a:lnTo>
                <a:lnTo>
                  <a:pt x="199307" y="25400"/>
                </a:lnTo>
                <a:close/>
              </a:path>
              <a:path w="885189" h="1676400">
                <a:moveTo>
                  <a:pt x="360173" y="0"/>
                </a:moveTo>
                <a:lnTo>
                  <a:pt x="318608" y="0"/>
                </a:lnTo>
                <a:lnTo>
                  <a:pt x="307365" y="12700"/>
                </a:lnTo>
                <a:lnTo>
                  <a:pt x="375608" y="12700"/>
                </a:lnTo>
                <a:lnTo>
                  <a:pt x="360173" y="0"/>
                </a:lnTo>
                <a:close/>
              </a:path>
              <a:path w="885189" h="1676400">
                <a:moveTo>
                  <a:pt x="726255" y="0"/>
                </a:moveTo>
                <a:lnTo>
                  <a:pt x="676241" y="0"/>
                </a:lnTo>
                <a:lnTo>
                  <a:pt x="665003" y="12700"/>
                </a:lnTo>
                <a:lnTo>
                  <a:pt x="738967" y="12700"/>
                </a:lnTo>
                <a:lnTo>
                  <a:pt x="726255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83680" y="1079159"/>
            <a:ext cx="1825625" cy="1825625"/>
            <a:chOff x="5083680" y="1079159"/>
            <a:chExt cx="1825625" cy="1825625"/>
          </a:xfrm>
        </p:grpSpPr>
        <p:sp>
          <p:nvSpPr>
            <p:cNvPr id="4" name="object 4"/>
            <p:cNvSpPr/>
            <p:nvPr/>
          </p:nvSpPr>
          <p:spPr>
            <a:xfrm>
              <a:off x="5083670" y="1079169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1046200" y="1233347"/>
                  </a:moveTo>
                  <a:lnTo>
                    <a:pt x="1045032" y="1187564"/>
                  </a:lnTo>
                  <a:lnTo>
                    <a:pt x="1038631" y="1141691"/>
                  </a:lnTo>
                  <a:lnTo>
                    <a:pt x="1026871" y="1096137"/>
                  </a:lnTo>
                  <a:lnTo>
                    <a:pt x="1009573" y="1051293"/>
                  </a:lnTo>
                  <a:lnTo>
                    <a:pt x="987247" y="1008735"/>
                  </a:lnTo>
                  <a:lnTo>
                    <a:pt x="960729" y="969873"/>
                  </a:lnTo>
                  <a:lnTo>
                    <a:pt x="930440" y="934834"/>
                  </a:lnTo>
                  <a:lnTo>
                    <a:pt x="896772" y="903782"/>
                  </a:lnTo>
                  <a:lnTo>
                    <a:pt x="860158" y="876871"/>
                  </a:lnTo>
                  <a:lnTo>
                    <a:pt x="821004" y="854265"/>
                  </a:lnTo>
                  <a:lnTo>
                    <a:pt x="779703" y="836104"/>
                  </a:lnTo>
                  <a:lnTo>
                    <a:pt x="736663" y="822540"/>
                  </a:lnTo>
                  <a:lnTo>
                    <a:pt x="692315" y="813739"/>
                  </a:lnTo>
                  <a:lnTo>
                    <a:pt x="647039" y="809853"/>
                  </a:lnTo>
                  <a:lnTo>
                    <a:pt x="601268" y="811034"/>
                  </a:lnTo>
                  <a:lnTo>
                    <a:pt x="555396" y="817422"/>
                  </a:lnTo>
                  <a:lnTo>
                    <a:pt x="509828" y="829195"/>
                  </a:lnTo>
                  <a:lnTo>
                    <a:pt x="464985" y="846480"/>
                  </a:lnTo>
                  <a:lnTo>
                    <a:pt x="422427" y="868819"/>
                  </a:lnTo>
                  <a:lnTo>
                    <a:pt x="383565" y="895337"/>
                  </a:lnTo>
                  <a:lnTo>
                    <a:pt x="348526" y="925626"/>
                  </a:lnTo>
                  <a:lnTo>
                    <a:pt x="317474" y="959281"/>
                  </a:lnTo>
                  <a:lnTo>
                    <a:pt x="290576" y="995895"/>
                  </a:lnTo>
                  <a:lnTo>
                    <a:pt x="267957" y="1035062"/>
                  </a:lnTo>
                  <a:lnTo>
                    <a:pt x="249796" y="1076363"/>
                  </a:lnTo>
                  <a:lnTo>
                    <a:pt x="236245" y="1119390"/>
                  </a:lnTo>
                  <a:lnTo>
                    <a:pt x="227444" y="1163751"/>
                  </a:lnTo>
                  <a:lnTo>
                    <a:pt x="223558" y="1209027"/>
                  </a:lnTo>
                  <a:lnTo>
                    <a:pt x="224739" y="1254798"/>
                  </a:lnTo>
                  <a:lnTo>
                    <a:pt x="231127" y="1300670"/>
                  </a:lnTo>
                  <a:lnTo>
                    <a:pt x="242900" y="1346225"/>
                  </a:lnTo>
                  <a:lnTo>
                    <a:pt x="260184" y="1391069"/>
                  </a:lnTo>
                  <a:lnTo>
                    <a:pt x="282524" y="1433626"/>
                  </a:lnTo>
                  <a:lnTo>
                    <a:pt x="309041" y="1472501"/>
                  </a:lnTo>
                  <a:lnTo>
                    <a:pt x="339331" y="1507528"/>
                  </a:lnTo>
                  <a:lnTo>
                    <a:pt x="372986" y="1538579"/>
                  </a:lnTo>
                  <a:lnTo>
                    <a:pt x="409600" y="1565490"/>
                  </a:lnTo>
                  <a:lnTo>
                    <a:pt x="448754" y="1588096"/>
                  </a:lnTo>
                  <a:lnTo>
                    <a:pt x="490054" y="1606257"/>
                  </a:lnTo>
                  <a:lnTo>
                    <a:pt x="533095" y="1619808"/>
                  </a:lnTo>
                  <a:lnTo>
                    <a:pt x="577443" y="1628609"/>
                  </a:lnTo>
                  <a:lnTo>
                    <a:pt x="622719" y="1632508"/>
                  </a:lnTo>
                  <a:lnTo>
                    <a:pt x="668489" y="1631327"/>
                  </a:lnTo>
                  <a:lnTo>
                    <a:pt x="714362" y="1624939"/>
                  </a:lnTo>
                  <a:lnTo>
                    <a:pt x="759917" y="1613166"/>
                  </a:lnTo>
                  <a:lnTo>
                    <a:pt x="804760" y="1595882"/>
                  </a:lnTo>
                  <a:lnTo>
                    <a:pt x="847318" y="1573555"/>
                  </a:lnTo>
                  <a:lnTo>
                    <a:pt x="886193" y="1547037"/>
                  </a:lnTo>
                  <a:lnTo>
                    <a:pt x="921232" y="1516735"/>
                  </a:lnTo>
                  <a:lnTo>
                    <a:pt x="952284" y="1483080"/>
                  </a:lnTo>
                  <a:lnTo>
                    <a:pt x="979182" y="1446466"/>
                  </a:lnTo>
                  <a:lnTo>
                    <a:pt x="1001801" y="1407312"/>
                  </a:lnTo>
                  <a:lnTo>
                    <a:pt x="1019962" y="1365999"/>
                  </a:lnTo>
                  <a:lnTo>
                    <a:pt x="1033513" y="1322971"/>
                  </a:lnTo>
                  <a:lnTo>
                    <a:pt x="1042314" y="1278610"/>
                  </a:lnTo>
                  <a:lnTo>
                    <a:pt x="1046200" y="1233347"/>
                  </a:lnTo>
                  <a:close/>
                </a:path>
                <a:path w="1825625" h="1825625">
                  <a:moveTo>
                    <a:pt x="1825409" y="156705"/>
                  </a:moveTo>
                  <a:lnTo>
                    <a:pt x="1817408" y="107226"/>
                  </a:lnTo>
                  <a:lnTo>
                    <a:pt x="1800009" y="73634"/>
                  </a:lnTo>
                  <a:lnTo>
                    <a:pt x="1800009" y="156705"/>
                  </a:lnTo>
                  <a:lnTo>
                    <a:pt x="1800009" y="1668703"/>
                  </a:lnTo>
                  <a:lnTo>
                    <a:pt x="1789684" y="1719757"/>
                  </a:lnTo>
                  <a:lnTo>
                    <a:pt x="1761515" y="1761502"/>
                  </a:lnTo>
                  <a:lnTo>
                    <a:pt x="1719770" y="1789658"/>
                  </a:lnTo>
                  <a:lnTo>
                    <a:pt x="1668703" y="1799996"/>
                  </a:lnTo>
                  <a:lnTo>
                    <a:pt x="156705" y="1799996"/>
                  </a:lnTo>
                  <a:lnTo>
                    <a:pt x="105651" y="1789658"/>
                  </a:lnTo>
                  <a:lnTo>
                    <a:pt x="63906" y="1761502"/>
                  </a:lnTo>
                  <a:lnTo>
                    <a:pt x="35737" y="1719757"/>
                  </a:lnTo>
                  <a:lnTo>
                    <a:pt x="25400" y="1668703"/>
                  </a:lnTo>
                  <a:lnTo>
                    <a:pt x="25400" y="156705"/>
                  </a:lnTo>
                  <a:lnTo>
                    <a:pt x="35737" y="105638"/>
                  </a:lnTo>
                  <a:lnTo>
                    <a:pt x="63906" y="63893"/>
                  </a:lnTo>
                  <a:lnTo>
                    <a:pt x="105651" y="35725"/>
                  </a:lnTo>
                  <a:lnTo>
                    <a:pt x="156705" y="25400"/>
                  </a:lnTo>
                  <a:lnTo>
                    <a:pt x="1668703" y="25400"/>
                  </a:lnTo>
                  <a:lnTo>
                    <a:pt x="1719770" y="35725"/>
                  </a:lnTo>
                  <a:lnTo>
                    <a:pt x="1761515" y="63893"/>
                  </a:lnTo>
                  <a:lnTo>
                    <a:pt x="1789684" y="105638"/>
                  </a:lnTo>
                  <a:lnTo>
                    <a:pt x="1800009" y="156705"/>
                  </a:lnTo>
                  <a:lnTo>
                    <a:pt x="1800009" y="73634"/>
                  </a:lnTo>
                  <a:lnTo>
                    <a:pt x="1795132" y="64211"/>
                  </a:lnTo>
                  <a:lnTo>
                    <a:pt x="1761197" y="30264"/>
                  </a:lnTo>
                  <a:lnTo>
                    <a:pt x="1751774" y="25400"/>
                  </a:lnTo>
                  <a:lnTo>
                    <a:pt x="1718183" y="8001"/>
                  </a:lnTo>
                  <a:lnTo>
                    <a:pt x="1668703" y="0"/>
                  </a:lnTo>
                  <a:lnTo>
                    <a:pt x="156705" y="0"/>
                  </a:lnTo>
                  <a:lnTo>
                    <a:pt x="107226" y="8001"/>
                  </a:lnTo>
                  <a:lnTo>
                    <a:pt x="64223" y="30264"/>
                  </a:lnTo>
                  <a:lnTo>
                    <a:pt x="30276" y="64211"/>
                  </a:lnTo>
                  <a:lnTo>
                    <a:pt x="8001" y="107226"/>
                  </a:lnTo>
                  <a:lnTo>
                    <a:pt x="0" y="156705"/>
                  </a:lnTo>
                  <a:lnTo>
                    <a:pt x="0" y="1668703"/>
                  </a:lnTo>
                  <a:lnTo>
                    <a:pt x="8001" y="1718170"/>
                  </a:lnTo>
                  <a:lnTo>
                    <a:pt x="30276" y="1761185"/>
                  </a:lnTo>
                  <a:lnTo>
                    <a:pt x="64223" y="1795119"/>
                  </a:lnTo>
                  <a:lnTo>
                    <a:pt x="107226" y="1817395"/>
                  </a:lnTo>
                  <a:lnTo>
                    <a:pt x="156705" y="1825396"/>
                  </a:lnTo>
                  <a:lnTo>
                    <a:pt x="1668703" y="1825396"/>
                  </a:lnTo>
                  <a:lnTo>
                    <a:pt x="1718183" y="1817395"/>
                  </a:lnTo>
                  <a:lnTo>
                    <a:pt x="1761197" y="1795119"/>
                  </a:lnTo>
                  <a:lnTo>
                    <a:pt x="1795132" y="1761185"/>
                  </a:lnTo>
                  <a:lnTo>
                    <a:pt x="1817408" y="1718170"/>
                  </a:lnTo>
                  <a:lnTo>
                    <a:pt x="1825409" y="1668703"/>
                  </a:lnTo>
                  <a:lnTo>
                    <a:pt x="1825409" y="156705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27708" y="1852905"/>
              <a:ext cx="822960" cy="822960"/>
            </a:xfrm>
            <a:custGeom>
              <a:avLst/>
              <a:gdLst/>
              <a:ahLst/>
              <a:cxnLst/>
              <a:rect l="l" t="t" r="r" b="b"/>
              <a:pathLst>
                <a:path w="822960" h="822960">
                  <a:moveTo>
                    <a:pt x="423482" y="0"/>
                  </a:moveTo>
                  <a:lnTo>
                    <a:pt x="377706" y="1175"/>
                  </a:lnTo>
                  <a:lnTo>
                    <a:pt x="331833" y="7568"/>
                  </a:lnTo>
                  <a:lnTo>
                    <a:pt x="286271" y="19334"/>
                  </a:lnTo>
                  <a:lnTo>
                    <a:pt x="241429" y="36626"/>
                  </a:lnTo>
                  <a:lnTo>
                    <a:pt x="198875" y="58960"/>
                  </a:lnTo>
                  <a:lnTo>
                    <a:pt x="160003" y="85477"/>
                  </a:lnTo>
                  <a:lnTo>
                    <a:pt x="124966" y="115768"/>
                  </a:lnTo>
                  <a:lnTo>
                    <a:pt x="93918" y="149425"/>
                  </a:lnTo>
                  <a:lnTo>
                    <a:pt x="67012" y="186040"/>
                  </a:lnTo>
                  <a:lnTo>
                    <a:pt x="44403" y="225203"/>
                  </a:lnTo>
                  <a:lnTo>
                    <a:pt x="26243" y="266506"/>
                  </a:lnTo>
                  <a:lnTo>
                    <a:pt x="12687" y="309540"/>
                  </a:lnTo>
                  <a:lnTo>
                    <a:pt x="3888" y="353896"/>
                  </a:lnTo>
                  <a:lnTo>
                    <a:pt x="0" y="399167"/>
                  </a:lnTo>
                  <a:lnTo>
                    <a:pt x="1176" y="444943"/>
                  </a:lnTo>
                  <a:lnTo>
                    <a:pt x="7570" y="490815"/>
                  </a:lnTo>
                  <a:lnTo>
                    <a:pt x="19337" y="536375"/>
                  </a:lnTo>
                  <a:lnTo>
                    <a:pt x="36629" y="581215"/>
                  </a:lnTo>
                  <a:lnTo>
                    <a:pt x="58962" y="623768"/>
                  </a:lnTo>
                  <a:lnTo>
                    <a:pt x="85478" y="662640"/>
                  </a:lnTo>
                  <a:lnTo>
                    <a:pt x="115769" y="697677"/>
                  </a:lnTo>
                  <a:lnTo>
                    <a:pt x="149425" y="728726"/>
                  </a:lnTo>
                  <a:lnTo>
                    <a:pt x="186039" y="755632"/>
                  </a:lnTo>
                  <a:lnTo>
                    <a:pt x="225200" y="778242"/>
                  </a:lnTo>
                  <a:lnTo>
                    <a:pt x="266502" y="796402"/>
                  </a:lnTo>
                  <a:lnTo>
                    <a:pt x="309534" y="809959"/>
                  </a:lnTo>
                  <a:lnTo>
                    <a:pt x="353890" y="818759"/>
                  </a:lnTo>
                  <a:lnTo>
                    <a:pt x="399159" y="822649"/>
                  </a:lnTo>
                  <a:lnTo>
                    <a:pt x="444934" y="821474"/>
                  </a:lnTo>
                  <a:lnTo>
                    <a:pt x="490805" y="815081"/>
                  </a:lnTo>
                  <a:lnTo>
                    <a:pt x="536365" y="803317"/>
                  </a:lnTo>
                  <a:lnTo>
                    <a:pt x="581205" y="786028"/>
                  </a:lnTo>
                  <a:lnTo>
                    <a:pt x="623761" y="763694"/>
                  </a:lnTo>
                  <a:lnTo>
                    <a:pt x="662635" y="737177"/>
                  </a:lnTo>
                  <a:lnTo>
                    <a:pt x="697674" y="706886"/>
                  </a:lnTo>
                  <a:lnTo>
                    <a:pt x="728723" y="673228"/>
                  </a:lnTo>
                  <a:lnTo>
                    <a:pt x="755630" y="636614"/>
                  </a:lnTo>
                  <a:lnTo>
                    <a:pt x="778241" y="597451"/>
                  </a:lnTo>
                  <a:lnTo>
                    <a:pt x="796401" y="556148"/>
                  </a:lnTo>
                  <a:lnTo>
                    <a:pt x="809958" y="513114"/>
                  </a:lnTo>
                  <a:lnTo>
                    <a:pt x="818758" y="468757"/>
                  </a:lnTo>
                  <a:lnTo>
                    <a:pt x="822646" y="423487"/>
                  </a:lnTo>
                  <a:lnTo>
                    <a:pt x="821470" y="377711"/>
                  </a:lnTo>
                  <a:lnTo>
                    <a:pt x="815076" y="331839"/>
                  </a:lnTo>
                  <a:lnTo>
                    <a:pt x="803309" y="286278"/>
                  </a:lnTo>
                  <a:lnTo>
                    <a:pt x="786017" y="241439"/>
                  </a:lnTo>
                  <a:lnTo>
                    <a:pt x="763684" y="198885"/>
                  </a:lnTo>
                  <a:lnTo>
                    <a:pt x="737167" y="160013"/>
                  </a:lnTo>
                  <a:lnTo>
                    <a:pt x="706877" y="124975"/>
                  </a:lnTo>
                  <a:lnTo>
                    <a:pt x="673220" y="93926"/>
                  </a:lnTo>
                  <a:lnTo>
                    <a:pt x="636607" y="67019"/>
                  </a:lnTo>
                  <a:lnTo>
                    <a:pt x="597445" y="44408"/>
                  </a:lnTo>
                  <a:lnTo>
                    <a:pt x="556143" y="26247"/>
                  </a:lnTo>
                  <a:lnTo>
                    <a:pt x="513109" y="12689"/>
                  </a:lnTo>
                  <a:lnTo>
                    <a:pt x="468753" y="3889"/>
                  </a:lnTo>
                  <a:lnTo>
                    <a:pt x="423482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4805" y="1840022"/>
              <a:ext cx="848994" cy="848994"/>
            </a:xfrm>
            <a:custGeom>
              <a:avLst/>
              <a:gdLst/>
              <a:ahLst/>
              <a:cxnLst/>
              <a:rect l="l" t="t" r="r" b="b"/>
              <a:pathLst>
                <a:path w="848995" h="848994">
                  <a:moveTo>
                    <a:pt x="433800" y="0"/>
                  </a:moveTo>
                  <a:lnTo>
                    <a:pt x="386710" y="1553"/>
                  </a:lnTo>
                  <a:lnTo>
                    <a:pt x="339982" y="8403"/>
                  </a:lnTo>
                  <a:lnTo>
                    <a:pt x="293988" y="20539"/>
                  </a:lnTo>
                  <a:lnTo>
                    <a:pt x="249099" y="37947"/>
                  </a:lnTo>
                  <a:lnTo>
                    <a:pt x="206416" y="60241"/>
                  </a:lnTo>
                  <a:lnTo>
                    <a:pt x="166974" y="86841"/>
                  </a:lnTo>
                  <a:lnTo>
                    <a:pt x="131025" y="117474"/>
                  </a:lnTo>
                  <a:lnTo>
                    <a:pt x="98825" y="151870"/>
                  </a:lnTo>
                  <a:lnTo>
                    <a:pt x="70627" y="189757"/>
                  </a:lnTo>
                  <a:lnTo>
                    <a:pt x="46686" y="230862"/>
                  </a:lnTo>
                  <a:lnTo>
                    <a:pt x="27255" y="274916"/>
                  </a:lnTo>
                  <a:lnTo>
                    <a:pt x="12837" y="320859"/>
                  </a:lnTo>
                  <a:lnTo>
                    <a:pt x="3756" y="367554"/>
                  </a:lnTo>
                  <a:lnTo>
                    <a:pt x="0" y="414632"/>
                  </a:lnTo>
                  <a:lnTo>
                    <a:pt x="1554" y="461721"/>
                  </a:lnTo>
                  <a:lnTo>
                    <a:pt x="8408" y="508448"/>
                  </a:lnTo>
                  <a:lnTo>
                    <a:pt x="20548" y="554444"/>
                  </a:lnTo>
                  <a:lnTo>
                    <a:pt x="37961" y="599337"/>
                  </a:lnTo>
                  <a:lnTo>
                    <a:pt x="60251" y="642019"/>
                  </a:lnTo>
                  <a:lnTo>
                    <a:pt x="86848" y="681460"/>
                  </a:lnTo>
                  <a:lnTo>
                    <a:pt x="117480" y="717407"/>
                  </a:lnTo>
                  <a:lnTo>
                    <a:pt x="151876" y="749606"/>
                  </a:lnTo>
                  <a:lnTo>
                    <a:pt x="189764" y="777804"/>
                  </a:lnTo>
                  <a:lnTo>
                    <a:pt x="230872" y="801746"/>
                  </a:lnTo>
                  <a:lnTo>
                    <a:pt x="274931" y="821181"/>
                  </a:lnTo>
                  <a:lnTo>
                    <a:pt x="311696" y="833162"/>
                  </a:lnTo>
                  <a:lnTo>
                    <a:pt x="348994" y="841714"/>
                  </a:lnTo>
                  <a:lnTo>
                    <a:pt x="424410" y="848550"/>
                  </a:lnTo>
                  <a:lnTo>
                    <a:pt x="469027" y="846158"/>
                  </a:lnTo>
                  <a:lnTo>
                    <a:pt x="513268" y="839009"/>
                  </a:lnTo>
                  <a:lnTo>
                    <a:pt x="556819" y="827111"/>
                  </a:lnTo>
                  <a:lnTo>
                    <a:pt x="568032" y="822727"/>
                  </a:lnTo>
                  <a:lnTo>
                    <a:pt x="412552" y="822727"/>
                  </a:lnTo>
                  <a:lnTo>
                    <a:pt x="368669" y="818934"/>
                  </a:lnTo>
                  <a:lnTo>
                    <a:pt x="325664" y="810386"/>
                  </a:lnTo>
                  <a:lnTo>
                    <a:pt x="283935" y="797234"/>
                  </a:lnTo>
                  <a:lnTo>
                    <a:pt x="243882" y="779626"/>
                  </a:lnTo>
                  <a:lnTo>
                    <a:pt x="205903" y="757714"/>
                  </a:lnTo>
                  <a:lnTo>
                    <a:pt x="170399" y="731648"/>
                  </a:lnTo>
                  <a:lnTo>
                    <a:pt x="137767" y="701577"/>
                  </a:lnTo>
                  <a:lnTo>
                    <a:pt x="108407" y="667654"/>
                  </a:lnTo>
                  <a:lnTo>
                    <a:pt x="82719" y="630027"/>
                  </a:lnTo>
                  <a:lnTo>
                    <a:pt x="61101" y="588847"/>
                  </a:lnTo>
                  <a:lnTo>
                    <a:pt x="42481" y="539501"/>
                  </a:lnTo>
                  <a:lnTo>
                    <a:pt x="30615" y="488821"/>
                  </a:lnTo>
                  <a:lnTo>
                    <a:pt x="25518" y="437362"/>
                  </a:lnTo>
                  <a:lnTo>
                    <a:pt x="27211" y="385678"/>
                  </a:lnTo>
                  <a:lnTo>
                    <a:pt x="35708" y="334325"/>
                  </a:lnTo>
                  <a:lnTo>
                    <a:pt x="51030" y="283857"/>
                  </a:lnTo>
                  <a:lnTo>
                    <a:pt x="72760" y="235801"/>
                  </a:lnTo>
                  <a:lnTo>
                    <a:pt x="100207" y="191574"/>
                  </a:lnTo>
                  <a:lnTo>
                    <a:pt x="132992" y="151583"/>
                  </a:lnTo>
                  <a:lnTo>
                    <a:pt x="170737" y="116234"/>
                  </a:lnTo>
                  <a:lnTo>
                    <a:pt x="213062" y="85933"/>
                  </a:lnTo>
                  <a:lnTo>
                    <a:pt x="259589" y="61086"/>
                  </a:lnTo>
                  <a:lnTo>
                    <a:pt x="299578" y="45435"/>
                  </a:lnTo>
                  <a:lnTo>
                    <a:pt x="340517" y="34246"/>
                  </a:lnTo>
                  <a:lnTo>
                    <a:pt x="382108" y="27527"/>
                  </a:lnTo>
                  <a:lnTo>
                    <a:pt x="424054" y="25285"/>
                  </a:lnTo>
                  <a:lnTo>
                    <a:pt x="567284" y="25285"/>
                  </a:lnTo>
                  <a:lnTo>
                    <a:pt x="527577" y="12831"/>
                  </a:lnTo>
                  <a:lnTo>
                    <a:pt x="480880" y="3755"/>
                  </a:lnTo>
                  <a:lnTo>
                    <a:pt x="433800" y="0"/>
                  </a:lnTo>
                  <a:close/>
                </a:path>
                <a:path w="848995" h="848994">
                  <a:moveTo>
                    <a:pt x="567284" y="25285"/>
                  </a:moveTo>
                  <a:lnTo>
                    <a:pt x="424054" y="25285"/>
                  </a:lnTo>
                  <a:lnTo>
                    <a:pt x="459568" y="26891"/>
                  </a:lnTo>
                  <a:lnTo>
                    <a:pt x="494949" y="31711"/>
                  </a:lnTo>
                  <a:lnTo>
                    <a:pt x="564567" y="51015"/>
                  </a:lnTo>
                  <a:lnTo>
                    <a:pt x="612628" y="72749"/>
                  </a:lnTo>
                  <a:lnTo>
                    <a:pt x="656858" y="100197"/>
                  </a:lnTo>
                  <a:lnTo>
                    <a:pt x="696850" y="132981"/>
                  </a:lnTo>
                  <a:lnTo>
                    <a:pt x="732198" y="170721"/>
                  </a:lnTo>
                  <a:lnTo>
                    <a:pt x="762496" y="213041"/>
                  </a:lnTo>
                  <a:lnTo>
                    <a:pt x="787338" y="259562"/>
                  </a:lnTo>
                  <a:lnTo>
                    <a:pt x="805963" y="308913"/>
                  </a:lnTo>
                  <a:lnTo>
                    <a:pt x="817835" y="359594"/>
                  </a:lnTo>
                  <a:lnTo>
                    <a:pt x="822934" y="411054"/>
                  </a:lnTo>
                  <a:lnTo>
                    <a:pt x="821242" y="462737"/>
                  </a:lnTo>
                  <a:lnTo>
                    <a:pt x="812740" y="514092"/>
                  </a:lnTo>
                  <a:lnTo>
                    <a:pt x="797409" y="564565"/>
                  </a:lnTo>
                  <a:lnTo>
                    <a:pt x="775680" y="612625"/>
                  </a:lnTo>
                  <a:lnTo>
                    <a:pt x="748235" y="656853"/>
                  </a:lnTo>
                  <a:lnTo>
                    <a:pt x="715454" y="696843"/>
                  </a:lnTo>
                  <a:lnTo>
                    <a:pt x="677714" y="732191"/>
                  </a:lnTo>
                  <a:lnTo>
                    <a:pt x="635395" y="762490"/>
                  </a:lnTo>
                  <a:lnTo>
                    <a:pt x="588875" y="787336"/>
                  </a:lnTo>
                  <a:lnTo>
                    <a:pt x="545473" y="804068"/>
                  </a:lnTo>
                  <a:lnTo>
                    <a:pt x="501353" y="815444"/>
                  </a:lnTo>
                  <a:lnTo>
                    <a:pt x="456913" y="821613"/>
                  </a:lnTo>
                  <a:lnTo>
                    <a:pt x="412552" y="822727"/>
                  </a:lnTo>
                  <a:lnTo>
                    <a:pt x="568032" y="822727"/>
                  </a:lnTo>
                  <a:lnTo>
                    <a:pt x="642047" y="788185"/>
                  </a:lnTo>
                  <a:lnTo>
                    <a:pt x="681487" y="761588"/>
                  </a:lnTo>
                  <a:lnTo>
                    <a:pt x="717433" y="730956"/>
                  </a:lnTo>
                  <a:lnTo>
                    <a:pt x="749631" y="696561"/>
                  </a:lnTo>
                  <a:lnTo>
                    <a:pt x="777826" y="658673"/>
                  </a:lnTo>
                  <a:lnTo>
                    <a:pt x="801766" y="617564"/>
                  </a:lnTo>
                  <a:lnTo>
                    <a:pt x="821196" y="573506"/>
                  </a:lnTo>
                  <a:lnTo>
                    <a:pt x="835610" y="527558"/>
                  </a:lnTo>
                  <a:lnTo>
                    <a:pt x="844689" y="480859"/>
                  </a:lnTo>
                  <a:lnTo>
                    <a:pt x="848446" y="433779"/>
                  </a:lnTo>
                  <a:lnTo>
                    <a:pt x="846893" y="386689"/>
                  </a:lnTo>
                  <a:lnTo>
                    <a:pt x="840041" y="339961"/>
                  </a:lnTo>
                  <a:lnTo>
                    <a:pt x="827902" y="293965"/>
                  </a:lnTo>
                  <a:lnTo>
                    <a:pt x="810490" y="249071"/>
                  </a:lnTo>
                  <a:lnTo>
                    <a:pt x="788195" y="206390"/>
                  </a:lnTo>
                  <a:lnTo>
                    <a:pt x="761595" y="166949"/>
                  </a:lnTo>
                  <a:lnTo>
                    <a:pt x="730962" y="131003"/>
                  </a:lnTo>
                  <a:lnTo>
                    <a:pt x="696566" y="98805"/>
                  </a:lnTo>
                  <a:lnTo>
                    <a:pt x="658680" y="70610"/>
                  </a:lnTo>
                  <a:lnTo>
                    <a:pt x="617574" y="46670"/>
                  </a:lnTo>
                  <a:lnTo>
                    <a:pt x="573520" y="27241"/>
                  </a:lnTo>
                  <a:lnTo>
                    <a:pt x="567284" y="25285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47053" y="2072254"/>
              <a:ext cx="384175" cy="384175"/>
            </a:xfrm>
            <a:custGeom>
              <a:avLst/>
              <a:gdLst/>
              <a:ahLst/>
              <a:cxnLst/>
              <a:rect l="l" t="t" r="r" b="b"/>
              <a:pathLst>
                <a:path w="384175" h="384175">
                  <a:moveTo>
                    <a:pt x="197650" y="0"/>
                  </a:moveTo>
                  <a:lnTo>
                    <a:pt x="154874" y="3532"/>
                  </a:lnTo>
                  <a:lnTo>
                    <a:pt x="112681" y="17093"/>
                  </a:lnTo>
                  <a:lnTo>
                    <a:pt x="74677" y="39892"/>
                  </a:lnTo>
                  <a:lnTo>
                    <a:pt x="43833" y="69739"/>
                  </a:lnTo>
                  <a:lnTo>
                    <a:pt x="20722" y="105107"/>
                  </a:lnTo>
                  <a:lnTo>
                    <a:pt x="5920" y="144470"/>
                  </a:lnTo>
                  <a:lnTo>
                    <a:pt x="0" y="186302"/>
                  </a:lnTo>
                  <a:lnTo>
                    <a:pt x="3535" y="229078"/>
                  </a:lnTo>
                  <a:lnTo>
                    <a:pt x="17101" y="271271"/>
                  </a:lnTo>
                  <a:lnTo>
                    <a:pt x="39900" y="309275"/>
                  </a:lnTo>
                  <a:lnTo>
                    <a:pt x="69745" y="340120"/>
                  </a:lnTo>
                  <a:lnTo>
                    <a:pt x="105110" y="363231"/>
                  </a:lnTo>
                  <a:lnTo>
                    <a:pt x="144470" y="378035"/>
                  </a:lnTo>
                  <a:lnTo>
                    <a:pt x="186300" y="383958"/>
                  </a:lnTo>
                  <a:lnTo>
                    <a:pt x="229074" y="380425"/>
                  </a:lnTo>
                  <a:lnTo>
                    <a:pt x="271266" y="366864"/>
                  </a:lnTo>
                  <a:lnTo>
                    <a:pt x="309271" y="344061"/>
                  </a:lnTo>
                  <a:lnTo>
                    <a:pt x="340115" y="314212"/>
                  </a:lnTo>
                  <a:lnTo>
                    <a:pt x="363227" y="278845"/>
                  </a:lnTo>
                  <a:lnTo>
                    <a:pt x="378030" y="239483"/>
                  </a:lnTo>
                  <a:lnTo>
                    <a:pt x="383953" y="197652"/>
                  </a:lnTo>
                  <a:lnTo>
                    <a:pt x="380421" y="154878"/>
                  </a:lnTo>
                  <a:lnTo>
                    <a:pt x="366859" y="112686"/>
                  </a:lnTo>
                  <a:lnTo>
                    <a:pt x="344060" y="74682"/>
                  </a:lnTo>
                  <a:lnTo>
                    <a:pt x="314213" y="43837"/>
                  </a:lnTo>
                  <a:lnTo>
                    <a:pt x="278846" y="20726"/>
                  </a:lnTo>
                  <a:lnTo>
                    <a:pt x="239482" y="5922"/>
                  </a:lnTo>
                  <a:lnTo>
                    <a:pt x="197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60390" y="1259776"/>
              <a:ext cx="1337945" cy="1209675"/>
            </a:xfrm>
            <a:custGeom>
              <a:avLst/>
              <a:gdLst/>
              <a:ahLst/>
              <a:cxnLst/>
              <a:rect l="l" t="t" r="r" b="b"/>
              <a:pathLst>
                <a:path w="1337945" h="1209675">
                  <a:moveTo>
                    <a:pt x="683247" y="1010450"/>
                  </a:moveTo>
                  <a:lnTo>
                    <a:pt x="679513" y="964857"/>
                  </a:lnTo>
                  <a:lnTo>
                    <a:pt x="665086" y="919924"/>
                  </a:lnTo>
                  <a:lnTo>
                    <a:pt x="656958" y="905840"/>
                  </a:lnTo>
                  <a:lnTo>
                    <a:pt x="656958" y="1022908"/>
                  </a:lnTo>
                  <a:lnTo>
                    <a:pt x="646391" y="1067549"/>
                  </a:lnTo>
                  <a:lnTo>
                    <a:pt x="624916" y="1108100"/>
                  </a:lnTo>
                  <a:lnTo>
                    <a:pt x="593394" y="1142263"/>
                  </a:lnTo>
                  <a:lnTo>
                    <a:pt x="552678" y="1167765"/>
                  </a:lnTo>
                  <a:lnTo>
                    <a:pt x="506666" y="1181595"/>
                  </a:lnTo>
                  <a:lnTo>
                    <a:pt x="460197" y="1182789"/>
                  </a:lnTo>
                  <a:lnTo>
                    <a:pt x="415544" y="1172235"/>
                  </a:lnTo>
                  <a:lnTo>
                    <a:pt x="374992" y="1150759"/>
                  </a:lnTo>
                  <a:lnTo>
                    <a:pt x="340829" y="1119238"/>
                  </a:lnTo>
                  <a:lnTo>
                    <a:pt x="315315" y="1078509"/>
                  </a:lnTo>
                  <a:lnTo>
                    <a:pt x="301498" y="1032497"/>
                  </a:lnTo>
                  <a:lnTo>
                    <a:pt x="300304" y="986028"/>
                  </a:lnTo>
                  <a:lnTo>
                    <a:pt x="310870" y="941374"/>
                  </a:lnTo>
                  <a:lnTo>
                    <a:pt x="332346" y="900823"/>
                  </a:lnTo>
                  <a:lnTo>
                    <a:pt x="363867" y="866660"/>
                  </a:lnTo>
                  <a:lnTo>
                    <a:pt x="404583" y="841159"/>
                  </a:lnTo>
                  <a:lnTo>
                    <a:pt x="440982" y="829081"/>
                  </a:lnTo>
                  <a:lnTo>
                    <a:pt x="478561" y="825042"/>
                  </a:lnTo>
                  <a:lnTo>
                    <a:pt x="494538" y="825766"/>
                  </a:lnTo>
                  <a:lnTo>
                    <a:pt x="541756" y="836612"/>
                  </a:lnTo>
                  <a:lnTo>
                    <a:pt x="601243" y="873480"/>
                  </a:lnTo>
                  <a:lnTo>
                    <a:pt x="641934" y="930414"/>
                  </a:lnTo>
                  <a:lnTo>
                    <a:pt x="655751" y="976426"/>
                  </a:lnTo>
                  <a:lnTo>
                    <a:pt x="656958" y="1022908"/>
                  </a:lnTo>
                  <a:lnTo>
                    <a:pt x="656958" y="905840"/>
                  </a:lnTo>
                  <a:lnTo>
                    <a:pt x="618617" y="854925"/>
                  </a:lnTo>
                  <a:lnTo>
                    <a:pt x="586981" y="830694"/>
                  </a:lnTo>
                  <a:lnTo>
                    <a:pt x="550697" y="812838"/>
                  </a:lnTo>
                  <a:lnTo>
                    <a:pt x="511644" y="802347"/>
                  </a:lnTo>
                  <a:lnTo>
                    <a:pt x="471881" y="799744"/>
                  </a:lnTo>
                  <a:lnTo>
                    <a:pt x="432371" y="804976"/>
                  </a:lnTo>
                  <a:lnTo>
                    <a:pt x="394093" y="818007"/>
                  </a:lnTo>
                  <a:lnTo>
                    <a:pt x="353631" y="842302"/>
                  </a:lnTo>
                  <a:lnTo>
                    <a:pt x="320776" y="874141"/>
                  </a:lnTo>
                  <a:lnTo>
                    <a:pt x="296151" y="911872"/>
                  </a:lnTo>
                  <a:lnTo>
                    <a:pt x="280352" y="953858"/>
                  </a:lnTo>
                  <a:lnTo>
                    <a:pt x="274015" y="998474"/>
                  </a:lnTo>
                  <a:lnTo>
                    <a:pt x="277749" y="1044067"/>
                  </a:lnTo>
                  <a:lnTo>
                    <a:pt x="292176" y="1088999"/>
                  </a:lnTo>
                  <a:lnTo>
                    <a:pt x="317271" y="1130477"/>
                  </a:lnTo>
                  <a:lnTo>
                    <a:pt x="350266" y="1163904"/>
                  </a:lnTo>
                  <a:lnTo>
                    <a:pt x="389394" y="1188618"/>
                  </a:lnTo>
                  <a:lnTo>
                    <a:pt x="432879" y="1203921"/>
                  </a:lnTo>
                  <a:lnTo>
                    <a:pt x="478929" y="1209167"/>
                  </a:lnTo>
                  <a:lnTo>
                    <a:pt x="500164" y="1208062"/>
                  </a:lnTo>
                  <a:lnTo>
                    <a:pt x="521385" y="1204683"/>
                  </a:lnTo>
                  <a:lnTo>
                    <a:pt x="542442" y="1198994"/>
                  </a:lnTo>
                  <a:lnTo>
                    <a:pt x="563168" y="1190917"/>
                  </a:lnTo>
                  <a:lnTo>
                    <a:pt x="576694" y="1182789"/>
                  </a:lnTo>
                  <a:lnTo>
                    <a:pt x="603631" y="1166622"/>
                  </a:lnTo>
                  <a:lnTo>
                    <a:pt x="636485" y="1134795"/>
                  </a:lnTo>
                  <a:lnTo>
                    <a:pt x="661111" y="1097064"/>
                  </a:lnTo>
                  <a:lnTo>
                    <a:pt x="676910" y="1055065"/>
                  </a:lnTo>
                  <a:lnTo>
                    <a:pt x="683247" y="1010450"/>
                  </a:lnTo>
                  <a:close/>
                </a:path>
                <a:path w="1337945" h="1209675">
                  <a:moveTo>
                    <a:pt x="1337614" y="677799"/>
                  </a:moveTo>
                  <a:lnTo>
                    <a:pt x="1333169" y="634707"/>
                  </a:lnTo>
                  <a:lnTo>
                    <a:pt x="1312608" y="600468"/>
                  </a:lnTo>
                  <a:lnTo>
                    <a:pt x="1312608" y="665226"/>
                  </a:lnTo>
                  <a:lnTo>
                    <a:pt x="1311656" y="681710"/>
                  </a:lnTo>
                  <a:lnTo>
                    <a:pt x="1294777" y="731304"/>
                  </a:lnTo>
                  <a:lnTo>
                    <a:pt x="1250302" y="779310"/>
                  </a:lnTo>
                  <a:lnTo>
                    <a:pt x="1204341" y="802170"/>
                  </a:lnTo>
                  <a:lnTo>
                    <a:pt x="1156677" y="812711"/>
                  </a:lnTo>
                  <a:lnTo>
                    <a:pt x="1132001" y="814184"/>
                  </a:lnTo>
                  <a:lnTo>
                    <a:pt x="1131951" y="813028"/>
                  </a:lnTo>
                  <a:lnTo>
                    <a:pt x="1130147" y="767295"/>
                  </a:lnTo>
                  <a:lnTo>
                    <a:pt x="1132497" y="722680"/>
                  </a:lnTo>
                  <a:lnTo>
                    <a:pt x="1141476" y="681393"/>
                  </a:lnTo>
                  <a:lnTo>
                    <a:pt x="1159522" y="644436"/>
                  </a:lnTo>
                  <a:lnTo>
                    <a:pt x="1197025" y="612432"/>
                  </a:lnTo>
                  <a:lnTo>
                    <a:pt x="1246238" y="600189"/>
                  </a:lnTo>
                  <a:lnTo>
                    <a:pt x="1247216" y="600189"/>
                  </a:lnTo>
                  <a:lnTo>
                    <a:pt x="1290637" y="614514"/>
                  </a:lnTo>
                  <a:lnTo>
                    <a:pt x="1310322" y="647141"/>
                  </a:lnTo>
                  <a:lnTo>
                    <a:pt x="1312608" y="665226"/>
                  </a:lnTo>
                  <a:lnTo>
                    <a:pt x="1312608" y="600468"/>
                  </a:lnTo>
                  <a:lnTo>
                    <a:pt x="1273594" y="578154"/>
                  </a:lnTo>
                  <a:lnTo>
                    <a:pt x="1249997" y="574852"/>
                  </a:lnTo>
                  <a:lnTo>
                    <a:pt x="1217637" y="577989"/>
                  </a:lnTo>
                  <a:lnTo>
                    <a:pt x="1159738" y="606767"/>
                  </a:lnTo>
                  <a:lnTo>
                    <a:pt x="1118095" y="671093"/>
                  </a:lnTo>
                  <a:lnTo>
                    <a:pt x="1107719" y="715784"/>
                  </a:lnTo>
                  <a:lnTo>
                    <a:pt x="1104734" y="763371"/>
                  </a:lnTo>
                  <a:lnTo>
                    <a:pt x="1106474" y="813028"/>
                  </a:lnTo>
                  <a:lnTo>
                    <a:pt x="1088453" y="810526"/>
                  </a:lnTo>
                  <a:lnTo>
                    <a:pt x="1037209" y="794689"/>
                  </a:lnTo>
                  <a:lnTo>
                    <a:pt x="977112" y="761174"/>
                  </a:lnTo>
                  <a:lnTo>
                    <a:pt x="920521" y="711225"/>
                  </a:lnTo>
                  <a:lnTo>
                    <a:pt x="894956" y="677799"/>
                  </a:lnTo>
                  <a:lnTo>
                    <a:pt x="871969" y="637540"/>
                  </a:lnTo>
                  <a:lnTo>
                    <a:pt x="852119" y="589508"/>
                  </a:lnTo>
                  <a:lnTo>
                    <a:pt x="835977" y="532803"/>
                  </a:lnTo>
                  <a:lnTo>
                    <a:pt x="824103" y="466521"/>
                  </a:lnTo>
                  <a:lnTo>
                    <a:pt x="817067" y="389737"/>
                  </a:lnTo>
                  <a:lnTo>
                    <a:pt x="811911" y="346506"/>
                  </a:lnTo>
                  <a:lnTo>
                    <a:pt x="801255" y="303631"/>
                  </a:lnTo>
                  <a:lnTo>
                    <a:pt x="785329" y="261556"/>
                  </a:lnTo>
                  <a:lnTo>
                    <a:pt x="764387" y="220764"/>
                  </a:lnTo>
                  <a:lnTo>
                    <a:pt x="738632" y="181698"/>
                  </a:lnTo>
                  <a:lnTo>
                    <a:pt x="708317" y="144805"/>
                  </a:lnTo>
                  <a:lnTo>
                    <a:pt x="673671" y="110566"/>
                  </a:lnTo>
                  <a:lnTo>
                    <a:pt x="635749" y="80073"/>
                  </a:lnTo>
                  <a:lnTo>
                    <a:pt x="595642" y="54178"/>
                  </a:lnTo>
                  <a:lnTo>
                    <a:pt x="553859" y="33058"/>
                  </a:lnTo>
                  <a:lnTo>
                    <a:pt x="510870" y="16891"/>
                  </a:lnTo>
                  <a:lnTo>
                    <a:pt x="467169" y="5867"/>
                  </a:lnTo>
                  <a:lnTo>
                    <a:pt x="423240" y="177"/>
                  </a:lnTo>
                  <a:lnTo>
                    <a:pt x="379577" y="0"/>
                  </a:lnTo>
                  <a:lnTo>
                    <a:pt x="330504" y="6921"/>
                  </a:lnTo>
                  <a:lnTo>
                    <a:pt x="284213" y="21259"/>
                  </a:lnTo>
                  <a:lnTo>
                    <a:pt x="241325" y="42392"/>
                  </a:lnTo>
                  <a:lnTo>
                    <a:pt x="202476" y="69735"/>
                  </a:lnTo>
                  <a:lnTo>
                    <a:pt x="168275" y="102679"/>
                  </a:lnTo>
                  <a:lnTo>
                    <a:pt x="139357" y="140627"/>
                  </a:lnTo>
                  <a:lnTo>
                    <a:pt x="116332" y="182994"/>
                  </a:lnTo>
                  <a:lnTo>
                    <a:pt x="99834" y="229158"/>
                  </a:lnTo>
                  <a:lnTo>
                    <a:pt x="90474" y="278523"/>
                  </a:lnTo>
                  <a:lnTo>
                    <a:pt x="88773" y="312826"/>
                  </a:lnTo>
                  <a:lnTo>
                    <a:pt x="89103" y="324180"/>
                  </a:lnTo>
                  <a:lnTo>
                    <a:pt x="78257" y="339559"/>
                  </a:lnTo>
                  <a:lnTo>
                    <a:pt x="58254" y="372427"/>
                  </a:lnTo>
                  <a:lnTo>
                    <a:pt x="29629" y="434949"/>
                  </a:lnTo>
                  <a:lnTo>
                    <a:pt x="14960" y="481228"/>
                  </a:lnTo>
                  <a:lnTo>
                    <a:pt x="5130" y="528231"/>
                  </a:lnTo>
                  <a:lnTo>
                    <a:pt x="203" y="574852"/>
                  </a:lnTo>
                  <a:lnTo>
                    <a:pt x="0" y="622388"/>
                  </a:lnTo>
                  <a:lnTo>
                    <a:pt x="4699" y="668553"/>
                  </a:lnTo>
                  <a:lnTo>
                    <a:pt x="14249" y="713435"/>
                  </a:lnTo>
                  <a:lnTo>
                    <a:pt x="28638" y="756526"/>
                  </a:lnTo>
                  <a:lnTo>
                    <a:pt x="47879" y="797344"/>
                  </a:lnTo>
                  <a:lnTo>
                    <a:pt x="58966" y="805726"/>
                  </a:lnTo>
                  <a:lnTo>
                    <a:pt x="71272" y="798995"/>
                  </a:lnTo>
                  <a:lnTo>
                    <a:pt x="73520" y="791273"/>
                  </a:lnTo>
                  <a:lnTo>
                    <a:pt x="70154" y="785139"/>
                  </a:lnTo>
                  <a:lnTo>
                    <a:pt x="50139" y="741819"/>
                  </a:lnTo>
                  <a:lnTo>
                    <a:pt x="35915" y="695820"/>
                  </a:lnTo>
                  <a:lnTo>
                    <a:pt x="27482" y="647801"/>
                  </a:lnTo>
                  <a:lnTo>
                    <a:pt x="24815" y="598449"/>
                  </a:lnTo>
                  <a:lnTo>
                    <a:pt x="27927" y="548436"/>
                  </a:lnTo>
                  <a:lnTo>
                    <a:pt x="36817" y="498436"/>
                  </a:lnTo>
                  <a:lnTo>
                    <a:pt x="51473" y="449122"/>
                  </a:lnTo>
                  <a:lnTo>
                    <a:pt x="71894" y="401154"/>
                  </a:lnTo>
                  <a:lnTo>
                    <a:pt x="93586" y="362546"/>
                  </a:lnTo>
                  <a:lnTo>
                    <a:pt x="105511" y="406755"/>
                  </a:lnTo>
                  <a:lnTo>
                    <a:pt x="124218" y="447814"/>
                  </a:lnTo>
                  <a:lnTo>
                    <a:pt x="149275" y="484657"/>
                  </a:lnTo>
                  <a:lnTo>
                    <a:pt x="180276" y="516166"/>
                  </a:lnTo>
                  <a:lnTo>
                    <a:pt x="217843" y="541604"/>
                  </a:lnTo>
                  <a:lnTo>
                    <a:pt x="259461" y="558927"/>
                  </a:lnTo>
                  <a:lnTo>
                    <a:pt x="303301" y="567944"/>
                  </a:lnTo>
                  <a:lnTo>
                    <a:pt x="347548" y="568477"/>
                  </a:lnTo>
                  <a:lnTo>
                    <a:pt x="390398" y="560298"/>
                  </a:lnTo>
                  <a:lnTo>
                    <a:pt x="428129" y="544042"/>
                  </a:lnTo>
                  <a:lnTo>
                    <a:pt x="430047" y="543217"/>
                  </a:lnTo>
                  <a:lnTo>
                    <a:pt x="466217" y="515556"/>
                  </a:lnTo>
                  <a:lnTo>
                    <a:pt x="494461" y="480148"/>
                  </a:lnTo>
                  <a:lnTo>
                    <a:pt x="513892" y="439483"/>
                  </a:lnTo>
                  <a:lnTo>
                    <a:pt x="523722" y="395909"/>
                  </a:lnTo>
                  <a:lnTo>
                    <a:pt x="523087" y="351891"/>
                  </a:lnTo>
                  <a:lnTo>
                    <a:pt x="511136" y="309829"/>
                  </a:lnTo>
                  <a:lnTo>
                    <a:pt x="499008" y="290334"/>
                  </a:lnTo>
                  <a:lnTo>
                    <a:pt x="499008" y="363804"/>
                  </a:lnTo>
                  <a:lnTo>
                    <a:pt x="496227" y="409359"/>
                  </a:lnTo>
                  <a:lnTo>
                    <a:pt x="480847" y="453174"/>
                  </a:lnTo>
                  <a:lnTo>
                    <a:pt x="454126" y="491667"/>
                  </a:lnTo>
                  <a:lnTo>
                    <a:pt x="417347" y="521208"/>
                  </a:lnTo>
                  <a:lnTo>
                    <a:pt x="375043" y="538264"/>
                  </a:lnTo>
                  <a:lnTo>
                    <a:pt x="329044" y="544042"/>
                  </a:lnTo>
                  <a:lnTo>
                    <a:pt x="282130" y="538848"/>
                  </a:lnTo>
                  <a:lnTo>
                    <a:pt x="237070" y="522973"/>
                  </a:lnTo>
                  <a:lnTo>
                    <a:pt x="196634" y="496747"/>
                  </a:lnTo>
                  <a:lnTo>
                    <a:pt x="164833" y="463448"/>
                  </a:lnTo>
                  <a:lnTo>
                    <a:pt x="140258" y="423862"/>
                  </a:lnTo>
                  <a:lnTo>
                    <a:pt x="123469" y="379526"/>
                  </a:lnTo>
                  <a:lnTo>
                    <a:pt x="120472" y="362546"/>
                  </a:lnTo>
                  <a:lnTo>
                    <a:pt x="115062" y="331952"/>
                  </a:lnTo>
                  <a:lnTo>
                    <a:pt x="150495" y="293052"/>
                  </a:lnTo>
                  <a:lnTo>
                    <a:pt x="152285" y="291084"/>
                  </a:lnTo>
                  <a:lnTo>
                    <a:pt x="193433" y="258838"/>
                  </a:lnTo>
                  <a:lnTo>
                    <a:pt x="237515" y="236080"/>
                  </a:lnTo>
                  <a:lnTo>
                    <a:pt x="283540" y="223634"/>
                  </a:lnTo>
                  <a:lnTo>
                    <a:pt x="329641" y="221957"/>
                  </a:lnTo>
                  <a:lnTo>
                    <a:pt x="377240" y="230479"/>
                  </a:lnTo>
                  <a:lnTo>
                    <a:pt x="422224" y="249478"/>
                  </a:lnTo>
                  <a:lnTo>
                    <a:pt x="460489" y="279260"/>
                  </a:lnTo>
                  <a:lnTo>
                    <a:pt x="487921" y="320128"/>
                  </a:lnTo>
                  <a:lnTo>
                    <a:pt x="499008" y="363804"/>
                  </a:lnTo>
                  <a:lnTo>
                    <a:pt x="499008" y="290334"/>
                  </a:lnTo>
                  <a:lnTo>
                    <a:pt x="452259" y="238163"/>
                  </a:lnTo>
                  <a:lnTo>
                    <a:pt x="412280" y="215684"/>
                  </a:lnTo>
                  <a:lnTo>
                    <a:pt x="368566" y="201739"/>
                  </a:lnTo>
                  <a:lnTo>
                    <a:pt x="323570" y="196100"/>
                  </a:lnTo>
                  <a:lnTo>
                    <a:pt x="279742" y="198501"/>
                  </a:lnTo>
                  <a:lnTo>
                    <a:pt x="235280" y="209804"/>
                  </a:lnTo>
                  <a:lnTo>
                    <a:pt x="192468" y="229743"/>
                  </a:lnTo>
                  <a:lnTo>
                    <a:pt x="152031" y="257683"/>
                  </a:lnTo>
                  <a:lnTo>
                    <a:pt x="114706" y="293052"/>
                  </a:lnTo>
                  <a:lnTo>
                    <a:pt x="114960" y="289140"/>
                  </a:lnTo>
                  <a:lnTo>
                    <a:pt x="124320" y="235927"/>
                  </a:lnTo>
                  <a:lnTo>
                    <a:pt x="139471" y="193509"/>
                  </a:lnTo>
                  <a:lnTo>
                    <a:pt x="160604" y="154584"/>
                  </a:lnTo>
                  <a:lnTo>
                    <a:pt x="187159" y="119697"/>
                  </a:lnTo>
                  <a:lnTo>
                    <a:pt x="218554" y="89420"/>
                  </a:lnTo>
                  <a:lnTo>
                    <a:pt x="254215" y="64300"/>
                  </a:lnTo>
                  <a:lnTo>
                    <a:pt x="293573" y="44881"/>
                  </a:lnTo>
                  <a:lnTo>
                    <a:pt x="336054" y="31711"/>
                  </a:lnTo>
                  <a:lnTo>
                    <a:pt x="381101" y="25349"/>
                  </a:lnTo>
                  <a:lnTo>
                    <a:pt x="428777" y="26098"/>
                  </a:lnTo>
                  <a:lnTo>
                    <a:pt x="476719" y="33858"/>
                  </a:lnTo>
                  <a:lnTo>
                    <a:pt x="524205" y="48348"/>
                  </a:lnTo>
                  <a:lnTo>
                    <a:pt x="570522" y="69303"/>
                  </a:lnTo>
                  <a:lnTo>
                    <a:pt x="614946" y="96456"/>
                  </a:lnTo>
                  <a:lnTo>
                    <a:pt x="656767" y="129527"/>
                  </a:lnTo>
                  <a:lnTo>
                    <a:pt x="694436" y="167347"/>
                  </a:lnTo>
                  <a:lnTo>
                    <a:pt x="726490" y="208394"/>
                  </a:lnTo>
                  <a:lnTo>
                    <a:pt x="752602" y="251968"/>
                  </a:lnTo>
                  <a:lnTo>
                    <a:pt x="772401" y="297395"/>
                  </a:lnTo>
                  <a:lnTo>
                    <a:pt x="785545" y="343992"/>
                  </a:lnTo>
                  <a:lnTo>
                    <a:pt x="791692" y="391147"/>
                  </a:lnTo>
                  <a:lnTo>
                    <a:pt x="794804" y="435470"/>
                  </a:lnTo>
                  <a:lnTo>
                    <a:pt x="799807" y="480174"/>
                  </a:lnTo>
                  <a:lnTo>
                    <a:pt x="807262" y="524637"/>
                  </a:lnTo>
                  <a:lnTo>
                    <a:pt x="817778" y="568490"/>
                  </a:lnTo>
                  <a:lnTo>
                    <a:pt x="831951" y="611225"/>
                  </a:lnTo>
                  <a:lnTo>
                    <a:pt x="850353" y="652360"/>
                  </a:lnTo>
                  <a:lnTo>
                    <a:pt x="873582" y="691451"/>
                  </a:lnTo>
                  <a:lnTo>
                    <a:pt x="902233" y="728002"/>
                  </a:lnTo>
                  <a:lnTo>
                    <a:pt x="936891" y="761542"/>
                  </a:lnTo>
                  <a:lnTo>
                    <a:pt x="978154" y="791616"/>
                  </a:lnTo>
                  <a:lnTo>
                    <a:pt x="1026591" y="817753"/>
                  </a:lnTo>
                  <a:lnTo>
                    <a:pt x="1068298" y="832167"/>
                  </a:lnTo>
                  <a:lnTo>
                    <a:pt x="1112710" y="838923"/>
                  </a:lnTo>
                  <a:lnTo>
                    <a:pt x="1114844" y="840511"/>
                  </a:lnTo>
                  <a:lnTo>
                    <a:pt x="1117473" y="841438"/>
                  </a:lnTo>
                  <a:lnTo>
                    <a:pt x="1120597" y="841438"/>
                  </a:lnTo>
                  <a:lnTo>
                    <a:pt x="1123391" y="841248"/>
                  </a:lnTo>
                  <a:lnTo>
                    <a:pt x="1125385" y="840562"/>
                  </a:lnTo>
                  <a:lnTo>
                    <a:pt x="1127099" y="839470"/>
                  </a:lnTo>
                  <a:lnTo>
                    <a:pt x="1155915" y="838288"/>
                  </a:lnTo>
                  <a:lnTo>
                    <a:pt x="1211643" y="826490"/>
                  </a:lnTo>
                  <a:lnTo>
                    <a:pt x="1272095" y="794931"/>
                  </a:lnTo>
                  <a:lnTo>
                    <a:pt x="1299870" y="768489"/>
                  </a:lnTo>
                  <a:lnTo>
                    <a:pt x="1333817" y="700976"/>
                  </a:lnTo>
                  <a:lnTo>
                    <a:pt x="1337614" y="67779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33" y="436594"/>
            <a:ext cx="1176252" cy="16756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720658" y="432019"/>
            <a:ext cx="706120" cy="172720"/>
            <a:chOff x="1720658" y="432019"/>
            <a:chExt cx="706120" cy="17272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0658" y="432019"/>
              <a:ext cx="493779" cy="1721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7642" y="481391"/>
              <a:ext cx="189048" cy="122758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6241446" y="506928"/>
            <a:ext cx="857250" cy="139700"/>
            <a:chOff x="6241446" y="506928"/>
            <a:chExt cx="857250" cy="13970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41446" y="509973"/>
              <a:ext cx="86258" cy="11018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0332" y="539846"/>
              <a:ext cx="64617" cy="818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40163" y="506928"/>
              <a:ext cx="368966" cy="11475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074" y="0"/>
                  </a:lnTo>
                  <a:lnTo>
                    <a:pt x="65074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5687" y="539083"/>
              <a:ext cx="162690" cy="107137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1679750" y="4279392"/>
            <a:ext cx="361315" cy="913765"/>
          </a:xfrm>
          <a:custGeom>
            <a:avLst/>
            <a:gdLst/>
            <a:ahLst/>
            <a:cxnLst/>
            <a:rect l="l" t="t" r="r" b="b"/>
            <a:pathLst>
              <a:path w="361314" h="913764">
                <a:moveTo>
                  <a:pt x="341769" y="0"/>
                </a:moveTo>
                <a:lnTo>
                  <a:pt x="331050" y="0"/>
                </a:lnTo>
                <a:lnTo>
                  <a:pt x="325805" y="1790"/>
                </a:lnTo>
                <a:lnTo>
                  <a:pt x="316433" y="8940"/>
                </a:lnTo>
                <a:lnTo>
                  <a:pt x="313639" y="14516"/>
                </a:lnTo>
                <a:lnTo>
                  <a:pt x="312750" y="22110"/>
                </a:lnTo>
                <a:lnTo>
                  <a:pt x="310403" y="36253"/>
                </a:lnTo>
                <a:lnTo>
                  <a:pt x="297993" y="93863"/>
                </a:lnTo>
                <a:lnTo>
                  <a:pt x="277020" y="167456"/>
                </a:lnTo>
                <a:lnTo>
                  <a:pt x="263124" y="209142"/>
                </a:lnTo>
                <a:lnTo>
                  <a:pt x="247637" y="250250"/>
                </a:lnTo>
                <a:lnTo>
                  <a:pt x="232065" y="286254"/>
                </a:lnTo>
                <a:lnTo>
                  <a:pt x="210156" y="328924"/>
                </a:lnTo>
                <a:lnTo>
                  <a:pt x="188094" y="364843"/>
                </a:lnTo>
                <a:lnTo>
                  <a:pt x="157048" y="399491"/>
                </a:lnTo>
                <a:lnTo>
                  <a:pt x="130594" y="409879"/>
                </a:lnTo>
                <a:lnTo>
                  <a:pt x="122614" y="409022"/>
                </a:lnTo>
                <a:lnTo>
                  <a:pt x="102145" y="370469"/>
                </a:lnTo>
                <a:lnTo>
                  <a:pt x="101790" y="359651"/>
                </a:lnTo>
                <a:lnTo>
                  <a:pt x="101790" y="352501"/>
                </a:lnTo>
                <a:lnTo>
                  <a:pt x="102234" y="344131"/>
                </a:lnTo>
                <a:lnTo>
                  <a:pt x="135280" y="27685"/>
                </a:lnTo>
                <a:lnTo>
                  <a:pt x="135280" y="15405"/>
                </a:lnTo>
                <a:lnTo>
                  <a:pt x="132600" y="9499"/>
                </a:lnTo>
                <a:lnTo>
                  <a:pt x="121881" y="1904"/>
                </a:lnTo>
                <a:lnTo>
                  <a:pt x="116738" y="0"/>
                </a:lnTo>
                <a:lnTo>
                  <a:pt x="106489" y="0"/>
                </a:lnTo>
                <a:lnTo>
                  <a:pt x="59601" y="295351"/>
                </a:lnTo>
                <a:lnTo>
                  <a:pt x="55852" y="336921"/>
                </a:lnTo>
                <a:lnTo>
                  <a:pt x="54996" y="366535"/>
                </a:lnTo>
                <a:lnTo>
                  <a:pt x="55659" y="379421"/>
                </a:lnTo>
                <a:lnTo>
                  <a:pt x="65872" y="420050"/>
                </a:lnTo>
                <a:lnTo>
                  <a:pt x="94466" y="449597"/>
                </a:lnTo>
                <a:lnTo>
                  <a:pt x="125234" y="456755"/>
                </a:lnTo>
                <a:lnTo>
                  <a:pt x="137345" y="456062"/>
                </a:lnTo>
                <a:lnTo>
                  <a:pt x="180435" y="439690"/>
                </a:lnTo>
                <a:lnTo>
                  <a:pt x="216304" y="406132"/>
                </a:lnTo>
                <a:lnTo>
                  <a:pt x="239407" y="372021"/>
                </a:lnTo>
                <a:lnTo>
                  <a:pt x="260067" y="332291"/>
                </a:lnTo>
                <a:lnTo>
                  <a:pt x="280896" y="282855"/>
                </a:lnTo>
                <a:lnTo>
                  <a:pt x="289305" y="255168"/>
                </a:lnTo>
                <a:lnTo>
                  <a:pt x="291312" y="255841"/>
                </a:lnTo>
                <a:lnTo>
                  <a:pt x="288299" y="271325"/>
                </a:lnTo>
                <a:lnTo>
                  <a:pt x="285953" y="288315"/>
                </a:lnTo>
                <a:lnTo>
                  <a:pt x="246443" y="673747"/>
                </a:lnTo>
                <a:lnTo>
                  <a:pt x="243555" y="696157"/>
                </a:lnTo>
                <a:lnTo>
                  <a:pt x="234511" y="738848"/>
                </a:lnTo>
                <a:lnTo>
                  <a:pt x="220616" y="778406"/>
                </a:lnTo>
                <a:lnTo>
                  <a:pt x="198851" y="813068"/>
                </a:lnTo>
                <a:lnTo>
                  <a:pt x="163990" y="845354"/>
                </a:lnTo>
                <a:lnTo>
                  <a:pt x="116781" y="864285"/>
                </a:lnTo>
                <a:lnTo>
                  <a:pt x="88404" y="866635"/>
                </a:lnTo>
                <a:lnTo>
                  <a:pt x="80532" y="866485"/>
                </a:lnTo>
                <a:lnTo>
                  <a:pt x="29895" y="857694"/>
                </a:lnTo>
                <a:lnTo>
                  <a:pt x="27000" y="857249"/>
                </a:lnTo>
                <a:lnTo>
                  <a:pt x="17183" y="857249"/>
                </a:lnTo>
                <a:lnTo>
                  <a:pt x="11163" y="859701"/>
                </a:lnTo>
                <a:lnTo>
                  <a:pt x="2235" y="869518"/>
                </a:lnTo>
                <a:lnTo>
                  <a:pt x="0" y="875106"/>
                </a:lnTo>
                <a:lnTo>
                  <a:pt x="0" y="886269"/>
                </a:lnTo>
                <a:lnTo>
                  <a:pt x="34316" y="908988"/>
                </a:lnTo>
                <a:lnTo>
                  <a:pt x="83718" y="913510"/>
                </a:lnTo>
                <a:lnTo>
                  <a:pt x="123430" y="910077"/>
                </a:lnTo>
                <a:lnTo>
                  <a:pt x="192067" y="882617"/>
                </a:lnTo>
                <a:lnTo>
                  <a:pt x="229677" y="849068"/>
                </a:lnTo>
                <a:lnTo>
                  <a:pt x="257392" y="808124"/>
                </a:lnTo>
                <a:lnTo>
                  <a:pt x="275704" y="764457"/>
                </a:lnTo>
                <a:lnTo>
                  <a:pt x="286836" y="719242"/>
                </a:lnTo>
                <a:lnTo>
                  <a:pt x="360972" y="28130"/>
                </a:lnTo>
                <a:lnTo>
                  <a:pt x="360972" y="14287"/>
                </a:lnTo>
                <a:lnTo>
                  <a:pt x="358178" y="8369"/>
                </a:lnTo>
                <a:lnTo>
                  <a:pt x="347014" y="1663"/>
                </a:lnTo>
                <a:lnTo>
                  <a:pt x="34176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79105" y="4279392"/>
            <a:ext cx="361315" cy="913765"/>
          </a:xfrm>
          <a:custGeom>
            <a:avLst/>
            <a:gdLst/>
            <a:ahLst/>
            <a:cxnLst/>
            <a:rect l="l" t="t" r="r" b="b"/>
            <a:pathLst>
              <a:path w="361314" h="913764">
                <a:moveTo>
                  <a:pt x="341782" y="0"/>
                </a:moveTo>
                <a:lnTo>
                  <a:pt x="331063" y="0"/>
                </a:lnTo>
                <a:lnTo>
                  <a:pt x="325818" y="1790"/>
                </a:lnTo>
                <a:lnTo>
                  <a:pt x="316445" y="8940"/>
                </a:lnTo>
                <a:lnTo>
                  <a:pt x="313651" y="14516"/>
                </a:lnTo>
                <a:lnTo>
                  <a:pt x="312762" y="22110"/>
                </a:lnTo>
                <a:lnTo>
                  <a:pt x="310416" y="36253"/>
                </a:lnTo>
                <a:lnTo>
                  <a:pt x="298004" y="93863"/>
                </a:lnTo>
                <a:lnTo>
                  <a:pt x="277031" y="167456"/>
                </a:lnTo>
                <a:lnTo>
                  <a:pt x="263131" y="209142"/>
                </a:lnTo>
                <a:lnTo>
                  <a:pt x="247645" y="250250"/>
                </a:lnTo>
                <a:lnTo>
                  <a:pt x="232076" y="286254"/>
                </a:lnTo>
                <a:lnTo>
                  <a:pt x="210168" y="328924"/>
                </a:lnTo>
                <a:lnTo>
                  <a:pt x="188107" y="364843"/>
                </a:lnTo>
                <a:lnTo>
                  <a:pt x="157060" y="399491"/>
                </a:lnTo>
                <a:lnTo>
                  <a:pt x="130594" y="409879"/>
                </a:lnTo>
                <a:lnTo>
                  <a:pt x="122621" y="409022"/>
                </a:lnTo>
                <a:lnTo>
                  <a:pt x="102147" y="370469"/>
                </a:lnTo>
                <a:lnTo>
                  <a:pt x="101790" y="359651"/>
                </a:lnTo>
                <a:lnTo>
                  <a:pt x="101790" y="352501"/>
                </a:lnTo>
                <a:lnTo>
                  <a:pt x="102247" y="344131"/>
                </a:lnTo>
                <a:lnTo>
                  <a:pt x="135280" y="27685"/>
                </a:lnTo>
                <a:lnTo>
                  <a:pt x="135280" y="15405"/>
                </a:lnTo>
                <a:lnTo>
                  <a:pt x="132600" y="9499"/>
                </a:lnTo>
                <a:lnTo>
                  <a:pt x="121881" y="1904"/>
                </a:lnTo>
                <a:lnTo>
                  <a:pt x="116751" y="0"/>
                </a:lnTo>
                <a:lnTo>
                  <a:pt x="106489" y="0"/>
                </a:lnTo>
                <a:lnTo>
                  <a:pt x="59601" y="295351"/>
                </a:lnTo>
                <a:lnTo>
                  <a:pt x="55863" y="336921"/>
                </a:lnTo>
                <a:lnTo>
                  <a:pt x="54998" y="366535"/>
                </a:lnTo>
                <a:lnTo>
                  <a:pt x="55670" y="379421"/>
                </a:lnTo>
                <a:lnTo>
                  <a:pt x="65879" y="420050"/>
                </a:lnTo>
                <a:lnTo>
                  <a:pt x="94473" y="449597"/>
                </a:lnTo>
                <a:lnTo>
                  <a:pt x="125234" y="456755"/>
                </a:lnTo>
                <a:lnTo>
                  <a:pt x="137353" y="456062"/>
                </a:lnTo>
                <a:lnTo>
                  <a:pt x="180442" y="439690"/>
                </a:lnTo>
                <a:lnTo>
                  <a:pt x="216317" y="406132"/>
                </a:lnTo>
                <a:lnTo>
                  <a:pt x="239420" y="372021"/>
                </a:lnTo>
                <a:lnTo>
                  <a:pt x="260078" y="332291"/>
                </a:lnTo>
                <a:lnTo>
                  <a:pt x="280908" y="282855"/>
                </a:lnTo>
                <a:lnTo>
                  <a:pt x="289318" y="255168"/>
                </a:lnTo>
                <a:lnTo>
                  <a:pt x="291325" y="255841"/>
                </a:lnTo>
                <a:lnTo>
                  <a:pt x="288312" y="271325"/>
                </a:lnTo>
                <a:lnTo>
                  <a:pt x="285965" y="288315"/>
                </a:lnTo>
                <a:lnTo>
                  <a:pt x="246456" y="673747"/>
                </a:lnTo>
                <a:lnTo>
                  <a:pt x="243567" y="696157"/>
                </a:lnTo>
                <a:lnTo>
                  <a:pt x="234524" y="738848"/>
                </a:lnTo>
                <a:lnTo>
                  <a:pt x="220629" y="778406"/>
                </a:lnTo>
                <a:lnTo>
                  <a:pt x="198864" y="813068"/>
                </a:lnTo>
                <a:lnTo>
                  <a:pt x="164003" y="845354"/>
                </a:lnTo>
                <a:lnTo>
                  <a:pt x="116787" y="864285"/>
                </a:lnTo>
                <a:lnTo>
                  <a:pt x="88404" y="866635"/>
                </a:lnTo>
                <a:lnTo>
                  <a:pt x="80534" y="866485"/>
                </a:lnTo>
                <a:lnTo>
                  <a:pt x="29908" y="857694"/>
                </a:lnTo>
                <a:lnTo>
                  <a:pt x="27012" y="857249"/>
                </a:lnTo>
                <a:lnTo>
                  <a:pt x="17195" y="857249"/>
                </a:lnTo>
                <a:lnTo>
                  <a:pt x="11175" y="859701"/>
                </a:lnTo>
                <a:lnTo>
                  <a:pt x="2247" y="869518"/>
                </a:lnTo>
                <a:lnTo>
                  <a:pt x="0" y="875106"/>
                </a:lnTo>
                <a:lnTo>
                  <a:pt x="0" y="886269"/>
                </a:lnTo>
                <a:lnTo>
                  <a:pt x="34321" y="908988"/>
                </a:lnTo>
                <a:lnTo>
                  <a:pt x="83718" y="913510"/>
                </a:lnTo>
                <a:lnTo>
                  <a:pt x="123437" y="910077"/>
                </a:lnTo>
                <a:lnTo>
                  <a:pt x="192080" y="882617"/>
                </a:lnTo>
                <a:lnTo>
                  <a:pt x="229688" y="849068"/>
                </a:lnTo>
                <a:lnTo>
                  <a:pt x="257399" y="808124"/>
                </a:lnTo>
                <a:lnTo>
                  <a:pt x="275716" y="764457"/>
                </a:lnTo>
                <a:lnTo>
                  <a:pt x="286849" y="719242"/>
                </a:lnTo>
                <a:lnTo>
                  <a:pt x="360984" y="28130"/>
                </a:lnTo>
                <a:lnTo>
                  <a:pt x="360984" y="14287"/>
                </a:lnTo>
                <a:lnTo>
                  <a:pt x="358178" y="8369"/>
                </a:lnTo>
                <a:lnTo>
                  <a:pt x="347014" y="1663"/>
                </a:lnTo>
                <a:lnTo>
                  <a:pt x="34178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78486" y="4279392"/>
            <a:ext cx="361315" cy="913765"/>
          </a:xfrm>
          <a:custGeom>
            <a:avLst/>
            <a:gdLst/>
            <a:ahLst/>
            <a:cxnLst/>
            <a:rect l="l" t="t" r="r" b="b"/>
            <a:pathLst>
              <a:path w="361314" h="913764">
                <a:moveTo>
                  <a:pt x="341769" y="0"/>
                </a:moveTo>
                <a:lnTo>
                  <a:pt x="331050" y="0"/>
                </a:lnTo>
                <a:lnTo>
                  <a:pt x="325805" y="1790"/>
                </a:lnTo>
                <a:lnTo>
                  <a:pt x="316433" y="8940"/>
                </a:lnTo>
                <a:lnTo>
                  <a:pt x="313639" y="14516"/>
                </a:lnTo>
                <a:lnTo>
                  <a:pt x="312750" y="22110"/>
                </a:lnTo>
                <a:lnTo>
                  <a:pt x="310403" y="36253"/>
                </a:lnTo>
                <a:lnTo>
                  <a:pt x="297993" y="93863"/>
                </a:lnTo>
                <a:lnTo>
                  <a:pt x="277020" y="167456"/>
                </a:lnTo>
                <a:lnTo>
                  <a:pt x="263124" y="209142"/>
                </a:lnTo>
                <a:lnTo>
                  <a:pt x="247637" y="250250"/>
                </a:lnTo>
                <a:lnTo>
                  <a:pt x="232065" y="286254"/>
                </a:lnTo>
                <a:lnTo>
                  <a:pt x="210156" y="328924"/>
                </a:lnTo>
                <a:lnTo>
                  <a:pt x="188094" y="364843"/>
                </a:lnTo>
                <a:lnTo>
                  <a:pt x="157048" y="399491"/>
                </a:lnTo>
                <a:lnTo>
                  <a:pt x="130594" y="409879"/>
                </a:lnTo>
                <a:lnTo>
                  <a:pt x="122614" y="409022"/>
                </a:lnTo>
                <a:lnTo>
                  <a:pt x="102145" y="370469"/>
                </a:lnTo>
                <a:lnTo>
                  <a:pt x="101790" y="359651"/>
                </a:lnTo>
                <a:lnTo>
                  <a:pt x="101790" y="352501"/>
                </a:lnTo>
                <a:lnTo>
                  <a:pt x="102234" y="344131"/>
                </a:lnTo>
                <a:lnTo>
                  <a:pt x="135280" y="27685"/>
                </a:lnTo>
                <a:lnTo>
                  <a:pt x="135280" y="15405"/>
                </a:lnTo>
                <a:lnTo>
                  <a:pt x="132600" y="9499"/>
                </a:lnTo>
                <a:lnTo>
                  <a:pt x="121881" y="1904"/>
                </a:lnTo>
                <a:lnTo>
                  <a:pt x="116738" y="0"/>
                </a:lnTo>
                <a:lnTo>
                  <a:pt x="106489" y="0"/>
                </a:lnTo>
                <a:lnTo>
                  <a:pt x="59601" y="295351"/>
                </a:lnTo>
                <a:lnTo>
                  <a:pt x="55852" y="336921"/>
                </a:lnTo>
                <a:lnTo>
                  <a:pt x="54996" y="366535"/>
                </a:lnTo>
                <a:lnTo>
                  <a:pt x="55659" y="379421"/>
                </a:lnTo>
                <a:lnTo>
                  <a:pt x="65872" y="420050"/>
                </a:lnTo>
                <a:lnTo>
                  <a:pt x="94466" y="449597"/>
                </a:lnTo>
                <a:lnTo>
                  <a:pt x="125234" y="456755"/>
                </a:lnTo>
                <a:lnTo>
                  <a:pt x="137345" y="456062"/>
                </a:lnTo>
                <a:lnTo>
                  <a:pt x="180435" y="439690"/>
                </a:lnTo>
                <a:lnTo>
                  <a:pt x="216304" y="406132"/>
                </a:lnTo>
                <a:lnTo>
                  <a:pt x="239407" y="372021"/>
                </a:lnTo>
                <a:lnTo>
                  <a:pt x="260067" y="332291"/>
                </a:lnTo>
                <a:lnTo>
                  <a:pt x="280896" y="282855"/>
                </a:lnTo>
                <a:lnTo>
                  <a:pt x="289305" y="255168"/>
                </a:lnTo>
                <a:lnTo>
                  <a:pt x="291312" y="255841"/>
                </a:lnTo>
                <a:lnTo>
                  <a:pt x="288299" y="271325"/>
                </a:lnTo>
                <a:lnTo>
                  <a:pt x="285953" y="288315"/>
                </a:lnTo>
                <a:lnTo>
                  <a:pt x="246443" y="673747"/>
                </a:lnTo>
                <a:lnTo>
                  <a:pt x="243555" y="696157"/>
                </a:lnTo>
                <a:lnTo>
                  <a:pt x="234511" y="738848"/>
                </a:lnTo>
                <a:lnTo>
                  <a:pt x="220616" y="778406"/>
                </a:lnTo>
                <a:lnTo>
                  <a:pt x="198851" y="813068"/>
                </a:lnTo>
                <a:lnTo>
                  <a:pt x="163990" y="845354"/>
                </a:lnTo>
                <a:lnTo>
                  <a:pt x="116781" y="864285"/>
                </a:lnTo>
                <a:lnTo>
                  <a:pt x="88404" y="866635"/>
                </a:lnTo>
                <a:lnTo>
                  <a:pt x="80532" y="866485"/>
                </a:lnTo>
                <a:lnTo>
                  <a:pt x="29895" y="857694"/>
                </a:lnTo>
                <a:lnTo>
                  <a:pt x="27000" y="857249"/>
                </a:lnTo>
                <a:lnTo>
                  <a:pt x="17183" y="857249"/>
                </a:lnTo>
                <a:lnTo>
                  <a:pt x="11163" y="859701"/>
                </a:lnTo>
                <a:lnTo>
                  <a:pt x="2235" y="869518"/>
                </a:lnTo>
                <a:lnTo>
                  <a:pt x="0" y="875106"/>
                </a:lnTo>
                <a:lnTo>
                  <a:pt x="0" y="886269"/>
                </a:lnTo>
                <a:lnTo>
                  <a:pt x="34316" y="908988"/>
                </a:lnTo>
                <a:lnTo>
                  <a:pt x="83718" y="913510"/>
                </a:lnTo>
                <a:lnTo>
                  <a:pt x="123430" y="910077"/>
                </a:lnTo>
                <a:lnTo>
                  <a:pt x="192067" y="882617"/>
                </a:lnTo>
                <a:lnTo>
                  <a:pt x="229677" y="849068"/>
                </a:lnTo>
                <a:lnTo>
                  <a:pt x="257392" y="808124"/>
                </a:lnTo>
                <a:lnTo>
                  <a:pt x="275704" y="764457"/>
                </a:lnTo>
                <a:lnTo>
                  <a:pt x="286836" y="719242"/>
                </a:lnTo>
                <a:lnTo>
                  <a:pt x="360972" y="28130"/>
                </a:lnTo>
                <a:lnTo>
                  <a:pt x="360972" y="14287"/>
                </a:lnTo>
                <a:lnTo>
                  <a:pt x="358178" y="8369"/>
                </a:lnTo>
                <a:lnTo>
                  <a:pt x="347014" y="1663"/>
                </a:lnTo>
                <a:lnTo>
                  <a:pt x="34176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77855" y="4279392"/>
            <a:ext cx="361315" cy="913765"/>
          </a:xfrm>
          <a:custGeom>
            <a:avLst/>
            <a:gdLst/>
            <a:ahLst/>
            <a:cxnLst/>
            <a:rect l="l" t="t" r="r" b="b"/>
            <a:pathLst>
              <a:path w="361314" h="913764">
                <a:moveTo>
                  <a:pt x="341769" y="0"/>
                </a:moveTo>
                <a:lnTo>
                  <a:pt x="331050" y="0"/>
                </a:lnTo>
                <a:lnTo>
                  <a:pt x="325805" y="1790"/>
                </a:lnTo>
                <a:lnTo>
                  <a:pt x="316433" y="8940"/>
                </a:lnTo>
                <a:lnTo>
                  <a:pt x="313639" y="14516"/>
                </a:lnTo>
                <a:lnTo>
                  <a:pt x="312750" y="22110"/>
                </a:lnTo>
                <a:lnTo>
                  <a:pt x="310403" y="36253"/>
                </a:lnTo>
                <a:lnTo>
                  <a:pt x="297993" y="93863"/>
                </a:lnTo>
                <a:lnTo>
                  <a:pt x="277020" y="167456"/>
                </a:lnTo>
                <a:lnTo>
                  <a:pt x="263124" y="209142"/>
                </a:lnTo>
                <a:lnTo>
                  <a:pt x="247637" y="250250"/>
                </a:lnTo>
                <a:lnTo>
                  <a:pt x="232065" y="286254"/>
                </a:lnTo>
                <a:lnTo>
                  <a:pt x="210156" y="328924"/>
                </a:lnTo>
                <a:lnTo>
                  <a:pt x="188094" y="364843"/>
                </a:lnTo>
                <a:lnTo>
                  <a:pt x="157048" y="399491"/>
                </a:lnTo>
                <a:lnTo>
                  <a:pt x="130594" y="409879"/>
                </a:lnTo>
                <a:lnTo>
                  <a:pt x="122614" y="409022"/>
                </a:lnTo>
                <a:lnTo>
                  <a:pt x="102145" y="370469"/>
                </a:lnTo>
                <a:lnTo>
                  <a:pt x="101790" y="359651"/>
                </a:lnTo>
                <a:lnTo>
                  <a:pt x="101790" y="352501"/>
                </a:lnTo>
                <a:lnTo>
                  <a:pt x="102234" y="344131"/>
                </a:lnTo>
                <a:lnTo>
                  <a:pt x="135280" y="27685"/>
                </a:lnTo>
                <a:lnTo>
                  <a:pt x="135280" y="15405"/>
                </a:lnTo>
                <a:lnTo>
                  <a:pt x="132600" y="9499"/>
                </a:lnTo>
                <a:lnTo>
                  <a:pt x="121881" y="1904"/>
                </a:lnTo>
                <a:lnTo>
                  <a:pt x="116738" y="0"/>
                </a:lnTo>
                <a:lnTo>
                  <a:pt x="106489" y="0"/>
                </a:lnTo>
                <a:lnTo>
                  <a:pt x="59601" y="295351"/>
                </a:lnTo>
                <a:lnTo>
                  <a:pt x="55852" y="336921"/>
                </a:lnTo>
                <a:lnTo>
                  <a:pt x="54996" y="366535"/>
                </a:lnTo>
                <a:lnTo>
                  <a:pt x="55659" y="379421"/>
                </a:lnTo>
                <a:lnTo>
                  <a:pt x="65872" y="420050"/>
                </a:lnTo>
                <a:lnTo>
                  <a:pt x="94466" y="449597"/>
                </a:lnTo>
                <a:lnTo>
                  <a:pt x="125234" y="456755"/>
                </a:lnTo>
                <a:lnTo>
                  <a:pt x="137345" y="456062"/>
                </a:lnTo>
                <a:lnTo>
                  <a:pt x="180435" y="439690"/>
                </a:lnTo>
                <a:lnTo>
                  <a:pt x="216304" y="406132"/>
                </a:lnTo>
                <a:lnTo>
                  <a:pt x="239407" y="372021"/>
                </a:lnTo>
                <a:lnTo>
                  <a:pt x="260067" y="332291"/>
                </a:lnTo>
                <a:lnTo>
                  <a:pt x="280896" y="282855"/>
                </a:lnTo>
                <a:lnTo>
                  <a:pt x="289305" y="255168"/>
                </a:lnTo>
                <a:lnTo>
                  <a:pt x="291312" y="255841"/>
                </a:lnTo>
                <a:lnTo>
                  <a:pt x="288299" y="271325"/>
                </a:lnTo>
                <a:lnTo>
                  <a:pt x="285953" y="288315"/>
                </a:lnTo>
                <a:lnTo>
                  <a:pt x="246443" y="673747"/>
                </a:lnTo>
                <a:lnTo>
                  <a:pt x="243555" y="696157"/>
                </a:lnTo>
                <a:lnTo>
                  <a:pt x="234511" y="738848"/>
                </a:lnTo>
                <a:lnTo>
                  <a:pt x="220616" y="778406"/>
                </a:lnTo>
                <a:lnTo>
                  <a:pt x="198851" y="813068"/>
                </a:lnTo>
                <a:lnTo>
                  <a:pt x="163990" y="845354"/>
                </a:lnTo>
                <a:lnTo>
                  <a:pt x="116781" y="864285"/>
                </a:lnTo>
                <a:lnTo>
                  <a:pt x="88404" y="866635"/>
                </a:lnTo>
                <a:lnTo>
                  <a:pt x="80532" y="866485"/>
                </a:lnTo>
                <a:lnTo>
                  <a:pt x="29895" y="857694"/>
                </a:lnTo>
                <a:lnTo>
                  <a:pt x="27000" y="857249"/>
                </a:lnTo>
                <a:lnTo>
                  <a:pt x="17183" y="857249"/>
                </a:lnTo>
                <a:lnTo>
                  <a:pt x="11163" y="859701"/>
                </a:lnTo>
                <a:lnTo>
                  <a:pt x="2235" y="869518"/>
                </a:lnTo>
                <a:lnTo>
                  <a:pt x="0" y="875106"/>
                </a:lnTo>
                <a:lnTo>
                  <a:pt x="0" y="886269"/>
                </a:lnTo>
                <a:lnTo>
                  <a:pt x="34316" y="908988"/>
                </a:lnTo>
                <a:lnTo>
                  <a:pt x="83718" y="913510"/>
                </a:lnTo>
                <a:lnTo>
                  <a:pt x="123430" y="910077"/>
                </a:lnTo>
                <a:lnTo>
                  <a:pt x="192067" y="882617"/>
                </a:lnTo>
                <a:lnTo>
                  <a:pt x="229677" y="849068"/>
                </a:lnTo>
                <a:lnTo>
                  <a:pt x="257392" y="808124"/>
                </a:lnTo>
                <a:lnTo>
                  <a:pt x="275704" y="764457"/>
                </a:lnTo>
                <a:lnTo>
                  <a:pt x="286836" y="719242"/>
                </a:lnTo>
                <a:lnTo>
                  <a:pt x="360972" y="28130"/>
                </a:lnTo>
                <a:lnTo>
                  <a:pt x="360972" y="14287"/>
                </a:lnTo>
                <a:lnTo>
                  <a:pt x="358178" y="8369"/>
                </a:lnTo>
                <a:lnTo>
                  <a:pt x="347014" y="1663"/>
                </a:lnTo>
                <a:lnTo>
                  <a:pt x="34176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77210" y="4279392"/>
            <a:ext cx="361315" cy="913765"/>
          </a:xfrm>
          <a:custGeom>
            <a:avLst/>
            <a:gdLst/>
            <a:ahLst/>
            <a:cxnLst/>
            <a:rect l="l" t="t" r="r" b="b"/>
            <a:pathLst>
              <a:path w="361314" h="913764">
                <a:moveTo>
                  <a:pt x="341769" y="0"/>
                </a:moveTo>
                <a:lnTo>
                  <a:pt x="331050" y="0"/>
                </a:lnTo>
                <a:lnTo>
                  <a:pt x="325818" y="1790"/>
                </a:lnTo>
                <a:lnTo>
                  <a:pt x="316445" y="8940"/>
                </a:lnTo>
                <a:lnTo>
                  <a:pt x="313639" y="14516"/>
                </a:lnTo>
                <a:lnTo>
                  <a:pt x="312762" y="22110"/>
                </a:lnTo>
                <a:lnTo>
                  <a:pt x="311670" y="28994"/>
                </a:lnTo>
                <a:lnTo>
                  <a:pt x="298004" y="93863"/>
                </a:lnTo>
                <a:lnTo>
                  <a:pt x="277031" y="167456"/>
                </a:lnTo>
                <a:lnTo>
                  <a:pt x="263131" y="209142"/>
                </a:lnTo>
                <a:lnTo>
                  <a:pt x="247643" y="250250"/>
                </a:lnTo>
                <a:lnTo>
                  <a:pt x="232070" y="286254"/>
                </a:lnTo>
                <a:lnTo>
                  <a:pt x="210161" y="328924"/>
                </a:lnTo>
                <a:lnTo>
                  <a:pt x="188105" y="364843"/>
                </a:lnTo>
                <a:lnTo>
                  <a:pt x="163518" y="393950"/>
                </a:lnTo>
                <a:lnTo>
                  <a:pt x="130594" y="409879"/>
                </a:lnTo>
                <a:lnTo>
                  <a:pt x="122621" y="409022"/>
                </a:lnTo>
                <a:lnTo>
                  <a:pt x="102147" y="370469"/>
                </a:lnTo>
                <a:lnTo>
                  <a:pt x="101790" y="359651"/>
                </a:lnTo>
                <a:lnTo>
                  <a:pt x="101790" y="352501"/>
                </a:lnTo>
                <a:lnTo>
                  <a:pt x="102247" y="344131"/>
                </a:lnTo>
                <a:lnTo>
                  <a:pt x="135280" y="27685"/>
                </a:lnTo>
                <a:lnTo>
                  <a:pt x="135280" y="15405"/>
                </a:lnTo>
                <a:lnTo>
                  <a:pt x="132600" y="9499"/>
                </a:lnTo>
                <a:lnTo>
                  <a:pt x="121881" y="1904"/>
                </a:lnTo>
                <a:lnTo>
                  <a:pt x="116751" y="0"/>
                </a:lnTo>
                <a:lnTo>
                  <a:pt x="106489" y="0"/>
                </a:lnTo>
                <a:lnTo>
                  <a:pt x="59601" y="295351"/>
                </a:lnTo>
                <a:lnTo>
                  <a:pt x="55857" y="336921"/>
                </a:lnTo>
                <a:lnTo>
                  <a:pt x="54998" y="366535"/>
                </a:lnTo>
                <a:lnTo>
                  <a:pt x="55670" y="379421"/>
                </a:lnTo>
                <a:lnTo>
                  <a:pt x="65879" y="420050"/>
                </a:lnTo>
                <a:lnTo>
                  <a:pt x="94473" y="449597"/>
                </a:lnTo>
                <a:lnTo>
                  <a:pt x="125234" y="456755"/>
                </a:lnTo>
                <a:lnTo>
                  <a:pt x="137353" y="456062"/>
                </a:lnTo>
                <a:lnTo>
                  <a:pt x="180442" y="439690"/>
                </a:lnTo>
                <a:lnTo>
                  <a:pt x="216317" y="406132"/>
                </a:lnTo>
                <a:lnTo>
                  <a:pt x="239420" y="372021"/>
                </a:lnTo>
                <a:lnTo>
                  <a:pt x="260072" y="332291"/>
                </a:lnTo>
                <a:lnTo>
                  <a:pt x="280906" y="282855"/>
                </a:lnTo>
                <a:lnTo>
                  <a:pt x="289318" y="255168"/>
                </a:lnTo>
                <a:lnTo>
                  <a:pt x="291325" y="255841"/>
                </a:lnTo>
                <a:lnTo>
                  <a:pt x="288312" y="271325"/>
                </a:lnTo>
                <a:lnTo>
                  <a:pt x="285965" y="288315"/>
                </a:lnTo>
                <a:lnTo>
                  <a:pt x="246456" y="673747"/>
                </a:lnTo>
                <a:lnTo>
                  <a:pt x="243560" y="696157"/>
                </a:lnTo>
                <a:lnTo>
                  <a:pt x="234517" y="738848"/>
                </a:lnTo>
                <a:lnTo>
                  <a:pt x="220624" y="778406"/>
                </a:lnTo>
                <a:lnTo>
                  <a:pt x="198862" y="813068"/>
                </a:lnTo>
                <a:lnTo>
                  <a:pt x="163996" y="845354"/>
                </a:lnTo>
                <a:lnTo>
                  <a:pt x="116781" y="864285"/>
                </a:lnTo>
                <a:lnTo>
                  <a:pt x="88404" y="866635"/>
                </a:lnTo>
                <a:lnTo>
                  <a:pt x="80534" y="866485"/>
                </a:lnTo>
                <a:lnTo>
                  <a:pt x="29908" y="857694"/>
                </a:lnTo>
                <a:lnTo>
                  <a:pt x="27012" y="857249"/>
                </a:lnTo>
                <a:lnTo>
                  <a:pt x="17195" y="857249"/>
                </a:lnTo>
                <a:lnTo>
                  <a:pt x="11176" y="859701"/>
                </a:lnTo>
                <a:lnTo>
                  <a:pt x="2247" y="869518"/>
                </a:lnTo>
                <a:lnTo>
                  <a:pt x="0" y="875106"/>
                </a:lnTo>
                <a:lnTo>
                  <a:pt x="0" y="886269"/>
                </a:lnTo>
                <a:lnTo>
                  <a:pt x="34321" y="908988"/>
                </a:lnTo>
                <a:lnTo>
                  <a:pt x="83718" y="913510"/>
                </a:lnTo>
                <a:lnTo>
                  <a:pt x="123437" y="910077"/>
                </a:lnTo>
                <a:lnTo>
                  <a:pt x="192080" y="882617"/>
                </a:lnTo>
                <a:lnTo>
                  <a:pt x="229688" y="849068"/>
                </a:lnTo>
                <a:lnTo>
                  <a:pt x="257399" y="808124"/>
                </a:lnTo>
                <a:lnTo>
                  <a:pt x="275715" y="764457"/>
                </a:lnTo>
                <a:lnTo>
                  <a:pt x="286842" y="719242"/>
                </a:lnTo>
                <a:lnTo>
                  <a:pt x="360984" y="28130"/>
                </a:lnTo>
                <a:lnTo>
                  <a:pt x="360984" y="14287"/>
                </a:lnTo>
                <a:lnTo>
                  <a:pt x="358178" y="8369"/>
                </a:lnTo>
                <a:lnTo>
                  <a:pt x="347014" y="1663"/>
                </a:lnTo>
                <a:lnTo>
                  <a:pt x="34176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76578" y="4279392"/>
            <a:ext cx="361315" cy="913765"/>
          </a:xfrm>
          <a:custGeom>
            <a:avLst/>
            <a:gdLst/>
            <a:ahLst/>
            <a:cxnLst/>
            <a:rect l="l" t="t" r="r" b="b"/>
            <a:pathLst>
              <a:path w="361315" h="913764">
                <a:moveTo>
                  <a:pt x="341769" y="0"/>
                </a:moveTo>
                <a:lnTo>
                  <a:pt x="331050" y="0"/>
                </a:lnTo>
                <a:lnTo>
                  <a:pt x="325818" y="1790"/>
                </a:lnTo>
                <a:lnTo>
                  <a:pt x="316445" y="8940"/>
                </a:lnTo>
                <a:lnTo>
                  <a:pt x="313639" y="14516"/>
                </a:lnTo>
                <a:lnTo>
                  <a:pt x="312762" y="22110"/>
                </a:lnTo>
                <a:lnTo>
                  <a:pt x="311670" y="28994"/>
                </a:lnTo>
                <a:lnTo>
                  <a:pt x="298004" y="93863"/>
                </a:lnTo>
                <a:lnTo>
                  <a:pt x="277031" y="167456"/>
                </a:lnTo>
                <a:lnTo>
                  <a:pt x="263131" y="209142"/>
                </a:lnTo>
                <a:lnTo>
                  <a:pt x="247643" y="250250"/>
                </a:lnTo>
                <a:lnTo>
                  <a:pt x="232070" y="286254"/>
                </a:lnTo>
                <a:lnTo>
                  <a:pt x="210161" y="328924"/>
                </a:lnTo>
                <a:lnTo>
                  <a:pt x="188105" y="364843"/>
                </a:lnTo>
                <a:lnTo>
                  <a:pt x="163518" y="393950"/>
                </a:lnTo>
                <a:lnTo>
                  <a:pt x="130594" y="409879"/>
                </a:lnTo>
                <a:lnTo>
                  <a:pt x="122621" y="409022"/>
                </a:lnTo>
                <a:lnTo>
                  <a:pt x="102147" y="370469"/>
                </a:lnTo>
                <a:lnTo>
                  <a:pt x="101790" y="359651"/>
                </a:lnTo>
                <a:lnTo>
                  <a:pt x="101790" y="352501"/>
                </a:lnTo>
                <a:lnTo>
                  <a:pt x="102247" y="344131"/>
                </a:lnTo>
                <a:lnTo>
                  <a:pt x="135280" y="27685"/>
                </a:lnTo>
                <a:lnTo>
                  <a:pt x="135280" y="15405"/>
                </a:lnTo>
                <a:lnTo>
                  <a:pt x="132600" y="9499"/>
                </a:lnTo>
                <a:lnTo>
                  <a:pt x="121881" y="1904"/>
                </a:lnTo>
                <a:lnTo>
                  <a:pt x="116751" y="0"/>
                </a:lnTo>
                <a:lnTo>
                  <a:pt x="106489" y="0"/>
                </a:lnTo>
                <a:lnTo>
                  <a:pt x="59601" y="295351"/>
                </a:lnTo>
                <a:lnTo>
                  <a:pt x="55857" y="336921"/>
                </a:lnTo>
                <a:lnTo>
                  <a:pt x="54998" y="366535"/>
                </a:lnTo>
                <a:lnTo>
                  <a:pt x="55670" y="379421"/>
                </a:lnTo>
                <a:lnTo>
                  <a:pt x="65879" y="420050"/>
                </a:lnTo>
                <a:lnTo>
                  <a:pt x="94473" y="449597"/>
                </a:lnTo>
                <a:lnTo>
                  <a:pt x="125234" y="456755"/>
                </a:lnTo>
                <a:lnTo>
                  <a:pt x="137353" y="456062"/>
                </a:lnTo>
                <a:lnTo>
                  <a:pt x="180442" y="439690"/>
                </a:lnTo>
                <a:lnTo>
                  <a:pt x="216317" y="406132"/>
                </a:lnTo>
                <a:lnTo>
                  <a:pt x="239420" y="372021"/>
                </a:lnTo>
                <a:lnTo>
                  <a:pt x="260072" y="332291"/>
                </a:lnTo>
                <a:lnTo>
                  <a:pt x="280906" y="282855"/>
                </a:lnTo>
                <a:lnTo>
                  <a:pt x="289318" y="255168"/>
                </a:lnTo>
                <a:lnTo>
                  <a:pt x="291325" y="255841"/>
                </a:lnTo>
                <a:lnTo>
                  <a:pt x="288312" y="271325"/>
                </a:lnTo>
                <a:lnTo>
                  <a:pt x="285965" y="288315"/>
                </a:lnTo>
                <a:lnTo>
                  <a:pt x="246456" y="673747"/>
                </a:lnTo>
                <a:lnTo>
                  <a:pt x="243560" y="696157"/>
                </a:lnTo>
                <a:lnTo>
                  <a:pt x="234517" y="738848"/>
                </a:lnTo>
                <a:lnTo>
                  <a:pt x="220624" y="778406"/>
                </a:lnTo>
                <a:lnTo>
                  <a:pt x="198862" y="813068"/>
                </a:lnTo>
                <a:lnTo>
                  <a:pt x="163996" y="845354"/>
                </a:lnTo>
                <a:lnTo>
                  <a:pt x="116781" y="864285"/>
                </a:lnTo>
                <a:lnTo>
                  <a:pt x="88404" y="866635"/>
                </a:lnTo>
                <a:lnTo>
                  <a:pt x="80534" y="866485"/>
                </a:lnTo>
                <a:lnTo>
                  <a:pt x="29908" y="857694"/>
                </a:lnTo>
                <a:lnTo>
                  <a:pt x="27012" y="857249"/>
                </a:lnTo>
                <a:lnTo>
                  <a:pt x="17195" y="857249"/>
                </a:lnTo>
                <a:lnTo>
                  <a:pt x="11176" y="859701"/>
                </a:lnTo>
                <a:lnTo>
                  <a:pt x="2247" y="869518"/>
                </a:lnTo>
                <a:lnTo>
                  <a:pt x="0" y="875106"/>
                </a:lnTo>
                <a:lnTo>
                  <a:pt x="0" y="886269"/>
                </a:lnTo>
                <a:lnTo>
                  <a:pt x="34321" y="908988"/>
                </a:lnTo>
                <a:lnTo>
                  <a:pt x="83718" y="913510"/>
                </a:lnTo>
                <a:lnTo>
                  <a:pt x="123437" y="910077"/>
                </a:lnTo>
                <a:lnTo>
                  <a:pt x="192080" y="882617"/>
                </a:lnTo>
                <a:lnTo>
                  <a:pt x="229688" y="849068"/>
                </a:lnTo>
                <a:lnTo>
                  <a:pt x="257399" y="808124"/>
                </a:lnTo>
                <a:lnTo>
                  <a:pt x="275715" y="764457"/>
                </a:lnTo>
                <a:lnTo>
                  <a:pt x="286842" y="719242"/>
                </a:lnTo>
                <a:lnTo>
                  <a:pt x="360984" y="28130"/>
                </a:lnTo>
                <a:lnTo>
                  <a:pt x="360984" y="14287"/>
                </a:lnTo>
                <a:lnTo>
                  <a:pt x="358178" y="8369"/>
                </a:lnTo>
                <a:lnTo>
                  <a:pt x="347014" y="1663"/>
                </a:lnTo>
                <a:lnTo>
                  <a:pt x="34176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1017" y="3818153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017" y="4279150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1017" y="4736973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1017" y="2036254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85" y="0"/>
                </a:moveTo>
                <a:lnTo>
                  <a:pt x="0" y="0"/>
                </a:lnTo>
                <a:lnTo>
                  <a:pt x="0" y="9525"/>
                </a:lnTo>
                <a:lnTo>
                  <a:pt x="3208985" y="9525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1017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85" y="0"/>
                </a:moveTo>
                <a:lnTo>
                  <a:pt x="0" y="0"/>
                </a:lnTo>
                <a:lnTo>
                  <a:pt x="0" y="25400"/>
                </a:lnTo>
                <a:lnTo>
                  <a:pt x="3208985" y="25400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366013" y="793000"/>
            <a:ext cx="6828155" cy="8941435"/>
            <a:chOff x="366013" y="793000"/>
            <a:chExt cx="6828155" cy="8941435"/>
          </a:xfrm>
        </p:grpSpPr>
        <p:sp>
          <p:nvSpPr>
            <p:cNvPr id="34" name="object 34"/>
            <p:cNvSpPr/>
            <p:nvPr/>
          </p:nvSpPr>
          <p:spPr>
            <a:xfrm>
              <a:off x="571017" y="6816521"/>
              <a:ext cx="6365875" cy="25400"/>
            </a:xfrm>
            <a:custGeom>
              <a:avLst/>
              <a:gdLst/>
              <a:ahLst/>
              <a:cxnLst/>
              <a:rect l="l" t="t" r="r" b="b"/>
              <a:pathLst>
                <a:path w="6365875" h="25400">
                  <a:moveTo>
                    <a:pt x="6365608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6365608" y="25399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6013" y="793000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1017" y="8438261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71017" y="9374542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9" name="object 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780381" y="4279392"/>
            <a:ext cx="361315" cy="913765"/>
          </a:xfrm>
          <a:custGeom>
            <a:avLst/>
            <a:gdLst/>
            <a:ahLst/>
            <a:cxnLst/>
            <a:rect l="l" t="t" r="r" b="b"/>
            <a:pathLst>
              <a:path w="361315" h="913764">
                <a:moveTo>
                  <a:pt x="341769" y="0"/>
                </a:moveTo>
                <a:lnTo>
                  <a:pt x="331050" y="0"/>
                </a:lnTo>
                <a:lnTo>
                  <a:pt x="325818" y="1790"/>
                </a:lnTo>
                <a:lnTo>
                  <a:pt x="316445" y="8940"/>
                </a:lnTo>
                <a:lnTo>
                  <a:pt x="313639" y="14516"/>
                </a:lnTo>
                <a:lnTo>
                  <a:pt x="312750" y="22110"/>
                </a:lnTo>
                <a:lnTo>
                  <a:pt x="310403" y="36253"/>
                </a:lnTo>
                <a:lnTo>
                  <a:pt x="297993" y="93863"/>
                </a:lnTo>
                <a:lnTo>
                  <a:pt x="277020" y="167456"/>
                </a:lnTo>
                <a:lnTo>
                  <a:pt x="263129" y="209142"/>
                </a:lnTo>
                <a:lnTo>
                  <a:pt x="247643" y="250250"/>
                </a:lnTo>
                <a:lnTo>
                  <a:pt x="232065" y="286254"/>
                </a:lnTo>
                <a:lnTo>
                  <a:pt x="210156" y="328924"/>
                </a:lnTo>
                <a:lnTo>
                  <a:pt x="188094" y="364843"/>
                </a:lnTo>
                <a:lnTo>
                  <a:pt x="157048" y="399491"/>
                </a:lnTo>
                <a:lnTo>
                  <a:pt x="130594" y="409879"/>
                </a:lnTo>
                <a:lnTo>
                  <a:pt x="122614" y="409022"/>
                </a:lnTo>
                <a:lnTo>
                  <a:pt x="102147" y="370469"/>
                </a:lnTo>
                <a:lnTo>
                  <a:pt x="101790" y="359651"/>
                </a:lnTo>
                <a:lnTo>
                  <a:pt x="101790" y="352501"/>
                </a:lnTo>
                <a:lnTo>
                  <a:pt x="102234" y="344131"/>
                </a:lnTo>
                <a:lnTo>
                  <a:pt x="135280" y="27685"/>
                </a:lnTo>
                <a:lnTo>
                  <a:pt x="135280" y="15405"/>
                </a:lnTo>
                <a:lnTo>
                  <a:pt x="132600" y="9499"/>
                </a:lnTo>
                <a:lnTo>
                  <a:pt x="121881" y="1904"/>
                </a:lnTo>
                <a:lnTo>
                  <a:pt x="116738" y="0"/>
                </a:lnTo>
                <a:lnTo>
                  <a:pt x="106489" y="0"/>
                </a:lnTo>
                <a:lnTo>
                  <a:pt x="59601" y="295351"/>
                </a:lnTo>
                <a:lnTo>
                  <a:pt x="55857" y="336921"/>
                </a:lnTo>
                <a:lnTo>
                  <a:pt x="54996" y="366535"/>
                </a:lnTo>
                <a:lnTo>
                  <a:pt x="55659" y="379421"/>
                </a:lnTo>
                <a:lnTo>
                  <a:pt x="65872" y="420050"/>
                </a:lnTo>
                <a:lnTo>
                  <a:pt x="94466" y="449597"/>
                </a:lnTo>
                <a:lnTo>
                  <a:pt x="125234" y="456755"/>
                </a:lnTo>
                <a:lnTo>
                  <a:pt x="137347" y="456062"/>
                </a:lnTo>
                <a:lnTo>
                  <a:pt x="180442" y="439690"/>
                </a:lnTo>
                <a:lnTo>
                  <a:pt x="216315" y="406132"/>
                </a:lnTo>
                <a:lnTo>
                  <a:pt x="239420" y="372021"/>
                </a:lnTo>
                <a:lnTo>
                  <a:pt x="260067" y="332291"/>
                </a:lnTo>
                <a:lnTo>
                  <a:pt x="280896" y="282855"/>
                </a:lnTo>
                <a:lnTo>
                  <a:pt x="289306" y="255168"/>
                </a:lnTo>
                <a:lnTo>
                  <a:pt x="291312" y="255841"/>
                </a:lnTo>
                <a:lnTo>
                  <a:pt x="288299" y="271325"/>
                </a:lnTo>
                <a:lnTo>
                  <a:pt x="285953" y="288315"/>
                </a:lnTo>
                <a:lnTo>
                  <a:pt x="246443" y="673747"/>
                </a:lnTo>
                <a:lnTo>
                  <a:pt x="243555" y="696157"/>
                </a:lnTo>
                <a:lnTo>
                  <a:pt x="234511" y="738848"/>
                </a:lnTo>
                <a:lnTo>
                  <a:pt x="220616" y="778406"/>
                </a:lnTo>
                <a:lnTo>
                  <a:pt x="198851" y="813068"/>
                </a:lnTo>
                <a:lnTo>
                  <a:pt x="163990" y="845354"/>
                </a:lnTo>
                <a:lnTo>
                  <a:pt x="116781" y="864285"/>
                </a:lnTo>
                <a:lnTo>
                  <a:pt x="88404" y="866635"/>
                </a:lnTo>
                <a:lnTo>
                  <a:pt x="80532" y="866485"/>
                </a:lnTo>
                <a:lnTo>
                  <a:pt x="29895" y="857694"/>
                </a:lnTo>
                <a:lnTo>
                  <a:pt x="27000" y="857249"/>
                </a:lnTo>
                <a:lnTo>
                  <a:pt x="17195" y="857249"/>
                </a:lnTo>
                <a:lnTo>
                  <a:pt x="11175" y="859701"/>
                </a:lnTo>
                <a:lnTo>
                  <a:pt x="2247" y="869518"/>
                </a:lnTo>
                <a:lnTo>
                  <a:pt x="0" y="875106"/>
                </a:lnTo>
                <a:lnTo>
                  <a:pt x="0" y="886269"/>
                </a:lnTo>
                <a:lnTo>
                  <a:pt x="34316" y="908988"/>
                </a:lnTo>
                <a:lnTo>
                  <a:pt x="83718" y="913510"/>
                </a:lnTo>
                <a:lnTo>
                  <a:pt x="123430" y="910077"/>
                </a:lnTo>
                <a:lnTo>
                  <a:pt x="192067" y="882617"/>
                </a:lnTo>
                <a:lnTo>
                  <a:pt x="229677" y="849068"/>
                </a:lnTo>
                <a:lnTo>
                  <a:pt x="257397" y="808124"/>
                </a:lnTo>
                <a:lnTo>
                  <a:pt x="275704" y="764457"/>
                </a:lnTo>
                <a:lnTo>
                  <a:pt x="286836" y="719242"/>
                </a:lnTo>
                <a:lnTo>
                  <a:pt x="360972" y="28130"/>
                </a:lnTo>
                <a:lnTo>
                  <a:pt x="360972" y="14287"/>
                </a:lnTo>
                <a:lnTo>
                  <a:pt x="358178" y="8369"/>
                </a:lnTo>
                <a:lnTo>
                  <a:pt x="347014" y="1663"/>
                </a:lnTo>
                <a:lnTo>
                  <a:pt x="34176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2549" y="2049917"/>
            <a:ext cx="588645" cy="1489075"/>
          </a:xfrm>
          <a:custGeom>
            <a:avLst/>
            <a:gdLst/>
            <a:ahLst/>
            <a:cxnLst/>
            <a:rect l="l" t="t" r="r" b="b"/>
            <a:pathLst>
              <a:path w="588644" h="1489075">
                <a:moveTo>
                  <a:pt x="548982" y="0"/>
                </a:moveTo>
                <a:lnTo>
                  <a:pt x="514189" y="19918"/>
                </a:lnTo>
                <a:lnTo>
                  <a:pt x="507915" y="47239"/>
                </a:lnTo>
                <a:lnTo>
                  <a:pt x="503552" y="71523"/>
                </a:lnTo>
                <a:lnTo>
                  <a:pt x="495223" y="111596"/>
                </a:lnTo>
                <a:lnTo>
                  <a:pt x="485640" y="152967"/>
                </a:lnTo>
                <a:lnTo>
                  <a:pt x="475310" y="193179"/>
                </a:lnTo>
                <a:lnTo>
                  <a:pt x="461670" y="239013"/>
                </a:lnTo>
                <a:lnTo>
                  <a:pt x="451472" y="272887"/>
                </a:lnTo>
                <a:lnTo>
                  <a:pt x="428818" y="340824"/>
                </a:lnTo>
                <a:lnTo>
                  <a:pt x="403582" y="407807"/>
                </a:lnTo>
                <a:lnTo>
                  <a:pt x="378207" y="466475"/>
                </a:lnTo>
                <a:lnTo>
                  <a:pt x="350610" y="521152"/>
                </a:lnTo>
                <a:lnTo>
                  <a:pt x="325101" y="566166"/>
                </a:lnTo>
                <a:lnTo>
                  <a:pt x="296862" y="607910"/>
                </a:lnTo>
                <a:lnTo>
                  <a:pt x="266480" y="641988"/>
                </a:lnTo>
                <a:lnTo>
                  <a:pt x="234518" y="663714"/>
                </a:lnTo>
                <a:lnTo>
                  <a:pt x="212826" y="667943"/>
                </a:lnTo>
                <a:lnTo>
                  <a:pt x="199829" y="666545"/>
                </a:lnTo>
                <a:lnTo>
                  <a:pt x="171113" y="633462"/>
                </a:lnTo>
                <a:lnTo>
                  <a:pt x="165900" y="586079"/>
                </a:lnTo>
                <a:lnTo>
                  <a:pt x="166034" y="576978"/>
                </a:lnTo>
                <a:lnTo>
                  <a:pt x="167121" y="556518"/>
                </a:lnTo>
                <a:lnTo>
                  <a:pt x="169170" y="533529"/>
                </a:lnTo>
                <a:lnTo>
                  <a:pt x="220472" y="45123"/>
                </a:lnTo>
                <a:lnTo>
                  <a:pt x="220472" y="38201"/>
                </a:lnTo>
                <a:lnTo>
                  <a:pt x="200888" y="5218"/>
                </a:lnTo>
                <a:lnTo>
                  <a:pt x="182270" y="0"/>
                </a:lnTo>
                <a:lnTo>
                  <a:pt x="175821" y="545"/>
                </a:lnTo>
                <a:lnTo>
                  <a:pt x="145737" y="27354"/>
                </a:lnTo>
                <a:lnTo>
                  <a:pt x="97142" y="481304"/>
                </a:lnTo>
                <a:lnTo>
                  <a:pt x="91029" y="549042"/>
                </a:lnTo>
                <a:lnTo>
                  <a:pt x="89496" y="586079"/>
                </a:lnTo>
                <a:lnTo>
                  <a:pt x="89632" y="597301"/>
                </a:lnTo>
                <a:lnTo>
                  <a:pt x="93042" y="637759"/>
                </a:lnTo>
                <a:lnTo>
                  <a:pt x="107369" y="684524"/>
                </a:lnTo>
                <a:lnTo>
                  <a:pt x="139700" y="723595"/>
                </a:lnTo>
                <a:lnTo>
                  <a:pt x="186154" y="743038"/>
                </a:lnTo>
                <a:lnTo>
                  <a:pt x="204101" y="744334"/>
                </a:lnTo>
                <a:lnTo>
                  <a:pt x="223842" y="743209"/>
                </a:lnTo>
                <a:lnTo>
                  <a:pt x="277761" y="726325"/>
                </a:lnTo>
                <a:lnTo>
                  <a:pt x="309686" y="705186"/>
                </a:lnTo>
                <a:lnTo>
                  <a:pt x="338886" y="677760"/>
                </a:lnTo>
                <a:lnTo>
                  <a:pt x="365620" y="644617"/>
                </a:lnTo>
                <a:lnTo>
                  <a:pt x="390182" y="606272"/>
                </a:lnTo>
                <a:lnTo>
                  <a:pt x="412961" y="563848"/>
                </a:lnTo>
                <a:lnTo>
                  <a:pt x="434378" y="518413"/>
                </a:lnTo>
                <a:lnTo>
                  <a:pt x="452932" y="474217"/>
                </a:lnTo>
                <a:lnTo>
                  <a:pt x="467050" y="431753"/>
                </a:lnTo>
                <a:lnTo>
                  <a:pt x="471487" y="415823"/>
                </a:lnTo>
                <a:lnTo>
                  <a:pt x="474764" y="416915"/>
                </a:lnTo>
                <a:lnTo>
                  <a:pt x="467806" y="455697"/>
                </a:lnTo>
                <a:lnTo>
                  <a:pt x="460578" y="516229"/>
                </a:lnTo>
                <a:lnTo>
                  <a:pt x="401637" y="1097953"/>
                </a:lnTo>
                <a:lnTo>
                  <a:pt x="396930" y="1134481"/>
                </a:lnTo>
                <a:lnTo>
                  <a:pt x="382195" y="1204057"/>
                </a:lnTo>
                <a:lnTo>
                  <a:pt x="359547" y="1268513"/>
                </a:lnTo>
                <a:lnTo>
                  <a:pt x="324079" y="1324996"/>
                </a:lnTo>
                <a:lnTo>
                  <a:pt x="284552" y="1364870"/>
                </a:lnTo>
                <a:lnTo>
                  <a:pt x="249356" y="1388331"/>
                </a:lnTo>
                <a:lnTo>
                  <a:pt x="211289" y="1403684"/>
                </a:lnTo>
                <a:lnTo>
                  <a:pt x="167907" y="1411323"/>
                </a:lnTo>
                <a:lnTo>
                  <a:pt x="144068" y="1412278"/>
                </a:lnTo>
                <a:lnTo>
                  <a:pt x="131243" y="1412037"/>
                </a:lnTo>
                <a:lnTo>
                  <a:pt x="74758" y="1404224"/>
                </a:lnTo>
                <a:lnTo>
                  <a:pt x="48742" y="1397723"/>
                </a:lnTo>
                <a:lnTo>
                  <a:pt x="44018" y="1396999"/>
                </a:lnTo>
                <a:lnTo>
                  <a:pt x="6145" y="1415207"/>
                </a:lnTo>
                <a:lnTo>
                  <a:pt x="0" y="1436293"/>
                </a:lnTo>
                <a:lnTo>
                  <a:pt x="0" y="1444294"/>
                </a:lnTo>
                <a:lnTo>
                  <a:pt x="31648" y="1475574"/>
                </a:lnTo>
                <a:lnTo>
                  <a:pt x="69101" y="1483561"/>
                </a:lnTo>
                <a:lnTo>
                  <a:pt x="110504" y="1487862"/>
                </a:lnTo>
                <a:lnTo>
                  <a:pt x="136423" y="1488681"/>
                </a:lnTo>
                <a:lnTo>
                  <a:pt x="188679" y="1485100"/>
                </a:lnTo>
                <a:lnTo>
                  <a:pt x="237183" y="1474358"/>
                </a:lnTo>
                <a:lnTo>
                  <a:pt x="281933" y="1456456"/>
                </a:lnTo>
                <a:lnTo>
                  <a:pt x="322930" y="1431398"/>
                </a:lnTo>
                <a:lnTo>
                  <a:pt x="360172" y="1399184"/>
                </a:lnTo>
                <a:lnTo>
                  <a:pt x="387315" y="1367662"/>
                </a:lnTo>
                <a:lnTo>
                  <a:pt x="409829" y="1334236"/>
                </a:lnTo>
                <a:lnTo>
                  <a:pt x="428239" y="1299454"/>
                </a:lnTo>
                <a:lnTo>
                  <a:pt x="443115" y="1263853"/>
                </a:lnTo>
                <a:lnTo>
                  <a:pt x="454842" y="1227556"/>
                </a:lnTo>
                <a:lnTo>
                  <a:pt x="467464" y="1172097"/>
                </a:lnTo>
                <a:lnTo>
                  <a:pt x="473468" y="1134444"/>
                </a:lnTo>
                <a:lnTo>
                  <a:pt x="587184" y="54571"/>
                </a:lnTo>
                <a:lnTo>
                  <a:pt x="588276" y="45834"/>
                </a:lnTo>
                <a:lnTo>
                  <a:pt x="588276" y="37109"/>
                </a:lnTo>
                <a:lnTo>
                  <a:pt x="587422" y="27527"/>
                </a:lnTo>
                <a:lnTo>
                  <a:pt x="555086" y="511"/>
                </a:lnTo>
                <a:lnTo>
                  <a:pt x="5489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78021" y="42877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77385" y="42877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76750" y="42877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76116" y="42877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75480" y="42877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74845" y="42877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78021" y="636857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77385" y="636857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8655" y="636857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76750" y="636857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76116" y="636857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75480" y="636857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74845" y="636857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147" y="522902"/>
            <a:ext cx="1515110" cy="1515110"/>
          </a:xfrm>
          <a:custGeom>
            <a:avLst/>
            <a:gdLst/>
            <a:ahLst/>
            <a:cxnLst/>
            <a:rect l="l" t="t" r="r" b="b"/>
            <a:pathLst>
              <a:path w="1515109" h="1515110">
                <a:moveTo>
                  <a:pt x="1358392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358392"/>
                </a:lnTo>
                <a:lnTo>
                  <a:pt x="8001" y="1407871"/>
                </a:lnTo>
                <a:lnTo>
                  <a:pt x="30273" y="1450881"/>
                </a:lnTo>
                <a:lnTo>
                  <a:pt x="64215" y="1484823"/>
                </a:lnTo>
                <a:lnTo>
                  <a:pt x="107226" y="1507095"/>
                </a:lnTo>
                <a:lnTo>
                  <a:pt x="156705" y="1515097"/>
                </a:lnTo>
                <a:lnTo>
                  <a:pt x="1358392" y="1515097"/>
                </a:lnTo>
                <a:lnTo>
                  <a:pt x="1407871" y="1507095"/>
                </a:lnTo>
                <a:lnTo>
                  <a:pt x="1441469" y="1489697"/>
                </a:lnTo>
                <a:lnTo>
                  <a:pt x="156705" y="1489697"/>
                </a:lnTo>
                <a:lnTo>
                  <a:pt x="105643" y="1479362"/>
                </a:lnTo>
                <a:lnTo>
                  <a:pt x="63901" y="1451195"/>
                </a:lnTo>
                <a:lnTo>
                  <a:pt x="35734" y="1409453"/>
                </a:lnTo>
                <a:lnTo>
                  <a:pt x="25399" y="1358392"/>
                </a:lnTo>
                <a:lnTo>
                  <a:pt x="25399" y="156705"/>
                </a:lnTo>
                <a:lnTo>
                  <a:pt x="35734" y="105643"/>
                </a:lnTo>
                <a:lnTo>
                  <a:pt x="63901" y="63901"/>
                </a:lnTo>
                <a:lnTo>
                  <a:pt x="105643" y="35734"/>
                </a:lnTo>
                <a:lnTo>
                  <a:pt x="156705" y="25400"/>
                </a:lnTo>
                <a:lnTo>
                  <a:pt x="1441469" y="25399"/>
                </a:lnTo>
                <a:lnTo>
                  <a:pt x="1407871" y="8001"/>
                </a:lnTo>
                <a:lnTo>
                  <a:pt x="1358392" y="0"/>
                </a:lnTo>
                <a:close/>
              </a:path>
              <a:path w="1515109" h="1515110">
                <a:moveTo>
                  <a:pt x="1441469" y="25399"/>
                </a:moveTo>
                <a:lnTo>
                  <a:pt x="1358392" y="25400"/>
                </a:lnTo>
                <a:lnTo>
                  <a:pt x="1409453" y="35734"/>
                </a:lnTo>
                <a:lnTo>
                  <a:pt x="1451195" y="63901"/>
                </a:lnTo>
                <a:lnTo>
                  <a:pt x="1479362" y="105643"/>
                </a:lnTo>
                <a:lnTo>
                  <a:pt x="1489697" y="156705"/>
                </a:lnTo>
                <a:lnTo>
                  <a:pt x="1489697" y="1358392"/>
                </a:lnTo>
                <a:lnTo>
                  <a:pt x="1479362" y="1409453"/>
                </a:lnTo>
                <a:lnTo>
                  <a:pt x="1451195" y="1451195"/>
                </a:lnTo>
                <a:lnTo>
                  <a:pt x="1409453" y="1479362"/>
                </a:lnTo>
                <a:lnTo>
                  <a:pt x="1358392" y="1489697"/>
                </a:lnTo>
                <a:lnTo>
                  <a:pt x="1441469" y="1489697"/>
                </a:lnTo>
                <a:lnTo>
                  <a:pt x="1450881" y="1484823"/>
                </a:lnTo>
                <a:lnTo>
                  <a:pt x="1484823" y="1450881"/>
                </a:lnTo>
                <a:lnTo>
                  <a:pt x="1507095" y="1407871"/>
                </a:lnTo>
                <a:lnTo>
                  <a:pt x="1515097" y="1358392"/>
                </a:lnTo>
                <a:lnTo>
                  <a:pt x="1515097" y="156705"/>
                </a:lnTo>
                <a:lnTo>
                  <a:pt x="1507095" y="107226"/>
                </a:lnTo>
                <a:lnTo>
                  <a:pt x="1484823" y="64215"/>
                </a:lnTo>
                <a:lnTo>
                  <a:pt x="1450881" y="30273"/>
                </a:lnTo>
                <a:lnTo>
                  <a:pt x="1441469" y="25399"/>
                </a:lnTo>
                <a:close/>
              </a:path>
            </a:pathLst>
          </a:custGeom>
          <a:solidFill>
            <a:srgbClr val="95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3436" y="436619"/>
            <a:ext cx="1590675" cy="167640"/>
            <a:chOff x="473436" y="436619"/>
            <a:chExt cx="1590675" cy="167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36" y="436619"/>
              <a:ext cx="1263898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52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77"/>
                  </a:moveTo>
                  <a:lnTo>
                    <a:pt x="215" y="46977"/>
                  </a:lnTo>
                  <a:lnTo>
                    <a:pt x="215" y="165163"/>
                  </a:lnTo>
                  <a:lnTo>
                    <a:pt x="32118" y="165163"/>
                  </a:lnTo>
                  <a:lnTo>
                    <a:pt x="32118" y="46977"/>
                  </a:lnTo>
                  <a:close/>
                </a:path>
                <a:path w="33019" h="165734">
                  <a:moveTo>
                    <a:pt x="32473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73" y="30060"/>
                  </a:lnTo>
                  <a:lnTo>
                    <a:pt x="32473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56" y="481415"/>
              <a:ext cx="114300" cy="1227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5535" y="482677"/>
              <a:ext cx="108470" cy="11921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133144" y="481416"/>
            <a:ext cx="624840" cy="157480"/>
            <a:chOff x="2133144" y="481416"/>
            <a:chExt cx="624840" cy="15748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144" y="481416"/>
              <a:ext cx="102882" cy="1227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337" y="481419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308" y="481416"/>
              <a:ext cx="236598" cy="122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930189" y="1105568"/>
            <a:ext cx="476250" cy="151130"/>
            <a:chOff x="5930189" y="1105568"/>
            <a:chExt cx="476250" cy="15113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30189" y="1105568"/>
              <a:ext cx="433130" cy="13031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383135" y="1214376"/>
              <a:ext cx="22860" cy="42545"/>
            </a:xfrm>
            <a:custGeom>
              <a:avLst/>
              <a:gdLst/>
              <a:ahLst/>
              <a:cxnLst/>
              <a:rect l="l" t="t" r="r" b="b"/>
              <a:pathLst>
                <a:path w="22860" h="42544">
                  <a:moveTo>
                    <a:pt x="22758" y="0"/>
                  </a:moveTo>
                  <a:lnTo>
                    <a:pt x="2222" y="0"/>
                  </a:lnTo>
                  <a:lnTo>
                    <a:pt x="2222" y="19646"/>
                  </a:lnTo>
                  <a:lnTo>
                    <a:pt x="9956" y="20091"/>
                  </a:lnTo>
                  <a:lnTo>
                    <a:pt x="0" y="42049"/>
                  </a:lnTo>
                  <a:lnTo>
                    <a:pt x="7658" y="42049"/>
                  </a:lnTo>
                  <a:lnTo>
                    <a:pt x="22758" y="17068"/>
                  </a:lnTo>
                  <a:lnTo>
                    <a:pt x="22758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471776" y="1102007"/>
            <a:ext cx="259715" cy="154940"/>
            <a:chOff x="6471776" y="1102007"/>
            <a:chExt cx="259715" cy="154940"/>
          </a:xfrm>
        </p:grpSpPr>
        <p:sp>
          <p:nvSpPr>
            <p:cNvPr id="16" name="object 16"/>
            <p:cNvSpPr/>
            <p:nvPr/>
          </p:nvSpPr>
          <p:spPr>
            <a:xfrm>
              <a:off x="6471768" y="1102016"/>
              <a:ext cx="71120" cy="133350"/>
            </a:xfrm>
            <a:custGeom>
              <a:avLst/>
              <a:gdLst/>
              <a:ahLst/>
              <a:cxnLst/>
              <a:rect l="l" t="t" r="r" b="b"/>
              <a:pathLst>
                <a:path w="71120" h="133350">
                  <a:moveTo>
                    <a:pt x="31457" y="121170"/>
                  </a:moveTo>
                  <a:lnTo>
                    <a:pt x="23228" y="120840"/>
                  </a:lnTo>
                  <a:lnTo>
                    <a:pt x="20688" y="119570"/>
                  </a:lnTo>
                  <a:lnTo>
                    <a:pt x="17081" y="114960"/>
                  </a:lnTo>
                  <a:lnTo>
                    <a:pt x="16167" y="111480"/>
                  </a:lnTo>
                  <a:lnTo>
                    <a:pt x="16167" y="0"/>
                  </a:lnTo>
                  <a:lnTo>
                    <a:pt x="0" y="0"/>
                  </a:lnTo>
                  <a:lnTo>
                    <a:pt x="0" y="111658"/>
                  </a:lnTo>
                  <a:lnTo>
                    <a:pt x="266" y="114757"/>
                  </a:lnTo>
                  <a:lnTo>
                    <a:pt x="18211" y="133261"/>
                  </a:lnTo>
                  <a:lnTo>
                    <a:pt x="23190" y="133261"/>
                  </a:lnTo>
                  <a:lnTo>
                    <a:pt x="24384" y="133261"/>
                  </a:lnTo>
                  <a:lnTo>
                    <a:pt x="31457" y="131838"/>
                  </a:lnTo>
                  <a:lnTo>
                    <a:pt x="31457" y="121170"/>
                  </a:lnTo>
                  <a:close/>
                </a:path>
                <a:path w="71120" h="133350">
                  <a:moveTo>
                    <a:pt x="70421" y="40170"/>
                  </a:moveTo>
                  <a:lnTo>
                    <a:pt x="54508" y="40170"/>
                  </a:lnTo>
                  <a:lnTo>
                    <a:pt x="54508" y="132092"/>
                  </a:lnTo>
                  <a:lnTo>
                    <a:pt x="70421" y="132092"/>
                  </a:lnTo>
                  <a:lnTo>
                    <a:pt x="70421" y="40170"/>
                  </a:lnTo>
                  <a:close/>
                </a:path>
                <a:path w="71120" h="133350">
                  <a:moveTo>
                    <a:pt x="70764" y="3632"/>
                  </a:moveTo>
                  <a:lnTo>
                    <a:pt x="53962" y="3632"/>
                  </a:lnTo>
                  <a:lnTo>
                    <a:pt x="53962" y="20701"/>
                  </a:lnTo>
                  <a:lnTo>
                    <a:pt x="70764" y="20701"/>
                  </a:lnTo>
                  <a:lnTo>
                    <a:pt x="70764" y="3632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64767" y="1105561"/>
              <a:ext cx="166141" cy="150864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6113286" y="1305202"/>
            <a:ext cx="424815" cy="133985"/>
            <a:chOff x="6113286" y="1305202"/>
            <a:chExt cx="424815" cy="13398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13286" y="1305202"/>
              <a:ext cx="84277" cy="13388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19066" y="1343615"/>
              <a:ext cx="318890" cy="95465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4310942" y="646672"/>
            <a:ext cx="929640" cy="1273810"/>
          </a:xfrm>
          <a:custGeom>
            <a:avLst/>
            <a:gdLst/>
            <a:ahLst/>
            <a:cxnLst/>
            <a:rect l="l" t="t" r="r" b="b"/>
            <a:pathLst>
              <a:path w="929639" h="1273810">
                <a:moveTo>
                  <a:pt x="186524" y="0"/>
                </a:moveTo>
                <a:lnTo>
                  <a:pt x="146799" y="15240"/>
                </a:lnTo>
                <a:lnTo>
                  <a:pt x="131375" y="53340"/>
                </a:lnTo>
                <a:lnTo>
                  <a:pt x="131267" y="63500"/>
                </a:lnTo>
                <a:lnTo>
                  <a:pt x="132981" y="71120"/>
                </a:lnTo>
                <a:lnTo>
                  <a:pt x="136448" y="78740"/>
                </a:lnTo>
                <a:lnTo>
                  <a:pt x="355790" y="627380"/>
                </a:lnTo>
                <a:lnTo>
                  <a:pt x="72542" y="1090930"/>
                </a:lnTo>
                <a:lnTo>
                  <a:pt x="60439" y="1123950"/>
                </a:lnTo>
                <a:lnTo>
                  <a:pt x="60439" y="1127760"/>
                </a:lnTo>
                <a:lnTo>
                  <a:pt x="76847" y="1167130"/>
                </a:lnTo>
                <a:lnTo>
                  <a:pt x="105828" y="1182370"/>
                </a:lnTo>
                <a:lnTo>
                  <a:pt x="117449" y="1182370"/>
                </a:lnTo>
                <a:lnTo>
                  <a:pt x="154679" y="1167130"/>
                </a:lnTo>
                <a:lnTo>
                  <a:pt x="117449" y="1165860"/>
                </a:lnTo>
                <a:lnTo>
                  <a:pt x="109180" y="1164590"/>
                </a:lnTo>
                <a:lnTo>
                  <a:pt x="78411" y="1134110"/>
                </a:lnTo>
                <a:lnTo>
                  <a:pt x="77711" y="1118870"/>
                </a:lnTo>
                <a:lnTo>
                  <a:pt x="79451" y="1112520"/>
                </a:lnTo>
                <a:lnTo>
                  <a:pt x="82892" y="1104900"/>
                </a:lnTo>
                <a:lnTo>
                  <a:pt x="373075" y="628650"/>
                </a:lnTo>
                <a:lnTo>
                  <a:pt x="150266" y="72390"/>
                </a:lnTo>
                <a:lnTo>
                  <a:pt x="147929" y="67310"/>
                </a:lnTo>
                <a:lnTo>
                  <a:pt x="146799" y="62230"/>
                </a:lnTo>
                <a:lnTo>
                  <a:pt x="146925" y="53340"/>
                </a:lnTo>
                <a:lnTo>
                  <a:pt x="171835" y="17780"/>
                </a:lnTo>
                <a:lnTo>
                  <a:pt x="186524" y="15240"/>
                </a:lnTo>
                <a:lnTo>
                  <a:pt x="226309" y="15240"/>
                </a:lnTo>
                <a:lnTo>
                  <a:pt x="219770" y="8890"/>
                </a:lnTo>
                <a:lnTo>
                  <a:pt x="204765" y="2540"/>
                </a:lnTo>
                <a:lnTo>
                  <a:pt x="186524" y="0"/>
                </a:lnTo>
                <a:close/>
              </a:path>
              <a:path w="929639" h="1273810">
                <a:moveTo>
                  <a:pt x="809300" y="15240"/>
                </a:moveTo>
                <a:lnTo>
                  <a:pt x="768591" y="15240"/>
                </a:lnTo>
                <a:lnTo>
                  <a:pt x="776152" y="16510"/>
                </a:lnTo>
                <a:lnTo>
                  <a:pt x="783275" y="17780"/>
                </a:lnTo>
                <a:lnTo>
                  <a:pt x="808329" y="53340"/>
                </a:lnTo>
                <a:lnTo>
                  <a:pt x="808329" y="60960"/>
                </a:lnTo>
                <a:lnTo>
                  <a:pt x="151980" y="1145540"/>
                </a:lnTo>
                <a:lnTo>
                  <a:pt x="117449" y="1165860"/>
                </a:lnTo>
                <a:lnTo>
                  <a:pt x="155724" y="1165860"/>
                </a:lnTo>
                <a:lnTo>
                  <a:pt x="164083" y="1155700"/>
                </a:lnTo>
                <a:lnTo>
                  <a:pt x="813498" y="87630"/>
                </a:lnTo>
                <a:lnTo>
                  <a:pt x="819238" y="78740"/>
                </a:lnTo>
                <a:lnTo>
                  <a:pt x="822413" y="71120"/>
                </a:lnTo>
                <a:lnTo>
                  <a:pt x="823569" y="59690"/>
                </a:lnTo>
                <a:lnTo>
                  <a:pt x="823764" y="57150"/>
                </a:lnTo>
                <a:lnTo>
                  <a:pt x="823861" y="53340"/>
                </a:lnTo>
                <a:lnTo>
                  <a:pt x="822892" y="41910"/>
                </a:lnTo>
                <a:lnTo>
                  <a:pt x="819981" y="31750"/>
                </a:lnTo>
                <a:lnTo>
                  <a:pt x="815128" y="22860"/>
                </a:lnTo>
                <a:lnTo>
                  <a:pt x="809300" y="15240"/>
                </a:lnTo>
                <a:close/>
              </a:path>
              <a:path w="929639" h="1273810">
                <a:moveTo>
                  <a:pt x="435521" y="755650"/>
                </a:moveTo>
                <a:lnTo>
                  <a:pt x="432930" y="756920"/>
                </a:lnTo>
                <a:lnTo>
                  <a:pt x="431799" y="763270"/>
                </a:lnTo>
                <a:lnTo>
                  <a:pt x="421424" y="836930"/>
                </a:lnTo>
                <a:lnTo>
                  <a:pt x="419112" y="847090"/>
                </a:lnTo>
                <a:lnTo>
                  <a:pt x="420255" y="852170"/>
                </a:lnTo>
                <a:lnTo>
                  <a:pt x="429463" y="855980"/>
                </a:lnTo>
                <a:lnTo>
                  <a:pt x="434644" y="854710"/>
                </a:lnTo>
                <a:lnTo>
                  <a:pt x="440423" y="850900"/>
                </a:lnTo>
                <a:lnTo>
                  <a:pt x="489810" y="816610"/>
                </a:lnTo>
                <a:lnTo>
                  <a:pt x="455980" y="816610"/>
                </a:lnTo>
                <a:lnTo>
                  <a:pt x="459842" y="810260"/>
                </a:lnTo>
                <a:lnTo>
                  <a:pt x="443877" y="810260"/>
                </a:lnTo>
                <a:lnTo>
                  <a:pt x="445617" y="764540"/>
                </a:lnTo>
                <a:lnTo>
                  <a:pt x="445617" y="760730"/>
                </a:lnTo>
                <a:lnTo>
                  <a:pt x="443572" y="756920"/>
                </a:lnTo>
                <a:lnTo>
                  <a:pt x="435521" y="755650"/>
                </a:lnTo>
                <a:close/>
              </a:path>
              <a:path w="929639" h="1273810">
                <a:moveTo>
                  <a:pt x="499719" y="793750"/>
                </a:moveTo>
                <a:lnTo>
                  <a:pt x="493979" y="796290"/>
                </a:lnTo>
                <a:lnTo>
                  <a:pt x="455980" y="816610"/>
                </a:lnTo>
                <a:lnTo>
                  <a:pt x="489810" y="816610"/>
                </a:lnTo>
                <a:lnTo>
                  <a:pt x="502615" y="807720"/>
                </a:lnTo>
                <a:lnTo>
                  <a:pt x="507199" y="806450"/>
                </a:lnTo>
                <a:lnTo>
                  <a:pt x="508355" y="802640"/>
                </a:lnTo>
                <a:lnTo>
                  <a:pt x="503745" y="795020"/>
                </a:lnTo>
                <a:lnTo>
                  <a:pt x="499719" y="793750"/>
                </a:lnTo>
                <a:close/>
              </a:path>
              <a:path w="929639" h="1273810">
                <a:moveTo>
                  <a:pt x="873963" y="87630"/>
                </a:moveTo>
                <a:lnTo>
                  <a:pt x="861863" y="90170"/>
                </a:lnTo>
                <a:lnTo>
                  <a:pt x="853224" y="95250"/>
                </a:lnTo>
                <a:lnTo>
                  <a:pt x="848042" y="102870"/>
                </a:lnTo>
                <a:lnTo>
                  <a:pt x="846315" y="115570"/>
                </a:lnTo>
                <a:lnTo>
                  <a:pt x="846315" y="123190"/>
                </a:lnTo>
                <a:lnTo>
                  <a:pt x="848613" y="130810"/>
                </a:lnTo>
                <a:lnTo>
                  <a:pt x="853224" y="135890"/>
                </a:lnTo>
                <a:lnTo>
                  <a:pt x="443877" y="810260"/>
                </a:lnTo>
                <a:lnTo>
                  <a:pt x="459842" y="810260"/>
                </a:lnTo>
                <a:lnTo>
                  <a:pt x="865314" y="143510"/>
                </a:lnTo>
                <a:lnTo>
                  <a:pt x="879568" y="143510"/>
                </a:lnTo>
                <a:lnTo>
                  <a:pt x="885722" y="142240"/>
                </a:lnTo>
                <a:lnTo>
                  <a:pt x="891222" y="138430"/>
                </a:lnTo>
                <a:lnTo>
                  <a:pt x="898131" y="132080"/>
                </a:lnTo>
                <a:lnTo>
                  <a:pt x="901598" y="124460"/>
                </a:lnTo>
                <a:lnTo>
                  <a:pt x="901598" y="115570"/>
                </a:lnTo>
                <a:lnTo>
                  <a:pt x="899868" y="102870"/>
                </a:lnTo>
                <a:lnTo>
                  <a:pt x="894681" y="95250"/>
                </a:lnTo>
                <a:lnTo>
                  <a:pt x="886044" y="90170"/>
                </a:lnTo>
                <a:lnTo>
                  <a:pt x="873963" y="87630"/>
                </a:lnTo>
                <a:close/>
              </a:path>
              <a:path w="929639" h="1273810">
                <a:moveTo>
                  <a:pt x="264248" y="608330"/>
                </a:moveTo>
                <a:lnTo>
                  <a:pt x="260794" y="608330"/>
                </a:lnTo>
                <a:lnTo>
                  <a:pt x="253898" y="614680"/>
                </a:lnTo>
                <a:lnTo>
                  <a:pt x="253898" y="618490"/>
                </a:lnTo>
                <a:lnTo>
                  <a:pt x="257340" y="621030"/>
                </a:lnTo>
                <a:lnTo>
                  <a:pt x="272897" y="638810"/>
                </a:lnTo>
                <a:lnTo>
                  <a:pt x="253898" y="657860"/>
                </a:lnTo>
                <a:lnTo>
                  <a:pt x="251561" y="660400"/>
                </a:lnTo>
                <a:lnTo>
                  <a:pt x="251866" y="662940"/>
                </a:lnTo>
                <a:lnTo>
                  <a:pt x="257619" y="671830"/>
                </a:lnTo>
                <a:lnTo>
                  <a:pt x="261365" y="670560"/>
                </a:lnTo>
                <a:lnTo>
                  <a:pt x="283248" y="648970"/>
                </a:lnTo>
                <a:lnTo>
                  <a:pt x="302829" y="648970"/>
                </a:lnTo>
                <a:lnTo>
                  <a:pt x="293611" y="638810"/>
                </a:lnTo>
                <a:lnTo>
                  <a:pt x="303980" y="628650"/>
                </a:lnTo>
                <a:lnTo>
                  <a:pt x="283248" y="628650"/>
                </a:lnTo>
                <a:lnTo>
                  <a:pt x="267715" y="610870"/>
                </a:lnTo>
                <a:lnTo>
                  <a:pt x="264248" y="608330"/>
                </a:lnTo>
                <a:close/>
              </a:path>
              <a:path w="929639" h="1273810">
                <a:moveTo>
                  <a:pt x="302829" y="648970"/>
                </a:moveTo>
                <a:lnTo>
                  <a:pt x="283248" y="648970"/>
                </a:lnTo>
                <a:lnTo>
                  <a:pt x="298792" y="666750"/>
                </a:lnTo>
                <a:lnTo>
                  <a:pt x="302247" y="670560"/>
                </a:lnTo>
                <a:lnTo>
                  <a:pt x="305714" y="670560"/>
                </a:lnTo>
                <a:lnTo>
                  <a:pt x="312610" y="664210"/>
                </a:lnTo>
                <a:lnTo>
                  <a:pt x="313181" y="661670"/>
                </a:lnTo>
                <a:lnTo>
                  <a:pt x="310895" y="657860"/>
                </a:lnTo>
                <a:lnTo>
                  <a:pt x="302829" y="648970"/>
                </a:lnTo>
                <a:close/>
              </a:path>
              <a:path w="929639" h="1273810">
                <a:moveTo>
                  <a:pt x="307441" y="608330"/>
                </a:moveTo>
                <a:lnTo>
                  <a:pt x="303974" y="608330"/>
                </a:lnTo>
                <a:lnTo>
                  <a:pt x="300532" y="610870"/>
                </a:lnTo>
                <a:lnTo>
                  <a:pt x="283248" y="628650"/>
                </a:lnTo>
                <a:lnTo>
                  <a:pt x="303980" y="628650"/>
                </a:lnTo>
                <a:lnTo>
                  <a:pt x="314350" y="618490"/>
                </a:lnTo>
                <a:lnTo>
                  <a:pt x="314350" y="614680"/>
                </a:lnTo>
                <a:lnTo>
                  <a:pt x="307441" y="608330"/>
                </a:lnTo>
                <a:close/>
              </a:path>
              <a:path w="929639" h="1273810">
                <a:moveTo>
                  <a:pt x="187096" y="485140"/>
                </a:moveTo>
                <a:lnTo>
                  <a:pt x="183349" y="485140"/>
                </a:lnTo>
                <a:lnTo>
                  <a:pt x="180492" y="488950"/>
                </a:lnTo>
                <a:lnTo>
                  <a:pt x="177596" y="491490"/>
                </a:lnTo>
                <a:lnTo>
                  <a:pt x="236626" y="551180"/>
                </a:lnTo>
                <a:lnTo>
                  <a:pt x="247243" y="558800"/>
                </a:lnTo>
                <a:lnTo>
                  <a:pt x="255320" y="553720"/>
                </a:lnTo>
                <a:lnTo>
                  <a:pt x="257340" y="548640"/>
                </a:lnTo>
                <a:lnTo>
                  <a:pt x="257340" y="541020"/>
                </a:lnTo>
                <a:lnTo>
                  <a:pt x="257949" y="514350"/>
                </a:lnTo>
                <a:lnTo>
                  <a:pt x="226263" y="514350"/>
                </a:lnTo>
                <a:lnTo>
                  <a:pt x="187096" y="485140"/>
                </a:lnTo>
                <a:close/>
              </a:path>
              <a:path w="929639" h="1273810">
                <a:moveTo>
                  <a:pt x="226309" y="15240"/>
                </a:moveTo>
                <a:lnTo>
                  <a:pt x="186524" y="15240"/>
                </a:lnTo>
                <a:lnTo>
                  <a:pt x="199254" y="16510"/>
                </a:lnTo>
                <a:lnTo>
                  <a:pt x="209834" y="21590"/>
                </a:lnTo>
                <a:lnTo>
                  <a:pt x="218259" y="30480"/>
                </a:lnTo>
                <a:lnTo>
                  <a:pt x="224523" y="41910"/>
                </a:lnTo>
                <a:lnTo>
                  <a:pt x="426605" y="543560"/>
                </a:lnTo>
                <a:lnTo>
                  <a:pt x="448126" y="508000"/>
                </a:lnTo>
                <a:lnTo>
                  <a:pt x="430060" y="508000"/>
                </a:lnTo>
                <a:lnTo>
                  <a:pt x="240080" y="35560"/>
                </a:lnTo>
                <a:lnTo>
                  <a:pt x="231541" y="20320"/>
                </a:lnTo>
                <a:lnTo>
                  <a:pt x="226309" y="15240"/>
                </a:lnTo>
                <a:close/>
              </a:path>
              <a:path w="929639" h="1273810">
                <a:moveTo>
                  <a:pt x="69075" y="72390"/>
                </a:moveTo>
                <a:lnTo>
                  <a:pt x="56983" y="73660"/>
                </a:lnTo>
                <a:lnTo>
                  <a:pt x="48347" y="78740"/>
                </a:lnTo>
                <a:lnTo>
                  <a:pt x="43166" y="87630"/>
                </a:lnTo>
                <a:lnTo>
                  <a:pt x="41440" y="100330"/>
                </a:lnTo>
                <a:lnTo>
                  <a:pt x="43166" y="111760"/>
                </a:lnTo>
                <a:lnTo>
                  <a:pt x="48347" y="120650"/>
                </a:lnTo>
                <a:lnTo>
                  <a:pt x="56983" y="125730"/>
                </a:lnTo>
                <a:lnTo>
                  <a:pt x="69075" y="128270"/>
                </a:lnTo>
                <a:lnTo>
                  <a:pt x="70815" y="128270"/>
                </a:lnTo>
                <a:lnTo>
                  <a:pt x="226263" y="514350"/>
                </a:lnTo>
                <a:lnTo>
                  <a:pt x="257949" y="514350"/>
                </a:lnTo>
                <a:lnTo>
                  <a:pt x="258065" y="509270"/>
                </a:lnTo>
                <a:lnTo>
                  <a:pt x="240080" y="509270"/>
                </a:lnTo>
                <a:lnTo>
                  <a:pt x="84632" y="121920"/>
                </a:lnTo>
                <a:lnTo>
                  <a:pt x="89911" y="118110"/>
                </a:lnTo>
                <a:lnTo>
                  <a:pt x="93686" y="113030"/>
                </a:lnTo>
                <a:lnTo>
                  <a:pt x="95953" y="106680"/>
                </a:lnTo>
                <a:lnTo>
                  <a:pt x="96710" y="100330"/>
                </a:lnTo>
                <a:lnTo>
                  <a:pt x="94980" y="87630"/>
                </a:lnTo>
                <a:lnTo>
                  <a:pt x="89793" y="78740"/>
                </a:lnTo>
                <a:lnTo>
                  <a:pt x="81156" y="73660"/>
                </a:lnTo>
                <a:lnTo>
                  <a:pt x="69075" y="72390"/>
                </a:lnTo>
                <a:close/>
              </a:path>
              <a:path w="929639" h="1273810">
                <a:moveTo>
                  <a:pt x="256743" y="455930"/>
                </a:moveTo>
                <a:lnTo>
                  <a:pt x="252158" y="457200"/>
                </a:lnTo>
                <a:lnTo>
                  <a:pt x="247548" y="457200"/>
                </a:lnTo>
                <a:lnTo>
                  <a:pt x="245262" y="459740"/>
                </a:lnTo>
                <a:lnTo>
                  <a:pt x="245262" y="464820"/>
                </a:lnTo>
                <a:lnTo>
                  <a:pt x="240080" y="509270"/>
                </a:lnTo>
                <a:lnTo>
                  <a:pt x="258065" y="509270"/>
                </a:lnTo>
                <a:lnTo>
                  <a:pt x="259079" y="464820"/>
                </a:lnTo>
                <a:lnTo>
                  <a:pt x="259079" y="458470"/>
                </a:lnTo>
                <a:lnTo>
                  <a:pt x="256743" y="455930"/>
                </a:lnTo>
                <a:close/>
              </a:path>
              <a:path w="929639" h="1273810">
                <a:moveTo>
                  <a:pt x="768591" y="0"/>
                </a:moveTo>
                <a:lnTo>
                  <a:pt x="761088" y="0"/>
                </a:lnTo>
                <a:lnTo>
                  <a:pt x="754126" y="1270"/>
                </a:lnTo>
                <a:lnTo>
                  <a:pt x="720242" y="29210"/>
                </a:lnTo>
                <a:lnTo>
                  <a:pt x="430060" y="508000"/>
                </a:lnTo>
                <a:lnTo>
                  <a:pt x="448126" y="508000"/>
                </a:lnTo>
                <a:lnTo>
                  <a:pt x="734047" y="35560"/>
                </a:lnTo>
                <a:lnTo>
                  <a:pt x="740736" y="26670"/>
                </a:lnTo>
                <a:lnTo>
                  <a:pt x="748723" y="20320"/>
                </a:lnTo>
                <a:lnTo>
                  <a:pt x="758009" y="16510"/>
                </a:lnTo>
                <a:lnTo>
                  <a:pt x="768591" y="15240"/>
                </a:lnTo>
                <a:lnTo>
                  <a:pt x="809300" y="15240"/>
                </a:lnTo>
                <a:lnTo>
                  <a:pt x="808329" y="13970"/>
                </a:lnTo>
                <a:lnTo>
                  <a:pt x="800016" y="7620"/>
                </a:lnTo>
                <a:lnTo>
                  <a:pt x="790622" y="3810"/>
                </a:lnTo>
                <a:lnTo>
                  <a:pt x="780147" y="1270"/>
                </a:lnTo>
                <a:lnTo>
                  <a:pt x="768591" y="0"/>
                </a:lnTo>
                <a:close/>
              </a:path>
              <a:path w="929639" h="1273810">
                <a:moveTo>
                  <a:pt x="50076" y="214630"/>
                </a:moveTo>
                <a:lnTo>
                  <a:pt x="29362" y="214630"/>
                </a:lnTo>
                <a:lnTo>
                  <a:pt x="29362" y="219710"/>
                </a:lnTo>
                <a:lnTo>
                  <a:pt x="27622" y="224790"/>
                </a:lnTo>
                <a:lnTo>
                  <a:pt x="20726" y="232410"/>
                </a:lnTo>
                <a:lnTo>
                  <a:pt x="13220" y="234950"/>
                </a:lnTo>
                <a:lnTo>
                  <a:pt x="0" y="234950"/>
                </a:lnTo>
                <a:lnTo>
                  <a:pt x="0" y="248920"/>
                </a:lnTo>
                <a:lnTo>
                  <a:pt x="25895" y="248920"/>
                </a:lnTo>
                <a:lnTo>
                  <a:pt x="25895" y="325120"/>
                </a:lnTo>
                <a:lnTo>
                  <a:pt x="50076" y="325120"/>
                </a:lnTo>
                <a:lnTo>
                  <a:pt x="50076" y="214630"/>
                </a:lnTo>
                <a:close/>
              </a:path>
              <a:path w="929639" h="1273810">
                <a:moveTo>
                  <a:pt x="926063" y="232410"/>
                </a:moveTo>
                <a:lnTo>
                  <a:pt x="898702" y="232410"/>
                </a:lnTo>
                <a:lnTo>
                  <a:pt x="902728" y="234950"/>
                </a:lnTo>
                <a:lnTo>
                  <a:pt x="907338" y="241300"/>
                </a:lnTo>
                <a:lnTo>
                  <a:pt x="908494" y="245110"/>
                </a:lnTo>
                <a:lnTo>
                  <a:pt x="908494" y="248920"/>
                </a:lnTo>
                <a:lnTo>
                  <a:pt x="880859" y="281940"/>
                </a:lnTo>
                <a:lnTo>
                  <a:pt x="873033" y="288290"/>
                </a:lnTo>
                <a:lnTo>
                  <a:pt x="866822" y="294640"/>
                </a:lnTo>
                <a:lnTo>
                  <a:pt x="862235" y="299720"/>
                </a:lnTo>
                <a:lnTo>
                  <a:pt x="859282" y="304800"/>
                </a:lnTo>
                <a:lnTo>
                  <a:pt x="856386" y="311150"/>
                </a:lnTo>
                <a:lnTo>
                  <a:pt x="854963" y="317500"/>
                </a:lnTo>
                <a:lnTo>
                  <a:pt x="854963" y="325120"/>
                </a:lnTo>
                <a:lnTo>
                  <a:pt x="929233" y="325120"/>
                </a:lnTo>
                <a:lnTo>
                  <a:pt x="929233" y="306070"/>
                </a:lnTo>
                <a:lnTo>
                  <a:pt x="882599" y="306070"/>
                </a:lnTo>
                <a:lnTo>
                  <a:pt x="884746" y="302260"/>
                </a:lnTo>
                <a:lnTo>
                  <a:pt x="889493" y="297180"/>
                </a:lnTo>
                <a:lnTo>
                  <a:pt x="896838" y="292100"/>
                </a:lnTo>
                <a:lnTo>
                  <a:pt x="906779" y="284480"/>
                </a:lnTo>
                <a:lnTo>
                  <a:pt x="912520" y="281940"/>
                </a:lnTo>
                <a:lnTo>
                  <a:pt x="917689" y="276860"/>
                </a:lnTo>
                <a:lnTo>
                  <a:pt x="922324" y="270510"/>
                </a:lnTo>
                <a:lnTo>
                  <a:pt x="926896" y="265430"/>
                </a:lnTo>
                <a:lnTo>
                  <a:pt x="929233" y="257810"/>
                </a:lnTo>
                <a:lnTo>
                  <a:pt x="929233" y="248920"/>
                </a:lnTo>
                <a:lnTo>
                  <a:pt x="926855" y="233680"/>
                </a:lnTo>
                <a:lnTo>
                  <a:pt x="926063" y="232410"/>
                </a:lnTo>
                <a:close/>
              </a:path>
              <a:path w="929639" h="1273810">
                <a:moveTo>
                  <a:pt x="891222" y="214630"/>
                </a:moveTo>
                <a:lnTo>
                  <a:pt x="886612" y="214630"/>
                </a:lnTo>
                <a:lnTo>
                  <a:pt x="879411" y="215900"/>
                </a:lnTo>
                <a:lnTo>
                  <a:pt x="854963" y="254000"/>
                </a:lnTo>
                <a:lnTo>
                  <a:pt x="877417" y="254000"/>
                </a:lnTo>
                <a:lnTo>
                  <a:pt x="877417" y="248920"/>
                </a:lnTo>
                <a:lnTo>
                  <a:pt x="877976" y="245110"/>
                </a:lnTo>
                <a:lnTo>
                  <a:pt x="880262" y="234950"/>
                </a:lnTo>
                <a:lnTo>
                  <a:pt x="884872" y="232410"/>
                </a:lnTo>
                <a:lnTo>
                  <a:pt x="926063" y="232410"/>
                </a:lnTo>
                <a:lnTo>
                  <a:pt x="919724" y="222250"/>
                </a:lnTo>
                <a:lnTo>
                  <a:pt x="907845" y="215900"/>
                </a:lnTo>
                <a:lnTo>
                  <a:pt x="891222" y="214630"/>
                </a:lnTo>
                <a:close/>
              </a:path>
              <a:path w="929639" h="1273810">
                <a:moveTo>
                  <a:pt x="879568" y="143510"/>
                </a:moveTo>
                <a:lnTo>
                  <a:pt x="865314" y="143510"/>
                </a:lnTo>
                <a:lnTo>
                  <a:pt x="872764" y="144780"/>
                </a:lnTo>
                <a:lnTo>
                  <a:pt x="879568" y="143510"/>
                </a:lnTo>
                <a:close/>
              </a:path>
              <a:path w="929639" h="1273810">
                <a:moveTo>
                  <a:pt x="188264" y="34290"/>
                </a:moveTo>
                <a:lnTo>
                  <a:pt x="178432" y="35560"/>
                </a:lnTo>
                <a:lnTo>
                  <a:pt x="171411" y="40640"/>
                </a:lnTo>
                <a:lnTo>
                  <a:pt x="167201" y="46990"/>
                </a:lnTo>
                <a:lnTo>
                  <a:pt x="165798" y="57150"/>
                </a:lnTo>
                <a:lnTo>
                  <a:pt x="167201" y="67310"/>
                </a:lnTo>
                <a:lnTo>
                  <a:pt x="171411" y="73660"/>
                </a:lnTo>
                <a:lnTo>
                  <a:pt x="178432" y="77470"/>
                </a:lnTo>
                <a:lnTo>
                  <a:pt x="188264" y="78740"/>
                </a:lnTo>
                <a:lnTo>
                  <a:pt x="198077" y="77470"/>
                </a:lnTo>
                <a:lnTo>
                  <a:pt x="205090" y="73660"/>
                </a:lnTo>
                <a:lnTo>
                  <a:pt x="209301" y="67310"/>
                </a:lnTo>
                <a:lnTo>
                  <a:pt x="210705" y="57150"/>
                </a:lnTo>
                <a:lnTo>
                  <a:pt x="209301" y="46990"/>
                </a:lnTo>
                <a:lnTo>
                  <a:pt x="205090" y="40640"/>
                </a:lnTo>
                <a:lnTo>
                  <a:pt x="198077" y="35560"/>
                </a:lnTo>
                <a:lnTo>
                  <a:pt x="188264" y="34290"/>
                </a:lnTo>
                <a:close/>
              </a:path>
              <a:path w="929639" h="1273810">
                <a:moveTo>
                  <a:pt x="768591" y="33020"/>
                </a:moveTo>
                <a:lnTo>
                  <a:pt x="758768" y="34290"/>
                </a:lnTo>
                <a:lnTo>
                  <a:pt x="751755" y="38100"/>
                </a:lnTo>
                <a:lnTo>
                  <a:pt x="747551" y="45720"/>
                </a:lnTo>
                <a:lnTo>
                  <a:pt x="746150" y="54610"/>
                </a:lnTo>
                <a:lnTo>
                  <a:pt x="747551" y="64770"/>
                </a:lnTo>
                <a:lnTo>
                  <a:pt x="751755" y="72390"/>
                </a:lnTo>
                <a:lnTo>
                  <a:pt x="758768" y="76200"/>
                </a:lnTo>
                <a:lnTo>
                  <a:pt x="768591" y="77470"/>
                </a:lnTo>
                <a:lnTo>
                  <a:pt x="778411" y="76200"/>
                </a:lnTo>
                <a:lnTo>
                  <a:pt x="785428" y="72390"/>
                </a:lnTo>
                <a:lnTo>
                  <a:pt x="789640" y="64770"/>
                </a:lnTo>
                <a:lnTo>
                  <a:pt x="791044" y="54610"/>
                </a:lnTo>
                <a:lnTo>
                  <a:pt x="789640" y="45720"/>
                </a:lnTo>
                <a:lnTo>
                  <a:pt x="785428" y="38100"/>
                </a:lnTo>
                <a:lnTo>
                  <a:pt x="778411" y="34290"/>
                </a:lnTo>
                <a:lnTo>
                  <a:pt x="768591" y="33020"/>
                </a:lnTo>
                <a:close/>
              </a:path>
              <a:path w="929639" h="1273810">
                <a:moveTo>
                  <a:pt x="51815" y="1210005"/>
                </a:moveTo>
                <a:lnTo>
                  <a:pt x="48348" y="1210005"/>
                </a:lnTo>
                <a:lnTo>
                  <a:pt x="41440" y="1216914"/>
                </a:lnTo>
                <a:lnTo>
                  <a:pt x="41440" y="1220368"/>
                </a:lnTo>
                <a:lnTo>
                  <a:pt x="44894" y="1223822"/>
                </a:lnTo>
                <a:lnTo>
                  <a:pt x="60439" y="1241082"/>
                </a:lnTo>
                <a:lnTo>
                  <a:pt x="39128" y="1262392"/>
                </a:lnTo>
                <a:lnTo>
                  <a:pt x="39420" y="1265542"/>
                </a:lnTo>
                <a:lnTo>
                  <a:pt x="42316" y="1269580"/>
                </a:lnTo>
                <a:lnTo>
                  <a:pt x="45161" y="1273606"/>
                </a:lnTo>
                <a:lnTo>
                  <a:pt x="48920" y="1273314"/>
                </a:lnTo>
                <a:lnTo>
                  <a:pt x="70815" y="1251445"/>
                </a:lnTo>
                <a:lnTo>
                  <a:pt x="90593" y="1251445"/>
                </a:lnTo>
                <a:lnTo>
                  <a:pt x="81165" y="1241082"/>
                </a:lnTo>
                <a:lnTo>
                  <a:pt x="91522" y="1230731"/>
                </a:lnTo>
                <a:lnTo>
                  <a:pt x="70815" y="1230731"/>
                </a:lnTo>
                <a:lnTo>
                  <a:pt x="55257" y="1213446"/>
                </a:lnTo>
                <a:lnTo>
                  <a:pt x="51815" y="1210005"/>
                </a:lnTo>
                <a:close/>
              </a:path>
              <a:path w="929639" h="1273810">
                <a:moveTo>
                  <a:pt x="90593" y="1251445"/>
                </a:moveTo>
                <a:lnTo>
                  <a:pt x="70815" y="1251445"/>
                </a:lnTo>
                <a:lnTo>
                  <a:pt x="86347" y="1268730"/>
                </a:lnTo>
                <a:lnTo>
                  <a:pt x="89814" y="1272184"/>
                </a:lnTo>
                <a:lnTo>
                  <a:pt x="93256" y="1272451"/>
                </a:lnTo>
                <a:lnTo>
                  <a:pt x="100164" y="1266710"/>
                </a:lnTo>
                <a:lnTo>
                  <a:pt x="100736" y="1263548"/>
                </a:lnTo>
                <a:lnTo>
                  <a:pt x="98450" y="1260081"/>
                </a:lnTo>
                <a:lnTo>
                  <a:pt x="90593" y="1251445"/>
                </a:lnTo>
                <a:close/>
              </a:path>
              <a:path w="929639" h="1273810">
                <a:moveTo>
                  <a:pt x="94995" y="1210005"/>
                </a:moveTo>
                <a:lnTo>
                  <a:pt x="91541" y="1210005"/>
                </a:lnTo>
                <a:lnTo>
                  <a:pt x="70815" y="1230731"/>
                </a:lnTo>
                <a:lnTo>
                  <a:pt x="91522" y="1230731"/>
                </a:lnTo>
                <a:lnTo>
                  <a:pt x="101892" y="1220368"/>
                </a:lnTo>
                <a:lnTo>
                  <a:pt x="101892" y="1216914"/>
                </a:lnTo>
                <a:lnTo>
                  <a:pt x="98450" y="1213446"/>
                </a:lnTo>
                <a:lnTo>
                  <a:pt x="94995" y="1210005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600" y="1292598"/>
            <a:ext cx="1202690" cy="1642110"/>
          </a:xfrm>
          <a:custGeom>
            <a:avLst/>
            <a:gdLst/>
            <a:ahLst/>
            <a:cxnLst/>
            <a:rect l="l" t="t" r="r" b="b"/>
            <a:pathLst>
              <a:path w="1202689" h="1642110">
                <a:moveTo>
                  <a:pt x="104355" y="1435100"/>
                </a:moveTo>
                <a:lnTo>
                  <a:pt x="81584" y="1435100"/>
                </a:lnTo>
                <a:lnTo>
                  <a:pt x="79349" y="1447800"/>
                </a:lnTo>
                <a:lnTo>
                  <a:pt x="78232" y="1460500"/>
                </a:lnTo>
                <a:lnTo>
                  <a:pt x="79556" y="1473200"/>
                </a:lnTo>
                <a:lnTo>
                  <a:pt x="83534" y="1485900"/>
                </a:lnTo>
                <a:lnTo>
                  <a:pt x="90169" y="1498600"/>
                </a:lnTo>
                <a:lnTo>
                  <a:pt x="99466" y="1511300"/>
                </a:lnTo>
                <a:lnTo>
                  <a:pt x="110706" y="1524000"/>
                </a:lnTo>
                <a:lnTo>
                  <a:pt x="186074" y="1524000"/>
                </a:lnTo>
                <a:lnTo>
                  <a:pt x="200185" y="1511300"/>
                </a:lnTo>
                <a:lnTo>
                  <a:pt x="141301" y="1511300"/>
                </a:lnTo>
                <a:lnTo>
                  <a:pt x="131591" y="1498600"/>
                </a:lnTo>
                <a:lnTo>
                  <a:pt x="115112" y="1498600"/>
                </a:lnTo>
                <a:lnTo>
                  <a:pt x="108749" y="1485900"/>
                </a:lnTo>
                <a:lnTo>
                  <a:pt x="104209" y="1473200"/>
                </a:lnTo>
                <a:lnTo>
                  <a:pt x="101489" y="1473200"/>
                </a:lnTo>
                <a:lnTo>
                  <a:pt x="100584" y="1460500"/>
                </a:lnTo>
                <a:lnTo>
                  <a:pt x="101003" y="1447800"/>
                </a:lnTo>
                <a:lnTo>
                  <a:pt x="102260" y="1447800"/>
                </a:lnTo>
                <a:lnTo>
                  <a:pt x="104355" y="1435100"/>
                </a:lnTo>
                <a:close/>
              </a:path>
              <a:path w="1202689" h="1642110">
                <a:moveTo>
                  <a:pt x="1063877" y="88900"/>
                </a:moveTo>
                <a:lnTo>
                  <a:pt x="1041037" y="88900"/>
                </a:lnTo>
                <a:lnTo>
                  <a:pt x="1037132" y="101600"/>
                </a:lnTo>
                <a:lnTo>
                  <a:pt x="196697" y="1485900"/>
                </a:lnTo>
                <a:lnTo>
                  <a:pt x="187185" y="1498600"/>
                </a:lnTo>
                <a:lnTo>
                  <a:pt x="176569" y="1498600"/>
                </a:lnTo>
                <a:lnTo>
                  <a:pt x="164841" y="1511300"/>
                </a:lnTo>
                <a:lnTo>
                  <a:pt x="200185" y="1511300"/>
                </a:lnTo>
                <a:lnTo>
                  <a:pt x="212344" y="1498600"/>
                </a:lnTo>
                <a:lnTo>
                  <a:pt x="1052779" y="114300"/>
                </a:lnTo>
                <a:lnTo>
                  <a:pt x="1057732" y="101600"/>
                </a:lnTo>
                <a:lnTo>
                  <a:pt x="1061431" y="101600"/>
                </a:lnTo>
                <a:lnTo>
                  <a:pt x="1063877" y="88900"/>
                </a:lnTo>
                <a:close/>
              </a:path>
              <a:path w="1202689" h="1642110">
                <a:moveTo>
                  <a:pt x="194462" y="88900"/>
                </a:moveTo>
                <a:lnTo>
                  <a:pt x="173647" y="88900"/>
                </a:lnTo>
                <a:lnTo>
                  <a:pt x="176580" y="101600"/>
                </a:lnTo>
                <a:lnTo>
                  <a:pt x="460451" y="812800"/>
                </a:lnTo>
                <a:lnTo>
                  <a:pt x="93878" y="1409700"/>
                </a:lnTo>
                <a:lnTo>
                  <a:pt x="89753" y="1422400"/>
                </a:lnTo>
                <a:lnTo>
                  <a:pt x="86331" y="1422400"/>
                </a:lnTo>
                <a:lnTo>
                  <a:pt x="83609" y="1435100"/>
                </a:lnTo>
                <a:lnTo>
                  <a:pt x="107289" y="1435100"/>
                </a:lnTo>
                <a:lnTo>
                  <a:pt x="482803" y="812800"/>
                </a:lnTo>
                <a:lnTo>
                  <a:pt x="194462" y="88900"/>
                </a:lnTo>
                <a:close/>
              </a:path>
              <a:path w="1202689" h="1642110">
                <a:moveTo>
                  <a:pt x="576681" y="977900"/>
                </a:moveTo>
                <a:lnTo>
                  <a:pt x="560273" y="977900"/>
                </a:lnTo>
                <a:lnTo>
                  <a:pt x="558800" y="990600"/>
                </a:lnTo>
                <a:lnTo>
                  <a:pt x="545388" y="1079500"/>
                </a:lnTo>
                <a:lnTo>
                  <a:pt x="542378" y="1092200"/>
                </a:lnTo>
                <a:lnTo>
                  <a:pt x="543890" y="1104900"/>
                </a:lnTo>
                <a:lnTo>
                  <a:pt x="569976" y="1104900"/>
                </a:lnTo>
                <a:lnTo>
                  <a:pt x="634349" y="1054100"/>
                </a:lnTo>
                <a:lnTo>
                  <a:pt x="590092" y="1054100"/>
                </a:lnTo>
                <a:lnTo>
                  <a:pt x="597883" y="1041400"/>
                </a:lnTo>
                <a:lnTo>
                  <a:pt x="574446" y="1041400"/>
                </a:lnTo>
                <a:lnTo>
                  <a:pt x="576681" y="990600"/>
                </a:lnTo>
                <a:lnTo>
                  <a:pt x="576681" y="977900"/>
                </a:lnTo>
                <a:close/>
              </a:path>
              <a:path w="1202689" h="1642110">
                <a:moveTo>
                  <a:pt x="654913" y="1028700"/>
                </a:moveTo>
                <a:lnTo>
                  <a:pt x="639267" y="1028700"/>
                </a:lnTo>
                <a:lnTo>
                  <a:pt x="590092" y="1054100"/>
                </a:lnTo>
                <a:lnTo>
                  <a:pt x="634349" y="1054100"/>
                </a:lnTo>
                <a:lnTo>
                  <a:pt x="650443" y="1041400"/>
                </a:lnTo>
                <a:lnTo>
                  <a:pt x="657885" y="1041400"/>
                </a:lnTo>
                <a:lnTo>
                  <a:pt x="654913" y="1028700"/>
                </a:lnTo>
                <a:close/>
              </a:path>
              <a:path w="1202689" h="1642110">
                <a:moveTo>
                  <a:pt x="1165936" y="152400"/>
                </a:moveTo>
                <a:lnTo>
                  <a:pt x="1095805" y="152400"/>
                </a:lnTo>
                <a:lnTo>
                  <a:pt x="1097480" y="165100"/>
                </a:lnTo>
                <a:lnTo>
                  <a:pt x="1100273" y="165100"/>
                </a:lnTo>
                <a:lnTo>
                  <a:pt x="1104188" y="177800"/>
                </a:lnTo>
                <a:lnTo>
                  <a:pt x="574446" y="1041400"/>
                </a:lnTo>
                <a:lnTo>
                  <a:pt x="597883" y="1041400"/>
                </a:lnTo>
                <a:lnTo>
                  <a:pt x="1119835" y="190500"/>
                </a:lnTo>
                <a:lnTo>
                  <a:pt x="1138275" y="190500"/>
                </a:lnTo>
                <a:lnTo>
                  <a:pt x="1146238" y="177800"/>
                </a:lnTo>
                <a:lnTo>
                  <a:pt x="1159230" y="177800"/>
                </a:lnTo>
                <a:lnTo>
                  <a:pt x="1163421" y="165100"/>
                </a:lnTo>
                <a:lnTo>
                  <a:pt x="1165936" y="152400"/>
                </a:lnTo>
                <a:close/>
              </a:path>
              <a:path w="1202689" h="1642110">
                <a:moveTo>
                  <a:pt x="346456" y="787400"/>
                </a:moveTo>
                <a:lnTo>
                  <a:pt x="337515" y="787400"/>
                </a:lnTo>
                <a:lnTo>
                  <a:pt x="328574" y="800100"/>
                </a:lnTo>
                <a:lnTo>
                  <a:pt x="333044" y="800100"/>
                </a:lnTo>
                <a:lnTo>
                  <a:pt x="353161" y="825500"/>
                </a:lnTo>
                <a:lnTo>
                  <a:pt x="325577" y="850900"/>
                </a:lnTo>
                <a:lnTo>
                  <a:pt x="325958" y="863600"/>
                </a:lnTo>
                <a:lnTo>
                  <a:pt x="338251" y="863600"/>
                </a:lnTo>
                <a:lnTo>
                  <a:pt x="366572" y="838200"/>
                </a:lnTo>
                <a:lnTo>
                  <a:pt x="391160" y="838200"/>
                </a:lnTo>
                <a:lnTo>
                  <a:pt x="379984" y="825500"/>
                </a:lnTo>
                <a:lnTo>
                  <a:pt x="393395" y="812800"/>
                </a:lnTo>
                <a:lnTo>
                  <a:pt x="366572" y="812800"/>
                </a:lnTo>
                <a:lnTo>
                  <a:pt x="346456" y="787400"/>
                </a:lnTo>
                <a:close/>
              </a:path>
              <a:path w="1202689" h="1642110">
                <a:moveTo>
                  <a:pt x="391160" y="838200"/>
                </a:moveTo>
                <a:lnTo>
                  <a:pt x="366572" y="838200"/>
                </a:lnTo>
                <a:lnTo>
                  <a:pt x="386689" y="863600"/>
                </a:lnTo>
                <a:lnTo>
                  <a:pt x="404571" y="863600"/>
                </a:lnTo>
                <a:lnTo>
                  <a:pt x="405307" y="850900"/>
                </a:lnTo>
                <a:lnTo>
                  <a:pt x="402336" y="850900"/>
                </a:lnTo>
                <a:lnTo>
                  <a:pt x="391160" y="838200"/>
                </a:lnTo>
                <a:close/>
              </a:path>
              <a:path w="1202689" h="1642110">
                <a:moveTo>
                  <a:pt x="397865" y="787400"/>
                </a:moveTo>
                <a:lnTo>
                  <a:pt x="393395" y="787400"/>
                </a:lnTo>
                <a:lnTo>
                  <a:pt x="366572" y="812800"/>
                </a:lnTo>
                <a:lnTo>
                  <a:pt x="393395" y="812800"/>
                </a:lnTo>
                <a:lnTo>
                  <a:pt x="406806" y="800100"/>
                </a:lnTo>
                <a:lnTo>
                  <a:pt x="397865" y="787400"/>
                </a:lnTo>
                <a:close/>
              </a:path>
              <a:path w="1202689" h="1642110">
                <a:moveTo>
                  <a:pt x="242138" y="622300"/>
                </a:moveTo>
                <a:lnTo>
                  <a:pt x="237274" y="622300"/>
                </a:lnTo>
                <a:lnTo>
                  <a:pt x="233578" y="635000"/>
                </a:lnTo>
                <a:lnTo>
                  <a:pt x="230225" y="635000"/>
                </a:lnTo>
                <a:lnTo>
                  <a:pt x="234696" y="647700"/>
                </a:lnTo>
                <a:lnTo>
                  <a:pt x="306222" y="711200"/>
                </a:lnTo>
                <a:lnTo>
                  <a:pt x="313664" y="723900"/>
                </a:lnTo>
                <a:lnTo>
                  <a:pt x="319989" y="723900"/>
                </a:lnTo>
                <a:lnTo>
                  <a:pt x="330428" y="711200"/>
                </a:lnTo>
                <a:lnTo>
                  <a:pt x="333044" y="711200"/>
                </a:lnTo>
                <a:lnTo>
                  <a:pt x="333044" y="698500"/>
                </a:lnTo>
                <a:lnTo>
                  <a:pt x="333883" y="660400"/>
                </a:lnTo>
                <a:lnTo>
                  <a:pt x="292811" y="660400"/>
                </a:lnTo>
                <a:lnTo>
                  <a:pt x="242138" y="622300"/>
                </a:lnTo>
                <a:close/>
              </a:path>
              <a:path w="1202689" h="1642110">
                <a:moveTo>
                  <a:pt x="265003" y="0"/>
                </a:moveTo>
                <a:lnTo>
                  <a:pt x="212896" y="0"/>
                </a:lnTo>
                <a:lnTo>
                  <a:pt x="200746" y="12700"/>
                </a:lnTo>
                <a:lnTo>
                  <a:pt x="189992" y="25400"/>
                </a:lnTo>
                <a:lnTo>
                  <a:pt x="271570" y="25400"/>
                </a:lnTo>
                <a:lnTo>
                  <a:pt x="282471" y="38100"/>
                </a:lnTo>
                <a:lnTo>
                  <a:pt x="290576" y="50800"/>
                </a:lnTo>
                <a:lnTo>
                  <a:pt x="552094" y="698500"/>
                </a:lnTo>
                <a:lnTo>
                  <a:pt x="575498" y="660400"/>
                </a:lnTo>
                <a:lnTo>
                  <a:pt x="556564" y="660400"/>
                </a:lnTo>
                <a:lnTo>
                  <a:pt x="310692" y="50800"/>
                </a:lnTo>
                <a:lnTo>
                  <a:pt x="299642" y="25400"/>
                </a:lnTo>
                <a:lnTo>
                  <a:pt x="284414" y="12700"/>
                </a:lnTo>
                <a:lnTo>
                  <a:pt x="265003" y="0"/>
                </a:lnTo>
                <a:close/>
              </a:path>
              <a:path w="1202689" h="1642110">
                <a:moveTo>
                  <a:pt x="116219" y="101600"/>
                </a:moveTo>
                <a:lnTo>
                  <a:pt x="62582" y="101600"/>
                </a:lnTo>
                <a:lnTo>
                  <a:pt x="55878" y="114300"/>
                </a:lnTo>
                <a:lnTo>
                  <a:pt x="53644" y="127000"/>
                </a:lnTo>
                <a:lnTo>
                  <a:pt x="55878" y="139700"/>
                </a:lnTo>
                <a:lnTo>
                  <a:pt x="62582" y="152400"/>
                </a:lnTo>
                <a:lnTo>
                  <a:pt x="73758" y="165100"/>
                </a:lnTo>
                <a:lnTo>
                  <a:pt x="91643" y="165100"/>
                </a:lnTo>
                <a:lnTo>
                  <a:pt x="292811" y="660400"/>
                </a:lnTo>
                <a:lnTo>
                  <a:pt x="310692" y="660400"/>
                </a:lnTo>
                <a:lnTo>
                  <a:pt x="109524" y="152400"/>
                </a:lnTo>
                <a:lnTo>
                  <a:pt x="116362" y="152400"/>
                </a:lnTo>
                <a:lnTo>
                  <a:pt x="121253" y="139700"/>
                </a:lnTo>
                <a:lnTo>
                  <a:pt x="124190" y="139700"/>
                </a:lnTo>
                <a:lnTo>
                  <a:pt x="125171" y="127000"/>
                </a:lnTo>
                <a:lnTo>
                  <a:pt x="122931" y="114300"/>
                </a:lnTo>
                <a:lnTo>
                  <a:pt x="116219" y="101600"/>
                </a:lnTo>
                <a:close/>
              </a:path>
              <a:path w="1202689" h="1642110">
                <a:moveTo>
                  <a:pt x="332270" y="584200"/>
                </a:moveTo>
                <a:lnTo>
                  <a:pt x="320370" y="596900"/>
                </a:lnTo>
                <a:lnTo>
                  <a:pt x="317398" y="596900"/>
                </a:lnTo>
                <a:lnTo>
                  <a:pt x="310692" y="660400"/>
                </a:lnTo>
                <a:lnTo>
                  <a:pt x="333883" y="660400"/>
                </a:lnTo>
                <a:lnTo>
                  <a:pt x="335280" y="596900"/>
                </a:lnTo>
                <a:lnTo>
                  <a:pt x="332270" y="584200"/>
                </a:lnTo>
                <a:close/>
              </a:path>
              <a:path w="1202689" h="1642110">
                <a:moveTo>
                  <a:pt x="1046073" y="12700"/>
                </a:moveTo>
                <a:lnTo>
                  <a:pt x="945762" y="12700"/>
                </a:lnTo>
                <a:lnTo>
                  <a:pt x="938851" y="25400"/>
                </a:lnTo>
                <a:lnTo>
                  <a:pt x="932078" y="38100"/>
                </a:lnTo>
                <a:lnTo>
                  <a:pt x="556564" y="660400"/>
                </a:lnTo>
                <a:lnTo>
                  <a:pt x="575498" y="660400"/>
                </a:lnTo>
                <a:lnTo>
                  <a:pt x="949960" y="50800"/>
                </a:lnTo>
                <a:lnTo>
                  <a:pt x="958613" y="38100"/>
                </a:lnTo>
                <a:lnTo>
                  <a:pt x="968949" y="25400"/>
                </a:lnTo>
                <a:lnTo>
                  <a:pt x="1054874" y="25400"/>
                </a:lnTo>
                <a:lnTo>
                  <a:pt x="1046073" y="12700"/>
                </a:lnTo>
                <a:close/>
              </a:path>
              <a:path w="1202689" h="1642110">
                <a:moveTo>
                  <a:pt x="64820" y="279400"/>
                </a:moveTo>
                <a:lnTo>
                  <a:pt x="37998" y="279400"/>
                </a:lnTo>
                <a:lnTo>
                  <a:pt x="35763" y="292100"/>
                </a:lnTo>
                <a:lnTo>
                  <a:pt x="31292" y="292100"/>
                </a:lnTo>
                <a:lnTo>
                  <a:pt x="26959" y="304800"/>
                </a:lnTo>
                <a:lnTo>
                  <a:pt x="0" y="304800"/>
                </a:lnTo>
                <a:lnTo>
                  <a:pt x="0" y="317500"/>
                </a:lnTo>
                <a:lnTo>
                  <a:pt x="33528" y="317500"/>
                </a:lnTo>
                <a:lnTo>
                  <a:pt x="33528" y="419100"/>
                </a:lnTo>
                <a:lnTo>
                  <a:pt x="64820" y="419100"/>
                </a:lnTo>
                <a:lnTo>
                  <a:pt x="64820" y="279400"/>
                </a:lnTo>
                <a:close/>
              </a:path>
              <a:path w="1202689" h="1642110">
                <a:moveTo>
                  <a:pt x="1202537" y="393700"/>
                </a:moveTo>
                <a:lnTo>
                  <a:pt x="1109563" y="393700"/>
                </a:lnTo>
                <a:lnTo>
                  <a:pt x="1107817" y="406400"/>
                </a:lnTo>
                <a:lnTo>
                  <a:pt x="1106772" y="419100"/>
                </a:lnTo>
                <a:lnTo>
                  <a:pt x="1202537" y="419100"/>
                </a:lnTo>
                <a:lnTo>
                  <a:pt x="1202537" y="393700"/>
                </a:lnTo>
                <a:close/>
              </a:path>
              <a:path w="1202689" h="1642110">
                <a:moveTo>
                  <a:pt x="1151118" y="381000"/>
                </a:moveTo>
                <a:lnTo>
                  <a:pt x="1115840" y="381000"/>
                </a:lnTo>
                <a:lnTo>
                  <a:pt x="1112012" y="393700"/>
                </a:lnTo>
                <a:lnTo>
                  <a:pt x="1144972" y="393700"/>
                </a:lnTo>
                <a:lnTo>
                  <a:pt x="1151118" y="381000"/>
                </a:lnTo>
                <a:close/>
              </a:path>
              <a:path w="1202689" h="1642110">
                <a:moveTo>
                  <a:pt x="1173480" y="368300"/>
                </a:moveTo>
                <a:lnTo>
                  <a:pt x="1129816" y="368300"/>
                </a:lnTo>
                <a:lnTo>
                  <a:pt x="1121776" y="381000"/>
                </a:lnTo>
                <a:lnTo>
                  <a:pt x="1160621" y="381000"/>
                </a:lnTo>
                <a:lnTo>
                  <a:pt x="1173480" y="368300"/>
                </a:lnTo>
                <a:close/>
              </a:path>
              <a:path w="1202689" h="1642110">
                <a:moveTo>
                  <a:pt x="1199460" y="304800"/>
                </a:moveTo>
                <a:lnTo>
                  <a:pt x="1171244" y="304800"/>
                </a:lnTo>
                <a:lnTo>
                  <a:pt x="1174216" y="317500"/>
                </a:lnTo>
                <a:lnTo>
                  <a:pt x="1175715" y="317500"/>
                </a:lnTo>
                <a:lnTo>
                  <a:pt x="1173477" y="330200"/>
                </a:lnTo>
                <a:lnTo>
                  <a:pt x="1166768" y="342900"/>
                </a:lnTo>
                <a:lnTo>
                  <a:pt x="1155591" y="355600"/>
                </a:lnTo>
                <a:lnTo>
                  <a:pt x="1139952" y="368300"/>
                </a:lnTo>
                <a:lnTo>
                  <a:pt x="1178923" y="368300"/>
                </a:lnTo>
                <a:lnTo>
                  <a:pt x="1184090" y="355600"/>
                </a:lnTo>
                <a:lnTo>
                  <a:pt x="1193596" y="355600"/>
                </a:lnTo>
                <a:lnTo>
                  <a:pt x="1197501" y="342900"/>
                </a:lnTo>
                <a:lnTo>
                  <a:pt x="1200296" y="342900"/>
                </a:lnTo>
                <a:lnTo>
                  <a:pt x="1201976" y="330200"/>
                </a:lnTo>
                <a:lnTo>
                  <a:pt x="1202537" y="317500"/>
                </a:lnTo>
                <a:lnTo>
                  <a:pt x="1199460" y="304800"/>
                </a:lnTo>
                <a:close/>
              </a:path>
              <a:path w="1202689" h="1642110">
                <a:moveTo>
                  <a:pt x="1174864" y="279400"/>
                </a:moveTo>
                <a:lnTo>
                  <a:pt x="1125423" y="279400"/>
                </a:lnTo>
                <a:lnTo>
                  <a:pt x="1117107" y="292100"/>
                </a:lnTo>
                <a:lnTo>
                  <a:pt x="1111170" y="304800"/>
                </a:lnTo>
                <a:lnTo>
                  <a:pt x="1107610" y="317500"/>
                </a:lnTo>
                <a:lnTo>
                  <a:pt x="1106424" y="330200"/>
                </a:lnTo>
                <a:lnTo>
                  <a:pt x="1135481" y="330200"/>
                </a:lnTo>
                <a:lnTo>
                  <a:pt x="1135481" y="317500"/>
                </a:lnTo>
                <a:lnTo>
                  <a:pt x="1136218" y="317500"/>
                </a:lnTo>
                <a:lnTo>
                  <a:pt x="1139190" y="304800"/>
                </a:lnTo>
                <a:lnTo>
                  <a:pt x="1199460" y="304800"/>
                </a:lnTo>
                <a:lnTo>
                  <a:pt x="1190232" y="292100"/>
                </a:lnTo>
                <a:lnTo>
                  <a:pt x="1174864" y="279400"/>
                </a:lnTo>
                <a:close/>
              </a:path>
              <a:path w="1202689" h="1642110">
                <a:moveTo>
                  <a:pt x="1146650" y="114300"/>
                </a:moveTo>
                <a:lnTo>
                  <a:pt x="1115361" y="114300"/>
                </a:lnTo>
                <a:lnTo>
                  <a:pt x="1104185" y="127000"/>
                </a:lnTo>
                <a:lnTo>
                  <a:pt x="1097482" y="139700"/>
                </a:lnTo>
                <a:lnTo>
                  <a:pt x="1095248" y="152400"/>
                </a:lnTo>
                <a:lnTo>
                  <a:pt x="1166774" y="152400"/>
                </a:lnTo>
                <a:lnTo>
                  <a:pt x="1164536" y="139700"/>
                </a:lnTo>
                <a:lnTo>
                  <a:pt x="1157827" y="127000"/>
                </a:lnTo>
                <a:lnTo>
                  <a:pt x="1146650" y="114300"/>
                </a:lnTo>
                <a:close/>
              </a:path>
              <a:path w="1202689" h="1642110">
                <a:moveTo>
                  <a:pt x="89408" y="88900"/>
                </a:moveTo>
                <a:lnTo>
                  <a:pt x="73758" y="101600"/>
                </a:lnTo>
                <a:lnTo>
                  <a:pt x="105041" y="101600"/>
                </a:lnTo>
                <a:lnTo>
                  <a:pt x="89408" y="88900"/>
                </a:lnTo>
                <a:close/>
              </a:path>
              <a:path w="1202689" h="1642110">
                <a:moveTo>
                  <a:pt x="265418" y="88900"/>
                </a:moveTo>
                <a:lnTo>
                  <a:pt x="221840" y="88900"/>
                </a:lnTo>
                <a:lnTo>
                  <a:pt x="230920" y="101600"/>
                </a:lnTo>
                <a:lnTo>
                  <a:pt x="256336" y="101600"/>
                </a:lnTo>
                <a:lnTo>
                  <a:pt x="265418" y="88900"/>
                </a:lnTo>
                <a:close/>
              </a:path>
              <a:path w="1202689" h="1642110">
                <a:moveTo>
                  <a:pt x="1016450" y="88900"/>
                </a:moveTo>
                <a:lnTo>
                  <a:pt x="972867" y="88900"/>
                </a:lnTo>
                <a:lnTo>
                  <a:pt x="981947" y="101600"/>
                </a:lnTo>
                <a:lnTo>
                  <a:pt x="1007369" y="101600"/>
                </a:lnTo>
                <a:lnTo>
                  <a:pt x="1016450" y="88900"/>
                </a:lnTo>
                <a:close/>
              </a:path>
              <a:path w="1202689" h="1642110">
                <a:moveTo>
                  <a:pt x="213733" y="25400"/>
                </a:moveTo>
                <a:lnTo>
                  <a:pt x="181190" y="25400"/>
                </a:lnTo>
                <a:lnTo>
                  <a:pt x="174904" y="38100"/>
                </a:lnTo>
                <a:lnTo>
                  <a:pt x="171132" y="50800"/>
                </a:lnTo>
                <a:lnTo>
                  <a:pt x="169875" y="76200"/>
                </a:lnTo>
                <a:lnTo>
                  <a:pt x="170294" y="76200"/>
                </a:lnTo>
                <a:lnTo>
                  <a:pt x="171551" y="88900"/>
                </a:lnTo>
                <a:lnTo>
                  <a:pt x="191465" y="88900"/>
                </a:lnTo>
                <a:lnTo>
                  <a:pt x="189992" y="76200"/>
                </a:lnTo>
                <a:lnTo>
                  <a:pt x="190968" y="63500"/>
                </a:lnTo>
                <a:lnTo>
                  <a:pt x="193900" y="50800"/>
                </a:lnTo>
                <a:lnTo>
                  <a:pt x="198789" y="38100"/>
                </a:lnTo>
                <a:lnTo>
                  <a:pt x="205638" y="38100"/>
                </a:lnTo>
                <a:lnTo>
                  <a:pt x="213733" y="25400"/>
                </a:lnTo>
                <a:close/>
              </a:path>
              <a:path w="1202689" h="1642110">
                <a:moveTo>
                  <a:pt x="265418" y="50800"/>
                </a:moveTo>
                <a:lnTo>
                  <a:pt x="221840" y="50800"/>
                </a:lnTo>
                <a:lnTo>
                  <a:pt x="216394" y="63500"/>
                </a:lnTo>
                <a:lnTo>
                  <a:pt x="214579" y="76200"/>
                </a:lnTo>
                <a:lnTo>
                  <a:pt x="216394" y="88900"/>
                </a:lnTo>
                <a:lnTo>
                  <a:pt x="270874" y="88900"/>
                </a:lnTo>
                <a:lnTo>
                  <a:pt x="272694" y="76200"/>
                </a:lnTo>
                <a:lnTo>
                  <a:pt x="270874" y="63500"/>
                </a:lnTo>
                <a:lnTo>
                  <a:pt x="265418" y="50800"/>
                </a:lnTo>
                <a:close/>
              </a:path>
              <a:path w="1202689" h="1642110">
                <a:moveTo>
                  <a:pt x="1007369" y="38100"/>
                </a:moveTo>
                <a:lnTo>
                  <a:pt x="981947" y="38100"/>
                </a:lnTo>
                <a:lnTo>
                  <a:pt x="972867" y="50800"/>
                </a:lnTo>
                <a:lnTo>
                  <a:pt x="967421" y="63500"/>
                </a:lnTo>
                <a:lnTo>
                  <a:pt x="965606" y="76200"/>
                </a:lnTo>
                <a:lnTo>
                  <a:pt x="967421" y="88900"/>
                </a:lnTo>
                <a:lnTo>
                  <a:pt x="1021903" y="88900"/>
                </a:lnTo>
                <a:lnTo>
                  <a:pt x="1023721" y="76200"/>
                </a:lnTo>
                <a:lnTo>
                  <a:pt x="1021903" y="63500"/>
                </a:lnTo>
                <a:lnTo>
                  <a:pt x="1016450" y="50800"/>
                </a:lnTo>
                <a:lnTo>
                  <a:pt x="1007369" y="38100"/>
                </a:lnTo>
                <a:close/>
              </a:path>
              <a:path w="1202689" h="1642110">
                <a:moveTo>
                  <a:pt x="1054874" y="25400"/>
                </a:moveTo>
                <a:lnTo>
                  <a:pt x="1022321" y="25400"/>
                </a:lnTo>
                <a:lnTo>
                  <a:pt x="1030427" y="38100"/>
                </a:lnTo>
                <a:lnTo>
                  <a:pt x="1037259" y="38100"/>
                </a:lnTo>
                <a:lnTo>
                  <a:pt x="1042150" y="50800"/>
                </a:lnTo>
                <a:lnTo>
                  <a:pt x="1045091" y="63500"/>
                </a:lnTo>
                <a:lnTo>
                  <a:pt x="1046073" y="63500"/>
                </a:lnTo>
                <a:lnTo>
                  <a:pt x="1045512" y="76200"/>
                </a:lnTo>
                <a:lnTo>
                  <a:pt x="1043832" y="88900"/>
                </a:lnTo>
                <a:lnTo>
                  <a:pt x="1065072" y="88900"/>
                </a:lnTo>
                <a:lnTo>
                  <a:pt x="1065809" y="76200"/>
                </a:lnTo>
                <a:lnTo>
                  <a:pt x="1066190" y="76200"/>
                </a:lnTo>
                <a:lnTo>
                  <a:pt x="1066190" y="63500"/>
                </a:lnTo>
                <a:lnTo>
                  <a:pt x="1064933" y="50800"/>
                </a:lnTo>
                <a:lnTo>
                  <a:pt x="1061161" y="38100"/>
                </a:lnTo>
                <a:lnTo>
                  <a:pt x="1054874" y="25400"/>
                </a:lnTo>
                <a:close/>
              </a:path>
              <a:path w="1202689" h="1642110">
                <a:moveTo>
                  <a:pt x="243636" y="38100"/>
                </a:moveTo>
                <a:lnTo>
                  <a:pt x="230920" y="50800"/>
                </a:lnTo>
                <a:lnTo>
                  <a:pt x="256336" y="50800"/>
                </a:lnTo>
                <a:lnTo>
                  <a:pt x="243636" y="38100"/>
                </a:lnTo>
                <a:close/>
              </a:path>
              <a:path w="1202689" h="1642110">
                <a:moveTo>
                  <a:pt x="1023159" y="0"/>
                </a:moveTo>
                <a:lnTo>
                  <a:pt x="967628" y="0"/>
                </a:lnTo>
                <a:lnTo>
                  <a:pt x="960018" y="12700"/>
                </a:lnTo>
                <a:lnTo>
                  <a:pt x="1035315" y="12700"/>
                </a:lnTo>
                <a:lnTo>
                  <a:pt x="1023159" y="0"/>
                </a:lnTo>
                <a:close/>
              </a:path>
              <a:path w="1202689" h="1642110">
                <a:moveTo>
                  <a:pt x="67056" y="1559775"/>
                </a:moveTo>
                <a:lnTo>
                  <a:pt x="62585" y="1559775"/>
                </a:lnTo>
                <a:lnTo>
                  <a:pt x="53644" y="1568716"/>
                </a:lnTo>
                <a:lnTo>
                  <a:pt x="53644" y="1573187"/>
                </a:lnTo>
                <a:lnTo>
                  <a:pt x="58115" y="1577644"/>
                </a:lnTo>
                <a:lnTo>
                  <a:pt x="78232" y="1600009"/>
                </a:lnTo>
                <a:lnTo>
                  <a:pt x="53644" y="1624596"/>
                </a:lnTo>
                <a:lnTo>
                  <a:pt x="50647" y="1627555"/>
                </a:lnTo>
                <a:lnTo>
                  <a:pt x="51028" y="1631645"/>
                </a:lnTo>
                <a:lnTo>
                  <a:pt x="58458" y="1642084"/>
                </a:lnTo>
                <a:lnTo>
                  <a:pt x="63322" y="1641703"/>
                </a:lnTo>
                <a:lnTo>
                  <a:pt x="91643" y="1613420"/>
                </a:lnTo>
                <a:lnTo>
                  <a:pt x="117246" y="1613420"/>
                </a:lnTo>
                <a:lnTo>
                  <a:pt x="105054" y="1600009"/>
                </a:lnTo>
                <a:lnTo>
                  <a:pt x="118465" y="1586598"/>
                </a:lnTo>
                <a:lnTo>
                  <a:pt x="91643" y="1586598"/>
                </a:lnTo>
                <a:lnTo>
                  <a:pt x="71526" y="1564246"/>
                </a:lnTo>
                <a:lnTo>
                  <a:pt x="67056" y="1559775"/>
                </a:lnTo>
                <a:close/>
              </a:path>
              <a:path w="1202689" h="1642110">
                <a:moveTo>
                  <a:pt x="117246" y="1613420"/>
                </a:moveTo>
                <a:lnTo>
                  <a:pt x="91643" y="1613420"/>
                </a:lnTo>
                <a:lnTo>
                  <a:pt x="111760" y="1635760"/>
                </a:lnTo>
                <a:lnTo>
                  <a:pt x="116230" y="1640243"/>
                </a:lnTo>
                <a:lnTo>
                  <a:pt x="120700" y="1640586"/>
                </a:lnTo>
                <a:lnTo>
                  <a:pt x="129641" y="1633143"/>
                </a:lnTo>
                <a:lnTo>
                  <a:pt x="130378" y="1629067"/>
                </a:lnTo>
                <a:lnTo>
                  <a:pt x="127406" y="1624596"/>
                </a:lnTo>
                <a:lnTo>
                  <a:pt x="117246" y="1613420"/>
                </a:lnTo>
                <a:close/>
              </a:path>
              <a:path w="1202689" h="1642110">
                <a:moveTo>
                  <a:pt x="122936" y="1559775"/>
                </a:moveTo>
                <a:lnTo>
                  <a:pt x="118465" y="1559775"/>
                </a:lnTo>
                <a:lnTo>
                  <a:pt x="91643" y="1586598"/>
                </a:lnTo>
                <a:lnTo>
                  <a:pt x="118465" y="1586598"/>
                </a:lnTo>
                <a:lnTo>
                  <a:pt x="131876" y="1573187"/>
                </a:lnTo>
                <a:lnTo>
                  <a:pt x="131876" y="1568716"/>
                </a:lnTo>
                <a:lnTo>
                  <a:pt x="122936" y="1559775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3689" y="1079159"/>
            <a:ext cx="1825625" cy="1825625"/>
          </a:xfrm>
          <a:custGeom>
            <a:avLst/>
            <a:gdLst/>
            <a:ahLst/>
            <a:cxnLst/>
            <a:rect l="l" t="t" r="r" b="b"/>
            <a:pathLst>
              <a:path w="1825625" h="1825625">
                <a:moveTo>
                  <a:pt x="1668703" y="0"/>
                </a:moveTo>
                <a:lnTo>
                  <a:pt x="156692" y="0"/>
                </a:lnTo>
                <a:lnTo>
                  <a:pt x="107219" y="8001"/>
                </a:lnTo>
                <a:lnTo>
                  <a:pt x="64212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668703"/>
                </a:lnTo>
                <a:lnTo>
                  <a:pt x="8001" y="1718176"/>
                </a:lnTo>
                <a:lnTo>
                  <a:pt x="30273" y="1761183"/>
                </a:lnTo>
                <a:lnTo>
                  <a:pt x="64212" y="1795123"/>
                </a:lnTo>
                <a:lnTo>
                  <a:pt x="107219" y="1817394"/>
                </a:lnTo>
                <a:lnTo>
                  <a:pt x="156692" y="1825396"/>
                </a:lnTo>
                <a:lnTo>
                  <a:pt x="1668703" y="1825396"/>
                </a:lnTo>
                <a:lnTo>
                  <a:pt x="1718171" y="1817394"/>
                </a:lnTo>
                <a:lnTo>
                  <a:pt x="1751767" y="1799996"/>
                </a:lnTo>
                <a:lnTo>
                  <a:pt x="156692" y="1799996"/>
                </a:lnTo>
                <a:lnTo>
                  <a:pt x="105633" y="1789663"/>
                </a:lnTo>
                <a:lnTo>
                  <a:pt x="63895" y="1761501"/>
                </a:lnTo>
                <a:lnTo>
                  <a:pt x="35732" y="1719763"/>
                </a:lnTo>
                <a:lnTo>
                  <a:pt x="25400" y="1668703"/>
                </a:lnTo>
                <a:lnTo>
                  <a:pt x="25400" y="156705"/>
                </a:lnTo>
                <a:lnTo>
                  <a:pt x="35732" y="105643"/>
                </a:lnTo>
                <a:lnTo>
                  <a:pt x="63895" y="63901"/>
                </a:lnTo>
                <a:lnTo>
                  <a:pt x="105633" y="35734"/>
                </a:lnTo>
                <a:lnTo>
                  <a:pt x="156692" y="25400"/>
                </a:lnTo>
                <a:lnTo>
                  <a:pt x="1751766" y="25400"/>
                </a:lnTo>
                <a:lnTo>
                  <a:pt x="1718171" y="8001"/>
                </a:lnTo>
                <a:lnTo>
                  <a:pt x="1668703" y="0"/>
                </a:lnTo>
                <a:close/>
              </a:path>
              <a:path w="1825625" h="1825625">
                <a:moveTo>
                  <a:pt x="1751766" y="25400"/>
                </a:moveTo>
                <a:lnTo>
                  <a:pt x="1668703" y="25400"/>
                </a:lnTo>
                <a:lnTo>
                  <a:pt x="1719757" y="35734"/>
                </a:lnTo>
                <a:lnTo>
                  <a:pt x="1761496" y="63901"/>
                </a:lnTo>
                <a:lnTo>
                  <a:pt x="1789661" y="105643"/>
                </a:lnTo>
                <a:lnTo>
                  <a:pt x="1799996" y="156705"/>
                </a:lnTo>
                <a:lnTo>
                  <a:pt x="1799996" y="1668703"/>
                </a:lnTo>
                <a:lnTo>
                  <a:pt x="1789661" y="1719763"/>
                </a:lnTo>
                <a:lnTo>
                  <a:pt x="1761496" y="1761501"/>
                </a:lnTo>
                <a:lnTo>
                  <a:pt x="1719757" y="1789663"/>
                </a:lnTo>
                <a:lnTo>
                  <a:pt x="1668703" y="1799996"/>
                </a:lnTo>
                <a:lnTo>
                  <a:pt x="1751767" y="1799996"/>
                </a:lnTo>
                <a:lnTo>
                  <a:pt x="1761178" y="1795123"/>
                </a:lnTo>
                <a:lnTo>
                  <a:pt x="1795119" y="1761183"/>
                </a:lnTo>
                <a:lnTo>
                  <a:pt x="1817393" y="1718176"/>
                </a:lnTo>
                <a:lnTo>
                  <a:pt x="1825396" y="1668703"/>
                </a:lnTo>
                <a:lnTo>
                  <a:pt x="1825396" y="156705"/>
                </a:lnTo>
                <a:lnTo>
                  <a:pt x="1817393" y="107226"/>
                </a:lnTo>
                <a:lnTo>
                  <a:pt x="1795119" y="64215"/>
                </a:lnTo>
                <a:lnTo>
                  <a:pt x="1761178" y="30273"/>
                </a:lnTo>
                <a:lnTo>
                  <a:pt x="1751766" y="2540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43" y="436590"/>
            <a:ext cx="1186074" cy="20209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30503" y="432019"/>
            <a:ext cx="706120" cy="172720"/>
            <a:chOff x="1730503" y="432019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0503" y="432019"/>
              <a:ext cx="493767" cy="1721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7479" y="481391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637094" y="3822029"/>
            <a:ext cx="574675" cy="915669"/>
          </a:xfrm>
          <a:custGeom>
            <a:avLst/>
            <a:gdLst/>
            <a:ahLst/>
            <a:cxnLst/>
            <a:rect l="l" t="t" r="r" b="b"/>
            <a:pathLst>
              <a:path w="574675" h="915670">
                <a:moveTo>
                  <a:pt x="557428" y="0"/>
                </a:moveTo>
                <a:lnTo>
                  <a:pt x="547166" y="0"/>
                </a:lnTo>
                <a:lnTo>
                  <a:pt x="543255" y="787"/>
                </a:lnTo>
                <a:lnTo>
                  <a:pt x="535660" y="3911"/>
                </a:lnTo>
                <a:lnTo>
                  <a:pt x="532434" y="7150"/>
                </a:lnTo>
                <a:lnTo>
                  <a:pt x="529755" y="12052"/>
                </a:lnTo>
                <a:lnTo>
                  <a:pt x="271906" y="435991"/>
                </a:lnTo>
                <a:lnTo>
                  <a:pt x="102463" y="16065"/>
                </a:lnTo>
                <a:lnTo>
                  <a:pt x="83489" y="1333"/>
                </a:lnTo>
                <a:lnTo>
                  <a:pt x="72770" y="1333"/>
                </a:lnTo>
                <a:lnTo>
                  <a:pt x="67411" y="3467"/>
                </a:lnTo>
                <a:lnTo>
                  <a:pt x="58483" y="11950"/>
                </a:lnTo>
                <a:lnTo>
                  <a:pt x="56248" y="17640"/>
                </a:lnTo>
                <a:lnTo>
                  <a:pt x="56248" y="26111"/>
                </a:lnTo>
                <a:lnTo>
                  <a:pt x="57137" y="33934"/>
                </a:lnTo>
                <a:lnTo>
                  <a:pt x="241096" y="488226"/>
                </a:lnTo>
                <a:lnTo>
                  <a:pt x="4013" y="878001"/>
                </a:lnTo>
                <a:lnTo>
                  <a:pt x="2222" y="880681"/>
                </a:lnTo>
                <a:lnTo>
                  <a:pt x="1104" y="883259"/>
                </a:lnTo>
                <a:lnTo>
                  <a:pt x="0" y="890295"/>
                </a:lnTo>
                <a:lnTo>
                  <a:pt x="0" y="899668"/>
                </a:lnTo>
                <a:lnTo>
                  <a:pt x="2222" y="905459"/>
                </a:lnTo>
                <a:lnTo>
                  <a:pt x="11150" y="913498"/>
                </a:lnTo>
                <a:lnTo>
                  <a:pt x="16509" y="915504"/>
                </a:lnTo>
                <a:lnTo>
                  <a:pt x="32588" y="915504"/>
                </a:lnTo>
                <a:lnTo>
                  <a:pt x="39954" y="911733"/>
                </a:lnTo>
                <a:lnTo>
                  <a:pt x="44869" y="904125"/>
                </a:lnTo>
                <a:lnTo>
                  <a:pt x="570598" y="36830"/>
                </a:lnTo>
                <a:lnTo>
                  <a:pt x="573277" y="32816"/>
                </a:lnTo>
                <a:lnTo>
                  <a:pt x="574624" y="28790"/>
                </a:lnTo>
                <a:lnTo>
                  <a:pt x="574624" y="17640"/>
                </a:lnTo>
                <a:lnTo>
                  <a:pt x="572274" y="11722"/>
                </a:lnTo>
                <a:lnTo>
                  <a:pt x="562902" y="2349"/>
                </a:lnTo>
                <a:lnTo>
                  <a:pt x="55742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7366" y="3822029"/>
            <a:ext cx="574675" cy="915669"/>
          </a:xfrm>
          <a:custGeom>
            <a:avLst/>
            <a:gdLst/>
            <a:ahLst/>
            <a:cxnLst/>
            <a:rect l="l" t="t" r="r" b="b"/>
            <a:pathLst>
              <a:path w="574675" h="915670">
                <a:moveTo>
                  <a:pt x="557428" y="0"/>
                </a:moveTo>
                <a:lnTo>
                  <a:pt x="547166" y="0"/>
                </a:lnTo>
                <a:lnTo>
                  <a:pt x="543255" y="787"/>
                </a:lnTo>
                <a:lnTo>
                  <a:pt x="535660" y="3911"/>
                </a:lnTo>
                <a:lnTo>
                  <a:pt x="532434" y="7150"/>
                </a:lnTo>
                <a:lnTo>
                  <a:pt x="529755" y="12052"/>
                </a:lnTo>
                <a:lnTo>
                  <a:pt x="271906" y="435991"/>
                </a:lnTo>
                <a:lnTo>
                  <a:pt x="102463" y="16065"/>
                </a:lnTo>
                <a:lnTo>
                  <a:pt x="83489" y="1333"/>
                </a:lnTo>
                <a:lnTo>
                  <a:pt x="72770" y="1333"/>
                </a:lnTo>
                <a:lnTo>
                  <a:pt x="67411" y="3467"/>
                </a:lnTo>
                <a:lnTo>
                  <a:pt x="58483" y="11950"/>
                </a:lnTo>
                <a:lnTo>
                  <a:pt x="56248" y="17640"/>
                </a:lnTo>
                <a:lnTo>
                  <a:pt x="56248" y="26111"/>
                </a:lnTo>
                <a:lnTo>
                  <a:pt x="57137" y="33934"/>
                </a:lnTo>
                <a:lnTo>
                  <a:pt x="241096" y="488226"/>
                </a:lnTo>
                <a:lnTo>
                  <a:pt x="4013" y="878001"/>
                </a:lnTo>
                <a:lnTo>
                  <a:pt x="2222" y="880681"/>
                </a:lnTo>
                <a:lnTo>
                  <a:pt x="1104" y="883259"/>
                </a:lnTo>
                <a:lnTo>
                  <a:pt x="0" y="890295"/>
                </a:lnTo>
                <a:lnTo>
                  <a:pt x="0" y="899668"/>
                </a:lnTo>
                <a:lnTo>
                  <a:pt x="2222" y="905459"/>
                </a:lnTo>
                <a:lnTo>
                  <a:pt x="11150" y="913498"/>
                </a:lnTo>
                <a:lnTo>
                  <a:pt x="16509" y="915504"/>
                </a:lnTo>
                <a:lnTo>
                  <a:pt x="32588" y="915504"/>
                </a:lnTo>
                <a:lnTo>
                  <a:pt x="39954" y="911733"/>
                </a:lnTo>
                <a:lnTo>
                  <a:pt x="44869" y="904125"/>
                </a:lnTo>
                <a:lnTo>
                  <a:pt x="570598" y="36830"/>
                </a:lnTo>
                <a:lnTo>
                  <a:pt x="573277" y="32816"/>
                </a:lnTo>
                <a:lnTo>
                  <a:pt x="574624" y="28790"/>
                </a:lnTo>
                <a:lnTo>
                  <a:pt x="574624" y="17640"/>
                </a:lnTo>
                <a:lnTo>
                  <a:pt x="572274" y="11722"/>
                </a:lnTo>
                <a:lnTo>
                  <a:pt x="562902" y="2349"/>
                </a:lnTo>
                <a:lnTo>
                  <a:pt x="55742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30330" y="3822029"/>
            <a:ext cx="574675" cy="915669"/>
          </a:xfrm>
          <a:custGeom>
            <a:avLst/>
            <a:gdLst/>
            <a:ahLst/>
            <a:cxnLst/>
            <a:rect l="l" t="t" r="r" b="b"/>
            <a:pathLst>
              <a:path w="574675" h="915670">
                <a:moveTo>
                  <a:pt x="557428" y="0"/>
                </a:moveTo>
                <a:lnTo>
                  <a:pt x="547166" y="0"/>
                </a:lnTo>
                <a:lnTo>
                  <a:pt x="543255" y="787"/>
                </a:lnTo>
                <a:lnTo>
                  <a:pt x="535660" y="3911"/>
                </a:lnTo>
                <a:lnTo>
                  <a:pt x="532434" y="7150"/>
                </a:lnTo>
                <a:lnTo>
                  <a:pt x="529755" y="12052"/>
                </a:lnTo>
                <a:lnTo>
                  <a:pt x="271907" y="435991"/>
                </a:lnTo>
                <a:lnTo>
                  <a:pt x="102463" y="16065"/>
                </a:lnTo>
                <a:lnTo>
                  <a:pt x="83489" y="1333"/>
                </a:lnTo>
                <a:lnTo>
                  <a:pt x="72771" y="1333"/>
                </a:lnTo>
                <a:lnTo>
                  <a:pt x="67411" y="3467"/>
                </a:lnTo>
                <a:lnTo>
                  <a:pt x="58483" y="11950"/>
                </a:lnTo>
                <a:lnTo>
                  <a:pt x="56248" y="17640"/>
                </a:lnTo>
                <a:lnTo>
                  <a:pt x="56248" y="26111"/>
                </a:lnTo>
                <a:lnTo>
                  <a:pt x="57137" y="33934"/>
                </a:lnTo>
                <a:lnTo>
                  <a:pt x="241096" y="488226"/>
                </a:lnTo>
                <a:lnTo>
                  <a:pt x="4013" y="878001"/>
                </a:lnTo>
                <a:lnTo>
                  <a:pt x="2222" y="880681"/>
                </a:lnTo>
                <a:lnTo>
                  <a:pt x="1104" y="883259"/>
                </a:lnTo>
                <a:lnTo>
                  <a:pt x="0" y="890295"/>
                </a:lnTo>
                <a:lnTo>
                  <a:pt x="0" y="899668"/>
                </a:lnTo>
                <a:lnTo>
                  <a:pt x="2222" y="905459"/>
                </a:lnTo>
                <a:lnTo>
                  <a:pt x="11150" y="913498"/>
                </a:lnTo>
                <a:lnTo>
                  <a:pt x="16510" y="915504"/>
                </a:lnTo>
                <a:lnTo>
                  <a:pt x="32588" y="915504"/>
                </a:lnTo>
                <a:lnTo>
                  <a:pt x="39954" y="911733"/>
                </a:lnTo>
                <a:lnTo>
                  <a:pt x="44869" y="904125"/>
                </a:lnTo>
                <a:lnTo>
                  <a:pt x="570598" y="36830"/>
                </a:lnTo>
                <a:lnTo>
                  <a:pt x="573278" y="32816"/>
                </a:lnTo>
                <a:lnTo>
                  <a:pt x="574624" y="28790"/>
                </a:lnTo>
                <a:lnTo>
                  <a:pt x="574624" y="17640"/>
                </a:lnTo>
                <a:lnTo>
                  <a:pt x="572274" y="11722"/>
                </a:lnTo>
                <a:lnTo>
                  <a:pt x="562902" y="2349"/>
                </a:lnTo>
                <a:lnTo>
                  <a:pt x="55742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33302" y="3822029"/>
            <a:ext cx="574675" cy="915669"/>
          </a:xfrm>
          <a:custGeom>
            <a:avLst/>
            <a:gdLst/>
            <a:ahLst/>
            <a:cxnLst/>
            <a:rect l="l" t="t" r="r" b="b"/>
            <a:pathLst>
              <a:path w="574675" h="915670">
                <a:moveTo>
                  <a:pt x="557428" y="0"/>
                </a:moveTo>
                <a:lnTo>
                  <a:pt x="547166" y="0"/>
                </a:lnTo>
                <a:lnTo>
                  <a:pt x="543255" y="787"/>
                </a:lnTo>
                <a:lnTo>
                  <a:pt x="535660" y="3911"/>
                </a:lnTo>
                <a:lnTo>
                  <a:pt x="532434" y="7150"/>
                </a:lnTo>
                <a:lnTo>
                  <a:pt x="529755" y="12052"/>
                </a:lnTo>
                <a:lnTo>
                  <a:pt x="271907" y="435991"/>
                </a:lnTo>
                <a:lnTo>
                  <a:pt x="102463" y="16065"/>
                </a:lnTo>
                <a:lnTo>
                  <a:pt x="83489" y="1333"/>
                </a:lnTo>
                <a:lnTo>
                  <a:pt x="72771" y="1333"/>
                </a:lnTo>
                <a:lnTo>
                  <a:pt x="67411" y="3467"/>
                </a:lnTo>
                <a:lnTo>
                  <a:pt x="58483" y="11950"/>
                </a:lnTo>
                <a:lnTo>
                  <a:pt x="56248" y="17640"/>
                </a:lnTo>
                <a:lnTo>
                  <a:pt x="56248" y="26111"/>
                </a:lnTo>
                <a:lnTo>
                  <a:pt x="57137" y="33934"/>
                </a:lnTo>
                <a:lnTo>
                  <a:pt x="241096" y="488226"/>
                </a:lnTo>
                <a:lnTo>
                  <a:pt x="4013" y="878001"/>
                </a:lnTo>
                <a:lnTo>
                  <a:pt x="2222" y="880681"/>
                </a:lnTo>
                <a:lnTo>
                  <a:pt x="1104" y="883259"/>
                </a:lnTo>
                <a:lnTo>
                  <a:pt x="0" y="890295"/>
                </a:lnTo>
                <a:lnTo>
                  <a:pt x="0" y="899668"/>
                </a:lnTo>
                <a:lnTo>
                  <a:pt x="2222" y="905459"/>
                </a:lnTo>
                <a:lnTo>
                  <a:pt x="11150" y="913498"/>
                </a:lnTo>
                <a:lnTo>
                  <a:pt x="16510" y="915504"/>
                </a:lnTo>
                <a:lnTo>
                  <a:pt x="32588" y="915504"/>
                </a:lnTo>
                <a:lnTo>
                  <a:pt x="39954" y="911733"/>
                </a:lnTo>
                <a:lnTo>
                  <a:pt x="44869" y="904125"/>
                </a:lnTo>
                <a:lnTo>
                  <a:pt x="570598" y="36830"/>
                </a:lnTo>
                <a:lnTo>
                  <a:pt x="573278" y="32816"/>
                </a:lnTo>
                <a:lnTo>
                  <a:pt x="574624" y="28790"/>
                </a:lnTo>
                <a:lnTo>
                  <a:pt x="574624" y="17640"/>
                </a:lnTo>
                <a:lnTo>
                  <a:pt x="572274" y="11722"/>
                </a:lnTo>
                <a:lnTo>
                  <a:pt x="562902" y="2349"/>
                </a:lnTo>
                <a:lnTo>
                  <a:pt x="55742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36273" y="3822029"/>
            <a:ext cx="574675" cy="915669"/>
          </a:xfrm>
          <a:custGeom>
            <a:avLst/>
            <a:gdLst/>
            <a:ahLst/>
            <a:cxnLst/>
            <a:rect l="l" t="t" r="r" b="b"/>
            <a:pathLst>
              <a:path w="574675" h="915670">
                <a:moveTo>
                  <a:pt x="557428" y="0"/>
                </a:moveTo>
                <a:lnTo>
                  <a:pt x="547166" y="0"/>
                </a:lnTo>
                <a:lnTo>
                  <a:pt x="543255" y="787"/>
                </a:lnTo>
                <a:lnTo>
                  <a:pt x="535660" y="3911"/>
                </a:lnTo>
                <a:lnTo>
                  <a:pt x="532434" y="7150"/>
                </a:lnTo>
                <a:lnTo>
                  <a:pt x="529755" y="12052"/>
                </a:lnTo>
                <a:lnTo>
                  <a:pt x="271907" y="435991"/>
                </a:lnTo>
                <a:lnTo>
                  <a:pt x="102463" y="16065"/>
                </a:lnTo>
                <a:lnTo>
                  <a:pt x="83489" y="1333"/>
                </a:lnTo>
                <a:lnTo>
                  <a:pt x="72771" y="1333"/>
                </a:lnTo>
                <a:lnTo>
                  <a:pt x="67411" y="3467"/>
                </a:lnTo>
                <a:lnTo>
                  <a:pt x="58483" y="11950"/>
                </a:lnTo>
                <a:lnTo>
                  <a:pt x="56248" y="17640"/>
                </a:lnTo>
                <a:lnTo>
                  <a:pt x="56248" y="26111"/>
                </a:lnTo>
                <a:lnTo>
                  <a:pt x="57137" y="33934"/>
                </a:lnTo>
                <a:lnTo>
                  <a:pt x="241096" y="488226"/>
                </a:lnTo>
                <a:lnTo>
                  <a:pt x="4013" y="878001"/>
                </a:lnTo>
                <a:lnTo>
                  <a:pt x="2222" y="880681"/>
                </a:lnTo>
                <a:lnTo>
                  <a:pt x="1104" y="883259"/>
                </a:lnTo>
                <a:lnTo>
                  <a:pt x="0" y="890295"/>
                </a:lnTo>
                <a:lnTo>
                  <a:pt x="0" y="899668"/>
                </a:lnTo>
                <a:lnTo>
                  <a:pt x="2222" y="905459"/>
                </a:lnTo>
                <a:lnTo>
                  <a:pt x="11150" y="913498"/>
                </a:lnTo>
                <a:lnTo>
                  <a:pt x="16510" y="915504"/>
                </a:lnTo>
                <a:lnTo>
                  <a:pt x="32588" y="915504"/>
                </a:lnTo>
                <a:lnTo>
                  <a:pt x="39954" y="911733"/>
                </a:lnTo>
                <a:lnTo>
                  <a:pt x="44869" y="904125"/>
                </a:lnTo>
                <a:lnTo>
                  <a:pt x="570598" y="36830"/>
                </a:lnTo>
                <a:lnTo>
                  <a:pt x="573278" y="32816"/>
                </a:lnTo>
                <a:lnTo>
                  <a:pt x="574624" y="28790"/>
                </a:lnTo>
                <a:lnTo>
                  <a:pt x="574624" y="17640"/>
                </a:lnTo>
                <a:lnTo>
                  <a:pt x="572274" y="11722"/>
                </a:lnTo>
                <a:lnTo>
                  <a:pt x="562902" y="2349"/>
                </a:lnTo>
                <a:lnTo>
                  <a:pt x="55742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66016" y="793000"/>
            <a:ext cx="6828155" cy="8941435"/>
            <a:chOff x="366016" y="793000"/>
            <a:chExt cx="6828155" cy="8941435"/>
          </a:xfrm>
        </p:grpSpPr>
        <p:sp>
          <p:nvSpPr>
            <p:cNvPr id="14" name="object 14"/>
            <p:cNvSpPr/>
            <p:nvPr/>
          </p:nvSpPr>
          <p:spPr>
            <a:xfrm>
              <a:off x="6139244" y="3822029"/>
              <a:ext cx="574675" cy="915669"/>
            </a:xfrm>
            <a:custGeom>
              <a:avLst/>
              <a:gdLst/>
              <a:ahLst/>
              <a:cxnLst/>
              <a:rect l="l" t="t" r="r" b="b"/>
              <a:pathLst>
                <a:path w="574675" h="915670">
                  <a:moveTo>
                    <a:pt x="557415" y="0"/>
                  </a:moveTo>
                  <a:lnTo>
                    <a:pt x="547166" y="0"/>
                  </a:lnTo>
                  <a:lnTo>
                    <a:pt x="543242" y="787"/>
                  </a:lnTo>
                  <a:lnTo>
                    <a:pt x="535660" y="3911"/>
                  </a:lnTo>
                  <a:lnTo>
                    <a:pt x="532434" y="7150"/>
                  </a:lnTo>
                  <a:lnTo>
                    <a:pt x="529755" y="12052"/>
                  </a:lnTo>
                  <a:lnTo>
                    <a:pt x="271907" y="435991"/>
                  </a:lnTo>
                  <a:lnTo>
                    <a:pt x="102463" y="16065"/>
                  </a:lnTo>
                  <a:lnTo>
                    <a:pt x="83477" y="1333"/>
                  </a:lnTo>
                  <a:lnTo>
                    <a:pt x="72758" y="1333"/>
                  </a:lnTo>
                  <a:lnTo>
                    <a:pt x="67398" y="3467"/>
                  </a:lnTo>
                  <a:lnTo>
                    <a:pt x="58470" y="11950"/>
                  </a:lnTo>
                  <a:lnTo>
                    <a:pt x="56248" y="17640"/>
                  </a:lnTo>
                  <a:lnTo>
                    <a:pt x="56248" y="26111"/>
                  </a:lnTo>
                  <a:lnTo>
                    <a:pt x="57137" y="33934"/>
                  </a:lnTo>
                  <a:lnTo>
                    <a:pt x="241096" y="488226"/>
                  </a:lnTo>
                  <a:lnTo>
                    <a:pt x="4013" y="878001"/>
                  </a:lnTo>
                  <a:lnTo>
                    <a:pt x="2222" y="880681"/>
                  </a:lnTo>
                  <a:lnTo>
                    <a:pt x="1104" y="883259"/>
                  </a:lnTo>
                  <a:lnTo>
                    <a:pt x="0" y="890295"/>
                  </a:lnTo>
                  <a:lnTo>
                    <a:pt x="0" y="899668"/>
                  </a:lnTo>
                  <a:lnTo>
                    <a:pt x="2222" y="905459"/>
                  </a:lnTo>
                  <a:lnTo>
                    <a:pt x="11150" y="913498"/>
                  </a:lnTo>
                  <a:lnTo>
                    <a:pt x="16510" y="915504"/>
                  </a:lnTo>
                  <a:lnTo>
                    <a:pt x="32575" y="915504"/>
                  </a:lnTo>
                  <a:lnTo>
                    <a:pt x="39941" y="911733"/>
                  </a:lnTo>
                  <a:lnTo>
                    <a:pt x="44869" y="904125"/>
                  </a:lnTo>
                  <a:lnTo>
                    <a:pt x="570598" y="36830"/>
                  </a:lnTo>
                  <a:lnTo>
                    <a:pt x="573278" y="32816"/>
                  </a:lnTo>
                  <a:lnTo>
                    <a:pt x="574624" y="28790"/>
                  </a:lnTo>
                  <a:lnTo>
                    <a:pt x="574624" y="17640"/>
                  </a:lnTo>
                  <a:lnTo>
                    <a:pt x="572274" y="11722"/>
                  </a:lnTo>
                  <a:lnTo>
                    <a:pt x="562902" y="2349"/>
                  </a:lnTo>
                  <a:lnTo>
                    <a:pt x="557415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6016" y="793000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75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75" y="8940901"/>
                  </a:lnTo>
                  <a:lnTo>
                    <a:pt x="6645306" y="8936247"/>
                  </a:lnTo>
                  <a:lnTo>
                    <a:pt x="6688205" y="8922901"/>
                  </a:lnTo>
                  <a:lnTo>
                    <a:pt x="6701821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21" y="25400"/>
                  </a:lnTo>
                  <a:lnTo>
                    <a:pt x="6688205" y="18000"/>
                  </a:lnTo>
                  <a:lnTo>
                    <a:pt x="6645306" y="4654"/>
                  </a:lnTo>
                  <a:lnTo>
                    <a:pt x="6599275" y="0"/>
                  </a:lnTo>
                  <a:close/>
                </a:path>
                <a:path w="6828155" h="8941435">
                  <a:moveTo>
                    <a:pt x="6701821" y="25400"/>
                  </a:moveTo>
                  <a:lnTo>
                    <a:pt x="6599275" y="25400"/>
                  </a:lnTo>
                  <a:lnTo>
                    <a:pt x="6645834" y="30778"/>
                  </a:lnTo>
                  <a:lnTo>
                    <a:pt x="6688602" y="46094"/>
                  </a:lnTo>
                  <a:lnTo>
                    <a:pt x="6726350" y="70118"/>
                  </a:lnTo>
                  <a:lnTo>
                    <a:pt x="6757850" y="101621"/>
                  </a:lnTo>
                  <a:lnTo>
                    <a:pt x="6781872" y="139372"/>
                  </a:lnTo>
                  <a:lnTo>
                    <a:pt x="6797186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6" y="8758759"/>
                  </a:lnTo>
                  <a:lnTo>
                    <a:pt x="6781872" y="8801529"/>
                  </a:lnTo>
                  <a:lnTo>
                    <a:pt x="6757850" y="8839280"/>
                  </a:lnTo>
                  <a:lnTo>
                    <a:pt x="6726350" y="8870782"/>
                  </a:lnTo>
                  <a:lnTo>
                    <a:pt x="6688602" y="8894806"/>
                  </a:lnTo>
                  <a:lnTo>
                    <a:pt x="6645834" y="8910122"/>
                  </a:lnTo>
                  <a:lnTo>
                    <a:pt x="6599275" y="8915501"/>
                  </a:lnTo>
                  <a:lnTo>
                    <a:pt x="6701821" y="8915501"/>
                  </a:lnTo>
                  <a:lnTo>
                    <a:pt x="6760906" y="8873842"/>
                  </a:lnTo>
                  <a:lnTo>
                    <a:pt x="6788854" y="8839982"/>
                  </a:lnTo>
                  <a:lnTo>
                    <a:pt x="6809964" y="8801137"/>
                  </a:lnTo>
                  <a:lnTo>
                    <a:pt x="6823310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10" y="182666"/>
                  </a:lnTo>
                  <a:lnTo>
                    <a:pt x="6809964" y="139763"/>
                  </a:lnTo>
                  <a:lnTo>
                    <a:pt x="6788854" y="100919"/>
                  </a:lnTo>
                  <a:lnTo>
                    <a:pt x="6760906" y="67059"/>
                  </a:lnTo>
                  <a:lnTo>
                    <a:pt x="6727048" y="39110"/>
                  </a:lnTo>
                  <a:lnTo>
                    <a:pt x="6701821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017" y="381815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1017" y="521542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1004" y="2036254"/>
              <a:ext cx="3209290" cy="783590"/>
            </a:xfrm>
            <a:custGeom>
              <a:avLst/>
              <a:gdLst/>
              <a:ahLst/>
              <a:cxnLst/>
              <a:rect l="l" t="t" r="r" b="b"/>
              <a:pathLst>
                <a:path w="3209290" h="783589">
                  <a:moveTo>
                    <a:pt x="3208998" y="758063"/>
                  </a:moveTo>
                  <a:lnTo>
                    <a:pt x="0" y="758063"/>
                  </a:lnTo>
                  <a:lnTo>
                    <a:pt x="0" y="783463"/>
                  </a:lnTo>
                  <a:lnTo>
                    <a:pt x="3208998" y="783463"/>
                  </a:lnTo>
                  <a:lnTo>
                    <a:pt x="3208998" y="758063"/>
                  </a:lnTo>
                  <a:close/>
                </a:path>
                <a:path w="3209290" h="783589">
                  <a:moveTo>
                    <a:pt x="320899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98" y="9525"/>
                  </a:lnTo>
                  <a:lnTo>
                    <a:pt x="320899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1017" y="5897715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1017" y="6358712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1017" y="8438261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1017" y="9374542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737726" y="3822029"/>
            <a:ext cx="574675" cy="915669"/>
          </a:xfrm>
          <a:custGeom>
            <a:avLst/>
            <a:gdLst/>
            <a:ahLst/>
            <a:cxnLst/>
            <a:rect l="l" t="t" r="r" b="b"/>
            <a:pathLst>
              <a:path w="574675" h="915670">
                <a:moveTo>
                  <a:pt x="557428" y="0"/>
                </a:moveTo>
                <a:lnTo>
                  <a:pt x="547166" y="0"/>
                </a:lnTo>
                <a:lnTo>
                  <a:pt x="543255" y="787"/>
                </a:lnTo>
                <a:lnTo>
                  <a:pt x="535660" y="3911"/>
                </a:lnTo>
                <a:lnTo>
                  <a:pt x="532434" y="7150"/>
                </a:lnTo>
                <a:lnTo>
                  <a:pt x="529755" y="12052"/>
                </a:lnTo>
                <a:lnTo>
                  <a:pt x="271907" y="435991"/>
                </a:lnTo>
                <a:lnTo>
                  <a:pt x="102463" y="16065"/>
                </a:lnTo>
                <a:lnTo>
                  <a:pt x="83489" y="1333"/>
                </a:lnTo>
                <a:lnTo>
                  <a:pt x="72771" y="1333"/>
                </a:lnTo>
                <a:lnTo>
                  <a:pt x="67411" y="3467"/>
                </a:lnTo>
                <a:lnTo>
                  <a:pt x="58483" y="11950"/>
                </a:lnTo>
                <a:lnTo>
                  <a:pt x="56248" y="17640"/>
                </a:lnTo>
                <a:lnTo>
                  <a:pt x="56248" y="26111"/>
                </a:lnTo>
                <a:lnTo>
                  <a:pt x="57137" y="33934"/>
                </a:lnTo>
                <a:lnTo>
                  <a:pt x="241096" y="488226"/>
                </a:lnTo>
                <a:lnTo>
                  <a:pt x="4013" y="878001"/>
                </a:lnTo>
                <a:lnTo>
                  <a:pt x="2222" y="880681"/>
                </a:lnTo>
                <a:lnTo>
                  <a:pt x="1104" y="883259"/>
                </a:lnTo>
                <a:lnTo>
                  <a:pt x="0" y="890295"/>
                </a:lnTo>
                <a:lnTo>
                  <a:pt x="0" y="899668"/>
                </a:lnTo>
                <a:lnTo>
                  <a:pt x="2222" y="905459"/>
                </a:lnTo>
                <a:lnTo>
                  <a:pt x="11150" y="913498"/>
                </a:lnTo>
                <a:lnTo>
                  <a:pt x="16510" y="915504"/>
                </a:lnTo>
                <a:lnTo>
                  <a:pt x="32588" y="915504"/>
                </a:lnTo>
                <a:lnTo>
                  <a:pt x="39954" y="911733"/>
                </a:lnTo>
                <a:lnTo>
                  <a:pt x="44869" y="904125"/>
                </a:lnTo>
                <a:lnTo>
                  <a:pt x="570598" y="36830"/>
                </a:lnTo>
                <a:lnTo>
                  <a:pt x="573278" y="32816"/>
                </a:lnTo>
                <a:lnTo>
                  <a:pt x="574624" y="28790"/>
                </a:lnTo>
                <a:lnTo>
                  <a:pt x="574624" y="17640"/>
                </a:lnTo>
                <a:lnTo>
                  <a:pt x="572274" y="11722"/>
                </a:lnTo>
                <a:lnTo>
                  <a:pt x="562902" y="2349"/>
                </a:lnTo>
                <a:lnTo>
                  <a:pt x="5574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0050" y="1303389"/>
            <a:ext cx="936625" cy="1492250"/>
          </a:xfrm>
          <a:custGeom>
            <a:avLst/>
            <a:gdLst/>
            <a:ahLst/>
            <a:cxnLst/>
            <a:rect l="l" t="t" r="r" b="b"/>
            <a:pathLst>
              <a:path w="936625" h="1492250">
                <a:moveTo>
                  <a:pt x="898232" y="0"/>
                </a:moveTo>
                <a:lnTo>
                  <a:pt x="891679" y="0"/>
                </a:lnTo>
                <a:lnTo>
                  <a:pt x="885304" y="1282"/>
                </a:lnTo>
                <a:lnTo>
                  <a:pt x="872947" y="6375"/>
                </a:lnTo>
                <a:lnTo>
                  <a:pt x="867663" y="11645"/>
                </a:lnTo>
                <a:lnTo>
                  <a:pt x="863307" y="19646"/>
                </a:lnTo>
                <a:lnTo>
                  <a:pt x="443115" y="710514"/>
                </a:lnTo>
                <a:lnTo>
                  <a:pt x="166992" y="26200"/>
                </a:lnTo>
                <a:lnTo>
                  <a:pt x="136055" y="2184"/>
                </a:lnTo>
                <a:lnTo>
                  <a:pt x="128790" y="2184"/>
                </a:lnTo>
                <a:lnTo>
                  <a:pt x="94407" y="24706"/>
                </a:lnTo>
                <a:lnTo>
                  <a:pt x="91681" y="40385"/>
                </a:lnTo>
                <a:lnTo>
                  <a:pt x="91681" y="42570"/>
                </a:lnTo>
                <a:lnTo>
                  <a:pt x="92582" y="52768"/>
                </a:lnTo>
                <a:lnTo>
                  <a:pt x="93129" y="55308"/>
                </a:lnTo>
                <a:lnTo>
                  <a:pt x="93865" y="56756"/>
                </a:lnTo>
                <a:lnTo>
                  <a:pt x="392912" y="795642"/>
                </a:lnTo>
                <a:lnTo>
                  <a:pt x="6553" y="1430832"/>
                </a:lnTo>
                <a:lnTo>
                  <a:pt x="3632" y="1435201"/>
                </a:lnTo>
                <a:lnTo>
                  <a:pt x="1816" y="1439392"/>
                </a:lnTo>
                <a:lnTo>
                  <a:pt x="368" y="1447393"/>
                </a:lnTo>
                <a:lnTo>
                  <a:pt x="0" y="1450860"/>
                </a:lnTo>
                <a:lnTo>
                  <a:pt x="0" y="1453756"/>
                </a:lnTo>
                <a:lnTo>
                  <a:pt x="22915" y="1489500"/>
                </a:lnTo>
                <a:lnTo>
                  <a:pt x="37109" y="1491957"/>
                </a:lnTo>
                <a:lnTo>
                  <a:pt x="48361" y="1490800"/>
                </a:lnTo>
                <a:lnTo>
                  <a:pt x="58113" y="1487323"/>
                </a:lnTo>
                <a:lnTo>
                  <a:pt x="66368" y="1481526"/>
                </a:lnTo>
                <a:lnTo>
                  <a:pt x="73126" y="1473403"/>
                </a:lnTo>
                <a:lnTo>
                  <a:pt x="929881" y="60032"/>
                </a:lnTo>
                <a:lnTo>
                  <a:pt x="934250" y="53479"/>
                </a:lnTo>
                <a:lnTo>
                  <a:pt x="936434" y="46939"/>
                </a:lnTo>
                <a:lnTo>
                  <a:pt x="936434" y="40385"/>
                </a:lnTo>
                <a:lnTo>
                  <a:pt x="918999" y="6450"/>
                </a:lnTo>
                <a:lnTo>
                  <a:pt x="905628" y="716"/>
                </a:lnTo>
                <a:lnTo>
                  <a:pt x="8982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00496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90767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93737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96706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99676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02646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496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2876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90767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93737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96706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99676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02646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68182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58452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61422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64392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67361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70332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68182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70562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58452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61422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864392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67361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70332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5307233" y="1259771"/>
            <a:ext cx="1391285" cy="1452245"/>
            <a:chOff x="5307233" y="1259771"/>
            <a:chExt cx="1391285" cy="1452245"/>
          </a:xfrm>
        </p:grpSpPr>
        <p:sp>
          <p:nvSpPr>
            <p:cNvPr id="55" name="object 55"/>
            <p:cNvSpPr/>
            <p:nvPr/>
          </p:nvSpPr>
          <p:spPr>
            <a:xfrm>
              <a:off x="5307233" y="1889018"/>
              <a:ext cx="822960" cy="822960"/>
            </a:xfrm>
            <a:custGeom>
              <a:avLst/>
              <a:gdLst/>
              <a:ahLst/>
              <a:cxnLst/>
              <a:rect l="l" t="t" r="r" b="b"/>
              <a:pathLst>
                <a:path w="822960" h="822960">
                  <a:moveTo>
                    <a:pt x="423482" y="0"/>
                  </a:moveTo>
                  <a:lnTo>
                    <a:pt x="377706" y="1175"/>
                  </a:lnTo>
                  <a:lnTo>
                    <a:pt x="331833" y="7568"/>
                  </a:lnTo>
                  <a:lnTo>
                    <a:pt x="286271" y="19334"/>
                  </a:lnTo>
                  <a:lnTo>
                    <a:pt x="241429" y="36626"/>
                  </a:lnTo>
                  <a:lnTo>
                    <a:pt x="198875" y="58960"/>
                  </a:lnTo>
                  <a:lnTo>
                    <a:pt x="160003" y="85477"/>
                  </a:lnTo>
                  <a:lnTo>
                    <a:pt x="124966" y="115768"/>
                  </a:lnTo>
                  <a:lnTo>
                    <a:pt x="93918" y="149425"/>
                  </a:lnTo>
                  <a:lnTo>
                    <a:pt x="67012" y="186040"/>
                  </a:lnTo>
                  <a:lnTo>
                    <a:pt x="44403" y="225203"/>
                  </a:lnTo>
                  <a:lnTo>
                    <a:pt x="26243" y="266506"/>
                  </a:lnTo>
                  <a:lnTo>
                    <a:pt x="12687" y="309540"/>
                  </a:lnTo>
                  <a:lnTo>
                    <a:pt x="3888" y="353896"/>
                  </a:lnTo>
                  <a:lnTo>
                    <a:pt x="0" y="399167"/>
                  </a:lnTo>
                  <a:lnTo>
                    <a:pt x="1176" y="444943"/>
                  </a:lnTo>
                  <a:lnTo>
                    <a:pt x="7570" y="490815"/>
                  </a:lnTo>
                  <a:lnTo>
                    <a:pt x="19337" y="536375"/>
                  </a:lnTo>
                  <a:lnTo>
                    <a:pt x="36629" y="581215"/>
                  </a:lnTo>
                  <a:lnTo>
                    <a:pt x="58962" y="623768"/>
                  </a:lnTo>
                  <a:lnTo>
                    <a:pt x="85478" y="662640"/>
                  </a:lnTo>
                  <a:lnTo>
                    <a:pt x="115769" y="697677"/>
                  </a:lnTo>
                  <a:lnTo>
                    <a:pt x="149425" y="728726"/>
                  </a:lnTo>
                  <a:lnTo>
                    <a:pt x="186039" y="755632"/>
                  </a:lnTo>
                  <a:lnTo>
                    <a:pt x="225200" y="778242"/>
                  </a:lnTo>
                  <a:lnTo>
                    <a:pt x="266502" y="796402"/>
                  </a:lnTo>
                  <a:lnTo>
                    <a:pt x="309534" y="809959"/>
                  </a:lnTo>
                  <a:lnTo>
                    <a:pt x="353890" y="818759"/>
                  </a:lnTo>
                  <a:lnTo>
                    <a:pt x="399159" y="822649"/>
                  </a:lnTo>
                  <a:lnTo>
                    <a:pt x="444934" y="821474"/>
                  </a:lnTo>
                  <a:lnTo>
                    <a:pt x="490805" y="815081"/>
                  </a:lnTo>
                  <a:lnTo>
                    <a:pt x="536365" y="803317"/>
                  </a:lnTo>
                  <a:lnTo>
                    <a:pt x="581205" y="786028"/>
                  </a:lnTo>
                  <a:lnTo>
                    <a:pt x="623761" y="763694"/>
                  </a:lnTo>
                  <a:lnTo>
                    <a:pt x="662635" y="737177"/>
                  </a:lnTo>
                  <a:lnTo>
                    <a:pt x="697674" y="706886"/>
                  </a:lnTo>
                  <a:lnTo>
                    <a:pt x="728723" y="673228"/>
                  </a:lnTo>
                  <a:lnTo>
                    <a:pt x="755630" y="636614"/>
                  </a:lnTo>
                  <a:lnTo>
                    <a:pt x="778241" y="597451"/>
                  </a:lnTo>
                  <a:lnTo>
                    <a:pt x="796401" y="556148"/>
                  </a:lnTo>
                  <a:lnTo>
                    <a:pt x="809958" y="513114"/>
                  </a:lnTo>
                  <a:lnTo>
                    <a:pt x="818758" y="468757"/>
                  </a:lnTo>
                  <a:lnTo>
                    <a:pt x="822646" y="423487"/>
                  </a:lnTo>
                  <a:lnTo>
                    <a:pt x="821470" y="377711"/>
                  </a:lnTo>
                  <a:lnTo>
                    <a:pt x="815076" y="331839"/>
                  </a:lnTo>
                  <a:lnTo>
                    <a:pt x="803309" y="286278"/>
                  </a:lnTo>
                  <a:lnTo>
                    <a:pt x="786017" y="241439"/>
                  </a:lnTo>
                  <a:lnTo>
                    <a:pt x="763684" y="198885"/>
                  </a:lnTo>
                  <a:lnTo>
                    <a:pt x="737167" y="160013"/>
                  </a:lnTo>
                  <a:lnTo>
                    <a:pt x="706877" y="124975"/>
                  </a:lnTo>
                  <a:lnTo>
                    <a:pt x="673220" y="93926"/>
                  </a:lnTo>
                  <a:lnTo>
                    <a:pt x="636607" y="67019"/>
                  </a:lnTo>
                  <a:lnTo>
                    <a:pt x="597445" y="44408"/>
                  </a:lnTo>
                  <a:lnTo>
                    <a:pt x="556143" y="26247"/>
                  </a:lnTo>
                  <a:lnTo>
                    <a:pt x="513109" y="12689"/>
                  </a:lnTo>
                  <a:lnTo>
                    <a:pt x="468753" y="3889"/>
                  </a:lnTo>
                  <a:lnTo>
                    <a:pt x="423482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427708" y="1852905"/>
              <a:ext cx="822960" cy="822960"/>
            </a:xfrm>
            <a:custGeom>
              <a:avLst/>
              <a:gdLst/>
              <a:ahLst/>
              <a:cxnLst/>
              <a:rect l="l" t="t" r="r" b="b"/>
              <a:pathLst>
                <a:path w="822960" h="822960">
                  <a:moveTo>
                    <a:pt x="423482" y="0"/>
                  </a:moveTo>
                  <a:lnTo>
                    <a:pt x="377706" y="1175"/>
                  </a:lnTo>
                  <a:lnTo>
                    <a:pt x="331833" y="7568"/>
                  </a:lnTo>
                  <a:lnTo>
                    <a:pt x="286271" y="19334"/>
                  </a:lnTo>
                  <a:lnTo>
                    <a:pt x="241429" y="36626"/>
                  </a:lnTo>
                  <a:lnTo>
                    <a:pt x="198875" y="58960"/>
                  </a:lnTo>
                  <a:lnTo>
                    <a:pt x="160003" y="85477"/>
                  </a:lnTo>
                  <a:lnTo>
                    <a:pt x="124966" y="115768"/>
                  </a:lnTo>
                  <a:lnTo>
                    <a:pt x="93918" y="149425"/>
                  </a:lnTo>
                  <a:lnTo>
                    <a:pt x="67012" y="186040"/>
                  </a:lnTo>
                  <a:lnTo>
                    <a:pt x="44403" y="225203"/>
                  </a:lnTo>
                  <a:lnTo>
                    <a:pt x="26243" y="266506"/>
                  </a:lnTo>
                  <a:lnTo>
                    <a:pt x="12687" y="309540"/>
                  </a:lnTo>
                  <a:lnTo>
                    <a:pt x="3888" y="353896"/>
                  </a:lnTo>
                  <a:lnTo>
                    <a:pt x="0" y="399167"/>
                  </a:lnTo>
                  <a:lnTo>
                    <a:pt x="1176" y="444943"/>
                  </a:lnTo>
                  <a:lnTo>
                    <a:pt x="7570" y="490815"/>
                  </a:lnTo>
                  <a:lnTo>
                    <a:pt x="19337" y="536375"/>
                  </a:lnTo>
                  <a:lnTo>
                    <a:pt x="36629" y="581215"/>
                  </a:lnTo>
                  <a:lnTo>
                    <a:pt x="58962" y="623768"/>
                  </a:lnTo>
                  <a:lnTo>
                    <a:pt x="85478" y="662640"/>
                  </a:lnTo>
                  <a:lnTo>
                    <a:pt x="115769" y="697677"/>
                  </a:lnTo>
                  <a:lnTo>
                    <a:pt x="149425" y="728726"/>
                  </a:lnTo>
                  <a:lnTo>
                    <a:pt x="186039" y="755632"/>
                  </a:lnTo>
                  <a:lnTo>
                    <a:pt x="225200" y="778242"/>
                  </a:lnTo>
                  <a:lnTo>
                    <a:pt x="266502" y="796402"/>
                  </a:lnTo>
                  <a:lnTo>
                    <a:pt x="309534" y="809959"/>
                  </a:lnTo>
                  <a:lnTo>
                    <a:pt x="353890" y="818759"/>
                  </a:lnTo>
                  <a:lnTo>
                    <a:pt x="399159" y="822649"/>
                  </a:lnTo>
                  <a:lnTo>
                    <a:pt x="444934" y="821474"/>
                  </a:lnTo>
                  <a:lnTo>
                    <a:pt x="490805" y="815081"/>
                  </a:lnTo>
                  <a:lnTo>
                    <a:pt x="536365" y="803317"/>
                  </a:lnTo>
                  <a:lnTo>
                    <a:pt x="581205" y="786028"/>
                  </a:lnTo>
                  <a:lnTo>
                    <a:pt x="623761" y="763694"/>
                  </a:lnTo>
                  <a:lnTo>
                    <a:pt x="662635" y="737177"/>
                  </a:lnTo>
                  <a:lnTo>
                    <a:pt x="697674" y="706886"/>
                  </a:lnTo>
                  <a:lnTo>
                    <a:pt x="728723" y="673228"/>
                  </a:lnTo>
                  <a:lnTo>
                    <a:pt x="755630" y="636614"/>
                  </a:lnTo>
                  <a:lnTo>
                    <a:pt x="778241" y="597451"/>
                  </a:lnTo>
                  <a:lnTo>
                    <a:pt x="796401" y="556148"/>
                  </a:lnTo>
                  <a:lnTo>
                    <a:pt x="809958" y="513114"/>
                  </a:lnTo>
                  <a:lnTo>
                    <a:pt x="818758" y="468757"/>
                  </a:lnTo>
                  <a:lnTo>
                    <a:pt x="822646" y="423487"/>
                  </a:lnTo>
                  <a:lnTo>
                    <a:pt x="821470" y="377711"/>
                  </a:lnTo>
                  <a:lnTo>
                    <a:pt x="815076" y="331839"/>
                  </a:lnTo>
                  <a:lnTo>
                    <a:pt x="803309" y="286278"/>
                  </a:lnTo>
                  <a:lnTo>
                    <a:pt x="786017" y="241439"/>
                  </a:lnTo>
                  <a:lnTo>
                    <a:pt x="763684" y="198885"/>
                  </a:lnTo>
                  <a:lnTo>
                    <a:pt x="737167" y="160013"/>
                  </a:lnTo>
                  <a:lnTo>
                    <a:pt x="706877" y="124975"/>
                  </a:lnTo>
                  <a:lnTo>
                    <a:pt x="673220" y="93926"/>
                  </a:lnTo>
                  <a:lnTo>
                    <a:pt x="636607" y="67019"/>
                  </a:lnTo>
                  <a:lnTo>
                    <a:pt x="597445" y="44408"/>
                  </a:lnTo>
                  <a:lnTo>
                    <a:pt x="556143" y="26247"/>
                  </a:lnTo>
                  <a:lnTo>
                    <a:pt x="513109" y="12689"/>
                  </a:lnTo>
                  <a:lnTo>
                    <a:pt x="468753" y="3889"/>
                  </a:lnTo>
                  <a:lnTo>
                    <a:pt x="423482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414806" y="1840142"/>
              <a:ext cx="848994" cy="848994"/>
            </a:xfrm>
            <a:custGeom>
              <a:avLst/>
              <a:gdLst/>
              <a:ahLst/>
              <a:cxnLst/>
              <a:rect l="l" t="t" r="r" b="b"/>
              <a:pathLst>
                <a:path w="848995" h="848994">
                  <a:moveTo>
                    <a:pt x="424079" y="0"/>
                  </a:moveTo>
                  <a:lnTo>
                    <a:pt x="379984" y="2261"/>
                  </a:lnTo>
                  <a:lnTo>
                    <a:pt x="335890" y="9234"/>
                  </a:lnTo>
                  <a:lnTo>
                    <a:pt x="292143" y="21048"/>
                  </a:lnTo>
                  <a:lnTo>
                    <a:pt x="249086" y="37833"/>
                  </a:lnTo>
                  <a:lnTo>
                    <a:pt x="206404" y="60123"/>
                  </a:lnTo>
                  <a:lnTo>
                    <a:pt x="166964" y="86719"/>
                  </a:lnTo>
                  <a:lnTo>
                    <a:pt x="131018" y="117351"/>
                  </a:lnTo>
                  <a:lnTo>
                    <a:pt x="98820" y="151747"/>
                  </a:lnTo>
                  <a:lnTo>
                    <a:pt x="70625" y="189635"/>
                  </a:lnTo>
                  <a:lnTo>
                    <a:pt x="46685" y="230744"/>
                  </a:lnTo>
                  <a:lnTo>
                    <a:pt x="27255" y="274802"/>
                  </a:lnTo>
                  <a:lnTo>
                    <a:pt x="12837" y="320741"/>
                  </a:lnTo>
                  <a:lnTo>
                    <a:pt x="3756" y="367435"/>
                  </a:lnTo>
                  <a:lnTo>
                    <a:pt x="0" y="414513"/>
                  </a:lnTo>
                  <a:lnTo>
                    <a:pt x="1554" y="461603"/>
                  </a:lnTo>
                  <a:lnTo>
                    <a:pt x="8408" y="508332"/>
                  </a:lnTo>
                  <a:lnTo>
                    <a:pt x="20548" y="554330"/>
                  </a:lnTo>
                  <a:lnTo>
                    <a:pt x="37961" y="599224"/>
                  </a:lnTo>
                  <a:lnTo>
                    <a:pt x="60251" y="641906"/>
                  </a:lnTo>
                  <a:lnTo>
                    <a:pt x="86848" y="681346"/>
                  </a:lnTo>
                  <a:lnTo>
                    <a:pt x="117480" y="717292"/>
                  </a:lnTo>
                  <a:lnTo>
                    <a:pt x="151876" y="749490"/>
                  </a:lnTo>
                  <a:lnTo>
                    <a:pt x="189764" y="777685"/>
                  </a:lnTo>
                  <a:lnTo>
                    <a:pt x="230872" y="801625"/>
                  </a:lnTo>
                  <a:lnTo>
                    <a:pt x="275050" y="821094"/>
                  </a:lnTo>
                  <a:lnTo>
                    <a:pt x="311699" y="833043"/>
                  </a:lnTo>
                  <a:lnTo>
                    <a:pt x="348995" y="841598"/>
                  </a:lnTo>
                  <a:lnTo>
                    <a:pt x="424422" y="848436"/>
                  </a:lnTo>
                  <a:lnTo>
                    <a:pt x="469032" y="846050"/>
                  </a:lnTo>
                  <a:lnTo>
                    <a:pt x="513268" y="838900"/>
                  </a:lnTo>
                  <a:lnTo>
                    <a:pt x="556814" y="826999"/>
                  </a:lnTo>
                  <a:lnTo>
                    <a:pt x="567584" y="822787"/>
                  </a:lnTo>
                  <a:lnTo>
                    <a:pt x="437372" y="822787"/>
                  </a:lnTo>
                  <a:lnTo>
                    <a:pt x="385687" y="821094"/>
                  </a:lnTo>
                  <a:lnTo>
                    <a:pt x="334335" y="812597"/>
                  </a:lnTo>
                  <a:lnTo>
                    <a:pt x="283871" y="797280"/>
                  </a:lnTo>
                  <a:lnTo>
                    <a:pt x="235812" y="775550"/>
                  </a:lnTo>
                  <a:lnTo>
                    <a:pt x="191586" y="748103"/>
                  </a:lnTo>
                  <a:lnTo>
                    <a:pt x="151598" y="715318"/>
                  </a:lnTo>
                  <a:lnTo>
                    <a:pt x="116251" y="677573"/>
                  </a:lnTo>
                  <a:lnTo>
                    <a:pt x="85951" y="635248"/>
                  </a:lnTo>
                  <a:lnTo>
                    <a:pt x="61101" y="588721"/>
                  </a:lnTo>
                  <a:lnTo>
                    <a:pt x="42480" y="539379"/>
                  </a:lnTo>
                  <a:lnTo>
                    <a:pt x="30612" y="488700"/>
                  </a:lnTo>
                  <a:lnTo>
                    <a:pt x="25514" y="437242"/>
                  </a:lnTo>
                  <a:lnTo>
                    <a:pt x="27205" y="385558"/>
                  </a:lnTo>
                  <a:lnTo>
                    <a:pt x="35704" y="334207"/>
                  </a:lnTo>
                  <a:lnTo>
                    <a:pt x="51030" y="283743"/>
                  </a:lnTo>
                  <a:lnTo>
                    <a:pt x="72760" y="235683"/>
                  </a:lnTo>
                  <a:lnTo>
                    <a:pt x="100207" y="191455"/>
                  </a:lnTo>
                  <a:lnTo>
                    <a:pt x="132992" y="151465"/>
                  </a:lnTo>
                  <a:lnTo>
                    <a:pt x="170737" y="116117"/>
                  </a:lnTo>
                  <a:lnTo>
                    <a:pt x="213062" y="85818"/>
                  </a:lnTo>
                  <a:lnTo>
                    <a:pt x="259589" y="60972"/>
                  </a:lnTo>
                  <a:lnTo>
                    <a:pt x="299953" y="45218"/>
                  </a:lnTo>
                  <a:lnTo>
                    <a:pt x="340960" y="34123"/>
                  </a:lnTo>
                  <a:lnTo>
                    <a:pt x="382292" y="27559"/>
                  </a:lnTo>
                  <a:lnTo>
                    <a:pt x="423635" y="25400"/>
                  </a:lnTo>
                  <a:lnTo>
                    <a:pt x="566780" y="25400"/>
                  </a:lnTo>
                  <a:lnTo>
                    <a:pt x="552918" y="20187"/>
                  </a:lnTo>
                  <a:lnTo>
                    <a:pt x="510891" y="9092"/>
                  </a:lnTo>
                  <a:lnTo>
                    <a:pt x="467830" y="2320"/>
                  </a:lnTo>
                  <a:lnTo>
                    <a:pt x="424079" y="0"/>
                  </a:lnTo>
                  <a:close/>
                </a:path>
                <a:path w="848995" h="848994">
                  <a:moveTo>
                    <a:pt x="566780" y="25400"/>
                  </a:moveTo>
                  <a:lnTo>
                    <a:pt x="423635" y="25400"/>
                  </a:lnTo>
                  <a:lnTo>
                    <a:pt x="473882" y="28587"/>
                  </a:lnTo>
                  <a:lnTo>
                    <a:pt x="523058" y="38001"/>
                  </a:lnTo>
                  <a:lnTo>
                    <a:pt x="570569" y="53417"/>
                  </a:lnTo>
                  <a:lnTo>
                    <a:pt x="615819" y="74612"/>
                  </a:lnTo>
                  <a:lnTo>
                    <a:pt x="658214" y="101363"/>
                  </a:lnTo>
                  <a:lnTo>
                    <a:pt x="697160" y="133446"/>
                  </a:lnTo>
                  <a:lnTo>
                    <a:pt x="732061" y="170636"/>
                  </a:lnTo>
                  <a:lnTo>
                    <a:pt x="762323" y="212712"/>
                  </a:lnTo>
                  <a:lnTo>
                    <a:pt x="787350" y="259448"/>
                  </a:lnTo>
                  <a:lnTo>
                    <a:pt x="804073" y="302844"/>
                  </a:lnTo>
                  <a:lnTo>
                    <a:pt x="815443" y="346961"/>
                  </a:lnTo>
                  <a:lnTo>
                    <a:pt x="821608" y="391398"/>
                  </a:lnTo>
                  <a:lnTo>
                    <a:pt x="822719" y="435757"/>
                  </a:lnTo>
                  <a:lnTo>
                    <a:pt x="818926" y="479639"/>
                  </a:lnTo>
                  <a:lnTo>
                    <a:pt x="810380" y="522643"/>
                  </a:lnTo>
                  <a:lnTo>
                    <a:pt x="797229" y="564372"/>
                  </a:lnTo>
                  <a:lnTo>
                    <a:pt x="779625" y="604425"/>
                  </a:lnTo>
                  <a:lnTo>
                    <a:pt x="757716" y="642404"/>
                  </a:lnTo>
                  <a:lnTo>
                    <a:pt x="731653" y="677909"/>
                  </a:lnTo>
                  <a:lnTo>
                    <a:pt x="701587" y="710542"/>
                  </a:lnTo>
                  <a:lnTo>
                    <a:pt x="667666" y="739902"/>
                  </a:lnTo>
                  <a:lnTo>
                    <a:pt x="630041" y="765591"/>
                  </a:lnTo>
                  <a:lnTo>
                    <a:pt x="588862" y="787209"/>
                  </a:lnTo>
                  <a:lnTo>
                    <a:pt x="539514" y="805828"/>
                  </a:lnTo>
                  <a:lnTo>
                    <a:pt x="488832" y="817692"/>
                  </a:lnTo>
                  <a:lnTo>
                    <a:pt x="437372" y="822787"/>
                  </a:lnTo>
                  <a:lnTo>
                    <a:pt x="567584" y="822787"/>
                  </a:lnTo>
                  <a:lnTo>
                    <a:pt x="642035" y="788067"/>
                  </a:lnTo>
                  <a:lnTo>
                    <a:pt x="681477" y="761467"/>
                  </a:lnTo>
                  <a:lnTo>
                    <a:pt x="717426" y="730832"/>
                  </a:lnTo>
                  <a:lnTo>
                    <a:pt x="749626" y="696435"/>
                  </a:lnTo>
                  <a:lnTo>
                    <a:pt x="777824" y="658547"/>
                  </a:lnTo>
                  <a:lnTo>
                    <a:pt x="801765" y="617437"/>
                  </a:lnTo>
                  <a:lnTo>
                    <a:pt x="821196" y="573379"/>
                  </a:lnTo>
                  <a:lnTo>
                    <a:pt x="835614" y="527437"/>
                  </a:lnTo>
                  <a:lnTo>
                    <a:pt x="844695" y="480741"/>
                  </a:lnTo>
                  <a:lnTo>
                    <a:pt x="848451" y="433663"/>
                  </a:lnTo>
                  <a:lnTo>
                    <a:pt x="846897" y="386575"/>
                  </a:lnTo>
                  <a:lnTo>
                    <a:pt x="840043" y="339847"/>
                  </a:lnTo>
                  <a:lnTo>
                    <a:pt x="827903" y="293851"/>
                  </a:lnTo>
                  <a:lnTo>
                    <a:pt x="810490" y="248958"/>
                  </a:lnTo>
                  <a:lnTo>
                    <a:pt x="789160" y="207960"/>
                  </a:lnTo>
                  <a:lnTo>
                    <a:pt x="764036" y="170247"/>
                  </a:lnTo>
                  <a:lnTo>
                    <a:pt x="735462" y="135946"/>
                  </a:lnTo>
                  <a:lnTo>
                    <a:pt x="703782" y="105189"/>
                  </a:lnTo>
                  <a:lnTo>
                    <a:pt x="669343" y="78104"/>
                  </a:lnTo>
                  <a:lnTo>
                    <a:pt x="632489" y="54822"/>
                  </a:lnTo>
                  <a:lnTo>
                    <a:pt x="593566" y="35473"/>
                  </a:lnTo>
                  <a:lnTo>
                    <a:pt x="566780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647053" y="2072254"/>
              <a:ext cx="384175" cy="384175"/>
            </a:xfrm>
            <a:custGeom>
              <a:avLst/>
              <a:gdLst/>
              <a:ahLst/>
              <a:cxnLst/>
              <a:rect l="l" t="t" r="r" b="b"/>
              <a:pathLst>
                <a:path w="384175" h="384175">
                  <a:moveTo>
                    <a:pt x="197650" y="0"/>
                  </a:moveTo>
                  <a:lnTo>
                    <a:pt x="154874" y="3532"/>
                  </a:lnTo>
                  <a:lnTo>
                    <a:pt x="112681" y="17093"/>
                  </a:lnTo>
                  <a:lnTo>
                    <a:pt x="74677" y="39892"/>
                  </a:lnTo>
                  <a:lnTo>
                    <a:pt x="43833" y="69739"/>
                  </a:lnTo>
                  <a:lnTo>
                    <a:pt x="20722" y="105107"/>
                  </a:lnTo>
                  <a:lnTo>
                    <a:pt x="5920" y="144470"/>
                  </a:lnTo>
                  <a:lnTo>
                    <a:pt x="0" y="186302"/>
                  </a:lnTo>
                  <a:lnTo>
                    <a:pt x="3535" y="229078"/>
                  </a:lnTo>
                  <a:lnTo>
                    <a:pt x="17101" y="271271"/>
                  </a:lnTo>
                  <a:lnTo>
                    <a:pt x="39900" y="309275"/>
                  </a:lnTo>
                  <a:lnTo>
                    <a:pt x="69745" y="340120"/>
                  </a:lnTo>
                  <a:lnTo>
                    <a:pt x="105110" y="363231"/>
                  </a:lnTo>
                  <a:lnTo>
                    <a:pt x="144470" y="378035"/>
                  </a:lnTo>
                  <a:lnTo>
                    <a:pt x="186300" y="383958"/>
                  </a:lnTo>
                  <a:lnTo>
                    <a:pt x="229074" y="380425"/>
                  </a:lnTo>
                  <a:lnTo>
                    <a:pt x="271266" y="366864"/>
                  </a:lnTo>
                  <a:lnTo>
                    <a:pt x="309271" y="344061"/>
                  </a:lnTo>
                  <a:lnTo>
                    <a:pt x="340115" y="314212"/>
                  </a:lnTo>
                  <a:lnTo>
                    <a:pt x="363227" y="278845"/>
                  </a:lnTo>
                  <a:lnTo>
                    <a:pt x="378030" y="239483"/>
                  </a:lnTo>
                  <a:lnTo>
                    <a:pt x="383953" y="197652"/>
                  </a:lnTo>
                  <a:lnTo>
                    <a:pt x="380421" y="154878"/>
                  </a:lnTo>
                  <a:lnTo>
                    <a:pt x="366859" y="112686"/>
                  </a:lnTo>
                  <a:lnTo>
                    <a:pt x="344060" y="74682"/>
                  </a:lnTo>
                  <a:lnTo>
                    <a:pt x="314213" y="43837"/>
                  </a:lnTo>
                  <a:lnTo>
                    <a:pt x="278846" y="20726"/>
                  </a:lnTo>
                  <a:lnTo>
                    <a:pt x="239482" y="5922"/>
                  </a:lnTo>
                  <a:lnTo>
                    <a:pt x="197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360390" y="1259776"/>
              <a:ext cx="1337945" cy="1209675"/>
            </a:xfrm>
            <a:custGeom>
              <a:avLst/>
              <a:gdLst/>
              <a:ahLst/>
              <a:cxnLst/>
              <a:rect l="l" t="t" r="r" b="b"/>
              <a:pathLst>
                <a:path w="1337945" h="1209675">
                  <a:moveTo>
                    <a:pt x="683247" y="1010450"/>
                  </a:moveTo>
                  <a:lnTo>
                    <a:pt x="679513" y="964857"/>
                  </a:lnTo>
                  <a:lnTo>
                    <a:pt x="665099" y="919924"/>
                  </a:lnTo>
                  <a:lnTo>
                    <a:pt x="656958" y="906373"/>
                  </a:lnTo>
                  <a:lnTo>
                    <a:pt x="656958" y="1022908"/>
                  </a:lnTo>
                  <a:lnTo>
                    <a:pt x="646391" y="1067549"/>
                  </a:lnTo>
                  <a:lnTo>
                    <a:pt x="624916" y="1108100"/>
                  </a:lnTo>
                  <a:lnTo>
                    <a:pt x="593394" y="1142263"/>
                  </a:lnTo>
                  <a:lnTo>
                    <a:pt x="552678" y="1167765"/>
                  </a:lnTo>
                  <a:lnTo>
                    <a:pt x="484543" y="1183792"/>
                  </a:lnTo>
                  <a:lnTo>
                    <a:pt x="449719" y="1181493"/>
                  </a:lnTo>
                  <a:lnTo>
                    <a:pt x="383730" y="1156677"/>
                  </a:lnTo>
                  <a:lnTo>
                    <a:pt x="333006" y="1109205"/>
                  </a:lnTo>
                  <a:lnTo>
                    <a:pt x="301498" y="1032497"/>
                  </a:lnTo>
                  <a:lnTo>
                    <a:pt x="300304" y="986028"/>
                  </a:lnTo>
                  <a:lnTo>
                    <a:pt x="310870" y="941374"/>
                  </a:lnTo>
                  <a:lnTo>
                    <a:pt x="332346" y="900823"/>
                  </a:lnTo>
                  <a:lnTo>
                    <a:pt x="363867" y="866660"/>
                  </a:lnTo>
                  <a:lnTo>
                    <a:pt x="404583" y="841159"/>
                  </a:lnTo>
                  <a:lnTo>
                    <a:pt x="440994" y="829081"/>
                  </a:lnTo>
                  <a:lnTo>
                    <a:pt x="478561" y="825042"/>
                  </a:lnTo>
                  <a:lnTo>
                    <a:pt x="494525" y="825766"/>
                  </a:lnTo>
                  <a:lnTo>
                    <a:pt x="541756" y="836612"/>
                  </a:lnTo>
                  <a:lnTo>
                    <a:pt x="601256" y="873480"/>
                  </a:lnTo>
                  <a:lnTo>
                    <a:pt x="641946" y="930414"/>
                  </a:lnTo>
                  <a:lnTo>
                    <a:pt x="655764" y="976426"/>
                  </a:lnTo>
                  <a:lnTo>
                    <a:pt x="656958" y="1022908"/>
                  </a:lnTo>
                  <a:lnTo>
                    <a:pt x="656958" y="906373"/>
                  </a:lnTo>
                  <a:lnTo>
                    <a:pt x="640803" y="879462"/>
                  </a:lnTo>
                  <a:lnTo>
                    <a:pt x="608977" y="846607"/>
                  </a:lnTo>
                  <a:lnTo>
                    <a:pt x="575932" y="825042"/>
                  </a:lnTo>
                  <a:lnTo>
                    <a:pt x="571246" y="821982"/>
                  </a:lnTo>
                  <a:lnTo>
                    <a:pt x="529247" y="806196"/>
                  </a:lnTo>
                  <a:lnTo>
                    <a:pt x="484632" y="799858"/>
                  </a:lnTo>
                  <a:lnTo>
                    <a:pt x="439039" y="803592"/>
                  </a:lnTo>
                  <a:lnTo>
                    <a:pt x="394093" y="818007"/>
                  </a:lnTo>
                  <a:lnTo>
                    <a:pt x="353631" y="842302"/>
                  </a:lnTo>
                  <a:lnTo>
                    <a:pt x="320776" y="874141"/>
                  </a:lnTo>
                  <a:lnTo>
                    <a:pt x="296151" y="911872"/>
                  </a:lnTo>
                  <a:lnTo>
                    <a:pt x="280352" y="953858"/>
                  </a:lnTo>
                  <a:lnTo>
                    <a:pt x="274027" y="998474"/>
                  </a:lnTo>
                  <a:lnTo>
                    <a:pt x="277761" y="1044067"/>
                  </a:lnTo>
                  <a:lnTo>
                    <a:pt x="292188" y="1088999"/>
                  </a:lnTo>
                  <a:lnTo>
                    <a:pt x="312381" y="1124038"/>
                  </a:lnTo>
                  <a:lnTo>
                    <a:pt x="338658" y="1153998"/>
                  </a:lnTo>
                  <a:lnTo>
                    <a:pt x="370281" y="1178229"/>
                  </a:lnTo>
                  <a:lnTo>
                    <a:pt x="406577" y="1196073"/>
                  </a:lnTo>
                  <a:lnTo>
                    <a:pt x="460489" y="1208468"/>
                  </a:lnTo>
                  <a:lnTo>
                    <a:pt x="478726" y="1209294"/>
                  </a:lnTo>
                  <a:lnTo>
                    <a:pt x="500265" y="1208138"/>
                  </a:lnTo>
                  <a:lnTo>
                    <a:pt x="542645" y="1198943"/>
                  </a:lnTo>
                  <a:lnTo>
                    <a:pt x="603643" y="1166622"/>
                  </a:lnTo>
                  <a:lnTo>
                    <a:pt x="636498" y="1134783"/>
                  </a:lnTo>
                  <a:lnTo>
                    <a:pt x="661123" y="1097051"/>
                  </a:lnTo>
                  <a:lnTo>
                    <a:pt x="676922" y="1055065"/>
                  </a:lnTo>
                  <a:lnTo>
                    <a:pt x="683247" y="1010450"/>
                  </a:lnTo>
                  <a:close/>
                </a:path>
                <a:path w="1337945" h="1209675">
                  <a:moveTo>
                    <a:pt x="1337602" y="677799"/>
                  </a:moveTo>
                  <a:lnTo>
                    <a:pt x="1333169" y="634695"/>
                  </a:lnTo>
                  <a:lnTo>
                    <a:pt x="1312608" y="600468"/>
                  </a:lnTo>
                  <a:lnTo>
                    <a:pt x="1312608" y="665226"/>
                  </a:lnTo>
                  <a:lnTo>
                    <a:pt x="1311656" y="681697"/>
                  </a:lnTo>
                  <a:lnTo>
                    <a:pt x="1294777" y="731291"/>
                  </a:lnTo>
                  <a:lnTo>
                    <a:pt x="1250302" y="779310"/>
                  </a:lnTo>
                  <a:lnTo>
                    <a:pt x="1204353" y="802170"/>
                  </a:lnTo>
                  <a:lnTo>
                    <a:pt x="1156677" y="812711"/>
                  </a:lnTo>
                  <a:lnTo>
                    <a:pt x="1132001" y="814184"/>
                  </a:lnTo>
                  <a:lnTo>
                    <a:pt x="1131951" y="813028"/>
                  </a:lnTo>
                  <a:lnTo>
                    <a:pt x="1130147" y="767295"/>
                  </a:lnTo>
                  <a:lnTo>
                    <a:pt x="1132497" y="722680"/>
                  </a:lnTo>
                  <a:lnTo>
                    <a:pt x="1141476" y="681393"/>
                  </a:lnTo>
                  <a:lnTo>
                    <a:pt x="1159522" y="644436"/>
                  </a:lnTo>
                  <a:lnTo>
                    <a:pt x="1197025" y="612432"/>
                  </a:lnTo>
                  <a:lnTo>
                    <a:pt x="1246238" y="600189"/>
                  </a:lnTo>
                  <a:lnTo>
                    <a:pt x="1247216" y="600189"/>
                  </a:lnTo>
                  <a:lnTo>
                    <a:pt x="1290637" y="614527"/>
                  </a:lnTo>
                  <a:lnTo>
                    <a:pt x="1312608" y="665226"/>
                  </a:lnTo>
                  <a:lnTo>
                    <a:pt x="1312608" y="600468"/>
                  </a:lnTo>
                  <a:lnTo>
                    <a:pt x="1273594" y="578154"/>
                  </a:lnTo>
                  <a:lnTo>
                    <a:pt x="1249997" y="574852"/>
                  </a:lnTo>
                  <a:lnTo>
                    <a:pt x="1217587" y="577989"/>
                  </a:lnTo>
                  <a:lnTo>
                    <a:pt x="1159713" y="606767"/>
                  </a:lnTo>
                  <a:lnTo>
                    <a:pt x="1118095" y="671093"/>
                  </a:lnTo>
                  <a:lnTo>
                    <a:pt x="1107719" y="715784"/>
                  </a:lnTo>
                  <a:lnTo>
                    <a:pt x="1104734" y="763371"/>
                  </a:lnTo>
                  <a:lnTo>
                    <a:pt x="1106474" y="813028"/>
                  </a:lnTo>
                  <a:lnTo>
                    <a:pt x="1088453" y="810526"/>
                  </a:lnTo>
                  <a:lnTo>
                    <a:pt x="1037221" y="794689"/>
                  </a:lnTo>
                  <a:lnTo>
                    <a:pt x="977112" y="761174"/>
                  </a:lnTo>
                  <a:lnTo>
                    <a:pt x="920521" y="711225"/>
                  </a:lnTo>
                  <a:lnTo>
                    <a:pt x="894956" y="677799"/>
                  </a:lnTo>
                  <a:lnTo>
                    <a:pt x="871969" y="637540"/>
                  </a:lnTo>
                  <a:lnTo>
                    <a:pt x="852119" y="589508"/>
                  </a:lnTo>
                  <a:lnTo>
                    <a:pt x="835977" y="532803"/>
                  </a:lnTo>
                  <a:lnTo>
                    <a:pt x="824103" y="466521"/>
                  </a:lnTo>
                  <a:lnTo>
                    <a:pt x="817079" y="389737"/>
                  </a:lnTo>
                  <a:lnTo>
                    <a:pt x="811923" y="346506"/>
                  </a:lnTo>
                  <a:lnTo>
                    <a:pt x="801268" y="303618"/>
                  </a:lnTo>
                  <a:lnTo>
                    <a:pt x="785342" y="261556"/>
                  </a:lnTo>
                  <a:lnTo>
                    <a:pt x="764387" y="220764"/>
                  </a:lnTo>
                  <a:lnTo>
                    <a:pt x="738632" y="181686"/>
                  </a:lnTo>
                  <a:lnTo>
                    <a:pt x="708317" y="144805"/>
                  </a:lnTo>
                  <a:lnTo>
                    <a:pt x="673671" y="110553"/>
                  </a:lnTo>
                  <a:lnTo>
                    <a:pt x="635749" y="80073"/>
                  </a:lnTo>
                  <a:lnTo>
                    <a:pt x="595655" y="54178"/>
                  </a:lnTo>
                  <a:lnTo>
                    <a:pt x="553885" y="33045"/>
                  </a:lnTo>
                  <a:lnTo>
                    <a:pt x="510908" y="16891"/>
                  </a:lnTo>
                  <a:lnTo>
                    <a:pt x="467207" y="5867"/>
                  </a:lnTo>
                  <a:lnTo>
                    <a:pt x="423278" y="177"/>
                  </a:lnTo>
                  <a:lnTo>
                    <a:pt x="379577" y="0"/>
                  </a:lnTo>
                  <a:lnTo>
                    <a:pt x="330492" y="6921"/>
                  </a:lnTo>
                  <a:lnTo>
                    <a:pt x="284213" y="21259"/>
                  </a:lnTo>
                  <a:lnTo>
                    <a:pt x="241325" y="42392"/>
                  </a:lnTo>
                  <a:lnTo>
                    <a:pt x="202476" y="69735"/>
                  </a:lnTo>
                  <a:lnTo>
                    <a:pt x="168275" y="102679"/>
                  </a:lnTo>
                  <a:lnTo>
                    <a:pt x="139357" y="140627"/>
                  </a:lnTo>
                  <a:lnTo>
                    <a:pt x="116344" y="182994"/>
                  </a:lnTo>
                  <a:lnTo>
                    <a:pt x="99834" y="229158"/>
                  </a:lnTo>
                  <a:lnTo>
                    <a:pt x="90487" y="278523"/>
                  </a:lnTo>
                  <a:lnTo>
                    <a:pt x="88773" y="312826"/>
                  </a:lnTo>
                  <a:lnTo>
                    <a:pt x="89115" y="324180"/>
                  </a:lnTo>
                  <a:lnTo>
                    <a:pt x="78270" y="339547"/>
                  </a:lnTo>
                  <a:lnTo>
                    <a:pt x="58254" y="372427"/>
                  </a:lnTo>
                  <a:lnTo>
                    <a:pt x="29629" y="434949"/>
                  </a:lnTo>
                  <a:lnTo>
                    <a:pt x="14960" y="481228"/>
                  </a:lnTo>
                  <a:lnTo>
                    <a:pt x="5130" y="528231"/>
                  </a:lnTo>
                  <a:lnTo>
                    <a:pt x="203" y="574852"/>
                  </a:lnTo>
                  <a:lnTo>
                    <a:pt x="0" y="622388"/>
                  </a:lnTo>
                  <a:lnTo>
                    <a:pt x="4699" y="668553"/>
                  </a:lnTo>
                  <a:lnTo>
                    <a:pt x="14236" y="713435"/>
                  </a:lnTo>
                  <a:lnTo>
                    <a:pt x="28638" y="756526"/>
                  </a:lnTo>
                  <a:lnTo>
                    <a:pt x="47879" y="797344"/>
                  </a:lnTo>
                  <a:lnTo>
                    <a:pt x="58966" y="805713"/>
                  </a:lnTo>
                  <a:lnTo>
                    <a:pt x="71272" y="798995"/>
                  </a:lnTo>
                  <a:lnTo>
                    <a:pt x="73520" y="791273"/>
                  </a:lnTo>
                  <a:lnTo>
                    <a:pt x="70154" y="785139"/>
                  </a:lnTo>
                  <a:lnTo>
                    <a:pt x="50139" y="741819"/>
                  </a:lnTo>
                  <a:lnTo>
                    <a:pt x="35915" y="695820"/>
                  </a:lnTo>
                  <a:lnTo>
                    <a:pt x="27482" y="647801"/>
                  </a:lnTo>
                  <a:lnTo>
                    <a:pt x="24815" y="598449"/>
                  </a:lnTo>
                  <a:lnTo>
                    <a:pt x="27927" y="548436"/>
                  </a:lnTo>
                  <a:lnTo>
                    <a:pt x="36817" y="498436"/>
                  </a:lnTo>
                  <a:lnTo>
                    <a:pt x="51473" y="449122"/>
                  </a:lnTo>
                  <a:lnTo>
                    <a:pt x="71894" y="401154"/>
                  </a:lnTo>
                  <a:lnTo>
                    <a:pt x="93586" y="362534"/>
                  </a:lnTo>
                  <a:lnTo>
                    <a:pt x="105511" y="406742"/>
                  </a:lnTo>
                  <a:lnTo>
                    <a:pt x="124218" y="447814"/>
                  </a:lnTo>
                  <a:lnTo>
                    <a:pt x="149275" y="484657"/>
                  </a:lnTo>
                  <a:lnTo>
                    <a:pt x="180276" y="516166"/>
                  </a:lnTo>
                  <a:lnTo>
                    <a:pt x="217855" y="541604"/>
                  </a:lnTo>
                  <a:lnTo>
                    <a:pt x="259473" y="558927"/>
                  </a:lnTo>
                  <a:lnTo>
                    <a:pt x="303314" y="567944"/>
                  </a:lnTo>
                  <a:lnTo>
                    <a:pt x="347560" y="568477"/>
                  </a:lnTo>
                  <a:lnTo>
                    <a:pt x="390410" y="560298"/>
                  </a:lnTo>
                  <a:lnTo>
                    <a:pt x="428104" y="544042"/>
                  </a:lnTo>
                  <a:lnTo>
                    <a:pt x="430034" y="543217"/>
                  </a:lnTo>
                  <a:lnTo>
                    <a:pt x="466204" y="515556"/>
                  </a:lnTo>
                  <a:lnTo>
                    <a:pt x="494461" y="480148"/>
                  </a:lnTo>
                  <a:lnTo>
                    <a:pt x="513892" y="439483"/>
                  </a:lnTo>
                  <a:lnTo>
                    <a:pt x="523722" y="395909"/>
                  </a:lnTo>
                  <a:lnTo>
                    <a:pt x="523087" y="351878"/>
                  </a:lnTo>
                  <a:lnTo>
                    <a:pt x="511149" y="309816"/>
                  </a:lnTo>
                  <a:lnTo>
                    <a:pt x="499008" y="290322"/>
                  </a:lnTo>
                  <a:lnTo>
                    <a:pt x="499008" y="363804"/>
                  </a:lnTo>
                  <a:lnTo>
                    <a:pt x="496227" y="409359"/>
                  </a:lnTo>
                  <a:lnTo>
                    <a:pt x="480847" y="453174"/>
                  </a:lnTo>
                  <a:lnTo>
                    <a:pt x="454126" y="491667"/>
                  </a:lnTo>
                  <a:lnTo>
                    <a:pt x="417347" y="521208"/>
                  </a:lnTo>
                  <a:lnTo>
                    <a:pt x="375043" y="538276"/>
                  </a:lnTo>
                  <a:lnTo>
                    <a:pt x="329044" y="544042"/>
                  </a:lnTo>
                  <a:lnTo>
                    <a:pt x="282130" y="538848"/>
                  </a:lnTo>
                  <a:lnTo>
                    <a:pt x="237058" y="522973"/>
                  </a:lnTo>
                  <a:lnTo>
                    <a:pt x="196634" y="496747"/>
                  </a:lnTo>
                  <a:lnTo>
                    <a:pt x="164833" y="463435"/>
                  </a:lnTo>
                  <a:lnTo>
                    <a:pt x="140258" y="423862"/>
                  </a:lnTo>
                  <a:lnTo>
                    <a:pt x="123469" y="379514"/>
                  </a:lnTo>
                  <a:lnTo>
                    <a:pt x="120472" y="362534"/>
                  </a:lnTo>
                  <a:lnTo>
                    <a:pt x="115062" y="331952"/>
                  </a:lnTo>
                  <a:lnTo>
                    <a:pt x="150482" y="293052"/>
                  </a:lnTo>
                  <a:lnTo>
                    <a:pt x="152285" y="291071"/>
                  </a:lnTo>
                  <a:lnTo>
                    <a:pt x="193433" y="258838"/>
                  </a:lnTo>
                  <a:lnTo>
                    <a:pt x="237515" y="236080"/>
                  </a:lnTo>
                  <a:lnTo>
                    <a:pt x="283540" y="223634"/>
                  </a:lnTo>
                  <a:lnTo>
                    <a:pt x="329679" y="221983"/>
                  </a:lnTo>
                  <a:lnTo>
                    <a:pt x="377278" y="230505"/>
                  </a:lnTo>
                  <a:lnTo>
                    <a:pt x="422249" y="249504"/>
                  </a:lnTo>
                  <a:lnTo>
                    <a:pt x="460502" y="279273"/>
                  </a:lnTo>
                  <a:lnTo>
                    <a:pt x="487934" y="320128"/>
                  </a:lnTo>
                  <a:lnTo>
                    <a:pt x="499008" y="363804"/>
                  </a:lnTo>
                  <a:lnTo>
                    <a:pt x="499008" y="290322"/>
                  </a:lnTo>
                  <a:lnTo>
                    <a:pt x="486029" y="269468"/>
                  </a:lnTo>
                  <a:lnTo>
                    <a:pt x="452247" y="238163"/>
                  </a:lnTo>
                  <a:lnTo>
                    <a:pt x="423481" y="221983"/>
                  </a:lnTo>
                  <a:lnTo>
                    <a:pt x="412267" y="215671"/>
                  </a:lnTo>
                  <a:lnTo>
                    <a:pt x="368554" y="201739"/>
                  </a:lnTo>
                  <a:lnTo>
                    <a:pt x="323557" y="196088"/>
                  </a:lnTo>
                  <a:lnTo>
                    <a:pt x="279755" y="198501"/>
                  </a:lnTo>
                  <a:lnTo>
                    <a:pt x="235292" y="209804"/>
                  </a:lnTo>
                  <a:lnTo>
                    <a:pt x="192468" y="229743"/>
                  </a:lnTo>
                  <a:lnTo>
                    <a:pt x="152031" y="257683"/>
                  </a:lnTo>
                  <a:lnTo>
                    <a:pt x="114719" y="293052"/>
                  </a:lnTo>
                  <a:lnTo>
                    <a:pt x="114960" y="289128"/>
                  </a:lnTo>
                  <a:lnTo>
                    <a:pt x="124320" y="235927"/>
                  </a:lnTo>
                  <a:lnTo>
                    <a:pt x="139471" y="193509"/>
                  </a:lnTo>
                  <a:lnTo>
                    <a:pt x="160604" y="154584"/>
                  </a:lnTo>
                  <a:lnTo>
                    <a:pt x="187147" y="119697"/>
                  </a:lnTo>
                  <a:lnTo>
                    <a:pt x="218541" y="89420"/>
                  </a:lnTo>
                  <a:lnTo>
                    <a:pt x="254203" y="64300"/>
                  </a:lnTo>
                  <a:lnTo>
                    <a:pt x="293560" y="44881"/>
                  </a:lnTo>
                  <a:lnTo>
                    <a:pt x="336054" y="31711"/>
                  </a:lnTo>
                  <a:lnTo>
                    <a:pt x="381101" y="25349"/>
                  </a:lnTo>
                  <a:lnTo>
                    <a:pt x="428752" y="26098"/>
                  </a:lnTo>
                  <a:lnTo>
                    <a:pt x="476681" y="33845"/>
                  </a:lnTo>
                  <a:lnTo>
                    <a:pt x="524167" y="48336"/>
                  </a:lnTo>
                  <a:lnTo>
                    <a:pt x="570496" y="69291"/>
                  </a:lnTo>
                  <a:lnTo>
                    <a:pt x="614934" y="96443"/>
                  </a:lnTo>
                  <a:lnTo>
                    <a:pt x="656767" y="129527"/>
                  </a:lnTo>
                  <a:lnTo>
                    <a:pt x="694423" y="167347"/>
                  </a:lnTo>
                  <a:lnTo>
                    <a:pt x="726490" y="208394"/>
                  </a:lnTo>
                  <a:lnTo>
                    <a:pt x="752602" y="251968"/>
                  </a:lnTo>
                  <a:lnTo>
                    <a:pt x="772401" y="297395"/>
                  </a:lnTo>
                  <a:lnTo>
                    <a:pt x="785558" y="343992"/>
                  </a:lnTo>
                  <a:lnTo>
                    <a:pt x="791705" y="391147"/>
                  </a:lnTo>
                  <a:lnTo>
                    <a:pt x="794816" y="435470"/>
                  </a:lnTo>
                  <a:lnTo>
                    <a:pt x="799820" y="480174"/>
                  </a:lnTo>
                  <a:lnTo>
                    <a:pt x="807275" y="524637"/>
                  </a:lnTo>
                  <a:lnTo>
                    <a:pt x="817791" y="568490"/>
                  </a:lnTo>
                  <a:lnTo>
                    <a:pt x="831964" y="611225"/>
                  </a:lnTo>
                  <a:lnTo>
                    <a:pt x="850366" y="652360"/>
                  </a:lnTo>
                  <a:lnTo>
                    <a:pt x="873594" y="691451"/>
                  </a:lnTo>
                  <a:lnTo>
                    <a:pt x="902246" y="728002"/>
                  </a:lnTo>
                  <a:lnTo>
                    <a:pt x="936904" y="761542"/>
                  </a:lnTo>
                  <a:lnTo>
                    <a:pt x="978166" y="791616"/>
                  </a:lnTo>
                  <a:lnTo>
                    <a:pt x="1026604" y="817753"/>
                  </a:lnTo>
                  <a:lnTo>
                    <a:pt x="1068311" y="832167"/>
                  </a:lnTo>
                  <a:lnTo>
                    <a:pt x="1112710" y="838923"/>
                  </a:lnTo>
                  <a:lnTo>
                    <a:pt x="1114844" y="840511"/>
                  </a:lnTo>
                  <a:lnTo>
                    <a:pt x="1117473" y="841438"/>
                  </a:lnTo>
                  <a:lnTo>
                    <a:pt x="1120597" y="841438"/>
                  </a:lnTo>
                  <a:lnTo>
                    <a:pt x="1123391" y="841248"/>
                  </a:lnTo>
                  <a:lnTo>
                    <a:pt x="1125385" y="840562"/>
                  </a:lnTo>
                  <a:lnTo>
                    <a:pt x="1127099" y="839470"/>
                  </a:lnTo>
                  <a:lnTo>
                    <a:pt x="1155763" y="838377"/>
                  </a:lnTo>
                  <a:lnTo>
                    <a:pt x="1211605" y="826528"/>
                  </a:lnTo>
                  <a:lnTo>
                    <a:pt x="1272108" y="794931"/>
                  </a:lnTo>
                  <a:lnTo>
                    <a:pt x="1299870" y="768477"/>
                  </a:lnTo>
                  <a:lnTo>
                    <a:pt x="1333817" y="700976"/>
                  </a:lnTo>
                  <a:lnTo>
                    <a:pt x="1337602" y="67779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6241444" y="506928"/>
            <a:ext cx="857250" cy="139700"/>
            <a:chOff x="6241444" y="506928"/>
            <a:chExt cx="857250" cy="139700"/>
          </a:xfrm>
        </p:grpSpPr>
        <p:pic>
          <p:nvPicPr>
            <p:cNvPr id="61" name="object 6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1444" y="509973"/>
              <a:ext cx="86258" cy="11018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0330" y="539846"/>
              <a:ext cx="64617" cy="8183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0172" y="506928"/>
              <a:ext cx="368957" cy="114757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77" y="94107"/>
                  </a:lnTo>
                  <a:lnTo>
                    <a:pt x="24777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77" y="31242"/>
                  </a:lnTo>
                  <a:lnTo>
                    <a:pt x="24777" y="8610"/>
                  </a:lnTo>
                  <a:lnTo>
                    <a:pt x="15925" y="8610"/>
                  </a:lnTo>
                  <a:lnTo>
                    <a:pt x="13119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88" y="109702"/>
                  </a:lnTo>
                  <a:lnTo>
                    <a:pt x="26987" y="110413"/>
                  </a:lnTo>
                  <a:lnTo>
                    <a:pt x="36931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87" y="0"/>
                  </a:lnTo>
                  <a:lnTo>
                    <a:pt x="65087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5696" y="539083"/>
              <a:ext cx="162679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1201" y="1001636"/>
            <a:ext cx="1020444" cy="1948180"/>
          </a:xfrm>
          <a:custGeom>
            <a:avLst/>
            <a:gdLst/>
            <a:ahLst/>
            <a:cxnLst/>
            <a:rect l="l" t="t" r="r" b="b"/>
            <a:pathLst>
              <a:path w="1020445" h="1948180">
                <a:moveTo>
                  <a:pt x="144510" y="1609547"/>
                </a:moveTo>
                <a:lnTo>
                  <a:pt x="113632" y="1609547"/>
                </a:lnTo>
                <a:lnTo>
                  <a:pt x="108045" y="1622247"/>
                </a:lnTo>
                <a:lnTo>
                  <a:pt x="104696" y="1634947"/>
                </a:lnTo>
                <a:lnTo>
                  <a:pt x="103581" y="1660347"/>
                </a:lnTo>
                <a:lnTo>
                  <a:pt x="105676" y="1673047"/>
                </a:lnTo>
                <a:lnTo>
                  <a:pt x="137109" y="1711147"/>
                </a:lnTo>
                <a:lnTo>
                  <a:pt x="173703" y="1736547"/>
                </a:lnTo>
                <a:lnTo>
                  <a:pt x="214217" y="1761947"/>
                </a:lnTo>
                <a:lnTo>
                  <a:pt x="258645" y="1774647"/>
                </a:lnTo>
                <a:lnTo>
                  <a:pt x="405892" y="1812747"/>
                </a:lnTo>
                <a:lnTo>
                  <a:pt x="617105" y="1812747"/>
                </a:lnTo>
                <a:lnTo>
                  <a:pt x="653440" y="1800047"/>
                </a:lnTo>
                <a:lnTo>
                  <a:pt x="457231" y="1800047"/>
                </a:lnTo>
                <a:lnTo>
                  <a:pt x="411759" y="1787347"/>
                </a:lnTo>
                <a:lnTo>
                  <a:pt x="365029" y="1787347"/>
                </a:lnTo>
                <a:lnTo>
                  <a:pt x="270032" y="1761947"/>
                </a:lnTo>
                <a:lnTo>
                  <a:pt x="226234" y="1749247"/>
                </a:lnTo>
                <a:lnTo>
                  <a:pt x="185651" y="1723847"/>
                </a:lnTo>
                <a:lnTo>
                  <a:pt x="148285" y="1698447"/>
                </a:lnTo>
                <a:lnTo>
                  <a:pt x="137515" y="1685747"/>
                </a:lnTo>
                <a:lnTo>
                  <a:pt x="129833" y="1685747"/>
                </a:lnTo>
                <a:lnTo>
                  <a:pt x="125230" y="1673047"/>
                </a:lnTo>
                <a:lnTo>
                  <a:pt x="123698" y="1660347"/>
                </a:lnTo>
                <a:lnTo>
                  <a:pt x="124536" y="1647647"/>
                </a:lnTo>
                <a:lnTo>
                  <a:pt x="127050" y="1634947"/>
                </a:lnTo>
                <a:lnTo>
                  <a:pt x="131241" y="1622247"/>
                </a:lnTo>
                <a:lnTo>
                  <a:pt x="137109" y="1622247"/>
                </a:lnTo>
                <a:lnTo>
                  <a:pt x="144510" y="1609547"/>
                </a:lnTo>
                <a:close/>
              </a:path>
              <a:path w="1020445" h="1948180">
                <a:moveTo>
                  <a:pt x="612365" y="428447"/>
                </a:moveTo>
                <a:lnTo>
                  <a:pt x="540624" y="428447"/>
                </a:lnTo>
                <a:lnTo>
                  <a:pt x="519593" y="441147"/>
                </a:lnTo>
                <a:lnTo>
                  <a:pt x="481330" y="466547"/>
                </a:lnTo>
                <a:lnTo>
                  <a:pt x="449475" y="491947"/>
                </a:lnTo>
                <a:lnTo>
                  <a:pt x="436485" y="517347"/>
                </a:lnTo>
                <a:lnTo>
                  <a:pt x="425450" y="530047"/>
                </a:lnTo>
                <a:lnTo>
                  <a:pt x="416648" y="555447"/>
                </a:lnTo>
                <a:lnTo>
                  <a:pt x="410362" y="580847"/>
                </a:lnTo>
                <a:lnTo>
                  <a:pt x="406590" y="606247"/>
                </a:lnTo>
                <a:lnTo>
                  <a:pt x="405333" y="631647"/>
                </a:lnTo>
                <a:lnTo>
                  <a:pt x="406590" y="657047"/>
                </a:lnTo>
                <a:lnTo>
                  <a:pt x="416648" y="720547"/>
                </a:lnTo>
                <a:lnTo>
                  <a:pt x="436275" y="771347"/>
                </a:lnTo>
                <a:lnTo>
                  <a:pt x="462536" y="822147"/>
                </a:lnTo>
                <a:lnTo>
                  <a:pt x="494731" y="872947"/>
                </a:lnTo>
                <a:lnTo>
                  <a:pt x="531612" y="923747"/>
                </a:lnTo>
                <a:lnTo>
                  <a:pt x="551738" y="936447"/>
                </a:lnTo>
                <a:lnTo>
                  <a:pt x="593363" y="987247"/>
                </a:lnTo>
                <a:lnTo>
                  <a:pt x="635558" y="1038047"/>
                </a:lnTo>
                <a:lnTo>
                  <a:pt x="654694" y="1063447"/>
                </a:lnTo>
                <a:lnTo>
                  <a:pt x="674112" y="1076147"/>
                </a:lnTo>
                <a:lnTo>
                  <a:pt x="693812" y="1101547"/>
                </a:lnTo>
                <a:lnTo>
                  <a:pt x="713790" y="1126947"/>
                </a:lnTo>
                <a:lnTo>
                  <a:pt x="733554" y="1152347"/>
                </a:lnTo>
                <a:lnTo>
                  <a:pt x="770985" y="1203147"/>
                </a:lnTo>
                <a:lnTo>
                  <a:pt x="805219" y="1253947"/>
                </a:lnTo>
                <a:lnTo>
                  <a:pt x="833718" y="1317447"/>
                </a:lnTo>
                <a:lnTo>
                  <a:pt x="845667" y="1342847"/>
                </a:lnTo>
                <a:lnTo>
                  <a:pt x="855434" y="1368247"/>
                </a:lnTo>
                <a:lnTo>
                  <a:pt x="862420" y="1406347"/>
                </a:lnTo>
                <a:lnTo>
                  <a:pt x="866618" y="1431747"/>
                </a:lnTo>
                <a:lnTo>
                  <a:pt x="868019" y="1469847"/>
                </a:lnTo>
                <a:lnTo>
                  <a:pt x="866272" y="1507947"/>
                </a:lnTo>
                <a:lnTo>
                  <a:pt x="861031" y="1546047"/>
                </a:lnTo>
                <a:lnTo>
                  <a:pt x="852299" y="1584147"/>
                </a:lnTo>
                <a:lnTo>
                  <a:pt x="840079" y="1609547"/>
                </a:lnTo>
                <a:lnTo>
                  <a:pt x="824700" y="1647647"/>
                </a:lnTo>
                <a:lnTo>
                  <a:pt x="806540" y="1673047"/>
                </a:lnTo>
                <a:lnTo>
                  <a:pt x="785592" y="1698447"/>
                </a:lnTo>
                <a:lnTo>
                  <a:pt x="761847" y="1711147"/>
                </a:lnTo>
                <a:lnTo>
                  <a:pt x="735653" y="1736547"/>
                </a:lnTo>
                <a:lnTo>
                  <a:pt x="676979" y="1761947"/>
                </a:lnTo>
                <a:lnTo>
                  <a:pt x="610408" y="1787347"/>
                </a:lnTo>
                <a:lnTo>
                  <a:pt x="575197" y="1800047"/>
                </a:lnTo>
                <a:lnTo>
                  <a:pt x="653440" y="1800047"/>
                </a:lnTo>
                <a:lnTo>
                  <a:pt x="688011" y="1787347"/>
                </a:lnTo>
                <a:lnTo>
                  <a:pt x="720210" y="1774647"/>
                </a:lnTo>
                <a:lnTo>
                  <a:pt x="750038" y="1749247"/>
                </a:lnTo>
                <a:lnTo>
                  <a:pt x="777494" y="1736547"/>
                </a:lnTo>
                <a:lnTo>
                  <a:pt x="802282" y="1711147"/>
                </a:lnTo>
                <a:lnTo>
                  <a:pt x="824144" y="1685747"/>
                </a:lnTo>
                <a:lnTo>
                  <a:pt x="843077" y="1647647"/>
                </a:lnTo>
                <a:lnTo>
                  <a:pt x="859078" y="1622247"/>
                </a:lnTo>
                <a:lnTo>
                  <a:pt x="871784" y="1584147"/>
                </a:lnTo>
                <a:lnTo>
                  <a:pt x="880865" y="1546047"/>
                </a:lnTo>
                <a:lnTo>
                  <a:pt x="886317" y="1507947"/>
                </a:lnTo>
                <a:lnTo>
                  <a:pt x="888136" y="1469847"/>
                </a:lnTo>
                <a:lnTo>
                  <a:pt x="886669" y="1431747"/>
                </a:lnTo>
                <a:lnTo>
                  <a:pt x="874934" y="1368247"/>
                </a:lnTo>
                <a:lnTo>
                  <a:pt x="864666" y="1330147"/>
                </a:lnTo>
                <a:lnTo>
                  <a:pt x="838400" y="1279347"/>
                </a:lnTo>
                <a:lnTo>
                  <a:pt x="823172" y="1241247"/>
                </a:lnTo>
                <a:lnTo>
                  <a:pt x="788801" y="1190447"/>
                </a:lnTo>
                <a:lnTo>
                  <a:pt x="750805" y="1139647"/>
                </a:lnTo>
                <a:lnTo>
                  <a:pt x="710080" y="1088847"/>
                </a:lnTo>
                <a:lnTo>
                  <a:pt x="690032" y="1063447"/>
                </a:lnTo>
                <a:lnTo>
                  <a:pt x="670407" y="1050747"/>
                </a:lnTo>
                <a:lnTo>
                  <a:pt x="651205" y="1025347"/>
                </a:lnTo>
                <a:lnTo>
                  <a:pt x="629049" y="999947"/>
                </a:lnTo>
                <a:lnTo>
                  <a:pt x="586027" y="949147"/>
                </a:lnTo>
                <a:lnTo>
                  <a:pt x="545165" y="898347"/>
                </a:lnTo>
                <a:lnTo>
                  <a:pt x="509407" y="847547"/>
                </a:lnTo>
                <a:lnTo>
                  <a:pt x="493623" y="834847"/>
                </a:lnTo>
                <a:lnTo>
                  <a:pt x="466518" y="784047"/>
                </a:lnTo>
                <a:lnTo>
                  <a:pt x="445566" y="733247"/>
                </a:lnTo>
                <a:lnTo>
                  <a:pt x="432149" y="682447"/>
                </a:lnTo>
                <a:lnTo>
                  <a:pt x="427685" y="631647"/>
                </a:lnTo>
                <a:lnTo>
                  <a:pt x="428871" y="606247"/>
                </a:lnTo>
                <a:lnTo>
                  <a:pt x="432431" y="580847"/>
                </a:lnTo>
                <a:lnTo>
                  <a:pt x="438368" y="555447"/>
                </a:lnTo>
                <a:lnTo>
                  <a:pt x="446684" y="542747"/>
                </a:lnTo>
                <a:lnTo>
                  <a:pt x="456941" y="517347"/>
                </a:lnTo>
                <a:lnTo>
                  <a:pt x="496976" y="479247"/>
                </a:lnTo>
                <a:lnTo>
                  <a:pt x="530769" y="453847"/>
                </a:lnTo>
                <a:lnTo>
                  <a:pt x="549559" y="453847"/>
                </a:lnTo>
                <a:lnTo>
                  <a:pt x="569620" y="441147"/>
                </a:lnTo>
                <a:lnTo>
                  <a:pt x="590641" y="441147"/>
                </a:lnTo>
                <a:lnTo>
                  <a:pt x="612365" y="428447"/>
                </a:lnTo>
                <a:close/>
              </a:path>
              <a:path w="1020445" h="1948180">
                <a:moveTo>
                  <a:pt x="217576" y="1596847"/>
                </a:moveTo>
                <a:lnTo>
                  <a:pt x="183903" y="1596847"/>
                </a:lnTo>
                <a:lnTo>
                  <a:pt x="192424" y="1609547"/>
                </a:lnTo>
                <a:lnTo>
                  <a:pt x="208635" y="1609547"/>
                </a:lnTo>
                <a:lnTo>
                  <a:pt x="244115" y="1634947"/>
                </a:lnTo>
                <a:lnTo>
                  <a:pt x="381861" y="1685747"/>
                </a:lnTo>
                <a:lnTo>
                  <a:pt x="418738" y="1698447"/>
                </a:lnTo>
                <a:lnTo>
                  <a:pt x="553113" y="1698447"/>
                </a:lnTo>
                <a:lnTo>
                  <a:pt x="578614" y="1685747"/>
                </a:lnTo>
                <a:lnTo>
                  <a:pt x="603148" y="1685747"/>
                </a:lnTo>
                <a:lnTo>
                  <a:pt x="626332" y="1673047"/>
                </a:lnTo>
                <a:lnTo>
                  <a:pt x="422365" y="1673047"/>
                </a:lnTo>
                <a:lnTo>
                  <a:pt x="386670" y="1660347"/>
                </a:lnTo>
                <a:lnTo>
                  <a:pt x="352806" y="1660347"/>
                </a:lnTo>
                <a:lnTo>
                  <a:pt x="286019" y="1634947"/>
                </a:lnTo>
                <a:lnTo>
                  <a:pt x="252004" y="1609547"/>
                </a:lnTo>
                <a:lnTo>
                  <a:pt x="217576" y="1596847"/>
                </a:lnTo>
                <a:close/>
              </a:path>
              <a:path w="1020445" h="1948180">
                <a:moveTo>
                  <a:pt x="792232" y="301447"/>
                </a:moveTo>
                <a:lnTo>
                  <a:pt x="552011" y="301447"/>
                </a:lnTo>
                <a:lnTo>
                  <a:pt x="517093" y="314147"/>
                </a:lnTo>
                <a:lnTo>
                  <a:pt x="451978" y="339547"/>
                </a:lnTo>
                <a:lnTo>
                  <a:pt x="395274" y="377647"/>
                </a:lnTo>
                <a:lnTo>
                  <a:pt x="348049" y="428447"/>
                </a:lnTo>
                <a:lnTo>
                  <a:pt x="311454" y="479247"/>
                </a:lnTo>
                <a:lnTo>
                  <a:pt x="297751" y="517347"/>
                </a:lnTo>
                <a:lnTo>
                  <a:pt x="287974" y="555447"/>
                </a:lnTo>
                <a:lnTo>
                  <a:pt x="282113" y="593547"/>
                </a:lnTo>
                <a:lnTo>
                  <a:pt x="280162" y="631647"/>
                </a:lnTo>
                <a:lnTo>
                  <a:pt x="281484" y="669747"/>
                </a:lnTo>
                <a:lnTo>
                  <a:pt x="285459" y="707847"/>
                </a:lnTo>
                <a:lnTo>
                  <a:pt x="292093" y="733247"/>
                </a:lnTo>
                <a:lnTo>
                  <a:pt x="301396" y="771347"/>
                </a:lnTo>
                <a:lnTo>
                  <a:pt x="312916" y="796747"/>
                </a:lnTo>
                <a:lnTo>
                  <a:pt x="326256" y="834847"/>
                </a:lnTo>
                <a:lnTo>
                  <a:pt x="341415" y="860247"/>
                </a:lnTo>
                <a:lnTo>
                  <a:pt x="358394" y="885647"/>
                </a:lnTo>
                <a:lnTo>
                  <a:pt x="376819" y="923747"/>
                </a:lnTo>
                <a:lnTo>
                  <a:pt x="396374" y="949147"/>
                </a:lnTo>
                <a:lnTo>
                  <a:pt x="417056" y="974547"/>
                </a:lnTo>
                <a:lnTo>
                  <a:pt x="438861" y="999947"/>
                </a:lnTo>
                <a:lnTo>
                  <a:pt x="461487" y="1025347"/>
                </a:lnTo>
                <a:lnTo>
                  <a:pt x="484676" y="1063447"/>
                </a:lnTo>
                <a:lnTo>
                  <a:pt x="508427" y="1088847"/>
                </a:lnTo>
                <a:lnTo>
                  <a:pt x="532739" y="1114247"/>
                </a:lnTo>
                <a:lnTo>
                  <a:pt x="568007" y="1152347"/>
                </a:lnTo>
                <a:lnTo>
                  <a:pt x="600507" y="1190447"/>
                </a:lnTo>
                <a:lnTo>
                  <a:pt x="630236" y="1228547"/>
                </a:lnTo>
                <a:lnTo>
                  <a:pt x="657194" y="1266647"/>
                </a:lnTo>
                <a:lnTo>
                  <a:pt x="681380" y="1304747"/>
                </a:lnTo>
                <a:lnTo>
                  <a:pt x="706455" y="1342847"/>
                </a:lnTo>
                <a:lnTo>
                  <a:pt x="724684" y="1380947"/>
                </a:lnTo>
                <a:lnTo>
                  <a:pt x="736069" y="1431747"/>
                </a:lnTo>
                <a:lnTo>
                  <a:pt x="740613" y="1469847"/>
                </a:lnTo>
                <a:lnTo>
                  <a:pt x="739494" y="1495247"/>
                </a:lnTo>
                <a:lnTo>
                  <a:pt x="736139" y="1520647"/>
                </a:lnTo>
                <a:lnTo>
                  <a:pt x="730551" y="1546047"/>
                </a:lnTo>
                <a:lnTo>
                  <a:pt x="722731" y="1558747"/>
                </a:lnTo>
                <a:lnTo>
                  <a:pt x="712800" y="1584147"/>
                </a:lnTo>
                <a:lnTo>
                  <a:pt x="671322" y="1622247"/>
                </a:lnTo>
                <a:lnTo>
                  <a:pt x="634996" y="1647647"/>
                </a:lnTo>
                <a:lnTo>
                  <a:pt x="614739" y="1660347"/>
                </a:lnTo>
                <a:lnTo>
                  <a:pt x="593090" y="1660347"/>
                </a:lnTo>
                <a:lnTo>
                  <a:pt x="570447" y="1673047"/>
                </a:lnTo>
                <a:lnTo>
                  <a:pt x="626332" y="1673047"/>
                </a:lnTo>
                <a:lnTo>
                  <a:pt x="647842" y="1660347"/>
                </a:lnTo>
                <a:lnTo>
                  <a:pt x="685850" y="1634947"/>
                </a:lnTo>
                <a:lnTo>
                  <a:pt x="716861" y="1609547"/>
                </a:lnTo>
                <a:lnTo>
                  <a:pt x="729645" y="1584147"/>
                </a:lnTo>
                <a:lnTo>
                  <a:pt x="740613" y="1571447"/>
                </a:lnTo>
                <a:lnTo>
                  <a:pt x="749414" y="1546047"/>
                </a:lnTo>
                <a:lnTo>
                  <a:pt x="755700" y="1520647"/>
                </a:lnTo>
                <a:lnTo>
                  <a:pt x="759472" y="1495247"/>
                </a:lnTo>
                <a:lnTo>
                  <a:pt x="760730" y="1469847"/>
                </a:lnTo>
                <a:lnTo>
                  <a:pt x="759538" y="1444447"/>
                </a:lnTo>
                <a:lnTo>
                  <a:pt x="755969" y="1419047"/>
                </a:lnTo>
                <a:lnTo>
                  <a:pt x="750030" y="1393647"/>
                </a:lnTo>
                <a:lnTo>
                  <a:pt x="741730" y="1368247"/>
                </a:lnTo>
                <a:lnTo>
                  <a:pt x="731596" y="1355547"/>
                </a:lnTo>
                <a:lnTo>
                  <a:pt x="720207" y="1330147"/>
                </a:lnTo>
                <a:lnTo>
                  <a:pt x="693674" y="1279347"/>
                </a:lnTo>
                <a:lnTo>
                  <a:pt x="662374" y="1228547"/>
                </a:lnTo>
                <a:lnTo>
                  <a:pt x="645053" y="1215847"/>
                </a:lnTo>
                <a:lnTo>
                  <a:pt x="626618" y="1190447"/>
                </a:lnTo>
                <a:lnTo>
                  <a:pt x="607466" y="1165047"/>
                </a:lnTo>
                <a:lnTo>
                  <a:pt x="588049" y="1139647"/>
                </a:lnTo>
                <a:lnTo>
                  <a:pt x="568358" y="1126947"/>
                </a:lnTo>
                <a:lnTo>
                  <a:pt x="548386" y="1101547"/>
                </a:lnTo>
                <a:lnTo>
                  <a:pt x="505634" y="1050747"/>
                </a:lnTo>
                <a:lnTo>
                  <a:pt x="462330" y="999947"/>
                </a:lnTo>
                <a:lnTo>
                  <a:pt x="441022" y="974547"/>
                </a:lnTo>
                <a:lnTo>
                  <a:pt x="420689" y="949147"/>
                </a:lnTo>
                <a:lnTo>
                  <a:pt x="401339" y="923747"/>
                </a:lnTo>
                <a:lnTo>
                  <a:pt x="382981" y="885647"/>
                </a:lnTo>
                <a:lnTo>
                  <a:pt x="365864" y="860247"/>
                </a:lnTo>
                <a:lnTo>
                  <a:pt x="350288" y="834847"/>
                </a:lnTo>
                <a:lnTo>
                  <a:pt x="336250" y="796747"/>
                </a:lnTo>
                <a:lnTo>
                  <a:pt x="323748" y="771347"/>
                </a:lnTo>
                <a:lnTo>
                  <a:pt x="313480" y="733247"/>
                </a:lnTo>
                <a:lnTo>
                  <a:pt x="306146" y="707847"/>
                </a:lnTo>
                <a:lnTo>
                  <a:pt x="301745" y="669747"/>
                </a:lnTo>
                <a:lnTo>
                  <a:pt x="300278" y="631647"/>
                </a:lnTo>
                <a:lnTo>
                  <a:pt x="302093" y="593547"/>
                </a:lnTo>
                <a:lnTo>
                  <a:pt x="307540" y="555447"/>
                </a:lnTo>
                <a:lnTo>
                  <a:pt x="316620" y="517347"/>
                </a:lnTo>
                <a:lnTo>
                  <a:pt x="345185" y="466547"/>
                </a:lnTo>
                <a:lnTo>
                  <a:pt x="363696" y="428447"/>
                </a:lnTo>
                <a:lnTo>
                  <a:pt x="384864" y="415747"/>
                </a:lnTo>
                <a:lnTo>
                  <a:pt x="408686" y="390347"/>
                </a:lnTo>
                <a:lnTo>
                  <a:pt x="434808" y="377647"/>
                </a:lnTo>
                <a:lnTo>
                  <a:pt x="462886" y="352247"/>
                </a:lnTo>
                <a:lnTo>
                  <a:pt x="492921" y="339547"/>
                </a:lnTo>
                <a:lnTo>
                  <a:pt x="524916" y="326847"/>
                </a:lnTo>
                <a:lnTo>
                  <a:pt x="558086" y="326847"/>
                </a:lnTo>
                <a:lnTo>
                  <a:pt x="591683" y="314147"/>
                </a:lnTo>
                <a:lnTo>
                  <a:pt x="812139" y="314147"/>
                </a:lnTo>
                <a:lnTo>
                  <a:pt x="792232" y="301447"/>
                </a:lnTo>
                <a:close/>
              </a:path>
              <a:path w="1020445" h="1948180">
                <a:moveTo>
                  <a:pt x="204901" y="1584147"/>
                </a:moveTo>
                <a:lnTo>
                  <a:pt x="143808" y="1584147"/>
                </a:lnTo>
                <a:lnTo>
                  <a:pt x="131516" y="1596847"/>
                </a:lnTo>
                <a:lnTo>
                  <a:pt x="121462" y="1609547"/>
                </a:lnTo>
                <a:lnTo>
                  <a:pt x="163505" y="1609547"/>
                </a:lnTo>
                <a:lnTo>
                  <a:pt x="175107" y="1596847"/>
                </a:lnTo>
                <a:lnTo>
                  <a:pt x="211607" y="1596847"/>
                </a:lnTo>
                <a:lnTo>
                  <a:pt x="204901" y="1584147"/>
                </a:lnTo>
                <a:close/>
              </a:path>
              <a:path w="1020445" h="1948180">
                <a:moveTo>
                  <a:pt x="131864" y="555447"/>
                </a:moveTo>
                <a:lnTo>
                  <a:pt x="127787" y="555447"/>
                </a:lnTo>
                <a:lnTo>
                  <a:pt x="117335" y="568147"/>
                </a:lnTo>
                <a:lnTo>
                  <a:pt x="119227" y="568147"/>
                </a:lnTo>
                <a:lnTo>
                  <a:pt x="143814" y="657047"/>
                </a:lnTo>
                <a:lnTo>
                  <a:pt x="146786" y="669747"/>
                </a:lnTo>
                <a:lnTo>
                  <a:pt x="151257" y="682447"/>
                </a:lnTo>
                <a:lnTo>
                  <a:pt x="157226" y="682447"/>
                </a:lnTo>
                <a:lnTo>
                  <a:pt x="163169" y="669747"/>
                </a:lnTo>
                <a:lnTo>
                  <a:pt x="170637" y="669747"/>
                </a:lnTo>
                <a:lnTo>
                  <a:pt x="197459" y="618947"/>
                </a:lnTo>
                <a:lnTo>
                  <a:pt x="152755" y="618947"/>
                </a:lnTo>
                <a:lnTo>
                  <a:pt x="134873" y="568147"/>
                </a:lnTo>
                <a:lnTo>
                  <a:pt x="131864" y="555447"/>
                </a:lnTo>
                <a:close/>
              </a:path>
              <a:path w="1020445" h="1948180">
                <a:moveTo>
                  <a:pt x="783080" y="187147"/>
                </a:moveTo>
                <a:lnTo>
                  <a:pt x="524073" y="187147"/>
                </a:lnTo>
                <a:lnTo>
                  <a:pt x="439829" y="212547"/>
                </a:lnTo>
                <a:lnTo>
                  <a:pt x="400291" y="237947"/>
                </a:lnTo>
                <a:lnTo>
                  <a:pt x="362715" y="263347"/>
                </a:lnTo>
                <a:lnTo>
                  <a:pt x="327101" y="288747"/>
                </a:lnTo>
                <a:lnTo>
                  <a:pt x="293849" y="314147"/>
                </a:lnTo>
                <a:lnTo>
                  <a:pt x="263394" y="339547"/>
                </a:lnTo>
                <a:lnTo>
                  <a:pt x="235736" y="377647"/>
                </a:lnTo>
                <a:lnTo>
                  <a:pt x="210870" y="415747"/>
                </a:lnTo>
                <a:lnTo>
                  <a:pt x="189635" y="466547"/>
                </a:lnTo>
                <a:lnTo>
                  <a:pt x="172869" y="504647"/>
                </a:lnTo>
                <a:lnTo>
                  <a:pt x="160575" y="555447"/>
                </a:lnTo>
                <a:lnTo>
                  <a:pt x="152755" y="618947"/>
                </a:lnTo>
                <a:lnTo>
                  <a:pt x="170637" y="618947"/>
                </a:lnTo>
                <a:lnTo>
                  <a:pt x="178312" y="568147"/>
                </a:lnTo>
                <a:lnTo>
                  <a:pt x="190180" y="517347"/>
                </a:lnTo>
                <a:lnTo>
                  <a:pt x="206247" y="466547"/>
                </a:lnTo>
                <a:lnTo>
                  <a:pt x="226517" y="428447"/>
                </a:lnTo>
                <a:lnTo>
                  <a:pt x="250262" y="390347"/>
                </a:lnTo>
                <a:lnTo>
                  <a:pt x="276806" y="352247"/>
                </a:lnTo>
                <a:lnTo>
                  <a:pt x="306145" y="326847"/>
                </a:lnTo>
                <a:lnTo>
                  <a:pt x="338277" y="301447"/>
                </a:lnTo>
                <a:lnTo>
                  <a:pt x="372781" y="276047"/>
                </a:lnTo>
                <a:lnTo>
                  <a:pt x="409241" y="250647"/>
                </a:lnTo>
                <a:lnTo>
                  <a:pt x="447658" y="237947"/>
                </a:lnTo>
                <a:lnTo>
                  <a:pt x="571284" y="199847"/>
                </a:lnTo>
                <a:lnTo>
                  <a:pt x="821080" y="199847"/>
                </a:lnTo>
                <a:lnTo>
                  <a:pt x="783080" y="187147"/>
                </a:lnTo>
                <a:close/>
              </a:path>
              <a:path w="1020445" h="1948180">
                <a:moveTo>
                  <a:pt x="219430" y="568147"/>
                </a:moveTo>
                <a:lnTo>
                  <a:pt x="201929" y="568147"/>
                </a:lnTo>
                <a:lnTo>
                  <a:pt x="170637" y="618947"/>
                </a:lnTo>
                <a:lnTo>
                  <a:pt x="197459" y="618947"/>
                </a:lnTo>
                <a:lnTo>
                  <a:pt x="217576" y="580847"/>
                </a:lnTo>
                <a:lnTo>
                  <a:pt x="220548" y="580847"/>
                </a:lnTo>
                <a:lnTo>
                  <a:pt x="219430" y="568147"/>
                </a:lnTo>
                <a:close/>
              </a:path>
              <a:path w="1020445" h="1948180">
                <a:moveTo>
                  <a:pt x="946175" y="491947"/>
                </a:moveTo>
                <a:lnTo>
                  <a:pt x="863266" y="491947"/>
                </a:lnTo>
                <a:lnTo>
                  <a:pt x="871369" y="504647"/>
                </a:lnTo>
                <a:lnTo>
                  <a:pt x="934786" y="504647"/>
                </a:lnTo>
                <a:lnTo>
                  <a:pt x="946175" y="491947"/>
                </a:lnTo>
                <a:close/>
              </a:path>
              <a:path w="1020445" h="1948180">
                <a:moveTo>
                  <a:pt x="819386" y="441147"/>
                </a:moveTo>
                <a:lnTo>
                  <a:pt x="755135" y="441147"/>
                </a:lnTo>
                <a:lnTo>
                  <a:pt x="774418" y="453847"/>
                </a:lnTo>
                <a:lnTo>
                  <a:pt x="794258" y="453847"/>
                </a:lnTo>
                <a:lnTo>
                  <a:pt x="803687" y="466547"/>
                </a:lnTo>
                <a:lnTo>
                  <a:pt x="824433" y="466547"/>
                </a:lnTo>
                <a:lnTo>
                  <a:pt x="854608" y="491947"/>
                </a:lnTo>
                <a:lnTo>
                  <a:pt x="956310" y="491947"/>
                </a:lnTo>
                <a:lnTo>
                  <a:pt x="964609" y="479247"/>
                </a:lnTo>
                <a:lnTo>
                  <a:pt x="870254" y="479247"/>
                </a:lnTo>
                <a:lnTo>
                  <a:pt x="844674" y="453847"/>
                </a:lnTo>
                <a:lnTo>
                  <a:pt x="819386" y="441147"/>
                </a:lnTo>
                <a:close/>
              </a:path>
              <a:path w="1020445" h="1948180">
                <a:moveTo>
                  <a:pt x="975309" y="428447"/>
                </a:moveTo>
                <a:lnTo>
                  <a:pt x="955192" y="428447"/>
                </a:lnTo>
                <a:lnTo>
                  <a:pt x="954419" y="441147"/>
                </a:lnTo>
                <a:lnTo>
                  <a:pt x="952107" y="453847"/>
                </a:lnTo>
                <a:lnTo>
                  <a:pt x="948264" y="466547"/>
                </a:lnTo>
                <a:lnTo>
                  <a:pt x="942898" y="466547"/>
                </a:lnTo>
                <a:lnTo>
                  <a:pt x="936117" y="479247"/>
                </a:lnTo>
                <a:lnTo>
                  <a:pt x="964609" y="479247"/>
                </a:lnTo>
                <a:lnTo>
                  <a:pt x="970548" y="466547"/>
                </a:lnTo>
                <a:lnTo>
                  <a:pt x="974117" y="453847"/>
                </a:lnTo>
                <a:lnTo>
                  <a:pt x="975309" y="428447"/>
                </a:lnTo>
                <a:close/>
              </a:path>
              <a:path w="1020445" h="1948180">
                <a:moveTo>
                  <a:pt x="921099" y="403047"/>
                </a:moveTo>
                <a:lnTo>
                  <a:pt x="877516" y="403047"/>
                </a:lnTo>
                <a:lnTo>
                  <a:pt x="872069" y="415747"/>
                </a:lnTo>
                <a:lnTo>
                  <a:pt x="870254" y="428447"/>
                </a:lnTo>
                <a:lnTo>
                  <a:pt x="872069" y="441147"/>
                </a:lnTo>
                <a:lnTo>
                  <a:pt x="877516" y="453847"/>
                </a:lnTo>
                <a:lnTo>
                  <a:pt x="921099" y="453847"/>
                </a:lnTo>
                <a:lnTo>
                  <a:pt x="926551" y="441147"/>
                </a:lnTo>
                <a:lnTo>
                  <a:pt x="928369" y="428447"/>
                </a:lnTo>
                <a:lnTo>
                  <a:pt x="926551" y="415747"/>
                </a:lnTo>
                <a:lnTo>
                  <a:pt x="921099" y="403047"/>
                </a:lnTo>
                <a:close/>
              </a:path>
              <a:path w="1020445" h="1948180">
                <a:moveTo>
                  <a:pt x="744381" y="415747"/>
                </a:moveTo>
                <a:lnTo>
                  <a:pt x="586163" y="415747"/>
                </a:lnTo>
                <a:lnTo>
                  <a:pt x="562914" y="428447"/>
                </a:lnTo>
                <a:lnTo>
                  <a:pt x="701073" y="428447"/>
                </a:lnTo>
                <a:lnTo>
                  <a:pt x="718261" y="441147"/>
                </a:lnTo>
                <a:lnTo>
                  <a:pt x="794386" y="441147"/>
                </a:lnTo>
                <a:lnTo>
                  <a:pt x="769670" y="428447"/>
                </a:lnTo>
                <a:lnTo>
                  <a:pt x="744381" y="415747"/>
                </a:lnTo>
                <a:close/>
              </a:path>
              <a:path w="1020445" h="1948180">
                <a:moveTo>
                  <a:pt x="970272" y="403047"/>
                </a:moveTo>
                <a:lnTo>
                  <a:pt x="948486" y="403047"/>
                </a:lnTo>
                <a:lnTo>
                  <a:pt x="951420" y="415747"/>
                </a:lnTo>
                <a:lnTo>
                  <a:pt x="953516" y="415747"/>
                </a:lnTo>
                <a:lnTo>
                  <a:pt x="954773" y="428447"/>
                </a:lnTo>
                <a:lnTo>
                  <a:pt x="974748" y="428447"/>
                </a:lnTo>
                <a:lnTo>
                  <a:pt x="973067" y="415747"/>
                </a:lnTo>
                <a:lnTo>
                  <a:pt x="970272" y="403047"/>
                </a:lnTo>
                <a:close/>
              </a:path>
              <a:path w="1020445" h="1948180">
                <a:moveTo>
                  <a:pt x="961753" y="390347"/>
                </a:moveTo>
                <a:lnTo>
                  <a:pt x="939546" y="390347"/>
                </a:lnTo>
                <a:lnTo>
                  <a:pt x="944016" y="403047"/>
                </a:lnTo>
                <a:lnTo>
                  <a:pt x="966368" y="403047"/>
                </a:lnTo>
                <a:lnTo>
                  <a:pt x="961753" y="390347"/>
                </a:lnTo>
                <a:close/>
              </a:path>
              <a:path w="1020445" h="1948180">
                <a:moveTo>
                  <a:pt x="812139" y="314147"/>
                </a:moveTo>
                <a:lnTo>
                  <a:pt x="749820" y="314147"/>
                </a:lnTo>
                <a:lnTo>
                  <a:pt x="768542" y="326847"/>
                </a:lnTo>
                <a:lnTo>
                  <a:pt x="807669" y="326847"/>
                </a:lnTo>
                <a:lnTo>
                  <a:pt x="824433" y="339547"/>
                </a:lnTo>
                <a:lnTo>
                  <a:pt x="841197" y="339547"/>
                </a:lnTo>
                <a:lnTo>
                  <a:pt x="857961" y="352247"/>
                </a:lnTo>
                <a:lnTo>
                  <a:pt x="874725" y="352247"/>
                </a:lnTo>
                <a:lnTo>
                  <a:pt x="891070" y="364947"/>
                </a:lnTo>
                <a:lnTo>
                  <a:pt x="906576" y="377647"/>
                </a:lnTo>
                <a:lnTo>
                  <a:pt x="921245" y="390347"/>
                </a:lnTo>
                <a:lnTo>
                  <a:pt x="956862" y="390347"/>
                </a:lnTo>
                <a:lnTo>
                  <a:pt x="951695" y="377647"/>
                </a:lnTo>
                <a:lnTo>
                  <a:pt x="946251" y="377647"/>
                </a:lnTo>
                <a:lnTo>
                  <a:pt x="914395" y="352247"/>
                </a:lnTo>
                <a:lnTo>
                  <a:pt x="881424" y="339547"/>
                </a:lnTo>
                <a:lnTo>
                  <a:pt x="847339" y="326847"/>
                </a:lnTo>
                <a:lnTo>
                  <a:pt x="812139" y="314147"/>
                </a:lnTo>
                <a:close/>
              </a:path>
              <a:path w="1020445" h="1948180">
                <a:moveTo>
                  <a:pt x="857400" y="199847"/>
                </a:moveTo>
                <a:lnTo>
                  <a:pt x="777005" y="199847"/>
                </a:lnTo>
                <a:lnTo>
                  <a:pt x="813257" y="212547"/>
                </a:lnTo>
                <a:lnTo>
                  <a:pt x="882257" y="237947"/>
                </a:lnTo>
                <a:lnTo>
                  <a:pt x="948486" y="263347"/>
                </a:lnTo>
                <a:lnTo>
                  <a:pt x="948486" y="276047"/>
                </a:lnTo>
                <a:lnTo>
                  <a:pt x="950720" y="288747"/>
                </a:lnTo>
                <a:lnTo>
                  <a:pt x="957424" y="301447"/>
                </a:lnTo>
                <a:lnTo>
                  <a:pt x="968600" y="314147"/>
                </a:lnTo>
                <a:lnTo>
                  <a:pt x="999889" y="314147"/>
                </a:lnTo>
                <a:lnTo>
                  <a:pt x="1011066" y="301447"/>
                </a:lnTo>
                <a:lnTo>
                  <a:pt x="1017775" y="288747"/>
                </a:lnTo>
                <a:lnTo>
                  <a:pt x="1020013" y="276047"/>
                </a:lnTo>
                <a:lnTo>
                  <a:pt x="1017775" y="263347"/>
                </a:lnTo>
                <a:lnTo>
                  <a:pt x="1011066" y="250647"/>
                </a:lnTo>
                <a:lnTo>
                  <a:pt x="959662" y="250647"/>
                </a:lnTo>
                <a:lnTo>
                  <a:pt x="926686" y="225247"/>
                </a:lnTo>
                <a:lnTo>
                  <a:pt x="892600" y="212547"/>
                </a:lnTo>
                <a:lnTo>
                  <a:pt x="857400" y="199847"/>
                </a:lnTo>
                <a:close/>
              </a:path>
              <a:path w="1020445" h="1948180">
                <a:moveTo>
                  <a:pt x="735025" y="288747"/>
                </a:moveTo>
                <a:lnTo>
                  <a:pt x="623542" y="288747"/>
                </a:lnTo>
                <a:lnTo>
                  <a:pt x="587495" y="301447"/>
                </a:lnTo>
                <a:lnTo>
                  <a:pt x="753675" y="301447"/>
                </a:lnTo>
                <a:lnTo>
                  <a:pt x="735025" y="288747"/>
                </a:lnTo>
                <a:close/>
              </a:path>
              <a:path w="1020445" h="1948180">
                <a:moveTo>
                  <a:pt x="999889" y="237947"/>
                </a:moveTo>
                <a:lnTo>
                  <a:pt x="966226" y="237947"/>
                </a:lnTo>
                <a:lnTo>
                  <a:pt x="959662" y="250647"/>
                </a:lnTo>
                <a:lnTo>
                  <a:pt x="1011066" y="250647"/>
                </a:lnTo>
                <a:lnTo>
                  <a:pt x="999889" y="237947"/>
                </a:lnTo>
                <a:close/>
              </a:path>
              <a:path w="1020445" h="1948180">
                <a:moveTo>
                  <a:pt x="700376" y="174447"/>
                </a:moveTo>
                <a:lnTo>
                  <a:pt x="611246" y="174447"/>
                </a:lnTo>
                <a:lnTo>
                  <a:pt x="567378" y="187147"/>
                </a:lnTo>
                <a:lnTo>
                  <a:pt x="742845" y="187147"/>
                </a:lnTo>
                <a:lnTo>
                  <a:pt x="700376" y="174447"/>
                </a:lnTo>
                <a:close/>
              </a:path>
              <a:path w="1020445" h="1948180">
                <a:moveTo>
                  <a:pt x="908253" y="0"/>
                </a:moveTo>
                <a:lnTo>
                  <a:pt x="881430" y="0"/>
                </a:lnTo>
                <a:lnTo>
                  <a:pt x="881430" y="7467"/>
                </a:lnTo>
                <a:lnTo>
                  <a:pt x="879195" y="13792"/>
                </a:lnTo>
                <a:lnTo>
                  <a:pt x="845667" y="26822"/>
                </a:lnTo>
                <a:lnTo>
                  <a:pt x="843432" y="26822"/>
                </a:lnTo>
                <a:lnTo>
                  <a:pt x="843432" y="44703"/>
                </a:lnTo>
                <a:lnTo>
                  <a:pt x="876960" y="44703"/>
                </a:lnTo>
                <a:lnTo>
                  <a:pt x="876960" y="143052"/>
                </a:lnTo>
                <a:lnTo>
                  <a:pt x="908253" y="143052"/>
                </a:lnTo>
                <a:lnTo>
                  <a:pt x="908253" y="0"/>
                </a:lnTo>
                <a:close/>
              </a:path>
              <a:path w="1020445" h="1948180">
                <a:moveTo>
                  <a:pt x="303250" y="1843265"/>
                </a:moveTo>
                <a:lnTo>
                  <a:pt x="295808" y="1846275"/>
                </a:lnTo>
                <a:lnTo>
                  <a:pt x="206400" y="1855215"/>
                </a:lnTo>
                <a:lnTo>
                  <a:pt x="198932" y="1856676"/>
                </a:lnTo>
                <a:lnTo>
                  <a:pt x="194462" y="1860041"/>
                </a:lnTo>
                <a:lnTo>
                  <a:pt x="192989" y="1865274"/>
                </a:lnTo>
                <a:lnTo>
                  <a:pt x="191702" y="1869744"/>
                </a:lnTo>
                <a:lnTo>
                  <a:pt x="268986" y="1944623"/>
                </a:lnTo>
                <a:lnTo>
                  <a:pt x="273456" y="1947595"/>
                </a:lnTo>
                <a:lnTo>
                  <a:pt x="277152" y="1946859"/>
                </a:lnTo>
                <a:lnTo>
                  <a:pt x="280162" y="1942388"/>
                </a:lnTo>
                <a:lnTo>
                  <a:pt x="283133" y="1937918"/>
                </a:lnTo>
                <a:lnTo>
                  <a:pt x="283133" y="1934171"/>
                </a:lnTo>
                <a:lnTo>
                  <a:pt x="280162" y="1931212"/>
                </a:lnTo>
                <a:lnTo>
                  <a:pt x="253339" y="1897684"/>
                </a:lnTo>
                <a:lnTo>
                  <a:pt x="346314" y="1897684"/>
                </a:lnTo>
                <a:lnTo>
                  <a:pt x="318146" y="1891523"/>
                </a:lnTo>
                <a:lnTo>
                  <a:pt x="286853" y="1883846"/>
                </a:lnTo>
                <a:lnTo>
                  <a:pt x="255574" y="1875332"/>
                </a:lnTo>
                <a:lnTo>
                  <a:pt x="300278" y="1864156"/>
                </a:lnTo>
                <a:lnTo>
                  <a:pt x="307721" y="1861146"/>
                </a:lnTo>
                <a:lnTo>
                  <a:pt x="310680" y="1856676"/>
                </a:lnTo>
                <a:lnTo>
                  <a:pt x="309219" y="1850745"/>
                </a:lnTo>
                <a:lnTo>
                  <a:pt x="307721" y="1844776"/>
                </a:lnTo>
                <a:lnTo>
                  <a:pt x="303250" y="1843265"/>
                </a:lnTo>
                <a:close/>
              </a:path>
              <a:path w="1020445" h="1948180">
                <a:moveTo>
                  <a:pt x="346314" y="1897684"/>
                </a:moveTo>
                <a:lnTo>
                  <a:pt x="253339" y="1897684"/>
                </a:lnTo>
                <a:lnTo>
                  <a:pt x="284695" y="1906133"/>
                </a:lnTo>
                <a:lnTo>
                  <a:pt x="347844" y="1920105"/>
                </a:lnTo>
                <a:lnTo>
                  <a:pt x="411128" y="1930025"/>
                </a:lnTo>
                <a:lnTo>
                  <a:pt x="472032" y="1935054"/>
                </a:lnTo>
                <a:lnTo>
                  <a:pt x="501446" y="1935683"/>
                </a:lnTo>
                <a:lnTo>
                  <a:pt x="552402" y="1933894"/>
                </a:lnTo>
                <a:lnTo>
                  <a:pt x="601576" y="1928528"/>
                </a:lnTo>
                <a:lnTo>
                  <a:pt x="648965" y="1919586"/>
                </a:lnTo>
                <a:lnTo>
                  <a:pt x="663609" y="1915566"/>
                </a:lnTo>
                <a:lnTo>
                  <a:pt x="501446" y="1915566"/>
                </a:lnTo>
                <a:lnTo>
                  <a:pt x="472100" y="1914866"/>
                </a:lnTo>
                <a:lnTo>
                  <a:pt x="442201" y="1912769"/>
                </a:lnTo>
                <a:lnTo>
                  <a:pt x="411749" y="1909276"/>
                </a:lnTo>
                <a:lnTo>
                  <a:pt x="380746" y="1904390"/>
                </a:lnTo>
                <a:lnTo>
                  <a:pt x="349445" y="1898369"/>
                </a:lnTo>
                <a:lnTo>
                  <a:pt x="346314" y="1897684"/>
                </a:lnTo>
                <a:close/>
              </a:path>
              <a:path w="1020445" h="1948180">
                <a:moveTo>
                  <a:pt x="739114" y="1867852"/>
                </a:moveTo>
                <a:lnTo>
                  <a:pt x="689557" y="1886952"/>
                </a:lnTo>
                <a:lnTo>
                  <a:pt x="645479" y="1899469"/>
                </a:lnTo>
                <a:lnTo>
                  <a:pt x="599435" y="1908411"/>
                </a:lnTo>
                <a:lnTo>
                  <a:pt x="551425" y="1913777"/>
                </a:lnTo>
                <a:lnTo>
                  <a:pt x="501446" y="1915566"/>
                </a:lnTo>
                <a:lnTo>
                  <a:pt x="663609" y="1915566"/>
                </a:lnTo>
                <a:lnTo>
                  <a:pt x="694566" y="1907069"/>
                </a:lnTo>
                <a:lnTo>
                  <a:pt x="738378" y="1890979"/>
                </a:lnTo>
                <a:lnTo>
                  <a:pt x="745820" y="1887969"/>
                </a:lnTo>
                <a:lnTo>
                  <a:pt x="748436" y="1883155"/>
                </a:lnTo>
                <a:lnTo>
                  <a:pt x="743966" y="1869744"/>
                </a:lnTo>
                <a:lnTo>
                  <a:pt x="739114" y="1867852"/>
                </a:lnTo>
                <a:close/>
              </a:path>
              <a:path w="1020445" h="1948180">
                <a:moveTo>
                  <a:pt x="16408" y="1531111"/>
                </a:moveTo>
                <a:lnTo>
                  <a:pt x="11937" y="1531111"/>
                </a:lnTo>
                <a:lnTo>
                  <a:pt x="2997" y="1540052"/>
                </a:lnTo>
                <a:lnTo>
                  <a:pt x="2997" y="1544523"/>
                </a:lnTo>
                <a:lnTo>
                  <a:pt x="7467" y="1548993"/>
                </a:lnTo>
                <a:lnTo>
                  <a:pt x="27584" y="1571345"/>
                </a:lnTo>
                <a:lnTo>
                  <a:pt x="0" y="1598929"/>
                </a:lnTo>
                <a:lnTo>
                  <a:pt x="381" y="1603019"/>
                </a:lnTo>
                <a:lnTo>
                  <a:pt x="4114" y="1608226"/>
                </a:lnTo>
                <a:lnTo>
                  <a:pt x="7810" y="1613458"/>
                </a:lnTo>
                <a:lnTo>
                  <a:pt x="12674" y="1613077"/>
                </a:lnTo>
                <a:lnTo>
                  <a:pt x="40995" y="1584756"/>
                </a:lnTo>
                <a:lnTo>
                  <a:pt x="66598" y="1584756"/>
                </a:lnTo>
                <a:lnTo>
                  <a:pt x="54406" y="1571345"/>
                </a:lnTo>
                <a:lnTo>
                  <a:pt x="67818" y="1557934"/>
                </a:lnTo>
                <a:lnTo>
                  <a:pt x="40995" y="1557934"/>
                </a:lnTo>
                <a:lnTo>
                  <a:pt x="20878" y="1535582"/>
                </a:lnTo>
                <a:lnTo>
                  <a:pt x="16408" y="1531111"/>
                </a:lnTo>
                <a:close/>
              </a:path>
              <a:path w="1020445" h="1948180">
                <a:moveTo>
                  <a:pt x="66598" y="1584756"/>
                </a:moveTo>
                <a:lnTo>
                  <a:pt x="40995" y="1584756"/>
                </a:lnTo>
                <a:lnTo>
                  <a:pt x="61112" y="1607108"/>
                </a:lnTo>
                <a:lnTo>
                  <a:pt x="65582" y="1611579"/>
                </a:lnTo>
                <a:lnTo>
                  <a:pt x="70053" y="1611960"/>
                </a:lnTo>
                <a:lnTo>
                  <a:pt x="78993" y="1604517"/>
                </a:lnTo>
                <a:lnTo>
                  <a:pt x="79730" y="1600403"/>
                </a:lnTo>
                <a:lnTo>
                  <a:pt x="76758" y="1595932"/>
                </a:lnTo>
                <a:lnTo>
                  <a:pt x="66598" y="1584756"/>
                </a:lnTo>
                <a:close/>
              </a:path>
              <a:path w="1020445" h="1948180">
                <a:moveTo>
                  <a:pt x="72288" y="1531111"/>
                </a:moveTo>
                <a:lnTo>
                  <a:pt x="67818" y="1531111"/>
                </a:lnTo>
                <a:lnTo>
                  <a:pt x="40995" y="1557934"/>
                </a:lnTo>
                <a:lnTo>
                  <a:pt x="67818" y="1557934"/>
                </a:lnTo>
                <a:lnTo>
                  <a:pt x="81229" y="1544523"/>
                </a:lnTo>
                <a:lnTo>
                  <a:pt x="81229" y="1540052"/>
                </a:lnTo>
                <a:lnTo>
                  <a:pt x="72288" y="1531111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3689" y="1079158"/>
            <a:ext cx="1825625" cy="1825625"/>
          </a:xfrm>
          <a:custGeom>
            <a:avLst/>
            <a:gdLst/>
            <a:ahLst/>
            <a:cxnLst/>
            <a:rect l="l" t="t" r="r" b="b"/>
            <a:pathLst>
              <a:path w="1825625" h="1825625">
                <a:moveTo>
                  <a:pt x="1668703" y="0"/>
                </a:moveTo>
                <a:lnTo>
                  <a:pt x="156692" y="0"/>
                </a:lnTo>
                <a:lnTo>
                  <a:pt x="107219" y="8001"/>
                </a:lnTo>
                <a:lnTo>
                  <a:pt x="64212" y="30273"/>
                </a:lnTo>
                <a:lnTo>
                  <a:pt x="30273" y="64212"/>
                </a:lnTo>
                <a:lnTo>
                  <a:pt x="8001" y="107219"/>
                </a:lnTo>
                <a:lnTo>
                  <a:pt x="0" y="156692"/>
                </a:lnTo>
                <a:lnTo>
                  <a:pt x="0" y="1668703"/>
                </a:lnTo>
                <a:lnTo>
                  <a:pt x="8001" y="1718176"/>
                </a:lnTo>
                <a:lnTo>
                  <a:pt x="30273" y="1761183"/>
                </a:lnTo>
                <a:lnTo>
                  <a:pt x="64212" y="1795123"/>
                </a:lnTo>
                <a:lnTo>
                  <a:pt x="107219" y="1817394"/>
                </a:lnTo>
                <a:lnTo>
                  <a:pt x="156692" y="1825396"/>
                </a:lnTo>
                <a:lnTo>
                  <a:pt x="1668703" y="1825396"/>
                </a:lnTo>
                <a:lnTo>
                  <a:pt x="1718171" y="1817394"/>
                </a:lnTo>
                <a:lnTo>
                  <a:pt x="1751767" y="1799996"/>
                </a:lnTo>
                <a:lnTo>
                  <a:pt x="156692" y="1799996"/>
                </a:lnTo>
                <a:lnTo>
                  <a:pt x="105633" y="1789661"/>
                </a:lnTo>
                <a:lnTo>
                  <a:pt x="63895" y="1761496"/>
                </a:lnTo>
                <a:lnTo>
                  <a:pt x="35732" y="1719757"/>
                </a:lnTo>
                <a:lnTo>
                  <a:pt x="25400" y="1668703"/>
                </a:lnTo>
                <a:lnTo>
                  <a:pt x="25400" y="156692"/>
                </a:lnTo>
                <a:lnTo>
                  <a:pt x="35732" y="105638"/>
                </a:lnTo>
                <a:lnTo>
                  <a:pt x="63895" y="63900"/>
                </a:lnTo>
                <a:lnTo>
                  <a:pt x="105633" y="35734"/>
                </a:lnTo>
                <a:lnTo>
                  <a:pt x="156692" y="25400"/>
                </a:lnTo>
                <a:lnTo>
                  <a:pt x="1751767" y="25400"/>
                </a:lnTo>
                <a:lnTo>
                  <a:pt x="1718171" y="8001"/>
                </a:lnTo>
                <a:lnTo>
                  <a:pt x="1668703" y="0"/>
                </a:lnTo>
                <a:close/>
              </a:path>
              <a:path w="1825625" h="1825625">
                <a:moveTo>
                  <a:pt x="1751767" y="25400"/>
                </a:moveTo>
                <a:lnTo>
                  <a:pt x="1668703" y="25400"/>
                </a:lnTo>
                <a:lnTo>
                  <a:pt x="1719757" y="35734"/>
                </a:lnTo>
                <a:lnTo>
                  <a:pt x="1761496" y="63900"/>
                </a:lnTo>
                <a:lnTo>
                  <a:pt x="1789661" y="105638"/>
                </a:lnTo>
                <a:lnTo>
                  <a:pt x="1799996" y="156692"/>
                </a:lnTo>
                <a:lnTo>
                  <a:pt x="1799996" y="1668703"/>
                </a:lnTo>
                <a:lnTo>
                  <a:pt x="1789661" y="1719757"/>
                </a:lnTo>
                <a:lnTo>
                  <a:pt x="1761496" y="1761496"/>
                </a:lnTo>
                <a:lnTo>
                  <a:pt x="1719757" y="1789661"/>
                </a:lnTo>
                <a:lnTo>
                  <a:pt x="1668703" y="1799996"/>
                </a:lnTo>
                <a:lnTo>
                  <a:pt x="1751767" y="1799996"/>
                </a:lnTo>
                <a:lnTo>
                  <a:pt x="1761178" y="1795123"/>
                </a:lnTo>
                <a:lnTo>
                  <a:pt x="1795119" y="1761183"/>
                </a:lnTo>
                <a:lnTo>
                  <a:pt x="1817393" y="1718176"/>
                </a:lnTo>
                <a:lnTo>
                  <a:pt x="1825396" y="1668703"/>
                </a:lnTo>
                <a:lnTo>
                  <a:pt x="1825396" y="156692"/>
                </a:lnTo>
                <a:lnTo>
                  <a:pt x="1817393" y="107219"/>
                </a:lnTo>
                <a:lnTo>
                  <a:pt x="1795119" y="64212"/>
                </a:lnTo>
                <a:lnTo>
                  <a:pt x="1761178" y="30273"/>
                </a:lnTo>
                <a:lnTo>
                  <a:pt x="1751767" y="2540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43" y="436589"/>
            <a:ext cx="1186074" cy="20209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30503" y="432017"/>
            <a:ext cx="706120" cy="172720"/>
            <a:chOff x="1730503" y="432017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0503" y="432017"/>
              <a:ext cx="493767" cy="1721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7479" y="481389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642112" y="3823379"/>
            <a:ext cx="502920" cy="913765"/>
          </a:xfrm>
          <a:custGeom>
            <a:avLst/>
            <a:gdLst/>
            <a:ahLst/>
            <a:cxnLst/>
            <a:rect l="l" t="t" r="r" b="b"/>
            <a:pathLst>
              <a:path w="502919" h="913764">
                <a:moveTo>
                  <a:pt x="325488" y="0"/>
                </a:moveTo>
                <a:lnTo>
                  <a:pt x="284633" y="2932"/>
                </a:lnTo>
                <a:lnTo>
                  <a:pt x="245122" y="11722"/>
                </a:lnTo>
                <a:lnTo>
                  <a:pt x="208533" y="26381"/>
                </a:lnTo>
                <a:lnTo>
                  <a:pt x="162327" y="59337"/>
                </a:lnTo>
                <a:lnTo>
                  <a:pt x="128930" y="105486"/>
                </a:lnTo>
                <a:lnTo>
                  <a:pt x="115609" y="143741"/>
                </a:lnTo>
                <a:lnTo>
                  <a:pt x="111175" y="188188"/>
                </a:lnTo>
                <a:lnTo>
                  <a:pt x="112012" y="210591"/>
                </a:lnTo>
                <a:lnTo>
                  <a:pt x="118708" y="253121"/>
                </a:lnTo>
                <a:lnTo>
                  <a:pt x="131767" y="292779"/>
                </a:lnTo>
                <a:lnTo>
                  <a:pt x="149182" y="330449"/>
                </a:lnTo>
                <a:lnTo>
                  <a:pt x="170468" y="366303"/>
                </a:lnTo>
                <a:lnTo>
                  <a:pt x="194743" y="400460"/>
                </a:lnTo>
                <a:lnTo>
                  <a:pt x="221575" y="433002"/>
                </a:lnTo>
                <a:lnTo>
                  <a:pt x="275863" y="493587"/>
                </a:lnTo>
                <a:lnTo>
                  <a:pt x="313105" y="535787"/>
                </a:lnTo>
                <a:lnTo>
                  <a:pt x="346749" y="578730"/>
                </a:lnTo>
                <a:lnTo>
                  <a:pt x="373872" y="623355"/>
                </a:lnTo>
                <a:lnTo>
                  <a:pt x="392565" y="670233"/>
                </a:lnTo>
                <a:lnTo>
                  <a:pt x="399160" y="719963"/>
                </a:lnTo>
                <a:lnTo>
                  <a:pt x="398322" y="737477"/>
                </a:lnTo>
                <a:lnTo>
                  <a:pt x="385762" y="783247"/>
                </a:lnTo>
                <a:lnTo>
                  <a:pt x="360021" y="819040"/>
                </a:lnTo>
                <a:lnTo>
                  <a:pt x="323475" y="844861"/>
                </a:lnTo>
                <a:lnTo>
                  <a:pt x="277981" y="860204"/>
                </a:lnTo>
                <a:lnTo>
                  <a:pt x="226364" y="865289"/>
                </a:lnTo>
                <a:lnTo>
                  <a:pt x="200644" y="864472"/>
                </a:lnTo>
                <a:lnTo>
                  <a:pt x="151591" y="857943"/>
                </a:lnTo>
                <a:lnTo>
                  <a:pt x="105459" y="844758"/>
                </a:lnTo>
                <a:lnTo>
                  <a:pt x="60754" y="824160"/>
                </a:lnTo>
                <a:lnTo>
                  <a:pt x="37503" y="809701"/>
                </a:lnTo>
                <a:lnTo>
                  <a:pt x="35267" y="808697"/>
                </a:lnTo>
                <a:lnTo>
                  <a:pt x="0" y="825779"/>
                </a:lnTo>
                <a:lnTo>
                  <a:pt x="0" y="836485"/>
                </a:lnTo>
                <a:lnTo>
                  <a:pt x="35159" y="868219"/>
                </a:lnTo>
                <a:lnTo>
                  <a:pt x="74424" y="885652"/>
                </a:lnTo>
                <a:lnTo>
                  <a:pt x="115862" y="898779"/>
                </a:lnTo>
                <a:lnTo>
                  <a:pt x="158056" y="907758"/>
                </a:lnTo>
                <a:lnTo>
                  <a:pt x="199748" y="912593"/>
                </a:lnTo>
                <a:lnTo>
                  <a:pt x="226364" y="913511"/>
                </a:lnTo>
                <a:lnTo>
                  <a:pt x="248803" y="912756"/>
                </a:lnTo>
                <a:lnTo>
                  <a:pt x="291665" y="906728"/>
                </a:lnTo>
                <a:lnTo>
                  <a:pt x="331558" y="894655"/>
                </a:lnTo>
                <a:lnTo>
                  <a:pt x="366725" y="876405"/>
                </a:lnTo>
                <a:lnTo>
                  <a:pt x="396693" y="851962"/>
                </a:lnTo>
                <a:lnTo>
                  <a:pt x="420464" y="821315"/>
                </a:lnTo>
                <a:lnTo>
                  <a:pt x="437583" y="784461"/>
                </a:lnTo>
                <a:lnTo>
                  <a:pt x="446292" y="741269"/>
                </a:lnTo>
                <a:lnTo>
                  <a:pt x="447382" y="717283"/>
                </a:lnTo>
                <a:lnTo>
                  <a:pt x="446523" y="697111"/>
                </a:lnTo>
                <a:lnTo>
                  <a:pt x="439656" y="658263"/>
                </a:lnTo>
                <a:lnTo>
                  <a:pt x="426327" y="621401"/>
                </a:lnTo>
                <a:lnTo>
                  <a:pt x="408915" y="586411"/>
                </a:lnTo>
                <a:lnTo>
                  <a:pt x="388027" y="553257"/>
                </a:lnTo>
                <a:lnTo>
                  <a:pt x="364919" y="521948"/>
                </a:lnTo>
                <a:lnTo>
                  <a:pt x="327920" y="478526"/>
                </a:lnTo>
                <a:lnTo>
                  <a:pt x="291309" y="438465"/>
                </a:lnTo>
                <a:lnTo>
                  <a:pt x="278517" y="424440"/>
                </a:lnTo>
                <a:lnTo>
                  <a:pt x="252818" y="395135"/>
                </a:lnTo>
                <a:lnTo>
                  <a:pt x="228204" y="364415"/>
                </a:lnTo>
                <a:lnTo>
                  <a:pt x="205943" y="332524"/>
                </a:lnTo>
                <a:lnTo>
                  <a:pt x="186772" y="299205"/>
                </a:lnTo>
                <a:lnTo>
                  <a:pt x="171449" y="264210"/>
                </a:lnTo>
                <a:lnTo>
                  <a:pt x="158900" y="208768"/>
                </a:lnTo>
                <a:lnTo>
                  <a:pt x="158064" y="189534"/>
                </a:lnTo>
                <a:lnTo>
                  <a:pt x="158919" y="172036"/>
                </a:lnTo>
                <a:lnTo>
                  <a:pt x="171792" y="126580"/>
                </a:lnTo>
                <a:lnTo>
                  <a:pt x="197655" y="91483"/>
                </a:lnTo>
                <a:lnTo>
                  <a:pt x="233570" y="66562"/>
                </a:lnTo>
                <a:lnTo>
                  <a:pt x="277667" y="51785"/>
                </a:lnTo>
                <a:lnTo>
                  <a:pt x="326834" y="46888"/>
                </a:lnTo>
                <a:lnTo>
                  <a:pt x="346039" y="47515"/>
                </a:lnTo>
                <a:lnTo>
                  <a:pt x="397154" y="56934"/>
                </a:lnTo>
                <a:lnTo>
                  <a:pt x="444863" y="76895"/>
                </a:lnTo>
                <a:lnTo>
                  <a:pt x="461441" y="85725"/>
                </a:lnTo>
                <a:lnTo>
                  <a:pt x="473265" y="91643"/>
                </a:lnTo>
                <a:lnTo>
                  <a:pt x="476173" y="92417"/>
                </a:lnTo>
                <a:lnTo>
                  <a:pt x="486435" y="92417"/>
                </a:lnTo>
                <a:lnTo>
                  <a:pt x="492251" y="89979"/>
                </a:lnTo>
                <a:lnTo>
                  <a:pt x="500291" y="80149"/>
                </a:lnTo>
                <a:lnTo>
                  <a:pt x="502297" y="74574"/>
                </a:lnTo>
                <a:lnTo>
                  <a:pt x="502297" y="68313"/>
                </a:lnTo>
                <a:lnTo>
                  <a:pt x="502297" y="62953"/>
                </a:lnTo>
                <a:lnTo>
                  <a:pt x="470814" y="35938"/>
                </a:lnTo>
                <a:lnTo>
                  <a:pt x="429290" y="16682"/>
                </a:lnTo>
                <a:lnTo>
                  <a:pt x="387769" y="5840"/>
                </a:lnTo>
                <a:lnTo>
                  <a:pt x="346245" y="649"/>
                </a:lnTo>
                <a:lnTo>
                  <a:pt x="32548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32383" y="3823379"/>
            <a:ext cx="502920" cy="913765"/>
          </a:xfrm>
          <a:custGeom>
            <a:avLst/>
            <a:gdLst/>
            <a:ahLst/>
            <a:cxnLst/>
            <a:rect l="l" t="t" r="r" b="b"/>
            <a:pathLst>
              <a:path w="502919" h="913764">
                <a:moveTo>
                  <a:pt x="325488" y="0"/>
                </a:moveTo>
                <a:lnTo>
                  <a:pt x="284633" y="2932"/>
                </a:lnTo>
                <a:lnTo>
                  <a:pt x="245122" y="11722"/>
                </a:lnTo>
                <a:lnTo>
                  <a:pt x="208533" y="26381"/>
                </a:lnTo>
                <a:lnTo>
                  <a:pt x="162327" y="59337"/>
                </a:lnTo>
                <a:lnTo>
                  <a:pt x="128930" y="105486"/>
                </a:lnTo>
                <a:lnTo>
                  <a:pt x="115609" y="143741"/>
                </a:lnTo>
                <a:lnTo>
                  <a:pt x="111175" y="188188"/>
                </a:lnTo>
                <a:lnTo>
                  <a:pt x="112012" y="210591"/>
                </a:lnTo>
                <a:lnTo>
                  <a:pt x="118708" y="253121"/>
                </a:lnTo>
                <a:lnTo>
                  <a:pt x="131767" y="292779"/>
                </a:lnTo>
                <a:lnTo>
                  <a:pt x="149182" y="330449"/>
                </a:lnTo>
                <a:lnTo>
                  <a:pt x="170468" y="366303"/>
                </a:lnTo>
                <a:lnTo>
                  <a:pt x="194743" y="400460"/>
                </a:lnTo>
                <a:lnTo>
                  <a:pt x="221575" y="433002"/>
                </a:lnTo>
                <a:lnTo>
                  <a:pt x="275863" y="493587"/>
                </a:lnTo>
                <a:lnTo>
                  <a:pt x="313105" y="535787"/>
                </a:lnTo>
                <a:lnTo>
                  <a:pt x="346749" y="578730"/>
                </a:lnTo>
                <a:lnTo>
                  <a:pt x="373872" y="623355"/>
                </a:lnTo>
                <a:lnTo>
                  <a:pt x="392565" y="670233"/>
                </a:lnTo>
                <a:lnTo>
                  <a:pt x="399160" y="719963"/>
                </a:lnTo>
                <a:lnTo>
                  <a:pt x="398322" y="737477"/>
                </a:lnTo>
                <a:lnTo>
                  <a:pt x="385762" y="783247"/>
                </a:lnTo>
                <a:lnTo>
                  <a:pt x="360021" y="819040"/>
                </a:lnTo>
                <a:lnTo>
                  <a:pt x="323475" y="844861"/>
                </a:lnTo>
                <a:lnTo>
                  <a:pt x="277981" y="860204"/>
                </a:lnTo>
                <a:lnTo>
                  <a:pt x="226364" y="865289"/>
                </a:lnTo>
                <a:lnTo>
                  <a:pt x="200644" y="864472"/>
                </a:lnTo>
                <a:lnTo>
                  <a:pt x="151591" y="857943"/>
                </a:lnTo>
                <a:lnTo>
                  <a:pt x="105459" y="844758"/>
                </a:lnTo>
                <a:lnTo>
                  <a:pt x="60754" y="824160"/>
                </a:lnTo>
                <a:lnTo>
                  <a:pt x="37503" y="809701"/>
                </a:lnTo>
                <a:lnTo>
                  <a:pt x="35267" y="808697"/>
                </a:lnTo>
                <a:lnTo>
                  <a:pt x="0" y="825779"/>
                </a:lnTo>
                <a:lnTo>
                  <a:pt x="0" y="836485"/>
                </a:lnTo>
                <a:lnTo>
                  <a:pt x="35159" y="868219"/>
                </a:lnTo>
                <a:lnTo>
                  <a:pt x="74424" y="885652"/>
                </a:lnTo>
                <a:lnTo>
                  <a:pt x="115862" y="898779"/>
                </a:lnTo>
                <a:lnTo>
                  <a:pt x="158056" y="907758"/>
                </a:lnTo>
                <a:lnTo>
                  <a:pt x="199748" y="912593"/>
                </a:lnTo>
                <a:lnTo>
                  <a:pt x="226364" y="913511"/>
                </a:lnTo>
                <a:lnTo>
                  <a:pt x="248803" y="912756"/>
                </a:lnTo>
                <a:lnTo>
                  <a:pt x="291665" y="906728"/>
                </a:lnTo>
                <a:lnTo>
                  <a:pt x="331558" y="894655"/>
                </a:lnTo>
                <a:lnTo>
                  <a:pt x="366725" y="876405"/>
                </a:lnTo>
                <a:lnTo>
                  <a:pt x="396693" y="851962"/>
                </a:lnTo>
                <a:lnTo>
                  <a:pt x="420464" y="821315"/>
                </a:lnTo>
                <a:lnTo>
                  <a:pt x="437583" y="784461"/>
                </a:lnTo>
                <a:lnTo>
                  <a:pt x="446292" y="741269"/>
                </a:lnTo>
                <a:lnTo>
                  <a:pt x="447382" y="717283"/>
                </a:lnTo>
                <a:lnTo>
                  <a:pt x="446523" y="697111"/>
                </a:lnTo>
                <a:lnTo>
                  <a:pt x="439656" y="658263"/>
                </a:lnTo>
                <a:lnTo>
                  <a:pt x="426327" y="621401"/>
                </a:lnTo>
                <a:lnTo>
                  <a:pt x="408915" y="586411"/>
                </a:lnTo>
                <a:lnTo>
                  <a:pt x="388027" y="553257"/>
                </a:lnTo>
                <a:lnTo>
                  <a:pt x="364919" y="521948"/>
                </a:lnTo>
                <a:lnTo>
                  <a:pt x="327920" y="478526"/>
                </a:lnTo>
                <a:lnTo>
                  <a:pt x="291309" y="438465"/>
                </a:lnTo>
                <a:lnTo>
                  <a:pt x="278517" y="424440"/>
                </a:lnTo>
                <a:lnTo>
                  <a:pt x="252818" y="395135"/>
                </a:lnTo>
                <a:lnTo>
                  <a:pt x="228204" y="364415"/>
                </a:lnTo>
                <a:lnTo>
                  <a:pt x="205943" y="332524"/>
                </a:lnTo>
                <a:lnTo>
                  <a:pt x="186772" y="299205"/>
                </a:lnTo>
                <a:lnTo>
                  <a:pt x="171449" y="264210"/>
                </a:lnTo>
                <a:lnTo>
                  <a:pt x="158900" y="208768"/>
                </a:lnTo>
                <a:lnTo>
                  <a:pt x="158064" y="189534"/>
                </a:lnTo>
                <a:lnTo>
                  <a:pt x="158919" y="172036"/>
                </a:lnTo>
                <a:lnTo>
                  <a:pt x="171792" y="126580"/>
                </a:lnTo>
                <a:lnTo>
                  <a:pt x="197655" y="91483"/>
                </a:lnTo>
                <a:lnTo>
                  <a:pt x="233570" y="66562"/>
                </a:lnTo>
                <a:lnTo>
                  <a:pt x="277667" y="51785"/>
                </a:lnTo>
                <a:lnTo>
                  <a:pt x="326834" y="46888"/>
                </a:lnTo>
                <a:lnTo>
                  <a:pt x="346039" y="47515"/>
                </a:lnTo>
                <a:lnTo>
                  <a:pt x="397154" y="56934"/>
                </a:lnTo>
                <a:lnTo>
                  <a:pt x="444863" y="76895"/>
                </a:lnTo>
                <a:lnTo>
                  <a:pt x="461441" y="85725"/>
                </a:lnTo>
                <a:lnTo>
                  <a:pt x="473265" y="91643"/>
                </a:lnTo>
                <a:lnTo>
                  <a:pt x="476173" y="92417"/>
                </a:lnTo>
                <a:lnTo>
                  <a:pt x="486435" y="92417"/>
                </a:lnTo>
                <a:lnTo>
                  <a:pt x="492251" y="89979"/>
                </a:lnTo>
                <a:lnTo>
                  <a:pt x="500291" y="80149"/>
                </a:lnTo>
                <a:lnTo>
                  <a:pt x="502297" y="74574"/>
                </a:lnTo>
                <a:lnTo>
                  <a:pt x="502297" y="68313"/>
                </a:lnTo>
                <a:lnTo>
                  <a:pt x="502297" y="62953"/>
                </a:lnTo>
                <a:lnTo>
                  <a:pt x="470814" y="35938"/>
                </a:lnTo>
                <a:lnTo>
                  <a:pt x="429290" y="16682"/>
                </a:lnTo>
                <a:lnTo>
                  <a:pt x="387769" y="5840"/>
                </a:lnTo>
                <a:lnTo>
                  <a:pt x="346245" y="649"/>
                </a:lnTo>
                <a:lnTo>
                  <a:pt x="32548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35348" y="3823379"/>
            <a:ext cx="502920" cy="913765"/>
          </a:xfrm>
          <a:custGeom>
            <a:avLst/>
            <a:gdLst/>
            <a:ahLst/>
            <a:cxnLst/>
            <a:rect l="l" t="t" r="r" b="b"/>
            <a:pathLst>
              <a:path w="502920" h="913764">
                <a:moveTo>
                  <a:pt x="325488" y="0"/>
                </a:moveTo>
                <a:lnTo>
                  <a:pt x="284633" y="2932"/>
                </a:lnTo>
                <a:lnTo>
                  <a:pt x="245122" y="11722"/>
                </a:lnTo>
                <a:lnTo>
                  <a:pt x="208533" y="26381"/>
                </a:lnTo>
                <a:lnTo>
                  <a:pt x="162327" y="59337"/>
                </a:lnTo>
                <a:lnTo>
                  <a:pt x="128930" y="105486"/>
                </a:lnTo>
                <a:lnTo>
                  <a:pt x="115609" y="143741"/>
                </a:lnTo>
                <a:lnTo>
                  <a:pt x="111175" y="188188"/>
                </a:lnTo>
                <a:lnTo>
                  <a:pt x="112012" y="210591"/>
                </a:lnTo>
                <a:lnTo>
                  <a:pt x="118708" y="253121"/>
                </a:lnTo>
                <a:lnTo>
                  <a:pt x="131767" y="292779"/>
                </a:lnTo>
                <a:lnTo>
                  <a:pt x="149182" y="330449"/>
                </a:lnTo>
                <a:lnTo>
                  <a:pt x="170468" y="366303"/>
                </a:lnTo>
                <a:lnTo>
                  <a:pt x="194743" y="400460"/>
                </a:lnTo>
                <a:lnTo>
                  <a:pt x="221575" y="433002"/>
                </a:lnTo>
                <a:lnTo>
                  <a:pt x="275863" y="493587"/>
                </a:lnTo>
                <a:lnTo>
                  <a:pt x="313105" y="535787"/>
                </a:lnTo>
                <a:lnTo>
                  <a:pt x="346749" y="578730"/>
                </a:lnTo>
                <a:lnTo>
                  <a:pt x="373872" y="623355"/>
                </a:lnTo>
                <a:lnTo>
                  <a:pt x="392565" y="670233"/>
                </a:lnTo>
                <a:lnTo>
                  <a:pt x="399160" y="719963"/>
                </a:lnTo>
                <a:lnTo>
                  <a:pt x="398322" y="737477"/>
                </a:lnTo>
                <a:lnTo>
                  <a:pt x="385762" y="783247"/>
                </a:lnTo>
                <a:lnTo>
                  <a:pt x="360021" y="819040"/>
                </a:lnTo>
                <a:lnTo>
                  <a:pt x="323475" y="844861"/>
                </a:lnTo>
                <a:lnTo>
                  <a:pt x="277981" y="860204"/>
                </a:lnTo>
                <a:lnTo>
                  <a:pt x="226364" y="865289"/>
                </a:lnTo>
                <a:lnTo>
                  <a:pt x="200644" y="864472"/>
                </a:lnTo>
                <a:lnTo>
                  <a:pt x="151591" y="857943"/>
                </a:lnTo>
                <a:lnTo>
                  <a:pt x="105459" y="844758"/>
                </a:lnTo>
                <a:lnTo>
                  <a:pt x="60754" y="824160"/>
                </a:lnTo>
                <a:lnTo>
                  <a:pt x="37503" y="809701"/>
                </a:lnTo>
                <a:lnTo>
                  <a:pt x="35267" y="808697"/>
                </a:lnTo>
                <a:lnTo>
                  <a:pt x="0" y="825779"/>
                </a:lnTo>
                <a:lnTo>
                  <a:pt x="0" y="836485"/>
                </a:lnTo>
                <a:lnTo>
                  <a:pt x="35159" y="868219"/>
                </a:lnTo>
                <a:lnTo>
                  <a:pt x="74424" y="885652"/>
                </a:lnTo>
                <a:lnTo>
                  <a:pt x="115862" y="898779"/>
                </a:lnTo>
                <a:lnTo>
                  <a:pt x="158056" y="907758"/>
                </a:lnTo>
                <a:lnTo>
                  <a:pt x="199748" y="912593"/>
                </a:lnTo>
                <a:lnTo>
                  <a:pt x="226364" y="913511"/>
                </a:lnTo>
                <a:lnTo>
                  <a:pt x="248803" y="912756"/>
                </a:lnTo>
                <a:lnTo>
                  <a:pt x="291665" y="906728"/>
                </a:lnTo>
                <a:lnTo>
                  <a:pt x="331558" y="894655"/>
                </a:lnTo>
                <a:lnTo>
                  <a:pt x="366725" y="876405"/>
                </a:lnTo>
                <a:lnTo>
                  <a:pt x="396693" y="851962"/>
                </a:lnTo>
                <a:lnTo>
                  <a:pt x="420464" y="821315"/>
                </a:lnTo>
                <a:lnTo>
                  <a:pt x="437583" y="784461"/>
                </a:lnTo>
                <a:lnTo>
                  <a:pt x="446292" y="741269"/>
                </a:lnTo>
                <a:lnTo>
                  <a:pt x="447382" y="717283"/>
                </a:lnTo>
                <a:lnTo>
                  <a:pt x="446523" y="697111"/>
                </a:lnTo>
                <a:lnTo>
                  <a:pt x="439656" y="658263"/>
                </a:lnTo>
                <a:lnTo>
                  <a:pt x="426327" y="621401"/>
                </a:lnTo>
                <a:lnTo>
                  <a:pt x="408915" y="586411"/>
                </a:lnTo>
                <a:lnTo>
                  <a:pt x="388027" y="553257"/>
                </a:lnTo>
                <a:lnTo>
                  <a:pt x="364919" y="521948"/>
                </a:lnTo>
                <a:lnTo>
                  <a:pt x="327920" y="478526"/>
                </a:lnTo>
                <a:lnTo>
                  <a:pt x="291309" y="438465"/>
                </a:lnTo>
                <a:lnTo>
                  <a:pt x="278517" y="424440"/>
                </a:lnTo>
                <a:lnTo>
                  <a:pt x="252818" y="395135"/>
                </a:lnTo>
                <a:lnTo>
                  <a:pt x="228204" y="364415"/>
                </a:lnTo>
                <a:lnTo>
                  <a:pt x="205943" y="332524"/>
                </a:lnTo>
                <a:lnTo>
                  <a:pt x="186772" y="299205"/>
                </a:lnTo>
                <a:lnTo>
                  <a:pt x="171449" y="264210"/>
                </a:lnTo>
                <a:lnTo>
                  <a:pt x="158900" y="208768"/>
                </a:lnTo>
                <a:lnTo>
                  <a:pt x="158064" y="189534"/>
                </a:lnTo>
                <a:lnTo>
                  <a:pt x="158919" y="172036"/>
                </a:lnTo>
                <a:lnTo>
                  <a:pt x="171792" y="126580"/>
                </a:lnTo>
                <a:lnTo>
                  <a:pt x="197655" y="91483"/>
                </a:lnTo>
                <a:lnTo>
                  <a:pt x="233570" y="66562"/>
                </a:lnTo>
                <a:lnTo>
                  <a:pt x="277667" y="51785"/>
                </a:lnTo>
                <a:lnTo>
                  <a:pt x="326834" y="46888"/>
                </a:lnTo>
                <a:lnTo>
                  <a:pt x="346039" y="47515"/>
                </a:lnTo>
                <a:lnTo>
                  <a:pt x="397154" y="56934"/>
                </a:lnTo>
                <a:lnTo>
                  <a:pt x="444863" y="76895"/>
                </a:lnTo>
                <a:lnTo>
                  <a:pt x="461441" y="85725"/>
                </a:lnTo>
                <a:lnTo>
                  <a:pt x="473265" y="91643"/>
                </a:lnTo>
                <a:lnTo>
                  <a:pt x="476173" y="92417"/>
                </a:lnTo>
                <a:lnTo>
                  <a:pt x="486435" y="92417"/>
                </a:lnTo>
                <a:lnTo>
                  <a:pt x="492251" y="89979"/>
                </a:lnTo>
                <a:lnTo>
                  <a:pt x="500291" y="80149"/>
                </a:lnTo>
                <a:lnTo>
                  <a:pt x="502297" y="74574"/>
                </a:lnTo>
                <a:lnTo>
                  <a:pt x="502297" y="68313"/>
                </a:lnTo>
                <a:lnTo>
                  <a:pt x="502297" y="62953"/>
                </a:lnTo>
                <a:lnTo>
                  <a:pt x="470814" y="35938"/>
                </a:lnTo>
                <a:lnTo>
                  <a:pt x="429290" y="16682"/>
                </a:lnTo>
                <a:lnTo>
                  <a:pt x="387769" y="5840"/>
                </a:lnTo>
                <a:lnTo>
                  <a:pt x="346245" y="649"/>
                </a:lnTo>
                <a:lnTo>
                  <a:pt x="32548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38320" y="3823379"/>
            <a:ext cx="502920" cy="913765"/>
          </a:xfrm>
          <a:custGeom>
            <a:avLst/>
            <a:gdLst/>
            <a:ahLst/>
            <a:cxnLst/>
            <a:rect l="l" t="t" r="r" b="b"/>
            <a:pathLst>
              <a:path w="502920" h="913764">
                <a:moveTo>
                  <a:pt x="325488" y="0"/>
                </a:moveTo>
                <a:lnTo>
                  <a:pt x="284633" y="2932"/>
                </a:lnTo>
                <a:lnTo>
                  <a:pt x="245122" y="11722"/>
                </a:lnTo>
                <a:lnTo>
                  <a:pt x="208533" y="26381"/>
                </a:lnTo>
                <a:lnTo>
                  <a:pt x="162327" y="59337"/>
                </a:lnTo>
                <a:lnTo>
                  <a:pt x="128930" y="105486"/>
                </a:lnTo>
                <a:lnTo>
                  <a:pt x="115609" y="143741"/>
                </a:lnTo>
                <a:lnTo>
                  <a:pt x="111175" y="188188"/>
                </a:lnTo>
                <a:lnTo>
                  <a:pt x="112012" y="210591"/>
                </a:lnTo>
                <a:lnTo>
                  <a:pt x="118708" y="253121"/>
                </a:lnTo>
                <a:lnTo>
                  <a:pt x="131767" y="292779"/>
                </a:lnTo>
                <a:lnTo>
                  <a:pt x="149182" y="330449"/>
                </a:lnTo>
                <a:lnTo>
                  <a:pt x="170468" y="366303"/>
                </a:lnTo>
                <a:lnTo>
                  <a:pt x="194743" y="400460"/>
                </a:lnTo>
                <a:lnTo>
                  <a:pt x="221575" y="433002"/>
                </a:lnTo>
                <a:lnTo>
                  <a:pt x="275863" y="493587"/>
                </a:lnTo>
                <a:lnTo>
                  <a:pt x="313105" y="535787"/>
                </a:lnTo>
                <a:lnTo>
                  <a:pt x="346749" y="578730"/>
                </a:lnTo>
                <a:lnTo>
                  <a:pt x="373872" y="623355"/>
                </a:lnTo>
                <a:lnTo>
                  <a:pt x="392565" y="670233"/>
                </a:lnTo>
                <a:lnTo>
                  <a:pt x="399160" y="719963"/>
                </a:lnTo>
                <a:lnTo>
                  <a:pt x="398322" y="737477"/>
                </a:lnTo>
                <a:lnTo>
                  <a:pt x="385762" y="783247"/>
                </a:lnTo>
                <a:lnTo>
                  <a:pt x="360021" y="819040"/>
                </a:lnTo>
                <a:lnTo>
                  <a:pt x="323475" y="844861"/>
                </a:lnTo>
                <a:lnTo>
                  <a:pt x="277981" y="860204"/>
                </a:lnTo>
                <a:lnTo>
                  <a:pt x="226364" y="865289"/>
                </a:lnTo>
                <a:lnTo>
                  <a:pt x="200644" y="864472"/>
                </a:lnTo>
                <a:lnTo>
                  <a:pt x="151591" y="857943"/>
                </a:lnTo>
                <a:lnTo>
                  <a:pt x="105459" y="844758"/>
                </a:lnTo>
                <a:lnTo>
                  <a:pt x="60754" y="824160"/>
                </a:lnTo>
                <a:lnTo>
                  <a:pt x="37503" y="809701"/>
                </a:lnTo>
                <a:lnTo>
                  <a:pt x="35267" y="808697"/>
                </a:lnTo>
                <a:lnTo>
                  <a:pt x="0" y="825779"/>
                </a:lnTo>
                <a:lnTo>
                  <a:pt x="0" y="836485"/>
                </a:lnTo>
                <a:lnTo>
                  <a:pt x="35159" y="868219"/>
                </a:lnTo>
                <a:lnTo>
                  <a:pt x="74424" y="885652"/>
                </a:lnTo>
                <a:lnTo>
                  <a:pt x="115862" y="898779"/>
                </a:lnTo>
                <a:lnTo>
                  <a:pt x="158056" y="907758"/>
                </a:lnTo>
                <a:lnTo>
                  <a:pt x="199748" y="912593"/>
                </a:lnTo>
                <a:lnTo>
                  <a:pt x="226364" y="913511"/>
                </a:lnTo>
                <a:lnTo>
                  <a:pt x="248803" y="912756"/>
                </a:lnTo>
                <a:lnTo>
                  <a:pt x="291665" y="906728"/>
                </a:lnTo>
                <a:lnTo>
                  <a:pt x="331558" y="894655"/>
                </a:lnTo>
                <a:lnTo>
                  <a:pt x="366725" y="876405"/>
                </a:lnTo>
                <a:lnTo>
                  <a:pt x="396693" y="851962"/>
                </a:lnTo>
                <a:lnTo>
                  <a:pt x="420464" y="821315"/>
                </a:lnTo>
                <a:lnTo>
                  <a:pt x="437583" y="784461"/>
                </a:lnTo>
                <a:lnTo>
                  <a:pt x="446292" y="741269"/>
                </a:lnTo>
                <a:lnTo>
                  <a:pt x="447382" y="717283"/>
                </a:lnTo>
                <a:lnTo>
                  <a:pt x="446523" y="697111"/>
                </a:lnTo>
                <a:lnTo>
                  <a:pt x="439656" y="658263"/>
                </a:lnTo>
                <a:lnTo>
                  <a:pt x="426327" y="621401"/>
                </a:lnTo>
                <a:lnTo>
                  <a:pt x="408915" y="586411"/>
                </a:lnTo>
                <a:lnTo>
                  <a:pt x="388027" y="553257"/>
                </a:lnTo>
                <a:lnTo>
                  <a:pt x="364919" y="521948"/>
                </a:lnTo>
                <a:lnTo>
                  <a:pt x="327920" y="478526"/>
                </a:lnTo>
                <a:lnTo>
                  <a:pt x="291309" y="438465"/>
                </a:lnTo>
                <a:lnTo>
                  <a:pt x="278517" y="424440"/>
                </a:lnTo>
                <a:lnTo>
                  <a:pt x="252818" y="395135"/>
                </a:lnTo>
                <a:lnTo>
                  <a:pt x="228204" y="364415"/>
                </a:lnTo>
                <a:lnTo>
                  <a:pt x="205943" y="332524"/>
                </a:lnTo>
                <a:lnTo>
                  <a:pt x="186772" y="299205"/>
                </a:lnTo>
                <a:lnTo>
                  <a:pt x="171449" y="264210"/>
                </a:lnTo>
                <a:lnTo>
                  <a:pt x="158900" y="208768"/>
                </a:lnTo>
                <a:lnTo>
                  <a:pt x="158064" y="189534"/>
                </a:lnTo>
                <a:lnTo>
                  <a:pt x="158919" y="172036"/>
                </a:lnTo>
                <a:lnTo>
                  <a:pt x="171792" y="126580"/>
                </a:lnTo>
                <a:lnTo>
                  <a:pt x="197655" y="91483"/>
                </a:lnTo>
                <a:lnTo>
                  <a:pt x="233570" y="66562"/>
                </a:lnTo>
                <a:lnTo>
                  <a:pt x="277667" y="51785"/>
                </a:lnTo>
                <a:lnTo>
                  <a:pt x="326834" y="46888"/>
                </a:lnTo>
                <a:lnTo>
                  <a:pt x="346039" y="47515"/>
                </a:lnTo>
                <a:lnTo>
                  <a:pt x="397154" y="56934"/>
                </a:lnTo>
                <a:lnTo>
                  <a:pt x="444863" y="76895"/>
                </a:lnTo>
                <a:lnTo>
                  <a:pt x="461441" y="85725"/>
                </a:lnTo>
                <a:lnTo>
                  <a:pt x="473265" y="91643"/>
                </a:lnTo>
                <a:lnTo>
                  <a:pt x="476173" y="92417"/>
                </a:lnTo>
                <a:lnTo>
                  <a:pt x="486435" y="92417"/>
                </a:lnTo>
                <a:lnTo>
                  <a:pt x="492251" y="89979"/>
                </a:lnTo>
                <a:lnTo>
                  <a:pt x="500291" y="80149"/>
                </a:lnTo>
                <a:lnTo>
                  <a:pt x="502297" y="74574"/>
                </a:lnTo>
                <a:lnTo>
                  <a:pt x="502297" y="68313"/>
                </a:lnTo>
                <a:lnTo>
                  <a:pt x="502297" y="62953"/>
                </a:lnTo>
                <a:lnTo>
                  <a:pt x="470814" y="35938"/>
                </a:lnTo>
                <a:lnTo>
                  <a:pt x="429290" y="16682"/>
                </a:lnTo>
                <a:lnTo>
                  <a:pt x="387769" y="5840"/>
                </a:lnTo>
                <a:lnTo>
                  <a:pt x="346245" y="649"/>
                </a:lnTo>
                <a:lnTo>
                  <a:pt x="32548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41291" y="3823379"/>
            <a:ext cx="502920" cy="913765"/>
          </a:xfrm>
          <a:custGeom>
            <a:avLst/>
            <a:gdLst/>
            <a:ahLst/>
            <a:cxnLst/>
            <a:rect l="l" t="t" r="r" b="b"/>
            <a:pathLst>
              <a:path w="502920" h="913764">
                <a:moveTo>
                  <a:pt x="325488" y="0"/>
                </a:moveTo>
                <a:lnTo>
                  <a:pt x="284633" y="2932"/>
                </a:lnTo>
                <a:lnTo>
                  <a:pt x="245122" y="11722"/>
                </a:lnTo>
                <a:lnTo>
                  <a:pt x="208533" y="26381"/>
                </a:lnTo>
                <a:lnTo>
                  <a:pt x="162327" y="59337"/>
                </a:lnTo>
                <a:lnTo>
                  <a:pt x="128930" y="105486"/>
                </a:lnTo>
                <a:lnTo>
                  <a:pt x="115609" y="143741"/>
                </a:lnTo>
                <a:lnTo>
                  <a:pt x="111175" y="188188"/>
                </a:lnTo>
                <a:lnTo>
                  <a:pt x="112012" y="210591"/>
                </a:lnTo>
                <a:lnTo>
                  <a:pt x="118708" y="253121"/>
                </a:lnTo>
                <a:lnTo>
                  <a:pt x="131767" y="292779"/>
                </a:lnTo>
                <a:lnTo>
                  <a:pt x="149182" y="330449"/>
                </a:lnTo>
                <a:lnTo>
                  <a:pt x="170468" y="366303"/>
                </a:lnTo>
                <a:lnTo>
                  <a:pt x="194743" y="400460"/>
                </a:lnTo>
                <a:lnTo>
                  <a:pt x="221575" y="433002"/>
                </a:lnTo>
                <a:lnTo>
                  <a:pt x="275863" y="493587"/>
                </a:lnTo>
                <a:lnTo>
                  <a:pt x="313105" y="535787"/>
                </a:lnTo>
                <a:lnTo>
                  <a:pt x="346749" y="578730"/>
                </a:lnTo>
                <a:lnTo>
                  <a:pt x="373872" y="623355"/>
                </a:lnTo>
                <a:lnTo>
                  <a:pt x="392565" y="670233"/>
                </a:lnTo>
                <a:lnTo>
                  <a:pt x="399160" y="719963"/>
                </a:lnTo>
                <a:lnTo>
                  <a:pt x="398322" y="737477"/>
                </a:lnTo>
                <a:lnTo>
                  <a:pt x="385762" y="783247"/>
                </a:lnTo>
                <a:lnTo>
                  <a:pt x="360021" y="819040"/>
                </a:lnTo>
                <a:lnTo>
                  <a:pt x="323475" y="844861"/>
                </a:lnTo>
                <a:lnTo>
                  <a:pt x="277981" y="860204"/>
                </a:lnTo>
                <a:lnTo>
                  <a:pt x="226364" y="865289"/>
                </a:lnTo>
                <a:lnTo>
                  <a:pt x="200644" y="864472"/>
                </a:lnTo>
                <a:lnTo>
                  <a:pt x="151591" y="857943"/>
                </a:lnTo>
                <a:lnTo>
                  <a:pt x="105459" y="844758"/>
                </a:lnTo>
                <a:lnTo>
                  <a:pt x="60754" y="824160"/>
                </a:lnTo>
                <a:lnTo>
                  <a:pt x="37503" y="809701"/>
                </a:lnTo>
                <a:lnTo>
                  <a:pt x="35267" y="808697"/>
                </a:lnTo>
                <a:lnTo>
                  <a:pt x="0" y="825779"/>
                </a:lnTo>
                <a:lnTo>
                  <a:pt x="0" y="836485"/>
                </a:lnTo>
                <a:lnTo>
                  <a:pt x="35159" y="868219"/>
                </a:lnTo>
                <a:lnTo>
                  <a:pt x="74424" y="885652"/>
                </a:lnTo>
                <a:lnTo>
                  <a:pt x="115862" y="898779"/>
                </a:lnTo>
                <a:lnTo>
                  <a:pt x="158056" y="907758"/>
                </a:lnTo>
                <a:lnTo>
                  <a:pt x="199748" y="912593"/>
                </a:lnTo>
                <a:lnTo>
                  <a:pt x="226364" y="913511"/>
                </a:lnTo>
                <a:lnTo>
                  <a:pt x="248803" y="912756"/>
                </a:lnTo>
                <a:lnTo>
                  <a:pt x="291665" y="906728"/>
                </a:lnTo>
                <a:lnTo>
                  <a:pt x="331558" y="894655"/>
                </a:lnTo>
                <a:lnTo>
                  <a:pt x="366725" y="876405"/>
                </a:lnTo>
                <a:lnTo>
                  <a:pt x="396693" y="851962"/>
                </a:lnTo>
                <a:lnTo>
                  <a:pt x="420464" y="821315"/>
                </a:lnTo>
                <a:lnTo>
                  <a:pt x="437583" y="784461"/>
                </a:lnTo>
                <a:lnTo>
                  <a:pt x="446292" y="741269"/>
                </a:lnTo>
                <a:lnTo>
                  <a:pt x="447382" y="717283"/>
                </a:lnTo>
                <a:lnTo>
                  <a:pt x="446523" y="697111"/>
                </a:lnTo>
                <a:lnTo>
                  <a:pt x="439656" y="658263"/>
                </a:lnTo>
                <a:lnTo>
                  <a:pt x="426327" y="621401"/>
                </a:lnTo>
                <a:lnTo>
                  <a:pt x="408915" y="586411"/>
                </a:lnTo>
                <a:lnTo>
                  <a:pt x="388027" y="553257"/>
                </a:lnTo>
                <a:lnTo>
                  <a:pt x="364919" y="521948"/>
                </a:lnTo>
                <a:lnTo>
                  <a:pt x="327920" y="478526"/>
                </a:lnTo>
                <a:lnTo>
                  <a:pt x="291309" y="438465"/>
                </a:lnTo>
                <a:lnTo>
                  <a:pt x="278517" y="424440"/>
                </a:lnTo>
                <a:lnTo>
                  <a:pt x="252818" y="395135"/>
                </a:lnTo>
                <a:lnTo>
                  <a:pt x="228204" y="364415"/>
                </a:lnTo>
                <a:lnTo>
                  <a:pt x="205943" y="332524"/>
                </a:lnTo>
                <a:lnTo>
                  <a:pt x="186772" y="299205"/>
                </a:lnTo>
                <a:lnTo>
                  <a:pt x="171449" y="264210"/>
                </a:lnTo>
                <a:lnTo>
                  <a:pt x="158900" y="208768"/>
                </a:lnTo>
                <a:lnTo>
                  <a:pt x="158064" y="189534"/>
                </a:lnTo>
                <a:lnTo>
                  <a:pt x="158919" y="172036"/>
                </a:lnTo>
                <a:lnTo>
                  <a:pt x="171792" y="126580"/>
                </a:lnTo>
                <a:lnTo>
                  <a:pt x="197655" y="91483"/>
                </a:lnTo>
                <a:lnTo>
                  <a:pt x="233570" y="66562"/>
                </a:lnTo>
                <a:lnTo>
                  <a:pt x="277667" y="51785"/>
                </a:lnTo>
                <a:lnTo>
                  <a:pt x="326834" y="46888"/>
                </a:lnTo>
                <a:lnTo>
                  <a:pt x="346039" y="47515"/>
                </a:lnTo>
                <a:lnTo>
                  <a:pt x="397154" y="56934"/>
                </a:lnTo>
                <a:lnTo>
                  <a:pt x="444863" y="76895"/>
                </a:lnTo>
                <a:lnTo>
                  <a:pt x="461441" y="85725"/>
                </a:lnTo>
                <a:lnTo>
                  <a:pt x="473265" y="91643"/>
                </a:lnTo>
                <a:lnTo>
                  <a:pt x="476173" y="92417"/>
                </a:lnTo>
                <a:lnTo>
                  <a:pt x="486435" y="92417"/>
                </a:lnTo>
                <a:lnTo>
                  <a:pt x="492251" y="89979"/>
                </a:lnTo>
                <a:lnTo>
                  <a:pt x="500291" y="80149"/>
                </a:lnTo>
                <a:lnTo>
                  <a:pt x="502297" y="74574"/>
                </a:lnTo>
                <a:lnTo>
                  <a:pt x="502297" y="68313"/>
                </a:lnTo>
                <a:lnTo>
                  <a:pt x="502297" y="62953"/>
                </a:lnTo>
                <a:lnTo>
                  <a:pt x="470814" y="35938"/>
                </a:lnTo>
                <a:lnTo>
                  <a:pt x="429290" y="16682"/>
                </a:lnTo>
                <a:lnTo>
                  <a:pt x="387769" y="5840"/>
                </a:lnTo>
                <a:lnTo>
                  <a:pt x="346245" y="649"/>
                </a:lnTo>
                <a:lnTo>
                  <a:pt x="32548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66016" y="792998"/>
            <a:ext cx="6828155" cy="8941435"/>
            <a:chOff x="366016" y="792998"/>
            <a:chExt cx="6828155" cy="8941435"/>
          </a:xfrm>
        </p:grpSpPr>
        <p:sp>
          <p:nvSpPr>
            <p:cNvPr id="14" name="object 14"/>
            <p:cNvSpPr/>
            <p:nvPr/>
          </p:nvSpPr>
          <p:spPr>
            <a:xfrm>
              <a:off x="6144262" y="3823379"/>
              <a:ext cx="502920" cy="913765"/>
            </a:xfrm>
            <a:custGeom>
              <a:avLst/>
              <a:gdLst/>
              <a:ahLst/>
              <a:cxnLst/>
              <a:rect l="l" t="t" r="r" b="b"/>
              <a:pathLst>
                <a:path w="502920" h="913764">
                  <a:moveTo>
                    <a:pt x="325488" y="0"/>
                  </a:moveTo>
                  <a:lnTo>
                    <a:pt x="284624" y="2932"/>
                  </a:lnTo>
                  <a:lnTo>
                    <a:pt x="245122" y="11722"/>
                  </a:lnTo>
                  <a:lnTo>
                    <a:pt x="208529" y="26381"/>
                  </a:lnTo>
                  <a:lnTo>
                    <a:pt x="162320" y="59337"/>
                  </a:lnTo>
                  <a:lnTo>
                    <a:pt x="128930" y="105486"/>
                  </a:lnTo>
                  <a:lnTo>
                    <a:pt x="115609" y="143741"/>
                  </a:lnTo>
                  <a:lnTo>
                    <a:pt x="111175" y="188188"/>
                  </a:lnTo>
                  <a:lnTo>
                    <a:pt x="112012" y="210591"/>
                  </a:lnTo>
                  <a:lnTo>
                    <a:pt x="118708" y="253121"/>
                  </a:lnTo>
                  <a:lnTo>
                    <a:pt x="131765" y="292779"/>
                  </a:lnTo>
                  <a:lnTo>
                    <a:pt x="149177" y="330449"/>
                  </a:lnTo>
                  <a:lnTo>
                    <a:pt x="170462" y="366303"/>
                  </a:lnTo>
                  <a:lnTo>
                    <a:pt x="194741" y="400460"/>
                  </a:lnTo>
                  <a:lnTo>
                    <a:pt x="221575" y="433002"/>
                  </a:lnTo>
                  <a:lnTo>
                    <a:pt x="275861" y="493587"/>
                  </a:lnTo>
                  <a:lnTo>
                    <a:pt x="313105" y="535787"/>
                  </a:lnTo>
                  <a:lnTo>
                    <a:pt x="346749" y="578730"/>
                  </a:lnTo>
                  <a:lnTo>
                    <a:pt x="373872" y="623355"/>
                  </a:lnTo>
                  <a:lnTo>
                    <a:pt x="392560" y="670233"/>
                  </a:lnTo>
                  <a:lnTo>
                    <a:pt x="399160" y="719963"/>
                  </a:lnTo>
                  <a:lnTo>
                    <a:pt x="398321" y="737477"/>
                  </a:lnTo>
                  <a:lnTo>
                    <a:pt x="385762" y="783247"/>
                  </a:lnTo>
                  <a:lnTo>
                    <a:pt x="360014" y="819040"/>
                  </a:lnTo>
                  <a:lnTo>
                    <a:pt x="323470" y="844861"/>
                  </a:lnTo>
                  <a:lnTo>
                    <a:pt x="277976" y="860204"/>
                  </a:lnTo>
                  <a:lnTo>
                    <a:pt x="226364" y="865289"/>
                  </a:lnTo>
                  <a:lnTo>
                    <a:pt x="200643" y="864472"/>
                  </a:lnTo>
                  <a:lnTo>
                    <a:pt x="151585" y="857943"/>
                  </a:lnTo>
                  <a:lnTo>
                    <a:pt x="105459" y="844758"/>
                  </a:lnTo>
                  <a:lnTo>
                    <a:pt x="60754" y="824160"/>
                  </a:lnTo>
                  <a:lnTo>
                    <a:pt x="37503" y="809701"/>
                  </a:lnTo>
                  <a:lnTo>
                    <a:pt x="35267" y="808697"/>
                  </a:lnTo>
                  <a:lnTo>
                    <a:pt x="0" y="825779"/>
                  </a:lnTo>
                  <a:lnTo>
                    <a:pt x="0" y="836485"/>
                  </a:lnTo>
                  <a:lnTo>
                    <a:pt x="35155" y="868219"/>
                  </a:lnTo>
                  <a:lnTo>
                    <a:pt x="74419" y="885652"/>
                  </a:lnTo>
                  <a:lnTo>
                    <a:pt x="115862" y="898779"/>
                  </a:lnTo>
                  <a:lnTo>
                    <a:pt x="158056" y="907758"/>
                  </a:lnTo>
                  <a:lnTo>
                    <a:pt x="199748" y="912593"/>
                  </a:lnTo>
                  <a:lnTo>
                    <a:pt x="226364" y="913511"/>
                  </a:lnTo>
                  <a:lnTo>
                    <a:pt x="248797" y="912756"/>
                  </a:lnTo>
                  <a:lnTo>
                    <a:pt x="291664" y="906728"/>
                  </a:lnTo>
                  <a:lnTo>
                    <a:pt x="331558" y="894655"/>
                  </a:lnTo>
                  <a:lnTo>
                    <a:pt x="366725" y="876405"/>
                  </a:lnTo>
                  <a:lnTo>
                    <a:pt x="396693" y="851962"/>
                  </a:lnTo>
                  <a:lnTo>
                    <a:pt x="420464" y="821315"/>
                  </a:lnTo>
                  <a:lnTo>
                    <a:pt x="437583" y="784461"/>
                  </a:lnTo>
                  <a:lnTo>
                    <a:pt x="446292" y="741269"/>
                  </a:lnTo>
                  <a:lnTo>
                    <a:pt x="447382" y="717283"/>
                  </a:lnTo>
                  <a:lnTo>
                    <a:pt x="446521" y="697111"/>
                  </a:lnTo>
                  <a:lnTo>
                    <a:pt x="439651" y="658263"/>
                  </a:lnTo>
                  <a:lnTo>
                    <a:pt x="426321" y="621401"/>
                  </a:lnTo>
                  <a:lnTo>
                    <a:pt x="408913" y="586411"/>
                  </a:lnTo>
                  <a:lnTo>
                    <a:pt x="388027" y="553257"/>
                  </a:lnTo>
                  <a:lnTo>
                    <a:pt x="364919" y="521948"/>
                  </a:lnTo>
                  <a:lnTo>
                    <a:pt x="327915" y="478526"/>
                  </a:lnTo>
                  <a:lnTo>
                    <a:pt x="291309" y="438465"/>
                  </a:lnTo>
                  <a:lnTo>
                    <a:pt x="278517" y="424440"/>
                  </a:lnTo>
                  <a:lnTo>
                    <a:pt x="252818" y="395135"/>
                  </a:lnTo>
                  <a:lnTo>
                    <a:pt x="228204" y="364415"/>
                  </a:lnTo>
                  <a:lnTo>
                    <a:pt x="205943" y="332524"/>
                  </a:lnTo>
                  <a:lnTo>
                    <a:pt x="186767" y="299205"/>
                  </a:lnTo>
                  <a:lnTo>
                    <a:pt x="171449" y="264210"/>
                  </a:lnTo>
                  <a:lnTo>
                    <a:pt x="158898" y="208768"/>
                  </a:lnTo>
                  <a:lnTo>
                    <a:pt x="158064" y="189534"/>
                  </a:lnTo>
                  <a:lnTo>
                    <a:pt x="158919" y="172036"/>
                  </a:lnTo>
                  <a:lnTo>
                    <a:pt x="171792" y="126580"/>
                  </a:lnTo>
                  <a:lnTo>
                    <a:pt x="197653" y="91483"/>
                  </a:lnTo>
                  <a:lnTo>
                    <a:pt x="233565" y="66562"/>
                  </a:lnTo>
                  <a:lnTo>
                    <a:pt x="277662" y="51785"/>
                  </a:lnTo>
                  <a:lnTo>
                    <a:pt x="326834" y="46888"/>
                  </a:lnTo>
                  <a:lnTo>
                    <a:pt x="346039" y="47515"/>
                  </a:lnTo>
                  <a:lnTo>
                    <a:pt x="397154" y="56934"/>
                  </a:lnTo>
                  <a:lnTo>
                    <a:pt x="444858" y="76895"/>
                  </a:lnTo>
                  <a:lnTo>
                    <a:pt x="461441" y="85725"/>
                  </a:lnTo>
                  <a:lnTo>
                    <a:pt x="473265" y="91643"/>
                  </a:lnTo>
                  <a:lnTo>
                    <a:pt x="476173" y="92417"/>
                  </a:lnTo>
                  <a:lnTo>
                    <a:pt x="486435" y="92417"/>
                  </a:lnTo>
                  <a:lnTo>
                    <a:pt x="492251" y="89979"/>
                  </a:lnTo>
                  <a:lnTo>
                    <a:pt x="500291" y="80149"/>
                  </a:lnTo>
                  <a:lnTo>
                    <a:pt x="502297" y="74574"/>
                  </a:lnTo>
                  <a:lnTo>
                    <a:pt x="502297" y="68313"/>
                  </a:lnTo>
                  <a:lnTo>
                    <a:pt x="502297" y="62953"/>
                  </a:lnTo>
                  <a:lnTo>
                    <a:pt x="470814" y="35938"/>
                  </a:lnTo>
                  <a:lnTo>
                    <a:pt x="429290" y="16682"/>
                  </a:lnTo>
                  <a:lnTo>
                    <a:pt x="387769" y="5840"/>
                  </a:lnTo>
                  <a:lnTo>
                    <a:pt x="346245" y="649"/>
                  </a:lnTo>
                  <a:lnTo>
                    <a:pt x="325488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6016" y="792998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75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75" y="8940901"/>
                  </a:lnTo>
                  <a:lnTo>
                    <a:pt x="6645306" y="8936247"/>
                  </a:lnTo>
                  <a:lnTo>
                    <a:pt x="6688205" y="8922901"/>
                  </a:lnTo>
                  <a:lnTo>
                    <a:pt x="6701821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21" y="25400"/>
                  </a:lnTo>
                  <a:lnTo>
                    <a:pt x="6688205" y="18000"/>
                  </a:lnTo>
                  <a:lnTo>
                    <a:pt x="6645306" y="4654"/>
                  </a:lnTo>
                  <a:lnTo>
                    <a:pt x="6599275" y="0"/>
                  </a:lnTo>
                  <a:close/>
                </a:path>
                <a:path w="6828155" h="8941435">
                  <a:moveTo>
                    <a:pt x="6701821" y="25400"/>
                  </a:moveTo>
                  <a:lnTo>
                    <a:pt x="6599275" y="25400"/>
                  </a:lnTo>
                  <a:lnTo>
                    <a:pt x="6645834" y="30778"/>
                  </a:lnTo>
                  <a:lnTo>
                    <a:pt x="6688602" y="46094"/>
                  </a:lnTo>
                  <a:lnTo>
                    <a:pt x="6726350" y="70118"/>
                  </a:lnTo>
                  <a:lnTo>
                    <a:pt x="6757850" y="101621"/>
                  </a:lnTo>
                  <a:lnTo>
                    <a:pt x="6781872" y="139372"/>
                  </a:lnTo>
                  <a:lnTo>
                    <a:pt x="6797186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6" y="8758759"/>
                  </a:lnTo>
                  <a:lnTo>
                    <a:pt x="6781872" y="8801529"/>
                  </a:lnTo>
                  <a:lnTo>
                    <a:pt x="6757850" y="8839280"/>
                  </a:lnTo>
                  <a:lnTo>
                    <a:pt x="6726350" y="8870782"/>
                  </a:lnTo>
                  <a:lnTo>
                    <a:pt x="6688602" y="8894806"/>
                  </a:lnTo>
                  <a:lnTo>
                    <a:pt x="6645834" y="8910122"/>
                  </a:lnTo>
                  <a:lnTo>
                    <a:pt x="6599275" y="8915501"/>
                  </a:lnTo>
                  <a:lnTo>
                    <a:pt x="6701821" y="8915501"/>
                  </a:lnTo>
                  <a:lnTo>
                    <a:pt x="6760906" y="8873842"/>
                  </a:lnTo>
                  <a:lnTo>
                    <a:pt x="6788854" y="8839982"/>
                  </a:lnTo>
                  <a:lnTo>
                    <a:pt x="6809964" y="8801137"/>
                  </a:lnTo>
                  <a:lnTo>
                    <a:pt x="6823310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10" y="182666"/>
                  </a:lnTo>
                  <a:lnTo>
                    <a:pt x="6809964" y="139763"/>
                  </a:lnTo>
                  <a:lnTo>
                    <a:pt x="6788854" y="100919"/>
                  </a:lnTo>
                  <a:lnTo>
                    <a:pt x="6760906" y="67059"/>
                  </a:lnTo>
                  <a:lnTo>
                    <a:pt x="6727048" y="39110"/>
                  </a:lnTo>
                  <a:lnTo>
                    <a:pt x="6701821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017" y="3818166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1017" y="521542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1004" y="2036266"/>
              <a:ext cx="3209290" cy="783590"/>
            </a:xfrm>
            <a:custGeom>
              <a:avLst/>
              <a:gdLst/>
              <a:ahLst/>
              <a:cxnLst/>
              <a:rect l="l" t="t" r="r" b="b"/>
              <a:pathLst>
                <a:path w="3209290" h="783589">
                  <a:moveTo>
                    <a:pt x="3208998" y="758050"/>
                  </a:moveTo>
                  <a:lnTo>
                    <a:pt x="0" y="758050"/>
                  </a:lnTo>
                  <a:lnTo>
                    <a:pt x="0" y="783450"/>
                  </a:lnTo>
                  <a:lnTo>
                    <a:pt x="3208998" y="783450"/>
                  </a:lnTo>
                  <a:lnTo>
                    <a:pt x="3208998" y="758050"/>
                  </a:lnTo>
                  <a:close/>
                </a:path>
                <a:path w="3209290" h="783589">
                  <a:moveTo>
                    <a:pt x="320899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98" y="9525"/>
                  </a:lnTo>
                  <a:lnTo>
                    <a:pt x="320899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1017" y="5897715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1017" y="6358712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742744" y="3823379"/>
            <a:ext cx="502920" cy="913765"/>
          </a:xfrm>
          <a:custGeom>
            <a:avLst/>
            <a:gdLst/>
            <a:ahLst/>
            <a:cxnLst/>
            <a:rect l="l" t="t" r="r" b="b"/>
            <a:pathLst>
              <a:path w="502919" h="913764">
                <a:moveTo>
                  <a:pt x="325488" y="0"/>
                </a:moveTo>
                <a:lnTo>
                  <a:pt x="284633" y="2932"/>
                </a:lnTo>
                <a:lnTo>
                  <a:pt x="245122" y="11722"/>
                </a:lnTo>
                <a:lnTo>
                  <a:pt x="208534" y="26381"/>
                </a:lnTo>
                <a:lnTo>
                  <a:pt x="162327" y="59337"/>
                </a:lnTo>
                <a:lnTo>
                  <a:pt x="128930" y="105486"/>
                </a:lnTo>
                <a:lnTo>
                  <a:pt x="115609" y="143741"/>
                </a:lnTo>
                <a:lnTo>
                  <a:pt x="111175" y="188188"/>
                </a:lnTo>
                <a:lnTo>
                  <a:pt x="112012" y="210591"/>
                </a:lnTo>
                <a:lnTo>
                  <a:pt x="118708" y="253121"/>
                </a:lnTo>
                <a:lnTo>
                  <a:pt x="131767" y="292779"/>
                </a:lnTo>
                <a:lnTo>
                  <a:pt x="149182" y="330449"/>
                </a:lnTo>
                <a:lnTo>
                  <a:pt x="170468" y="366303"/>
                </a:lnTo>
                <a:lnTo>
                  <a:pt x="194743" y="400460"/>
                </a:lnTo>
                <a:lnTo>
                  <a:pt x="221575" y="433002"/>
                </a:lnTo>
                <a:lnTo>
                  <a:pt x="275863" y="493587"/>
                </a:lnTo>
                <a:lnTo>
                  <a:pt x="313105" y="535787"/>
                </a:lnTo>
                <a:lnTo>
                  <a:pt x="346749" y="578730"/>
                </a:lnTo>
                <a:lnTo>
                  <a:pt x="373872" y="623355"/>
                </a:lnTo>
                <a:lnTo>
                  <a:pt x="392565" y="670233"/>
                </a:lnTo>
                <a:lnTo>
                  <a:pt x="399161" y="719963"/>
                </a:lnTo>
                <a:lnTo>
                  <a:pt x="398322" y="737477"/>
                </a:lnTo>
                <a:lnTo>
                  <a:pt x="385762" y="783247"/>
                </a:lnTo>
                <a:lnTo>
                  <a:pt x="360021" y="819040"/>
                </a:lnTo>
                <a:lnTo>
                  <a:pt x="323475" y="844861"/>
                </a:lnTo>
                <a:lnTo>
                  <a:pt x="277981" y="860204"/>
                </a:lnTo>
                <a:lnTo>
                  <a:pt x="226364" y="865289"/>
                </a:lnTo>
                <a:lnTo>
                  <a:pt x="200644" y="864472"/>
                </a:lnTo>
                <a:lnTo>
                  <a:pt x="151591" y="857943"/>
                </a:lnTo>
                <a:lnTo>
                  <a:pt x="105459" y="844758"/>
                </a:lnTo>
                <a:lnTo>
                  <a:pt x="60754" y="824160"/>
                </a:lnTo>
                <a:lnTo>
                  <a:pt x="37503" y="809701"/>
                </a:lnTo>
                <a:lnTo>
                  <a:pt x="35267" y="808697"/>
                </a:lnTo>
                <a:lnTo>
                  <a:pt x="0" y="825779"/>
                </a:lnTo>
                <a:lnTo>
                  <a:pt x="0" y="836485"/>
                </a:lnTo>
                <a:lnTo>
                  <a:pt x="35159" y="868219"/>
                </a:lnTo>
                <a:lnTo>
                  <a:pt x="74424" y="885652"/>
                </a:lnTo>
                <a:lnTo>
                  <a:pt x="115862" y="898779"/>
                </a:lnTo>
                <a:lnTo>
                  <a:pt x="158056" y="907758"/>
                </a:lnTo>
                <a:lnTo>
                  <a:pt x="199748" y="912593"/>
                </a:lnTo>
                <a:lnTo>
                  <a:pt x="226364" y="913511"/>
                </a:lnTo>
                <a:lnTo>
                  <a:pt x="248803" y="912756"/>
                </a:lnTo>
                <a:lnTo>
                  <a:pt x="291665" y="906728"/>
                </a:lnTo>
                <a:lnTo>
                  <a:pt x="331558" y="894655"/>
                </a:lnTo>
                <a:lnTo>
                  <a:pt x="366725" y="876405"/>
                </a:lnTo>
                <a:lnTo>
                  <a:pt x="396693" y="851962"/>
                </a:lnTo>
                <a:lnTo>
                  <a:pt x="420464" y="821315"/>
                </a:lnTo>
                <a:lnTo>
                  <a:pt x="437583" y="784461"/>
                </a:lnTo>
                <a:lnTo>
                  <a:pt x="446292" y="741269"/>
                </a:lnTo>
                <a:lnTo>
                  <a:pt x="447382" y="717283"/>
                </a:lnTo>
                <a:lnTo>
                  <a:pt x="446523" y="697111"/>
                </a:lnTo>
                <a:lnTo>
                  <a:pt x="439656" y="658263"/>
                </a:lnTo>
                <a:lnTo>
                  <a:pt x="426327" y="621401"/>
                </a:lnTo>
                <a:lnTo>
                  <a:pt x="408915" y="586411"/>
                </a:lnTo>
                <a:lnTo>
                  <a:pt x="388027" y="553257"/>
                </a:lnTo>
                <a:lnTo>
                  <a:pt x="364919" y="521948"/>
                </a:lnTo>
                <a:lnTo>
                  <a:pt x="327920" y="478526"/>
                </a:lnTo>
                <a:lnTo>
                  <a:pt x="291309" y="438465"/>
                </a:lnTo>
                <a:lnTo>
                  <a:pt x="278517" y="424440"/>
                </a:lnTo>
                <a:lnTo>
                  <a:pt x="252818" y="395135"/>
                </a:lnTo>
                <a:lnTo>
                  <a:pt x="228204" y="364415"/>
                </a:lnTo>
                <a:lnTo>
                  <a:pt x="205943" y="332524"/>
                </a:lnTo>
                <a:lnTo>
                  <a:pt x="186772" y="299205"/>
                </a:lnTo>
                <a:lnTo>
                  <a:pt x="171450" y="264210"/>
                </a:lnTo>
                <a:lnTo>
                  <a:pt x="158900" y="208768"/>
                </a:lnTo>
                <a:lnTo>
                  <a:pt x="158064" y="189534"/>
                </a:lnTo>
                <a:lnTo>
                  <a:pt x="158919" y="172036"/>
                </a:lnTo>
                <a:lnTo>
                  <a:pt x="171792" y="126580"/>
                </a:lnTo>
                <a:lnTo>
                  <a:pt x="197655" y="91483"/>
                </a:lnTo>
                <a:lnTo>
                  <a:pt x="233570" y="66562"/>
                </a:lnTo>
                <a:lnTo>
                  <a:pt x="277667" y="51785"/>
                </a:lnTo>
                <a:lnTo>
                  <a:pt x="326834" y="46888"/>
                </a:lnTo>
                <a:lnTo>
                  <a:pt x="346039" y="47515"/>
                </a:lnTo>
                <a:lnTo>
                  <a:pt x="397154" y="56934"/>
                </a:lnTo>
                <a:lnTo>
                  <a:pt x="444863" y="76895"/>
                </a:lnTo>
                <a:lnTo>
                  <a:pt x="461441" y="85725"/>
                </a:lnTo>
                <a:lnTo>
                  <a:pt x="473265" y="91643"/>
                </a:lnTo>
                <a:lnTo>
                  <a:pt x="476173" y="92417"/>
                </a:lnTo>
                <a:lnTo>
                  <a:pt x="486435" y="92417"/>
                </a:lnTo>
                <a:lnTo>
                  <a:pt x="492252" y="89979"/>
                </a:lnTo>
                <a:lnTo>
                  <a:pt x="500291" y="80149"/>
                </a:lnTo>
                <a:lnTo>
                  <a:pt x="502297" y="74574"/>
                </a:lnTo>
                <a:lnTo>
                  <a:pt x="502297" y="68313"/>
                </a:lnTo>
                <a:lnTo>
                  <a:pt x="502297" y="62953"/>
                </a:lnTo>
                <a:lnTo>
                  <a:pt x="470814" y="35938"/>
                </a:lnTo>
                <a:lnTo>
                  <a:pt x="429290" y="16682"/>
                </a:lnTo>
                <a:lnTo>
                  <a:pt x="387769" y="5840"/>
                </a:lnTo>
                <a:lnTo>
                  <a:pt x="346245" y="649"/>
                </a:lnTo>
                <a:lnTo>
                  <a:pt x="32548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1323" y="1305583"/>
            <a:ext cx="819150" cy="1489075"/>
          </a:xfrm>
          <a:custGeom>
            <a:avLst/>
            <a:gdLst/>
            <a:ahLst/>
            <a:cxnLst/>
            <a:rect l="l" t="t" r="r" b="b"/>
            <a:pathLst>
              <a:path w="819150" h="1489075">
                <a:moveTo>
                  <a:pt x="530428" y="0"/>
                </a:moveTo>
                <a:lnTo>
                  <a:pt x="463840" y="4778"/>
                </a:lnTo>
                <a:lnTo>
                  <a:pt x="399453" y="19100"/>
                </a:lnTo>
                <a:lnTo>
                  <a:pt x="339829" y="42979"/>
                </a:lnTo>
                <a:lnTo>
                  <a:pt x="287578" y="76403"/>
                </a:lnTo>
                <a:lnTo>
                  <a:pt x="243922" y="119383"/>
                </a:lnTo>
                <a:lnTo>
                  <a:pt x="210096" y="171907"/>
                </a:lnTo>
                <a:lnTo>
                  <a:pt x="188396" y="234246"/>
                </a:lnTo>
                <a:lnTo>
                  <a:pt x="181165" y="306692"/>
                </a:lnTo>
                <a:lnTo>
                  <a:pt x="182529" y="343187"/>
                </a:lnTo>
                <a:lnTo>
                  <a:pt x="193445" y="412491"/>
                </a:lnTo>
                <a:lnTo>
                  <a:pt x="214729" y="477125"/>
                </a:lnTo>
                <a:lnTo>
                  <a:pt x="243105" y="538515"/>
                </a:lnTo>
                <a:lnTo>
                  <a:pt x="277793" y="596937"/>
                </a:lnTo>
                <a:lnTo>
                  <a:pt x="317354" y="652596"/>
                </a:lnTo>
                <a:lnTo>
                  <a:pt x="361081" y="705636"/>
                </a:lnTo>
                <a:lnTo>
                  <a:pt x="406102" y="756662"/>
                </a:lnTo>
                <a:lnTo>
                  <a:pt x="428917" y="781456"/>
                </a:lnTo>
                <a:lnTo>
                  <a:pt x="469980" y="827290"/>
                </a:lnTo>
                <a:lnTo>
                  <a:pt x="510235" y="873124"/>
                </a:lnTo>
                <a:lnTo>
                  <a:pt x="547882" y="919514"/>
                </a:lnTo>
                <a:lnTo>
                  <a:pt x="581177" y="966990"/>
                </a:lnTo>
                <a:lnTo>
                  <a:pt x="609274" y="1015833"/>
                </a:lnTo>
                <a:lnTo>
                  <a:pt x="631380" y="1066304"/>
                </a:lnTo>
                <a:lnTo>
                  <a:pt x="645702" y="1118698"/>
                </a:lnTo>
                <a:lnTo>
                  <a:pt x="650481" y="1173264"/>
                </a:lnTo>
                <a:lnTo>
                  <a:pt x="649115" y="1201812"/>
                </a:lnTo>
                <a:lnTo>
                  <a:pt x="638195" y="1253381"/>
                </a:lnTo>
                <a:lnTo>
                  <a:pt x="616705" y="1297620"/>
                </a:lnTo>
                <a:lnTo>
                  <a:pt x="586691" y="1334729"/>
                </a:lnTo>
                <a:lnTo>
                  <a:pt x="548694" y="1364673"/>
                </a:lnTo>
                <a:lnTo>
                  <a:pt x="503950" y="1387043"/>
                </a:lnTo>
                <a:lnTo>
                  <a:pt x="452993" y="1401812"/>
                </a:lnTo>
                <a:lnTo>
                  <a:pt x="397881" y="1409184"/>
                </a:lnTo>
                <a:lnTo>
                  <a:pt x="368896" y="1410106"/>
                </a:lnTo>
                <a:lnTo>
                  <a:pt x="326977" y="1408775"/>
                </a:lnTo>
                <a:lnTo>
                  <a:pt x="286354" y="1404783"/>
                </a:lnTo>
                <a:lnTo>
                  <a:pt x="247029" y="1398131"/>
                </a:lnTo>
                <a:lnTo>
                  <a:pt x="209003" y="1388821"/>
                </a:lnTo>
                <a:lnTo>
                  <a:pt x="171858" y="1376646"/>
                </a:lnTo>
                <a:lnTo>
                  <a:pt x="135193" y="1361400"/>
                </a:lnTo>
                <a:lnTo>
                  <a:pt x="99006" y="1343085"/>
                </a:lnTo>
                <a:lnTo>
                  <a:pt x="63296" y="1321701"/>
                </a:lnTo>
                <a:lnTo>
                  <a:pt x="61112" y="1319517"/>
                </a:lnTo>
                <a:lnTo>
                  <a:pt x="57467" y="1317878"/>
                </a:lnTo>
                <a:lnTo>
                  <a:pt x="17425" y="1322210"/>
                </a:lnTo>
                <a:lnTo>
                  <a:pt x="0" y="1356626"/>
                </a:lnTo>
                <a:lnTo>
                  <a:pt x="0" y="1363167"/>
                </a:lnTo>
                <a:lnTo>
                  <a:pt x="37511" y="1403660"/>
                </a:lnTo>
                <a:lnTo>
                  <a:pt x="77892" y="1425211"/>
                </a:lnTo>
                <a:lnTo>
                  <a:pt x="121275" y="1443289"/>
                </a:lnTo>
                <a:lnTo>
                  <a:pt x="166027" y="1458301"/>
                </a:lnTo>
                <a:lnTo>
                  <a:pt x="211730" y="1470304"/>
                </a:lnTo>
                <a:lnTo>
                  <a:pt x="257573" y="1479305"/>
                </a:lnTo>
                <a:lnTo>
                  <a:pt x="303204" y="1485305"/>
                </a:lnTo>
                <a:lnTo>
                  <a:pt x="347405" y="1488307"/>
                </a:lnTo>
                <a:lnTo>
                  <a:pt x="368896" y="1488681"/>
                </a:lnTo>
                <a:lnTo>
                  <a:pt x="405453" y="1487454"/>
                </a:lnTo>
                <a:lnTo>
                  <a:pt x="475304" y="1477633"/>
                </a:lnTo>
                <a:lnTo>
                  <a:pt x="540312" y="1457952"/>
                </a:lnTo>
                <a:lnTo>
                  <a:pt x="597609" y="1428215"/>
                </a:lnTo>
                <a:lnTo>
                  <a:pt x="646449" y="1388381"/>
                </a:lnTo>
                <a:lnTo>
                  <a:pt x="685196" y="1338446"/>
                </a:lnTo>
                <a:lnTo>
                  <a:pt x="713095" y="1278385"/>
                </a:lnTo>
                <a:lnTo>
                  <a:pt x="727282" y="1207990"/>
                </a:lnTo>
                <a:lnTo>
                  <a:pt x="729056" y="1168895"/>
                </a:lnTo>
                <a:lnTo>
                  <a:pt x="727656" y="1136022"/>
                </a:lnTo>
                <a:lnTo>
                  <a:pt x="716465" y="1072724"/>
                </a:lnTo>
                <a:lnTo>
                  <a:pt x="694744" y="1012662"/>
                </a:lnTo>
                <a:lnTo>
                  <a:pt x="666370" y="955631"/>
                </a:lnTo>
                <a:lnTo>
                  <a:pt x="632333" y="901607"/>
                </a:lnTo>
                <a:lnTo>
                  <a:pt x="594676" y="850590"/>
                </a:lnTo>
                <a:lnTo>
                  <a:pt x="554331" y="802602"/>
                </a:lnTo>
                <a:lnTo>
                  <a:pt x="514766" y="757854"/>
                </a:lnTo>
                <a:lnTo>
                  <a:pt x="474724" y="714537"/>
                </a:lnTo>
                <a:lnTo>
                  <a:pt x="453880" y="691688"/>
                </a:lnTo>
                <a:lnTo>
                  <a:pt x="412000" y="643940"/>
                </a:lnTo>
                <a:lnTo>
                  <a:pt x="371890" y="593869"/>
                </a:lnTo>
                <a:lnTo>
                  <a:pt x="335610" y="541883"/>
                </a:lnTo>
                <a:lnTo>
                  <a:pt x="304361" y="487592"/>
                </a:lnTo>
                <a:lnTo>
                  <a:pt x="279400" y="430568"/>
                </a:lnTo>
                <a:lnTo>
                  <a:pt x="263021" y="370951"/>
                </a:lnTo>
                <a:lnTo>
                  <a:pt x="257568" y="308876"/>
                </a:lnTo>
                <a:lnTo>
                  <a:pt x="258966" y="280363"/>
                </a:lnTo>
                <a:lnTo>
                  <a:pt x="270154" y="229070"/>
                </a:lnTo>
                <a:lnTo>
                  <a:pt x="292085" y="185381"/>
                </a:lnTo>
                <a:lnTo>
                  <a:pt x="322097" y="149087"/>
                </a:lnTo>
                <a:lnTo>
                  <a:pt x="359545" y="120166"/>
                </a:lnTo>
                <a:lnTo>
                  <a:pt x="403199" y="98606"/>
                </a:lnTo>
                <a:lnTo>
                  <a:pt x="452486" y="84386"/>
                </a:lnTo>
                <a:lnTo>
                  <a:pt x="505149" y="77291"/>
                </a:lnTo>
                <a:lnTo>
                  <a:pt x="532599" y="76403"/>
                </a:lnTo>
                <a:lnTo>
                  <a:pt x="563908" y="77426"/>
                </a:lnTo>
                <a:lnTo>
                  <a:pt x="621210" y="85613"/>
                </a:lnTo>
                <a:lnTo>
                  <a:pt x="672576" y="101845"/>
                </a:lnTo>
                <a:lnTo>
                  <a:pt x="724964" y="125313"/>
                </a:lnTo>
                <a:lnTo>
                  <a:pt x="751979" y="139699"/>
                </a:lnTo>
                <a:lnTo>
                  <a:pt x="771245" y="149351"/>
                </a:lnTo>
                <a:lnTo>
                  <a:pt x="775982" y="150621"/>
                </a:lnTo>
                <a:lnTo>
                  <a:pt x="780351" y="150621"/>
                </a:lnTo>
                <a:lnTo>
                  <a:pt x="816097" y="125796"/>
                </a:lnTo>
                <a:lnTo>
                  <a:pt x="818553" y="111328"/>
                </a:lnTo>
                <a:lnTo>
                  <a:pt x="818553" y="102603"/>
                </a:lnTo>
                <a:lnTo>
                  <a:pt x="767252" y="58569"/>
                </a:lnTo>
                <a:lnTo>
                  <a:pt x="699590" y="27189"/>
                </a:lnTo>
                <a:lnTo>
                  <a:pt x="631919" y="9520"/>
                </a:lnTo>
                <a:lnTo>
                  <a:pt x="564253" y="1059"/>
                </a:lnTo>
                <a:lnTo>
                  <a:pt x="5304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02832" y="387257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93102" y="387257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96073" y="387257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99043" y="387257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02012" y="387257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04982" y="387257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02832" y="59530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5212" y="59530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93102" y="59530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96073" y="59530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99043" y="59530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02012" y="59530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04982" y="59530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05212" y="387257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5451586" y="1248722"/>
            <a:ext cx="1090930" cy="1523365"/>
            <a:chOff x="5451586" y="1248722"/>
            <a:chExt cx="1090930" cy="1523365"/>
          </a:xfrm>
        </p:grpSpPr>
        <p:sp>
          <p:nvSpPr>
            <p:cNvPr id="43" name="object 43"/>
            <p:cNvSpPr/>
            <p:nvPr/>
          </p:nvSpPr>
          <p:spPr>
            <a:xfrm>
              <a:off x="5466671" y="1274447"/>
              <a:ext cx="1051560" cy="1440180"/>
            </a:xfrm>
            <a:custGeom>
              <a:avLst/>
              <a:gdLst/>
              <a:ahLst/>
              <a:cxnLst/>
              <a:rect l="l" t="t" r="r" b="b"/>
              <a:pathLst>
                <a:path w="1051559" h="1440180">
                  <a:moveTo>
                    <a:pt x="132526" y="0"/>
                  </a:moveTo>
                  <a:lnTo>
                    <a:pt x="131605" y="38963"/>
                  </a:lnTo>
                  <a:lnTo>
                    <a:pt x="130121" y="83903"/>
                  </a:lnTo>
                  <a:lnTo>
                    <a:pt x="128088" y="133934"/>
                  </a:lnTo>
                  <a:lnTo>
                    <a:pt x="125519" y="188173"/>
                  </a:lnTo>
                  <a:lnTo>
                    <a:pt x="122426" y="245735"/>
                  </a:lnTo>
                  <a:lnTo>
                    <a:pt x="118823" y="305735"/>
                  </a:lnTo>
                  <a:lnTo>
                    <a:pt x="114724" y="367289"/>
                  </a:lnTo>
                  <a:lnTo>
                    <a:pt x="110141" y="429514"/>
                  </a:lnTo>
                  <a:lnTo>
                    <a:pt x="105087" y="491523"/>
                  </a:lnTo>
                  <a:lnTo>
                    <a:pt x="99577" y="552433"/>
                  </a:lnTo>
                  <a:lnTo>
                    <a:pt x="93622" y="611360"/>
                  </a:lnTo>
                  <a:lnTo>
                    <a:pt x="87237" y="667418"/>
                  </a:lnTo>
                  <a:lnTo>
                    <a:pt x="80434" y="719725"/>
                  </a:lnTo>
                  <a:lnTo>
                    <a:pt x="73226" y="767394"/>
                  </a:lnTo>
                  <a:lnTo>
                    <a:pt x="65627" y="809542"/>
                  </a:lnTo>
                  <a:lnTo>
                    <a:pt x="49309" y="873738"/>
                  </a:lnTo>
                  <a:lnTo>
                    <a:pt x="17852" y="941097"/>
                  </a:lnTo>
                  <a:lnTo>
                    <a:pt x="4575" y="983002"/>
                  </a:lnTo>
                  <a:lnTo>
                    <a:pt x="0" y="1020130"/>
                  </a:lnTo>
                  <a:lnTo>
                    <a:pt x="3339" y="1052880"/>
                  </a:lnTo>
                  <a:lnTo>
                    <a:pt x="13809" y="1081650"/>
                  </a:lnTo>
                  <a:lnTo>
                    <a:pt x="52998" y="1128844"/>
                  </a:lnTo>
                  <a:lnTo>
                    <a:pt x="111282" y="1164899"/>
                  </a:lnTo>
                  <a:lnTo>
                    <a:pt x="182378" y="1193002"/>
                  </a:lnTo>
                  <a:lnTo>
                    <a:pt x="220767" y="1205068"/>
                  </a:lnTo>
                  <a:lnTo>
                    <a:pt x="260002" y="1216341"/>
                  </a:lnTo>
                  <a:lnTo>
                    <a:pt x="337872" y="1238103"/>
                  </a:lnTo>
                  <a:lnTo>
                    <a:pt x="374935" y="1249389"/>
                  </a:lnTo>
                  <a:lnTo>
                    <a:pt x="409702" y="1261476"/>
                  </a:lnTo>
                  <a:lnTo>
                    <a:pt x="441390" y="1274762"/>
                  </a:lnTo>
                  <a:lnTo>
                    <a:pt x="502514" y="1303794"/>
                  </a:lnTo>
                  <a:lnTo>
                    <a:pt x="611438" y="1356311"/>
                  </a:lnTo>
                  <a:lnTo>
                    <a:pt x="659126" y="1378752"/>
                  </a:lnTo>
                  <a:lnTo>
                    <a:pt x="702223" y="1397952"/>
                  </a:lnTo>
                  <a:lnTo>
                    <a:pt x="740674" y="1413391"/>
                  </a:lnTo>
                  <a:lnTo>
                    <a:pt x="805425" y="1431799"/>
                  </a:lnTo>
                  <a:lnTo>
                    <a:pt x="844244" y="1437545"/>
                  </a:lnTo>
                  <a:lnTo>
                    <a:pt x="887487" y="1439697"/>
                  </a:lnTo>
                  <a:lnTo>
                    <a:pt x="931765" y="1436166"/>
                  </a:lnTo>
                  <a:lnTo>
                    <a:pt x="973687" y="1424866"/>
                  </a:lnTo>
                  <a:lnTo>
                    <a:pt x="1009862" y="1403707"/>
                  </a:lnTo>
                  <a:lnTo>
                    <a:pt x="1036899" y="1370604"/>
                  </a:lnTo>
                  <a:lnTo>
                    <a:pt x="1051409" y="1323467"/>
                  </a:lnTo>
                  <a:lnTo>
                    <a:pt x="1049274" y="1281194"/>
                  </a:lnTo>
                  <a:lnTo>
                    <a:pt x="1038743" y="1242846"/>
                  </a:lnTo>
                  <a:lnTo>
                    <a:pt x="1020791" y="1208039"/>
                  </a:lnTo>
                  <a:lnTo>
                    <a:pt x="996390" y="1176390"/>
                  </a:lnTo>
                  <a:lnTo>
                    <a:pt x="966515" y="1147515"/>
                  </a:lnTo>
                  <a:lnTo>
                    <a:pt x="932140" y="1121031"/>
                  </a:lnTo>
                  <a:lnTo>
                    <a:pt x="894237" y="1096555"/>
                  </a:lnTo>
                  <a:lnTo>
                    <a:pt x="853781" y="1073703"/>
                  </a:lnTo>
                  <a:lnTo>
                    <a:pt x="811744" y="1052094"/>
                  </a:lnTo>
                  <a:lnTo>
                    <a:pt x="769101" y="1031342"/>
                  </a:lnTo>
                  <a:lnTo>
                    <a:pt x="726826" y="1011066"/>
                  </a:lnTo>
                  <a:lnTo>
                    <a:pt x="685891" y="990882"/>
                  </a:lnTo>
                  <a:lnTo>
                    <a:pt x="647271" y="970406"/>
                  </a:lnTo>
                  <a:lnTo>
                    <a:pt x="611939" y="949256"/>
                  </a:lnTo>
                  <a:lnTo>
                    <a:pt x="580869" y="927047"/>
                  </a:lnTo>
                  <a:lnTo>
                    <a:pt x="535408" y="877925"/>
                  </a:lnTo>
                  <a:lnTo>
                    <a:pt x="521156" y="842293"/>
                  </a:lnTo>
                  <a:lnTo>
                    <a:pt x="512439" y="794612"/>
                  </a:lnTo>
                  <a:lnTo>
                    <a:pt x="508307" y="738577"/>
                  </a:lnTo>
                  <a:lnTo>
                    <a:pt x="507809" y="677881"/>
                  </a:lnTo>
                  <a:lnTo>
                    <a:pt x="509997" y="616220"/>
                  </a:lnTo>
                  <a:lnTo>
                    <a:pt x="513919" y="557288"/>
                  </a:lnTo>
                  <a:lnTo>
                    <a:pt x="518625" y="504778"/>
                  </a:lnTo>
                  <a:lnTo>
                    <a:pt x="523167" y="462386"/>
                  </a:lnTo>
                  <a:lnTo>
                    <a:pt x="571781" y="42303"/>
                  </a:lnTo>
                  <a:lnTo>
                    <a:pt x="557556" y="42019"/>
                  </a:lnTo>
                  <a:lnTo>
                    <a:pt x="515423" y="39574"/>
                  </a:lnTo>
                  <a:lnTo>
                    <a:pt x="349061" y="29044"/>
                  </a:lnTo>
                  <a:lnTo>
                    <a:pt x="253193" y="20157"/>
                  </a:lnTo>
                  <a:lnTo>
                    <a:pt x="185505" y="9869"/>
                  </a:lnTo>
                  <a:lnTo>
                    <a:pt x="145462" y="1907"/>
                  </a:lnTo>
                  <a:lnTo>
                    <a:pt x="132526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454599" y="1261478"/>
              <a:ext cx="1076325" cy="1465580"/>
            </a:xfrm>
            <a:custGeom>
              <a:avLst/>
              <a:gdLst/>
              <a:ahLst/>
              <a:cxnLst/>
              <a:rect l="l" t="t" r="r" b="b"/>
              <a:pathLst>
                <a:path w="1076325" h="1465580">
                  <a:moveTo>
                    <a:pt x="144712" y="0"/>
                  </a:moveTo>
                  <a:lnTo>
                    <a:pt x="130939" y="53211"/>
                  </a:lnTo>
                  <a:lnTo>
                    <a:pt x="129415" y="99281"/>
                  </a:lnTo>
                  <a:lnTo>
                    <a:pt x="127341" y="150095"/>
                  </a:lnTo>
                  <a:lnTo>
                    <a:pt x="124733" y="204798"/>
                  </a:lnTo>
                  <a:lnTo>
                    <a:pt x="121609" y="262537"/>
                  </a:lnTo>
                  <a:lnTo>
                    <a:pt x="117984" y="322457"/>
                  </a:lnTo>
                  <a:lnTo>
                    <a:pt x="113876" y="383705"/>
                  </a:lnTo>
                  <a:lnTo>
                    <a:pt x="109301" y="445426"/>
                  </a:lnTo>
                  <a:lnTo>
                    <a:pt x="104277" y="506768"/>
                  </a:lnTo>
                  <a:lnTo>
                    <a:pt x="98820" y="566874"/>
                  </a:lnTo>
                  <a:lnTo>
                    <a:pt x="92946" y="624893"/>
                  </a:lnTo>
                  <a:lnTo>
                    <a:pt x="86674" y="679969"/>
                  </a:lnTo>
                  <a:lnTo>
                    <a:pt x="80019" y="731249"/>
                  </a:lnTo>
                  <a:lnTo>
                    <a:pt x="72999" y="777878"/>
                  </a:lnTo>
                  <a:lnTo>
                    <a:pt x="65630" y="819003"/>
                  </a:lnTo>
                  <a:lnTo>
                    <a:pt x="49912" y="881324"/>
                  </a:lnTo>
                  <a:lnTo>
                    <a:pt x="15659" y="955567"/>
                  </a:lnTo>
                  <a:lnTo>
                    <a:pt x="1812" y="1005279"/>
                  </a:lnTo>
                  <a:lnTo>
                    <a:pt x="0" y="1050281"/>
                  </a:lnTo>
                  <a:lnTo>
                    <a:pt x="10165" y="1090906"/>
                  </a:lnTo>
                  <a:lnTo>
                    <a:pt x="31384" y="1126133"/>
                  </a:lnTo>
                  <a:lnTo>
                    <a:pt x="61784" y="1155569"/>
                  </a:lnTo>
                  <a:lnTo>
                    <a:pt x="99752" y="1180155"/>
                  </a:lnTo>
                  <a:lnTo>
                    <a:pt x="143673" y="1200832"/>
                  </a:lnTo>
                  <a:lnTo>
                    <a:pt x="191931" y="1218542"/>
                  </a:lnTo>
                  <a:lnTo>
                    <a:pt x="242912" y="1234228"/>
                  </a:lnTo>
                  <a:lnTo>
                    <a:pt x="295001" y="1248830"/>
                  </a:lnTo>
                  <a:lnTo>
                    <a:pt x="337044" y="1260565"/>
                  </a:lnTo>
                  <a:lnTo>
                    <a:pt x="377103" y="1272513"/>
                  </a:lnTo>
                  <a:lnTo>
                    <a:pt x="414376" y="1285217"/>
                  </a:lnTo>
                  <a:lnTo>
                    <a:pt x="448061" y="1299224"/>
                  </a:lnTo>
                  <a:lnTo>
                    <a:pt x="615744" y="1379642"/>
                  </a:lnTo>
                  <a:lnTo>
                    <a:pt x="664617" y="1402667"/>
                  </a:lnTo>
                  <a:lnTo>
                    <a:pt x="708790" y="1422374"/>
                  </a:lnTo>
                  <a:lnTo>
                    <a:pt x="748263" y="1438236"/>
                  </a:lnTo>
                  <a:lnTo>
                    <a:pt x="796767" y="1453236"/>
                  </a:lnTo>
                  <a:lnTo>
                    <a:pt x="857219" y="1463306"/>
                  </a:lnTo>
                  <a:lnTo>
                    <a:pt x="897603" y="1465403"/>
                  </a:lnTo>
                  <a:lnTo>
                    <a:pt x="928787" y="1463950"/>
                  </a:lnTo>
                  <a:lnTo>
                    <a:pt x="960090" y="1459015"/>
                  </a:lnTo>
                  <a:lnTo>
                    <a:pt x="990304" y="1449731"/>
                  </a:lnTo>
                  <a:lnTo>
                    <a:pt x="1010422" y="1439282"/>
                  </a:lnTo>
                  <a:lnTo>
                    <a:pt x="917636" y="1439282"/>
                  </a:lnTo>
                  <a:lnTo>
                    <a:pt x="870251" y="1438986"/>
                  </a:lnTo>
                  <a:lnTo>
                    <a:pt x="826172" y="1433473"/>
                  </a:lnTo>
                  <a:lnTo>
                    <a:pt x="756303" y="1414136"/>
                  </a:lnTo>
                  <a:lnTo>
                    <a:pt x="717749" y="1398590"/>
                  </a:lnTo>
                  <a:lnTo>
                    <a:pt x="674338" y="1379185"/>
                  </a:lnTo>
                  <a:lnTo>
                    <a:pt x="626143" y="1356459"/>
                  </a:lnTo>
                  <a:lnTo>
                    <a:pt x="458856" y="1276224"/>
                  </a:lnTo>
                  <a:lnTo>
                    <a:pt x="423862" y="1261641"/>
                  </a:lnTo>
                  <a:lnTo>
                    <a:pt x="385545" y="1248538"/>
                  </a:lnTo>
                  <a:lnTo>
                    <a:pt x="344610" y="1236312"/>
                  </a:lnTo>
                  <a:lnTo>
                    <a:pt x="243988" y="1208092"/>
                  </a:lnTo>
                  <a:lnTo>
                    <a:pt x="188086" y="1190420"/>
                  </a:lnTo>
                  <a:lnTo>
                    <a:pt x="136573" y="1170111"/>
                  </a:lnTo>
                  <a:lnTo>
                    <a:pt x="91972" y="1145938"/>
                  </a:lnTo>
                  <a:lnTo>
                    <a:pt x="56806" y="1116673"/>
                  </a:lnTo>
                  <a:lnTo>
                    <a:pt x="33597" y="1081089"/>
                  </a:lnTo>
                  <a:lnTo>
                    <a:pt x="25156" y="1046145"/>
                  </a:lnTo>
                  <a:lnTo>
                    <a:pt x="27340" y="1006706"/>
                  </a:lnTo>
                  <a:lnTo>
                    <a:pt x="40199" y="962479"/>
                  </a:lnTo>
                  <a:lnTo>
                    <a:pt x="63784" y="913169"/>
                  </a:lnTo>
                  <a:lnTo>
                    <a:pt x="72624" y="892757"/>
                  </a:lnTo>
                  <a:lnTo>
                    <a:pt x="89151" y="829134"/>
                  </a:lnTo>
                  <a:lnTo>
                    <a:pt x="96819" y="787608"/>
                  </a:lnTo>
                  <a:lnTo>
                    <a:pt x="104079" y="740730"/>
                  </a:lnTo>
                  <a:lnTo>
                    <a:pt x="110919" y="689343"/>
                  </a:lnTo>
                  <a:lnTo>
                    <a:pt x="117332" y="634288"/>
                  </a:lnTo>
                  <a:lnTo>
                    <a:pt x="123309" y="576410"/>
                  </a:lnTo>
                  <a:lnTo>
                    <a:pt x="128839" y="516551"/>
                  </a:lnTo>
                  <a:lnTo>
                    <a:pt x="133913" y="455554"/>
                  </a:lnTo>
                  <a:lnTo>
                    <a:pt x="138523" y="394262"/>
                  </a:lnTo>
                  <a:lnTo>
                    <a:pt x="142659" y="333518"/>
                  </a:lnTo>
                  <a:lnTo>
                    <a:pt x="146312" y="274164"/>
                  </a:lnTo>
                  <a:lnTo>
                    <a:pt x="149472" y="217043"/>
                  </a:lnTo>
                  <a:lnTo>
                    <a:pt x="152130" y="162998"/>
                  </a:lnTo>
                  <a:lnTo>
                    <a:pt x="154278" y="112873"/>
                  </a:lnTo>
                  <a:lnTo>
                    <a:pt x="155898" y="67692"/>
                  </a:lnTo>
                  <a:lnTo>
                    <a:pt x="157002" y="27751"/>
                  </a:lnTo>
                  <a:lnTo>
                    <a:pt x="343239" y="27751"/>
                  </a:lnTo>
                  <a:lnTo>
                    <a:pt x="289979" y="23227"/>
                  </a:lnTo>
                  <a:lnTo>
                    <a:pt x="232961" y="15854"/>
                  </a:lnTo>
                  <a:lnTo>
                    <a:pt x="190583" y="8628"/>
                  </a:lnTo>
                  <a:lnTo>
                    <a:pt x="151841" y="801"/>
                  </a:lnTo>
                  <a:lnTo>
                    <a:pt x="144712" y="0"/>
                  </a:lnTo>
                  <a:close/>
                </a:path>
                <a:path w="1076325" h="1465580">
                  <a:moveTo>
                    <a:pt x="343239" y="27751"/>
                  </a:moveTo>
                  <a:lnTo>
                    <a:pt x="157002" y="27751"/>
                  </a:lnTo>
                  <a:lnTo>
                    <a:pt x="185874" y="33592"/>
                  </a:lnTo>
                  <a:lnTo>
                    <a:pt x="229048" y="40955"/>
                  </a:lnTo>
                  <a:lnTo>
                    <a:pt x="287107" y="48467"/>
                  </a:lnTo>
                  <a:lnTo>
                    <a:pt x="360329" y="54687"/>
                  </a:lnTo>
                  <a:lnTo>
                    <a:pt x="564177" y="67451"/>
                  </a:lnTo>
                  <a:lnTo>
                    <a:pt x="569638" y="67692"/>
                  </a:lnTo>
                  <a:lnTo>
                    <a:pt x="526039" y="445426"/>
                  </a:lnTo>
                  <a:lnTo>
                    <a:pt x="521199" y="486609"/>
                  </a:lnTo>
                  <a:lnTo>
                    <a:pt x="516134" y="536596"/>
                  </a:lnTo>
                  <a:lnTo>
                    <a:pt x="511602" y="592442"/>
                  </a:lnTo>
                  <a:lnTo>
                    <a:pt x="508336" y="651413"/>
                  </a:lnTo>
                  <a:lnTo>
                    <a:pt x="507068" y="710777"/>
                  </a:lnTo>
                  <a:lnTo>
                    <a:pt x="508531" y="767803"/>
                  </a:lnTo>
                  <a:lnTo>
                    <a:pt x="513457" y="819757"/>
                  </a:lnTo>
                  <a:lnTo>
                    <a:pt x="522580" y="863908"/>
                  </a:lnTo>
                  <a:lnTo>
                    <a:pt x="565279" y="932623"/>
                  </a:lnTo>
                  <a:lnTo>
                    <a:pt x="604279" y="964261"/>
                  </a:lnTo>
                  <a:lnTo>
                    <a:pt x="651362" y="993455"/>
                  </a:lnTo>
                  <a:lnTo>
                    <a:pt x="704257" y="1021225"/>
                  </a:lnTo>
                  <a:lnTo>
                    <a:pt x="809472" y="1072132"/>
                  </a:lnTo>
                  <a:lnTo>
                    <a:pt x="857266" y="1096417"/>
                  </a:lnTo>
                  <a:lnTo>
                    <a:pt x="902729" y="1122013"/>
                  </a:lnTo>
                  <a:lnTo>
                    <a:pt x="944510" y="1149484"/>
                  </a:lnTo>
                  <a:lnTo>
                    <a:pt x="981257" y="1179398"/>
                  </a:lnTo>
                  <a:lnTo>
                    <a:pt x="1011620" y="1212321"/>
                  </a:lnTo>
                  <a:lnTo>
                    <a:pt x="1034251" y="1248830"/>
                  </a:lnTo>
                  <a:lnTo>
                    <a:pt x="1047788" y="1289460"/>
                  </a:lnTo>
                  <a:lnTo>
                    <a:pt x="1050892" y="1334809"/>
                  </a:lnTo>
                  <a:lnTo>
                    <a:pt x="1045388" y="1359558"/>
                  </a:lnTo>
                  <a:lnTo>
                    <a:pt x="1021994" y="1399253"/>
                  </a:lnTo>
                  <a:lnTo>
                    <a:pt x="963791" y="1431819"/>
                  </a:lnTo>
                  <a:lnTo>
                    <a:pt x="917636" y="1439282"/>
                  </a:lnTo>
                  <a:lnTo>
                    <a:pt x="1010422" y="1439282"/>
                  </a:lnTo>
                  <a:lnTo>
                    <a:pt x="1057382" y="1394445"/>
                  </a:lnTo>
                  <a:lnTo>
                    <a:pt x="1076165" y="1337121"/>
                  </a:lnTo>
                  <a:lnTo>
                    <a:pt x="1073714" y="1291035"/>
                  </a:lnTo>
                  <a:lnTo>
                    <a:pt x="1061926" y="1249431"/>
                  </a:lnTo>
                  <a:lnTo>
                    <a:pt x="1041970" y="1211873"/>
                  </a:lnTo>
                  <a:lnTo>
                    <a:pt x="1015013" y="1177925"/>
                  </a:lnTo>
                  <a:lnTo>
                    <a:pt x="982223" y="1147152"/>
                  </a:lnTo>
                  <a:lnTo>
                    <a:pt x="944768" y="1119119"/>
                  </a:lnTo>
                  <a:lnTo>
                    <a:pt x="903817" y="1093391"/>
                  </a:lnTo>
                  <a:lnTo>
                    <a:pt x="860536" y="1069531"/>
                  </a:lnTo>
                  <a:lnTo>
                    <a:pt x="816093" y="1047106"/>
                  </a:lnTo>
                  <a:lnTo>
                    <a:pt x="717297" y="999348"/>
                  </a:lnTo>
                  <a:lnTo>
                    <a:pt x="666473" y="972824"/>
                  </a:lnTo>
                  <a:lnTo>
                    <a:pt x="621495" y="945325"/>
                  </a:lnTo>
                  <a:lnTo>
                    <a:pt x="584671" y="916070"/>
                  </a:lnTo>
                  <a:lnTo>
                    <a:pt x="558310" y="884277"/>
                  </a:lnTo>
                  <a:lnTo>
                    <a:pt x="537116" y="807496"/>
                  </a:lnTo>
                  <a:lnTo>
                    <a:pt x="533123" y="755139"/>
                  </a:lnTo>
                  <a:lnTo>
                    <a:pt x="532468" y="697763"/>
                  </a:lnTo>
                  <a:lnTo>
                    <a:pt x="534350" y="638586"/>
                  </a:lnTo>
                  <a:lnTo>
                    <a:pt x="537971" y="580827"/>
                  </a:lnTo>
                  <a:lnTo>
                    <a:pt x="542531" y="527703"/>
                  </a:lnTo>
                  <a:lnTo>
                    <a:pt x="547232" y="482433"/>
                  </a:lnTo>
                  <a:lnTo>
                    <a:pt x="551623" y="445212"/>
                  </a:lnTo>
                  <a:lnTo>
                    <a:pt x="597261" y="49849"/>
                  </a:lnTo>
                  <a:lnTo>
                    <a:pt x="592397" y="43600"/>
                  </a:lnTo>
                  <a:lnTo>
                    <a:pt x="585874" y="42737"/>
                  </a:lnTo>
                  <a:lnTo>
                    <a:pt x="581576" y="42737"/>
                  </a:lnTo>
                  <a:lnTo>
                    <a:pt x="567749" y="42180"/>
                  </a:lnTo>
                  <a:lnTo>
                    <a:pt x="361930" y="29338"/>
                  </a:lnTo>
                  <a:lnTo>
                    <a:pt x="343239" y="27751"/>
                  </a:lnTo>
                  <a:close/>
                </a:path>
                <a:path w="1076325" h="1465580">
                  <a:moveTo>
                    <a:pt x="584243" y="42521"/>
                  </a:moveTo>
                  <a:lnTo>
                    <a:pt x="582986" y="42533"/>
                  </a:lnTo>
                  <a:lnTo>
                    <a:pt x="581779" y="42737"/>
                  </a:lnTo>
                  <a:lnTo>
                    <a:pt x="585874" y="42737"/>
                  </a:lnTo>
                  <a:lnTo>
                    <a:pt x="584243" y="42521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591668" y="1261756"/>
              <a:ext cx="447040" cy="256540"/>
            </a:xfrm>
            <a:custGeom>
              <a:avLst/>
              <a:gdLst/>
              <a:ahLst/>
              <a:cxnLst/>
              <a:rect l="l" t="t" r="r" b="b"/>
              <a:pathLst>
                <a:path w="447039" h="256540">
                  <a:moveTo>
                    <a:pt x="7531" y="0"/>
                  </a:moveTo>
                  <a:lnTo>
                    <a:pt x="0" y="211099"/>
                  </a:lnTo>
                  <a:lnTo>
                    <a:pt x="36582" y="220786"/>
                  </a:lnTo>
                  <a:lnTo>
                    <a:pt x="132880" y="240436"/>
                  </a:lnTo>
                  <a:lnTo>
                    <a:pt x="268715" y="255933"/>
                  </a:lnTo>
                  <a:lnTo>
                    <a:pt x="423913" y="253161"/>
                  </a:lnTo>
                  <a:lnTo>
                    <a:pt x="446786" y="42290"/>
                  </a:lnTo>
                  <a:lnTo>
                    <a:pt x="318321" y="33300"/>
                  </a:lnTo>
                  <a:lnTo>
                    <a:pt x="229744" y="25898"/>
                  </a:lnTo>
                  <a:lnTo>
                    <a:pt x="139874" y="16119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78766" y="1248722"/>
              <a:ext cx="473075" cy="283845"/>
            </a:xfrm>
            <a:custGeom>
              <a:avLst/>
              <a:gdLst/>
              <a:ahLst/>
              <a:cxnLst/>
              <a:rect l="l" t="t" r="r" b="b"/>
              <a:pathLst>
                <a:path w="473075" h="283844">
                  <a:moveTo>
                    <a:pt x="18440" y="0"/>
                  </a:moveTo>
                  <a:lnTo>
                    <a:pt x="14897" y="1066"/>
                  </a:lnTo>
                  <a:lnTo>
                    <a:pt x="9486" y="5676"/>
                  </a:lnTo>
                  <a:lnTo>
                    <a:pt x="7874" y="9017"/>
                  </a:lnTo>
                  <a:lnTo>
                    <a:pt x="0" y="229450"/>
                  </a:lnTo>
                  <a:lnTo>
                    <a:pt x="3708" y="234632"/>
                  </a:lnTo>
                  <a:lnTo>
                    <a:pt x="45680" y="245891"/>
                  </a:lnTo>
                  <a:lnTo>
                    <a:pt x="86504" y="255100"/>
                  </a:lnTo>
                  <a:lnTo>
                    <a:pt x="139239" y="265086"/>
                  </a:lnTo>
                  <a:lnTo>
                    <a:pt x="201518" y="274228"/>
                  </a:lnTo>
                  <a:lnTo>
                    <a:pt x="270973" y="280903"/>
                  </a:lnTo>
                  <a:lnTo>
                    <a:pt x="345236" y="283489"/>
                  </a:lnTo>
                  <a:lnTo>
                    <a:pt x="368289" y="283220"/>
                  </a:lnTo>
                  <a:lnTo>
                    <a:pt x="414813" y="280933"/>
                  </a:lnTo>
                  <a:lnTo>
                    <a:pt x="450474" y="258014"/>
                  </a:lnTo>
                  <a:lnTo>
                    <a:pt x="358811" y="258014"/>
                  </a:lnTo>
                  <a:lnTo>
                    <a:pt x="293827" y="256840"/>
                  </a:lnTo>
                  <a:lnTo>
                    <a:pt x="231962" y="252152"/>
                  </a:lnTo>
                  <a:lnTo>
                    <a:pt x="174829" y="245052"/>
                  </a:lnTo>
                  <a:lnTo>
                    <a:pt x="124046" y="236646"/>
                  </a:lnTo>
                  <a:lnTo>
                    <a:pt x="81227" y="228036"/>
                  </a:lnTo>
                  <a:lnTo>
                    <a:pt x="25946" y="214617"/>
                  </a:lnTo>
                  <a:lnTo>
                    <a:pt x="32626" y="27292"/>
                  </a:lnTo>
                  <a:lnTo>
                    <a:pt x="274335" y="27292"/>
                  </a:lnTo>
                  <a:lnTo>
                    <a:pt x="89269" y="8246"/>
                  </a:lnTo>
                  <a:lnTo>
                    <a:pt x="18440" y="0"/>
                  </a:lnTo>
                  <a:close/>
                </a:path>
                <a:path w="473075" h="283844">
                  <a:moveTo>
                    <a:pt x="274335" y="27292"/>
                  </a:moveTo>
                  <a:lnTo>
                    <a:pt x="32626" y="27292"/>
                  </a:lnTo>
                  <a:lnTo>
                    <a:pt x="138290" y="39178"/>
                  </a:lnTo>
                  <a:lnTo>
                    <a:pt x="312538" y="56353"/>
                  </a:lnTo>
                  <a:lnTo>
                    <a:pt x="445630" y="67081"/>
                  </a:lnTo>
                  <a:lnTo>
                    <a:pt x="425297" y="254571"/>
                  </a:lnTo>
                  <a:lnTo>
                    <a:pt x="358811" y="258014"/>
                  </a:lnTo>
                  <a:lnTo>
                    <a:pt x="450474" y="258014"/>
                  </a:lnTo>
                  <a:lnTo>
                    <a:pt x="472681" y="53263"/>
                  </a:lnTo>
                  <a:lnTo>
                    <a:pt x="471639" y="49822"/>
                  </a:lnTo>
                  <a:lnTo>
                    <a:pt x="467194" y="44526"/>
                  </a:lnTo>
                  <a:lnTo>
                    <a:pt x="463994" y="42900"/>
                  </a:lnTo>
                  <a:lnTo>
                    <a:pt x="389396" y="37370"/>
                  </a:lnTo>
                  <a:lnTo>
                    <a:pt x="274335" y="27292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33736" y="2381422"/>
              <a:ext cx="392430" cy="390525"/>
            </a:xfrm>
            <a:custGeom>
              <a:avLst/>
              <a:gdLst/>
              <a:ahLst/>
              <a:cxnLst/>
              <a:rect l="l" t="t" r="r" b="b"/>
              <a:pathLst>
                <a:path w="392429" h="390525">
                  <a:moveTo>
                    <a:pt x="243979" y="0"/>
                  </a:moveTo>
                  <a:lnTo>
                    <a:pt x="123210" y="17619"/>
                  </a:lnTo>
                  <a:lnTo>
                    <a:pt x="57538" y="52181"/>
                  </a:lnTo>
                  <a:lnTo>
                    <a:pt x="24093" y="129505"/>
                  </a:lnTo>
                  <a:lnTo>
                    <a:pt x="0" y="275412"/>
                  </a:lnTo>
                  <a:lnTo>
                    <a:pt x="150311" y="362579"/>
                  </a:lnTo>
                  <a:lnTo>
                    <a:pt x="239039" y="390197"/>
                  </a:lnTo>
                  <a:lnTo>
                    <a:pt x="300944" y="356975"/>
                  </a:lnTo>
                  <a:lnTo>
                    <a:pt x="370789" y="261620"/>
                  </a:lnTo>
                  <a:lnTo>
                    <a:pt x="392396" y="159218"/>
                  </a:lnTo>
                  <a:lnTo>
                    <a:pt x="344203" y="76122"/>
                  </a:lnTo>
                  <a:lnTo>
                    <a:pt x="277600" y="20370"/>
                  </a:lnTo>
                  <a:lnTo>
                    <a:pt x="243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20435" y="2368523"/>
              <a:ext cx="421640" cy="365760"/>
            </a:xfrm>
            <a:custGeom>
              <a:avLst/>
              <a:gdLst/>
              <a:ahLst/>
              <a:cxnLst/>
              <a:rect l="l" t="t" r="r" b="b"/>
              <a:pathLst>
                <a:path w="421640" h="365760">
                  <a:moveTo>
                    <a:pt x="258330" y="0"/>
                  </a:moveTo>
                  <a:lnTo>
                    <a:pt x="219863" y="8555"/>
                  </a:lnTo>
                  <a:lnTo>
                    <a:pt x="183923" y="22266"/>
                  </a:lnTo>
                  <a:lnTo>
                    <a:pt x="141795" y="45605"/>
                  </a:lnTo>
                  <a:lnTo>
                    <a:pt x="85646" y="93926"/>
                  </a:lnTo>
                  <a:lnTo>
                    <a:pt x="58362" y="128873"/>
                  </a:lnTo>
                  <a:lnTo>
                    <a:pt x="33945" y="172083"/>
                  </a:lnTo>
                  <a:lnTo>
                    <a:pt x="14147" y="224361"/>
                  </a:lnTo>
                  <a:lnTo>
                    <a:pt x="723" y="286512"/>
                  </a:lnTo>
                  <a:lnTo>
                    <a:pt x="0" y="291553"/>
                  </a:lnTo>
                  <a:lnTo>
                    <a:pt x="2374" y="296532"/>
                  </a:lnTo>
                  <a:lnTo>
                    <a:pt x="53847" y="322990"/>
                  </a:lnTo>
                  <a:lnTo>
                    <a:pt x="103422" y="342489"/>
                  </a:lnTo>
                  <a:lnTo>
                    <a:pt x="163416" y="358752"/>
                  </a:lnTo>
                  <a:lnTo>
                    <a:pt x="228638" y="365556"/>
                  </a:lnTo>
                  <a:lnTo>
                    <a:pt x="274546" y="361371"/>
                  </a:lnTo>
                  <a:lnTo>
                    <a:pt x="318695" y="347400"/>
                  </a:lnTo>
                  <a:lnTo>
                    <a:pt x="331566" y="339199"/>
                  </a:lnTo>
                  <a:lnTo>
                    <a:pt x="203571" y="339199"/>
                  </a:lnTo>
                  <a:lnTo>
                    <a:pt x="157370" y="331763"/>
                  </a:lnTo>
                  <a:lnTo>
                    <a:pt x="114315" y="319579"/>
                  </a:lnTo>
                  <a:lnTo>
                    <a:pt x="76722" y="305351"/>
                  </a:lnTo>
                  <a:lnTo>
                    <a:pt x="46905" y="291781"/>
                  </a:lnTo>
                  <a:lnTo>
                    <a:pt x="27177" y="281571"/>
                  </a:lnTo>
                  <a:lnTo>
                    <a:pt x="45845" y="208933"/>
                  </a:lnTo>
                  <a:lnTo>
                    <a:pt x="73554" y="151411"/>
                  </a:lnTo>
                  <a:lnTo>
                    <a:pt x="107184" y="107261"/>
                  </a:lnTo>
                  <a:lnTo>
                    <a:pt x="143614" y="74739"/>
                  </a:lnTo>
                  <a:lnTo>
                    <a:pt x="179724" y="52102"/>
                  </a:lnTo>
                  <a:lnTo>
                    <a:pt x="238501" y="29506"/>
                  </a:lnTo>
                  <a:lnTo>
                    <a:pt x="254927" y="26060"/>
                  </a:lnTo>
                  <a:lnTo>
                    <a:pt x="302365" y="26060"/>
                  </a:lnTo>
                  <a:lnTo>
                    <a:pt x="278758" y="10447"/>
                  </a:lnTo>
                  <a:lnTo>
                    <a:pt x="263093" y="1612"/>
                  </a:lnTo>
                  <a:lnTo>
                    <a:pt x="260845" y="457"/>
                  </a:lnTo>
                  <a:lnTo>
                    <a:pt x="258330" y="0"/>
                  </a:lnTo>
                  <a:close/>
                </a:path>
                <a:path w="421640" h="365760">
                  <a:moveTo>
                    <a:pt x="302365" y="26060"/>
                  </a:moveTo>
                  <a:lnTo>
                    <a:pt x="254927" y="26060"/>
                  </a:lnTo>
                  <a:lnTo>
                    <a:pt x="281981" y="42650"/>
                  </a:lnTo>
                  <a:lnTo>
                    <a:pt x="323759" y="74275"/>
                  </a:lnTo>
                  <a:lnTo>
                    <a:pt x="365564" y="118379"/>
                  </a:lnTo>
                  <a:lnTo>
                    <a:pt x="392696" y="172402"/>
                  </a:lnTo>
                  <a:lnTo>
                    <a:pt x="396107" y="196384"/>
                  </a:lnTo>
                  <a:lnTo>
                    <a:pt x="394042" y="220270"/>
                  </a:lnTo>
                  <a:lnTo>
                    <a:pt x="373557" y="267423"/>
                  </a:lnTo>
                  <a:lnTo>
                    <a:pt x="337913" y="306001"/>
                  </a:lnTo>
                  <a:lnTo>
                    <a:pt x="296157" y="329021"/>
                  </a:lnTo>
                  <a:lnTo>
                    <a:pt x="250605" y="339186"/>
                  </a:lnTo>
                  <a:lnTo>
                    <a:pt x="203571" y="339199"/>
                  </a:lnTo>
                  <a:lnTo>
                    <a:pt x="331566" y="339199"/>
                  </a:lnTo>
                  <a:lnTo>
                    <a:pt x="394648" y="281571"/>
                  </a:lnTo>
                  <a:lnTo>
                    <a:pt x="419176" y="224566"/>
                  </a:lnTo>
                  <a:lnTo>
                    <a:pt x="421544" y="195432"/>
                  </a:lnTo>
                  <a:lnTo>
                    <a:pt x="417283" y="166027"/>
                  </a:lnTo>
                  <a:lnTo>
                    <a:pt x="392194" y="111972"/>
                  </a:lnTo>
                  <a:lnTo>
                    <a:pt x="353769" y="67065"/>
                  </a:lnTo>
                  <a:lnTo>
                    <a:pt x="312470" y="32744"/>
                  </a:lnTo>
                  <a:lnTo>
                    <a:pt x="302365" y="2606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460136" y="2111509"/>
              <a:ext cx="290195" cy="386080"/>
            </a:xfrm>
            <a:custGeom>
              <a:avLst/>
              <a:gdLst/>
              <a:ahLst/>
              <a:cxnLst/>
              <a:rect l="l" t="t" r="r" b="b"/>
              <a:pathLst>
                <a:path w="290195" h="386080">
                  <a:moveTo>
                    <a:pt x="66208" y="0"/>
                  </a:moveTo>
                  <a:lnTo>
                    <a:pt x="25239" y="62806"/>
                  </a:lnTo>
                  <a:lnTo>
                    <a:pt x="5111" y="103830"/>
                  </a:lnTo>
                  <a:lnTo>
                    <a:pt x="0" y="141151"/>
                  </a:lnTo>
                  <a:lnTo>
                    <a:pt x="4079" y="192849"/>
                  </a:lnTo>
                  <a:lnTo>
                    <a:pt x="56209" y="295216"/>
                  </a:lnTo>
                  <a:lnTo>
                    <a:pt x="153558" y="353482"/>
                  </a:lnTo>
                  <a:lnTo>
                    <a:pt x="247574" y="379644"/>
                  </a:lnTo>
                  <a:lnTo>
                    <a:pt x="289702" y="385699"/>
                  </a:lnTo>
                  <a:lnTo>
                    <a:pt x="267710" y="203500"/>
                  </a:lnTo>
                  <a:lnTo>
                    <a:pt x="189447" y="84464"/>
                  </a:lnTo>
                  <a:lnTo>
                    <a:pt x="105438" y="19621"/>
                  </a:lnTo>
                  <a:lnTo>
                    <a:pt x="66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451586" y="2097518"/>
              <a:ext cx="313055" cy="412750"/>
            </a:xfrm>
            <a:custGeom>
              <a:avLst/>
              <a:gdLst/>
              <a:ahLst/>
              <a:cxnLst/>
              <a:rect l="l" t="t" r="r" b="b"/>
              <a:pathLst>
                <a:path w="313054" h="412750">
                  <a:moveTo>
                    <a:pt x="73736" y="0"/>
                  </a:moveTo>
                  <a:lnTo>
                    <a:pt x="27465" y="75453"/>
                  </a:lnTo>
                  <a:lnTo>
                    <a:pt x="5664" y="139347"/>
                  </a:lnTo>
                  <a:lnTo>
                    <a:pt x="0" y="208153"/>
                  </a:lnTo>
                  <a:lnTo>
                    <a:pt x="10232" y="251232"/>
                  </a:lnTo>
                  <a:lnTo>
                    <a:pt x="31383" y="290196"/>
                  </a:lnTo>
                  <a:lnTo>
                    <a:pt x="63169" y="324736"/>
                  </a:lnTo>
                  <a:lnTo>
                    <a:pt x="105308" y="354543"/>
                  </a:lnTo>
                  <a:lnTo>
                    <a:pt x="157518" y="379310"/>
                  </a:lnTo>
                  <a:lnTo>
                    <a:pt x="208528" y="395907"/>
                  </a:lnTo>
                  <a:lnTo>
                    <a:pt x="252610" y="405938"/>
                  </a:lnTo>
                  <a:lnTo>
                    <a:pt x="297573" y="412381"/>
                  </a:lnTo>
                  <a:lnTo>
                    <a:pt x="298259" y="412394"/>
                  </a:lnTo>
                  <a:lnTo>
                    <a:pt x="304712" y="412381"/>
                  </a:lnTo>
                  <a:lnTo>
                    <a:pt x="310184" y="407543"/>
                  </a:lnTo>
                  <a:lnTo>
                    <a:pt x="310883" y="401027"/>
                  </a:lnTo>
                  <a:lnTo>
                    <a:pt x="311233" y="385610"/>
                  </a:lnTo>
                  <a:lnTo>
                    <a:pt x="286791" y="385610"/>
                  </a:lnTo>
                  <a:lnTo>
                    <a:pt x="261284" y="381595"/>
                  </a:lnTo>
                  <a:lnTo>
                    <a:pt x="185089" y="362142"/>
                  </a:lnTo>
                  <a:lnTo>
                    <a:pt x="142009" y="344932"/>
                  </a:lnTo>
                  <a:lnTo>
                    <a:pt x="100682" y="321551"/>
                  </a:lnTo>
                  <a:lnTo>
                    <a:pt x="64911" y="291116"/>
                  </a:lnTo>
                  <a:lnTo>
                    <a:pt x="38502" y="252739"/>
                  </a:lnTo>
                  <a:lnTo>
                    <a:pt x="25260" y="205536"/>
                  </a:lnTo>
                  <a:lnTo>
                    <a:pt x="28561" y="153632"/>
                  </a:lnTo>
                  <a:lnTo>
                    <a:pt x="43810" y="102714"/>
                  </a:lnTo>
                  <a:lnTo>
                    <a:pt x="63395" y="59325"/>
                  </a:lnTo>
                  <a:lnTo>
                    <a:pt x="79705" y="30010"/>
                  </a:lnTo>
                  <a:lnTo>
                    <a:pt x="131548" y="30010"/>
                  </a:lnTo>
                  <a:lnTo>
                    <a:pt x="127776" y="27454"/>
                  </a:lnTo>
                  <a:lnTo>
                    <a:pt x="102958" y="13288"/>
                  </a:lnTo>
                  <a:lnTo>
                    <a:pt x="85965" y="4981"/>
                  </a:lnTo>
                  <a:lnTo>
                    <a:pt x="79273" y="2120"/>
                  </a:lnTo>
                  <a:lnTo>
                    <a:pt x="73736" y="0"/>
                  </a:lnTo>
                  <a:close/>
                </a:path>
                <a:path w="313054" h="412750">
                  <a:moveTo>
                    <a:pt x="131548" y="30010"/>
                  </a:moveTo>
                  <a:lnTo>
                    <a:pt x="79705" y="30010"/>
                  </a:lnTo>
                  <a:lnTo>
                    <a:pt x="96689" y="38613"/>
                  </a:lnTo>
                  <a:lnTo>
                    <a:pt x="119889" y="52299"/>
                  </a:lnTo>
                  <a:lnTo>
                    <a:pt x="176858" y="96281"/>
                  </a:lnTo>
                  <a:lnTo>
                    <a:pt x="206584" y="127257"/>
                  </a:lnTo>
                  <a:lnTo>
                    <a:pt x="234443" y="164677"/>
                  </a:lnTo>
                  <a:lnTo>
                    <a:pt x="258414" y="208882"/>
                  </a:lnTo>
                  <a:lnTo>
                    <a:pt x="276477" y="260212"/>
                  </a:lnTo>
                  <a:lnTo>
                    <a:pt x="286609" y="319008"/>
                  </a:lnTo>
                  <a:lnTo>
                    <a:pt x="286791" y="385610"/>
                  </a:lnTo>
                  <a:lnTo>
                    <a:pt x="311233" y="385610"/>
                  </a:lnTo>
                  <a:lnTo>
                    <a:pt x="312604" y="325192"/>
                  </a:lnTo>
                  <a:lnTo>
                    <a:pt x="302342" y="258503"/>
                  </a:lnTo>
                  <a:lnTo>
                    <a:pt x="282572" y="200552"/>
                  </a:lnTo>
                  <a:lnTo>
                    <a:pt x="255772" y="150926"/>
                  </a:lnTo>
                  <a:lnTo>
                    <a:pt x="224416" y="109215"/>
                  </a:lnTo>
                  <a:lnTo>
                    <a:pt x="190980" y="75006"/>
                  </a:lnTo>
                  <a:lnTo>
                    <a:pt x="157942" y="47890"/>
                  </a:lnTo>
                  <a:lnTo>
                    <a:pt x="131548" y="3001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652322" y="1286122"/>
              <a:ext cx="10160" cy="202565"/>
            </a:xfrm>
            <a:custGeom>
              <a:avLst/>
              <a:gdLst/>
              <a:ahLst/>
              <a:cxnLst/>
              <a:rect l="l" t="t" r="r" b="b"/>
              <a:pathLst>
                <a:path w="10160" h="202565">
                  <a:moveTo>
                    <a:pt x="10109" y="0"/>
                  </a:moveTo>
                  <a:lnTo>
                    <a:pt x="0" y="202018"/>
                  </a:lnTo>
                  <a:lnTo>
                    <a:pt x="1258" y="186946"/>
                  </a:lnTo>
                  <a:lnTo>
                    <a:pt x="2730" y="160878"/>
                  </a:lnTo>
                  <a:lnTo>
                    <a:pt x="10109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639047" y="1273298"/>
              <a:ext cx="36830" cy="227965"/>
            </a:xfrm>
            <a:custGeom>
              <a:avLst/>
              <a:gdLst/>
              <a:ahLst/>
              <a:cxnLst/>
              <a:rect l="l" t="t" r="r" b="b"/>
              <a:pathLst>
                <a:path w="36829" h="227965">
                  <a:moveTo>
                    <a:pt x="17246" y="0"/>
                  </a:moveTo>
                  <a:lnTo>
                    <a:pt x="11010" y="5232"/>
                  </a:lnTo>
                  <a:lnTo>
                    <a:pt x="2994" y="173757"/>
                  </a:lnTo>
                  <a:lnTo>
                    <a:pt x="635" y="213690"/>
                  </a:lnTo>
                  <a:lnTo>
                    <a:pt x="0" y="220662"/>
                  </a:lnTo>
                  <a:lnTo>
                    <a:pt x="5143" y="226847"/>
                  </a:lnTo>
                  <a:lnTo>
                    <a:pt x="13296" y="227545"/>
                  </a:lnTo>
                  <a:lnTo>
                    <a:pt x="19786" y="227545"/>
                  </a:lnTo>
                  <a:lnTo>
                    <a:pt x="28290" y="176426"/>
                  </a:lnTo>
                  <a:lnTo>
                    <a:pt x="31605" y="109508"/>
                  </a:lnTo>
                  <a:lnTo>
                    <a:pt x="36385" y="6388"/>
                  </a:lnTo>
                  <a:lnTo>
                    <a:pt x="30962" y="457"/>
                  </a:lnTo>
                  <a:lnTo>
                    <a:pt x="1724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738483" y="1298293"/>
              <a:ext cx="13970" cy="206375"/>
            </a:xfrm>
            <a:custGeom>
              <a:avLst/>
              <a:gdLst/>
              <a:ahLst/>
              <a:cxnLst/>
              <a:rect l="l" t="t" r="r" b="b"/>
              <a:pathLst>
                <a:path w="13970" h="206375">
                  <a:moveTo>
                    <a:pt x="13919" y="0"/>
                  </a:moveTo>
                  <a:lnTo>
                    <a:pt x="0" y="206146"/>
                  </a:lnTo>
                  <a:lnTo>
                    <a:pt x="2460" y="172221"/>
                  </a:lnTo>
                  <a:lnTo>
                    <a:pt x="13919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725302" y="1297462"/>
              <a:ext cx="40005" cy="219710"/>
            </a:xfrm>
            <a:custGeom>
              <a:avLst/>
              <a:gdLst/>
              <a:ahLst/>
              <a:cxnLst/>
              <a:rect l="l" t="t" r="r" b="b"/>
              <a:pathLst>
                <a:path w="40004" h="219709">
                  <a:moveTo>
                    <a:pt x="14427" y="0"/>
                  </a:moveTo>
                  <a:lnTo>
                    <a:pt x="0" y="213055"/>
                  </a:lnTo>
                  <a:lnTo>
                    <a:pt x="5257" y="219138"/>
                  </a:lnTo>
                  <a:lnTo>
                    <a:pt x="13195" y="219684"/>
                  </a:lnTo>
                  <a:lnTo>
                    <a:pt x="19786" y="219684"/>
                  </a:lnTo>
                  <a:lnTo>
                    <a:pt x="25361" y="214591"/>
                  </a:lnTo>
                  <a:lnTo>
                    <a:pt x="28317" y="173963"/>
                  </a:lnTo>
                  <a:lnTo>
                    <a:pt x="39776" y="1663"/>
                  </a:lnTo>
                  <a:lnTo>
                    <a:pt x="14427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810519" y="1304647"/>
              <a:ext cx="23495" cy="209550"/>
            </a:xfrm>
            <a:custGeom>
              <a:avLst/>
              <a:gdLst/>
              <a:ahLst/>
              <a:cxnLst/>
              <a:rect l="l" t="t" r="r" b="b"/>
              <a:pathLst>
                <a:path w="23495" h="209550">
                  <a:moveTo>
                    <a:pt x="23495" y="0"/>
                  </a:moveTo>
                  <a:lnTo>
                    <a:pt x="0" y="209054"/>
                  </a:lnTo>
                  <a:lnTo>
                    <a:pt x="8282" y="149395"/>
                  </a:lnTo>
                  <a:lnTo>
                    <a:pt x="13490" y="107732"/>
                  </a:lnTo>
                  <a:lnTo>
                    <a:pt x="17827" y="64466"/>
                  </a:lnTo>
                  <a:lnTo>
                    <a:pt x="2349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796973" y="1291296"/>
              <a:ext cx="50800" cy="235585"/>
            </a:xfrm>
            <a:custGeom>
              <a:avLst/>
              <a:gdLst/>
              <a:ahLst/>
              <a:cxnLst/>
              <a:rect l="l" t="t" r="r" b="b"/>
              <a:pathLst>
                <a:path w="50800" h="235584">
                  <a:moveTo>
                    <a:pt x="31178" y="0"/>
                  </a:moveTo>
                  <a:lnTo>
                    <a:pt x="24993" y="5270"/>
                  </a:lnTo>
                  <a:lnTo>
                    <a:pt x="16840" y="89893"/>
                  </a:lnTo>
                  <a:lnTo>
                    <a:pt x="9256" y="156265"/>
                  </a:lnTo>
                  <a:lnTo>
                    <a:pt x="3385" y="202727"/>
                  </a:lnTo>
                  <a:lnTo>
                    <a:pt x="0" y="227583"/>
                  </a:lnTo>
                  <a:lnTo>
                    <a:pt x="4838" y="234010"/>
                  </a:lnTo>
                  <a:lnTo>
                    <a:pt x="13563" y="235102"/>
                  </a:lnTo>
                  <a:lnTo>
                    <a:pt x="19786" y="235102"/>
                  </a:lnTo>
                  <a:lnTo>
                    <a:pt x="25222" y="230517"/>
                  </a:lnTo>
                  <a:lnTo>
                    <a:pt x="34456" y="159389"/>
                  </a:lnTo>
                  <a:lnTo>
                    <a:pt x="42088" y="92588"/>
                  </a:lnTo>
                  <a:lnTo>
                    <a:pt x="50304" y="7454"/>
                  </a:lnTo>
                  <a:lnTo>
                    <a:pt x="45135" y="1295"/>
                  </a:lnTo>
                  <a:lnTo>
                    <a:pt x="31178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887412" y="1309503"/>
              <a:ext cx="23495" cy="210185"/>
            </a:xfrm>
            <a:custGeom>
              <a:avLst/>
              <a:gdLst/>
              <a:ahLst/>
              <a:cxnLst/>
              <a:rect l="l" t="t" r="r" b="b"/>
              <a:pathLst>
                <a:path w="23495" h="210184">
                  <a:moveTo>
                    <a:pt x="23126" y="0"/>
                  </a:moveTo>
                  <a:lnTo>
                    <a:pt x="0" y="210058"/>
                  </a:lnTo>
                  <a:lnTo>
                    <a:pt x="23126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874020" y="1308110"/>
              <a:ext cx="49530" cy="224154"/>
            </a:xfrm>
            <a:custGeom>
              <a:avLst/>
              <a:gdLst/>
              <a:ahLst/>
              <a:cxnLst/>
              <a:rect l="l" t="t" r="r" b="b"/>
              <a:pathLst>
                <a:path w="49529" h="224155">
                  <a:moveTo>
                    <a:pt x="23888" y="0"/>
                  </a:moveTo>
                  <a:lnTo>
                    <a:pt x="0" y="217042"/>
                  </a:lnTo>
                  <a:lnTo>
                    <a:pt x="5041" y="223316"/>
                  </a:lnTo>
                  <a:lnTo>
                    <a:pt x="13411" y="224154"/>
                  </a:lnTo>
                  <a:lnTo>
                    <a:pt x="19799" y="224154"/>
                  </a:lnTo>
                  <a:lnTo>
                    <a:pt x="25311" y="219341"/>
                  </a:lnTo>
                  <a:lnTo>
                    <a:pt x="49136" y="2781"/>
                  </a:lnTo>
                  <a:lnTo>
                    <a:pt x="23888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967769" y="1314661"/>
              <a:ext cx="26670" cy="203835"/>
            </a:xfrm>
            <a:custGeom>
              <a:avLst/>
              <a:gdLst/>
              <a:ahLst/>
              <a:cxnLst/>
              <a:rect l="l" t="t" r="r" b="b"/>
              <a:pathLst>
                <a:path w="26670" h="203834">
                  <a:moveTo>
                    <a:pt x="24752" y="0"/>
                  </a:moveTo>
                  <a:lnTo>
                    <a:pt x="0" y="203834"/>
                  </a:lnTo>
                  <a:lnTo>
                    <a:pt x="16453" y="101216"/>
                  </a:lnTo>
                  <a:lnTo>
                    <a:pt x="24515" y="45777"/>
                  </a:lnTo>
                  <a:lnTo>
                    <a:pt x="26508" y="18408"/>
                  </a:lnTo>
                  <a:lnTo>
                    <a:pt x="24752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954114" y="1301023"/>
              <a:ext cx="51435" cy="230504"/>
            </a:xfrm>
            <a:custGeom>
              <a:avLst/>
              <a:gdLst/>
              <a:ahLst/>
              <a:cxnLst/>
              <a:rect l="l" t="t" r="r" b="b"/>
              <a:pathLst>
                <a:path w="51435" h="230505">
                  <a:moveTo>
                    <a:pt x="43726" y="0"/>
                  </a:moveTo>
                  <a:lnTo>
                    <a:pt x="29692" y="2044"/>
                  </a:lnTo>
                  <a:lnTo>
                    <a:pt x="24853" y="8458"/>
                  </a:lnTo>
                  <a:lnTo>
                    <a:pt x="25831" y="15405"/>
                  </a:lnTo>
                  <a:lnTo>
                    <a:pt x="24593" y="44891"/>
                  </a:lnTo>
                  <a:lnTo>
                    <a:pt x="18537" y="96950"/>
                  </a:lnTo>
                  <a:lnTo>
                    <a:pt x="9949" y="158246"/>
                  </a:lnTo>
                  <a:lnTo>
                    <a:pt x="0" y="222377"/>
                  </a:lnTo>
                  <a:lnTo>
                    <a:pt x="4699" y="228892"/>
                  </a:lnTo>
                  <a:lnTo>
                    <a:pt x="13665" y="230174"/>
                  </a:lnTo>
                  <a:lnTo>
                    <a:pt x="19786" y="230174"/>
                  </a:lnTo>
                  <a:lnTo>
                    <a:pt x="31866" y="183306"/>
                  </a:lnTo>
                  <a:lnTo>
                    <a:pt x="41178" y="119386"/>
                  </a:lnTo>
                  <a:lnTo>
                    <a:pt x="49192" y="53618"/>
                  </a:lnTo>
                  <a:lnTo>
                    <a:pt x="50977" y="11874"/>
                  </a:lnTo>
                  <a:lnTo>
                    <a:pt x="49999" y="4927"/>
                  </a:lnTo>
                  <a:lnTo>
                    <a:pt x="4372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6025443" y="506932"/>
            <a:ext cx="857250" cy="139700"/>
            <a:chOff x="6025443" y="506932"/>
            <a:chExt cx="857250" cy="139700"/>
          </a:xfrm>
        </p:grpSpPr>
        <p:pic>
          <p:nvPicPr>
            <p:cNvPr id="62" name="object 6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25443" y="509977"/>
              <a:ext cx="86258" cy="11018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34331" y="539850"/>
              <a:ext cx="64617" cy="8183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173" y="506932"/>
              <a:ext cx="368955" cy="11475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615366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77" y="94107"/>
                  </a:lnTo>
                  <a:lnTo>
                    <a:pt x="24777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77" y="31242"/>
                  </a:lnTo>
                  <a:lnTo>
                    <a:pt x="24777" y="8610"/>
                  </a:lnTo>
                  <a:lnTo>
                    <a:pt x="15925" y="8610"/>
                  </a:lnTo>
                  <a:lnTo>
                    <a:pt x="13119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88" y="109702"/>
                  </a:lnTo>
                  <a:lnTo>
                    <a:pt x="26987" y="110413"/>
                  </a:lnTo>
                  <a:lnTo>
                    <a:pt x="36931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595" y="31318"/>
                  </a:lnTo>
                  <a:lnTo>
                    <a:pt x="65595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100" y="0"/>
                  </a:lnTo>
                  <a:lnTo>
                    <a:pt x="65100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19696" y="539087"/>
              <a:ext cx="162678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147" y="522908"/>
            <a:ext cx="1515110" cy="1515110"/>
          </a:xfrm>
          <a:custGeom>
            <a:avLst/>
            <a:gdLst/>
            <a:ahLst/>
            <a:cxnLst/>
            <a:rect l="l" t="t" r="r" b="b"/>
            <a:pathLst>
              <a:path w="1515109" h="1515110">
                <a:moveTo>
                  <a:pt x="1358392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2"/>
                </a:lnTo>
                <a:lnTo>
                  <a:pt x="8001" y="107219"/>
                </a:lnTo>
                <a:lnTo>
                  <a:pt x="0" y="156692"/>
                </a:lnTo>
                <a:lnTo>
                  <a:pt x="0" y="1358392"/>
                </a:lnTo>
                <a:lnTo>
                  <a:pt x="8001" y="1407871"/>
                </a:lnTo>
                <a:lnTo>
                  <a:pt x="30273" y="1450881"/>
                </a:lnTo>
                <a:lnTo>
                  <a:pt x="64215" y="1484823"/>
                </a:lnTo>
                <a:lnTo>
                  <a:pt x="107226" y="1507095"/>
                </a:lnTo>
                <a:lnTo>
                  <a:pt x="156705" y="1515097"/>
                </a:lnTo>
                <a:lnTo>
                  <a:pt x="1358392" y="1515097"/>
                </a:lnTo>
                <a:lnTo>
                  <a:pt x="1407871" y="1507095"/>
                </a:lnTo>
                <a:lnTo>
                  <a:pt x="1441469" y="1489697"/>
                </a:lnTo>
                <a:lnTo>
                  <a:pt x="156705" y="1489697"/>
                </a:lnTo>
                <a:lnTo>
                  <a:pt x="105643" y="1479362"/>
                </a:lnTo>
                <a:lnTo>
                  <a:pt x="63901" y="1451195"/>
                </a:lnTo>
                <a:lnTo>
                  <a:pt x="35734" y="1409453"/>
                </a:lnTo>
                <a:lnTo>
                  <a:pt x="25399" y="1358392"/>
                </a:lnTo>
                <a:lnTo>
                  <a:pt x="25399" y="156692"/>
                </a:lnTo>
                <a:lnTo>
                  <a:pt x="35734" y="105638"/>
                </a:lnTo>
                <a:lnTo>
                  <a:pt x="63901" y="63900"/>
                </a:lnTo>
                <a:lnTo>
                  <a:pt x="105643" y="35734"/>
                </a:lnTo>
                <a:lnTo>
                  <a:pt x="156705" y="25400"/>
                </a:lnTo>
                <a:lnTo>
                  <a:pt x="1441470" y="25400"/>
                </a:lnTo>
                <a:lnTo>
                  <a:pt x="1407871" y="8001"/>
                </a:lnTo>
                <a:lnTo>
                  <a:pt x="1358392" y="0"/>
                </a:lnTo>
                <a:close/>
              </a:path>
              <a:path w="1515109" h="1515110">
                <a:moveTo>
                  <a:pt x="1441470" y="25400"/>
                </a:moveTo>
                <a:lnTo>
                  <a:pt x="1358392" y="25400"/>
                </a:lnTo>
                <a:lnTo>
                  <a:pt x="1409453" y="35734"/>
                </a:lnTo>
                <a:lnTo>
                  <a:pt x="1451195" y="63900"/>
                </a:lnTo>
                <a:lnTo>
                  <a:pt x="1479362" y="105638"/>
                </a:lnTo>
                <a:lnTo>
                  <a:pt x="1489697" y="156692"/>
                </a:lnTo>
                <a:lnTo>
                  <a:pt x="1489697" y="1358392"/>
                </a:lnTo>
                <a:lnTo>
                  <a:pt x="1479362" y="1409453"/>
                </a:lnTo>
                <a:lnTo>
                  <a:pt x="1451195" y="1451195"/>
                </a:lnTo>
                <a:lnTo>
                  <a:pt x="1409453" y="1479362"/>
                </a:lnTo>
                <a:lnTo>
                  <a:pt x="1358392" y="1489697"/>
                </a:lnTo>
                <a:lnTo>
                  <a:pt x="1441469" y="1489697"/>
                </a:lnTo>
                <a:lnTo>
                  <a:pt x="1450881" y="1484823"/>
                </a:lnTo>
                <a:lnTo>
                  <a:pt x="1484823" y="1450881"/>
                </a:lnTo>
                <a:lnTo>
                  <a:pt x="1507095" y="1407871"/>
                </a:lnTo>
                <a:lnTo>
                  <a:pt x="1515097" y="1358392"/>
                </a:lnTo>
                <a:lnTo>
                  <a:pt x="1515097" y="156692"/>
                </a:lnTo>
                <a:lnTo>
                  <a:pt x="1507095" y="107219"/>
                </a:lnTo>
                <a:lnTo>
                  <a:pt x="1484823" y="64212"/>
                </a:lnTo>
                <a:lnTo>
                  <a:pt x="1450881" y="30273"/>
                </a:lnTo>
                <a:lnTo>
                  <a:pt x="1441470" y="25400"/>
                </a:lnTo>
                <a:close/>
              </a:path>
            </a:pathLst>
          </a:custGeom>
          <a:solidFill>
            <a:srgbClr val="95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3449" y="436626"/>
            <a:ext cx="1460500" cy="167640"/>
            <a:chOff x="473449" y="436626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49" y="436626"/>
              <a:ext cx="1263912" cy="1675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90" y="436740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05" y="46977"/>
                  </a:moveTo>
                  <a:lnTo>
                    <a:pt x="215" y="46977"/>
                  </a:lnTo>
                  <a:lnTo>
                    <a:pt x="215" y="165163"/>
                  </a:lnTo>
                  <a:lnTo>
                    <a:pt x="32105" y="165163"/>
                  </a:lnTo>
                  <a:lnTo>
                    <a:pt x="32105" y="46977"/>
                  </a:lnTo>
                  <a:close/>
                </a:path>
                <a:path w="33019" h="165734">
                  <a:moveTo>
                    <a:pt x="32448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48" y="30060"/>
                  </a:lnTo>
                  <a:lnTo>
                    <a:pt x="32448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95" y="481421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169" y="481422"/>
            <a:ext cx="102869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5561" y="482684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50" y="481422"/>
            <a:ext cx="499109" cy="157480"/>
            <a:chOff x="2259350" y="481422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350" y="481425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333" y="481422"/>
              <a:ext cx="236598" cy="122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845619" y="1105561"/>
            <a:ext cx="476250" cy="151130"/>
            <a:chOff x="5845619" y="1105561"/>
            <a:chExt cx="476250" cy="15113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45619" y="1105561"/>
              <a:ext cx="433116" cy="13031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98563" y="1214370"/>
              <a:ext cx="22860" cy="42545"/>
            </a:xfrm>
            <a:custGeom>
              <a:avLst/>
              <a:gdLst/>
              <a:ahLst/>
              <a:cxnLst/>
              <a:rect l="l" t="t" r="r" b="b"/>
              <a:pathLst>
                <a:path w="22860" h="42544">
                  <a:moveTo>
                    <a:pt x="22758" y="0"/>
                  </a:moveTo>
                  <a:lnTo>
                    <a:pt x="2222" y="0"/>
                  </a:lnTo>
                  <a:lnTo>
                    <a:pt x="2222" y="19646"/>
                  </a:lnTo>
                  <a:lnTo>
                    <a:pt x="9956" y="20091"/>
                  </a:lnTo>
                  <a:lnTo>
                    <a:pt x="0" y="42049"/>
                  </a:lnTo>
                  <a:lnTo>
                    <a:pt x="7658" y="42049"/>
                  </a:lnTo>
                  <a:lnTo>
                    <a:pt x="22758" y="17068"/>
                  </a:lnTo>
                  <a:lnTo>
                    <a:pt x="22758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379192" y="1140403"/>
            <a:ext cx="440055" cy="95885"/>
            <a:chOff x="6379192" y="1140403"/>
            <a:chExt cx="440055" cy="95885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79192" y="1140408"/>
              <a:ext cx="79298" cy="9547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77793" y="1142181"/>
              <a:ext cx="77609" cy="937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82242" y="1140403"/>
              <a:ext cx="236839" cy="95478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6043374" y="1305200"/>
            <a:ext cx="259715" cy="154940"/>
            <a:chOff x="6043374" y="1305200"/>
            <a:chExt cx="259715" cy="154940"/>
          </a:xfrm>
        </p:grpSpPr>
        <p:sp>
          <p:nvSpPr>
            <p:cNvPr id="20" name="object 20"/>
            <p:cNvSpPr/>
            <p:nvPr/>
          </p:nvSpPr>
          <p:spPr>
            <a:xfrm>
              <a:off x="6043371" y="1305204"/>
              <a:ext cx="71120" cy="133350"/>
            </a:xfrm>
            <a:custGeom>
              <a:avLst/>
              <a:gdLst/>
              <a:ahLst/>
              <a:cxnLst/>
              <a:rect l="l" t="t" r="r" b="b"/>
              <a:pathLst>
                <a:path w="71120" h="133350">
                  <a:moveTo>
                    <a:pt x="31457" y="121170"/>
                  </a:moveTo>
                  <a:lnTo>
                    <a:pt x="23228" y="120840"/>
                  </a:lnTo>
                  <a:lnTo>
                    <a:pt x="20701" y="119570"/>
                  </a:lnTo>
                  <a:lnTo>
                    <a:pt x="17081" y="114960"/>
                  </a:lnTo>
                  <a:lnTo>
                    <a:pt x="16179" y="111480"/>
                  </a:lnTo>
                  <a:lnTo>
                    <a:pt x="16179" y="0"/>
                  </a:lnTo>
                  <a:lnTo>
                    <a:pt x="0" y="0"/>
                  </a:lnTo>
                  <a:lnTo>
                    <a:pt x="0" y="111658"/>
                  </a:lnTo>
                  <a:lnTo>
                    <a:pt x="279" y="114757"/>
                  </a:lnTo>
                  <a:lnTo>
                    <a:pt x="18211" y="133261"/>
                  </a:lnTo>
                  <a:lnTo>
                    <a:pt x="23202" y="133261"/>
                  </a:lnTo>
                  <a:lnTo>
                    <a:pt x="24396" y="133261"/>
                  </a:lnTo>
                  <a:lnTo>
                    <a:pt x="31457" y="131838"/>
                  </a:lnTo>
                  <a:lnTo>
                    <a:pt x="31457" y="121170"/>
                  </a:lnTo>
                  <a:close/>
                </a:path>
                <a:path w="71120" h="133350">
                  <a:moveTo>
                    <a:pt x="70408" y="40182"/>
                  </a:moveTo>
                  <a:lnTo>
                    <a:pt x="54495" y="40182"/>
                  </a:lnTo>
                  <a:lnTo>
                    <a:pt x="54495" y="132105"/>
                  </a:lnTo>
                  <a:lnTo>
                    <a:pt x="70408" y="132105"/>
                  </a:lnTo>
                  <a:lnTo>
                    <a:pt x="70408" y="40182"/>
                  </a:lnTo>
                  <a:close/>
                </a:path>
                <a:path w="71120" h="133350">
                  <a:moveTo>
                    <a:pt x="70764" y="3632"/>
                  </a:moveTo>
                  <a:lnTo>
                    <a:pt x="53962" y="3632"/>
                  </a:lnTo>
                  <a:lnTo>
                    <a:pt x="53962" y="20701"/>
                  </a:lnTo>
                  <a:lnTo>
                    <a:pt x="70764" y="20701"/>
                  </a:lnTo>
                  <a:lnTo>
                    <a:pt x="70764" y="3632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36365" y="1308755"/>
              <a:ext cx="166155" cy="150864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6360390" y="1305196"/>
            <a:ext cx="255904" cy="133985"/>
            <a:chOff x="6360390" y="1305196"/>
            <a:chExt cx="255904" cy="133985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60390" y="1305196"/>
              <a:ext cx="84289" cy="13388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66183" y="1318627"/>
              <a:ext cx="149966" cy="120448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4278429" y="473491"/>
            <a:ext cx="641350" cy="1611630"/>
          </a:xfrm>
          <a:custGeom>
            <a:avLst/>
            <a:gdLst/>
            <a:ahLst/>
            <a:cxnLst/>
            <a:rect l="l" t="t" r="r" b="b"/>
            <a:pathLst>
              <a:path w="641350" h="1611630">
                <a:moveTo>
                  <a:pt x="152552" y="1490827"/>
                </a:moveTo>
                <a:lnTo>
                  <a:pt x="112826" y="1507337"/>
                </a:lnTo>
                <a:lnTo>
                  <a:pt x="97281" y="1546707"/>
                </a:lnTo>
                <a:lnTo>
                  <a:pt x="100091" y="1565757"/>
                </a:lnTo>
                <a:lnTo>
                  <a:pt x="142189" y="1601317"/>
                </a:lnTo>
                <a:lnTo>
                  <a:pt x="206952" y="1611477"/>
                </a:lnTo>
                <a:lnTo>
                  <a:pt x="257694" y="1611477"/>
                </a:lnTo>
                <a:lnTo>
                  <a:pt x="302866" y="1605127"/>
                </a:lnTo>
                <a:lnTo>
                  <a:pt x="332568" y="1596237"/>
                </a:lnTo>
                <a:lnTo>
                  <a:pt x="208246" y="1596237"/>
                </a:lnTo>
                <a:lnTo>
                  <a:pt x="165504" y="1591157"/>
                </a:lnTo>
                <a:lnTo>
                  <a:pt x="121034" y="1573377"/>
                </a:lnTo>
                <a:lnTo>
                  <a:pt x="112826" y="1546707"/>
                </a:lnTo>
                <a:lnTo>
                  <a:pt x="113530" y="1537817"/>
                </a:lnTo>
                <a:lnTo>
                  <a:pt x="144313" y="1507337"/>
                </a:lnTo>
                <a:lnTo>
                  <a:pt x="293749" y="1507337"/>
                </a:lnTo>
                <a:lnTo>
                  <a:pt x="302818" y="1503527"/>
                </a:lnTo>
                <a:lnTo>
                  <a:pt x="306887" y="1500987"/>
                </a:lnTo>
                <a:lnTo>
                  <a:pt x="215107" y="1500987"/>
                </a:lnTo>
                <a:lnTo>
                  <a:pt x="193955" y="1498447"/>
                </a:lnTo>
                <a:lnTo>
                  <a:pt x="184505" y="1495907"/>
                </a:lnTo>
                <a:lnTo>
                  <a:pt x="175707" y="1494637"/>
                </a:lnTo>
                <a:lnTo>
                  <a:pt x="167447" y="1492097"/>
                </a:lnTo>
                <a:lnTo>
                  <a:pt x="159729" y="1492097"/>
                </a:lnTo>
                <a:lnTo>
                  <a:pt x="152552" y="1490827"/>
                </a:lnTo>
                <a:close/>
              </a:path>
              <a:path w="641350" h="1611630">
                <a:moveTo>
                  <a:pt x="581774" y="445617"/>
                </a:moveTo>
                <a:lnTo>
                  <a:pt x="541172" y="445617"/>
                </a:lnTo>
                <a:lnTo>
                  <a:pt x="548125" y="446887"/>
                </a:lnTo>
                <a:lnTo>
                  <a:pt x="562375" y="451967"/>
                </a:lnTo>
                <a:lnTo>
                  <a:pt x="569671" y="457047"/>
                </a:lnTo>
                <a:lnTo>
                  <a:pt x="575867" y="462127"/>
                </a:lnTo>
                <a:lnTo>
                  <a:pt x="579804" y="469747"/>
                </a:lnTo>
                <a:lnTo>
                  <a:pt x="581481" y="478637"/>
                </a:lnTo>
                <a:lnTo>
                  <a:pt x="580897" y="488797"/>
                </a:lnTo>
                <a:lnTo>
                  <a:pt x="496265" y="1306677"/>
                </a:lnTo>
                <a:lnTo>
                  <a:pt x="489575" y="1351127"/>
                </a:lnTo>
                <a:lnTo>
                  <a:pt x="479856" y="1394307"/>
                </a:lnTo>
                <a:lnTo>
                  <a:pt x="465812" y="1436217"/>
                </a:lnTo>
                <a:lnTo>
                  <a:pt x="446176" y="1475587"/>
                </a:lnTo>
                <a:lnTo>
                  <a:pt x="399972" y="1532737"/>
                </a:lnTo>
                <a:lnTo>
                  <a:pt x="337375" y="1575917"/>
                </a:lnTo>
                <a:lnTo>
                  <a:pt x="299629" y="1589887"/>
                </a:lnTo>
                <a:lnTo>
                  <a:pt x="242840" y="1596237"/>
                </a:lnTo>
                <a:lnTo>
                  <a:pt x="332568" y="1596237"/>
                </a:lnTo>
                <a:lnTo>
                  <a:pt x="342557" y="1591157"/>
                </a:lnTo>
                <a:lnTo>
                  <a:pt x="363859" y="1580997"/>
                </a:lnTo>
                <a:lnTo>
                  <a:pt x="382904" y="1568297"/>
                </a:lnTo>
                <a:lnTo>
                  <a:pt x="414223" y="1542897"/>
                </a:lnTo>
                <a:lnTo>
                  <a:pt x="450004" y="1499717"/>
                </a:lnTo>
                <a:lnTo>
                  <a:pt x="471275" y="1462887"/>
                </a:lnTo>
                <a:lnTo>
                  <a:pt x="488969" y="1418437"/>
                </a:lnTo>
                <a:lnTo>
                  <a:pt x="500635" y="1375257"/>
                </a:lnTo>
                <a:lnTo>
                  <a:pt x="508840" y="1330807"/>
                </a:lnTo>
                <a:lnTo>
                  <a:pt x="596442" y="491337"/>
                </a:lnTo>
                <a:lnTo>
                  <a:pt x="596819" y="476097"/>
                </a:lnTo>
                <a:lnTo>
                  <a:pt x="594499" y="464667"/>
                </a:lnTo>
                <a:lnTo>
                  <a:pt x="589484" y="453237"/>
                </a:lnTo>
                <a:lnTo>
                  <a:pt x="581774" y="445617"/>
                </a:lnTo>
                <a:close/>
              </a:path>
              <a:path w="641350" h="1611630">
                <a:moveTo>
                  <a:pt x="293749" y="1507337"/>
                </a:moveTo>
                <a:lnTo>
                  <a:pt x="159017" y="1507337"/>
                </a:lnTo>
                <a:lnTo>
                  <a:pt x="166354" y="1508607"/>
                </a:lnTo>
                <a:lnTo>
                  <a:pt x="174562" y="1509877"/>
                </a:lnTo>
                <a:lnTo>
                  <a:pt x="183641" y="1512417"/>
                </a:lnTo>
                <a:lnTo>
                  <a:pt x="193462" y="1513687"/>
                </a:lnTo>
                <a:lnTo>
                  <a:pt x="203931" y="1516227"/>
                </a:lnTo>
                <a:lnTo>
                  <a:pt x="215051" y="1516227"/>
                </a:lnTo>
                <a:lnTo>
                  <a:pt x="226821" y="1517497"/>
                </a:lnTo>
                <a:lnTo>
                  <a:pt x="249703" y="1516227"/>
                </a:lnTo>
                <a:lnTo>
                  <a:pt x="269997" y="1513687"/>
                </a:lnTo>
                <a:lnTo>
                  <a:pt x="287702" y="1509877"/>
                </a:lnTo>
                <a:lnTo>
                  <a:pt x="293749" y="1507337"/>
                </a:lnTo>
                <a:close/>
              </a:path>
              <a:path w="641350" h="1611630">
                <a:moveTo>
                  <a:pt x="541172" y="430377"/>
                </a:moveTo>
                <a:lnTo>
                  <a:pt x="498360" y="449427"/>
                </a:lnTo>
                <a:lnTo>
                  <a:pt x="399541" y="1296517"/>
                </a:lnTo>
                <a:lnTo>
                  <a:pt x="395111" y="1326997"/>
                </a:lnTo>
                <a:lnTo>
                  <a:pt x="380430" y="1384147"/>
                </a:lnTo>
                <a:lnTo>
                  <a:pt x="357121" y="1436217"/>
                </a:lnTo>
                <a:lnTo>
                  <a:pt x="319982" y="1475587"/>
                </a:lnTo>
                <a:lnTo>
                  <a:pt x="282520" y="1494637"/>
                </a:lnTo>
                <a:lnTo>
                  <a:pt x="247977" y="1500987"/>
                </a:lnTo>
                <a:lnTo>
                  <a:pt x="306887" y="1500987"/>
                </a:lnTo>
                <a:lnTo>
                  <a:pt x="351605" y="1467967"/>
                </a:lnTo>
                <a:lnTo>
                  <a:pt x="384009" y="1418437"/>
                </a:lnTo>
                <a:lnTo>
                  <a:pt x="403853" y="1360017"/>
                </a:lnTo>
                <a:lnTo>
                  <a:pt x="415086" y="1297787"/>
                </a:lnTo>
                <a:lnTo>
                  <a:pt x="501459" y="482447"/>
                </a:lnTo>
                <a:lnTo>
                  <a:pt x="503655" y="473557"/>
                </a:lnTo>
                <a:lnTo>
                  <a:pt x="541172" y="445617"/>
                </a:lnTo>
                <a:lnTo>
                  <a:pt x="581774" y="445617"/>
                </a:lnTo>
                <a:lnTo>
                  <a:pt x="572426" y="439267"/>
                </a:lnTo>
                <a:lnTo>
                  <a:pt x="562540" y="434187"/>
                </a:lnTo>
                <a:lnTo>
                  <a:pt x="552120" y="431647"/>
                </a:lnTo>
                <a:lnTo>
                  <a:pt x="541172" y="430377"/>
                </a:lnTo>
                <a:close/>
              </a:path>
              <a:path w="641350" h="1611630">
                <a:moveTo>
                  <a:pt x="222199" y="1387957"/>
                </a:moveTo>
                <a:lnTo>
                  <a:pt x="146811" y="1404467"/>
                </a:lnTo>
                <a:lnTo>
                  <a:pt x="143344" y="1407007"/>
                </a:lnTo>
                <a:lnTo>
                  <a:pt x="142189" y="1410817"/>
                </a:lnTo>
                <a:lnTo>
                  <a:pt x="141071" y="1414627"/>
                </a:lnTo>
                <a:lnTo>
                  <a:pt x="143916" y="1419707"/>
                </a:lnTo>
                <a:lnTo>
                  <a:pt x="150825" y="1423517"/>
                </a:lnTo>
                <a:lnTo>
                  <a:pt x="207822" y="1457807"/>
                </a:lnTo>
                <a:lnTo>
                  <a:pt x="211277" y="1460347"/>
                </a:lnTo>
                <a:lnTo>
                  <a:pt x="214147" y="1460347"/>
                </a:lnTo>
                <a:lnTo>
                  <a:pt x="216458" y="1455267"/>
                </a:lnTo>
                <a:lnTo>
                  <a:pt x="218757" y="1451457"/>
                </a:lnTo>
                <a:lnTo>
                  <a:pt x="217589" y="1448917"/>
                </a:lnTo>
                <a:lnTo>
                  <a:pt x="213004" y="1446377"/>
                </a:lnTo>
                <a:lnTo>
                  <a:pt x="183641" y="1426057"/>
                </a:lnTo>
                <a:lnTo>
                  <a:pt x="260827" y="1426057"/>
                </a:lnTo>
                <a:lnTo>
                  <a:pt x="276084" y="1418437"/>
                </a:lnTo>
                <a:lnTo>
                  <a:pt x="217017" y="1418437"/>
                </a:lnTo>
                <a:lnTo>
                  <a:pt x="198589" y="1415897"/>
                </a:lnTo>
                <a:lnTo>
                  <a:pt x="191693" y="1414627"/>
                </a:lnTo>
                <a:lnTo>
                  <a:pt x="187109" y="1412087"/>
                </a:lnTo>
                <a:lnTo>
                  <a:pt x="219925" y="1401927"/>
                </a:lnTo>
                <a:lnTo>
                  <a:pt x="223367" y="1400657"/>
                </a:lnTo>
                <a:lnTo>
                  <a:pt x="225107" y="1398117"/>
                </a:lnTo>
                <a:lnTo>
                  <a:pt x="225107" y="1389227"/>
                </a:lnTo>
                <a:lnTo>
                  <a:pt x="222199" y="1387957"/>
                </a:lnTo>
                <a:close/>
              </a:path>
              <a:path w="641350" h="1611630">
                <a:moveTo>
                  <a:pt x="260827" y="1426057"/>
                </a:moveTo>
                <a:lnTo>
                  <a:pt x="183641" y="1426057"/>
                </a:lnTo>
                <a:lnTo>
                  <a:pt x="188239" y="1427327"/>
                </a:lnTo>
                <a:lnTo>
                  <a:pt x="195440" y="1429867"/>
                </a:lnTo>
                <a:lnTo>
                  <a:pt x="215010" y="1432407"/>
                </a:lnTo>
                <a:lnTo>
                  <a:pt x="228549" y="1432407"/>
                </a:lnTo>
                <a:lnTo>
                  <a:pt x="255742" y="1428597"/>
                </a:lnTo>
                <a:lnTo>
                  <a:pt x="260827" y="1426057"/>
                </a:lnTo>
                <a:close/>
              </a:path>
              <a:path w="641350" h="1611630">
                <a:moveTo>
                  <a:pt x="327571" y="1220317"/>
                </a:moveTo>
                <a:lnTo>
                  <a:pt x="324688" y="1222857"/>
                </a:lnTo>
                <a:lnTo>
                  <a:pt x="323557" y="1229207"/>
                </a:lnTo>
                <a:lnTo>
                  <a:pt x="318376" y="1277467"/>
                </a:lnTo>
                <a:lnTo>
                  <a:pt x="316577" y="1288897"/>
                </a:lnTo>
                <a:lnTo>
                  <a:pt x="308159" y="1338427"/>
                </a:lnTo>
                <a:lnTo>
                  <a:pt x="292137" y="1380337"/>
                </a:lnTo>
                <a:lnTo>
                  <a:pt x="263205" y="1410817"/>
                </a:lnTo>
                <a:lnTo>
                  <a:pt x="241607" y="1418437"/>
                </a:lnTo>
                <a:lnTo>
                  <a:pt x="276084" y="1418437"/>
                </a:lnTo>
                <a:lnTo>
                  <a:pt x="311454" y="1371447"/>
                </a:lnTo>
                <a:lnTo>
                  <a:pt x="324408" y="1330807"/>
                </a:lnTo>
                <a:lnTo>
                  <a:pt x="332181" y="1278737"/>
                </a:lnTo>
                <a:lnTo>
                  <a:pt x="337375" y="1230477"/>
                </a:lnTo>
                <a:lnTo>
                  <a:pt x="338505" y="1224127"/>
                </a:lnTo>
                <a:lnTo>
                  <a:pt x="336778" y="1221587"/>
                </a:lnTo>
                <a:lnTo>
                  <a:pt x="327571" y="1220317"/>
                </a:lnTo>
                <a:close/>
              </a:path>
              <a:path w="641350" h="1611630">
                <a:moveTo>
                  <a:pt x="316331" y="1042517"/>
                </a:moveTo>
                <a:lnTo>
                  <a:pt x="308279" y="1046327"/>
                </a:lnTo>
                <a:lnTo>
                  <a:pt x="307403" y="1050137"/>
                </a:lnTo>
                <a:lnTo>
                  <a:pt x="309740" y="1053947"/>
                </a:lnTo>
                <a:lnTo>
                  <a:pt x="330453" y="1121257"/>
                </a:lnTo>
                <a:lnTo>
                  <a:pt x="332752" y="1127607"/>
                </a:lnTo>
                <a:lnTo>
                  <a:pt x="335902" y="1130147"/>
                </a:lnTo>
                <a:lnTo>
                  <a:pt x="343966" y="1131417"/>
                </a:lnTo>
                <a:lnTo>
                  <a:pt x="347725" y="1128877"/>
                </a:lnTo>
                <a:lnTo>
                  <a:pt x="351193" y="1123797"/>
                </a:lnTo>
                <a:lnTo>
                  <a:pt x="371336" y="1088237"/>
                </a:lnTo>
                <a:lnTo>
                  <a:pt x="351193" y="1088237"/>
                </a:lnTo>
                <a:lnTo>
                  <a:pt x="351331" y="1086967"/>
                </a:lnTo>
                <a:lnTo>
                  <a:pt x="337375" y="1086967"/>
                </a:lnTo>
                <a:lnTo>
                  <a:pt x="321817" y="1048867"/>
                </a:lnTo>
                <a:lnTo>
                  <a:pt x="319493" y="1045057"/>
                </a:lnTo>
                <a:lnTo>
                  <a:pt x="316331" y="1042517"/>
                </a:lnTo>
                <a:close/>
              </a:path>
              <a:path w="641350" h="1611630">
                <a:moveTo>
                  <a:pt x="380822" y="1050137"/>
                </a:moveTo>
                <a:lnTo>
                  <a:pt x="377659" y="1050137"/>
                </a:lnTo>
                <a:lnTo>
                  <a:pt x="375373" y="1053947"/>
                </a:lnTo>
                <a:lnTo>
                  <a:pt x="351193" y="1088237"/>
                </a:lnTo>
                <a:lnTo>
                  <a:pt x="371336" y="1088237"/>
                </a:lnTo>
                <a:lnTo>
                  <a:pt x="385724" y="1062837"/>
                </a:lnTo>
                <a:lnTo>
                  <a:pt x="389191" y="1056487"/>
                </a:lnTo>
                <a:lnTo>
                  <a:pt x="388886" y="1053947"/>
                </a:lnTo>
                <a:lnTo>
                  <a:pt x="384873" y="1051407"/>
                </a:lnTo>
                <a:lnTo>
                  <a:pt x="380822" y="1050137"/>
                </a:lnTo>
                <a:close/>
              </a:path>
              <a:path w="641350" h="1611630">
                <a:moveTo>
                  <a:pt x="409905" y="445617"/>
                </a:moveTo>
                <a:lnTo>
                  <a:pt x="397807" y="448157"/>
                </a:lnTo>
                <a:lnTo>
                  <a:pt x="389172" y="453237"/>
                </a:lnTo>
                <a:lnTo>
                  <a:pt x="383994" y="462127"/>
                </a:lnTo>
                <a:lnTo>
                  <a:pt x="382269" y="473557"/>
                </a:lnTo>
                <a:lnTo>
                  <a:pt x="383348" y="483717"/>
                </a:lnTo>
                <a:lnTo>
                  <a:pt x="386586" y="491337"/>
                </a:lnTo>
                <a:lnTo>
                  <a:pt x="391983" y="496417"/>
                </a:lnTo>
                <a:lnTo>
                  <a:pt x="399541" y="500227"/>
                </a:lnTo>
                <a:lnTo>
                  <a:pt x="337375" y="1086967"/>
                </a:lnTo>
                <a:lnTo>
                  <a:pt x="351331" y="1086967"/>
                </a:lnTo>
                <a:lnTo>
                  <a:pt x="415086" y="501497"/>
                </a:lnTo>
                <a:lnTo>
                  <a:pt x="424906" y="498957"/>
                </a:lnTo>
                <a:lnTo>
                  <a:pt x="431923" y="492607"/>
                </a:lnTo>
                <a:lnTo>
                  <a:pt x="436135" y="484987"/>
                </a:lnTo>
                <a:lnTo>
                  <a:pt x="437540" y="473557"/>
                </a:lnTo>
                <a:lnTo>
                  <a:pt x="435810" y="462127"/>
                </a:lnTo>
                <a:lnTo>
                  <a:pt x="430623" y="453237"/>
                </a:lnTo>
                <a:lnTo>
                  <a:pt x="421986" y="448157"/>
                </a:lnTo>
                <a:lnTo>
                  <a:pt x="409905" y="445617"/>
                </a:lnTo>
                <a:close/>
              </a:path>
              <a:path w="641350" h="1611630">
                <a:moveTo>
                  <a:pt x="330453" y="500227"/>
                </a:moveTo>
                <a:lnTo>
                  <a:pt x="309740" y="500227"/>
                </a:lnTo>
                <a:lnTo>
                  <a:pt x="309740" y="505307"/>
                </a:lnTo>
                <a:lnTo>
                  <a:pt x="308000" y="510387"/>
                </a:lnTo>
                <a:lnTo>
                  <a:pt x="301091" y="518007"/>
                </a:lnTo>
                <a:lnTo>
                  <a:pt x="293585" y="520547"/>
                </a:lnTo>
                <a:lnTo>
                  <a:pt x="280365" y="520547"/>
                </a:lnTo>
                <a:lnTo>
                  <a:pt x="280365" y="534517"/>
                </a:lnTo>
                <a:lnTo>
                  <a:pt x="306273" y="534517"/>
                </a:lnTo>
                <a:lnTo>
                  <a:pt x="306273" y="610717"/>
                </a:lnTo>
                <a:lnTo>
                  <a:pt x="330453" y="610717"/>
                </a:lnTo>
                <a:lnTo>
                  <a:pt x="330453" y="500227"/>
                </a:lnTo>
                <a:close/>
              </a:path>
              <a:path w="641350" h="1611630">
                <a:moveTo>
                  <a:pt x="541172" y="464667"/>
                </a:moveTo>
                <a:lnTo>
                  <a:pt x="531347" y="467207"/>
                </a:lnTo>
                <a:lnTo>
                  <a:pt x="524330" y="471017"/>
                </a:lnTo>
                <a:lnTo>
                  <a:pt x="520121" y="477367"/>
                </a:lnTo>
                <a:lnTo>
                  <a:pt x="518718" y="487527"/>
                </a:lnTo>
                <a:lnTo>
                  <a:pt x="520121" y="497687"/>
                </a:lnTo>
                <a:lnTo>
                  <a:pt x="524330" y="504037"/>
                </a:lnTo>
                <a:lnTo>
                  <a:pt x="531347" y="509117"/>
                </a:lnTo>
                <a:lnTo>
                  <a:pt x="541172" y="510387"/>
                </a:lnTo>
                <a:lnTo>
                  <a:pt x="550986" y="509117"/>
                </a:lnTo>
                <a:lnTo>
                  <a:pt x="558004" y="504037"/>
                </a:lnTo>
                <a:lnTo>
                  <a:pt x="562219" y="497687"/>
                </a:lnTo>
                <a:lnTo>
                  <a:pt x="563626" y="487527"/>
                </a:lnTo>
                <a:lnTo>
                  <a:pt x="562219" y="477367"/>
                </a:lnTo>
                <a:lnTo>
                  <a:pt x="558004" y="471017"/>
                </a:lnTo>
                <a:lnTo>
                  <a:pt x="550986" y="467207"/>
                </a:lnTo>
                <a:lnTo>
                  <a:pt x="541172" y="464667"/>
                </a:lnTo>
                <a:close/>
              </a:path>
              <a:path w="641350" h="1611630">
                <a:moveTo>
                  <a:pt x="570534" y="86359"/>
                </a:moveTo>
                <a:lnTo>
                  <a:pt x="531356" y="98018"/>
                </a:lnTo>
                <a:lnTo>
                  <a:pt x="504907" y="129973"/>
                </a:lnTo>
                <a:lnTo>
                  <a:pt x="499719" y="157175"/>
                </a:lnTo>
                <a:lnTo>
                  <a:pt x="501016" y="171325"/>
                </a:lnTo>
                <a:lnTo>
                  <a:pt x="520458" y="207263"/>
                </a:lnTo>
                <a:lnTo>
                  <a:pt x="556386" y="226707"/>
                </a:lnTo>
                <a:lnTo>
                  <a:pt x="570534" y="228003"/>
                </a:lnTo>
                <a:lnTo>
                  <a:pt x="584674" y="226707"/>
                </a:lnTo>
                <a:lnTo>
                  <a:pt x="597736" y="222819"/>
                </a:lnTo>
                <a:lnTo>
                  <a:pt x="609720" y="216339"/>
                </a:lnTo>
                <a:lnTo>
                  <a:pt x="614398" y="212445"/>
                </a:lnTo>
                <a:lnTo>
                  <a:pt x="570534" y="212445"/>
                </a:lnTo>
                <a:lnTo>
                  <a:pt x="558980" y="211474"/>
                </a:lnTo>
                <a:lnTo>
                  <a:pt x="524015" y="188591"/>
                </a:lnTo>
                <a:lnTo>
                  <a:pt x="515277" y="157175"/>
                </a:lnTo>
                <a:lnTo>
                  <a:pt x="516248" y="145631"/>
                </a:lnTo>
                <a:lnTo>
                  <a:pt x="539120" y="110648"/>
                </a:lnTo>
                <a:lnTo>
                  <a:pt x="570534" y="101904"/>
                </a:lnTo>
                <a:lnTo>
                  <a:pt x="614393" y="101904"/>
                </a:lnTo>
                <a:lnTo>
                  <a:pt x="609720" y="98018"/>
                </a:lnTo>
                <a:lnTo>
                  <a:pt x="597736" y="91541"/>
                </a:lnTo>
                <a:lnTo>
                  <a:pt x="584674" y="87655"/>
                </a:lnTo>
                <a:lnTo>
                  <a:pt x="570534" y="86359"/>
                </a:lnTo>
                <a:close/>
              </a:path>
              <a:path w="641350" h="1611630">
                <a:moveTo>
                  <a:pt x="614393" y="101904"/>
                </a:moveTo>
                <a:lnTo>
                  <a:pt x="570534" y="101904"/>
                </a:lnTo>
                <a:lnTo>
                  <a:pt x="582085" y="102876"/>
                </a:lnTo>
                <a:lnTo>
                  <a:pt x="592559" y="105790"/>
                </a:lnTo>
                <a:lnTo>
                  <a:pt x="621919" y="135159"/>
                </a:lnTo>
                <a:lnTo>
                  <a:pt x="625805" y="157175"/>
                </a:lnTo>
                <a:lnTo>
                  <a:pt x="624833" y="168734"/>
                </a:lnTo>
                <a:lnTo>
                  <a:pt x="601953" y="203701"/>
                </a:lnTo>
                <a:lnTo>
                  <a:pt x="570534" y="212445"/>
                </a:lnTo>
                <a:lnTo>
                  <a:pt x="614398" y="212445"/>
                </a:lnTo>
                <a:lnTo>
                  <a:pt x="640054" y="171325"/>
                </a:lnTo>
                <a:lnTo>
                  <a:pt x="641349" y="157175"/>
                </a:lnTo>
                <a:lnTo>
                  <a:pt x="640054" y="143035"/>
                </a:lnTo>
                <a:lnTo>
                  <a:pt x="636168" y="129973"/>
                </a:lnTo>
                <a:lnTo>
                  <a:pt x="629691" y="117989"/>
                </a:lnTo>
                <a:lnTo>
                  <a:pt x="620623" y="107086"/>
                </a:lnTo>
                <a:lnTo>
                  <a:pt x="614393" y="101904"/>
                </a:lnTo>
                <a:close/>
              </a:path>
              <a:path w="641350" h="1611630">
                <a:moveTo>
                  <a:pt x="483244" y="19011"/>
                </a:moveTo>
                <a:lnTo>
                  <a:pt x="455383" y="19011"/>
                </a:lnTo>
                <a:lnTo>
                  <a:pt x="459409" y="20726"/>
                </a:lnTo>
                <a:lnTo>
                  <a:pt x="464019" y="27635"/>
                </a:lnTo>
                <a:lnTo>
                  <a:pt x="465175" y="31089"/>
                </a:lnTo>
                <a:lnTo>
                  <a:pt x="465175" y="34543"/>
                </a:lnTo>
                <a:lnTo>
                  <a:pt x="439267" y="67360"/>
                </a:lnTo>
                <a:lnTo>
                  <a:pt x="430679" y="74011"/>
                </a:lnTo>
                <a:lnTo>
                  <a:pt x="423927" y="80114"/>
                </a:lnTo>
                <a:lnTo>
                  <a:pt x="419016" y="85670"/>
                </a:lnTo>
                <a:lnTo>
                  <a:pt x="415950" y="90677"/>
                </a:lnTo>
                <a:lnTo>
                  <a:pt x="413067" y="97015"/>
                </a:lnTo>
                <a:lnTo>
                  <a:pt x="411632" y="103644"/>
                </a:lnTo>
                <a:lnTo>
                  <a:pt x="411632" y="110553"/>
                </a:lnTo>
                <a:lnTo>
                  <a:pt x="485901" y="110553"/>
                </a:lnTo>
                <a:lnTo>
                  <a:pt x="485901" y="91541"/>
                </a:lnTo>
                <a:lnTo>
                  <a:pt x="441007" y="91541"/>
                </a:lnTo>
                <a:lnTo>
                  <a:pt x="443044" y="87667"/>
                </a:lnTo>
                <a:lnTo>
                  <a:pt x="447470" y="82923"/>
                </a:lnTo>
                <a:lnTo>
                  <a:pt x="454275" y="77309"/>
                </a:lnTo>
                <a:lnTo>
                  <a:pt x="463448" y="70827"/>
                </a:lnTo>
                <a:lnTo>
                  <a:pt x="473268" y="64031"/>
                </a:lnTo>
                <a:lnTo>
                  <a:pt x="480285" y="55719"/>
                </a:lnTo>
                <a:lnTo>
                  <a:pt x="484497" y="45890"/>
                </a:lnTo>
                <a:lnTo>
                  <a:pt x="485901" y="34543"/>
                </a:lnTo>
                <a:lnTo>
                  <a:pt x="483525" y="19438"/>
                </a:lnTo>
                <a:lnTo>
                  <a:pt x="483244" y="19011"/>
                </a:lnTo>
                <a:close/>
              </a:path>
              <a:path w="641350" h="1611630">
                <a:moveTo>
                  <a:pt x="447903" y="0"/>
                </a:moveTo>
                <a:lnTo>
                  <a:pt x="444449" y="0"/>
                </a:lnTo>
                <a:lnTo>
                  <a:pt x="437540" y="2031"/>
                </a:lnTo>
                <a:lnTo>
                  <a:pt x="411632" y="39725"/>
                </a:lnTo>
                <a:lnTo>
                  <a:pt x="434085" y="39725"/>
                </a:lnTo>
                <a:lnTo>
                  <a:pt x="434159" y="34543"/>
                </a:lnTo>
                <a:lnTo>
                  <a:pt x="434657" y="30530"/>
                </a:lnTo>
                <a:lnTo>
                  <a:pt x="435825" y="25907"/>
                </a:lnTo>
                <a:lnTo>
                  <a:pt x="436956" y="21323"/>
                </a:lnTo>
                <a:lnTo>
                  <a:pt x="441566" y="19011"/>
                </a:lnTo>
                <a:lnTo>
                  <a:pt x="483244" y="19011"/>
                </a:lnTo>
                <a:lnTo>
                  <a:pt x="476399" y="8642"/>
                </a:lnTo>
                <a:lnTo>
                  <a:pt x="464524" y="2161"/>
                </a:lnTo>
                <a:lnTo>
                  <a:pt x="447903" y="0"/>
                </a:lnTo>
                <a:close/>
              </a:path>
              <a:path w="641350" h="1611630">
                <a:moveTo>
                  <a:pt x="12649" y="1494027"/>
                </a:moveTo>
                <a:lnTo>
                  <a:pt x="9207" y="1494027"/>
                </a:lnTo>
                <a:lnTo>
                  <a:pt x="2285" y="1500936"/>
                </a:lnTo>
                <a:lnTo>
                  <a:pt x="2285" y="1504391"/>
                </a:lnTo>
                <a:lnTo>
                  <a:pt x="5740" y="1507845"/>
                </a:lnTo>
                <a:lnTo>
                  <a:pt x="21285" y="1525117"/>
                </a:lnTo>
                <a:lnTo>
                  <a:pt x="0" y="1546415"/>
                </a:lnTo>
                <a:lnTo>
                  <a:pt x="304" y="1549565"/>
                </a:lnTo>
                <a:lnTo>
                  <a:pt x="3149" y="1553616"/>
                </a:lnTo>
                <a:lnTo>
                  <a:pt x="6045" y="1557642"/>
                </a:lnTo>
                <a:lnTo>
                  <a:pt x="9791" y="1557337"/>
                </a:lnTo>
                <a:lnTo>
                  <a:pt x="31648" y="1535480"/>
                </a:lnTo>
                <a:lnTo>
                  <a:pt x="51438" y="1535480"/>
                </a:lnTo>
                <a:lnTo>
                  <a:pt x="42024" y="1525117"/>
                </a:lnTo>
                <a:lnTo>
                  <a:pt x="52381" y="1514754"/>
                </a:lnTo>
                <a:lnTo>
                  <a:pt x="31648" y="1514754"/>
                </a:lnTo>
                <a:lnTo>
                  <a:pt x="16103" y="1497495"/>
                </a:lnTo>
                <a:lnTo>
                  <a:pt x="12649" y="1494027"/>
                </a:lnTo>
                <a:close/>
              </a:path>
              <a:path w="641350" h="1611630">
                <a:moveTo>
                  <a:pt x="51438" y="1535480"/>
                </a:moveTo>
                <a:lnTo>
                  <a:pt x="31648" y="1535480"/>
                </a:lnTo>
                <a:lnTo>
                  <a:pt x="47193" y="1552752"/>
                </a:lnTo>
                <a:lnTo>
                  <a:pt x="50660" y="1556219"/>
                </a:lnTo>
                <a:lnTo>
                  <a:pt x="54101" y="1556473"/>
                </a:lnTo>
                <a:lnTo>
                  <a:pt x="61023" y="1550733"/>
                </a:lnTo>
                <a:lnTo>
                  <a:pt x="61607" y="1547571"/>
                </a:lnTo>
                <a:lnTo>
                  <a:pt x="59283" y="1544116"/>
                </a:lnTo>
                <a:lnTo>
                  <a:pt x="51438" y="1535480"/>
                </a:lnTo>
                <a:close/>
              </a:path>
              <a:path w="641350" h="1611630">
                <a:moveTo>
                  <a:pt x="55841" y="1494027"/>
                </a:moveTo>
                <a:lnTo>
                  <a:pt x="52374" y="1494027"/>
                </a:lnTo>
                <a:lnTo>
                  <a:pt x="31648" y="1514754"/>
                </a:lnTo>
                <a:lnTo>
                  <a:pt x="52381" y="1514754"/>
                </a:lnTo>
                <a:lnTo>
                  <a:pt x="62737" y="1504391"/>
                </a:lnTo>
                <a:lnTo>
                  <a:pt x="62737" y="1500936"/>
                </a:lnTo>
                <a:lnTo>
                  <a:pt x="59283" y="1497495"/>
                </a:lnTo>
                <a:lnTo>
                  <a:pt x="55841" y="1494027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6778" y="1473248"/>
            <a:ext cx="830580" cy="2085975"/>
          </a:xfrm>
          <a:custGeom>
            <a:avLst/>
            <a:gdLst/>
            <a:ahLst/>
            <a:cxnLst/>
            <a:rect l="l" t="t" r="r" b="b"/>
            <a:pathLst>
              <a:path w="830580" h="2085975">
                <a:moveTo>
                  <a:pt x="410032" y="2072754"/>
                </a:moveTo>
                <a:lnTo>
                  <a:pt x="184010" y="2072754"/>
                </a:lnTo>
                <a:lnTo>
                  <a:pt x="197560" y="2085454"/>
                </a:lnTo>
                <a:lnTo>
                  <a:pt x="391944" y="2085454"/>
                </a:lnTo>
                <a:lnTo>
                  <a:pt x="410032" y="2072754"/>
                </a:lnTo>
                <a:close/>
              </a:path>
              <a:path w="830580" h="2085975">
                <a:moveTo>
                  <a:pt x="727995" y="561454"/>
                </a:moveTo>
                <a:lnTo>
                  <a:pt x="676582" y="561454"/>
                </a:lnTo>
                <a:lnTo>
                  <a:pt x="665340" y="574154"/>
                </a:lnTo>
                <a:lnTo>
                  <a:pt x="654519" y="574154"/>
                </a:lnTo>
                <a:lnTo>
                  <a:pt x="632090" y="612254"/>
                </a:lnTo>
                <a:lnTo>
                  <a:pt x="517055" y="1679054"/>
                </a:lnTo>
                <a:lnTo>
                  <a:pt x="511321" y="1717154"/>
                </a:lnTo>
                <a:lnTo>
                  <a:pt x="503075" y="1755254"/>
                </a:lnTo>
                <a:lnTo>
                  <a:pt x="492319" y="1793354"/>
                </a:lnTo>
                <a:lnTo>
                  <a:pt x="479056" y="1831454"/>
                </a:lnTo>
                <a:lnTo>
                  <a:pt x="462149" y="1869554"/>
                </a:lnTo>
                <a:lnTo>
                  <a:pt x="414095" y="1920354"/>
                </a:lnTo>
                <a:lnTo>
                  <a:pt x="382943" y="1933054"/>
                </a:lnTo>
                <a:lnTo>
                  <a:pt x="365611" y="1945754"/>
                </a:lnTo>
                <a:lnTo>
                  <a:pt x="156769" y="1945754"/>
                </a:lnTo>
                <a:lnTo>
                  <a:pt x="146011" y="1958454"/>
                </a:lnTo>
                <a:lnTo>
                  <a:pt x="137210" y="1971154"/>
                </a:lnTo>
                <a:lnTo>
                  <a:pt x="130924" y="1983854"/>
                </a:lnTo>
                <a:lnTo>
                  <a:pt x="127152" y="1996554"/>
                </a:lnTo>
                <a:lnTo>
                  <a:pt x="125895" y="2009254"/>
                </a:lnTo>
                <a:lnTo>
                  <a:pt x="129530" y="2034654"/>
                </a:lnTo>
                <a:lnTo>
                  <a:pt x="140431" y="2047354"/>
                </a:lnTo>
                <a:lnTo>
                  <a:pt x="158593" y="2072754"/>
                </a:lnTo>
                <a:lnTo>
                  <a:pt x="227871" y="2072754"/>
                </a:lnTo>
                <a:lnTo>
                  <a:pt x="214179" y="2060054"/>
                </a:lnTo>
                <a:lnTo>
                  <a:pt x="188480" y="2060054"/>
                </a:lnTo>
                <a:lnTo>
                  <a:pt x="169913" y="2047354"/>
                </a:lnTo>
                <a:lnTo>
                  <a:pt x="156640" y="2034654"/>
                </a:lnTo>
                <a:lnTo>
                  <a:pt x="148670" y="2021954"/>
                </a:lnTo>
                <a:lnTo>
                  <a:pt x="146011" y="2009254"/>
                </a:lnTo>
                <a:lnTo>
                  <a:pt x="146921" y="1996554"/>
                </a:lnTo>
                <a:lnTo>
                  <a:pt x="149647" y="1983854"/>
                </a:lnTo>
                <a:lnTo>
                  <a:pt x="154187" y="1983854"/>
                </a:lnTo>
                <a:lnTo>
                  <a:pt x="160540" y="1971154"/>
                </a:lnTo>
                <a:lnTo>
                  <a:pt x="168310" y="1958454"/>
                </a:lnTo>
                <a:lnTo>
                  <a:pt x="372319" y="1958454"/>
                </a:lnTo>
                <a:lnTo>
                  <a:pt x="391883" y="1945754"/>
                </a:lnTo>
                <a:lnTo>
                  <a:pt x="455021" y="1907654"/>
                </a:lnTo>
                <a:lnTo>
                  <a:pt x="496938" y="1844154"/>
                </a:lnTo>
                <a:lnTo>
                  <a:pt x="511182" y="1806054"/>
                </a:lnTo>
                <a:lnTo>
                  <a:pt x="522636" y="1767954"/>
                </a:lnTo>
                <a:lnTo>
                  <a:pt x="531299" y="1729854"/>
                </a:lnTo>
                <a:lnTo>
                  <a:pt x="537171" y="1679054"/>
                </a:lnTo>
                <a:lnTo>
                  <a:pt x="648931" y="624954"/>
                </a:lnTo>
                <a:lnTo>
                  <a:pt x="651789" y="612254"/>
                </a:lnTo>
                <a:lnTo>
                  <a:pt x="655907" y="612254"/>
                </a:lnTo>
                <a:lnTo>
                  <a:pt x="661287" y="599554"/>
                </a:lnTo>
                <a:lnTo>
                  <a:pt x="667931" y="586854"/>
                </a:lnTo>
                <a:lnTo>
                  <a:pt x="752868" y="586854"/>
                </a:lnTo>
                <a:lnTo>
                  <a:pt x="740782" y="574154"/>
                </a:lnTo>
                <a:lnTo>
                  <a:pt x="727995" y="561454"/>
                </a:lnTo>
                <a:close/>
              </a:path>
              <a:path w="830580" h="2085975">
                <a:moveTo>
                  <a:pt x="762856" y="586854"/>
                </a:moveTo>
                <a:lnTo>
                  <a:pt x="727787" y="586854"/>
                </a:lnTo>
                <a:lnTo>
                  <a:pt x="737222" y="599554"/>
                </a:lnTo>
                <a:lnTo>
                  <a:pt x="745241" y="599554"/>
                </a:lnTo>
                <a:lnTo>
                  <a:pt x="750339" y="612254"/>
                </a:lnTo>
                <a:lnTo>
                  <a:pt x="752511" y="624954"/>
                </a:lnTo>
                <a:lnTo>
                  <a:pt x="751751" y="637654"/>
                </a:lnTo>
                <a:lnTo>
                  <a:pt x="642226" y="1691754"/>
                </a:lnTo>
                <a:lnTo>
                  <a:pt x="638383" y="1729854"/>
                </a:lnTo>
                <a:lnTo>
                  <a:pt x="633561" y="1755254"/>
                </a:lnTo>
                <a:lnTo>
                  <a:pt x="627763" y="1780654"/>
                </a:lnTo>
                <a:lnTo>
                  <a:pt x="620991" y="1806054"/>
                </a:lnTo>
                <a:lnTo>
                  <a:pt x="612809" y="1831454"/>
                </a:lnTo>
                <a:lnTo>
                  <a:pt x="602818" y="1869554"/>
                </a:lnTo>
                <a:lnTo>
                  <a:pt x="591016" y="1894954"/>
                </a:lnTo>
                <a:lnTo>
                  <a:pt x="577405" y="1920354"/>
                </a:lnTo>
                <a:lnTo>
                  <a:pt x="550159" y="1958454"/>
                </a:lnTo>
                <a:lnTo>
                  <a:pt x="517607" y="1983854"/>
                </a:lnTo>
                <a:lnTo>
                  <a:pt x="479750" y="2021954"/>
                </a:lnTo>
                <a:lnTo>
                  <a:pt x="436587" y="2047354"/>
                </a:lnTo>
                <a:lnTo>
                  <a:pt x="420718" y="2047354"/>
                </a:lnTo>
                <a:lnTo>
                  <a:pt x="404442" y="2060054"/>
                </a:lnTo>
                <a:lnTo>
                  <a:pt x="370649" y="2060054"/>
                </a:lnTo>
                <a:lnTo>
                  <a:pt x="352828" y="2072754"/>
                </a:lnTo>
                <a:lnTo>
                  <a:pt x="427148" y="2072754"/>
                </a:lnTo>
                <a:lnTo>
                  <a:pt x="443293" y="2060054"/>
                </a:lnTo>
                <a:lnTo>
                  <a:pt x="470878" y="2047354"/>
                </a:lnTo>
                <a:lnTo>
                  <a:pt x="495531" y="2034654"/>
                </a:lnTo>
                <a:lnTo>
                  <a:pt x="517256" y="2021954"/>
                </a:lnTo>
                <a:lnTo>
                  <a:pt x="536054" y="1996554"/>
                </a:lnTo>
                <a:lnTo>
                  <a:pt x="552742" y="1983854"/>
                </a:lnTo>
                <a:lnTo>
                  <a:pt x="568175" y="1971154"/>
                </a:lnTo>
                <a:lnTo>
                  <a:pt x="582356" y="1945754"/>
                </a:lnTo>
                <a:lnTo>
                  <a:pt x="595287" y="1920354"/>
                </a:lnTo>
                <a:lnTo>
                  <a:pt x="609879" y="1894954"/>
                </a:lnTo>
                <a:lnTo>
                  <a:pt x="622379" y="1869554"/>
                </a:lnTo>
                <a:lnTo>
                  <a:pt x="632788" y="1844154"/>
                </a:lnTo>
                <a:lnTo>
                  <a:pt x="641108" y="1818754"/>
                </a:lnTo>
                <a:lnTo>
                  <a:pt x="647880" y="1780654"/>
                </a:lnTo>
                <a:lnTo>
                  <a:pt x="653678" y="1755254"/>
                </a:lnTo>
                <a:lnTo>
                  <a:pt x="658500" y="1729854"/>
                </a:lnTo>
                <a:lnTo>
                  <a:pt x="662343" y="1704454"/>
                </a:lnTo>
                <a:lnTo>
                  <a:pt x="771867" y="637654"/>
                </a:lnTo>
                <a:lnTo>
                  <a:pt x="772353" y="624954"/>
                </a:lnTo>
                <a:lnTo>
                  <a:pt x="769350" y="612254"/>
                </a:lnTo>
                <a:lnTo>
                  <a:pt x="762856" y="586854"/>
                </a:lnTo>
                <a:close/>
              </a:path>
              <a:path w="830580" h="2085975">
                <a:moveTo>
                  <a:pt x="349405" y="1958454"/>
                </a:moveTo>
                <a:lnTo>
                  <a:pt x="237655" y="1958454"/>
                </a:lnTo>
                <a:lnTo>
                  <a:pt x="250361" y="1971154"/>
                </a:lnTo>
                <a:lnTo>
                  <a:pt x="323143" y="1971154"/>
                </a:lnTo>
                <a:lnTo>
                  <a:pt x="349405" y="1958454"/>
                </a:lnTo>
                <a:close/>
              </a:path>
              <a:path w="830580" h="2085975">
                <a:moveTo>
                  <a:pt x="227385" y="1933054"/>
                </a:moveTo>
                <a:lnTo>
                  <a:pt x="182477" y="1933054"/>
                </a:lnTo>
                <a:lnTo>
                  <a:pt x="168925" y="1945754"/>
                </a:lnTo>
                <a:lnTo>
                  <a:pt x="238772" y="1945754"/>
                </a:lnTo>
                <a:lnTo>
                  <a:pt x="227385" y="1933054"/>
                </a:lnTo>
                <a:close/>
              </a:path>
              <a:path w="830580" h="2085975">
                <a:moveTo>
                  <a:pt x="237655" y="1844154"/>
                </a:moveTo>
                <a:lnTo>
                  <a:pt x="195186" y="1844154"/>
                </a:lnTo>
                <a:lnTo>
                  <a:pt x="268947" y="1894954"/>
                </a:lnTo>
                <a:lnTo>
                  <a:pt x="280123" y="1894954"/>
                </a:lnTo>
                <a:lnTo>
                  <a:pt x="283095" y="1882254"/>
                </a:lnTo>
                <a:lnTo>
                  <a:pt x="275653" y="1882254"/>
                </a:lnTo>
                <a:lnTo>
                  <a:pt x="250321" y="1856854"/>
                </a:lnTo>
                <a:lnTo>
                  <a:pt x="242745" y="1856854"/>
                </a:lnTo>
                <a:lnTo>
                  <a:pt x="237655" y="1844154"/>
                </a:lnTo>
                <a:close/>
              </a:path>
              <a:path w="830580" h="2085975">
                <a:moveTo>
                  <a:pt x="237655" y="1844154"/>
                </a:moveTo>
                <a:lnTo>
                  <a:pt x="242745" y="1856854"/>
                </a:lnTo>
                <a:lnTo>
                  <a:pt x="250321" y="1856854"/>
                </a:lnTo>
                <a:lnTo>
                  <a:pt x="237655" y="1844154"/>
                </a:lnTo>
                <a:close/>
              </a:path>
              <a:path w="830580" h="2085975">
                <a:moveTo>
                  <a:pt x="438061" y="1590154"/>
                </a:moveTo>
                <a:lnTo>
                  <a:pt x="418706" y="1590154"/>
                </a:lnTo>
                <a:lnTo>
                  <a:pt x="412000" y="1653654"/>
                </a:lnTo>
                <a:lnTo>
                  <a:pt x="409684" y="1679054"/>
                </a:lnTo>
                <a:lnTo>
                  <a:pt x="407233" y="1691754"/>
                </a:lnTo>
                <a:lnTo>
                  <a:pt x="404651" y="1704454"/>
                </a:lnTo>
                <a:lnTo>
                  <a:pt x="401942" y="1717154"/>
                </a:lnTo>
                <a:lnTo>
                  <a:pt x="398794" y="1742554"/>
                </a:lnTo>
                <a:lnTo>
                  <a:pt x="385178" y="1780654"/>
                </a:lnTo>
                <a:lnTo>
                  <a:pt x="361289" y="1818754"/>
                </a:lnTo>
                <a:lnTo>
                  <a:pt x="351650" y="1818754"/>
                </a:lnTo>
                <a:lnTo>
                  <a:pt x="340611" y="1831454"/>
                </a:lnTo>
                <a:lnTo>
                  <a:pt x="327615" y="1831454"/>
                </a:lnTo>
                <a:lnTo>
                  <a:pt x="312666" y="1844154"/>
                </a:lnTo>
                <a:lnTo>
                  <a:pt x="237655" y="1844154"/>
                </a:lnTo>
                <a:lnTo>
                  <a:pt x="250321" y="1856854"/>
                </a:lnTo>
                <a:lnTo>
                  <a:pt x="330965" y="1856854"/>
                </a:lnTo>
                <a:lnTo>
                  <a:pt x="384609" y="1818754"/>
                </a:lnTo>
                <a:lnTo>
                  <a:pt x="403059" y="1780654"/>
                </a:lnTo>
                <a:lnTo>
                  <a:pt x="419823" y="1729854"/>
                </a:lnTo>
                <a:lnTo>
                  <a:pt x="425691" y="1691754"/>
                </a:lnTo>
                <a:lnTo>
                  <a:pt x="429882" y="1666354"/>
                </a:lnTo>
                <a:lnTo>
                  <a:pt x="436587" y="1602854"/>
                </a:lnTo>
                <a:lnTo>
                  <a:pt x="438061" y="1590154"/>
                </a:lnTo>
                <a:close/>
              </a:path>
              <a:path w="830580" h="2085975">
                <a:moveTo>
                  <a:pt x="253288" y="1831454"/>
                </a:moveTo>
                <a:lnTo>
                  <a:pt x="182549" y="1831454"/>
                </a:lnTo>
                <a:lnTo>
                  <a:pt x="186245" y="1844154"/>
                </a:lnTo>
                <a:lnTo>
                  <a:pt x="260556" y="1844154"/>
                </a:lnTo>
                <a:lnTo>
                  <a:pt x="253288" y="1831454"/>
                </a:lnTo>
                <a:close/>
              </a:path>
              <a:path w="830580" h="2085975">
                <a:moveTo>
                  <a:pt x="284594" y="1818754"/>
                </a:moveTo>
                <a:lnTo>
                  <a:pt x="189992" y="1818754"/>
                </a:lnTo>
                <a:lnTo>
                  <a:pt x="185508" y="1831454"/>
                </a:lnTo>
                <a:lnTo>
                  <a:pt x="242125" y="1831454"/>
                </a:lnTo>
                <a:lnTo>
                  <a:pt x="284594" y="1818754"/>
                </a:lnTo>
                <a:close/>
              </a:path>
              <a:path w="830580" h="2085975">
                <a:moveTo>
                  <a:pt x="291299" y="1806054"/>
                </a:moveTo>
                <a:lnTo>
                  <a:pt x="280123" y="1806054"/>
                </a:lnTo>
                <a:lnTo>
                  <a:pt x="197421" y="1818754"/>
                </a:lnTo>
                <a:lnTo>
                  <a:pt x="291299" y="1818754"/>
                </a:lnTo>
                <a:lnTo>
                  <a:pt x="291299" y="1806054"/>
                </a:lnTo>
                <a:close/>
              </a:path>
              <a:path w="830580" h="2085975">
                <a:moveTo>
                  <a:pt x="449999" y="1463154"/>
                </a:moveTo>
                <a:lnTo>
                  <a:pt x="439940" y="1463154"/>
                </a:lnTo>
                <a:lnTo>
                  <a:pt x="445147" y="1475854"/>
                </a:lnTo>
                <a:lnTo>
                  <a:pt x="449999" y="1463154"/>
                </a:lnTo>
                <a:close/>
              </a:path>
              <a:path w="830580" h="2085975">
                <a:moveTo>
                  <a:pt x="416471" y="1361554"/>
                </a:moveTo>
                <a:lnTo>
                  <a:pt x="397827" y="1361554"/>
                </a:lnTo>
                <a:lnTo>
                  <a:pt x="400824" y="1374254"/>
                </a:lnTo>
                <a:lnTo>
                  <a:pt x="427647" y="1463154"/>
                </a:lnTo>
                <a:lnTo>
                  <a:pt x="454469" y="1463154"/>
                </a:lnTo>
                <a:lnTo>
                  <a:pt x="484272" y="1412354"/>
                </a:lnTo>
                <a:lnTo>
                  <a:pt x="436587" y="1412354"/>
                </a:lnTo>
                <a:lnTo>
                  <a:pt x="416471" y="1361554"/>
                </a:lnTo>
                <a:close/>
              </a:path>
              <a:path w="830580" h="2085975">
                <a:moveTo>
                  <a:pt x="537171" y="650354"/>
                </a:moveTo>
                <a:lnTo>
                  <a:pt x="517055" y="650354"/>
                </a:lnTo>
                <a:lnTo>
                  <a:pt x="436587" y="1412354"/>
                </a:lnTo>
                <a:lnTo>
                  <a:pt x="454469" y="1412354"/>
                </a:lnTo>
                <a:lnTo>
                  <a:pt x="537171" y="650354"/>
                </a:lnTo>
                <a:close/>
              </a:path>
              <a:path w="830580" h="2085975">
                <a:moveTo>
                  <a:pt x="492823" y="1361554"/>
                </a:moveTo>
                <a:lnTo>
                  <a:pt x="488734" y="1361554"/>
                </a:lnTo>
                <a:lnTo>
                  <a:pt x="485762" y="1374254"/>
                </a:lnTo>
                <a:lnTo>
                  <a:pt x="454469" y="1412354"/>
                </a:lnTo>
                <a:lnTo>
                  <a:pt x="484272" y="1412354"/>
                </a:lnTo>
                <a:lnTo>
                  <a:pt x="499173" y="1386954"/>
                </a:lnTo>
                <a:lnTo>
                  <a:pt x="503643" y="1374254"/>
                </a:lnTo>
                <a:lnTo>
                  <a:pt x="503262" y="1374254"/>
                </a:lnTo>
                <a:lnTo>
                  <a:pt x="492823" y="1361554"/>
                </a:lnTo>
                <a:close/>
              </a:path>
              <a:path w="830580" h="2085975">
                <a:moveTo>
                  <a:pt x="427647" y="650354"/>
                </a:moveTo>
                <a:lnTo>
                  <a:pt x="400824" y="650354"/>
                </a:lnTo>
                <a:lnTo>
                  <a:pt x="400824" y="663054"/>
                </a:lnTo>
                <a:lnTo>
                  <a:pt x="398589" y="663054"/>
                </a:lnTo>
                <a:lnTo>
                  <a:pt x="394119" y="675754"/>
                </a:lnTo>
                <a:lnTo>
                  <a:pt x="362826" y="675754"/>
                </a:lnTo>
                <a:lnTo>
                  <a:pt x="362826" y="701154"/>
                </a:lnTo>
                <a:lnTo>
                  <a:pt x="396354" y="701154"/>
                </a:lnTo>
                <a:lnTo>
                  <a:pt x="396354" y="790054"/>
                </a:lnTo>
                <a:lnTo>
                  <a:pt x="427647" y="790054"/>
                </a:lnTo>
                <a:lnTo>
                  <a:pt x="427647" y="650354"/>
                </a:lnTo>
                <a:close/>
              </a:path>
              <a:path w="830580" h="2085975">
                <a:moveTo>
                  <a:pt x="722128" y="612254"/>
                </a:moveTo>
                <a:lnTo>
                  <a:pt x="678545" y="612254"/>
                </a:lnTo>
                <a:lnTo>
                  <a:pt x="673098" y="624954"/>
                </a:lnTo>
                <a:lnTo>
                  <a:pt x="671283" y="637654"/>
                </a:lnTo>
                <a:lnTo>
                  <a:pt x="673098" y="650354"/>
                </a:lnTo>
                <a:lnTo>
                  <a:pt x="678545" y="663054"/>
                </a:lnTo>
                <a:lnTo>
                  <a:pt x="722128" y="663054"/>
                </a:lnTo>
                <a:lnTo>
                  <a:pt x="727580" y="650354"/>
                </a:lnTo>
                <a:lnTo>
                  <a:pt x="729399" y="637654"/>
                </a:lnTo>
                <a:lnTo>
                  <a:pt x="727580" y="624954"/>
                </a:lnTo>
                <a:lnTo>
                  <a:pt x="722128" y="612254"/>
                </a:lnTo>
                <a:close/>
              </a:path>
              <a:path w="830580" h="2085975">
                <a:moveTo>
                  <a:pt x="557282" y="586854"/>
                </a:moveTo>
                <a:lnTo>
                  <a:pt x="503640" y="586854"/>
                </a:lnTo>
                <a:lnTo>
                  <a:pt x="496937" y="599554"/>
                </a:lnTo>
                <a:lnTo>
                  <a:pt x="494703" y="624954"/>
                </a:lnTo>
                <a:lnTo>
                  <a:pt x="496098" y="624954"/>
                </a:lnTo>
                <a:lnTo>
                  <a:pt x="500287" y="637654"/>
                </a:lnTo>
                <a:lnTo>
                  <a:pt x="507272" y="650354"/>
                </a:lnTo>
                <a:lnTo>
                  <a:pt x="549877" y="650354"/>
                </a:lnTo>
                <a:lnTo>
                  <a:pt x="558958" y="637654"/>
                </a:lnTo>
                <a:lnTo>
                  <a:pt x="564411" y="637654"/>
                </a:lnTo>
                <a:lnTo>
                  <a:pt x="566229" y="624954"/>
                </a:lnTo>
                <a:lnTo>
                  <a:pt x="563991" y="599554"/>
                </a:lnTo>
                <a:lnTo>
                  <a:pt x="557282" y="586854"/>
                </a:lnTo>
                <a:close/>
              </a:path>
              <a:path w="830580" h="2085975">
                <a:moveTo>
                  <a:pt x="738339" y="111772"/>
                </a:moveTo>
                <a:lnTo>
                  <a:pt x="687626" y="126849"/>
                </a:lnTo>
                <a:lnTo>
                  <a:pt x="653402" y="168213"/>
                </a:lnTo>
                <a:lnTo>
                  <a:pt x="646696" y="203415"/>
                </a:lnTo>
                <a:lnTo>
                  <a:pt x="648373" y="221729"/>
                </a:lnTo>
                <a:lnTo>
                  <a:pt x="673519" y="268236"/>
                </a:lnTo>
                <a:lnTo>
                  <a:pt x="720032" y="293382"/>
                </a:lnTo>
                <a:lnTo>
                  <a:pt x="738339" y="295059"/>
                </a:lnTo>
                <a:lnTo>
                  <a:pt x="756637" y="293382"/>
                </a:lnTo>
                <a:lnTo>
                  <a:pt x="773541" y="288353"/>
                </a:lnTo>
                <a:lnTo>
                  <a:pt x="789049" y="279971"/>
                </a:lnTo>
                <a:lnTo>
                  <a:pt x="795097" y="274942"/>
                </a:lnTo>
                <a:lnTo>
                  <a:pt x="738339" y="274942"/>
                </a:lnTo>
                <a:lnTo>
                  <a:pt x="723384" y="273685"/>
                </a:lnTo>
                <a:lnTo>
                  <a:pt x="686930" y="254825"/>
                </a:lnTo>
                <a:lnTo>
                  <a:pt x="668070" y="218370"/>
                </a:lnTo>
                <a:lnTo>
                  <a:pt x="666813" y="203415"/>
                </a:lnTo>
                <a:lnTo>
                  <a:pt x="668070" y="188471"/>
                </a:lnTo>
                <a:lnTo>
                  <a:pt x="686930" y="152006"/>
                </a:lnTo>
                <a:lnTo>
                  <a:pt x="723384" y="133145"/>
                </a:lnTo>
                <a:lnTo>
                  <a:pt x="738339" y="131889"/>
                </a:lnTo>
                <a:lnTo>
                  <a:pt x="795111" y="131889"/>
                </a:lnTo>
                <a:lnTo>
                  <a:pt x="789049" y="126849"/>
                </a:lnTo>
                <a:lnTo>
                  <a:pt x="773541" y="118471"/>
                </a:lnTo>
                <a:lnTo>
                  <a:pt x="756637" y="113447"/>
                </a:lnTo>
                <a:lnTo>
                  <a:pt x="738339" y="111772"/>
                </a:lnTo>
                <a:close/>
              </a:path>
              <a:path w="830580" h="2085975">
                <a:moveTo>
                  <a:pt x="795111" y="131889"/>
                </a:moveTo>
                <a:lnTo>
                  <a:pt x="738339" y="131889"/>
                </a:lnTo>
                <a:lnTo>
                  <a:pt x="753284" y="133145"/>
                </a:lnTo>
                <a:lnTo>
                  <a:pt x="766835" y="136913"/>
                </a:lnTo>
                <a:lnTo>
                  <a:pt x="798550" y="162764"/>
                </a:lnTo>
                <a:lnTo>
                  <a:pt x="809866" y="203415"/>
                </a:lnTo>
                <a:lnTo>
                  <a:pt x="808609" y="218370"/>
                </a:lnTo>
                <a:lnTo>
                  <a:pt x="789749" y="254825"/>
                </a:lnTo>
                <a:lnTo>
                  <a:pt x="753284" y="273685"/>
                </a:lnTo>
                <a:lnTo>
                  <a:pt x="738339" y="274942"/>
                </a:lnTo>
                <a:lnTo>
                  <a:pt x="795097" y="274942"/>
                </a:lnTo>
                <a:lnTo>
                  <a:pt x="823277" y="238631"/>
                </a:lnTo>
                <a:lnTo>
                  <a:pt x="829983" y="203415"/>
                </a:lnTo>
                <a:lnTo>
                  <a:pt x="828306" y="185122"/>
                </a:lnTo>
                <a:lnTo>
                  <a:pt x="823277" y="168213"/>
                </a:lnTo>
                <a:lnTo>
                  <a:pt x="814895" y="152697"/>
                </a:lnTo>
                <a:lnTo>
                  <a:pt x="803160" y="138582"/>
                </a:lnTo>
                <a:lnTo>
                  <a:pt x="795111" y="131889"/>
                </a:lnTo>
                <a:close/>
              </a:path>
              <a:path w="830580" h="2085975">
                <a:moveTo>
                  <a:pt x="625369" y="24599"/>
                </a:moveTo>
                <a:lnTo>
                  <a:pt x="589318" y="24599"/>
                </a:lnTo>
                <a:lnTo>
                  <a:pt x="594525" y="26835"/>
                </a:lnTo>
                <a:lnTo>
                  <a:pt x="600494" y="35775"/>
                </a:lnTo>
                <a:lnTo>
                  <a:pt x="601992" y="40233"/>
                </a:lnTo>
                <a:lnTo>
                  <a:pt x="601992" y="44716"/>
                </a:lnTo>
                <a:lnTo>
                  <a:pt x="568464" y="87185"/>
                </a:lnTo>
                <a:lnTo>
                  <a:pt x="557349" y="95788"/>
                </a:lnTo>
                <a:lnTo>
                  <a:pt x="548614" y="103685"/>
                </a:lnTo>
                <a:lnTo>
                  <a:pt x="532701" y="143065"/>
                </a:lnTo>
                <a:lnTo>
                  <a:pt x="628815" y="143065"/>
                </a:lnTo>
                <a:lnTo>
                  <a:pt x="628815" y="118465"/>
                </a:lnTo>
                <a:lnTo>
                  <a:pt x="570699" y="118465"/>
                </a:lnTo>
                <a:lnTo>
                  <a:pt x="573347" y="113458"/>
                </a:lnTo>
                <a:lnTo>
                  <a:pt x="579075" y="107318"/>
                </a:lnTo>
                <a:lnTo>
                  <a:pt x="587880" y="100049"/>
                </a:lnTo>
                <a:lnTo>
                  <a:pt x="599757" y="91655"/>
                </a:lnTo>
                <a:lnTo>
                  <a:pt x="612463" y="82864"/>
                </a:lnTo>
                <a:lnTo>
                  <a:pt x="621544" y="72110"/>
                </a:lnTo>
                <a:lnTo>
                  <a:pt x="626996" y="59394"/>
                </a:lnTo>
                <a:lnTo>
                  <a:pt x="628815" y="44716"/>
                </a:lnTo>
                <a:lnTo>
                  <a:pt x="625739" y="25160"/>
                </a:lnTo>
                <a:lnTo>
                  <a:pt x="625369" y="24599"/>
                </a:lnTo>
                <a:close/>
              </a:path>
              <a:path w="830580" h="2085975">
                <a:moveTo>
                  <a:pt x="579640" y="0"/>
                </a:moveTo>
                <a:lnTo>
                  <a:pt x="537730" y="22661"/>
                </a:lnTo>
                <a:lnTo>
                  <a:pt x="532701" y="51422"/>
                </a:lnTo>
                <a:lnTo>
                  <a:pt x="561759" y="51422"/>
                </a:lnTo>
                <a:lnTo>
                  <a:pt x="561853" y="44716"/>
                </a:lnTo>
                <a:lnTo>
                  <a:pt x="562495" y="39522"/>
                </a:lnTo>
                <a:lnTo>
                  <a:pt x="565454" y="27609"/>
                </a:lnTo>
                <a:lnTo>
                  <a:pt x="571436" y="24599"/>
                </a:lnTo>
                <a:lnTo>
                  <a:pt x="625369" y="24599"/>
                </a:lnTo>
                <a:lnTo>
                  <a:pt x="616515" y="11185"/>
                </a:lnTo>
                <a:lnTo>
                  <a:pt x="601147" y="2797"/>
                </a:lnTo>
                <a:lnTo>
                  <a:pt x="579640" y="0"/>
                </a:lnTo>
                <a:close/>
              </a:path>
              <a:path w="830580" h="2085975">
                <a:moveTo>
                  <a:pt x="16370" y="1933448"/>
                </a:moveTo>
                <a:lnTo>
                  <a:pt x="11899" y="1933448"/>
                </a:lnTo>
                <a:lnTo>
                  <a:pt x="2959" y="1942414"/>
                </a:lnTo>
                <a:lnTo>
                  <a:pt x="2959" y="1946871"/>
                </a:lnTo>
                <a:lnTo>
                  <a:pt x="7429" y="1951342"/>
                </a:lnTo>
                <a:lnTo>
                  <a:pt x="27546" y="1973681"/>
                </a:lnTo>
                <a:lnTo>
                  <a:pt x="0" y="2001240"/>
                </a:lnTo>
                <a:lnTo>
                  <a:pt x="381" y="2005342"/>
                </a:lnTo>
                <a:lnTo>
                  <a:pt x="4076" y="2010575"/>
                </a:lnTo>
                <a:lnTo>
                  <a:pt x="7810" y="2015782"/>
                </a:lnTo>
                <a:lnTo>
                  <a:pt x="12674" y="2015388"/>
                </a:lnTo>
                <a:lnTo>
                  <a:pt x="40957" y="1987105"/>
                </a:lnTo>
                <a:lnTo>
                  <a:pt x="66565" y="1987105"/>
                </a:lnTo>
                <a:lnTo>
                  <a:pt x="54368" y="1973681"/>
                </a:lnTo>
                <a:lnTo>
                  <a:pt x="67773" y="1960283"/>
                </a:lnTo>
                <a:lnTo>
                  <a:pt x="40957" y="1960283"/>
                </a:lnTo>
                <a:lnTo>
                  <a:pt x="20840" y="1937931"/>
                </a:lnTo>
                <a:lnTo>
                  <a:pt x="16370" y="1933448"/>
                </a:lnTo>
                <a:close/>
              </a:path>
              <a:path w="830580" h="2085975">
                <a:moveTo>
                  <a:pt x="66565" y="1987105"/>
                </a:moveTo>
                <a:lnTo>
                  <a:pt x="40957" y="1987105"/>
                </a:lnTo>
                <a:lnTo>
                  <a:pt x="61074" y="2009457"/>
                </a:lnTo>
                <a:lnTo>
                  <a:pt x="65544" y="2013915"/>
                </a:lnTo>
                <a:lnTo>
                  <a:pt x="70015" y="2014270"/>
                </a:lnTo>
                <a:lnTo>
                  <a:pt x="78955" y="2006841"/>
                </a:lnTo>
                <a:lnTo>
                  <a:pt x="79730" y="2002751"/>
                </a:lnTo>
                <a:lnTo>
                  <a:pt x="76720" y="1998281"/>
                </a:lnTo>
                <a:lnTo>
                  <a:pt x="66565" y="1987105"/>
                </a:lnTo>
                <a:close/>
              </a:path>
              <a:path w="830580" h="2085975">
                <a:moveTo>
                  <a:pt x="72250" y="1933448"/>
                </a:moveTo>
                <a:lnTo>
                  <a:pt x="67779" y="1933448"/>
                </a:lnTo>
                <a:lnTo>
                  <a:pt x="40957" y="1960283"/>
                </a:lnTo>
                <a:lnTo>
                  <a:pt x="67773" y="1960283"/>
                </a:lnTo>
                <a:lnTo>
                  <a:pt x="81191" y="1946871"/>
                </a:lnTo>
                <a:lnTo>
                  <a:pt x="81191" y="1942414"/>
                </a:lnTo>
                <a:lnTo>
                  <a:pt x="72250" y="193344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3689" y="1079153"/>
            <a:ext cx="1825625" cy="1825625"/>
          </a:xfrm>
          <a:custGeom>
            <a:avLst/>
            <a:gdLst/>
            <a:ahLst/>
            <a:cxnLst/>
            <a:rect l="l" t="t" r="r" b="b"/>
            <a:pathLst>
              <a:path w="1825625" h="1825625">
                <a:moveTo>
                  <a:pt x="1668691" y="0"/>
                </a:moveTo>
                <a:lnTo>
                  <a:pt x="156692" y="0"/>
                </a:lnTo>
                <a:lnTo>
                  <a:pt x="107219" y="8001"/>
                </a:lnTo>
                <a:lnTo>
                  <a:pt x="64212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668703"/>
                </a:lnTo>
                <a:lnTo>
                  <a:pt x="8001" y="1718176"/>
                </a:lnTo>
                <a:lnTo>
                  <a:pt x="30273" y="1761183"/>
                </a:lnTo>
                <a:lnTo>
                  <a:pt x="64212" y="1795123"/>
                </a:lnTo>
                <a:lnTo>
                  <a:pt x="107219" y="1817394"/>
                </a:lnTo>
                <a:lnTo>
                  <a:pt x="156692" y="1825396"/>
                </a:lnTo>
                <a:lnTo>
                  <a:pt x="1668691" y="1825396"/>
                </a:lnTo>
                <a:lnTo>
                  <a:pt x="1718170" y="1817394"/>
                </a:lnTo>
                <a:lnTo>
                  <a:pt x="1751769" y="1799996"/>
                </a:lnTo>
                <a:lnTo>
                  <a:pt x="156692" y="1799996"/>
                </a:lnTo>
                <a:lnTo>
                  <a:pt x="105633" y="1789663"/>
                </a:lnTo>
                <a:lnTo>
                  <a:pt x="63895" y="1761501"/>
                </a:lnTo>
                <a:lnTo>
                  <a:pt x="35732" y="1719763"/>
                </a:lnTo>
                <a:lnTo>
                  <a:pt x="25400" y="1668703"/>
                </a:lnTo>
                <a:lnTo>
                  <a:pt x="25400" y="156705"/>
                </a:lnTo>
                <a:lnTo>
                  <a:pt x="35732" y="105643"/>
                </a:lnTo>
                <a:lnTo>
                  <a:pt x="63895" y="63901"/>
                </a:lnTo>
                <a:lnTo>
                  <a:pt x="105633" y="35734"/>
                </a:lnTo>
                <a:lnTo>
                  <a:pt x="156692" y="25400"/>
                </a:lnTo>
                <a:lnTo>
                  <a:pt x="1751768" y="25400"/>
                </a:lnTo>
                <a:lnTo>
                  <a:pt x="1718170" y="8001"/>
                </a:lnTo>
                <a:lnTo>
                  <a:pt x="1668691" y="0"/>
                </a:lnTo>
                <a:close/>
              </a:path>
              <a:path w="1825625" h="1825625">
                <a:moveTo>
                  <a:pt x="1751768" y="25400"/>
                </a:moveTo>
                <a:lnTo>
                  <a:pt x="1668691" y="25400"/>
                </a:lnTo>
                <a:lnTo>
                  <a:pt x="1719752" y="35734"/>
                </a:lnTo>
                <a:lnTo>
                  <a:pt x="1761494" y="63901"/>
                </a:lnTo>
                <a:lnTo>
                  <a:pt x="1789661" y="105643"/>
                </a:lnTo>
                <a:lnTo>
                  <a:pt x="1799996" y="156705"/>
                </a:lnTo>
                <a:lnTo>
                  <a:pt x="1799996" y="1668703"/>
                </a:lnTo>
                <a:lnTo>
                  <a:pt x="1789661" y="1719763"/>
                </a:lnTo>
                <a:lnTo>
                  <a:pt x="1761494" y="1761501"/>
                </a:lnTo>
                <a:lnTo>
                  <a:pt x="1719752" y="1789663"/>
                </a:lnTo>
                <a:lnTo>
                  <a:pt x="1668691" y="1799996"/>
                </a:lnTo>
                <a:lnTo>
                  <a:pt x="1751769" y="1799996"/>
                </a:lnTo>
                <a:lnTo>
                  <a:pt x="1761180" y="1795123"/>
                </a:lnTo>
                <a:lnTo>
                  <a:pt x="1795122" y="1761183"/>
                </a:lnTo>
                <a:lnTo>
                  <a:pt x="1817394" y="1718176"/>
                </a:lnTo>
                <a:lnTo>
                  <a:pt x="1825396" y="1668703"/>
                </a:lnTo>
                <a:lnTo>
                  <a:pt x="1825396" y="156705"/>
                </a:lnTo>
                <a:lnTo>
                  <a:pt x="1817394" y="107226"/>
                </a:lnTo>
                <a:lnTo>
                  <a:pt x="1795122" y="64215"/>
                </a:lnTo>
                <a:lnTo>
                  <a:pt x="1761180" y="30273"/>
                </a:lnTo>
                <a:lnTo>
                  <a:pt x="1751768" y="2540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29" y="436588"/>
            <a:ext cx="1176252" cy="16756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20668" y="432013"/>
            <a:ext cx="706120" cy="172720"/>
            <a:chOff x="1720668" y="432013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0668" y="432013"/>
              <a:ext cx="493767" cy="1721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7644" y="481386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567229" y="4013525"/>
            <a:ext cx="398145" cy="1179830"/>
          </a:xfrm>
          <a:custGeom>
            <a:avLst/>
            <a:gdLst/>
            <a:ahLst/>
            <a:cxnLst/>
            <a:rect l="l" t="t" r="r" b="b"/>
            <a:pathLst>
              <a:path w="398144" h="1179829">
                <a:moveTo>
                  <a:pt x="360299" y="0"/>
                </a:moveTo>
                <a:lnTo>
                  <a:pt x="325558" y="23196"/>
                </a:lnTo>
                <a:lnTo>
                  <a:pt x="322795" y="37503"/>
                </a:lnTo>
                <a:lnTo>
                  <a:pt x="323486" y="44942"/>
                </a:lnTo>
                <a:lnTo>
                  <a:pt x="352872" y="74317"/>
                </a:lnTo>
                <a:lnTo>
                  <a:pt x="360299" y="75006"/>
                </a:lnTo>
                <a:lnTo>
                  <a:pt x="367731" y="74317"/>
                </a:lnTo>
                <a:lnTo>
                  <a:pt x="397111" y="44942"/>
                </a:lnTo>
                <a:lnTo>
                  <a:pt x="397802" y="37503"/>
                </a:lnTo>
                <a:lnTo>
                  <a:pt x="397111" y="30078"/>
                </a:lnTo>
                <a:lnTo>
                  <a:pt x="367731" y="692"/>
                </a:lnTo>
                <a:lnTo>
                  <a:pt x="360299" y="0"/>
                </a:lnTo>
                <a:close/>
              </a:path>
              <a:path w="398144" h="1179829">
                <a:moveTo>
                  <a:pt x="27012" y="1123124"/>
                </a:moveTo>
                <a:lnTo>
                  <a:pt x="17195" y="1123124"/>
                </a:lnTo>
                <a:lnTo>
                  <a:pt x="11163" y="1125588"/>
                </a:lnTo>
                <a:lnTo>
                  <a:pt x="2235" y="1135405"/>
                </a:lnTo>
                <a:lnTo>
                  <a:pt x="0" y="1140993"/>
                </a:lnTo>
                <a:lnTo>
                  <a:pt x="0" y="1152156"/>
                </a:lnTo>
                <a:lnTo>
                  <a:pt x="34326" y="1174862"/>
                </a:lnTo>
                <a:lnTo>
                  <a:pt x="75888" y="1179259"/>
                </a:lnTo>
                <a:lnTo>
                  <a:pt x="83718" y="1179385"/>
                </a:lnTo>
                <a:lnTo>
                  <a:pt x="123439" y="1175953"/>
                </a:lnTo>
                <a:lnTo>
                  <a:pt x="159562" y="1165658"/>
                </a:lnTo>
                <a:lnTo>
                  <a:pt x="192085" y="1148497"/>
                </a:lnTo>
                <a:lnTo>
                  <a:pt x="211329" y="1132509"/>
                </a:lnTo>
                <a:lnTo>
                  <a:pt x="88404" y="1132509"/>
                </a:lnTo>
                <a:lnTo>
                  <a:pt x="80534" y="1132362"/>
                </a:lnTo>
                <a:lnTo>
                  <a:pt x="39602" y="1126083"/>
                </a:lnTo>
                <a:lnTo>
                  <a:pt x="33489" y="1124470"/>
                </a:lnTo>
                <a:lnTo>
                  <a:pt x="29908" y="1123581"/>
                </a:lnTo>
                <a:lnTo>
                  <a:pt x="27012" y="1123124"/>
                </a:lnTo>
                <a:close/>
              </a:path>
              <a:path w="398144" h="1179829">
                <a:moveTo>
                  <a:pt x="341769" y="265874"/>
                </a:moveTo>
                <a:lnTo>
                  <a:pt x="331508" y="265874"/>
                </a:lnTo>
                <a:lnTo>
                  <a:pt x="326478" y="267677"/>
                </a:lnTo>
                <a:lnTo>
                  <a:pt x="317106" y="274815"/>
                </a:lnTo>
                <a:lnTo>
                  <a:pt x="314312" y="280403"/>
                </a:lnTo>
                <a:lnTo>
                  <a:pt x="313423" y="287985"/>
                </a:lnTo>
                <a:lnTo>
                  <a:pt x="246456" y="939622"/>
                </a:lnTo>
                <a:lnTo>
                  <a:pt x="243569" y="962039"/>
                </a:lnTo>
                <a:lnTo>
                  <a:pt x="234529" y="1004741"/>
                </a:lnTo>
                <a:lnTo>
                  <a:pt x="220629" y="1044298"/>
                </a:lnTo>
                <a:lnTo>
                  <a:pt x="198869" y="1078950"/>
                </a:lnTo>
                <a:lnTo>
                  <a:pt x="163998" y="1111238"/>
                </a:lnTo>
                <a:lnTo>
                  <a:pt x="116719" y="1130172"/>
                </a:lnTo>
                <a:lnTo>
                  <a:pt x="88404" y="1132509"/>
                </a:lnTo>
                <a:lnTo>
                  <a:pt x="211329" y="1132509"/>
                </a:lnTo>
                <a:lnTo>
                  <a:pt x="244931" y="1095033"/>
                </a:lnTo>
                <a:lnTo>
                  <a:pt x="267614" y="1052414"/>
                </a:lnTo>
                <a:lnTo>
                  <a:pt x="282067" y="1007897"/>
                </a:lnTo>
                <a:lnTo>
                  <a:pt x="290524" y="962016"/>
                </a:lnTo>
                <a:lnTo>
                  <a:pt x="359625" y="299364"/>
                </a:lnTo>
                <a:lnTo>
                  <a:pt x="360083" y="295808"/>
                </a:lnTo>
                <a:lnTo>
                  <a:pt x="360299" y="293573"/>
                </a:lnTo>
                <a:lnTo>
                  <a:pt x="360299" y="281279"/>
                </a:lnTo>
                <a:lnTo>
                  <a:pt x="357619" y="275374"/>
                </a:lnTo>
                <a:lnTo>
                  <a:pt x="346900" y="267792"/>
                </a:lnTo>
                <a:lnTo>
                  <a:pt x="341769" y="265874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66597" y="4013525"/>
            <a:ext cx="398145" cy="1179830"/>
          </a:xfrm>
          <a:custGeom>
            <a:avLst/>
            <a:gdLst/>
            <a:ahLst/>
            <a:cxnLst/>
            <a:rect l="l" t="t" r="r" b="b"/>
            <a:pathLst>
              <a:path w="398144" h="1179829">
                <a:moveTo>
                  <a:pt x="360299" y="0"/>
                </a:moveTo>
                <a:lnTo>
                  <a:pt x="325558" y="23196"/>
                </a:lnTo>
                <a:lnTo>
                  <a:pt x="322795" y="37503"/>
                </a:lnTo>
                <a:lnTo>
                  <a:pt x="323486" y="44942"/>
                </a:lnTo>
                <a:lnTo>
                  <a:pt x="352866" y="74317"/>
                </a:lnTo>
                <a:lnTo>
                  <a:pt x="360299" y="75006"/>
                </a:lnTo>
                <a:lnTo>
                  <a:pt x="367725" y="74317"/>
                </a:lnTo>
                <a:lnTo>
                  <a:pt x="397111" y="44942"/>
                </a:lnTo>
                <a:lnTo>
                  <a:pt x="397802" y="37503"/>
                </a:lnTo>
                <a:lnTo>
                  <a:pt x="397111" y="30078"/>
                </a:lnTo>
                <a:lnTo>
                  <a:pt x="367725" y="692"/>
                </a:lnTo>
                <a:lnTo>
                  <a:pt x="360299" y="0"/>
                </a:lnTo>
                <a:close/>
              </a:path>
              <a:path w="398144" h="1179829">
                <a:moveTo>
                  <a:pt x="27012" y="1123124"/>
                </a:moveTo>
                <a:lnTo>
                  <a:pt x="17195" y="1123124"/>
                </a:lnTo>
                <a:lnTo>
                  <a:pt x="11163" y="1125588"/>
                </a:lnTo>
                <a:lnTo>
                  <a:pt x="2235" y="1135405"/>
                </a:lnTo>
                <a:lnTo>
                  <a:pt x="0" y="1140993"/>
                </a:lnTo>
                <a:lnTo>
                  <a:pt x="0" y="1152156"/>
                </a:lnTo>
                <a:lnTo>
                  <a:pt x="34320" y="1174862"/>
                </a:lnTo>
                <a:lnTo>
                  <a:pt x="75883" y="1179259"/>
                </a:lnTo>
                <a:lnTo>
                  <a:pt x="83705" y="1179385"/>
                </a:lnTo>
                <a:lnTo>
                  <a:pt x="123432" y="1175953"/>
                </a:lnTo>
                <a:lnTo>
                  <a:pt x="159556" y="1165658"/>
                </a:lnTo>
                <a:lnTo>
                  <a:pt x="192079" y="1148497"/>
                </a:lnTo>
                <a:lnTo>
                  <a:pt x="211327" y="1132509"/>
                </a:lnTo>
                <a:lnTo>
                  <a:pt x="88392" y="1132509"/>
                </a:lnTo>
                <a:lnTo>
                  <a:pt x="80528" y="1132362"/>
                </a:lnTo>
                <a:lnTo>
                  <a:pt x="39591" y="1126083"/>
                </a:lnTo>
                <a:lnTo>
                  <a:pt x="33477" y="1124470"/>
                </a:lnTo>
                <a:lnTo>
                  <a:pt x="29908" y="1123581"/>
                </a:lnTo>
                <a:lnTo>
                  <a:pt x="27012" y="1123124"/>
                </a:lnTo>
                <a:close/>
              </a:path>
              <a:path w="398144" h="1179829">
                <a:moveTo>
                  <a:pt x="341769" y="265874"/>
                </a:moveTo>
                <a:lnTo>
                  <a:pt x="331508" y="265874"/>
                </a:lnTo>
                <a:lnTo>
                  <a:pt x="326478" y="267677"/>
                </a:lnTo>
                <a:lnTo>
                  <a:pt x="317106" y="274815"/>
                </a:lnTo>
                <a:lnTo>
                  <a:pt x="314312" y="280403"/>
                </a:lnTo>
                <a:lnTo>
                  <a:pt x="313423" y="287985"/>
                </a:lnTo>
                <a:lnTo>
                  <a:pt x="246456" y="939622"/>
                </a:lnTo>
                <a:lnTo>
                  <a:pt x="243569" y="962039"/>
                </a:lnTo>
                <a:lnTo>
                  <a:pt x="234529" y="1004741"/>
                </a:lnTo>
                <a:lnTo>
                  <a:pt x="220627" y="1044298"/>
                </a:lnTo>
                <a:lnTo>
                  <a:pt x="198858" y="1078950"/>
                </a:lnTo>
                <a:lnTo>
                  <a:pt x="163996" y="1111238"/>
                </a:lnTo>
                <a:lnTo>
                  <a:pt x="116712" y="1130172"/>
                </a:lnTo>
                <a:lnTo>
                  <a:pt x="88392" y="1132509"/>
                </a:lnTo>
                <a:lnTo>
                  <a:pt x="211327" y="1132509"/>
                </a:lnTo>
                <a:lnTo>
                  <a:pt x="244924" y="1095033"/>
                </a:lnTo>
                <a:lnTo>
                  <a:pt x="267614" y="1052414"/>
                </a:lnTo>
                <a:lnTo>
                  <a:pt x="282067" y="1007897"/>
                </a:lnTo>
                <a:lnTo>
                  <a:pt x="290518" y="962016"/>
                </a:lnTo>
                <a:lnTo>
                  <a:pt x="359625" y="299364"/>
                </a:lnTo>
                <a:lnTo>
                  <a:pt x="360070" y="295808"/>
                </a:lnTo>
                <a:lnTo>
                  <a:pt x="360299" y="293573"/>
                </a:lnTo>
                <a:lnTo>
                  <a:pt x="360299" y="281279"/>
                </a:lnTo>
                <a:lnTo>
                  <a:pt x="357619" y="275374"/>
                </a:lnTo>
                <a:lnTo>
                  <a:pt x="346900" y="267792"/>
                </a:lnTo>
                <a:lnTo>
                  <a:pt x="341769" y="265874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65966" y="4013525"/>
            <a:ext cx="398145" cy="1179830"/>
          </a:xfrm>
          <a:custGeom>
            <a:avLst/>
            <a:gdLst/>
            <a:ahLst/>
            <a:cxnLst/>
            <a:rect l="l" t="t" r="r" b="b"/>
            <a:pathLst>
              <a:path w="398145" h="1179829">
                <a:moveTo>
                  <a:pt x="360299" y="0"/>
                </a:moveTo>
                <a:lnTo>
                  <a:pt x="325558" y="23196"/>
                </a:lnTo>
                <a:lnTo>
                  <a:pt x="322795" y="37503"/>
                </a:lnTo>
                <a:lnTo>
                  <a:pt x="323486" y="44942"/>
                </a:lnTo>
                <a:lnTo>
                  <a:pt x="352866" y="74317"/>
                </a:lnTo>
                <a:lnTo>
                  <a:pt x="360299" y="75006"/>
                </a:lnTo>
                <a:lnTo>
                  <a:pt x="367725" y="74317"/>
                </a:lnTo>
                <a:lnTo>
                  <a:pt x="397111" y="44942"/>
                </a:lnTo>
                <a:lnTo>
                  <a:pt x="397802" y="37503"/>
                </a:lnTo>
                <a:lnTo>
                  <a:pt x="397111" y="30078"/>
                </a:lnTo>
                <a:lnTo>
                  <a:pt x="367725" y="692"/>
                </a:lnTo>
                <a:lnTo>
                  <a:pt x="360299" y="0"/>
                </a:lnTo>
                <a:close/>
              </a:path>
              <a:path w="398145" h="1179829">
                <a:moveTo>
                  <a:pt x="27012" y="1123124"/>
                </a:moveTo>
                <a:lnTo>
                  <a:pt x="17195" y="1123124"/>
                </a:lnTo>
                <a:lnTo>
                  <a:pt x="11163" y="1125588"/>
                </a:lnTo>
                <a:lnTo>
                  <a:pt x="2235" y="1135405"/>
                </a:lnTo>
                <a:lnTo>
                  <a:pt x="0" y="1140993"/>
                </a:lnTo>
                <a:lnTo>
                  <a:pt x="0" y="1152156"/>
                </a:lnTo>
                <a:lnTo>
                  <a:pt x="34320" y="1174862"/>
                </a:lnTo>
                <a:lnTo>
                  <a:pt x="75883" y="1179259"/>
                </a:lnTo>
                <a:lnTo>
                  <a:pt x="83705" y="1179385"/>
                </a:lnTo>
                <a:lnTo>
                  <a:pt x="123432" y="1175953"/>
                </a:lnTo>
                <a:lnTo>
                  <a:pt x="159556" y="1165658"/>
                </a:lnTo>
                <a:lnTo>
                  <a:pt x="192079" y="1148497"/>
                </a:lnTo>
                <a:lnTo>
                  <a:pt x="211327" y="1132509"/>
                </a:lnTo>
                <a:lnTo>
                  <a:pt x="88392" y="1132509"/>
                </a:lnTo>
                <a:lnTo>
                  <a:pt x="80528" y="1132362"/>
                </a:lnTo>
                <a:lnTo>
                  <a:pt x="39591" y="1126083"/>
                </a:lnTo>
                <a:lnTo>
                  <a:pt x="33477" y="1124470"/>
                </a:lnTo>
                <a:lnTo>
                  <a:pt x="29908" y="1123581"/>
                </a:lnTo>
                <a:lnTo>
                  <a:pt x="27012" y="1123124"/>
                </a:lnTo>
                <a:close/>
              </a:path>
              <a:path w="398145" h="1179829">
                <a:moveTo>
                  <a:pt x="341769" y="265874"/>
                </a:moveTo>
                <a:lnTo>
                  <a:pt x="331508" y="265874"/>
                </a:lnTo>
                <a:lnTo>
                  <a:pt x="326478" y="267677"/>
                </a:lnTo>
                <a:lnTo>
                  <a:pt x="317106" y="274815"/>
                </a:lnTo>
                <a:lnTo>
                  <a:pt x="314312" y="280403"/>
                </a:lnTo>
                <a:lnTo>
                  <a:pt x="313423" y="287985"/>
                </a:lnTo>
                <a:lnTo>
                  <a:pt x="246456" y="939622"/>
                </a:lnTo>
                <a:lnTo>
                  <a:pt x="243569" y="962039"/>
                </a:lnTo>
                <a:lnTo>
                  <a:pt x="234529" y="1004741"/>
                </a:lnTo>
                <a:lnTo>
                  <a:pt x="220627" y="1044298"/>
                </a:lnTo>
                <a:lnTo>
                  <a:pt x="198858" y="1078950"/>
                </a:lnTo>
                <a:lnTo>
                  <a:pt x="163996" y="1111238"/>
                </a:lnTo>
                <a:lnTo>
                  <a:pt x="116712" y="1130172"/>
                </a:lnTo>
                <a:lnTo>
                  <a:pt x="88392" y="1132509"/>
                </a:lnTo>
                <a:lnTo>
                  <a:pt x="211327" y="1132509"/>
                </a:lnTo>
                <a:lnTo>
                  <a:pt x="244924" y="1095033"/>
                </a:lnTo>
                <a:lnTo>
                  <a:pt x="267614" y="1052414"/>
                </a:lnTo>
                <a:lnTo>
                  <a:pt x="282067" y="1007897"/>
                </a:lnTo>
                <a:lnTo>
                  <a:pt x="290518" y="962016"/>
                </a:lnTo>
                <a:lnTo>
                  <a:pt x="359625" y="299364"/>
                </a:lnTo>
                <a:lnTo>
                  <a:pt x="360070" y="295808"/>
                </a:lnTo>
                <a:lnTo>
                  <a:pt x="360299" y="293573"/>
                </a:lnTo>
                <a:lnTo>
                  <a:pt x="360299" y="281279"/>
                </a:lnTo>
                <a:lnTo>
                  <a:pt x="357619" y="275374"/>
                </a:lnTo>
                <a:lnTo>
                  <a:pt x="346900" y="267792"/>
                </a:lnTo>
                <a:lnTo>
                  <a:pt x="341769" y="265874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5334" y="4013525"/>
            <a:ext cx="398145" cy="1179830"/>
          </a:xfrm>
          <a:custGeom>
            <a:avLst/>
            <a:gdLst/>
            <a:ahLst/>
            <a:cxnLst/>
            <a:rect l="l" t="t" r="r" b="b"/>
            <a:pathLst>
              <a:path w="398145" h="1179829">
                <a:moveTo>
                  <a:pt x="360298" y="0"/>
                </a:moveTo>
                <a:lnTo>
                  <a:pt x="325558" y="23196"/>
                </a:lnTo>
                <a:lnTo>
                  <a:pt x="322795" y="37503"/>
                </a:lnTo>
                <a:lnTo>
                  <a:pt x="323486" y="44942"/>
                </a:lnTo>
                <a:lnTo>
                  <a:pt x="352866" y="74317"/>
                </a:lnTo>
                <a:lnTo>
                  <a:pt x="360298" y="75006"/>
                </a:lnTo>
                <a:lnTo>
                  <a:pt x="367725" y="74317"/>
                </a:lnTo>
                <a:lnTo>
                  <a:pt x="397111" y="44942"/>
                </a:lnTo>
                <a:lnTo>
                  <a:pt x="397802" y="37503"/>
                </a:lnTo>
                <a:lnTo>
                  <a:pt x="397111" y="30078"/>
                </a:lnTo>
                <a:lnTo>
                  <a:pt x="367725" y="692"/>
                </a:lnTo>
                <a:lnTo>
                  <a:pt x="360298" y="0"/>
                </a:lnTo>
                <a:close/>
              </a:path>
              <a:path w="398145" h="1179829">
                <a:moveTo>
                  <a:pt x="27012" y="1123124"/>
                </a:moveTo>
                <a:lnTo>
                  <a:pt x="17195" y="1123124"/>
                </a:lnTo>
                <a:lnTo>
                  <a:pt x="11163" y="1125588"/>
                </a:lnTo>
                <a:lnTo>
                  <a:pt x="2235" y="1135405"/>
                </a:lnTo>
                <a:lnTo>
                  <a:pt x="0" y="1140993"/>
                </a:lnTo>
                <a:lnTo>
                  <a:pt x="0" y="1152156"/>
                </a:lnTo>
                <a:lnTo>
                  <a:pt x="34320" y="1174862"/>
                </a:lnTo>
                <a:lnTo>
                  <a:pt x="75883" y="1179259"/>
                </a:lnTo>
                <a:lnTo>
                  <a:pt x="83705" y="1179385"/>
                </a:lnTo>
                <a:lnTo>
                  <a:pt x="123432" y="1175953"/>
                </a:lnTo>
                <a:lnTo>
                  <a:pt x="159556" y="1165658"/>
                </a:lnTo>
                <a:lnTo>
                  <a:pt x="192079" y="1148497"/>
                </a:lnTo>
                <a:lnTo>
                  <a:pt x="211327" y="1132509"/>
                </a:lnTo>
                <a:lnTo>
                  <a:pt x="88391" y="1132509"/>
                </a:lnTo>
                <a:lnTo>
                  <a:pt x="80528" y="1132362"/>
                </a:lnTo>
                <a:lnTo>
                  <a:pt x="39591" y="1126083"/>
                </a:lnTo>
                <a:lnTo>
                  <a:pt x="33477" y="1124470"/>
                </a:lnTo>
                <a:lnTo>
                  <a:pt x="29908" y="1123581"/>
                </a:lnTo>
                <a:lnTo>
                  <a:pt x="27012" y="1123124"/>
                </a:lnTo>
                <a:close/>
              </a:path>
              <a:path w="398145" h="1179829">
                <a:moveTo>
                  <a:pt x="341769" y="265874"/>
                </a:moveTo>
                <a:lnTo>
                  <a:pt x="331508" y="265874"/>
                </a:lnTo>
                <a:lnTo>
                  <a:pt x="326478" y="267677"/>
                </a:lnTo>
                <a:lnTo>
                  <a:pt x="317106" y="274815"/>
                </a:lnTo>
                <a:lnTo>
                  <a:pt x="314312" y="280403"/>
                </a:lnTo>
                <a:lnTo>
                  <a:pt x="313423" y="287985"/>
                </a:lnTo>
                <a:lnTo>
                  <a:pt x="246456" y="939622"/>
                </a:lnTo>
                <a:lnTo>
                  <a:pt x="243569" y="962039"/>
                </a:lnTo>
                <a:lnTo>
                  <a:pt x="234529" y="1004741"/>
                </a:lnTo>
                <a:lnTo>
                  <a:pt x="220627" y="1044298"/>
                </a:lnTo>
                <a:lnTo>
                  <a:pt x="198858" y="1078950"/>
                </a:lnTo>
                <a:lnTo>
                  <a:pt x="163996" y="1111238"/>
                </a:lnTo>
                <a:lnTo>
                  <a:pt x="116712" y="1130172"/>
                </a:lnTo>
                <a:lnTo>
                  <a:pt x="88391" y="1132509"/>
                </a:lnTo>
                <a:lnTo>
                  <a:pt x="211327" y="1132509"/>
                </a:lnTo>
                <a:lnTo>
                  <a:pt x="244924" y="1095033"/>
                </a:lnTo>
                <a:lnTo>
                  <a:pt x="267614" y="1052414"/>
                </a:lnTo>
                <a:lnTo>
                  <a:pt x="282067" y="1007897"/>
                </a:lnTo>
                <a:lnTo>
                  <a:pt x="290518" y="962016"/>
                </a:lnTo>
                <a:lnTo>
                  <a:pt x="359625" y="299364"/>
                </a:lnTo>
                <a:lnTo>
                  <a:pt x="360070" y="295808"/>
                </a:lnTo>
                <a:lnTo>
                  <a:pt x="360298" y="293573"/>
                </a:lnTo>
                <a:lnTo>
                  <a:pt x="360298" y="281279"/>
                </a:lnTo>
                <a:lnTo>
                  <a:pt x="357619" y="275374"/>
                </a:lnTo>
                <a:lnTo>
                  <a:pt x="346900" y="267792"/>
                </a:lnTo>
                <a:lnTo>
                  <a:pt x="341769" y="265874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64702" y="4013525"/>
            <a:ext cx="398145" cy="1179830"/>
          </a:xfrm>
          <a:custGeom>
            <a:avLst/>
            <a:gdLst/>
            <a:ahLst/>
            <a:cxnLst/>
            <a:rect l="l" t="t" r="r" b="b"/>
            <a:pathLst>
              <a:path w="398145" h="1179829">
                <a:moveTo>
                  <a:pt x="360299" y="0"/>
                </a:moveTo>
                <a:lnTo>
                  <a:pt x="325558" y="23196"/>
                </a:lnTo>
                <a:lnTo>
                  <a:pt x="322795" y="37503"/>
                </a:lnTo>
                <a:lnTo>
                  <a:pt x="323486" y="44942"/>
                </a:lnTo>
                <a:lnTo>
                  <a:pt x="352866" y="74317"/>
                </a:lnTo>
                <a:lnTo>
                  <a:pt x="360299" y="75006"/>
                </a:lnTo>
                <a:lnTo>
                  <a:pt x="367725" y="74317"/>
                </a:lnTo>
                <a:lnTo>
                  <a:pt x="397111" y="44942"/>
                </a:lnTo>
                <a:lnTo>
                  <a:pt x="397802" y="37503"/>
                </a:lnTo>
                <a:lnTo>
                  <a:pt x="397111" y="30078"/>
                </a:lnTo>
                <a:lnTo>
                  <a:pt x="367725" y="692"/>
                </a:lnTo>
                <a:lnTo>
                  <a:pt x="360299" y="0"/>
                </a:lnTo>
                <a:close/>
              </a:path>
              <a:path w="398145" h="1179829">
                <a:moveTo>
                  <a:pt x="27012" y="1123124"/>
                </a:moveTo>
                <a:lnTo>
                  <a:pt x="17195" y="1123124"/>
                </a:lnTo>
                <a:lnTo>
                  <a:pt x="11163" y="1125588"/>
                </a:lnTo>
                <a:lnTo>
                  <a:pt x="2235" y="1135405"/>
                </a:lnTo>
                <a:lnTo>
                  <a:pt x="0" y="1140993"/>
                </a:lnTo>
                <a:lnTo>
                  <a:pt x="0" y="1152156"/>
                </a:lnTo>
                <a:lnTo>
                  <a:pt x="34320" y="1174862"/>
                </a:lnTo>
                <a:lnTo>
                  <a:pt x="75883" y="1179259"/>
                </a:lnTo>
                <a:lnTo>
                  <a:pt x="83705" y="1179385"/>
                </a:lnTo>
                <a:lnTo>
                  <a:pt x="123432" y="1175953"/>
                </a:lnTo>
                <a:lnTo>
                  <a:pt x="159556" y="1165658"/>
                </a:lnTo>
                <a:lnTo>
                  <a:pt x="192079" y="1148497"/>
                </a:lnTo>
                <a:lnTo>
                  <a:pt x="211327" y="1132509"/>
                </a:lnTo>
                <a:lnTo>
                  <a:pt x="88392" y="1132509"/>
                </a:lnTo>
                <a:lnTo>
                  <a:pt x="80528" y="1132362"/>
                </a:lnTo>
                <a:lnTo>
                  <a:pt x="39591" y="1126083"/>
                </a:lnTo>
                <a:lnTo>
                  <a:pt x="33477" y="1124470"/>
                </a:lnTo>
                <a:lnTo>
                  <a:pt x="29908" y="1123581"/>
                </a:lnTo>
                <a:lnTo>
                  <a:pt x="27012" y="1123124"/>
                </a:lnTo>
                <a:close/>
              </a:path>
              <a:path w="398145" h="1179829">
                <a:moveTo>
                  <a:pt x="341769" y="265874"/>
                </a:moveTo>
                <a:lnTo>
                  <a:pt x="331508" y="265874"/>
                </a:lnTo>
                <a:lnTo>
                  <a:pt x="326478" y="267677"/>
                </a:lnTo>
                <a:lnTo>
                  <a:pt x="317106" y="274815"/>
                </a:lnTo>
                <a:lnTo>
                  <a:pt x="314312" y="280403"/>
                </a:lnTo>
                <a:lnTo>
                  <a:pt x="313423" y="287985"/>
                </a:lnTo>
                <a:lnTo>
                  <a:pt x="246456" y="939622"/>
                </a:lnTo>
                <a:lnTo>
                  <a:pt x="243569" y="962039"/>
                </a:lnTo>
                <a:lnTo>
                  <a:pt x="234529" y="1004741"/>
                </a:lnTo>
                <a:lnTo>
                  <a:pt x="220627" y="1044298"/>
                </a:lnTo>
                <a:lnTo>
                  <a:pt x="198858" y="1078950"/>
                </a:lnTo>
                <a:lnTo>
                  <a:pt x="163996" y="1111238"/>
                </a:lnTo>
                <a:lnTo>
                  <a:pt x="116712" y="1130172"/>
                </a:lnTo>
                <a:lnTo>
                  <a:pt x="88392" y="1132509"/>
                </a:lnTo>
                <a:lnTo>
                  <a:pt x="211327" y="1132509"/>
                </a:lnTo>
                <a:lnTo>
                  <a:pt x="244924" y="1095033"/>
                </a:lnTo>
                <a:lnTo>
                  <a:pt x="267614" y="1052414"/>
                </a:lnTo>
                <a:lnTo>
                  <a:pt x="282067" y="1007897"/>
                </a:lnTo>
                <a:lnTo>
                  <a:pt x="290518" y="962016"/>
                </a:lnTo>
                <a:lnTo>
                  <a:pt x="359625" y="299364"/>
                </a:lnTo>
                <a:lnTo>
                  <a:pt x="360070" y="295808"/>
                </a:lnTo>
                <a:lnTo>
                  <a:pt x="360299" y="293573"/>
                </a:lnTo>
                <a:lnTo>
                  <a:pt x="360299" y="281279"/>
                </a:lnTo>
                <a:lnTo>
                  <a:pt x="357619" y="275374"/>
                </a:lnTo>
                <a:lnTo>
                  <a:pt x="346900" y="267792"/>
                </a:lnTo>
                <a:lnTo>
                  <a:pt x="341769" y="265874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64064" y="4013525"/>
            <a:ext cx="398145" cy="1179830"/>
          </a:xfrm>
          <a:custGeom>
            <a:avLst/>
            <a:gdLst/>
            <a:ahLst/>
            <a:cxnLst/>
            <a:rect l="l" t="t" r="r" b="b"/>
            <a:pathLst>
              <a:path w="398145" h="1179829">
                <a:moveTo>
                  <a:pt x="360298" y="0"/>
                </a:moveTo>
                <a:lnTo>
                  <a:pt x="325558" y="23196"/>
                </a:lnTo>
                <a:lnTo>
                  <a:pt x="322795" y="37503"/>
                </a:lnTo>
                <a:lnTo>
                  <a:pt x="323486" y="44942"/>
                </a:lnTo>
                <a:lnTo>
                  <a:pt x="352866" y="74317"/>
                </a:lnTo>
                <a:lnTo>
                  <a:pt x="360298" y="75006"/>
                </a:lnTo>
                <a:lnTo>
                  <a:pt x="367725" y="74317"/>
                </a:lnTo>
                <a:lnTo>
                  <a:pt x="397111" y="44942"/>
                </a:lnTo>
                <a:lnTo>
                  <a:pt x="397802" y="37503"/>
                </a:lnTo>
                <a:lnTo>
                  <a:pt x="397111" y="30078"/>
                </a:lnTo>
                <a:lnTo>
                  <a:pt x="367725" y="692"/>
                </a:lnTo>
                <a:lnTo>
                  <a:pt x="360298" y="0"/>
                </a:lnTo>
                <a:close/>
              </a:path>
              <a:path w="398145" h="1179829">
                <a:moveTo>
                  <a:pt x="27012" y="1123124"/>
                </a:moveTo>
                <a:lnTo>
                  <a:pt x="17195" y="1123124"/>
                </a:lnTo>
                <a:lnTo>
                  <a:pt x="11163" y="1125588"/>
                </a:lnTo>
                <a:lnTo>
                  <a:pt x="2235" y="1135405"/>
                </a:lnTo>
                <a:lnTo>
                  <a:pt x="0" y="1140993"/>
                </a:lnTo>
                <a:lnTo>
                  <a:pt x="0" y="1152156"/>
                </a:lnTo>
                <a:lnTo>
                  <a:pt x="34320" y="1174862"/>
                </a:lnTo>
                <a:lnTo>
                  <a:pt x="75883" y="1179259"/>
                </a:lnTo>
                <a:lnTo>
                  <a:pt x="83705" y="1179385"/>
                </a:lnTo>
                <a:lnTo>
                  <a:pt x="123432" y="1175953"/>
                </a:lnTo>
                <a:lnTo>
                  <a:pt x="159556" y="1165658"/>
                </a:lnTo>
                <a:lnTo>
                  <a:pt x="192079" y="1148497"/>
                </a:lnTo>
                <a:lnTo>
                  <a:pt x="211327" y="1132509"/>
                </a:lnTo>
                <a:lnTo>
                  <a:pt x="88391" y="1132509"/>
                </a:lnTo>
                <a:lnTo>
                  <a:pt x="80528" y="1132362"/>
                </a:lnTo>
                <a:lnTo>
                  <a:pt x="39591" y="1126083"/>
                </a:lnTo>
                <a:lnTo>
                  <a:pt x="33477" y="1124470"/>
                </a:lnTo>
                <a:lnTo>
                  <a:pt x="29908" y="1123581"/>
                </a:lnTo>
                <a:lnTo>
                  <a:pt x="27012" y="1123124"/>
                </a:lnTo>
                <a:close/>
              </a:path>
              <a:path w="398145" h="1179829">
                <a:moveTo>
                  <a:pt x="341769" y="265874"/>
                </a:moveTo>
                <a:lnTo>
                  <a:pt x="331508" y="265874"/>
                </a:lnTo>
                <a:lnTo>
                  <a:pt x="326478" y="267677"/>
                </a:lnTo>
                <a:lnTo>
                  <a:pt x="317106" y="274815"/>
                </a:lnTo>
                <a:lnTo>
                  <a:pt x="314312" y="280403"/>
                </a:lnTo>
                <a:lnTo>
                  <a:pt x="313423" y="287985"/>
                </a:lnTo>
                <a:lnTo>
                  <a:pt x="246456" y="939622"/>
                </a:lnTo>
                <a:lnTo>
                  <a:pt x="243569" y="962039"/>
                </a:lnTo>
                <a:lnTo>
                  <a:pt x="234529" y="1004741"/>
                </a:lnTo>
                <a:lnTo>
                  <a:pt x="220627" y="1044298"/>
                </a:lnTo>
                <a:lnTo>
                  <a:pt x="198858" y="1078950"/>
                </a:lnTo>
                <a:lnTo>
                  <a:pt x="163996" y="1111238"/>
                </a:lnTo>
                <a:lnTo>
                  <a:pt x="116712" y="1130172"/>
                </a:lnTo>
                <a:lnTo>
                  <a:pt x="88391" y="1132509"/>
                </a:lnTo>
                <a:lnTo>
                  <a:pt x="211327" y="1132509"/>
                </a:lnTo>
                <a:lnTo>
                  <a:pt x="244924" y="1095033"/>
                </a:lnTo>
                <a:lnTo>
                  <a:pt x="267614" y="1052414"/>
                </a:lnTo>
                <a:lnTo>
                  <a:pt x="282067" y="1007897"/>
                </a:lnTo>
                <a:lnTo>
                  <a:pt x="290518" y="962016"/>
                </a:lnTo>
                <a:lnTo>
                  <a:pt x="359625" y="299364"/>
                </a:lnTo>
                <a:lnTo>
                  <a:pt x="360070" y="295808"/>
                </a:lnTo>
                <a:lnTo>
                  <a:pt x="360298" y="293573"/>
                </a:lnTo>
                <a:lnTo>
                  <a:pt x="360298" y="281279"/>
                </a:lnTo>
                <a:lnTo>
                  <a:pt x="357619" y="275374"/>
                </a:lnTo>
                <a:lnTo>
                  <a:pt x="346900" y="267792"/>
                </a:lnTo>
                <a:lnTo>
                  <a:pt x="341769" y="265874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017" y="3818166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017" y="4279138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1017" y="4736960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017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85" y="0"/>
                </a:moveTo>
                <a:lnTo>
                  <a:pt x="0" y="0"/>
                </a:lnTo>
                <a:lnTo>
                  <a:pt x="0" y="9525"/>
                </a:lnTo>
                <a:lnTo>
                  <a:pt x="3208985" y="9525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017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85" y="0"/>
                </a:moveTo>
                <a:lnTo>
                  <a:pt x="0" y="0"/>
                </a:lnTo>
                <a:lnTo>
                  <a:pt x="0" y="25400"/>
                </a:lnTo>
                <a:lnTo>
                  <a:pt x="3208985" y="25400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17" y="5897727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366016" y="793007"/>
            <a:ext cx="6828155" cy="8941435"/>
            <a:chOff x="366016" y="793007"/>
            <a:chExt cx="6828155" cy="8941435"/>
          </a:xfrm>
        </p:grpSpPr>
        <p:sp>
          <p:nvSpPr>
            <p:cNvPr id="23" name="object 23"/>
            <p:cNvSpPr/>
            <p:nvPr/>
          </p:nvSpPr>
          <p:spPr>
            <a:xfrm>
              <a:off x="571017" y="6816522"/>
              <a:ext cx="6365875" cy="25400"/>
            </a:xfrm>
            <a:custGeom>
              <a:avLst/>
              <a:gdLst/>
              <a:ahLst/>
              <a:cxnLst/>
              <a:rect l="l" t="t" r="r" b="b"/>
              <a:pathLst>
                <a:path w="6365875" h="25400">
                  <a:moveTo>
                    <a:pt x="6365608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6365608" y="25399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6016" y="793007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017" y="937453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1885140" y="42940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84505" y="42940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83870" y="42940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83235" y="42940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82600" y="42940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81964" y="42940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85140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84505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5776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83870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83235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82600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81964" y="6374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03954" y="402628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180" y="0"/>
                </a:moveTo>
                <a:lnTo>
                  <a:pt x="13919" y="1617"/>
                </a:lnTo>
                <a:lnTo>
                  <a:pt x="6313" y="6350"/>
                </a:lnTo>
                <a:lnTo>
                  <a:pt x="1617" y="13919"/>
                </a:lnTo>
                <a:lnTo>
                  <a:pt x="0" y="24180"/>
                </a:lnTo>
                <a:lnTo>
                  <a:pt x="1617" y="34442"/>
                </a:lnTo>
                <a:lnTo>
                  <a:pt x="6327" y="42033"/>
                </a:lnTo>
                <a:lnTo>
                  <a:pt x="13919" y="46744"/>
                </a:lnTo>
                <a:lnTo>
                  <a:pt x="24180" y="48361"/>
                </a:lnTo>
                <a:lnTo>
                  <a:pt x="34442" y="46744"/>
                </a:lnTo>
                <a:lnTo>
                  <a:pt x="42047" y="42011"/>
                </a:lnTo>
                <a:lnTo>
                  <a:pt x="12280" y="42011"/>
                </a:lnTo>
                <a:lnTo>
                  <a:pt x="6349" y="36068"/>
                </a:lnTo>
                <a:lnTo>
                  <a:pt x="6349" y="12306"/>
                </a:lnTo>
                <a:lnTo>
                  <a:pt x="12280" y="6350"/>
                </a:lnTo>
                <a:lnTo>
                  <a:pt x="42047" y="6350"/>
                </a:lnTo>
                <a:lnTo>
                  <a:pt x="34442" y="1617"/>
                </a:lnTo>
                <a:lnTo>
                  <a:pt x="24180" y="0"/>
                </a:lnTo>
                <a:close/>
              </a:path>
              <a:path w="48894" h="48895">
                <a:moveTo>
                  <a:pt x="42047" y="6350"/>
                </a:moveTo>
                <a:lnTo>
                  <a:pt x="36055" y="6350"/>
                </a:lnTo>
                <a:lnTo>
                  <a:pt x="42011" y="12306"/>
                </a:lnTo>
                <a:lnTo>
                  <a:pt x="42011" y="36068"/>
                </a:lnTo>
                <a:lnTo>
                  <a:pt x="36055" y="42011"/>
                </a:lnTo>
                <a:lnTo>
                  <a:pt x="42047" y="42011"/>
                </a:lnTo>
                <a:lnTo>
                  <a:pt x="46744" y="34442"/>
                </a:lnTo>
                <a:lnTo>
                  <a:pt x="48361" y="24180"/>
                </a:lnTo>
                <a:lnTo>
                  <a:pt x="46744" y="13919"/>
                </a:lnTo>
                <a:lnTo>
                  <a:pt x="42047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03320" y="402628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180" y="0"/>
                </a:moveTo>
                <a:lnTo>
                  <a:pt x="13919" y="1617"/>
                </a:lnTo>
                <a:lnTo>
                  <a:pt x="6313" y="6350"/>
                </a:lnTo>
                <a:lnTo>
                  <a:pt x="1617" y="13919"/>
                </a:lnTo>
                <a:lnTo>
                  <a:pt x="0" y="24180"/>
                </a:lnTo>
                <a:lnTo>
                  <a:pt x="1617" y="34442"/>
                </a:lnTo>
                <a:lnTo>
                  <a:pt x="6327" y="42033"/>
                </a:lnTo>
                <a:lnTo>
                  <a:pt x="13919" y="46744"/>
                </a:lnTo>
                <a:lnTo>
                  <a:pt x="24180" y="48361"/>
                </a:lnTo>
                <a:lnTo>
                  <a:pt x="34442" y="46744"/>
                </a:lnTo>
                <a:lnTo>
                  <a:pt x="42047" y="42011"/>
                </a:lnTo>
                <a:lnTo>
                  <a:pt x="12280" y="42011"/>
                </a:lnTo>
                <a:lnTo>
                  <a:pt x="6349" y="36068"/>
                </a:lnTo>
                <a:lnTo>
                  <a:pt x="6349" y="12306"/>
                </a:lnTo>
                <a:lnTo>
                  <a:pt x="12280" y="6350"/>
                </a:lnTo>
                <a:lnTo>
                  <a:pt x="42047" y="6350"/>
                </a:lnTo>
                <a:lnTo>
                  <a:pt x="34442" y="1617"/>
                </a:lnTo>
                <a:lnTo>
                  <a:pt x="24180" y="0"/>
                </a:lnTo>
                <a:close/>
              </a:path>
              <a:path w="48894" h="48895">
                <a:moveTo>
                  <a:pt x="42047" y="6350"/>
                </a:moveTo>
                <a:lnTo>
                  <a:pt x="36055" y="6350"/>
                </a:lnTo>
                <a:lnTo>
                  <a:pt x="42011" y="12306"/>
                </a:lnTo>
                <a:lnTo>
                  <a:pt x="42011" y="36068"/>
                </a:lnTo>
                <a:lnTo>
                  <a:pt x="36055" y="42011"/>
                </a:lnTo>
                <a:lnTo>
                  <a:pt x="42047" y="42011"/>
                </a:lnTo>
                <a:lnTo>
                  <a:pt x="46744" y="34442"/>
                </a:lnTo>
                <a:lnTo>
                  <a:pt x="48361" y="24180"/>
                </a:lnTo>
                <a:lnTo>
                  <a:pt x="46744" y="13919"/>
                </a:lnTo>
                <a:lnTo>
                  <a:pt x="42047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02684" y="402628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180" y="0"/>
                </a:moveTo>
                <a:lnTo>
                  <a:pt x="13919" y="1617"/>
                </a:lnTo>
                <a:lnTo>
                  <a:pt x="6313" y="6350"/>
                </a:lnTo>
                <a:lnTo>
                  <a:pt x="1617" y="13919"/>
                </a:lnTo>
                <a:lnTo>
                  <a:pt x="0" y="24180"/>
                </a:lnTo>
                <a:lnTo>
                  <a:pt x="1617" y="34442"/>
                </a:lnTo>
                <a:lnTo>
                  <a:pt x="6327" y="42033"/>
                </a:lnTo>
                <a:lnTo>
                  <a:pt x="13919" y="46744"/>
                </a:lnTo>
                <a:lnTo>
                  <a:pt x="24180" y="48361"/>
                </a:lnTo>
                <a:lnTo>
                  <a:pt x="34442" y="46744"/>
                </a:lnTo>
                <a:lnTo>
                  <a:pt x="42047" y="42011"/>
                </a:lnTo>
                <a:lnTo>
                  <a:pt x="12280" y="42011"/>
                </a:lnTo>
                <a:lnTo>
                  <a:pt x="6349" y="36068"/>
                </a:lnTo>
                <a:lnTo>
                  <a:pt x="6349" y="12306"/>
                </a:lnTo>
                <a:lnTo>
                  <a:pt x="12280" y="6350"/>
                </a:lnTo>
                <a:lnTo>
                  <a:pt x="42047" y="6350"/>
                </a:lnTo>
                <a:lnTo>
                  <a:pt x="34442" y="1617"/>
                </a:lnTo>
                <a:lnTo>
                  <a:pt x="24180" y="0"/>
                </a:lnTo>
                <a:close/>
              </a:path>
              <a:path w="48895" h="48895">
                <a:moveTo>
                  <a:pt x="42047" y="6350"/>
                </a:moveTo>
                <a:lnTo>
                  <a:pt x="36055" y="6350"/>
                </a:lnTo>
                <a:lnTo>
                  <a:pt x="42011" y="12306"/>
                </a:lnTo>
                <a:lnTo>
                  <a:pt x="42011" y="36068"/>
                </a:lnTo>
                <a:lnTo>
                  <a:pt x="36055" y="42011"/>
                </a:lnTo>
                <a:lnTo>
                  <a:pt x="42047" y="42011"/>
                </a:lnTo>
                <a:lnTo>
                  <a:pt x="46744" y="34442"/>
                </a:lnTo>
                <a:lnTo>
                  <a:pt x="48361" y="24180"/>
                </a:lnTo>
                <a:lnTo>
                  <a:pt x="46744" y="13919"/>
                </a:lnTo>
                <a:lnTo>
                  <a:pt x="42047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02049" y="402628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180" y="0"/>
                </a:moveTo>
                <a:lnTo>
                  <a:pt x="13919" y="1617"/>
                </a:lnTo>
                <a:lnTo>
                  <a:pt x="6313" y="6350"/>
                </a:lnTo>
                <a:lnTo>
                  <a:pt x="1617" y="13919"/>
                </a:lnTo>
                <a:lnTo>
                  <a:pt x="0" y="24180"/>
                </a:lnTo>
                <a:lnTo>
                  <a:pt x="1617" y="34442"/>
                </a:lnTo>
                <a:lnTo>
                  <a:pt x="6327" y="42033"/>
                </a:lnTo>
                <a:lnTo>
                  <a:pt x="13919" y="46744"/>
                </a:lnTo>
                <a:lnTo>
                  <a:pt x="24180" y="48361"/>
                </a:lnTo>
                <a:lnTo>
                  <a:pt x="34442" y="46744"/>
                </a:lnTo>
                <a:lnTo>
                  <a:pt x="42047" y="42011"/>
                </a:lnTo>
                <a:lnTo>
                  <a:pt x="12280" y="42011"/>
                </a:lnTo>
                <a:lnTo>
                  <a:pt x="6349" y="36068"/>
                </a:lnTo>
                <a:lnTo>
                  <a:pt x="6349" y="12306"/>
                </a:lnTo>
                <a:lnTo>
                  <a:pt x="12280" y="6350"/>
                </a:lnTo>
                <a:lnTo>
                  <a:pt x="42047" y="6350"/>
                </a:lnTo>
                <a:lnTo>
                  <a:pt x="34442" y="1617"/>
                </a:lnTo>
                <a:lnTo>
                  <a:pt x="24180" y="0"/>
                </a:lnTo>
                <a:close/>
              </a:path>
              <a:path w="48895" h="48895">
                <a:moveTo>
                  <a:pt x="42047" y="6350"/>
                </a:moveTo>
                <a:lnTo>
                  <a:pt x="36055" y="6350"/>
                </a:lnTo>
                <a:lnTo>
                  <a:pt x="42011" y="12306"/>
                </a:lnTo>
                <a:lnTo>
                  <a:pt x="42011" y="36068"/>
                </a:lnTo>
                <a:lnTo>
                  <a:pt x="36055" y="42011"/>
                </a:lnTo>
                <a:lnTo>
                  <a:pt x="42047" y="42011"/>
                </a:lnTo>
                <a:lnTo>
                  <a:pt x="46744" y="34442"/>
                </a:lnTo>
                <a:lnTo>
                  <a:pt x="48361" y="24180"/>
                </a:lnTo>
                <a:lnTo>
                  <a:pt x="46744" y="13919"/>
                </a:lnTo>
                <a:lnTo>
                  <a:pt x="42047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01413" y="402628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180" y="0"/>
                </a:moveTo>
                <a:lnTo>
                  <a:pt x="13919" y="1617"/>
                </a:lnTo>
                <a:lnTo>
                  <a:pt x="6313" y="6350"/>
                </a:lnTo>
                <a:lnTo>
                  <a:pt x="1617" y="13919"/>
                </a:lnTo>
                <a:lnTo>
                  <a:pt x="0" y="24180"/>
                </a:lnTo>
                <a:lnTo>
                  <a:pt x="1617" y="34442"/>
                </a:lnTo>
                <a:lnTo>
                  <a:pt x="6327" y="42033"/>
                </a:lnTo>
                <a:lnTo>
                  <a:pt x="13919" y="46744"/>
                </a:lnTo>
                <a:lnTo>
                  <a:pt x="24180" y="48361"/>
                </a:lnTo>
                <a:lnTo>
                  <a:pt x="34442" y="46744"/>
                </a:lnTo>
                <a:lnTo>
                  <a:pt x="42047" y="42011"/>
                </a:lnTo>
                <a:lnTo>
                  <a:pt x="12280" y="42011"/>
                </a:lnTo>
                <a:lnTo>
                  <a:pt x="6349" y="36068"/>
                </a:lnTo>
                <a:lnTo>
                  <a:pt x="6349" y="12306"/>
                </a:lnTo>
                <a:lnTo>
                  <a:pt x="12280" y="6350"/>
                </a:lnTo>
                <a:lnTo>
                  <a:pt x="42047" y="6350"/>
                </a:lnTo>
                <a:lnTo>
                  <a:pt x="34442" y="1617"/>
                </a:lnTo>
                <a:lnTo>
                  <a:pt x="24180" y="0"/>
                </a:lnTo>
                <a:close/>
              </a:path>
              <a:path w="48895" h="48895">
                <a:moveTo>
                  <a:pt x="42047" y="6350"/>
                </a:moveTo>
                <a:lnTo>
                  <a:pt x="36055" y="6350"/>
                </a:lnTo>
                <a:lnTo>
                  <a:pt x="42011" y="12306"/>
                </a:lnTo>
                <a:lnTo>
                  <a:pt x="42011" y="36068"/>
                </a:lnTo>
                <a:lnTo>
                  <a:pt x="36055" y="42011"/>
                </a:lnTo>
                <a:lnTo>
                  <a:pt x="42047" y="42011"/>
                </a:lnTo>
                <a:lnTo>
                  <a:pt x="46744" y="34442"/>
                </a:lnTo>
                <a:lnTo>
                  <a:pt x="48361" y="24180"/>
                </a:lnTo>
                <a:lnTo>
                  <a:pt x="46744" y="13919"/>
                </a:lnTo>
                <a:lnTo>
                  <a:pt x="42047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00779" y="402628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180" y="0"/>
                </a:moveTo>
                <a:lnTo>
                  <a:pt x="13919" y="1617"/>
                </a:lnTo>
                <a:lnTo>
                  <a:pt x="6313" y="6350"/>
                </a:lnTo>
                <a:lnTo>
                  <a:pt x="1617" y="13919"/>
                </a:lnTo>
                <a:lnTo>
                  <a:pt x="0" y="24180"/>
                </a:lnTo>
                <a:lnTo>
                  <a:pt x="1617" y="34442"/>
                </a:lnTo>
                <a:lnTo>
                  <a:pt x="6327" y="42033"/>
                </a:lnTo>
                <a:lnTo>
                  <a:pt x="13919" y="46744"/>
                </a:lnTo>
                <a:lnTo>
                  <a:pt x="24180" y="48361"/>
                </a:lnTo>
                <a:lnTo>
                  <a:pt x="34442" y="46744"/>
                </a:lnTo>
                <a:lnTo>
                  <a:pt x="42047" y="42011"/>
                </a:lnTo>
                <a:lnTo>
                  <a:pt x="12280" y="42011"/>
                </a:lnTo>
                <a:lnTo>
                  <a:pt x="6349" y="36068"/>
                </a:lnTo>
                <a:lnTo>
                  <a:pt x="6349" y="12306"/>
                </a:lnTo>
                <a:lnTo>
                  <a:pt x="12280" y="6350"/>
                </a:lnTo>
                <a:lnTo>
                  <a:pt x="42047" y="6350"/>
                </a:lnTo>
                <a:lnTo>
                  <a:pt x="34442" y="1617"/>
                </a:lnTo>
                <a:lnTo>
                  <a:pt x="24180" y="0"/>
                </a:lnTo>
                <a:close/>
              </a:path>
              <a:path w="48895" h="48895">
                <a:moveTo>
                  <a:pt x="42047" y="6350"/>
                </a:moveTo>
                <a:lnTo>
                  <a:pt x="36055" y="6350"/>
                </a:lnTo>
                <a:lnTo>
                  <a:pt x="42011" y="12306"/>
                </a:lnTo>
                <a:lnTo>
                  <a:pt x="42011" y="36068"/>
                </a:lnTo>
                <a:lnTo>
                  <a:pt x="36055" y="42011"/>
                </a:lnTo>
                <a:lnTo>
                  <a:pt x="42047" y="42011"/>
                </a:lnTo>
                <a:lnTo>
                  <a:pt x="46744" y="34442"/>
                </a:lnTo>
                <a:lnTo>
                  <a:pt x="48361" y="24180"/>
                </a:lnTo>
                <a:lnTo>
                  <a:pt x="46744" y="13919"/>
                </a:lnTo>
                <a:lnTo>
                  <a:pt x="42047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03954" y="610709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180" y="0"/>
                </a:moveTo>
                <a:lnTo>
                  <a:pt x="13919" y="1617"/>
                </a:lnTo>
                <a:lnTo>
                  <a:pt x="6313" y="6350"/>
                </a:lnTo>
                <a:lnTo>
                  <a:pt x="1617" y="13919"/>
                </a:lnTo>
                <a:lnTo>
                  <a:pt x="0" y="24180"/>
                </a:lnTo>
                <a:lnTo>
                  <a:pt x="1617" y="34442"/>
                </a:lnTo>
                <a:lnTo>
                  <a:pt x="6327" y="42033"/>
                </a:lnTo>
                <a:lnTo>
                  <a:pt x="13919" y="46744"/>
                </a:lnTo>
                <a:lnTo>
                  <a:pt x="24180" y="48361"/>
                </a:lnTo>
                <a:lnTo>
                  <a:pt x="34442" y="46744"/>
                </a:lnTo>
                <a:lnTo>
                  <a:pt x="42047" y="42011"/>
                </a:lnTo>
                <a:lnTo>
                  <a:pt x="12280" y="42011"/>
                </a:lnTo>
                <a:lnTo>
                  <a:pt x="6349" y="36068"/>
                </a:lnTo>
                <a:lnTo>
                  <a:pt x="6349" y="12306"/>
                </a:lnTo>
                <a:lnTo>
                  <a:pt x="12280" y="6350"/>
                </a:lnTo>
                <a:lnTo>
                  <a:pt x="42047" y="6350"/>
                </a:lnTo>
                <a:lnTo>
                  <a:pt x="34442" y="1617"/>
                </a:lnTo>
                <a:lnTo>
                  <a:pt x="24180" y="0"/>
                </a:lnTo>
                <a:close/>
              </a:path>
              <a:path w="48894" h="48895">
                <a:moveTo>
                  <a:pt x="42047" y="6350"/>
                </a:moveTo>
                <a:lnTo>
                  <a:pt x="36055" y="6350"/>
                </a:lnTo>
                <a:lnTo>
                  <a:pt x="42011" y="12306"/>
                </a:lnTo>
                <a:lnTo>
                  <a:pt x="42011" y="36068"/>
                </a:lnTo>
                <a:lnTo>
                  <a:pt x="36055" y="42011"/>
                </a:lnTo>
                <a:lnTo>
                  <a:pt x="42047" y="42011"/>
                </a:lnTo>
                <a:lnTo>
                  <a:pt x="46744" y="34442"/>
                </a:lnTo>
                <a:lnTo>
                  <a:pt x="48361" y="24180"/>
                </a:lnTo>
                <a:lnTo>
                  <a:pt x="46744" y="13919"/>
                </a:lnTo>
                <a:lnTo>
                  <a:pt x="42047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03320" y="610709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180" y="0"/>
                </a:moveTo>
                <a:lnTo>
                  <a:pt x="13919" y="1617"/>
                </a:lnTo>
                <a:lnTo>
                  <a:pt x="6313" y="6350"/>
                </a:lnTo>
                <a:lnTo>
                  <a:pt x="1617" y="13919"/>
                </a:lnTo>
                <a:lnTo>
                  <a:pt x="0" y="24180"/>
                </a:lnTo>
                <a:lnTo>
                  <a:pt x="1617" y="34442"/>
                </a:lnTo>
                <a:lnTo>
                  <a:pt x="6327" y="42033"/>
                </a:lnTo>
                <a:lnTo>
                  <a:pt x="13919" y="46744"/>
                </a:lnTo>
                <a:lnTo>
                  <a:pt x="24180" y="48361"/>
                </a:lnTo>
                <a:lnTo>
                  <a:pt x="34442" y="46744"/>
                </a:lnTo>
                <a:lnTo>
                  <a:pt x="42047" y="42011"/>
                </a:lnTo>
                <a:lnTo>
                  <a:pt x="12280" y="42011"/>
                </a:lnTo>
                <a:lnTo>
                  <a:pt x="6349" y="36068"/>
                </a:lnTo>
                <a:lnTo>
                  <a:pt x="6349" y="12306"/>
                </a:lnTo>
                <a:lnTo>
                  <a:pt x="12280" y="6350"/>
                </a:lnTo>
                <a:lnTo>
                  <a:pt x="42047" y="6350"/>
                </a:lnTo>
                <a:lnTo>
                  <a:pt x="34442" y="1617"/>
                </a:lnTo>
                <a:lnTo>
                  <a:pt x="24180" y="0"/>
                </a:lnTo>
                <a:close/>
              </a:path>
              <a:path w="48894" h="48895">
                <a:moveTo>
                  <a:pt x="42047" y="6350"/>
                </a:moveTo>
                <a:lnTo>
                  <a:pt x="36055" y="6350"/>
                </a:lnTo>
                <a:lnTo>
                  <a:pt x="42011" y="12306"/>
                </a:lnTo>
                <a:lnTo>
                  <a:pt x="42011" y="36068"/>
                </a:lnTo>
                <a:lnTo>
                  <a:pt x="36055" y="42011"/>
                </a:lnTo>
                <a:lnTo>
                  <a:pt x="42047" y="42011"/>
                </a:lnTo>
                <a:lnTo>
                  <a:pt x="46744" y="34442"/>
                </a:lnTo>
                <a:lnTo>
                  <a:pt x="48361" y="24180"/>
                </a:lnTo>
                <a:lnTo>
                  <a:pt x="46744" y="13919"/>
                </a:lnTo>
                <a:lnTo>
                  <a:pt x="42047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04590" y="610709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180" y="0"/>
                </a:moveTo>
                <a:lnTo>
                  <a:pt x="13919" y="1617"/>
                </a:lnTo>
                <a:lnTo>
                  <a:pt x="6313" y="6350"/>
                </a:lnTo>
                <a:lnTo>
                  <a:pt x="1617" y="13919"/>
                </a:lnTo>
                <a:lnTo>
                  <a:pt x="0" y="24180"/>
                </a:lnTo>
                <a:lnTo>
                  <a:pt x="1617" y="34442"/>
                </a:lnTo>
                <a:lnTo>
                  <a:pt x="6327" y="42033"/>
                </a:lnTo>
                <a:lnTo>
                  <a:pt x="13919" y="46744"/>
                </a:lnTo>
                <a:lnTo>
                  <a:pt x="24180" y="48361"/>
                </a:lnTo>
                <a:lnTo>
                  <a:pt x="34442" y="46744"/>
                </a:lnTo>
                <a:lnTo>
                  <a:pt x="42047" y="42011"/>
                </a:lnTo>
                <a:lnTo>
                  <a:pt x="12280" y="42011"/>
                </a:lnTo>
                <a:lnTo>
                  <a:pt x="6349" y="36068"/>
                </a:lnTo>
                <a:lnTo>
                  <a:pt x="6349" y="12306"/>
                </a:lnTo>
                <a:lnTo>
                  <a:pt x="12280" y="6350"/>
                </a:lnTo>
                <a:lnTo>
                  <a:pt x="42047" y="6350"/>
                </a:lnTo>
                <a:lnTo>
                  <a:pt x="34442" y="1617"/>
                </a:lnTo>
                <a:lnTo>
                  <a:pt x="24180" y="0"/>
                </a:lnTo>
                <a:close/>
              </a:path>
              <a:path w="48894" h="48895">
                <a:moveTo>
                  <a:pt x="42047" y="6350"/>
                </a:moveTo>
                <a:lnTo>
                  <a:pt x="36055" y="6350"/>
                </a:lnTo>
                <a:lnTo>
                  <a:pt x="42011" y="12306"/>
                </a:lnTo>
                <a:lnTo>
                  <a:pt x="42011" y="36068"/>
                </a:lnTo>
                <a:lnTo>
                  <a:pt x="36055" y="42011"/>
                </a:lnTo>
                <a:lnTo>
                  <a:pt x="42047" y="42011"/>
                </a:lnTo>
                <a:lnTo>
                  <a:pt x="46744" y="34442"/>
                </a:lnTo>
                <a:lnTo>
                  <a:pt x="48361" y="24180"/>
                </a:lnTo>
                <a:lnTo>
                  <a:pt x="46744" y="13919"/>
                </a:lnTo>
                <a:lnTo>
                  <a:pt x="42047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02684" y="610709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180" y="0"/>
                </a:moveTo>
                <a:lnTo>
                  <a:pt x="13919" y="1617"/>
                </a:lnTo>
                <a:lnTo>
                  <a:pt x="6313" y="6350"/>
                </a:lnTo>
                <a:lnTo>
                  <a:pt x="1617" y="13919"/>
                </a:lnTo>
                <a:lnTo>
                  <a:pt x="0" y="24180"/>
                </a:lnTo>
                <a:lnTo>
                  <a:pt x="1617" y="34442"/>
                </a:lnTo>
                <a:lnTo>
                  <a:pt x="6327" y="42033"/>
                </a:lnTo>
                <a:lnTo>
                  <a:pt x="13919" y="46744"/>
                </a:lnTo>
                <a:lnTo>
                  <a:pt x="24180" y="48361"/>
                </a:lnTo>
                <a:lnTo>
                  <a:pt x="34442" y="46744"/>
                </a:lnTo>
                <a:lnTo>
                  <a:pt x="42047" y="42011"/>
                </a:lnTo>
                <a:lnTo>
                  <a:pt x="12280" y="42011"/>
                </a:lnTo>
                <a:lnTo>
                  <a:pt x="6349" y="36068"/>
                </a:lnTo>
                <a:lnTo>
                  <a:pt x="6349" y="12306"/>
                </a:lnTo>
                <a:lnTo>
                  <a:pt x="12280" y="6350"/>
                </a:lnTo>
                <a:lnTo>
                  <a:pt x="42047" y="6350"/>
                </a:lnTo>
                <a:lnTo>
                  <a:pt x="34442" y="1617"/>
                </a:lnTo>
                <a:lnTo>
                  <a:pt x="24180" y="0"/>
                </a:lnTo>
                <a:close/>
              </a:path>
              <a:path w="48895" h="48895">
                <a:moveTo>
                  <a:pt x="42047" y="6350"/>
                </a:moveTo>
                <a:lnTo>
                  <a:pt x="36055" y="6350"/>
                </a:lnTo>
                <a:lnTo>
                  <a:pt x="42011" y="12306"/>
                </a:lnTo>
                <a:lnTo>
                  <a:pt x="42011" y="36068"/>
                </a:lnTo>
                <a:lnTo>
                  <a:pt x="36055" y="42011"/>
                </a:lnTo>
                <a:lnTo>
                  <a:pt x="42047" y="42011"/>
                </a:lnTo>
                <a:lnTo>
                  <a:pt x="46744" y="34442"/>
                </a:lnTo>
                <a:lnTo>
                  <a:pt x="48361" y="24180"/>
                </a:lnTo>
                <a:lnTo>
                  <a:pt x="46744" y="13919"/>
                </a:lnTo>
                <a:lnTo>
                  <a:pt x="42047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02049" y="610709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180" y="0"/>
                </a:moveTo>
                <a:lnTo>
                  <a:pt x="13919" y="1617"/>
                </a:lnTo>
                <a:lnTo>
                  <a:pt x="6313" y="6350"/>
                </a:lnTo>
                <a:lnTo>
                  <a:pt x="1617" y="13919"/>
                </a:lnTo>
                <a:lnTo>
                  <a:pt x="0" y="24180"/>
                </a:lnTo>
                <a:lnTo>
                  <a:pt x="1617" y="34442"/>
                </a:lnTo>
                <a:lnTo>
                  <a:pt x="6327" y="42033"/>
                </a:lnTo>
                <a:lnTo>
                  <a:pt x="13919" y="46744"/>
                </a:lnTo>
                <a:lnTo>
                  <a:pt x="24180" y="48361"/>
                </a:lnTo>
                <a:lnTo>
                  <a:pt x="34442" y="46744"/>
                </a:lnTo>
                <a:lnTo>
                  <a:pt x="42047" y="42011"/>
                </a:lnTo>
                <a:lnTo>
                  <a:pt x="12280" y="42011"/>
                </a:lnTo>
                <a:lnTo>
                  <a:pt x="6349" y="36068"/>
                </a:lnTo>
                <a:lnTo>
                  <a:pt x="6349" y="12306"/>
                </a:lnTo>
                <a:lnTo>
                  <a:pt x="12280" y="6350"/>
                </a:lnTo>
                <a:lnTo>
                  <a:pt x="42047" y="6350"/>
                </a:lnTo>
                <a:lnTo>
                  <a:pt x="34442" y="1617"/>
                </a:lnTo>
                <a:lnTo>
                  <a:pt x="24180" y="0"/>
                </a:lnTo>
                <a:close/>
              </a:path>
              <a:path w="48895" h="48895">
                <a:moveTo>
                  <a:pt x="42047" y="6350"/>
                </a:moveTo>
                <a:lnTo>
                  <a:pt x="36055" y="6350"/>
                </a:lnTo>
                <a:lnTo>
                  <a:pt x="42011" y="12306"/>
                </a:lnTo>
                <a:lnTo>
                  <a:pt x="42011" y="36068"/>
                </a:lnTo>
                <a:lnTo>
                  <a:pt x="36055" y="42011"/>
                </a:lnTo>
                <a:lnTo>
                  <a:pt x="42047" y="42011"/>
                </a:lnTo>
                <a:lnTo>
                  <a:pt x="46744" y="34442"/>
                </a:lnTo>
                <a:lnTo>
                  <a:pt x="48361" y="24180"/>
                </a:lnTo>
                <a:lnTo>
                  <a:pt x="46744" y="13919"/>
                </a:lnTo>
                <a:lnTo>
                  <a:pt x="42047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01413" y="610709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180" y="0"/>
                </a:moveTo>
                <a:lnTo>
                  <a:pt x="13919" y="1617"/>
                </a:lnTo>
                <a:lnTo>
                  <a:pt x="6313" y="6350"/>
                </a:lnTo>
                <a:lnTo>
                  <a:pt x="1617" y="13919"/>
                </a:lnTo>
                <a:lnTo>
                  <a:pt x="0" y="24180"/>
                </a:lnTo>
                <a:lnTo>
                  <a:pt x="1617" y="34442"/>
                </a:lnTo>
                <a:lnTo>
                  <a:pt x="6327" y="42033"/>
                </a:lnTo>
                <a:lnTo>
                  <a:pt x="13919" y="46744"/>
                </a:lnTo>
                <a:lnTo>
                  <a:pt x="24180" y="48361"/>
                </a:lnTo>
                <a:lnTo>
                  <a:pt x="34442" y="46744"/>
                </a:lnTo>
                <a:lnTo>
                  <a:pt x="42047" y="42011"/>
                </a:lnTo>
                <a:lnTo>
                  <a:pt x="12280" y="42011"/>
                </a:lnTo>
                <a:lnTo>
                  <a:pt x="6349" y="36068"/>
                </a:lnTo>
                <a:lnTo>
                  <a:pt x="6349" y="12306"/>
                </a:lnTo>
                <a:lnTo>
                  <a:pt x="12280" y="6350"/>
                </a:lnTo>
                <a:lnTo>
                  <a:pt x="42047" y="6350"/>
                </a:lnTo>
                <a:lnTo>
                  <a:pt x="34442" y="1617"/>
                </a:lnTo>
                <a:lnTo>
                  <a:pt x="24180" y="0"/>
                </a:lnTo>
                <a:close/>
              </a:path>
              <a:path w="48895" h="48895">
                <a:moveTo>
                  <a:pt x="42047" y="6350"/>
                </a:moveTo>
                <a:lnTo>
                  <a:pt x="36055" y="6350"/>
                </a:lnTo>
                <a:lnTo>
                  <a:pt x="42011" y="12306"/>
                </a:lnTo>
                <a:lnTo>
                  <a:pt x="42011" y="36068"/>
                </a:lnTo>
                <a:lnTo>
                  <a:pt x="36055" y="42011"/>
                </a:lnTo>
                <a:lnTo>
                  <a:pt x="42047" y="42011"/>
                </a:lnTo>
                <a:lnTo>
                  <a:pt x="46744" y="34442"/>
                </a:lnTo>
                <a:lnTo>
                  <a:pt x="48361" y="24180"/>
                </a:lnTo>
                <a:lnTo>
                  <a:pt x="46744" y="13919"/>
                </a:lnTo>
                <a:lnTo>
                  <a:pt x="42047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00779" y="610709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180" y="0"/>
                </a:moveTo>
                <a:lnTo>
                  <a:pt x="13919" y="1617"/>
                </a:lnTo>
                <a:lnTo>
                  <a:pt x="6313" y="6350"/>
                </a:lnTo>
                <a:lnTo>
                  <a:pt x="1617" y="13919"/>
                </a:lnTo>
                <a:lnTo>
                  <a:pt x="0" y="24180"/>
                </a:lnTo>
                <a:lnTo>
                  <a:pt x="1617" y="34442"/>
                </a:lnTo>
                <a:lnTo>
                  <a:pt x="6327" y="42033"/>
                </a:lnTo>
                <a:lnTo>
                  <a:pt x="13919" y="46744"/>
                </a:lnTo>
                <a:lnTo>
                  <a:pt x="24180" y="48361"/>
                </a:lnTo>
                <a:lnTo>
                  <a:pt x="34442" y="46744"/>
                </a:lnTo>
                <a:lnTo>
                  <a:pt x="42047" y="42011"/>
                </a:lnTo>
                <a:lnTo>
                  <a:pt x="12280" y="42011"/>
                </a:lnTo>
                <a:lnTo>
                  <a:pt x="6349" y="36068"/>
                </a:lnTo>
                <a:lnTo>
                  <a:pt x="6349" y="12306"/>
                </a:lnTo>
                <a:lnTo>
                  <a:pt x="12280" y="6350"/>
                </a:lnTo>
                <a:lnTo>
                  <a:pt x="42047" y="6350"/>
                </a:lnTo>
                <a:lnTo>
                  <a:pt x="34442" y="1617"/>
                </a:lnTo>
                <a:lnTo>
                  <a:pt x="24180" y="0"/>
                </a:lnTo>
                <a:close/>
              </a:path>
              <a:path w="48895" h="48895">
                <a:moveTo>
                  <a:pt x="42047" y="6350"/>
                </a:moveTo>
                <a:lnTo>
                  <a:pt x="36055" y="6350"/>
                </a:lnTo>
                <a:lnTo>
                  <a:pt x="42011" y="12306"/>
                </a:lnTo>
                <a:lnTo>
                  <a:pt x="42011" y="36068"/>
                </a:lnTo>
                <a:lnTo>
                  <a:pt x="36055" y="42011"/>
                </a:lnTo>
                <a:lnTo>
                  <a:pt x="42047" y="42011"/>
                </a:lnTo>
                <a:lnTo>
                  <a:pt x="46744" y="34442"/>
                </a:lnTo>
                <a:lnTo>
                  <a:pt x="48361" y="24180"/>
                </a:lnTo>
                <a:lnTo>
                  <a:pt x="46744" y="13919"/>
                </a:lnTo>
                <a:lnTo>
                  <a:pt x="42047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34224" y="1616640"/>
            <a:ext cx="648335" cy="1922145"/>
          </a:xfrm>
          <a:custGeom>
            <a:avLst/>
            <a:gdLst/>
            <a:ahLst/>
            <a:cxnLst/>
            <a:rect l="l" t="t" r="r" b="b"/>
            <a:pathLst>
              <a:path w="648335" h="1922145">
                <a:moveTo>
                  <a:pt x="587171" y="0"/>
                </a:moveTo>
                <a:lnTo>
                  <a:pt x="544068" y="17995"/>
                </a:lnTo>
                <a:lnTo>
                  <a:pt x="526059" y="61112"/>
                </a:lnTo>
                <a:lnTo>
                  <a:pt x="527185" y="73221"/>
                </a:lnTo>
                <a:lnTo>
                  <a:pt x="553512" y="112103"/>
                </a:lnTo>
                <a:lnTo>
                  <a:pt x="587171" y="122224"/>
                </a:lnTo>
                <a:lnTo>
                  <a:pt x="599282" y="121100"/>
                </a:lnTo>
                <a:lnTo>
                  <a:pt x="638165" y="94777"/>
                </a:lnTo>
                <a:lnTo>
                  <a:pt x="648296" y="61112"/>
                </a:lnTo>
                <a:lnTo>
                  <a:pt x="647170" y="49008"/>
                </a:lnTo>
                <a:lnTo>
                  <a:pt x="620842" y="10120"/>
                </a:lnTo>
                <a:lnTo>
                  <a:pt x="587171" y="0"/>
                </a:lnTo>
                <a:close/>
              </a:path>
              <a:path w="648335" h="1922145">
                <a:moveTo>
                  <a:pt x="44030" y="1830285"/>
                </a:moveTo>
                <a:lnTo>
                  <a:pt x="40386" y="1830285"/>
                </a:lnTo>
                <a:lnTo>
                  <a:pt x="31586" y="1831034"/>
                </a:lnTo>
                <a:lnTo>
                  <a:pt x="683" y="1862132"/>
                </a:lnTo>
                <a:lnTo>
                  <a:pt x="0" y="1869567"/>
                </a:lnTo>
                <a:lnTo>
                  <a:pt x="0" y="1877568"/>
                </a:lnTo>
                <a:lnTo>
                  <a:pt x="31648" y="1908860"/>
                </a:lnTo>
                <a:lnTo>
                  <a:pt x="69099" y="1916847"/>
                </a:lnTo>
                <a:lnTo>
                  <a:pt x="110512" y="1921136"/>
                </a:lnTo>
                <a:lnTo>
                  <a:pt x="136423" y="1921954"/>
                </a:lnTo>
                <a:lnTo>
                  <a:pt x="188684" y="1918374"/>
                </a:lnTo>
                <a:lnTo>
                  <a:pt x="237188" y="1907635"/>
                </a:lnTo>
                <a:lnTo>
                  <a:pt x="281934" y="1889738"/>
                </a:lnTo>
                <a:lnTo>
                  <a:pt x="322924" y="1864682"/>
                </a:lnTo>
                <a:lnTo>
                  <a:pt x="345024" y="1845564"/>
                </a:lnTo>
                <a:lnTo>
                  <a:pt x="144068" y="1845564"/>
                </a:lnTo>
                <a:lnTo>
                  <a:pt x="131245" y="1845323"/>
                </a:lnTo>
                <a:lnTo>
                  <a:pt x="85270" y="1839726"/>
                </a:lnTo>
                <a:lnTo>
                  <a:pt x="54571" y="1832470"/>
                </a:lnTo>
                <a:lnTo>
                  <a:pt x="48755" y="1830997"/>
                </a:lnTo>
                <a:lnTo>
                  <a:pt x="44030" y="1830285"/>
                </a:lnTo>
                <a:close/>
              </a:path>
              <a:path w="648335" h="1922145">
                <a:moveTo>
                  <a:pt x="548982" y="433285"/>
                </a:moveTo>
                <a:lnTo>
                  <a:pt x="515281" y="453204"/>
                </a:lnTo>
                <a:lnTo>
                  <a:pt x="401637" y="1531239"/>
                </a:lnTo>
                <a:lnTo>
                  <a:pt x="396937" y="1567762"/>
                </a:lnTo>
                <a:lnTo>
                  <a:pt x="382202" y="1637341"/>
                </a:lnTo>
                <a:lnTo>
                  <a:pt x="359552" y="1701799"/>
                </a:lnTo>
                <a:lnTo>
                  <a:pt x="324081" y="1758277"/>
                </a:lnTo>
                <a:lnTo>
                  <a:pt x="284550" y="1798151"/>
                </a:lnTo>
                <a:lnTo>
                  <a:pt x="249351" y="1821617"/>
                </a:lnTo>
                <a:lnTo>
                  <a:pt x="211289" y="1836964"/>
                </a:lnTo>
                <a:lnTo>
                  <a:pt x="167907" y="1844607"/>
                </a:lnTo>
                <a:lnTo>
                  <a:pt x="144068" y="1845564"/>
                </a:lnTo>
                <a:lnTo>
                  <a:pt x="345024" y="1845564"/>
                </a:lnTo>
                <a:lnTo>
                  <a:pt x="374315" y="1816946"/>
                </a:lnTo>
                <a:lnTo>
                  <a:pt x="399151" y="1784475"/>
                </a:lnTo>
                <a:lnTo>
                  <a:pt x="419475" y="1750234"/>
                </a:lnTo>
                <a:lnTo>
                  <a:pt x="436119" y="1715035"/>
                </a:lnTo>
                <a:lnTo>
                  <a:pt x="449319" y="1679053"/>
                </a:lnTo>
                <a:lnTo>
                  <a:pt x="463854" y="1624012"/>
                </a:lnTo>
                <a:lnTo>
                  <a:pt x="473463" y="1567730"/>
                </a:lnTo>
                <a:lnTo>
                  <a:pt x="586092" y="487857"/>
                </a:lnTo>
                <a:lnTo>
                  <a:pt x="586803" y="482041"/>
                </a:lnTo>
                <a:lnTo>
                  <a:pt x="587171" y="478396"/>
                </a:lnTo>
                <a:lnTo>
                  <a:pt x="587171" y="471487"/>
                </a:lnTo>
                <a:lnTo>
                  <a:pt x="567601" y="438504"/>
                </a:lnTo>
                <a:lnTo>
                  <a:pt x="555052" y="433866"/>
                </a:lnTo>
                <a:lnTo>
                  <a:pt x="548982" y="4332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7867" y="4013525"/>
            <a:ext cx="398145" cy="1179830"/>
          </a:xfrm>
          <a:custGeom>
            <a:avLst/>
            <a:gdLst/>
            <a:ahLst/>
            <a:cxnLst/>
            <a:rect l="l" t="t" r="r" b="b"/>
            <a:pathLst>
              <a:path w="398144" h="1179829">
                <a:moveTo>
                  <a:pt x="360299" y="0"/>
                </a:moveTo>
                <a:lnTo>
                  <a:pt x="325558" y="23196"/>
                </a:lnTo>
                <a:lnTo>
                  <a:pt x="322795" y="37503"/>
                </a:lnTo>
                <a:lnTo>
                  <a:pt x="323486" y="44942"/>
                </a:lnTo>
                <a:lnTo>
                  <a:pt x="352866" y="74317"/>
                </a:lnTo>
                <a:lnTo>
                  <a:pt x="360299" y="75006"/>
                </a:lnTo>
                <a:lnTo>
                  <a:pt x="367725" y="74317"/>
                </a:lnTo>
                <a:lnTo>
                  <a:pt x="397111" y="44942"/>
                </a:lnTo>
                <a:lnTo>
                  <a:pt x="397802" y="37503"/>
                </a:lnTo>
                <a:lnTo>
                  <a:pt x="397111" y="30078"/>
                </a:lnTo>
                <a:lnTo>
                  <a:pt x="367725" y="692"/>
                </a:lnTo>
                <a:lnTo>
                  <a:pt x="360299" y="0"/>
                </a:lnTo>
                <a:close/>
              </a:path>
              <a:path w="398144" h="1179829">
                <a:moveTo>
                  <a:pt x="27012" y="1123124"/>
                </a:moveTo>
                <a:lnTo>
                  <a:pt x="17195" y="1123124"/>
                </a:lnTo>
                <a:lnTo>
                  <a:pt x="11163" y="1125588"/>
                </a:lnTo>
                <a:lnTo>
                  <a:pt x="2235" y="1135405"/>
                </a:lnTo>
                <a:lnTo>
                  <a:pt x="0" y="1140993"/>
                </a:lnTo>
                <a:lnTo>
                  <a:pt x="0" y="1152156"/>
                </a:lnTo>
                <a:lnTo>
                  <a:pt x="34320" y="1174862"/>
                </a:lnTo>
                <a:lnTo>
                  <a:pt x="75883" y="1179259"/>
                </a:lnTo>
                <a:lnTo>
                  <a:pt x="83705" y="1179385"/>
                </a:lnTo>
                <a:lnTo>
                  <a:pt x="123432" y="1175953"/>
                </a:lnTo>
                <a:lnTo>
                  <a:pt x="159556" y="1165658"/>
                </a:lnTo>
                <a:lnTo>
                  <a:pt x="192079" y="1148497"/>
                </a:lnTo>
                <a:lnTo>
                  <a:pt x="211327" y="1132509"/>
                </a:lnTo>
                <a:lnTo>
                  <a:pt x="88392" y="1132509"/>
                </a:lnTo>
                <a:lnTo>
                  <a:pt x="80528" y="1132362"/>
                </a:lnTo>
                <a:lnTo>
                  <a:pt x="39591" y="1126083"/>
                </a:lnTo>
                <a:lnTo>
                  <a:pt x="33477" y="1124470"/>
                </a:lnTo>
                <a:lnTo>
                  <a:pt x="29908" y="1123581"/>
                </a:lnTo>
                <a:lnTo>
                  <a:pt x="27012" y="1123124"/>
                </a:lnTo>
                <a:close/>
              </a:path>
              <a:path w="398144" h="1179829">
                <a:moveTo>
                  <a:pt x="341769" y="265874"/>
                </a:moveTo>
                <a:lnTo>
                  <a:pt x="331508" y="265874"/>
                </a:lnTo>
                <a:lnTo>
                  <a:pt x="326478" y="267677"/>
                </a:lnTo>
                <a:lnTo>
                  <a:pt x="317106" y="274815"/>
                </a:lnTo>
                <a:lnTo>
                  <a:pt x="314312" y="280403"/>
                </a:lnTo>
                <a:lnTo>
                  <a:pt x="313423" y="287985"/>
                </a:lnTo>
                <a:lnTo>
                  <a:pt x="246456" y="939622"/>
                </a:lnTo>
                <a:lnTo>
                  <a:pt x="243569" y="962039"/>
                </a:lnTo>
                <a:lnTo>
                  <a:pt x="234529" y="1004741"/>
                </a:lnTo>
                <a:lnTo>
                  <a:pt x="220627" y="1044298"/>
                </a:lnTo>
                <a:lnTo>
                  <a:pt x="198858" y="1078950"/>
                </a:lnTo>
                <a:lnTo>
                  <a:pt x="163996" y="1111238"/>
                </a:lnTo>
                <a:lnTo>
                  <a:pt x="116712" y="1130172"/>
                </a:lnTo>
                <a:lnTo>
                  <a:pt x="88392" y="1132509"/>
                </a:lnTo>
                <a:lnTo>
                  <a:pt x="211327" y="1132509"/>
                </a:lnTo>
                <a:lnTo>
                  <a:pt x="244924" y="1095033"/>
                </a:lnTo>
                <a:lnTo>
                  <a:pt x="267614" y="1052414"/>
                </a:lnTo>
                <a:lnTo>
                  <a:pt x="282067" y="1007897"/>
                </a:lnTo>
                <a:lnTo>
                  <a:pt x="290518" y="962016"/>
                </a:lnTo>
                <a:lnTo>
                  <a:pt x="359625" y="299364"/>
                </a:lnTo>
                <a:lnTo>
                  <a:pt x="360070" y="295808"/>
                </a:lnTo>
                <a:lnTo>
                  <a:pt x="360299" y="293573"/>
                </a:lnTo>
                <a:lnTo>
                  <a:pt x="360299" y="281279"/>
                </a:lnTo>
                <a:lnTo>
                  <a:pt x="357619" y="275374"/>
                </a:lnTo>
                <a:lnTo>
                  <a:pt x="346900" y="267792"/>
                </a:lnTo>
                <a:lnTo>
                  <a:pt x="341769" y="26587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object 5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27679" y="1524895"/>
            <a:ext cx="1537398" cy="1010320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6241436" y="506934"/>
            <a:ext cx="857250" cy="139700"/>
            <a:chOff x="6241436" y="506934"/>
            <a:chExt cx="857250" cy="139700"/>
          </a:xfrm>
        </p:grpSpPr>
        <p:pic>
          <p:nvPicPr>
            <p:cNvPr id="59" name="object 5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1436" y="509980"/>
              <a:ext cx="86258" cy="11018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0330" y="539851"/>
              <a:ext cx="64617" cy="8183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0166" y="506934"/>
              <a:ext cx="368964" cy="114757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77"/>
                  </a:moveTo>
                  <a:lnTo>
                    <a:pt x="32359" y="100977"/>
                  </a:lnTo>
                  <a:lnTo>
                    <a:pt x="30264" y="100787"/>
                  </a:lnTo>
                  <a:lnTo>
                    <a:pt x="27266" y="100025"/>
                  </a:lnTo>
                  <a:lnTo>
                    <a:pt x="26225" y="99136"/>
                  </a:lnTo>
                  <a:lnTo>
                    <a:pt x="25057" y="96342"/>
                  </a:lnTo>
                  <a:lnTo>
                    <a:pt x="24765" y="94119"/>
                  </a:lnTo>
                  <a:lnTo>
                    <a:pt x="24765" y="40246"/>
                  </a:lnTo>
                  <a:lnTo>
                    <a:pt x="42595" y="40246"/>
                  </a:lnTo>
                  <a:lnTo>
                    <a:pt x="42595" y="31254"/>
                  </a:lnTo>
                  <a:lnTo>
                    <a:pt x="24765" y="31254"/>
                  </a:lnTo>
                  <a:lnTo>
                    <a:pt x="24765" y="8623"/>
                  </a:lnTo>
                  <a:lnTo>
                    <a:pt x="15925" y="8623"/>
                  </a:lnTo>
                  <a:lnTo>
                    <a:pt x="13106" y="31330"/>
                  </a:lnTo>
                  <a:lnTo>
                    <a:pt x="0" y="31330"/>
                  </a:lnTo>
                  <a:lnTo>
                    <a:pt x="0" y="40246"/>
                  </a:lnTo>
                  <a:lnTo>
                    <a:pt x="12801" y="40246"/>
                  </a:lnTo>
                  <a:lnTo>
                    <a:pt x="12801" y="95669"/>
                  </a:lnTo>
                  <a:lnTo>
                    <a:pt x="13360" y="99174"/>
                  </a:lnTo>
                  <a:lnTo>
                    <a:pt x="15595" y="104762"/>
                  </a:lnTo>
                  <a:lnTo>
                    <a:pt x="17538" y="106870"/>
                  </a:lnTo>
                  <a:lnTo>
                    <a:pt x="23075" y="109715"/>
                  </a:lnTo>
                  <a:lnTo>
                    <a:pt x="26974" y="110426"/>
                  </a:lnTo>
                  <a:lnTo>
                    <a:pt x="36918" y="110312"/>
                  </a:lnTo>
                  <a:lnTo>
                    <a:pt x="40728" y="109842"/>
                  </a:lnTo>
                  <a:lnTo>
                    <a:pt x="43129" y="109207"/>
                  </a:lnTo>
                  <a:lnTo>
                    <a:pt x="43129" y="100977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62" y="0"/>
                  </a:lnTo>
                  <a:lnTo>
                    <a:pt x="65062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5689" y="539088"/>
              <a:ext cx="162690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150" y="522908"/>
            <a:ext cx="1515110" cy="1515110"/>
          </a:xfrm>
          <a:custGeom>
            <a:avLst/>
            <a:gdLst/>
            <a:ahLst/>
            <a:cxnLst/>
            <a:rect l="l" t="t" r="r" b="b"/>
            <a:pathLst>
              <a:path w="1515109" h="1515110">
                <a:moveTo>
                  <a:pt x="1358392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2"/>
                </a:lnTo>
                <a:lnTo>
                  <a:pt x="8001" y="107219"/>
                </a:lnTo>
                <a:lnTo>
                  <a:pt x="0" y="156692"/>
                </a:lnTo>
                <a:lnTo>
                  <a:pt x="0" y="1358392"/>
                </a:lnTo>
                <a:lnTo>
                  <a:pt x="8001" y="1407871"/>
                </a:lnTo>
                <a:lnTo>
                  <a:pt x="30273" y="1450881"/>
                </a:lnTo>
                <a:lnTo>
                  <a:pt x="64215" y="1484823"/>
                </a:lnTo>
                <a:lnTo>
                  <a:pt x="107226" y="1507095"/>
                </a:lnTo>
                <a:lnTo>
                  <a:pt x="156705" y="1515097"/>
                </a:lnTo>
                <a:lnTo>
                  <a:pt x="1358392" y="1515097"/>
                </a:lnTo>
                <a:lnTo>
                  <a:pt x="1407871" y="1507095"/>
                </a:lnTo>
                <a:lnTo>
                  <a:pt x="1441469" y="1489697"/>
                </a:lnTo>
                <a:lnTo>
                  <a:pt x="156705" y="1489697"/>
                </a:lnTo>
                <a:lnTo>
                  <a:pt x="105643" y="1479362"/>
                </a:lnTo>
                <a:lnTo>
                  <a:pt x="63901" y="1451195"/>
                </a:lnTo>
                <a:lnTo>
                  <a:pt x="35734" y="1409453"/>
                </a:lnTo>
                <a:lnTo>
                  <a:pt x="25399" y="1358392"/>
                </a:lnTo>
                <a:lnTo>
                  <a:pt x="25399" y="156692"/>
                </a:lnTo>
                <a:lnTo>
                  <a:pt x="35734" y="105638"/>
                </a:lnTo>
                <a:lnTo>
                  <a:pt x="63901" y="63900"/>
                </a:lnTo>
                <a:lnTo>
                  <a:pt x="105643" y="35734"/>
                </a:lnTo>
                <a:lnTo>
                  <a:pt x="156705" y="25400"/>
                </a:lnTo>
                <a:lnTo>
                  <a:pt x="1441470" y="25400"/>
                </a:lnTo>
                <a:lnTo>
                  <a:pt x="1407871" y="8001"/>
                </a:lnTo>
                <a:lnTo>
                  <a:pt x="1358392" y="0"/>
                </a:lnTo>
                <a:close/>
              </a:path>
              <a:path w="1515109" h="1515110">
                <a:moveTo>
                  <a:pt x="1441470" y="25400"/>
                </a:moveTo>
                <a:lnTo>
                  <a:pt x="1358392" y="25400"/>
                </a:lnTo>
                <a:lnTo>
                  <a:pt x="1409453" y="35734"/>
                </a:lnTo>
                <a:lnTo>
                  <a:pt x="1451195" y="63900"/>
                </a:lnTo>
                <a:lnTo>
                  <a:pt x="1479362" y="105638"/>
                </a:lnTo>
                <a:lnTo>
                  <a:pt x="1489697" y="156692"/>
                </a:lnTo>
                <a:lnTo>
                  <a:pt x="1489697" y="1358392"/>
                </a:lnTo>
                <a:lnTo>
                  <a:pt x="1479362" y="1409453"/>
                </a:lnTo>
                <a:lnTo>
                  <a:pt x="1451195" y="1451195"/>
                </a:lnTo>
                <a:lnTo>
                  <a:pt x="1409453" y="1479362"/>
                </a:lnTo>
                <a:lnTo>
                  <a:pt x="1358392" y="1489697"/>
                </a:lnTo>
                <a:lnTo>
                  <a:pt x="1441469" y="1489697"/>
                </a:lnTo>
                <a:lnTo>
                  <a:pt x="1450881" y="1484823"/>
                </a:lnTo>
                <a:lnTo>
                  <a:pt x="1484823" y="1450881"/>
                </a:lnTo>
                <a:lnTo>
                  <a:pt x="1507095" y="1407871"/>
                </a:lnTo>
                <a:lnTo>
                  <a:pt x="1515097" y="1358392"/>
                </a:lnTo>
                <a:lnTo>
                  <a:pt x="1515097" y="156692"/>
                </a:lnTo>
                <a:lnTo>
                  <a:pt x="1507095" y="107219"/>
                </a:lnTo>
                <a:lnTo>
                  <a:pt x="1484823" y="64212"/>
                </a:lnTo>
                <a:lnTo>
                  <a:pt x="1450881" y="30273"/>
                </a:lnTo>
                <a:lnTo>
                  <a:pt x="1441470" y="25400"/>
                </a:lnTo>
                <a:close/>
              </a:path>
            </a:pathLst>
          </a:custGeom>
          <a:solidFill>
            <a:srgbClr val="95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3428" y="436626"/>
            <a:ext cx="1460500" cy="167640"/>
            <a:chOff x="473428" y="436626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28" y="436626"/>
              <a:ext cx="1263911" cy="1675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52" y="436740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77"/>
                  </a:moveTo>
                  <a:lnTo>
                    <a:pt x="228" y="46977"/>
                  </a:lnTo>
                  <a:lnTo>
                    <a:pt x="228" y="165163"/>
                  </a:lnTo>
                  <a:lnTo>
                    <a:pt x="32118" y="165163"/>
                  </a:lnTo>
                  <a:lnTo>
                    <a:pt x="32118" y="46977"/>
                  </a:lnTo>
                  <a:close/>
                </a:path>
                <a:path w="33019" h="165734">
                  <a:moveTo>
                    <a:pt x="32461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61" y="30060"/>
                  </a:lnTo>
                  <a:lnTo>
                    <a:pt x="3246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73" y="481421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146" y="481422"/>
            <a:ext cx="102869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5538" y="482684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28" y="481422"/>
            <a:ext cx="499109" cy="157480"/>
            <a:chOff x="2259328" y="481422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328" y="481425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311" y="481422"/>
              <a:ext cx="236598" cy="122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092701" y="1105561"/>
            <a:ext cx="476250" cy="151130"/>
            <a:chOff x="6092701" y="1105561"/>
            <a:chExt cx="476250" cy="15113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2701" y="1105561"/>
              <a:ext cx="433129" cy="13031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545646" y="1214370"/>
              <a:ext cx="22860" cy="42545"/>
            </a:xfrm>
            <a:custGeom>
              <a:avLst/>
              <a:gdLst/>
              <a:ahLst/>
              <a:cxnLst/>
              <a:rect l="l" t="t" r="r" b="b"/>
              <a:pathLst>
                <a:path w="22859" h="42544">
                  <a:moveTo>
                    <a:pt x="22758" y="0"/>
                  </a:moveTo>
                  <a:lnTo>
                    <a:pt x="2222" y="0"/>
                  </a:lnTo>
                  <a:lnTo>
                    <a:pt x="2222" y="19646"/>
                  </a:lnTo>
                  <a:lnTo>
                    <a:pt x="9956" y="20091"/>
                  </a:lnTo>
                  <a:lnTo>
                    <a:pt x="0" y="42049"/>
                  </a:lnTo>
                  <a:lnTo>
                    <a:pt x="7658" y="42049"/>
                  </a:lnTo>
                  <a:lnTo>
                    <a:pt x="22758" y="17068"/>
                  </a:lnTo>
                  <a:lnTo>
                    <a:pt x="22758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107868" y="1343603"/>
            <a:ext cx="440055" cy="95885"/>
            <a:chOff x="6107868" y="1343603"/>
            <a:chExt cx="440055" cy="95885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07868" y="1343608"/>
              <a:ext cx="79298" cy="9547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06458" y="1345381"/>
              <a:ext cx="77609" cy="937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10906" y="1343603"/>
              <a:ext cx="236839" cy="95478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4342289" y="646210"/>
            <a:ext cx="643890" cy="1181100"/>
          </a:xfrm>
          <a:custGeom>
            <a:avLst/>
            <a:gdLst/>
            <a:ahLst/>
            <a:cxnLst/>
            <a:rect l="l" t="t" r="r" b="b"/>
            <a:pathLst>
              <a:path w="643889" h="1181100">
                <a:moveTo>
                  <a:pt x="161644" y="1062989"/>
                </a:moveTo>
                <a:lnTo>
                  <a:pt x="137950" y="1062989"/>
                </a:lnTo>
                <a:lnTo>
                  <a:pt x="126890" y="1066799"/>
                </a:lnTo>
                <a:lnTo>
                  <a:pt x="100564" y="1097279"/>
                </a:lnTo>
                <a:lnTo>
                  <a:pt x="97332" y="1117599"/>
                </a:lnTo>
                <a:lnTo>
                  <a:pt x="97924" y="1126489"/>
                </a:lnTo>
                <a:lnTo>
                  <a:pt x="119975" y="1163319"/>
                </a:lnTo>
                <a:lnTo>
                  <a:pt x="140500" y="1170939"/>
                </a:lnTo>
                <a:lnTo>
                  <a:pt x="146382" y="1173479"/>
                </a:lnTo>
                <a:lnTo>
                  <a:pt x="153668" y="1174749"/>
                </a:lnTo>
                <a:lnTo>
                  <a:pt x="162361" y="1176019"/>
                </a:lnTo>
                <a:lnTo>
                  <a:pt x="172466" y="1178559"/>
                </a:lnTo>
                <a:lnTo>
                  <a:pt x="184708" y="1179829"/>
                </a:lnTo>
                <a:lnTo>
                  <a:pt x="199869" y="1181099"/>
                </a:lnTo>
                <a:lnTo>
                  <a:pt x="238950" y="1181099"/>
                </a:lnTo>
                <a:lnTo>
                  <a:pt x="278729" y="1179829"/>
                </a:lnTo>
                <a:lnTo>
                  <a:pt x="315161" y="1176019"/>
                </a:lnTo>
                <a:lnTo>
                  <a:pt x="348248" y="1169669"/>
                </a:lnTo>
                <a:lnTo>
                  <a:pt x="359401" y="1165859"/>
                </a:lnTo>
                <a:lnTo>
                  <a:pt x="202461" y="1165859"/>
                </a:lnTo>
                <a:lnTo>
                  <a:pt x="187942" y="1164589"/>
                </a:lnTo>
                <a:lnTo>
                  <a:pt x="175907" y="1163319"/>
                </a:lnTo>
                <a:lnTo>
                  <a:pt x="165803" y="1160779"/>
                </a:lnTo>
                <a:lnTo>
                  <a:pt x="157111" y="1159509"/>
                </a:lnTo>
                <a:lnTo>
                  <a:pt x="149829" y="1156969"/>
                </a:lnTo>
                <a:lnTo>
                  <a:pt x="143954" y="1155699"/>
                </a:lnTo>
                <a:lnTo>
                  <a:pt x="136669" y="1153159"/>
                </a:lnTo>
                <a:lnTo>
                  <a:pt x="112864" y="1126489"/>
                </a:lnTo>
                <a:lnTo>
                  <a:pt x="112963" y="1116329"/>
                </a:lnTo>
                <a:lnTo>
                  <a:pt x="134662" y="1080769"/>
                </a:lnTo>
                <a:lnTo>
                  <a:pt x="142925" y="1078229"/>
                </a:lnTo>
                <a:lnTo>
                  <a:pt x="316718" y="1078229"/>
                </a:lnTo>
                <a:lnTo>
                  <a:pt x="331082" y="1073149"/>
                </a:lnTo>
                <a:lnTo>
                  <a:pt x="229450" y="1073149"/>
                </a:lnTo>
                <a:lnTo>
                  <a:pt x="221678" y="1071879"/>
                </a:lnTo>
                <a:lnTo>
                  <a:pt x="213906" y="1071879"/>
                </a:lnTo>
                <a:lnTo>
                  <a:pt x="206133" y="1070609"/>
                </a:lnTo>
                <a:lnTo>
                  <a:pt x="198468" y="1070609"/>
                </a:lnTo>
                <a:lnTo>
                  <a:pt x="183786" y="1068069"/>
                </a:lnTo>
                <a:lnTo>
                  <a:pt x="176771" y="1065529"/>
                </a:lnTo>
                <a:lnTo>
                  <a:pt x="168665" y="1064259"/>
                </a:lnTo>
                <a:lnTo>
                  <a:pt x="161644" y="1062989"/>
                </a:lnTo>
                <a:close/>
              </a:path>
              <a:path w="643889" h="1181100">
                <a:moveTo>
                  <a:pt x="629593" y="17779"/>
                </a:moveTo>
                <a:lnTo>
                  <a:pt x="596209" y="17779"/>
                </a:lnTo>
                <a:lnTo>
                  <a:pt x="604038" y="20319"/>
                </a:lnTo>
                <a:lnTo>
                  <a:pt x="611328" y="24129"/>
                </a:lnTo>
                <a:lnTo>
                  <a:pt x="618070" y="29209"/>
                </a:lnTo>
                <a:lnTo>
                  <a:pt x="623519" y="36829"/>
                </a:lnTo>
                <a:lnTo>
                  <a:pt x="626916" y="44449"/>
                </a:lnTo>
                <a:lnTo>
                  <a:pt x="628265" y="54609"/>
                </a:lnTo>
                <a:lnTo>
                  <a:pt x="627570" y="66039"/>
                </a:lnTo>
                <a:lnTo>
                  <a:pt x="546392" y="833119"/>
                </a:lnTo>
                <a:lnTo>
                  <a:pt x="541471" y="871219"/>
                </a:lnTo>
                <a:lnTo>
                  <a:pt x="528091" y="942339"/>
                </a:lnTo>
                <a:lnTo>
                  <a:pt x="508986" y="1005839"/>
                </a:lnTo>
                <a:lnTo>
                  <a:pt x="478326" y="1061719"/>
                </a:lnTo>
                <a:lnTo>
                  <a:pt x="439839" y="1104899"/>
                </a:lnTo>
                <a:lnTo>
                  <a:pt x="395797" y="1135379"/>
                </a:lnTo>
                <a:lnTo>
                  <a:pt x="341933" y="1154429"/>
                </a:lnTo>
                <a:lnTo>
                  <a:pt x="276299" y="1164589"/>
                </a:lnTo>
                <a:lnTo>
                  <a:pt x="238950" y="1165859"/>
                </a:lnTo>
                <a:lnTo>
                  <a:pt x="359401" y="1165859"/>
                </a:lnTo>
                <a:lnTo>
                  <a:pt x="404806" y="1148079"/>
                </a:lnTo>
                <a:lnTo>
                  <a:pt x="451015" y="1116329"/>
                </a:lnTo>
                <a:lnTo>
                  <a:pt x="492623" y="1069339"/>
                </a:lnTo>
                <a:lnTo>
                  <a:pt x="525439" y="1010919"/>
                </a:lnTo>
                <a:lnTo>
                  <a:pt x="544113" y="947419"/>
                </a:lnTo>
                <a:lnTo>
                  <a:pt x="557074" y="876299"/>
                </a:lnTo>
                <a:lnTo>
                  <a:pt x="561949" y="835659"/>
                </a:lnTo>
                <a:lnTo>
                  <a:pt x="643115" y="69849"/>
                </a:lnTo>
                <a:lnTo>
                  <a:pt x="643436" y="52069"/>
                </a:lnTo>
                <a:lnTo>
                  <a:pt x="640953" y="36829"/>
                </a:lnTo>
                <a:lnTo>
                  <a:pt x="635664" y="25399"/>
                </a:lnTo>
                <a:lnTo>
                  <a:pt x="629593" y="17779"/>
                </a:lnTo>
                <a:close/>
              </a:path>
              <a:path w="643889" h="1181100">
                <a:moveTo>
                  <a:pt x="316718" y="1078229"/>
                </a:moveTo>
                <a:lnTo>
                  <a:pt x="157175" y="1078229"/>
                </a:lnTo>
                <a:lnTo>
                  <a:pt x="164084" y="1079499"/>
                </a:lnTo>
                <a:lnTo>
                  <a:pt x="173316" y="1082039"/>
                </a:lnTo>
                <a:lnTo>
                  <a:pt x="180331" y="1083309"/>
                </a:lnTo>
                <a:lnTo>
                  <a:pt x="202666" y="1087119"/>
                </a:lnTo>
                <a:lnTo>
                  <a:pt x="210659" y="1087119"/>
                </a:lnTo>
                <a:lnTo>
                  <a:pt x="219078" y="1088389"/>
                </a:lnTo>
                <a:lnTo>
                  <a:pt x="237223" y="1088389"/>
                </a:lnTo>
                <a:lnTo>
                  <a:pt x="266198" y="1087119"/>
                </a:lnTo>
                <a:lnTo>
                  <a:pt x="292696" y="1084579"/>
                </a:lnTo>
                <a:lnTo>
                  <a:pt x="316718" y="1078229"/>
                </a:lnTo>
                <a:close/>
              </a:path>
              <a:path w="643889" h="1181100">
                <a:moveTo>
                  <a:pt x="591299" y="0"/>
                </a:moveTo>
                <a:lnTo>
                  <a:pt x="548547" y="15239"/>
                </a:lnTo>
                <a:lnTo>
                  <a:pt x="530847" y="59689"/>
                </a:lnTo>
                <a:lnTo>
                  <a:pt x="451383" y="819149"/>
                </a:lnTo>
                <a:lnTo>
                  <a:pt x="447602" y="848359"/>
                </a:lnTo>
                <a:lnTo>
                  <a:pt x="438106" y="904239"/>
                </a:lnTo>
                <a:lnTo>
                  <a:pt x="425269" y="955039"/>
                </a:lnTo>
                <a:lnTo>
                  <a:pt x="404543" y="996949"/>
                </a:lnTo>
                <a:lnTo>
                  <a:pt x="378797" y="1027429"/>
                </a:lnTo>
                <a:lnTo>
                  <a:pt x="331355" y="1057909"/>
                </a:lnTo>
                <a:lnTo>
                  <a:pt x="289247" y="1069339"/>
                </a:lnTo>
                <a:lnTo>
                  <a:pt x="237223" y="1073149"/>
                </a:lnTo>
                <a:lnTo>
                  <a:pt x="331082" y="1073149"/>
                </a:lnTo>
                <a:lnTo>
                  <a:pt x="374737" y="1050289"/>
                </a:lnTo>
                <a:lnTo>
                  <a:pt x="416744" y="1005839"/>
                </a:lnTo>
                <a:lnTo>
                  <a:pt x="438324" y="962659"/>
                </a:lnTo>
                <a:lnTo>
                  <a:pt x="452689" y="910589"/>
                </a:lnTo>
                <a:lnTo>
                  <a:pt x="463052" y="852169"/>
                </a:lnTo>
                <a:lnTo>
                  <a:pt x="548132" y="52069"/>
                </a:lnTo>
                <a:lnTo>
                  <a:pt x="549570" y="44449"/>
                </a:lnTo>
                <a:lnTo>
                  <a:pt x="580339" y="17779"/>
                </a:lnTo>
                <a:lnTo>
                  <a:pt x="629593" y="17779"/>
                </a:lnTo>
                <a:lnTo>
                  <a:pt x="627570" y="15239"/>
                </a:lnTo>
                <a:lnTo>
                  <a:pt x="618166" y="8889"/>
                </a:lnTo>
                <a:lnTo>
                  <a:pt x="608987" y="3809"/>
                </a:lnTo>
                <a:lnTo>
                  <a:pt x="600031" y="1269"/>
                </a:lnTo>
                <a:lnTo>
                  <a:pt x="591299" y="0"/>
                </a:lnTo>
                <a:close/>
              </a:path>
              <a:path w="643889" h="1181100">
                <a:moveTo>
                  <a:pt x="236054" y="957579"/>
                </a:moveTo>
                <a:lnTo>
                  <a:pt x="230314" y="958849"/>
                </a:lnTo>
                <a:lnTo>
                  <a:pt x="164680" y="974089"/>
                </a:lnTo>
                <a:lnTo>
                  <a:pt x="158902" y="975359"/>
                </a:lnTo>
                <a:lnTo>
                  <a:pt x="155448" y="977899"/>
                </a:lnTo>
                <a:lnTo>
                  <a:pt x="154330" y="981709"/>
                </a:lnTo>
                <a:lnTo>
                  <a:pt x="153162" y="986789"/>
                </a:lnTo>
                <a:lnTo>
                  <a:pt x="155448" y="990599"/>
                </a:lnTo>
                <a:lnTo>
                  <a:pt x="161226" y="993139"/>
                </a:lnTo>
                <a:lnTo>
                  <a:pt x="219964" y="1027429"/>
                </a:lnTo>
                <a:lnTo>
                  <a:pt x="223405" y="1029969"/>
                </a:lnTo>
                <a:lnTo>
                  <a:pt x="226263" y="1029969"/>
                </a:lnTo>
                <a:lnTo>
                  <a:pt x="228587" y="1024889"/>
                </a:lnTo>
                <a:lnTo>
                  <a:pt x="230873" y="1021079"/>
                </a:lnTo>
                <a:lnTo>
                  <a:pt x="229717" y="1018539"/>
                </a:lnTo>
                <a:lnTo>
                  <a:pt x="225132" y="1015999"/>
                </a:lnTo>
                <a:lnTo>
                  <a:pt x="197497" y="996949"/>
                </a:lnTo>
                <a:lnTo>
                  <a:pt x="268623" y="996949"/>
                </a:lnTo>
                <a:lnTo>
                  <a:pt x="297232" y="989329"/>
                </a:lnTo>
                <a:lnTo>
                  <a:pt x="305258" y="984249"/>
                </a:lnTo>
                <a:lnTo>
                  <a:pt x="210718" y="984249"/>
                </a:lnTo>
                <a:lnTo>
                  <a:pt x="199224" y="981709"/>
                </a:lnTo>
                <a:lnTo>
                  <a:pt x="233781" y="971549"/>
                </a:lnTo>
                <a:lnTo>
                  <a:pt x="237223" y="970279"/>
                </a:lnTo>
                <a:lnTo>
                  <a:pt x="238950" y="967739"/>
                </a:lnTo>
                <a:lnTo>
                  <a:pt x="238950" y="958849"/>
                </a:lnTo>
                <a:lnTo>
                  <a:pt x="236054" y="957579"/>
                </a:lnTo>
                <a:close/>
              </a:path>
              <a:path w="643889" h="1181100">
                <a:moveTo>
                  <a:pt x="268623" y="996949"/>
                </a:moveTo>
                <a:lnTo>
                  <a:pt x="197497" y="996949"/>
                </a:lnTo>
                <a:lnTo>
                  <a:pt x="205051" y="998219"/>
                </a:lnTo>
                <a:lnTo>
                  <a:pt x="213899" y="999489"/>
                </a:lnTo>
                <a:lnTo>
                  <a:pt x="224043" y="1000759"/>
                </a:lnTo>
                <a:lnTo>
                  <a:pt x="235483" y="1000759"/>
                </a:lnTo>
                <a:lnTo>
                  <a:pt x="268623" y="996949"/>
                </a:lnTo>
                <a:close/>
              </a:path>
              <a:path w="643889" h="1181100">
                <a:moveTo>
                  <a:pt x="372503" y="800099"/>
                </a:moveTo>
                <a:lnTo>
                  <a:pt x="369633" y="802639"/>
                </a:lnTo>
                <a:lnTo>
                  <a:pt x="368490" y="808989"/>
                </a:lnTo>
                <a:lnTo>
                  <a:pt x="365633" y="831849"/>
                </a:lnTo>
                <a:lnTo>
                  <a:pt x="362230" y="852169"/>
                </a:lnTo>
                <a:lnTo>
                  <a:pt x="353809" y="890269"/>
                </a:lnTo>
                <a:lnTo>
                  <a:pt x="336158" y="933449"/>
                </a:lnTo>
                <a:lnTo>
                  <a:pt x="290749" y="975359"/>
                </a:lnTo>
                <a:lnTo>
                  <a:pt x="235483" y="984249"/>
                </a:lnTo>
                <a:lnTo>
                  <a:pt x="305258" y="984249"/>
                </a:lnTo>
                <a:lnTo>
                  <a:pt x="340855" y="953769"/>
                </a:lnTo>
                <a:lnTo>
                  <a:pt x="362388" y="911859"/>
                </a:lnTo>
                <a:lnTo>
                  <a:pt x="376475" y="857249"/>
                </a:lnTo>
                <a:lnTo>
                  <a:pt x="384048" y="810259"/>
                </a:lnTo>
                <a:lnTo>
                  <a:pt x="384048" y="805179"/>
                </a:lnTo>
                <a:lnTo>
                  <a:pt x="381711" y="801369"/>
                </a:lnTo>
                <a:lnTo>
                  <a:pt x="377126" y="801369"/>
                </a:lnTo>
                <a:lnTo>
                  <a:pt x="372503" y="800099"/>
                </a:lnTo>
                <a:close/>
              </a:path>
              <a:path w="643889" h="1181100">
                <a:moveTo>
                  <a:pt x="363004" y="624839"/>
                </a:moveTo>
                <a:lnTo>
                  <a:pt x="358990" y="626109"/>
                </a:lnTo>
                <a:lnTo>
                  <a:pt x="354952" y="628649"/>
                </a:lnTo>
                <a:lnTo>
                  <a:pt x="354076" y="631189"/>
                </a:lnTo>
                <a:lnTo>
                  <a:pt x="356400" y="636269"/>
                </a:lnTo>
                <a:lnTo>
                  <a:pt x="378853" y="703579"/>
                </a:lnTo>
                <a:lnTo>
                  <a:pt x="379984" y="707389"/>
                </a:lnTo>
                <a:lnTo>
                  <a:pt x="382574" y="709929"/>
                </a:lnTo>
                <a:lnTo>
                  <a:pt x="390639" y="711199"/>
                </a:lnTo>
                <a:lnTo>
                  <a:pt x="393801" y="709929"/>
                </a:lnTo>
                <a:lnTo>
                  <a:pt x="396125" y="704849"/>
                </a:lnTo>
                <a:lnTo>
                  <a:pt x="416111" y="670559"/>
                </a:lnTo>
                <a:lnTo>
                  <a:pt x="397865" y="670559"/>
                </a:lnTo>
                <a:lnTo>
                  <a:pt x="397998" y="669289"/>
                </a:lnTo>
                <a:lnTo>
                  <a:pt x="384048" y="669289"/>
                </a:lnTo>
                <a:lnTo>
                  <a:pt x="368490" y="631189"/>
                </a:lnTo>
                <a:lnTo>
                  <a:pt x="366166" y="626109"/>
                </a:lnTo>
                <a:lnTo>
                  <a:pt x="363004" y="624839"/>
                </a:lnTo>
                <a:close/>
              </a:path>
              <a:path w="643889" h="1181100">
                <a:moveTo>
                  <a:pt x="427215" y="629919"/>
                </a:moveTo>
                <a:lnTo>
                  <a:pt x="424332" y="631189"/>
                </a:lnTo>
                <a:lnTo>
                  <a:pt x="397865" y="670559"/>
                </a:lnTo>
                <a:lnTo>
                  <a:pt x="416111" y="670559"/>
                </a:lnTo>
                <a:lnTo>
                  <a:pt x="432396" y="642619"/>
                </a:lnTo>
                <a:lnTo>
                  <a:pt x="434695" y="638809"/>
                </a:lnTo>
                <a:lnTo>
                  <a:pt x="434124" y="634999"/>
                </a:lnTo>
                <a:lnTo>
                  <a:pt x="427215" y="629919"/>
                </a:lnTo>
                <a:close/>
              </a:path>
              <a:path w="643889" h="1181100">
                <a:moveTo>
                  <a:pt x="456577" y="19049"/>
                </a:moveTo>
                <a:lnTo>
                  <a:pt x="444480" y="21589"/>
                </a:lnTo>
                <a:lnTo>
                  <a:pt x="435844" y="26669"/>
                </a:lnTo>
                <a:lnTo>
                  <a:pt x="430667" y="34289"/>
                </a:lnTo>
                <a:lnTo>
                  <a:pt x="428942" y="46989"/>
                </a:lnTo>
                <a:lnTo>
                  <a:pt x="430021" y="55879"/>
                </a:lnTo>
                <a:lnTo>
                  <a:pt x="433258" y="63499"/>
                </a:lnTo>
                <a:lnTo>
                  <a:pt x="438656" y="69849"/>
                </a:lnTo>
                <a:lnTo>
                  <a:pt x="446214" y="72389"/>
                </a:lnTo>
                <a:lnTo>
                  <a:pt x="384048" y="669289"/>
                </a:lnTo>
                <a:lnTo>
                  <a:pt x="397998" y="669289"/>
                </a:lnTo>
                <a:lnTo>
                  <a:pt x="460032" y="74929"/>
                </a:lnTo>
                <a:lnTo>
                  <a:pt x="470607" y="71119"/>
                </a:lnTo>
                <a:lnTo>
                  <a:pt x="478159" y="66039"/>
                </a:lnTo>
                <a:lnTo>
                  <a:pt x="482690" y="57149"/>
                </a:lnTo>
                <a:lnTo>
                  <a:pt x="484200" y="46989"/>
                </a:lnTo>
                <a:lnTo>
                  <a:pt x="482472" y="34289"/>
                </a:lnTo>
                <a:lnTo>
                  <a:pt x="477289" y="26669"/>
                </a:lnTo>
                <a:lnTo>
                  <a:pt x="468657" y="21589"/>
                </a:lnTo>
                <a:lnTo>
                  <a:pt x="456577" y="19049"/>
                </a:lnTo>
                <a:close/>
              </a:path>
              <a:path w="643889" h="1181100">
                <a:moveTo>
                  <a:pt x="377126" y="66039"/>
                </a:moveTo>
                <a:lnTo>
                  <a:pt x="356400" y="66039"/>
                </a:lnTo>
                <a:lnTo>
                  <a:pt x="356400" y="71119"/>
                </a:lnTo>
                <a:lnTo>
                  <a:pt x="354672" y="76199"/>
                </a:lnTo>
                <a:lnTo>
                  <a:pt x="347764" y="85089"/>
                </a:lnTo>
                <a:lnTo>
                  <a:pt x="340258" y="86359"/>
                </a:lnTo>
                <a:lnTo>
                  <a:pt x="327037" y="86359"/>
                </a:lnTo>
                <a:lnTo>
                  <a:pt x="327037" y="100329"/>
                </a:lnTo>
                <a:lnTo>
                  <a:pt x="352933" y="100329"/>
                </a:lnTo>
                <a:lnTo>
                  <a:pt x="352933" y="176529"/>
                </a:lnTo>
                <a:lnTo>
                  <a:pt x="377126" y="176529"/>
                </a:lnTo>
                <a:lnTo>
                  <a:pt x="377126" y="66039"/>
                </a:lnTo>
                <a:close/>
              </a:path>
              <a:path w="643889" h="1181100">
                <a:moveTo>
                  <a:pt x="587844" y="34289"/>
                </a:moveTo>
                <a:lnTo>
                  <a:pt x="578019" y="36829"/>
                </a:lnTo>
                <a:lnTo>
                  <a:pt x="571003" y="40639"/>
                </a:lnTo>
                <a:lnTo>
                  <a:pt x="566794" y="46989"/>
                </a:lnTo>
                <a:lnTo>
                  <a:pt x="565391" y="57149"/>
                </a:lnTo>
                <a:lnTo>
                  <a:pt x="566794" y="67309"/>
                </a:lnTo>
                <a:lnTo>
                  <a:pt x="571003" y="73659"/>
                </a:lnTo>
                <a:lnTo>
                  <a:pt x="578019" y="78739"/>
                </a:lnTo>
                <a:lnTo>
                  <a:pt x="587844" y="80009"/>
                </a:lnTo>
                <a:lnTo>
                  <a:pt x="597659" y="78739"/>
                </a:lnTo>
                <a:lnTo>
                  <a:pt x="604677" y="73659"/>
                </a:lnTo>
                <a:lnTo>
                  <a:pt x="608892" y="67309"/>
                </a:lnTo>
                <a:lnTo>
                  <a:pt x="610298" y="57149"/>
                </a:lnTo>
                <a:lnTo>
                  <a:pt x="608892" y="46989"/>
                </a:lnTo>
                <a:lnTo>
                  <a:pt x="604677" y="40639"/>
                </a:lnTo>
                <a:lnTo>
                  <a:pt x="597659" y="36829"/>
                </a:lnTo>
                <a:lnTo>
                  <a:pt x="587844" y="34289"/>
                </a:lnTo>
                <a:close/>
              </a:path>
              <a:path w="643889" h="1181100">
                <a:moveTo>
                  <a:pt x="12687" y="1055014"/>
                </a:moveTo>
                <a:lnTo>
                  <a:pt x="9232" y="1055014"/>
                </a:lnTo>
                <a:lnTo>
                  <a:pt x="2324" y="1061923"/>
                </a:lnTo>
                <a:lnTo>
                  <a:pt x="2324" y="1065377"/>
                </a:lnTo>
                <a:lnTo>
                  <a:pt x="5778" y="1068831"/>
                </a:lnTo>
                <a:lnTo>
                  <a:pt x="21323" y="1086116"/>
                </a:lnTo>
                <a:lnTo>
                  <a:pt x="0" y="1107427"/>
                </a:lnTo>
                <a:lnTo>
                  <a:pt x="304" y="1110576"/>
                </a:lnTo>
                <a:lnTo>
                  <a:pt x="3187" y="1114602"/>
                </a:lnTo>
                <a:lnTo>
                  <a:pt x="6045" y="1118654"/>
                </a:lnTo>
                <a:lnTo>
                  <a:pt x="9804" y="1118361"/>
                </a:lnTo>
                <a:lnTo>
                  <a:pt x="31699" y="1096467"/>
                </a:lnTo>
                <a:lnTo>
                  <a:pt x="51459" y="1096467"/>
                </a:lnTo>
                <a:lnTo>
                  <a:pt x="42049" y="1086116"/>
                </a:lnTo>
                <a:lnTo>
                  <a:pt x="52419" y="1075740"/>
                </a:lnTo>
                <a:lnTo>
                  <a:pt x="31699" y="1075740"/>
                </a:lnTo>
                <a:lnTo>
                  <a:pt x="16141" y="1058468"/>
                </a:lnTo>
                <a:lnTo>
                  <a:pt x="12687" y="1055014"/>
                </a:lnTo>
                <a:close/>
              </a:path>
              <a:path w="643889" h="1181100">
                <a:moveTo>
                  <a:pt x="51459" y="1096467"/>
                </a:moveTo>
                <a:lnTo>
                  <a:pt x="31699" y="1096467"/>
                </a:lnTo>
                <a:lnTo>
                  <a:pt x="47231" y="1113739"/>
                </a:lnTo>
                <a:lnTo>
                  <a:pt x="50698" y="1117193"/>
                </a:lnTo>
                <a:lnTo>
                  <a:pt x="54140" y="1117485"/>
                </a:lnTo>
                <a:lnTo>
                  <a:pt x="61048" y="1111745"/>
                </a:lnTo>
                <a:lnTo>
                  <a:pt x="61607" y="1108557"/>
                </a:lnTo>
                <a:lnTo>
                  <a:pt x="59321" y="1105115"/>
                </a:lnTo>
                <a:lnTo>
                  <a:pt x="51459" y="1096467"/>
                </a:lnTo>
                <a:close/>
              </a:path>
              <a:path w="643889" h="1181100">
                <a:moveTo>
                  <a:pt x="55867" y="1055014"/>
                </a:moveTo>
                <a:lnTo>
                  <a:pt x="52400" y="1055014"/>
                </a:lnTo>
                <a:lnTo>
                  <a:pt x="31699" y="1075740"/>
                </a:lnTo>
                <a:lnTo>
                  <a:pt x="52419" y="1075740"/>
                </a:lnTo>
                <a:lnTo>
                  <a:pt x="62776" y="1065377"/>
                </a:lnTo>
                <a:lnTo>
                  <a:pt x="62776" y="1061923"/>
                </a:lnTo>
                <a:lnTo>
                  <a:pt x="55867" y="1055014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5919" y="1290376"/>
            <a:ext cx="833119" cy="1524000"/>
          </a:xfrm>
          <a:custGeom>
            <a:avLst/>
            <a:gdLst/>
            <a:ahLst/>
            <a:cxnLst/>
            <a:rect l="l" t="t" r="r" b="b"/>
            <a:pathLst>
              <a:path w="833119" h="1524000">
                <a:moveTo>
                  <a:pt x="812139" y="25399"/>
                </a:moveTo>
                <a:lnTo>
                  <a:pt x="781678" y="25399"/>
                </a:lnTo>
                <a:lnTo>
                  <a:pt x="791112" y="38099"/>
                </a:lnTo>
                <a:lnTo>
                  <a:pt x="799846" y="38099"/>
                </a:lnTo>
                <a:lnTo>
                  <a:pt x="806899" y="50799"/>
                </a:lnTo>
                <a:lnTo>
                  <a:pt x="811298" y="63499"/>
                </a:lnTo>
                <a:lnTo>
                  <a:pt x="813044" y="76199"/>
                </a:lnTo>
                <a:lnTo>
                  <a:pt x="812139" y="88899"/>
                </a:lnTo>
                <a:lnTo>
                  <a:pt x="707085" y="1079499"/>
                </a:lnTo>
                <a:lnTo>
                  <a:pt x="700721" y="1130299"/>
                </a:lnTo>
                <a:lnTo>
                  <a:pt x="692829" y="1181099"/>
                </a:lnTo>
                <a:lnTo>
                  <a:pt x="683403" y="1219199"/>
                </a:lnTo>
                <a:lnTo>
                  <a:pt x="672439" y="1257299"/>
                </a:lnTo>
                <a:lnTo>
                  <a:pt x="658676" y="1308099"/>
                </a:lnTo>
                <a:lnTo>
                  <a:pt x="640861" y="1346199"/>
                </a:lnTo>
                <a:lnTo>
                  <a:pt x="618997" y="1371599"/>
                </a:lnTo>
                <a:lnTo>
                  <a:pt x="593090" y="1409699"/>
                </a:lnTo>
                <a:lnTo>
                  <a:pt x="569191" y="1435099"/>
                </a:lnTo>
                <a:lnTo>
                  <a:pt x="542226" y="1447799"/>
                </a:lnTo>
                <a:lnTo>
                  <a:pt x="512194" y="1473199"/>
                </a:lnTo>
                <a:lnTo>
                  <a:pt x="479094" y="1485899"/>
                </a:lnTo>
                <a:lnTo>
                  <a:pt x="442489" y="1498599"/>
                </a:lnTo>
                <a:lnTo>
                  <a:pt x="401977" y="1498599"/>
                </a:lnTo>
                <a:lnTo>
                  <a:pt x="357554" y="1511299"/>
                </a:lnTo>
                <a:lnTo>
                  <a:pt x="181813" y="1511299"/>
                </a:lnTo>
                <a:lnTo>
                  <a:pt x="189424" y="1523999"/>
                </a:lnTo>
                <a:lnTo>
                  <a:pt x="407844" y="1523999"/>
                </a:lnTo>
                <a:lnTo>
                  <a:pt x="450662" y="1511299"/>
                </a:lnTo>
                <a:lnTo>
                  <a:pt x="489153" y="1498599"/>
                </a:lnTo>
                <a:lnTo>
                  <a:pt x="555364" y="1473199"/>
                </a:lnTo>
                <a:lnTo>
                  <a:pt x="608736" y="1422399"/>
                </a:lnTo>
                <a:lnTo>
                  <a:pt x="637506" y="1384299"/>
                </a:lnTo>
                <a:lnTo>
                  <a:pt x="661254" y="1346199"/>
                </a:lnTo>
                <a:lnTo>
                  <a:pt x="679977" y="1308099"/>
                </a:lnTo>
                <a:lnTo>
                  <a:pt x="693674" y="1269999"/>
                </a:lnTo>
                <a:lnTo>
                  <a:pt x="704141" y="1231899"/>
                </a:lnTo>
                <a:lnTo>
                  <a:pt x="713219" y="1181099"/>
                </a:lnTo>
                <a:lnTo>
                  <a:pt x="720905" y="1130299"/>
                </a:lnTo>
                <a:lnTo>
                  <a:pt x="727202" y="1079499"/>
                </a:lnTo>
                <a:lnTo>
                  <a:pt x="832256" y="88899"/>
                </a:lnTo>
                <a:lnTo>
                  <a:pt x="832670" y="63499"/>
                </a:lnTo>
                <a:lnTo>
                  <a:pt x="829456" y="50799"/>
                </a:lnTo>
                <a:lnTo>
                  <a:pt x="822612" y="38099"/>
                </a:lnTo>
                <a:lnTo>
                  <a:pt x="812139" y="25399"/>
                </a:lnTo>
                <a:close/>
              </a:path>
              <a:path w="833119" h="1524000">
                <a:moveTo>
                  <a:pt x="168681" y="1485899"/>
                </a:moveTo>
                <a:lnTo>
                  <a:pt x="138226" y="1485899"/>
                </a:lnTo>
                <a:lnTo>
                  <a:pt x="145551" y="1498599"/>
                </a:lnTo>
                <a:lnTo>
                  <a:pt x="155257" y="1511299"/>
                </a:lnTo>
                <a:lnTo>
                  <a:pt x="227634" y="1511299"/>
                </a:lnTo>
                <a:lnTo>
                  <a:pt x="214565" y="1498599"/>
                </a:lnTo>
                <a:lnTo>
                  <a:pt x="176853" y="1498599"/>
                </a:lnTo>
                <a:lnTo>
                  <a:pt x="168681" y="1485899"/>
                </a:lnTo>
                <a:close/>
              </a:path>
              <a:path w="833119" h="1524000">
                <a:moveTo>
                  <a:pt x="776506" y="0"/>
                </a:moveTo>
                <a:lnTo>
                  <a:pt x="733481" y="0"/>
                </a:lnTo>
                <a:lnTo>
                  <a:pt x="709872" y="25399"/>
                </a:lnTo>
                <a:lnTo>
                  <a:pt x="694370" y="38099"/>
                </a:lnTo>
                <a:lnTo>
                  <a:pt x="686968" y="76199"/>
                </a:lnTo>
                <a:lnTo>
                  <a:pt x="584149" y="1066799"/>
                </a:lnTo>
                <a:lnTo>
                  <a:pt x="579253" y="1104899"/>
                </a:lnTo>
                <a:lnTo>
                  <a:pt x="573522" y="1130299"/>
                </a:lnTo>
                <a:lnTo>
                  <a:pt x="566957" y="1168399"/>
                </a:lnTo>
                <a:lnTo>
                  <a:pt x="559561" y="1206499"/>
                </a:lnTo>
                <a:lnTo>
                  <a:pt x="550337" y="1231899"/>
                </a:lnTo>
                <a:lnTo>
                  <a:pt x="538321" y="1269999"/>
                </a:lnTo>
                <a:lnTo>
                  <a:pt x="523514" y="1295399"/>
                </a:lnTo>
                <a:lnTo>
                  <a:pt x="505917" y="1308099"/>
                </a:lnTo>
                <a:lnTo>
                  <a:pt x="490196" y="1333499"/>
                </a:lnTo>
                <a:lnTo>
                  <a:pt x="472103" y="1346199"/>
                </a:lnTo>
                <a:lnTo>
                  <a:pt x="451638" y="1358899"/>
                </a:lnTo>
                <a:lnTo>
                  <a:pt x="428802" y="1371599"/>
                </a:lnTo>
                <a:lnTo>
                  <a:pt x="403160" y="1384299"/>
                </a:lnTo>
                <a:lnTo>
                  <a:pt x="152265" y="1384299"/>
                </a:lnTo>
                <a:lnTo>
                  <a:pt x="142697" y="1396999"/>
                </a:lnTo>
                <a:lnTo>
                  <a:pt x="135362" y="1409699"/>
                </a:lnTo>
                <a:lnTo>
                  <a:pt x="130124" y="1422399"/>
                </a:lnTo>
                <a:lnTo>
                  <a:pt x="126980" y="1435099"/>
                </a:lnTo>
                <a:lnTo>
                  <a:pt x="125933" y="1447799"/>
                </a:lnTo>
                <a:lnTo>
                  <a:pt x="126700" y="1460499"/>
                </a:lnTo>
                <a:lnTo>
                  <a:pt x="129003" y="1473199"/>
                </a:lnTo>
                <a:lnTo>
                  <a:pt x="132844" y="1485899"/>
                </a:lnTo>
                <a:lnTo>
                  <a:pt x="161766" y="1485899"/>
                </a:lnTo>
                <a:lnTo>
                  <a:pt x="156108" y="1473199"/>
                </a:lnTo>
                <a:lnTo>
                  <a:pt x="151707" y="1473199"/>
                </a:lnTo>
                <a:lnTo>
                  <a:pt x="148564" y="1460499"/>
                </a:lnTo>
                <a:lnTo>
                  <a:pt x="146678" y="1460499"/>
                </a:lnTo>
                <a:lnTo>
                  <a:pt x="146049" y="1447799"/>
                </a:lnTo>
                <a:lnTo>
                  <a:pt x="146817" y="1435099"/>
                </a:lnTo>
                <a:lnTo>
                  <a:pt x="149120" y="1422399"/>
                </a:lnTo>
                <a:lnTo>
                  <a:pt x="152961" y="1422399"/>
                </a:lnTo>
                <a:lnTo>
                  <a:pt x="158343" y="1409699"/>
                </a:lnTo>
                <a:lnTo>
                  <a:pt x="165391" y="1409699"/>
                </a:lnTo>
                <a:lnTo>
                  <a:pt x="174263" y="1396999"/>
                </a:lnTo>
                <a:lnTo>
                  <a:pt x="409868" y="1396999"/>
                </a:lnTo>
                <a:lnTo>
                  <a:pt x="462670" y="1371599"/>
                </a:lnTo>
                <a:lnTo>
                  <a:pt x="504580" y="1346199"/>
                </a:lnTo>
                <a:lnTo>
                  <a:pt x="521563" y="1320799"/>
                </a:lnTo>
                <a:lnTo>
                  <a:pt x="539299" y="1308099"/>
                </a:lnTo>
                <a:lnTo>
                  <a:pt x="554523" y="1282699"/>
                </a:lnTo>
                <a:lnTo>
                  <a:pt x="567237" y="1244599"/>
                </a:lnTo>
                <a:lnTo>
                  <a:pt x="577443" y="1219199"/>
                </a:lnTo>
                <a:lnTo>
                  <a:pt x="585820" y="1181099"/>
                </a:lnTo>
                <a:lnTo>
                  <a:pt x="593083" y="1142999"/>
                </a:lnTo>
                <a:lnTo>
                  <a:pt x="599232" y="1104899"/>
                </a:lnTo>
                <a:lnTo>
                  <a:pt x="604266" y="1066799"/>
                </a:lnTo>
                <a:lnTo>
                  <a:pt x="709320" y="63499"/>
                </a:lnTo>
                <a:lnTo>
                  <a:pt x="711196" y="63499"/>
                </a:lnTo>
                <a:lnTo>
                  <a:pt x="714616" y="50799"/>
                </a:lnTo>
                <a:lnTo>
                  <a:pt x="719578" y="38099"/>
                </a:lnTo>
                <a:lnTo>
                  <a:pt x="726084" y="38099"/>
                </a:lnTo>
                <a:lnTo>
                  <a:pt x="733694" y="25399"/>
                </a:lnTo>
                <a:lnTo>
                  <a:pt x="812139" y="25399"/>
                </a:lnTo>
                <a:lnTo>
                  <a:pt x="799976" y="12699"/>
                </a:lnTo>
                <a:lnTo>
                  <a:pt x="788098" y="12699"/>
                </a:lnTo>
                <a:lnTo>
                  <a:pt x="776506" y="0"/>
                </a:lnTo>
                <a:close/>
              </a:path>
              <a:path w="833119" h="1524000">
                <a:moveTo>
                  <a:pt x="409868" y="1396999"/>
                </a:moveTo>
                <a:lnTo>
                  <a:pt x="233358" y="1396999"/>
                </a:lnTo>
                <a:lnTo>
                  <a:pt x="242719" y="1409699"/>
                </a:lnTo>
                <a:lnTo>
                  <a:pt x="378783" y="1409699"/>
                </a:lnTo>
                <a:lnTo>
                  <a:pt x="409868" y="1396999"/>
                </a:lnTo>
                <a:close/>
              </a:path>
              <a:path w="833119" h="1524000">
                <a:moveTo>
                  <a:pt x="209188" y="1371599"/>
                </a:moveTo>
                <a:lnTo>
                  <a:pt x="178526" y="1371599"/>
                </a:lnTo>
                <a:lnTo>
                  <a:pt x="164207" y="1384299"/>
                </a:lnTo>
                <a:lnTo>
                  <a:pt x="218270" y="1384299"/>
                </a:lnTo>
                <a:lnTo>
                  <a:pt x="209188" y="1371599"/>
                </a:lnTo>
                <a:close/>
              </a:path>
              <a:path w="833119" h="1524000">
                <a:moveTo>
                  <a:pt x="302513" y="1257299"/>
                </a:moveTo>
                <a:lnTo>
                  <a:pt x="205638" y="1257299"/>
                </a:lnTo>
                <a:lnTo>
                  <a:pt x="201167" y="1269999"/>
                </a:lnTo>
                <a:lnTo>
                  <a:pt x="198196" y="1282699"/>
                </a:lnTo>
                <a:lnTo>
                  <a:pt x="208635" y="1282699"/>
                </a:lnTo>
                <a:lnTo>
                  <a:pt x="284632" y="1333499"/>
                </a:lnTo>
                <a:lnTo>
                  <a:pt x="292811" y="1333499"/>
                </a:lnTo>
                <a:lnTo>
                  <a:pt x="298780" y="1320799"/>
                </a:lnTo>
                <a:lnTo>
                  <a:pt x="291338" y="1320799"/>
                </a:lnTo>
                <a:lnTo>
                  <a:pt x="255574" y="1295399"/>
                </a:lnTo>
                <a:lnTo>
                  <a:pt x="347629" y="1295399"/>
                </a:lnTo>
                <a:lnTo>
                  <a:pt x="384643" y="1282699"/>
                </a:lnTo>
                <a:lnTo>
                  <a:pt x="400220" y="1269999"/>
                </a:lnTo>
                <a:lnTo>
                  <a:pt x="257809" y="1269999"/>
                </a:lnTo>
                <a:lnTo>
                  <a:pt x="302513" y="1257299"/>
                </a:lnTo>
                <a:close/>
              </a:path>
              <a:path w="833119" h="1524000">
                <a:moveTo>
                  <a:pt x="496976" y="1041399"/>
                </a:moveTo>
                <a:lnTo>
                  <a:pt x="476859" y="1041399"/>
                </a:lnTo>
                <a:lnTo>
                  <a:pt x="473153" y="1079499"/>
                </a:lnTo>
                <a:lnTo>
                  <a:pt x="468745" y="1104899"/>
                </a:lnTo>
                <a:lnTo>
                  <a:pt x="463645" y="1130299"/>
                </a:lnTo>
                <a:lnTo>
                  <a:pt x="457860" y="1155699"/>
                </a:lnTo>
                <a:lnTo>
                  <a:pt x="451221" y="1168399"/>
                </a:lnTo>
                <a:lnTo>
                  <a:pt x="443607" y="1193799"/>
                </a:lnTo>
                <a:lnTo>
                  <a:pt x="403647" y="1244599"/>
                </a:lnTo>
                <a:lnTo>
                  <a:pt x="343296" y="1269999"/>
                </a:lnTo>
                <a:lnTo>
                  <a:pt x="400220" y="1269999"/>
                </a:lnTo>
                <a:lnTo>
                  <a:pt x="441096" y="1231899"/>
                </a:lnTo>
                <a:lnTo>
                  <a:pt x="468960" y="1181099"/>
                </a:lnTo>
                <a:lnTo>
                  <a:pt x="475741" y="1155699"/>
                </a:lnTo>
                <a:lnTo>
                  <a:pt x="481670" y="1142999"/>
                </a:lnTo>
                <a:lnTo>
                  <a:pt x="487187" y="1104899"/>
                </a:lnTo>
                <a:lnTo>
                  <a:pt x="492290" y="1079499"/>
                </a:lnTo>
                <a:lnTo>
                  <a:pt x="496976" y="1054099"/>
                </a:lnTo>
                <a:lnTo>
                  <a:pt x="496976" y="1041399"/>
                </a:lnTo>
                <a:close/>
              </a:path>
              <a:path w="833119" h="1524000">
                <a:moveTo>
                  <a:pt x="309219" y="1244599"/>
                </a:moveTo>
                <a:lnTo>
                  <a:pt x="298043" y="1244599"/>
                </a:lnTo>
                <a:lnTo>
                  <a:pt x="213105" y="1257299"/>
                </a:lnTo>
                <a:lnTo>
                  <a:pt x="309219" y="1257299"/>
                </a:lnTo>
                <a:lnTo>
                  <a:pt x="309219" y="1244599"/>
                </a:lnTo>
                <a:close/>
              </a:path>
              <a:path w="833119" h="1524000">
                <a:moveTo>
                  <a:pt x="509625" y="914399"/>
                </a:moveTo>
                <a:lnTo>
                  <a:pt x="495096" y="914399"/>
                </a:lnTo>
                <a:lnTo>
                  <a:pt x="500329" y="927099"/>
                </a:lnTo>
                <a:lnTo>
                  <a:pt x="505536" y="927099"/>
                </a:lnTo>
                <a:lnTo>
                  <a:pt x="509625" y="914399"/>
                </a:lnTo>
                <a:close/>
              </a:path>
              <a:path w="833119" h="1524000">
                <a:moveTo>
                  <a:pt x="476859" y="812799"/>
                </a:moveTo>
                <a:lnTo>
                  <a:pt x="458216" y="812799"/>
                </a:lnTo>
                <a:lnTo>
                  <a:pt x="461213" y="825499"/>
                </a:lnTo>
                <a:lnTo>
                  <a:pt x="490270" y="914399"/>
                </a:lnTo>
                <a:lnTo>
                  <a:pt x="512622" y="914399"/>
                </a:lnTo>
                <a:lnTo>
                  <a:pt x="543915" y="863599"/>
                </a:lnTo>
                <a:lnTo>
                  <a:pt x="496976" y="863599"/>
                </a:lnTo>
                <a:lnTo>
                  <a:pt x="476859" y="812799"/>
                </a:lnTo>
                <a:close/>
              </a:path>
              <a:path w="833119" h="1524000">
                <a:moveTo>
                  <a:pt x="609012" y="88899"/>
                </a:moveTo>
                <a:lnTo>
                  <a:pt x="567661" y="88899"/>
                </a:lnTo>
                <a:lnTo>
                  <a:pt x="577443" y="101599"/>
                </a:lnTo>
                <a:lnTo>
                  <a:pt x="496976" y="863599"/>
                </a:lnTo>
                <a:lnTo>
                  <a:pt x="514857" y="863599"/>
                </a:lnTo>
                <a:lnTo>
                  <a:pt x="595325" y="101599"/>
                </a:lnTo>
                <a:lnTo>
                  <a:pt x="609012" y="88899"/>
                </a:lnTo>
                <a:close/>
              </a:path>
              <a:path w="833119" h="1524000">
                <a:moveTo>
                  <a:pt x="552856" y="812799"/>
                </a:moveTo>
                <a:lnTo>
                  <a:pt x="549122" y="812799"/>
                </a:lnTo>
                <a:lnTo>
                  <a:pt x="514857" y="863599"/>
                </a:lnTo>
                <a:lnTo>
                  <a:pt x="543915" y="863599"/>
                </a:lnTo>
                <a:lnTo>
                  <a:pt x="559561" y="838199"/>
                </a:lnTo>
                <a:lnTo>
                  <a:pt x="562533" y="825499"/>
                </a:lnTo>
                <a:lnTo>
                  <a:pt x="557326" y="825499"/>
                </a:lnTo>
                <a:lnTo>
                  <a:pt x="552856" y="812799"/>
                </a:lnTo>
                <a:close/>
              </a:path>
              <a:path w="833119" h="1524000">
                <a:moveTo>
                  <a:pt x="488035" y="88899"/>
                </a:moveTo>
                <a:lnTo>
                  <a:pt x="461213" y="88899"/>
                </a:lnTo>
                <a:lnTo>
                  <a:pt x="458977" y="101599"/>
                </a:lnTo>
                <a:lnTo>
                  <a:pt x="454507" y="101599"/>
                </a:lnTo>
                <a:lnTo>
                  <a:pt x="450174" y="114299"/>
                </a:lnTo>
                <a:lnTo>
                  <a:pt x="423214" y="114299"/>
                </a:lnTo>
                <a:lnTo>
                  <a:pt x="423214" y="126999"/>
                </a:lnTo>
                <a:lnTo>
                  <a:pt x="456742" y="126999"/>
                </a:lnTo>
                <a:lnTo>
                  <a:pt x="456742" y="228599"/>
                </a:lnTo>
                <a:lnTo>
                  <a:pt x="488035" y="228599"/>
                </a:lnTo>
                <a:lnTo>
                  <a:pt x="488035" y="88899"/>
                </a:lnTo>
                <a:close/>
              </a:path>
              <a:path w="833119" h="1524000">
                <a:moveTo>
                  <a:pt x="782516" y="50799"/>
                </a:moveTo>
                <a:lnTo>
                  <a:pt x="738933" y="50799"/>
                </a:lnTo>
                <a:lnTo>
                  <a:pt x="733487" y="63499"/>
                </a:lnTo>
                <a:lnTo>
                  <a:pt x="731672" y="76199"/>
                </a:lnTo>
                <a:lnTo>
                  <a:pt x="733487" y="88899"/>
                </a:lnTo>
                <a:lnTo>
                  <a:pt x="738933" y="101599"/>
                </a:lnTo>
                <a:lnTo>
                  <a:pt x="782516" y="101599"/>
                </a:lnTo>
                <a:lnTo>
                  <a:pt x="787969" y="88899"/>
                </a:lnTo>
                <a:lnTo>
                  <a:pt x="789787" y="76199"/>
                </a:lnTo>
                <a:lnTo>
                  <a:pt x="787969" y="63499"/>
                </a:lnTo>
                <a:lnTo>
                  <a:pt x="782516" y="50799"/>
                </a:lnTo>
                <a:close/>
              </a:path>
              <a:path w="833119" h="1524000">
                <a:moveTo>
                  <a:pt x="606494" y="25399"/>
                </a:moveTo>
                <a:lnTo>
                  <a:pt x="575204" y="25399"/>
                </a:lnTo>
                <a:lnTo>
                  <a:pt x="564029" y="38099"/>
                </a:lnTo>
                <a:lnTo>
                  <a:pt x="557325" y="50799"/>
                </a:lnTo>
                <a:lnTo>
                  <a:pt x="555091" y="63499"/>
                </a:lnTo>
                <a:lnTo>
                  <a:pt x="556487" y="76199"/>
                </a:lnTo>
                <a:lnTo>
                  <a:pt x="560676" y="88899"/>
                </a:lnTo>
                <a:lnTo>
                  <a:pt x="618791" y="88899"/>
                </a:lnTo>
                <a:lnTo>
                  <a:pt x="624661" y="76199"/>
                </a:lnTo>
                <a:lnTo>
                  <a:pt x="626618" y="63499"/>
                </a:lnTo>
                <a:lnTo>
                  <a:pt x="624380" y="50799"/>
                </a:lnTo>
                <a:lnTo>
                  <a:pt x="617670" y="38099"/>
                </a:lnTo>
                <a:lnTo>
                  <a:pt x="606494" y="25399"/>
                </a:lnTo>
                <a:close/>
              </a:path>
              <a:path w="833119" h="1524000">
                <a:moveTo>
                  <a:pt x="16408" y="1360830"/>
                </a:moveTo>
                <a:lnTo>
                  <a:pt x="11937" y="1360830"/>
                </a:lnTo>
                <a:lnTo>
                  <a:pt x="2997" y="1369783"/>
                </a:lnTo>
                <a:lnTo>
                  <a:pt x="2997" y="1374241"/>
                </a:lnTo>
                <a:lnTo>
                  <a:pt x="7467" y="1378711"/>
                </a:lnTo>
                <a:lnTo>
                  <a:pt x="27584" y="1401063"/>
                </a:lnTo>
                <a:lnTo>
                  <a:pt x="0" y="1428661"/>
                </a:lnTo>
                <a:lnTo>
                  <a:pt x="380" y="1432750"/>
                </a:lnTo>
                <a:lnTo>
                  <a:pt x="4114" y="1437944"/>
                </a:lnTo>
                <a:lnTo>
                  <a:pt x="7823" y="1443189"/>
                </a:lnTo>
                <a:lnTo>
                  <a:pt x="12674" y="1442808"/>
                </a:lnTo>
                <a:lnTo>
                  <a:pt x="40995" y="1414475"/>
                </a:lnTo>
                <a:lnTo>
                  <a:pt x="66598" y="1414475"/>
                </a:lnTo>
                <a:lnTo>
                  <a:pt x="54406" y="1401063"/>
                </a:lnTo>
                <a:lnTo>
                  <a:pt x="67805" y="1387665"/>
                </a:lnTo>
                <a:lnTo>
                  <a:pt x="40995" y="1387665"/>
                </a:lnTo>
                <a:lnTo>
                  <a:pt x="20878" y="1365300"/>
                </a:lnTo>
                <a:lnTo>
                  <a:pt x="16408" y="1360830"/>
                </a:lnTo>
                <a:close/>
              </a:path>
              <a:path w="833119" h="1524000">
                <a:moveTo>
                  <a:pt x="66598" y="1414475"/>
                </a:moveTo>
                <a:lnTo>
                  <a:pt x="40995" y="1414475"/>
                </a:lnTo>
                <a:lnTo>
                  <a:pt x="61112" y="1436827"/>
                </a:lnTo>
                <a:lnTo>
                  <a:pt x="65582" y="1441284"/>
                </a:lnTo>
                <a:lnTo>
                  <a:pt x="70053" y="1441691"/>
                </a:lnTo>
                <a:lnTo>
                  <a:pt x="74523" y="1437944"/>
                </a:lnTo>
                <a:lnTo>
                  <a:pt x="78993" y="1434249"/>
                </a:lnTo>
                <a:lnTo>
                  <a:pt x="79730" y="1430134"/>
                </a:lnTo>
                <a:lnTo>
                  <a:pt x="76758" y="1425651"/>
                </a:lnTo>
                <a:lnTo>
                  <a:pt x="66598" y="1414475"/>
                </a:lnTo>
                <a:close/>
              </a:path>
              <a:path w="833119" h="1524000">
                <a:moveTo>
                  <a:pt x="72288" y="1360830"/>
                </a:moveTo>
                <a:lnTo>
                  <a:pt x="67817" y="1360830"/>
                </a:lnTo>
                <a:lnTo>
                  <a:pt x="40995" y="1387665"/>
                </a:lnTo>
                <a:lnTo>
                  <a:pt x="67805" y="1387665"/>
                </a:lnTo>
                <a:lnTo>
                  <a:pt x="81229" y="1374241"/>
                </a:lnTo>
                <a:lnTo>
                  <a:pt x="81229" y="1369783"/>
                </a:lnTo>
                <a:lnTo>
                  <a:pt x="72288" y="136083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83680" y="1079153"/>
            <a:ext cx="1825625" cy="1825625"/>
            <a:chOff x="5083680" y="1079153"/>
            <a:chExt cx="1825625" cy="1825625"/>
          </a:xfrm>
        </p:grpSpPr>
        <p:sp>
          <p:nvSpPr>
            <p:cNvPr id="4" name="object 4"/>
            <p:cNvSpPr/>
            <p:nvPr/>
          </p:nvSpPr>
          <p:spPr>
            <a:xfrm>
              <a:off x="5083680" y="1079153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1668703" y="0"/>
                  </a:moveTo>
                  <a:lnTo>
                    <a:pt x="156705" y="0"/>
                  </a:lnTo>
                  <a:lnTo>
                    <a:pt x="107226" y="8001"/>
                  </a:lnTo>
                  <a:lnTo>
                    <a:pt x="64215" y="30273"/>
                  </a:lnTo>
                  <a:lnTo>
                    <a:pt x="30273" y="64215"/>
                  </a:lnTo>
                  <a:lnTo>
                    <a:pt x="8001" y="107226"/>
                  </a:lnTo>
                  <a:lnTo>
                    <a:pt x="0" y="156705"/>
                  </a:lnTo>
                  <a:lnTo>
                    <a:pt x="0" y="1668703"/>
                  </a:lnTo>
                  <a:lnTo>
                    <a:pt x="8001" y="1718176"/>
                  </a:lnTo>
                  <a:lnTo>
                    <a:pt x="30273" y="1761183"/>
                  </a:lnTo>
                  <a:lnTo>
                    <a:pt x="64215" y="1795123"/>
                  </a:lnTo>
                  <a:lnTo>
                    <a:pt x="107226" y="1817394"/>
                  </a:lnTo>
                  <a:lnTo>
                    <a:pt x="156705" y="1825396"/>
                  </a:lnTo>
                  <a:lnTo>
                    <a:pt x="1668703" y="1825396"/>
                  </a:lnTo>
                  <a:lnTo>
                    <a:pt x="1718178" y="1817394"/>
                  </a:lnTo>
                  <a:lnTo>
                    <a:pt x="1751777" y="1799996"/>
                  </a:lnTo>
                  <a:lnTo>
                    <a:pt x="156705" y="1799996"/>
                  </a:lnTo>
                  <a:lnTo>
                    <a:pt x="105643" y="1789663"/>
                  </a:lnTo>
                  <a:lnTo>
                    <a:pt x="63901" y="1761501"/>
                  </a:lnTo>
                  <a:lnTo>
                    <a:pt x="35734" y="1719763"/>
                  </a:lnTo>
                  <a:lnTo>
                    <a:pt x="25399" y="1668703"/>
                  </a:lnTo>
                  <a:lnTo>
                    <a:pt x="25399" y="156705"/>
                  </a:lnTo>
                  <a:lnTo>
                    <a:pt x="35734" y="105643"/>
                  </a:lnTo>
                  <a:lnTo>
                    <a:pt x="63901" y="63901"/>
                  </a:lnTo>
                  <a:lnTo>
                    <a:pt x="105643" y="35734"/>
                  </a:lnTo>
                  <a:lnTo>
                    <a:pt x="156705" y="25400"/>
                  </a:lnTo>
                  <a:lnTo>
                    <a:pt x="1751775" y="25399"/>
                  </a:lnTo>
                  <a:lnTo>
                    <a:pt x="1718178" y="8001"/>
                  </a:lnTo>
                  <a:lnTo>
                    <a:pt x="1668703" y="0"/>
                  </a:lnTo>
                  <a:close/>
                </a:path>
                <a:path w="1825625" h="1825625">
                  <a:moveTo>
                    <a:pt x="1751775" y="25399"/>
                  </a:moveTo>
                  <a:lnTo>
                    <a:pt x="1668703" y="25400"/>
                  </a:lnTo>
                  <a:lnTo>
                    <a:pt x="1719765" y="35734"/>
                  </a:lnTo>
                  <a:lnTo>
                    <a:pt x="1761507" y="63901"/>
                  </a:lnTo>
                  <a:lnTo>
                    <a:pt x="1789674" y="105643"/>
                  </a:lnTo>
                  <a:lnTo>
                    <a:pt x="1800009" y="156705"/>
                  </a:lnTo>
                  <a:lnTo>
                    <a:pt x="1800009" y="1668703"/>
                  </a:lnTo>
                  <a:lnTo>
                    <a:pt x="1789674" y="1719763"/>
                  </a:lnTo>
                  <a:lnTo>
                    <a:pt x="1761507" y="1761501"/>
                  </a:lnTo>
                  <a:lnTo>
                    <a:pt x="1719765" y="1789663"/>
                  </a:lnTo>
                  <a:lnTo>
                    <a:pt x="1668703" y="1799996"/>
                  </a:lnTo>
                  <a:lnTo>
                    <a:pt x="1751777" y="1799996"/>
                  </a:lnTo>
                  <a:lnTo>
                    <a:pt x="1761188" y="1795123"/>
                  </a:lnTo>
                  <a:lnTo>
                    <a:pt x="1795131" y="1761183"/>
                  </a:lnTo>
                  <a:lnTo>
                    <a:pt x="1817405" y="1718176"/>
                  </a:lnTo>
                  <a:lnTo>
                    <a:pt x="1825409" y="1668703"/>
                  </a:lnTo>
                  <a:lnTo>
                    <a:pt x="1825409" y="156705"/>
                  </a:lnTo>
                  <a:lnTo>
                    <a:pt x="1817405" y="107226"/>
                  </a:lnTo>
                  <a:lnTo>
                    <a:pt x="1795131" y="64215"/>
                  </a:lnTo>
                  <a:lnTo>
                    <a:pt x="1761188" y="30273"/>
                  </a:lnTo>
                  <a:lnTo>
                    <a:pt x="1751775" y="2539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40385" y="2029225"/>
              <a:ext cx="1512570" cy="493395"/>
            </a:xfrm>
            <a:custGeom>
              <a:avLst/>
              <a:gdLst/>
              <a:ahLst/>
              <a:cxnLst/>
              <a:rect l="l" t="t" r="r" b="b"/>
              <a:pathLst>
                <a:path w="1512570" h="493394">
                  <a:moveTo>
                    <a:pt x="755992" y="0"/>
                  </a:moveTo>
                  <a:lnTo>
                    <a:pt x="687181" y="1007"/>
                  </a:lnTo>
                  <a:lnTo>
                    <a:pt x="620101" y="3973"/>
                  </a:lnTo>
                  <a:lnTo>
                    <a:pt x="555019" y="8810"/>
                  </a:lnTo>
                  <a:lnTo>
                    <a:pt x="492201" y="15430"/>
                  </a:lnTo>
                  <a:lnTo>
                    <a:pt x="431915" y="23747"/>
                  </a:lnTo>
                  <a:lnTo>
                    <a:pt x="374427" y="33674"/>
                  </a:lnTo>
                  <a:lnTo>
                    <a:pt x="320005" y="45123"/>
                  </a:lnTo>
                  <a:lnTo>
                    <a:pt x="268915" y="58007"/>
                  </a:lnTo>
                  <a:lnTo>
                    <a:pt x="221424" y="72240"/>
                  </a:lnTo>
                  <a:lnTo>
                    <a:pt x="177799" y="87734"/>
                  </a:lnTo>
                  <a:lnTo>
                    <a:pt x="138307" y="104403"/>
                  </a:lnTo>
                  <a:lnTo>
                    <a:pt x="103214" y="122158"/>
                  </a:lnTo>
                  <a:lnTo>
                    <a:pt x="47296" y="160583"/>
                  </a:lnTo>
                  <a:lnTo>
                    <a:pt x="12179" y="202311"/>
                  </a:lnTo>
                  <a:lnTo>
                    <a:pt x="0" y="246646"/>
                  </a:lnTo>
                  <a:lnTo>
                    <a:pt x="3089" y="269096"/>
                  </a:lnTo>
                  <a:lnTo>
                    <a:pt x="27004" y="312215"/>
                  </a:lnTo>
                  <a:lnTo>
                    <a:pt x="72788" y="352378"/>
                  </a:lnTo>
                  <a:lnTo>
                    <a:pt x="138307" y="388890"/>
                  </a:lnTo>
                  <a:lnTo>
                    <a:pt x="177799" y="405558"/>
                  </a:lnTo>
                  <a:lnTo>
                    <a:pt x="221424" y="421052"/>
                  </a:lnTo>
                  <a:lnTo>
                    <a:pt x="268915" y="435285"/>
                  </a:lnTo>
                  <a:lnTo>
                    <a:pt x="320005" y="448170"/>
                  </a:lnTo>
                  <a:lnTo>
                    <a:pt x="374427" y="459619"/>
                  </a:lnTo>
                  <a:lnTo>
                    <a:pt x="431915" y="469545"/>
                  </a:lnTo>
                  <a:lnTo>
                    <a:pt x="492201" y="477862"/>
                  </a:lnTo>
                  <a:lnTo>
                    <a:pt x="555019" y="484483"/>
                  </a:lnTo>
                  <a:lnTo>
                    <a:pt x="620101" y="489319"/>
                  </a:lnTo>
                  <a:lnTo>
                    <a:pt x="687181" y="492285"/>
                  </a:lnTo>
                  <a:lnTo>
                    <a:pt x="755992" y="493293"/>
                  </a:lnTo>
                  <a:lnTo>
                    <a:pt x="824805" y="492285"/>
                  </a:lnTo>
                  <a:lnTo>
                    <a:pt x="891887" y="489319"/>
                  </a:lnTo>
                  <a:lnTo>
                    <a:pt x="956971" y="484483"/>
                  </a:lnTo>
                  <a:lnTo>
                    <a:pt x="1019790" y="477862"/>
                  </a:lnTo>
                  <a:lnTo>
                    <a:pt x="1080078" y="469545"/>
                  </a:lnTo>
                  <a:lnTo>
                    <a:pt x="1137566" y="459619"/>
                  </a:lnTo>
                  <a:lnTo>
                    <a:pt x="1191989" y="448170"/>
                  </a:lnTo>
                  <a:lnTo>
                    <a:pt x="1243080" y="435285"/>
                  </a:lnTo>
                  <a:lnTo>
                    <a:pt x="1290572" y="421052"/>
                  </a:lnTo>
                  <a:lnTo>
                    <a:pt x="1334197" y="405558"/>
                  </a:lnTo>
                  <a:lnTo>
                    <a:pt x="1373690" y="388890"/>
                  </a:lnTo>
                  <a:lnTo>
                    <a:pt x="1408783" y="371134"/>
                  </a:lnTo>
                  <a:lnTo>
                    <a:pt x="1464701" y="332710"/>
                  </a:lnTo>
                  <a:lnTo>
                    <a:pt x="1499818" y="290982"/>
                  </a:lnTo>
                  <a:lnTo>
                    <a:pt x="1511998" y="246646"/>
                  </a:lnTo>
                  <a:lnTo>
                    <a:pt x="1508909" y="224196"/>
                  </a:lnTo>
                  <a:lnTo>
                    <a:pt x="1484993" y="181077"/>
                  </a:lnTo>
                  <a:lnTo>
                    <a:pt x="1439209" y="140914"/>
                  </a:lnTo>
                  <a:lnTo>
                    <a:pt x="1373690" y="104403"/>
                  </a:lnTo>
                  <a:lnTo>
                    <a:pt x="1334197" y="87734"/>
                  </a:lnTo>
                  <a:lnTo>
                    <a:pt x="1290572" y="72240"/>
                  </a:lnTo>
                  <a:lnTo>
                    <a:pt x="1243080" y="58007"/>
                  </a:lnTo>
                  <a:lnTo>
                    <a:pt x="1191989" y="45123"/>
                  </a:lnTo>
                  <a:lnTo>
                    <a:pt x="1137566" y="33674"/>
                  </a:lnTo>
                  <a:lnTo>
                    <a:pt x="1080078" y="23747"/>
                  </a:lnTo>
                  <a:lnTo>
                    <a:pt x="1019790" y="15430"/>
                  </a:lnTo>
                  <a:lnTo>
                    <a:pt x="956971" y="8810"/>
                  </a:lnTo>
                  <a:lnTo>
                    <a:pt x="891887" y="3973"/>
                  </a:lnTo>
                  <a:lnTo>
                    <a:pt x="824805" y="1007"/>
                  </a:lnTo>
                  <a:lnTo>
                    <a:pt x="755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27690" y="2016522"/>
              <a:ext cx="1537970" cy="518795"/>
            </a:xfrm>
            <a:custGeom>
              <a:avLst/>
              <a:gdLst/>
              <a:ahLst/>
              <a:cxnLst/>
              <a:rect l="l" t="t" r="r" b="b"/>
              <a:pathLst>
                <a:path w="1537970" h="518794">
                  <a:moveTo>
                    <a:pt x="768692" y="0"/>
                  </a:moveTo>
                  <a:lnTo>
                    <a:pt x="697759" y="1040"/>
                  </a:lnTo>
                  <a:lnTo>
                    <a:pt x="628807" y="4106"/>
                  </a:lnTo>
                  <a:lnTo>
                    <a:pt x="562086" y="9111"/>
                  </a:lnTo>
                  <a:lnTo>
                    <a:pt x="497849" y="15972"/>
                  </a:lnTo>
                  <a:lnTo>
                    <a:pt x="436346" y="24603"/>
                  </a:lnTo>
                  <a:lnTo>
                    <a:pt x="377792" y="34928"/>
                  </a:lnTo>
                  <a:lnTo>
                    <a:pt x="322549" y="46838"/>
                  </a:lnTo>
                  <a:lnTo>
                    <a:pt x="270758" y="60272"/>
                  </a:lnTo>
                  <a:lnTo>
                    <a:pt x="222707" y="75137"/>
                  </a:lnTo>
                  <a:lnTo>
                    <a:pt x="178646" y="91349"/>
                  </a:lnTo>
                  <a:lnTo>
                    <a:pt x="138828" y="108823"/>
                  </a:lnTo>
                  <a:lnTo>
                    <a:pt x="103504" y="127474"/>
                  </a:lnTo>
                  <a:lnTo>
                    <a:pt x="47342" y="167967"/>
                  </a:lnTo>
                  <a:lnTo>
                    <a:pt x="12170" y="212150"/>
                  </a:lnTo>
                  <a:lnTo>
                    <a:pt x="0" y="259346"/>
                  </a:lnTo>
                  <a:lnTo>
                    <a:pt x="3084" y="283278"/>
                  </a:lnTo>
                  <a:lnTo>
                    <a:pt x="27007" y="329053"/>
                  </a:lnTo>
                  <a:lnTo>
                    <a:pt x="72925" y="371476"/>
                  </a:lnTo>
                  <a:lnTo>
                    <a:pt x="138828" y="409869"/>
                  </a:lnTo>
                  <a:lnTo>
                    <a:pt x="178646" y="427343"/>
                  </a:lnTo>
                  <a:lnTo>
                    <a:pt x="222707" y="443555"/>
                  </a:lnTo>
                  <a:lnTo>
                    <a:pt x="270758" y="458420"/>
                  </a:lnTo>
                  <a:lnTo>
                    <a:pt x="322549" y="471854"/>
                  </a:lnTo>
                  <a:lnTo>
                    <a:pt x="377829" y="483772"/>
                  </a:lnTo>
                  <a:lnTo>
                    <a:pt x="436346" y="494089"/>
                  </a:lnTo>
                  <a:lnTo>
                    <a:pt x="497849" y="502720"/>
                  </a:lnTo>
                  <a:lnTo>
                    <a:pt x="562086" y="509581"/>
                  </a:lnTo>
                  <a:lnTo>
                    <a:pt x="628807" y="514587"/>
                  </a:lnTo>
                  <a:lnTo>
                    <a:pt x="697759" y="517652"/>
                  </a:lnTo>
                  <a:lnTo>
                    <a:pt x="768692" y="518693"/>
                  </a:lnTo>
                  <a:lnTo>
                    <a:pt x="839628" y="517652"/>
                  </a:lnTo>
                  <a:lnTo>
                    <a:pt x="908582" y="514587"/>
                  </a:lnTo>
                  <a:lnTo>
                    <a:pt x="975304" y="509581"/>
                  </a:lnTo>
                  <a:lnTo>
                    <a:pt x="1039543" y="502720"/>
                  </a:lnTo>
                  <a:lnTo>
                    <a:pt x="1101047" y="494089"/>
                  </a:lnTo>
                  <a:lnTo>
                    <a:pt x="1105563" y="493293"/>
                  </a:lnTo>
                  <a:lnTo>
                    <a:pt x="768692" y="493293"/>
                  </a:lnTo>
                  <a:lnTo>
                    <a:pt x="698297" y="492199"/>
                  </a:lnTo>
                  <a:lnTo>
                    <a:pt x="629538" y="488987"/>
                  </a:lnTo>
                  <a:lnTo>
                    <a:pt x="562757" y="483764"/>
                  </a:lnTo>
                  <a:lnTo>
                    <a:pt x="498291" y="476638"/>
                  </a:lnTo>
                  <a:lnTo>
                    <a:pt x="436481" y="467714"/>
                  </a:lnTo>
                  <a:lnTo>
                    <a:pt x="377665" y="457101"/>
                  </a:lnTo>
                  <a:lnTo>
                    <a:pt x="322184" y="444904"/>
                  </a:lnTo>
                  <a:lnTo>
                    <a:pt x="270376" y="431230"/>
                  </a:lnTo>
                  <a:lnTo>
                    <a:pt x="222581" y="416187"/>
                  </a:lnTo>
                  <a:lnTo>
                    <a:pt x="179138" y="399881"/>
                  </a:lnTo>
                  <a:lnTo>
                    <a:pt x="140386" y="382418"/>
                  </a:lnTo>
                  <a:lnTo>
                    <a:pt x="106665" y="363906"/>
                  </a:lnTo>
                  <a:lnTo>
                    <a:pt x="55673" y="324162"/>
                  </a:lnTo>
                  <a:lnTo>
                    <a:pt x="28876" y="281502"/>
                  </a:lnTo>
                  <a:lnTo>
                    <a:pt x="25399" y="259346"/>
                  </a:lnTo>
                  <a:lnTo>
                    <a:pt x="28876" y="237190"/>
                  </a:lnTo>
                  <a:lnTo>
                    <a:pt x="55673" y="194530"/>
                  </a:lnTo>
                  <a:lnTo>
                    <a:pt x="106665" y="154786"/>
                  </a:lnTo>
                  <a:lnTo>
                    <a:pt x="140386" y="136274"/>
                  </a:lnTo>
                  <a:lnTo>
                    <a:pt x="179138" y="118812"/>
                  </a:lnTo>
                  <a:lnTo>
                    <a:pt x="222581" y="102506"/>
                  </a:lnTo>
                  <a:lnTo>
                    <a:pt x="270376" y="87462"/>
                  </a:lnTo>
                  <a:lnTo>
                    <a:pt x="322184" y="73789"/>
                  </a:lnTo>
                  <a:lnTo>
                    <a:pt x="377665" y="61592"/>
                  </a:lnTo>
                  <a:lnTo>
                    <a:pt x="436481" y="50978"/>
                  </a:lnTo>
                  <a:lnTo>
                    <a:pt x="498291" y="42055"/>
                  </a:lnTo>
                  <a:lnTo>
                    <a:pt x="562858" y="34920"/>
                  </a:lnTo>
                  <a:lnTo>
                    <a:pt x="629538" y="29706"/>
                  </a:lnTo>
                  <a:lnTo>
                    <a:pt x="698297" y="26494"/>
                  </a:lnTo>
                  <a:lnTo>
                    <a:pt x="768692" y="25400"/>
                  </a:lnTo>
                  <a:lnTo>
                    <a:pt x="1105563" y="25400"/>
                  </a:lnTo>
                  <a:lnTo>
                    <a:pt x="1101047" y="24603"/>
                  </a:lnTo>
                  <a:lnTo>
                    <a:pt x="1039543" y="15972"/>
                  </a:lnTo>
                  <a:lnTo>
                    <a:pt x="975304" y="9111"/>
                  </a:lnTo>
                  <a:lnTo>
                    <a:pt x="908582" y="4106"/>
                  </a:lnTo>
                  <a:lnTo>
                    <a:pt x="839628" y="1040"/>
                  </a:lnTo>
                  <a:lnTo>
                    <a:pt x="768692" y="0"/>
                  </a:lnTo>
                  <a:close/>
                </a:path>
                <a:path w="1537970" h="518794">
                  <a:moveTo>
                    <a:pt x="1105563" y="25400"/>
                  </a:moveTo>
                  <a:lnTo>
                    <a:pt x="768692" y="25400"/>
                  </a:lnTo>
                  <a:lnTo>
                    <a:pt x="839090" y="26494"/>
                  </a:lnTo>
                  <a:lnTo>
                    <a:pt x="907850" y="29706"/>
                  </a:lnTo>
                  <a:lnTo>
                    <a:pt x="974634" y="34928"/>
                  </a:lnTo>
                  <a:lnTo>
                    <a:pt x="1039101" y="42055"/>
                  </a:lnTo>
                  <a:lnTo>
                    <a:pt x="1100912" y="50978"/>
                  </a:lnTo>
                  <a:lnTo>
                    <a:pt x="1159729" y="61592"/>
                  </a:lnTo>
                  <a:lnTo>
                    <a:pt x="1215211" y="73789"/>
                  </a:lnTo>
                  <a:lnTo>
                    <a:pt x="1267020" y="87462"/>
                  </a:lnTo>
                  <a:lnTo>
                    <a:pt x="1314815" y="102506"/>
                  </a:lnTo>
                  <a:lnTo>
                    <a:pt x="1358259" y="118812"/>
                  </a:lnTo>
                  <a:lnTo>
                    <a:pt x="1397011" y="136274"/>
                  </a:lnTo>
                  <a:lnTo>
                    <a:pt x="1430732" y="154786"/>
                  </a:lnTo>
                  <a:lnTo>
                    <a:pt x="1481724" y="194530"/>
                  </a:lnTo>
                  <a:lnTo>
                    <a:pt x="1508521" y="237190"/>
                  </a:lnTo>
                  <a:lnTo>
                    <a:pt x="1511998" y="259346"/>
                  </a:lnTo>
                  <a:lnTo>
                    <a:pt x="1508521" y="281502"/>
                  </a:lnTo>
                  <a:lnTo>
                    <a:pt x="1481724" y="324162"/>
                  </a:lnTo>
                  <a:lnTo>
                    <a:pt x="1430732" y="363906"/>
                  </a:lnTo>
                  <a:lnTo>
                    <a:pt x="1397011" y="382418"/>
                  </a:lnTo>
                  <a:lnTo>
                    <a:pt x="1358259" y="399881"/>
                  </a:lnTo>
                  <a:lnTo>
                    <a:pt x="1314815" y="416187"/>
                  </a:lnTo>
                  <a:lnTo>
                    <a:pt x="1267020" y="431230"/>
                  </a:lnTo>
                  <a:lnTo>
                    <a:pt x="1215211" y="444904"/>
                  </a:lnTo>
                  <a:lnTo>
                    <a:pt x="1159729" y="457101"/>
                  </a:lnTo>
                  <a:lnTo>
                    <a:pt x="1100912" y="467714"/>
                  </a:lnTo>
                  <a:lnTo>
                    <a:pt x="1039101" y="476638"/>
                  </a:lnTo>
                  <a:lnTo>
                    <a:pt x="974533" y="483772"/>
                  </a:lnTo>
                  <a:lnTo>
                    <a:pt x="907850" y="488987"/>
                  </a:lnTo>
                  <a:lnTo>
                    <a:pt x="839090" y="492199"/>
                  </a:lnTo>
                  <a:lnTo>
                    <a:pt x="768692" y="493293"/>
                  </a:lnTo>
                  <a:lnTo>
                    <a:pt x="1105563" y="493293"/>
                  </a:lnTo>
                  <a:lnTo>
                    <a:pt x="1159601" y="483764"/>
                  </a:lnTo>
                  <a:lnTo>
                    <a:pt x="1214845" y="471854"/>
                  </a:lnTo>
                  <a:lnTo>
                    <a:pt x="1266637" y="458420"/>
                  </a:lnTo>
                  <a:lnTo>
                    <a:pt x="1314689" y="443555"/>
                  </a:lnTo>
                  <a:lnTo>
                    <a:pt x="1358750" y="427343"/>
                  </a:lnTo>
                  <a:lnTo>
                    <a:pt x="1398568" y="409869"/>
                  </a:lnTo>
                  <a:lnTo>
                    <a:pt x="1433893" y="391219"/>
                  </a:lnTo>
                  <a:lnTo>
                    <a:pt x="1490056" y="350726"/>
                  </a:lnTo>
                  <a:lnTo>
                    <a:pt x="1525227" y="306542"/>
                  </a:lnTo>
                  <a:lnTo>
                    <a:pt x="1537398" y="259346"/>
                  </a:lnTo>
                  <a:lnTo>
                    <a:pt x="1534313" y="235414"/>
                  </a:lnTo>
                  <a:lnTo>
                    <a:pt x="1510391" y="189640"/>
                  </a:lnTo>
                  <a:lnTo>
                    <a:pt x="1464472" y="147216"/>
                  </a:lnTo>
                  <a:lnTo>
                    <a:pt x="1398568" y="108823"/>
                  </a:lnTo>
                  <a:lnTo>
                    <a:pt x="1358750" y="91349"/>
                  </a:lnTo>
                  <a:lnTo>
                    <a:pt x="1314689" y="75137"/>
                  </a:lnTo>
                  <a:lnTo>
                    <a:pt x="1266637" y="60272"/>
                  </a:lnTo>
                  <a:lnTo>
                    <a:pt x="1214845" y="46838"/>
                  </a:lnTo>
                  <a:lnTo>
                    <a:pt x="1159565" y="34920"/>
                  </a:lnTo>
                  <a:lnTo>
                    <a:pt x="1105563" y="2540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79338" y="1526826"/>
              <a:ext cx="609600" cy="200660"/>
            </a:xfrm>
            <a:custGeom>
              <a:avLst/>
              <a:gdLst/>
              <a:ahLst/>
              <a:cxnLst/>
              <a:rect l="l" t="t" r="r" b="b"/>
              <a:pathLst>
                <a:path w="609600" h="200660">
                  <a:moveTo>
                    <a:pt x="382903" y="0"/>
                  </a:moveTo>
                  <a:lnTo>
                    <a:pt x="352015" y="4492"/>
                  </a:lnTo>
                  <a:lnTo>
                    <a:pt x="304584" y="21802"/>
                  </a:lnTo>
                  <a:lnTo>
                    <a:pt x="248090" y="10592"/>
                  </a:lnTo>
                  <a:lnTo>
                    <a:pt x="202099" y="16268"/>
                  </a:lnTo>
                  <a:lnTo>
                    <a:pt x="171165" y="27778"/>
                  </a:lnTo>
                  <a:lnTo>
                    <a:pt x="159842" y="34070"/>
                  </a:lnTo>
                  <a:lnTo>
                    <a:pt x="90311" y="23814"/>
                  </a:lnTo>
                  <a:lnTo>
                    <a:pt x="40316" y="42991"/>
                  </a:lnTo>
                  <a:lnTo>
                    <a:pt x="10123" y="70195"/>
                  </a:lnTo>
                  <a:lnTo>
                    <a:pt x="0" y="84020"/>
                  </a:lnTo>
                  <a:lnTo>
                    <a:pt x="48589" y="102034"/>
                  </a:lnTo>
                  <a:lnTo>
                    <a:pt x="309702" y="200580"/>
                  </a:lnTo>
                  <a:lnTo>
                    <a:pt x="609180" y="84020"/>
                  </a:lnTo>
                  <a:lnTo>
                    <a:pt x="576172" y="31061"/>
                  </a:lnTo>
                  <a:lnTo>
                    <a:pt x="548517" y="8205"/>
                  </a:lnTo>
                  <a:lnTo>
                    <a:pt x="511231" y="10769"/>
                  </a:lnTo>
                  <a:lnTo>
                    <a:pt x="449325" y="34070"/>
                  </a:lnTo>
                  <a:lnTo>
                    <a:pt x="410817" y="9476"/>
                  </a:lnTo>
                  <a:lnTo>
                    <a:pt x="382903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65165" y="1524901"/>
              <a:ext cx="636905" cy="215265"/>
            </a:xfrm>
            <a:custGeom>
              <a:avLst/>
              <a:gdLst/>
              <a:ahLst/>
              <a:cxnLst/>
              <a:rect l="l" t="t" r="r" b="b"/>
              <a:pathLst>
                <a:path w="636904" h="215264">
                  <a:moveTo>
                    <a:pt x="636562" y="86614"/>
                  </a:moveTo>
                  <a:lnTo>
                    <a:pt x="606209" y="47104"/>
                  </a:lnTo>
                  <a:lnTo>
                    <a:pt x="603440" y="45262"/>
                  </a:lnTo>
                  <a:lnTo>
                    <a:pt x="603440" y="80073"/>
                  </a:lnTo>
                  <a:lnTo>
                    <a:pt x="546366" y="102298"/>
                  </a:lnTo>
                  <a:lnTo>
                    <a:pt x="502462" y="61404"/>
                  </a:lnTo>
                  <a:lnTo>
                    <a:pt x="440347" y="44513"/>
                  </a:lnTo>
                  <a:lnTo>
                    <a:pt x="381965" y="37922"/>
                  </a:lnTo>
                  <a:lnTo>
                    <a:pt x="369849" y="37503"/>
                  </a:lnTo>
                  <a:lnTo>
                    <a:pt x="369849" y="170992"/>
                  </a:lnTo>
                  <a:lnTo>
                    <a:pt x="323799" y="188912"/>
                  </a:lnTo>
                  <a:lnTo>
                    <a:pt x="275323" y="170624"/>
                  </a:lnTo>
                  <a:lnTo>
                    <a:pt x="327799" y="172491"/>
                  </a:lnTo>
                  <a:lnTo>
                    <a:pt x="369849" y="170992"/>
                  </a:lnTo>
                  <a:lnTo>
                    <a:pt x="369849" y="37503"/>
                  </a:lnTo>
                  <a:lnTo>
                    <a:pt x="327799" y="36004"/>
                  </a:lnTo>
                  <a:lnTo>
                    <a:pt x="321678" y="36233"/>
                  </a:lnTo>
                  <a:lnTo>
                    <a:pt x="323342" y="35585"/>
                  </a:lnTo>
                  <a:lnTo>
                    <a:pt x="373913" y="25260"/>
                  </a:lnTo>
                  <a:lnTo>
                    <a:pt x="374472" y="25146"/>
                  </a:lnTo>
                  <a:lnTo>
                    <a:pt x="416204" y="29845"/>
                  </a:lnTo>
                  <a:lnTo>
                    <a:pt x="444792" y="40157"/>
                  </a:lnTo>
                  <a:lnTo>
                    <a:pt x="456425" y="46558"/>
                  </a:lnTo>
                  <a:lnTo>
                    <a:pt x="459917" y="48869"/>
                  </a:lnTo>
                  <a:lnTo>
                    <a:pt x="464362" y="49339"/>
                  </a:lnTo>
                  <a:lnTo>
                    <a:pt x="468261" y="47777"/>
                  </a:lnTo>
                  <a:lnTo>
                    <a:pt x="517207" y="37477"/>
                  </a:lnTo>
                  <a:lnTo>
                    <a:pt x="556069" y="44869"/>
                  </a:lnTo>
                  <a:lnTo>
                    <a:pt x="584822" y="61785"/>
                  </a:lnTo>
                  <a:lnTo>
                    <a:pt x="603440" y="80073"/>
                  </a:lnTo>
                  <a:lnTo>
                    <a:pt x="603440" y="45262"/>
                  </a:lnTo>
                  <a:lnTo>
                    <a:pt x="562597" y="21920"/>
                  </a:lnTo>
                  <a:lnTo>
                    <a:pt x="524764" y="12204"/>
                  </a:lnTo>
                  <a:lnTo>
                    <a:pt x="464718" y="21920"/>
                  </a:lnTo>
                  <a:lnTo>
                    <a:pt x="444106" y="12255"/>
                  </a:lnTo>
                  <a:lnTo>
                    <a:pt x="436867" y="10185"/>
                  </a:lnTo>
                  <a:lnTo>
                    <a:pt x="411213" y="2819"/>
                  </a:lnTo>
                  <a:lnTo>
                    <a:pt x="368592" y="0"/>
                  </a:lnTo>
                  <a:lnTo>
                    <a:pt x="318757" y="10185"/>
                  </a:lnTo>
                  <a:lnTo>
                    <a:pt x="316318" y="9690"/>
                  </a:lnTo>
                  <a:lnTo>
                    <a:pt x="316318" y="36410"/>
                  </a:lnTo>
                  <a:lnTo>
                    <a:pt x="273634" y="37922"/>
                  </a:lnTo>
                  <a:lnTo>
                    <a:pt x="215252" y="44513"/>
                  </a:lnTo>
                  <a:lnTo>
                    <a:pt x="161988" y="56959"/>
                  </a:lnTo>
                  <a:lnTo>
                    <a:pt x="123177" y="76466"/>
                  </a:lnTo>
                  <a:lnTo>
                    <a:pt x="108165" y="104254"/>
                  </a:lnTo>
                  <a:lnTo>
                    <a:pt x="110375" y="108356"/>
                  </a:lnTo>
                  <a:lnTo>
                    <a:pt x="82346" y="97764"/>
                  </a:lnTo>
                  <a:lnTo>
                    <a:pt x="34264" y="79832"/>
                  </a:lnTo>
                  <a:lnTo>
                    <a:pt x="52946" y="61569"/>
                  </a:lnTo>
                  <a:lnTo>
                    <a:pt x="81699" y="44754"/>
                  </a:lnTo>
                  <a:lnTo>
                    <a:pt x="120472" y="37477"/>
                  </a:lnTo>
                  <a:lnTo>
                    <a:pt x="169240" y="47777"/>
                  </a:lnTo>
                  <a:lnTo>
                    <a:pt x="173177" y="49364"/>
                  </a:lnTo>
                  <a:lnTo>
                    <a:pt x="177609" y="48895"/>
                  </a:lnTo>
                  <a:lnTo>
                    <a:pt x="181114" y="46532"/>
                  </a:lnTo>
                  <a:lnTo>
                    <a:pt x="191846" y="40665"/>
                  </a:lnTo>
                  <a:lnTo>
                    <a:pt x="200621" y="37477"/>
                  </a:lnTo>
                  <a:lnTo>
                    <a:pt x="220383" y="30264"/>
                  </a:lnTo>
                  <a:lnTo>
                    <a:pt x="262547" y="25260"/>
                  </a:lnTo>
                  <a:lnTo>
                    <a:pt x="314172" y="35585"/>
                  </a:lnTo>
                  <a:lnTo>
                    <a:pt x="316318" y="36410"/>
                  </a:lnTo>
                  <a:lnTo>
                    <a:pt x="316318" y="9690"/>
                  </a:lnTo>
                  <a:lnTo>
                    <a:pt x="268897" y="0"/>
                  </a:lnTo>
                  <a:lnTo>
                    <a:pt x="226275" y="2819"/>
                  </a:lnTo>
                  <a:lnTo>
                    <a:pt x="193395" y="12255"/>
                  </a:lnTo>
                  <a:lnTo>
                    <a:pt x="172796" y="21920"/>
                  </a:lnTo>
                  <a:lnTo>
                    <a:pt x="112725" y="12230"/>
                  </a:lnTo>
                  <a:lnTo>
                    <a:pt x="65468" y="24384"/>
                  </a:lnTo>
                  <a:lnTo>
                    <a:pt x="31292" y="47142"/>
                  </a:lnTo>
                  <a:lnTo>
                    <a:pt x="3200" y="79540"/>
                  </a:lnTo>
                  <a:lnTo>
                    <a:pt x="0" y="85001"/>
                  </a:lnTo>
                  <a:lnTo>
                    <a:pt x="1333" y="91998"/>
                  </a:lnTo>
                  <a:lnTo>
                    <a:pt x="7696" y="97015"/>
                  </a:lnTo>
                  <a:lnTo>
                    <a:pt x="9283" y="97777"/>
                  </a:lnTo>
                  <a:lnTo>
                    <a:pt x="10845" y="98196"/>
                  </a:lnTo>
                  <a:lnTo>
                    <a:pt x="320814" y="214947"/>
                  </a:lnTo>
                  <a:lnTo>
                    <a:pt x="322338" y="215214"/>
                  </a:lnTo>
                  <a:lnTo>
                    <a:pt x="325424" y="215214"/>
                  </a:lnTo>
                  <a:lnTo>
                    <a:pt x="326986" y="214934"/>
                  </a:lnTo>
                  <a:lnTo>
                    <a:pt x="393827" y="188912"/>
                  </a:lnTo>
                  <a:lnTo>
                    <a:pt x="484174" y="153746"/>
                  </a:lnTo>
                  <a:lnTo>
                    <a:pt x="493610" y="151536"/>
                  </a:lnTo>
                  <a:lnTo>
                    <a:pt x="502462" y="147091"/>
                  </a:lnTo>
                  <a:lnTo>
                    <a:pt x="506577" y="145021"/>
                  </a:lnTo>
                  <a:lnTo>
                    <a:pt x="627976" y="97764"/>
                  </a:lnTo>
                  <a:lnTo>
                    <a:pt x="631418" y="96443"/>
                  </a:lnTo>
                  <a:lnTo>
                    <a:pt x="634111" y="93637"/>
                  </a:lnTo>
                  <a:lnTo>
                    <a:pt x="636562" y="86614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42012" y="1575357"/>
              <a:ext cx="1307465" cy="896619"/>
            </a:xfrm>
            <a:custGeom>
              <a:avLst/>
              <a:gdLst/>
              <a:ahLst/>
              <a:cxnLst/>
              <a:rect l="l" t="t" r="r" b="b"/>
              <a:pathLst>
                <a:path w="1307465" h="896619">
                  <a:moveTo>
                    <a:pt x="916446" y="844835"/>
                  </a:moveTo>
                  <a:lnTo>
                    <a:pt x="392305" y="844835"/>
                  </a:lnTo>
                  <a:lnTo>
                    <a:pt x="440541" y="881129"/>
                  </a:lnTo>
                  <a:lnTo>
                    <a:pt x="479828" y="896439"/>
                  </a:lnTo>
                  <a:lnTo>
                    <a:pt x="531052" y="893656"/>
                  </a:lnTo>
                  <a:lnTo>
                    <a:pt x="615101" y="875671"/>
                  </a:lnTo>
                  <a:lnTo>
                    <a:pt x="632479" y="872887"/>
                  </a:lnTo>
                  <a:lnTo>
                    <a:pt x="642209" y="870785"/>
                  </a:lnTo>
                  <a:lnTo>
                    <a:pt x="647833" y="868306"/>
                  </a:lnTo>
                  <a:lnTo>
                    <a:pt x="652896" y="864393"/>
                  </a:lnTo>
                  <a:lnTo>
                    <a:pt x="877968" y="864393"/>
                  </a:lnTo>
                  <a:lnTo>
                    <a:pt x="901774" y="854270"/>
                  </a:lnTo>
                  <a:lnTo>
                    <a:pt x="916446" y="844835"/>
                  </a:lnTo>
                  <a:close/>
                </a:path>
                <a:path w="1307465" h="896619">
                  <a:moveTo>
                    <a:pt x="877968" y="864393"/>
                  </a:moveTo>
                  <a:lnTo>
                    <a:pt x="652896" y="864393"/>
                  </a:lnTo>
                  <a:lnTo>
                    <a:pt x="693638" y="875671"/>
                  </a:lnTo>
                  <a:lnTo>
                    <a:pt x="788877" y="884703"/>
                  </a:lnTo>
                  <a:lnTo>
                    <a:pt x="858753" y="872564"/>
                  </a:lnTo>
                  <a:lnTo>
                    <a:pt x="877968" y="864393"/>
                  </a:lnTo>
                  <a:close/>
                </a:path>
                <a:path w="1307465" h="896619">
                  <a:moveTo>
                    <a:pt x="344926" y="0"/>
                  </a:moveTo>
                  <a:lnTo>
                    <a:pt x="269953" y="60051"/>
                  </a:lnTo>
                  <a:lnTo>
                    <a:pt x="231588" y="109670"/>
                  </a:lnTo>
                  <a:lnTo>
                    <a:pt x="208637" y="145224"/>
                  </a:lnTo>
                  <a:lnTo>
                    <a:pt x="184088" y="186585"/>
                  </a:lnTo>
                  <a:lnTo>
                    <a:pt x="158626" y="232735"/>
                  </a:lnTo>
                  <a:lnTo>
                    <a:pt x="132935" y="282655"/>
                  </a:lnTo>
                  <a:lnTo>
                    <a:pt x="107701" y="335329"/>
                  </a:lnTo>
                  <a:lnTo>
                    <a:pt x="83609" y="389738"/>
                  </a:lnTo>
                  <a:lnTo>
                    <a:pt x="61343" y="444864"/>
                  </a:lnTo>
                  <a:lnTo>
                    <a:pt x="41590" y="499690"/>
                  </a:lnTo>
                  <a:lnTo>
                    <a:pt x="25034" y="553198"/>
                  </a:lnTo>
                  <a:lnTo>
                    <a:pt x="12360" y="604370"/>
                  </a:lnTo>
                  <a:lnTo>
                    <a:pt x="4253" y="652189"/>
                  </a:lnTo>
                  <a:lnTo>
                    <a:pt x="1399" y="695636"/>
                  </a:lnTo>
                  <a:lnTo>
                    <a:pt x="0" y="749349"/>
                  </a:lnTo>
                  <a:lnTo>
                    <a:pt x="12589" y="778444"/>
                  </a:lnTo>
                  <a:lnTo>
                    <a:pt x="50917" y="792992"/>
                  </a:lnTo>
                  <a:lnTo>
                    <a:pt x="126735" y="803065"/>
                  </a:lnTo>
                  <a:lnTo>
                    <a:pt x="199700" y="855753"/>
                  </a:lnTo>
                  <a:lnTo>
                    <a:pt x="251686" y="877666"/>
                  </a:lnTo>
                  <a:lnTo>
                    <a:pt x="307588" y="872722"/>
                  </a:lnTo>
                  <a:lnTo>
                    <a:pt x="392305" y="844835"/>
                  </a:lnTo>
                  <a:lnTo>
                    <a:pt x="1093544" y="844835"/>
                  </a:lnTo>
                  <a:lnTo>
                    <a:pt x="1102938" y="842976"/>
                  </a:lnTo>
                  <a:lnTo>
                    <a:pt x="1160661" y="816726"/>
                  </a:lnTo>
                  <a:lnTo>
                    <a:pt x="1182016" y="803065"/>
                  </a:lnTo>
                  <a:lnTo>
                    <a:pt x="1256987" y="779984"/>
                  </a:lnTo>
                  <a:lnTo>
                    <a:pt x="1293913" y="743754"/>
                  </a:lnTo>
                  <a:lnTo>
                    <a:pt x="1306221" y="710323"/>
                  </a:lnTo>
                  <a:lnTo>
                    <a:pt x="1307340" y="695636"/>
                  </a:lnTo>
                  <a:lnTo>
                    <a:pt x="1304485" y="652189"/>
                  </a:lnTo>
                  <a:lnTo>
                    <a:pt x="1296378" y="604370"/>
                  </a:lnTo>
                  <a:lnTo>
                    <a:pt x="1283704" y="553198"/>
                  </a:lnTo>
                  <a:lnTo>
                    <a:pt x="1267148" y="499690"/>
                  </a:lnTo>
                  <a:lnTo>
                    <a:pt x="1247395" y="444864"/>
                  </a:lnTo>
                  <a:lnTo>
                    <a:pt x="1225130" y="389738"/>
                  </a:lnTo>
                  <a:lnTo>
                    <a:pt x="1201038" y="335329"/>
                  </a:lnTo>
                  <a:lnTo>
                    <a:pt x="1175804" y="282655"/>
                  </a:lnTo>
                  <a:lnTo>
                    <a:pt x="1150113" y="232735"/>
                  </a:lnTo>
                  <a:lnTo>
                    <a:pt x="1124650" y="186585"/>
                  </a:lnTo>
                  <a:lnTo>
                    <a:pt x="1100101" y="145224"/>
                  </a:lnTo>
                  <a:lnTo>
                    <a:pt x="1077115" y="109620"/>
                  </a:lnTo>
                  <a:lnTo>
                    <a:pt x="651194" y="109620"/>
                  </a:lnTo>
                  <a:lnTo>
                    <a:pt x="648680" y="99155"/>
                  </a:lnTo>
                  <a:lnTo>
                    <a:pt x="643638" y="91395"/>
                  </a:lnTo>
                  <a:lnTo>
                    <a:pt x="641326" y="84067"/>
                  </a:lnTo>
                  <a:lnTo>
                    <a:pt x="635985" y="76384"/>
                  </a:lnTo>
                  <a:lnTo>
                    <a:pt x="506757" y="76384"/>
                  </a:lnTo>
                  <a:lnTo>
                    <a:pt x="505017" y="76028"/>
                  </a:lnTo>
                  <a:lnTo>
                    <a:pt x="504331" y="74898"/>
                  </a:lnTo>
                  <a:lnTo>
                    <a:pt x="488751" y="58233"/>
                  </a:lnTo>
                  <a:lnTo>
                    <a:pt x="468660" y="48717"/>
                  </a:lnTo>
                  <a:lnTo>
                    <a:pt x="448714" y="45319"/>
                  </a:lnTo>
                  <a:lnTo>
                    <a:pt x="422975" y="45319"/>
                  </a:lnTo>
                  <a:lnTo>
                    <a:pt x="422577" y="45142"/>
                  </a:lnTo>
                  <a:lnTo>
                    <a:pt x="422137" y="45142"/>
                  </a:lnTo>
                  <a:lnTo>
                    <a:pt x="376118" y="10120"/>
                  </a:lnTo>
                  <a:lnTo>
                    <a:pt x="344926" y="0"/>
                  </a:lnTo>
                  <a:close/>
                </a:path>
                <a:path w="1307465" h="896619">
                  <a:moveTo>
                    <a:pt x="1093544" y="844835"/>
                  </a:moveTo>
                  <a:lnTo>
                    <a:pt x="916446" y="844835"/>
                  </a:lnTo>
                  <a:lnTo>
                    <a:pt x="1018362" y="859713"/>
                  </a:lnTo>
                  <a:lnTo>
                    <a:pt x="1093544" y="844835"/>
                  </a:lnTo>
                  <a:close/>
                </a:path>
                <a:path w="1307465" h="896619">
                  <a:moveTo>
                    <a:pt x="733084" y="50399"/>
                  </a:moveTo>
                  <a:lnTo>
                    <a:pt x="686589" y="62985"/>
                  </a:lnTo>
                  <a:lnTo>
                    <a:pt x="658514" y="93216"/>
                  </a:lnTo>
                  <a:lnTo>
                    <a:pt x="651194" y="109620"/>
                  </a:lnTo>
                  <a:lnTo>
                    <a:pt x="1077115" y="109620"/>
                  </a:lnTo>
                  <a:lnTo>
                    <a:pt x="1056484" y="80940"/>
                  </a:lnTo>
                  <a:lnTo>
                    <a:pt x="1053732" y="77692"/>
                  </a:lnTo>
                  <a:lnTo>
                    <a:pt x="797333" y="77692"/>
                  </a:lnTo>
                  <a:lnTo>
                    <a:pt x="789535" y="65474"/>
                  </a:lnTo>
                  <a:lnTo>
                    <a:pt x="747401" y="51200"/>
                  </a:lnTo>
                  <a:lnTo>
                    <a:pt x="740229" y="50616"/>
                  </a:lnTo>
                  <a:lnTo>
                    <a:pt x="733084" y="50399"/>
                  </a:lnTo>
                  <a:close/>
                </a:path>
                <a:path w="1307465" h="896619">
                  <a:moveTo>
                    <a:pt x="870862" y="45045"/>
                  </a:moveTo>
                  <a:lnTo>
                    <a:pt x="845766" y="49052"/>
                  </a:lnTo>
                  <a:lnTo>
                    <a:pt x="819149" y="58466"/>
                  </a:lnTo>
                  <a:lnTo>
                    <a:pt x="799479" y="74529"/>
                  </a:lnTo>
                  <a:lnTo>
                    <a:pt x="797333" y="77692"/>
                  </a:lnTo>
                  <a:lnTo>
                    <a:pt x="1053732" y="77692"/>
                  </a:lnTo>
                  <a:lnTo>
                    <a:pt x="1038785" y="60051"/>
                  </a:lnTo>
                  <a:lnTo>
                    <a:pt x="1016998" y="45535"/>
                  </a:lnTo>
                  <a:lnTo>
                    <a:pt x="887274" y="45535"/>
                  </a:lnTo>
                  <a:lnTo>
                    <a:pt x="885966" y="45205"/>
                  </a:lnTo>
                  <a:lnTo>
                    <a:pt x="870862" y="45045"/>
                  </a:lnTo>
                  <a:close/>
                </a:path>
                <a:path w="1307465" h="896619">
                  <a:moveTo>
                    <a:pt x="563310" y="49390"/>
                  </a:moveTo>
                  <a:lnTo>
                    <a:pt x="532923" y="57156"/>
                  </a:lnTo>
                  <a:lnTo>
                    <a:pt x="507710" y="75342"/>
                  </a:lnTo>
                  <a:lnTo>
                    <a:pt x="506757" y="76384"/>
                  </a:lnTo>
                  <a:lnTo>
                    <a:pt x="635985" y="76384"/>
                  </a:lnTo>
                  <a:lnTo>
                    <a:pt x="594745" y="51939"/>
                  </a:lnTo>
                  <a:lnTo>
                    <a:pt x="563310" y="49390"/>
                  </a:lnTo>
                  <a:close/>
                </a:path>
                <a:path w="1307465" h="896619">
                  <a:moveTo>
                    <a:pt x="942878" y="22118"/>
                  </a:moveTo>
                  <a:lnTo>
                    <a:pt x="907680" y="32593"/>
                  </a:lnTo>
                  <a:lnTo>
                    <a:pt x="888519" y="43707"/>
                  </a:lnTo>
                  <a:lnTo>
                    <a:pt x="888214" y="44697"/>
                  </a:lnTo>
                  <a:lnTo>
                    <a:pt x="887274" y="45535"/>
                  </a:lnTo>
                  <a:lnTo>
                    <a:pt x="1016998" y="45535"/>
                  </a:lnTo>
                  <a:lnTo>
                    <a:pt x="988464" y="26524"/>
                  </a:lnTo>
                  <a:lnTo>
                    <a:pt x="942878" y="22118"/>
                  </a:lnTo>
                  <a:close/>
                </a:path>
                <a:path w="1307465" h="896619">
                  <a:moveTo>
                    <a:pt x="446174" y="44887"/>
                  </a:moveTo>
                  <a:lnTo>
                    <a:pt x="423407" y="45281"/>
                  </a:lnTo>
                  <a:lnTo>
                    <a:pt x="422975" y="45319"/>
                  </a:lnTo>
                  <a:lnTo>
                    <a:pt x="448714" y="45319"/>
                  </a:lnTo>
                  <a:lnTo>
                    <a:pt x="446174" y="44887"/>
                  </a:lnTo>
                  <a:close/>
                </a:path>
                <a:path w="1307465" h="896619">
                  <a:moveTo>
                    <a:pt x="422264" y="44913"/>
                  </a:moveTo>
                  <a:lnTo>
                    <a:pt x="422137" y="45142"/>
                  </a:lnTo>
                  <a:lnTo>
                    <a:pt x="422577" y="45142"/>
                  </a:lnTo>
                  <a:lnTo>
                    <a:pt x="422264" y="44913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0741" y="1584285"/>
              <a:ext cx="1331595" cy="889000"/>
            </a:xfrm>
            <a:custGeom>
              <a:avLst/>
              <a:gdLst/>
              <a:ahLst/>
              <a:cxnLst/>
              <a:rect l="l" t="t" r="r" b="b"/>
              <a:pathLst>
                <a:path w="1331595" h="889000">
                  <a:moveTo>
                    <a:pt x="464914" y="850900"/>
                  </a:moveTo>
                  <a:lnTo>
                    <a:pt x="401497" y="850900"/>
                  </a:lnTo>
                  <a:lnTo>
                    <a:pt x="419921" y="861060"/>
                  </a:lnTo>
                  <a:lnTo>
                    <a:pt x="450392" y="873760"/>
                  </a:lnTo>
                  <a:lnTo>
                    <a:pt x="492512" y="885190"/>
                  </a:lnTo>
                  <a:lnTo>
                    <a:pt x="545884" y="889000"/>
                  </a:lnTo>
                  <a:lnTo>
                    <a:pt x="564917" y="889000"/>
                  </a:lnTo>
                  <a:lnTo>
                    <a:pt x="585012" y="887730"/>
                  </a:lnTo>
                  <a:lnTo>
                    <a:pt x="628332" y="880110"/>
                  </a:lnTo>
                  <a:lnTo>
                    <a:pt x="636082" y="878840"/>
                  </a:lnTo>
                  <a:lnTo>
                    <a:pt x="645955" y="876300"/>
                  </a:lnTo>
                  <a:lnTo>
                    <a:pt x="656430" y="873760"/>
                  </a:lnTo>
                  <a:lnTo>
                    <a:pt x="665988" y="869950"/>
                  </a:lnTo>
                  <a:lnTo>
                    <a:pt x="890224" y="869950"/>
                  </a:lnTo>
                  <a:lnTo>
                    <a:pt x="906761" y="863600"/>
                  </a:lnTo>
                  <a:lnTo>
                    <a:pt x="549769" y="863600"/>
                  </a:lnTo>
                  <a:lnTo>
                    <a:pt x="490856" y="858520"/>
                  </a:lnTo>
                  <a:lnTo>
                    <a:pt x="464914" y="850900"/>
                  </a:lnTo>
                  <a:close/>
                </a:path>
                <a:path w="1331595" h="889000">
                  <a:moveTo>
                    <a:pt x="890224" y="869950"/>
                  </a:moveTo>
                  <a:lnTo>
                    <a:pt x="665988" y="869950"/>
                  </a:lnTo>
                  <a:lnTo>
                    <a:pt x="702068" y="880110"/>
                  </a:lnTo>
                  <a:lnTo>
                    <a:pt x="772553" y="889000"/>
                  </a:lnTo>
                  <a:lnTo>
                    <a:pt x="831008" y="886460"/>
                  </a:lnTo>
                  <a:lnTo>
                    <a:pt x="876994" y="875030"/>
                  </a:lnTo>
                  <a:lnTo>
                    <a:pt x="890224" y="869950"/>
                  </a:lnTo>
                  <a:close/>
                </a:path>
                <a:path w="1331595" h="889000">
                  <a:moveTo>
                    <a:pt x="374762" y="1270"/>
                  </a:moveTo>
                  <a:lnTo>
                    <a:pt x="325571" y="6350"/>
                  </a:lnTo>
                  <a:lnTo>
                    <a:pt x="272084" y="43180"/>
                  </a:lnTo>
                  <a:lnTo>
                    <a:pt x="233538" y="92710"/>
                  </a:lnTo>
                  <a:lnTo>
                    <a:pt x="210369" y="128270"/>
                  </a:lnTo>
                  <a:lnTo>
                    <a:pt x="185537" y="170180"/>
                  </a:lnTo>
                  <a:lnTo>
                    <a:pt x="159744" y="217170"/>
                  </a:lnTo>
                  <a:lnTo>
                    <a:pt x="133690" y="266700"/>
                  </a:lnTo>
                  <a:lnTo>
                    <a:pt x="108077" y="320040"/>
                  </a:lnTo>
                  <a:lnTo>
                    <a:pt x="83604" y="374650"/>
                  </a:lnTo>
                  <a:lnTo>
                    <a:pt x="60975" y="430530"/>
                  </a:lnTo>
                  <a:lnTo>
                    <a:pt x="40889" y="486410"/>
                  </a:lnTo>
                  <a:lnTo>
                    <a:pt x="24047" y="541020"/>
                  </a:lnTo>
                  <a:lnTo>
                    <a:pt x="11151" y="593090"/>
                  </a:lnTo>
                  <a:lnTo>
                    <a:pt x="2902" y="641350"/>
                  </a:lnTo>
                  <a:lnTo>
                    <a:pt x="0" y="687070"/>
                  </a:lnTo>
                  <a:lnTo>
                    <a:pt x="558" y="697230"/>
                  </a:lnTo>
                  <a:lnTo>
                    <a:pt x="7050" y="723900"/>
                  </a:lnTo>
                  <a:lnTo>
                    <a:pt x="26585" y="756920"/>
                  </a:lnTo>
                  <a:lnTo>
                    <a:pt x="66272" y="787400"/>
                  </a:lnTo>
                  <a:lnTo>
                    <a:pt x="133223" y="806450"/>
                  </a:lnTo>
                  <a:lnTo>
                    <a:pt x="150614" y="817880"/>
                  </a:lnTo>
                  <a:lnTo>
                    <a:pt x="181637" y="834390"/>
                  </a:lnTo>
                  <a:lnTo>
                    <a:pt x="224264" y="850900"/>
                  </a:lnTo>
                  <a:lnTo>
                    <a:pt x="276468" y="862330"/>
                  </a:lnTo>
                  <a:lnTo>
                    <a:pt x="336222" y="863600"/>
                  </a:lnTo>
                  <a:lnTo>
                    <a:pt x="401497" y="850900"/>
                  </a:lnTo>
                  <a:lnTo>
                    <a:pt x="464914" y="850900"/>
                  </a:lnTo>
                  <a:lnTo>
                    <a:pt x="447620" y="845820"/>
                  </a:lnTo>
                  <a:lnTo>
                    <a:pt x="431584" y="838200"/>
                  </a:lnTo>
                  <a:lnTo>
                    <a:pt x="333823" y="838200"/>
                  </a:lnTo>
                  <a:lnTo>
                    <a:pt x="273918" y="835660"/>
                  </a:lnTo>
                  <a:lnTo>
                    <a:pt x="222384" y="822960"/>
                  </a:lnTo>
                  <a:lnTo>
                    <a:pt x="181986" y="806450"/>
                  </a:lnTo>
                  <a:lnTo>
                    <a:pt x="145643" y="784860"/>
                  </a:lnTo>
                  <a:lnTo>
                    <a:pt x="143840" y="783590"/>
                  </a:lnTo>
                  <a:lnTo>
                    <a:pt x="141681" y="782320"/>
                  </a:lnTo>
                  <a:lnTo>
                    <a:pt x="139433" y="782320"/>
                  </a:lnTo>
                  <a:lnTo>
                    <a:pt x="72250" y="762000"/>
                  </a:lnTo>
                  <a:lnTo>
                    <a:pt x="38479" y="731520"/>
                  </a:lnTo>
                  <a:lnTo>
                    <a:pt x="26670" y="702310"/>
                  </a:lnTo>
                  <a:lnTo>
                    <a:pt x="25374" y="687070"/>
                  </a:lnTo>
                  <a:lnTo>
                    <a:pt x="28182" y="645160"/>
                  </a:lnTo>
                  <a:lnTo>
                    <a:pt x="36159" y="598170"/>
                  </a:lnTo>
                  <a:lnTo>
                    <a:pt x="48632" y="548640"/>
                  </a:lnTo>
                  <a:lnTo>
                    <a:pt x="64930" y="496570"/>
                  </a:lnTo>
                  <a:lnTo>
                    <a:pt x="84380" y="441960"/>
                  </a:lnTo>
                  <a:lnTo>
                    <a:pt x="106309" y="387350"/>
                  </a:lnTo>
                  <a:lnTo>
                    <a:pt x="130048" y="334010"/>
                  </a:lnTo>
                  <a:lnTo>
                    <a:pt x="154922" y="281940"/>
                  </a:lnTo>
                  <a:lnTo>
                    <a:pt x="180259" y="232410"/>
                  </a:lnTo>
                  <a:lnTo>
                    <a:pt x="205389" y="186690"/>
                  </a:lnTo>
                  <a:lnTo>
                    <a:pt x="229639" y="144780"/>
                  </a:lnTo>
                  <a:lnTo>
                    <a:pt x="252336" y="110490"/>
                  </a:lnTo>
                  <a:lnTo>
                    <a:pt x="290385" y="60960"/>
                  </a:lnTo>
                  <a:lnTo>
                    <a:pt x="338681" y="29210"/>
                  </a:lnTo>
                  <a:lnTo>
                    <a:pt x="381385" y="27940"/>
                  </a:lnTo>
                  <a:lnTo>
                    <a:pt x="479400" y="27940"/>
                  </a:lnTo>
                  <a:lnTo>
                    <a:pt x="462700" y="24130"/>
                  </a:lnTo>
                  <a:lnTo>
                    <a:pt x="437311" y="24130"/>
                  </a:lnTo>
                  <a:lnTo>
                    <a:pt x="413922" y="11430"/>
                  </a:lnTo>
                  <a:lnTo>
                    <a:pt x="374762" y="1270"/>
                  </a:lnTo>
                  <a:close/>
                </a:path>
                <a:path w="1331595" h="889000">
                  <a:moveTo>
                    <a:pt x="666597" y="843280"/>
                  </a:moveTo>
                  <a:lnTo>
                    <a:pt x="661555" y="843280"/>
                  </a:lnTo>
                  <a:lnTo>
                    <a:pt x="658431" y="844550"/>
                  </a:lnTo>
                  <a:lnTo>
                    <a:pt x="656094" y="845820"/>
                  </a:lnTo>
                  <a:lnTo>
                    <a:pt x="651690" y="848360"/>
                  </a:lnTo>
                  <a:lnTo>
                    <a:pt x="644056" y="850900"/>
                  </a:lnTo>
                  <a:lnTo>
                    <a:pt x="634300" y="853440"/>
                  </a:lnTo>
                  <a:lnTo>
                    <a:pt x="549769" y="863600"/>
                  </a:lnTo>
                  <a:lnTo>
                    <a:pt x="781810" y="863600"/>
                  </a:lnTo>
                  <a:lnTo>
                    <a:pt x="708304" y="854710"/>
                  </a:lnTo>
                  <a:lnTo>
                    <a:pt x="666597" y="843280"/>
                  </a:lnTo>
                  <a:close/>
                </a:path>
                <a:path w="1331595" h="889000">
                  <a:moveTo>
                    <a:pt x="927836" y="822960"/>
                  </a:moveTo>
                  <a:lnTo>
                    <a:pt x="923226" y="824230"/>
                  </a:lnTo>
                  <a:lnTo>
                    <a:pt x="919810" y="826770"/>
                  </a:lnTo>
                  <a:lnTo>
                    <a:pt x="910421" y="833120"/>
                  </a:lnTo>
                  <a:lnTo>
                    <a:pt x="883722" y="845820"/>
                  </a:lnTo>
                  <a:lnTo>
                    <a:pt x="840568" y="858520"/>
                  </a:lnTo>
                  <a:lnTo>
                    <a:pt x="781810" y="863600"/>
                  </a:lnTo>
                  <a:lnTo>
                    <a:pt x="906761" y="863600"/>
                  </a:lnTo>
                  <a:lnTo>
                    <a:pt x="910069" y="862330"/>
                  </a:lnTo>
                  <a:lnTo>
                    <a:pt x="929792" y="850900"/>
                  </a:lnTo>
                  <a:lnTo>
                    <a:pt x="1107030" y="850900"/>
                  </a:lnTo>
                  <a:lnTo>
                    <a:pt x="1139821" y="838200"/>
                  </a:lnTo>
                  <a:lnTo>
                    <a:pt x="997479" y="838200"/>
                  </a:lnTo>
                  <a:lnTo>
                    <a:pt x="931951" y="824230"/>
                  </a:lnTo>
                  <a:lnTo>
                    <a:pt x="927836" y="822960"/>
                  </a:lnTo>
                  <a:close/>
                </a:path>
                <a:path w="1331595" h="889000">
                  <a:moveTo>
                    <a:pt x="1107030" y="850900"/>
                  </a:moveTo>
                  <a:lnTo>
                    <a:pt x="929792" y="850900"/>
                  </a:lnTo>
                  <a:lnTo>
                    <a:pt x="995068" y="863600"/>
                  </a:lnTo>
                  <a:lnTo>
                    <a:pt x="1054824" y="862330"/>
                  </a:lnTo>
                  <a:lnTo>
                    <a:pt x="1107030" y="850900"/>
                  </a:lnTo>
                  <a:close/>
                </a:path>
                <a:path w="1331595" h="889000">
                  <a:moveTo>
                    <a:pt x="403466" y="822960"/>
                  </a:moveTo>
                  <a:lnTo>
                    <a:pt x="399338" y="824230"/>
                  </a:lnTo>
                  <a:lnTo>
                    <a:pt x="333823" y="838200"/>
                  </a:lnTo>
                  <a:lnTo>
                    <a:pt x="431584" y="838200"/>
                  </a:lnTo>
                  <a:lnTo>
                    <a:pt x="420893" y="833120"/>
                  </a:lnTo>
                  <a:lnTo>
                    <a:pt x="411505" y="826770"/>
                  </a:lnTo>
                  <a:lnTo>
                    <a:pt x="408076" y="824230"/>
                  </a:lnTo>
                  <a:lnTo>
                    <a:pt x="403466" y="822960"/>
                  </a:lnTo>
                  <a:close/>
                </a:path>
                <a:path w="1331595" h="889000">
                  <a:moveTo>
                    <a:pt x="1036259" y="26670"/>
                  </a:moveTo>
                  <a:lnTo>
                    <a:pt x="959273" y="26670"/>
                  </a:lnTo>
                  <a:lnTo>
                    <a:pt x="998251" y="31750"/>
                  </a:lnTo>
                  <a:lnTo>
                    <a:pt x="1040904" y="60960"/>
                  </a:lnTo>
                  <a:lnTo>
                    <a:pt x="1078953" y="110490"/>
                  </a:lnTo>
                  <a:lnTo>
                    <a:pt x="1101650" y="144780"/>
                  </a:lnTo>
                  <a:lnTo>
                    <a:pt x="1125900" y="186690"/>
                  </a:lnTo>
                  <a:lnTo>
                    <a:pt x="1151030" y="232410"/>
                  </a:lnTo>
                  <a:lnTo>
                    <a:pt x="1176368" y="281940"/>
                  </a:lnTo>
                  <a:lnTo>
                    <a:pt x="1201242" y="334010"/>
                  </a:lnTo>
                  <a:lnTo>
                    <a:pt x="1224980" y="387350"/>
                  </a:lnTo>
                  <a:lnTo>
                    <a:pt x="1246910" y="441960"/>
                  </a:lnTo>
                  <a:lnTo>
                    <a:pt x="1266359" y="496570"/>
                  </a:lnTo>
                  <a:lnTo>
                    <a:pt x="1282657" y="548640"/>
                  </a:lnTo>
                  <a:lnTo>
                    <a:pt x="1295130" y="598170"/>
                  </a:lnTo>
                  <a:lnTo>
                    <a:pt x="1303107" y="645160"/>
                  </a:lnTo>
                  <a:lnTo>
                    <a:pt x="1305915" y="687070"/>
                  </a:lnTo>
                  <a:lnTo>
                    <a:pt x="1305941" y="688340"/>
                  </a:lnTo>
                  <a:lnTo>
                    <a:pt x="1304628" y="702310"/>
                  </a:lnTo>
                  <a:lnTo>
                    <a:pt x="1292809" y="731520"/>
                  </a:lnTo>
                  <a:lnTo>
                    <a:pt x="1259035" y="762000"/>
                  </a:lnTo>
                  <a:lnTo>
                    <a:pt x="1191856" y="782320"/>
                  </a:lnTo>
                  <a:lnTo>
                    <a:pt x="1189609" y="782320"/>
                  </a:lnTo>
                  <a:lnTo>
                    <a:pt x="1187450" y="783590"/>
                  </a:lnTo>
                  <a:lnTo>
                    <a:pt x="1149312" y="806450"/>
                  </a:lnTo>
                  <a:lnTo>
                    <a:pt x="1108919" y="822960"/>
                  </a:lnTo>
                  <a:lnTo>
                    <a:pt x="1057388" y="835660"/>
                  </a:lnTo>
                  <a:lnTo>
                    <a:pt x="997479" y="838200"/>
                  </a:lnTo>
                  <a:lnTo>
                    <a:pt x="1139821" y="838200"/>
                  </a:lnTo>
                  <a:lnTo>
                    <a:pt x="1149658" y="834390"/>
                  </a:lnTo>
                  <a:lnTo>
                    <a:pt x="1180680" y="817880"/>
                  </a:lnTo>
                  <a:lnTo>
                    <a:pt x="1198067" y="806450"/>
                  </a:lnTo>
                  <a:lnTo>
                    <a:pt x="1262544" y="788670"/>
                  </a:lnTo>
                  <a:lnTo>
                    <a:pt x="1301952" y="760730"/>
                  </a:lnTo>
                  <a:lnTo>
                    <a:pt x="1322445" y="728980"/>
                  </a:lnTo>
                  <a:lnTo>
                    <a:pt x="1330181" y="702310"/>
                  </a:lnTo>
                  <a:lnTo>
                    <a:pt x="1331315" y="687070"/>
                  </a:lnTo>
                  <a:lnTo>
                    <a:pt x="1328403" y="642620"/>
                  </a:lnTo>
                  <a:lnTo>
                    <a:pt x="1320145" y="593090"/>
                  </a:lnTo>
                  <a:lnTo>
                    <a:pt x="1307243" y="541020"/>
                  </a:lnTo>
                  <a:lnTo>
                    <a:pt x="1290396" y="486410"/>
                  </a:lnTo>
                  <a:lnTo>
                    <a:pt x="1270307" y="431800"/>
                  </a:lnTo>
                  <a:lnTo>
                    <a:pt x="1247675" y="375920"/>
                  </a:lnTo>
                  <a:lnTo>
                    <a:pt x="1223202" y="320040"/>
                  </a:lnTo>
                  <a:lnTo>
                    <a:pt x="1197588" y="266700"/>
                  </a:lnTo>
                  <a:lnTo>
                    <a:pt x="1171535" y="217170"/>
                  </a:lnTo>
                  <a:lnTo>
                    <a:pt x="1145743" y="170180"/>
                  </a:lnTo>
                  <a:lnTo>
                    <a:pt x="1120913" y="128270"/>
                  </a:lnTo>
                  <a:lnTo>
                    <a:pt x="1097746" y="92710"/>
                  </a:lnTo>
                  <a:lnTo>
                    <a:pt x="1059205" y="43180"/>
                  </a:lnTo>
                  <a:lnTo>
                    <a:pt x="1036259" y="26670"/>
                  </a:lnTo>
                  <a:close/>
                </a:path>
                <a:path w="1331595" h="889000">
                  <a:moveTo>
                    <a:pt x="651344" y="53340"/>
                  </a:moveTo>
                  <a:lnTo>
                    <a:pt x="575295" y="53340"/>
                  </a:lnTo>
                  <a:lnTo>
                    <a:pt x="602448" y="55880"/>
                  </a:lnTo>
                  <a:lnTo>
                    <a:pt x="627113" y="67310"/>
                  </a:lnTo>
                  <a:lnTo>
                    <a:pt x="645795" y="92710"/>
                  </a:lnTo>
                  <a:lnTo>
                    <a:pt x="647763" y="95250"/>
                  </a:lnTo>
                  <a:lnTo>
                    <a:pt x="648004" y="96520"/>
                  </a:lnTo>
                  <a:lnTo>
                    <a:pt x="648271" y="96520"/>
                  </a:lnTo>
                  <a:lnTo>
                    <a:pt x="653008" y="111760"/>
                  </a:lnTo>
                  <a:lnTo>
                    <a:pt x="662559" y="113030"/>
                  </a:lnTo>
                  <a:lnTo>
                    <a:pt x="667778" y="113030"/>
                  </a:lnTo>
                  <a:lnTo>
                    <a:pt x="673074" y="109220"/>
                  </a:lnTo>
                  <a:lnTo>
                    <a:pt x="674954" y="104140"/>
                  </a:lnTo>
                  <a:lnTo>
                    <a:pt x="681689" y="90170"/>
                  </a:lnTo>
                  <a:lnTo>
                    <a:pt x="689346" y="78740"/>
                  </a:lnTo>
                  <a:lnTo>
                    <a:pt x="697189" y="71120"/>
                  </a:lnTo>
                  <a:lnTo>
                    <a:pt x="663600" y="71120"/>
                  </a:lnTo>
                  <a:lnTo>
                    <a:pt x="662216" y="68580"/>
                  </a:lnTo>
                  <a:lnTo>
                    <a:pt x="660641" y="64770"/>
                  </a:lnTo>
                  <a:lnTo>
                    <a:pt x="654697" y="57150"/>
                  </a:lnTo>
                  <a:lnTo>
                    <a:pt x="651344" y="53340"/>
                  </a:lnTo>
                  <a:close/>
                </a:path>
                <a:path w="1331595" h="889000">
                  <a:moveTo>
                    <a:pt x="578996" y="27940"/>
                  </a:moveTo>
                  <a:lnTo>
                    <a:pt x="546852" y="34290"/>
                  </a:lnTo>
                  <a:lnTo>
                    <a:pt x="518820" y="49530"/>
                  </a:lnTo>
                  <a:lnTo>
                    <a:pt x="455814" y="49530"/>
                  </a:lnTo>
                  <a:lnTo>
                    <a:pt x="474611" y="52070"/>
                  </a:lnTo>
                  <a:lnTo>
                    <a:pt x="491637" y="59690"/>
                  </a:lnTo>
                  <a:lnTo>
                    <a:pt x="504748" y="73660"/>
                  </a:lnTo>
                  <a:lnTo>
                    <a:pt x="507174" y="77470"/>
                  </a:lnTo>
                  <a:lnTo>
                    <a:pt x="511416" y="80010"/>
                  </a:lnTo>
                  <a:lnTo>
                    <a:pt x="516077" y="80010"/>
                  </a:lnTo>
                  <a:lnTo>
                    <a:pt x="520750" y="81280"/>
                  </a:lnTo>
                  <a:lnTo>
                    <a:pt x="525195" y="78740"/>
                  </a:lnTo>
                  <a:lnTo>
                    <a:pt x="528383" y="76200"/>
                  </a:lnTo>
                  <a:lnTo>
                    <a:pt x="549369" y="60960"/>
                  </a:lnTo>
                  <a:lnTo>
                    <a:pt x="575295" y="53340"/>
                  </a:lnTo>
                  <a:lnTo>
                    <a:pt x="651344" y="53340"/>
                  </a:lnTo>
                  <a:lnTo>
                    <a:pt x="649109" y="50800"/>
                  </a:lnTo>
                  <a:lnTo>
                    <a:pt x="641667" y="45720"/>
                  </a:lnTo>
                  <a:lnTo>
                    <a:pt x="611764" y="31750"/>
                  </a:lnTo>
                  <a:lnTo>
                    <a:pt x="578996" y="27940"/>
                  </a:lnTo>
                  <a:close/>
                </a:path>
                <a:path w="1331595" h="889000">
                  <a:moveTo>
                    <a:pt x="855816" y="54610"/>
                  </a:moveTo>
                  <a:lnTo>
                    <a:pt x="751155" y="54610"/>
                  </a:lnTo>
                  <a:lnTo>
                    <a:pt x="757715" y="55880"/>
                  </a:lnTo>
                  <a:lnTo>
                    <a:pt x="763925" y="55880"/>
                  </a:lnTo>
                  <a:lnTo>
                    <a:pt x="769759" y="57150"/>
                  </a:lnTo>
                  <a:lnTo>
                    <a:pt x="776173" y="59690"/>
                  </a:lnTo>
                  <a:lnTo>
                    <a:pt x="782815" y="62230"/>
                  </a:lnTo>
                  <a:lnTo>
                    <a:pt x="790587" y="66040"/>
                  </a:lnTo>
                  <a:lnTo>
                    <a:pt x="791311" y="67310"/>
                  </a:lnTo>
                  <a:lnTo>
                    <a:pt x="792124" y="67310"/>
                  </a:lnTo>
                  <a:lnTo>
                    <a:pt x="797814" y="73660"/>
                  </a:lnTo>
                  <a:lnTo>
                    <a:pt x="802970" y="80010"/>
                  </a:lnTo>
                  <a:lnTo>
                    <a:pt x="810691" y="80010"/>
                  </a:lnTo>
                  <a:lnTo>
                    <a:pt x="814628" y="78740"/>
                  </a:lnTo>
                  <a:lnTo>
                    <a:pt x="819073" y="76200"/>
                  </a:lnTo>
                  <a:lnTo>
                    <a:pt x="821270" y="73660"/>
                  </a:lnTo>
                  <a:lnTo>
                    <a:pt x="837139" y="60960"/>
                  </a:lnTo>
                  <a:lnTo>
                    <a:pt x="855816" y="54610"/>
                  </a:lnTo>
                  <a:close/>
                </a:path>
                <a:path w="1331595" h="889000">
                  <a:moveTo>
                    <a:pt x="752804" y="29210"/>
                  </a:moveTo>
                  <a:lnTo>
                    <a:pt x="744435" y="29210"/>
                  </a:lnTo>
                  <a:lnTo>
                    <a:pt x="730485" y="30480"/>
                  </a:lnTo>
                  <a:lnTo>
                    <a:pt x="691235" y="44450"/>
                  </a:lnTo>
                  <a:lnTo>
                    <a:pt x="663600" y="71120"/>
                  </a:lnTo>
                  <a:lnTo>
                    <a:pt x="697189" y="71120"/>
                  </a:lnTo>
                  <a:lnTo>
                    <a:pt x="704481" y="66040"/>
                  </a:lnTo>
                  <a:lnTo>
                    <a:pt x="713540" y="60960"/>
                  </a:lnTo>
                  <a:lnTo>
                    <a:pt x="723228" y="57150"/>
                  </a:lnTo>
                  <a:lnTo>
                    <a:pt x="744270" y="54610"/>
                  </a:lnTo>
                  <a:lnTo>
                    <a:pt x="855816" y="54610"/>
                  </a:lnTo>
                  <a:lnTo>
                    <a:pt x="859551" y="53340"/>
                  </a:lnTo>
                  <a:lnTo>
                    <a:pt x="881035" y="49530"/>
                  </a:lnTo>
                  <a:lnTo>
                    <a:pt x="809371" y="49530"/>
                  </a:lnTo>
                  <a:lnTo>
                    <a:pt x="807542" y="46990"/>
                  </a:lnTo>
                  <a:lnTo>
                    <a:pt x="805713" y="45720"/>
                  </a:lnTo>
                  <a:lnTo>
                    <a:pt x="803541" y="44450"/>
                  </a:lnTo>
                  <a:lnTo>
                    <a:pt x="796196" y="40640"/>
                  </a:lnTo>
                  <a:lnTo>
                    <a:pt x="789208" y="36830"/>
                  </a:lnTo>
                  <a:lnTo>
                    <a:pt x="782455" y="34290"/>
                  </a:lnTo>
                  <a:lnTo>
                    <a:pt x="775817" y="33020"/>
                  </a:lnTo>
                  <a:lnTo>
                    <a:pt x="760841" y="30480"/>
                  </a:lnTo>
                  <a:lnTo>
                    <a:pt x="752804" y="29210"/>
                  </a:lnTo>
                  <a:close/>
                </a:path>
                <a:path w="1331595" h="889000">
                  <a:moveTo>
                    <a:pt x="479400" y="27940"/>
                  </a:moveTo>
                  <a:lnTo>
                    <a:pt x="381385" y="27940"/>
                  </a:lnTo>
                  <a:lnTo>
                    <a:pt x="412352" y="38100"/>
                  </a:lnTo>
                  <a:lnTo>
                    <a:pt x="425437" y="46990"/>
                  </a:lnTo>
                  <a:lnTo>
                    <a:pt x="428612" y="49530"/>
                  </a:lnTo>
                  <a:lnTo>
                    <a:pt x="432536" y="50800"/>
                  </a:lnTo>
                  <a:lnTo>
                    <a:pt x="436448" y="49530"/>
                  </a:lnTo>
                  <a:lnTo>
                    <a:pt x="518820" y="49530"/>
                  </a:lnTo>
                  <a:lnTo>
                    <a:pt x="503782" y="36830"/>
                  </a:lnTo>
                  <a:lnTo>
                    <a:pt x="484966" y="29210"/>
                  </a:lnTo>
                  <a:lnTo>
                    <a:pt x="479400" y="27940"/>
                  </a:lnTo>
                  <a:close/>
                </a:path>
                <a:path w="1331595" h="889000">
                  <a:moveTo>
                    <a:pt x="970613" y="0"/>
                  </a:moveTo>
                  <a:lnTo>
                    <a:pt x="929182" y="6350"/>
                  </a:lnTo>
                  <a:lnTo>
                    <a:pt x="894156" y="24130"/>
                  </a:lnTo>
                  <a:lnTo>
                    <a:pt x="876531" y="24130"/>
                  </a:lnTo>
                  <a:lnTo>
                    <a:pt x="853749" y="27940"/>
                  </a:lnTo>
                  <a:lnTo>
                    <a:pt x="829974" y="36830"/>
                  </a:lnTo>
                  <a:lnTo>
                    <a:pt x="809371" y="49530"/>
                  </a:lnTo>
                  <a:lnTo>
                    <a:pt x="894118" y="49530"/>
                  </a:lnTo>
                  <a:lnTo>
                    <a:pt x="899883" y="50800"/>
                  </a:lnTo>
                  <a:lnTo>
                    <a:pt x="905611" y="48260"/>
                  </a:lnTo>
                  <a:lnTo>
                    <a:pt x="909142" y="44450"/>
                  </a:lnTo>
                  <a:lnTo>
                    <a:pt x="928170" y="34290"/>
                  </a:lnTo>
                  <a:lnTo>
                    <a:pt x="959273" y="26670"/>
                  </a:lnTo>
                  <a:lnTo>
                    <a:pt x="1036259" y="26670"/>
                  </a:lnTo>
                  <a:lnTo>
                    <a:pt x="1015078" y="11430"/>
                  </a:lnTo>
                  <a:lnTo>
                    <a:pt x="97061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67262" y="1614351"/>
              <a:ext cx="1053465" cy="760095"/>
            </a:xfrm>
            <a:custGeom>
              <a:avLst/>
              <a:gdLst/>
              <a:ahLst/>
              <a:cxnLst/>
              <a:rect l="l" t="t" r="r" b="b"/>
              <a:pathLst>
                <a:path w="1053465" h="760094">
                  <a:moveTo>
                    <a:pt x="307693" y="0"/>
                  </a:moveTo>
                  <a:lnTo>
                    <a:pt x="257835" y="16939"/>
                  </a:lnTo>
                  <a:lnTo>
                    <a:pt x="221369" y="57772"/>
                  </a:lnTo>
                  <a:lnTo>
                    <a:pt x="201669" y="91360"/>
                  </a:lnTo>
                  <a:lnTo>
                    <a:pt x="181385" y="132162"/>
                  </a:lnTo>
                  <a:lnTo>
                    <a:pt x="160812" y="179004"/>
                  </a:lnTo>
                  <a:lnTo>
                    <a:pt x="140246" y="230711"/>
                  </a:lnTo>
                  <a:lnTo>
                    <a:pt x="119983" y="286108"/>
                  </a:lnTo>
                  <a:lnTo>
                    <a:pt x="100318" y="344020"/>
                  </a:lnTo>
                  <a:lnTo>
                    <a:pt x="81547" y="403273"/>
                  </a:lnTo>
                  <a:lnTo>
                    <a:pt x="63965" y="462691"/>
                  </a:lnTo>
                  <a:lnTo>
                    <a:pt x="47868" y="521100"/>
                  </a:lnTo>
                  <a:lnTo>
                    <a:pt x="33552" y="577325"/>
                  </a:lnTo>
                  <a:lnTo>
                    <a:pt x="21311" y="630192"/>
                  </a:lnTo>
                  <a:lnTo>
                    <a:pt x="11441" y="678525"/>
                  </a:lnTo>
                  <a:lnTo>
                    <a:pt x="4239" y="721150"/>
                  </a:lnTo>
                  <a:lnTo>
                    <a:pt x="0" y="756892"/>
                  </a:lnTo>
                  <a:lnTo>
                    <a:pt x="1050836" y="759597"/>
                  </a:lnTo>
                  <a:lnTo>
                    <a:pt x="1052410" y="759470"/>
                  </a:lnTo>
                  <a:lnTo>
                    <a:pt x="1053426" y="758264"/>
                  </a:lnTo>
                  <a:lnTo>
                    <a:pt x="1049086" y="721128"/>
                  </a:lnTo>
                  <a:lnTo>
                    <a:pt x="1041919" y="678443"/>
                  </a:lnTo>
                  <a:lnTo>
                    <a:pt x="1032103" y="630020"/>
                  </a:lnTo>
                  <a:lnTo>
                    <a:pt x="1019928" y="577043"/>
                  </a:lnTo>
                  <a:lnTo>
                    <a:pt x="1005684" y="520696"/>
                  </a:lnTo>
                  <a:lnTo>
                    <a:pt x="989661" y="462162"/>
                  </a:lnTo>
                  <a:lnTo>
                    <a:pt x="972150" y="402624"/>
                  </a:lnTo>
                  <a:lnTo>
                    <a:pt x="953441" y="343267"/>
                  </a:lnTo>
                  <a:lnTo>
                    <a:pt x="933824" y="285274"/>
                  </a:lnTo>
                  <a:lnTo>
                    <a:pt x="913590" y="229829"/>
                  </a:lnTo>
                  <a:lnTo>
                    <a:pt x="893029" y="178115"/>
                  </a:lnTo>
                  <a:lnTo>
                    <a:pt x="872431" y="131316"/>
                  </a:lnTo>
                  <a:lnTo>
                    <a:pt x="852086" y="90615"/>
                  </a:lnTo>
                  <a:lnTo>
                    <a:pt x="832285" y="57196"/>
                  </a:lnTo>
                  <a:lnTo>
                    <a:pt x="795477" y="16939"/>
                  </a:lnTo>
                  <a:lnTo>
                    <a:pt x="726506" y="8399"/>
                  </a:lnTo>
                  <a:lnTo>
                    <a:pt x="689521" y="20826"/>
                  </a:lnTo>
                  <a:lnTo>
                    <a:pt x="677418" y="24458"/>
                  </a:lnTo>
                  <a:lnTo>
                    <a:pt x="673455" y="32789"/>
                  </a:lnTo>
                  <a:lnTo>
                    <a:pt x="655025" y="19432"/>
                  </a:lnTo>
                  <a:lnTo>
                    <a:pt x="633304" y="11961"/>
                  </a:lnTo>
                  <a:lnTo>
                    <a:pt x="588124" y="12202"/>
                  </a:lnTo>
                  <a:lnTo>
                    <a:pt x="550286" y="29004"/>
                  </a:lnTo>
                  <a:lnTo>
                    <a:pt x="526173" y="63713"/>
                  </a:lnTo>
                  <a:lnTo>
                    <a:pt x="517476" y="42947"/>
                  </a:lnTo>
                  <a:lnTo>
                    <a:pt x="503647" y="27287"/>
                  </a:lnTo>
                  <a:lnTo>
                    <a:pt x="486622" y="16450"/>
                  </a:lnTo>
                  <a:lnTo>
                    <a:pt x="468337" y="10158"/>
                  </a:lnTo>
                  <a:lnTo>
                    <a:pt x="445299" y="8702"/>
                  </a:lnTo>
                  <a:lnTo>
                    <a:pt x="421668" y="13794"/>
                  </a:lnTo>
                  <a:lnTo>
                    <a:pt x="399632" y="24790"/>
                  </a:lnTo>
                  <a:lnTo>
                    <a:pt x="381380" y="41044"/>
                  </a:lnTo>
                  <a:lnTo>
                    <a:pt x="370256" y="26637"/>
                  </a:lnTo>
                  <a:lnTo>
                    <a:pt x="345430" y="8094"/>
                  </a:lnTo>
                  <a:lnTo>
                    <a:pt x="307693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54027" y="1601596"/>
              <a:ext cx="1080135" cy="853440"/>
            </a:xfrm>
            <a:custGeom>
              <a:avLst/>
              <a:gdLst/>
              <a:ahLst/>
              <a:cxnLst/>
              <a:rect l="l" t="t" r="r" b="b"/>
              <a:pathLst>
                <a:path w="1080134" h="853439">
                  <a:moveTo>
                    <a:pt x="1079550" y="772617"/>
                  </a:moveTo>
                  <a:lnTo>
                    <a:pt x="1068273" y="693877"/>
                  </a:lnTo>
                  <a:lnTo>
                    <a:pt x="1058697" y="646379"/>
                  </a:lnTo>
                  <a:lnTo>
                    <a:pt x="1046746" y="593788"/>
                  </a:lnTo>
                  <a:lnTo>
                    <a:pt x="1032662" y="537337"/>
                  </a:lnTo>
                  <a:lnTo>
                    <a:pt x="1016749" y="478282"/>
                  </a:lnTo>
                  <a:lnTo>
                    <a:pt x="999236" y="417880"/>
                  </a:lnTo>
                  <a:lnTo>
                    <a:pt x="980427" y="357365"/>
                  </a:lnTo>
                  <a:lnTo>
                    <a:pt x="960577" y="297980"/>
                  </a:lnTo>
                  <a:lnTo>
                    <a:pt x="939965" y="240969"/>
                  </a:lnTo>
                  <a:lnTo>
                    <a:pt x="918845" y="187591"/>
                  </a:lnTo>
                  <a:lnTo>
                    <a:pt x="897483" y="139090"/>
                  </a:lnTo>
                  <a:lnTo>
                    <a:pt x="876173" y="96710"/>
                  </a:lnTo>
                  <a:lnTo>
                    <a:pt x="855167" y="61696"/>
                  </a:lnTo>
                  <a:lnTo>
                    <a:pt x="830249" y="31508"/>
                  </a:lnTo>
                  <a:lnTo>
                    <a:pt x="826147" y="28041"/>
                  </a:lnTo>
                  <a:lnTo>
                    <a:pt x="815136" y="18745"/>
                  </a:lnTo>
                  <a:lnTo>
                    <a:pt x="778065" y="6667"/>
                  </a:lnTo>
                  <a:lnTo>
                    <a:pt x="742505" y="7874"/>
                  </a:lnTo>
                  <a:lnTo>
                    <a:pt x="714121" y="15227"/>
                  </a:lnTo>
                  <a:lnTo>
                    <a:pt x="698601" y="21590"/>
                  </a:lnTo>
                  <a:lnTo>
                    <a:pt x="696150" y="22402"/>
                  </a:lnTo>
                  <a:lnTo>
                    <a:pt x="690918" y="24384"/>
                  </a:lnTo>
                  <a:lnTo>
                    <a:pt x="685800" y="28041"/>
                  </a:lnTo>
                  <a:lnTo>
                    <a:pt x="664476" y="16700"/>
                  </a:lnTo>
                  <a:lnTo>
                    <a:pt x="641578" y="11036"/>
                  </a:lnTo>
                  <a:lnTo>
                    <a:pt x="618998" y="9994"/>
                  </a:lnTo>
                  <a:lnTo>
                    <a:pt x="598665" y="12547"/>
                  </a:lnTo>
                  <a:lnTo>
                    <a:pt x="580745" y="17868"/>
                  </a:lnTo>
                  <a:lnTo>
                    <a:pt x="564857" y="25514"/>
                  </a:lnTo>
                  <a:lnTo>
                    <a:pt x="551218" y="35306"/>
                  </a:lnTo>
                  <a:lnTo>
                    <a:pt x="540169" y="46964"/>
                  </a:lnTo>
                  <a:lnTo>
                    <a:pt x="529704" y="34442"/>
                  </a:lnTo>
                  <a:lnTo>
                    <a:pt x="529386" y="34188"/>
                  </a:lnTo>
                  <a:lnTo>
                    <a:pt x="516737" y="24028"/>
                  </a:lnTo>
                  <a:lnTo>
                    <a:pt x="501535" y="15976"/>
                  </a:lnTo>
                  <a:lnTo>
                    <a:pt x="484339" y="10528"/>
                  </a:lnTo>
                  <a:lnTo>
                    <a:pt x="461606" y="8597"/>
                  </a:lnTo>
                  <a:lnTo>
                    <a:pt x="438289" y="12280"/>
                  </a:lnTo>
                  <a:lnTo>
                    <a:pt x="415950" y="21069"/>
                  </a:lnTo>
                  <a:lnTo>
                    <a:pt x="396100" y="34378"/>
                  </a:lnTo>
                  <a:lnTo>
                    <a:pt x="387413" y="25514"/>
                  </a:lnTo>
                  <a:lnTo>
                    <a:pt x="347306" y="2984"/>
                  </a:lnTo>
                  <a:lnTo>
                    <a:pt x="327253" y="0"/>
                  </a:lnTo>
                  <a:lnTo>
                    <a:pt x="306692" y="1663"/>
                  </a:lnTo>
                  <a:lnTo>
                    <a:pt x="264401" y="18884"/>
                  </a:lnTo>
                  <a:lnTo>
                    <a:pt x="225907" y="61048"/>
                  </a:lnTo>
                  <a:lnTo>
                    <a:pt x="205409" y="95237"/>
                  </a:lnTo>
                  <a:lnTo>
                    <a:pt x="184442" y="136601"/>
                  </a:lnTo>
                  <a:lnTo>
                    <a:pt x="163309" y="183984"/>
                  </a:lnTo>
                  <a:lnTo>
                    <a:pt x="142290" y="236207"/>
                  </a:lnTo>
                  <a:lnTo>
                    <a:pt x="121653" y="292125"/>
                  </a:lnTo>
                  <a:lnTo>
                    <a:pt x="101701" y="350558"/>
                  </a:lnTo>
                  <a:lnTo>
                    <a:pt x="82715" y="410324"/>
                  </a:lnTo>
                  <a:lnTo>
                    <a:pt x="64960" y="470293"/>
                  </a:lnTo>
                  <a:lnTo>
                    <a:pt x="48742" y="529272"/>
                  </a:lnTo>
                  <a:lnTo>
                    <a:pt x="34264" y="586435"/>
                  </a:lnTo>
                  <a:lnTo>
                    <a:pt x="22021" y="639711"/>
                  </a:lnTo>
                  <a:lnTo>
                    <a:pt x="12077" y="688924"/>
                  </a:lnTo>
                  <a:lnTo>
                    <a:pt x="4876" y="732028"/>
                  </a:lnTo>
                  <a:lnTo>
                    <a:pt x="0" y="775589"/>
                  </a:lnTo>
                  <a:lnTo>
                    <a:pt x="5194" y="781723"/>
                  </a:lnTo>
                  <a:lnTo>
                    <a:pt x="12179" y="782294"/>
                  </a:lnTo>
                  <a:lnTo>
                    <a:pt x="19202" y="782955"/>
                  </a:lnTo>
                  <a:lnTo>
                    <a:pt x="25311" y="777697"/>
                  </a:lnTo>
                  <a:lnTo>
                    <a:pt x="25895" y="770686"/>
                  </a:lnTo>
                  <a:lnTo>
                    <a:pt x="30302" y="733323"/>
                  </a:lnTo>
                  <a:lnTo>
                    <a:pt x="37655" y="689597"/>
                  </a:lnTo>
                  <a:lnTo>
                    <a:pt x="47675" y="640651"/>
                  </a:lnTo>
                  <a:lnTo>
                    <a:pt x="60020" y="587616"/>
                  </a:lnTo>
                  <a:lnTo>
                    <a:pt x="74396" y="531596"/>
                  </a:lnTo>
                  <a:lnTo>
                    <a:pt x="90500" y="473735"/>
                  </a:lnTo>
                  <a:lnTo>
                    <a:pt x="108013" y="415150"/>
                  </a:lnTo>
                  <a:lnTo>
                    <a:pt x="126619" y="356958"/>
                  </a:lnTo>
                  <a:lnTo>
                    <a:pt x="146011" y="300278"/>
                  </a:lnTo>
                  <a:lnTo>
                    <a:pt x="165887" y="246253"/>
                  </a:lnTo>
                  <a:lnTo>
                    <a:pt x="185915" y="195986"/>
                  </a:lnTo>
                  <a:lnTo>
                    <a:pt x="205816" y="150622"/>
                  </a:lnTo>
                  <a:lnTo>
                    <a:pt x="225247" y="111264"/>
                  </a:lnTo>
                  <a:lnTo>
                    <a:pt x="261518" y="55092"/>
                  </a:lnTo>
                  <a:lnTo>
                    <a:pt x="294309" y="31915"/>
                  </a:lnTo>
                  <a:lnTo>
                    <a:pt x="325856" y="25400"/>
                  </a:lnTo>
                  <a:lnTo>
                    <a:pt x="340702" y="27508"/>
                  </a:lnTo>
                  <a:lnTo>
                    <a:pt x="357390" y="34632"/>
                  </a:lnTo>
                  <a:lnTo>
                    <a:pt x="370268" y="44221"/>
                  </a:lnTo>
                  <a:lnTo>
                    <a:pt x="376974" y="51333"/>
                  </a:lnTo>
                  <a:lnTo>
                    <a:pt x="376847" y="51523"/>
                  </a:lnTo>
                  <a:lnTo>
                    <a:pt x="375208" y="54698"/>
                  </a:lnTo>
                  <a:lnTo>
                    <a:pt x="357682" y="112712"/>
                  </a:lnTo>
                  <a:lnTo>
                    <a:pt x="348462" y="158216"/>
                  </a:lnTo>
                  <a:lnTo>
                    <a:pt x="339090" y="212178"/>
                  </a:lnTo>
                  <a:lnTo>
                    <a:pt x="329730" y="272669"/>
                  </a:lnTo>
                  <a:lnTo>
                    <a:pt x="320497" y="337807"/>
                  </a:lnTo>
                  <a:lnTo>
                    <a:pt x="311518" y="405650"/>
                  </a:lnTo>
                  <a:lnTo>
                    <a:pt x="302945" y="474306"/>
                  </a:lnTo>
                  <a:lnTo>
                    <a:pt x="294906" y="541870"/>
                  </a:lnTo>
                  <a:lnTo>
                    <a:pt x="287515" y="606412"/>
                  </a:lnTo>
                  <a:lnTo>
                    <a:pt x="275272" y="718832"/>
                  </a:lnTo>
                  <a:lnTo>
                    <a:pt x="264769" y="821156"/>
                  </a:lnTo>
                  <a:lnTo>
                    <a:pt x="265976" y="825119"/>
                  </a:lnTo>
                  <a:lnTo>
                    <a:pt x="271170" y="831405"/>
                  </a:lnTo>
                  <a:lnTo>
                    <a:pt x="274828" y="833348"/>
                  </a:lnTo>
                  <a:lnTo>
                    <a:pt x="280047" y="833767"/>
                  </a:lnTo>
                  <a:lnTo>
                    <a:pt x="286537" y="833767"/>
                  </a:lnTo>
                  <a:lnTo>
                    <a:pt x="292074" y="828814"/>
                  </a:lnTo>
                  <a:lnTo>
                    <a:pt x="292938" y="819442"/>
                  </a:lnTo>
                  <a:lnTo>
                    <a:pt x="292277" y="816787"/>
                  </a:lnTo>
                  <a:lnTo>
                    <a:pt x="290944" y="814565"/>
                  </a:lnTo>
                  <a:lnTo>
                    <a:pt x="295973" y="764882"/>
                  </a:lnTo>
                  <a:lnTo>
                    <a:pt x="307962" y="652487"/>
                  </a:lnTo>
                  <a:lnTo>
                    <a:pt x="321932" y="529907"/>
                  </a:lnTo>
                  <a:lnTo>
                    <a:pt x="329463" y="467487"/>
                  </a:lnTo>
                  <a:lnTo>
                    <a:pt x="337223" y="405765"/>
                  </a:lnTo>
                  <a:lnTo>
                    <a:pt x="345147" y="345821"/>
                  </a:lnTo>
                  <a:lnTo>
                    <a:pt x="353136" y="288721"/>
                  </a:lnTo>
                  <a:lnTo>
                    <a:pt x="361111" y="235534"/>
                  </a:lnTo>
                  <a:lnTo>
                    <a:pt x="368985" y="187375"/>
                  </a:lnTo>
                  <a:lnTo>
                    <a:pt x="376682" y="145288"/>
                  </a:lnTo>
                  <a:lnTo>
                    <a:pt x="391160" y="83693"/>
                  </a:lnTo>
                  <a:lnTo>
                    <a:pt x="401650" y="65176"/>
                  </a:lnTo>
                  <a:lnTo>
                    <a:pt x="404355" y="61937"/>
                  </a:lnTo>
                  <a:lnTo>
                    <a:pt x="419811" y="48221"/>
                  </a:lnTo>
                  <a:lnTo>
                    <a:pt x="438708" y="38735"/>
                  </a:lnTo>
                  <a:lnTo>
                    <a:pt x="458165" y="34378"/>
                  </a:lnTo>
                  <a:lnTo>
                    <a:pt x="459028" y="34188"/>
                  </a:lnTo>
                  <a:lnTo>
                    <a:pt x="478777" y="35306"/>
                  </a:lnTo>
                  <a:lnTo>
                    <a:pt x="489216" y="38506"/>
                  </a:lnTo>
                  <a:lnTo>
                    <a:pt x="503567" y="45935"/>
                  </a:lnTo>
                  <a:lnTo>
                    <a:pt x="517601" y="59055"/>
                  </a:lnTo>
                  <a:lnTo>
                    <a:pt x="526237" y="77660"/>
                  </a:lnTo>
                  <a:lnTo>
                    <a:pt x="525767" y="846594"/>
                  </a:lnTo>
                  <a:lnTo>
                    <a:pt x="532587" y="853338"/>
                  </a:lnTo>
                  <a:lnTo>
                    <a:pt x="540880" y="853338"/>
                  </a:lnTo>
                  <a:lnTo>
                    <a:pt x="547890" y="853338"/>
                  </a:lnTo>
                  <a:lnTo>
                    <a:pt x="553580" y="847661"/>
                  </a:lnTo>
                  <a:lnTo>
                    <a:pt x="553580" y="837806"/>
                  </a:lnTo>
                  <a:lnTo>
                    <a:pt x="552653" y="835202"/>
                  </a:lnTo>
                  <a:lnTo>
                    <a:pt x="551103" y="833094"/>
                  </a:lnTo>
                  <a:lnTo>
                    <a:pt x="551637" y="79870"/>
                  </a:lnTo>
                  <a:lnTo>
                    <a:pt x="577024" y="47942"/>
                  </a:lnTo>
                  <a:lnTo>
                    <a:pt x="622833" y="35255"/>
                  </a:lnTo>
                  <a:lnTo>
                    <a:pt x="642721" y="36944"/>
                  </a:lnTo>
                  <a:lnTo>
                    <a:pt x="683044" y="72326"/>
                  </a:lnTo>
                  <a:lnTo>
                    <a:pt x="700265" y="150088"/>
                  </a:lnTo>
                  <a:lnTo>
                    <a:pt x="709510" y="203085"/>
                  </a:lnTo>
                  <a:lnTo>
                    <a:pt x="718972" y="262953"/>
                  </a:lnTo>
                  <a:lnTo>
                    <a:pt x="728472" y="327787"/>
                  </a:lnTo>
                  <a:lnTo>
                    <a:pt x="737971" y="396633"/>
                  </a:lnTo>
                  <a:lnTo>
                    <a:pt x="746925" y="464731"/>
                  </a:lnTo>
                  <a:lnTo>
                    <a:pt x="755561" y="533019"/>
                  </a:lnTo>
                  <a:lnTo>
                    <a:pt x="763587" y="598639"/>
                  </a:lnTo>
                  <a:lnTo>
                    <a:pt x="770826" y="659688"/>
                  </a:lnTo>
                  <a:lnTo>
                    <a:pt x="777240" y="715327"/>
                  </a:lnTo>
                  <a:lnTo>
                    <a:pt x="782307" y="760463"/>
                  </a:lnTo>
                  <a:lnTo>
                    <a:pt x="788695" y="820077"/>
                  </a:lnTo>
                  <a:lnTo>
                    <a:pt x="789444" y="827887"/>
                  </a:lnTo>
                  <a:lnTo>
                    <a:pt x="795947" y="833780"/>
                  </a:lnTo>
                  <a:lnTo>
                    <a:pt x="804392" y="833780"/>
                  </a:lnTo>
                  <a:lnTo>
                    <a:pt x="805243" y="833729"/>
                  </a:lnTo>
                  <a:lnTo>
                    <a:pt x="812787" y="832650"/>
                  </a:lnTo>
                  <a:lnTo>
                    <a:pt x="817613" y="826223"/>
                  </a:lnTo>
                  <a:lnTo>
                    <a:pt x="816368" y="817587"/>
                  </a:lnTo>
                  <a:lnTo>
                    <a:pt x="816241" y="816660"/>
                  </a:lnTo>
                  <a:lnTo>
                    <a:pt x="815086" y="814336"/>
                  </a:lnTo>
                  <a:lnTo>
                    <a:pt x="813435" y="812507"/>
                  </a:lnTo>
                  <a:lnTo>
                    <a:pt x="811288" y="792594"/>
                  </a:lnTo>
                  <a:lnTo>
                    <a:pt x="802601" y="714273"/>
                  </a:lnTo>
                  <a:lnTo>
                    <a:pt x="796607" y="661949"/>
                  </a:lnTo>
                  <a:lnTo>
                    <a:pt x="789482" y="601395"/>
                  </a:lnTo>
                  <a:lnTo>
                    <a:pt x="781519" y="535660"/>
                  </a:lnTo>
                  <a:lnTo>
                    <a:pt x="772871" y="466750"/>
                  </a:lnTo>
                  <a:lnTo>
                    <a:pt x="763689" y="396633"/>
                  </a:lnTo>
                  <a:lnTo>
                    <a:pt x="754138" y="327317"/>
                  </a:lnTo>
                  <a:lnTo>
                    <a:pt x="744372" y="260781"/>
                  </a:lnTo>
                  <a:lnTo>
                    <a:pt x="734568" y="199034"/>
                  </a:lnTo>
                  <a:lnTo>
                    <a:pt x="724865" y="144068"/>
                  </a:lnTo>
                  <a:lnTo>
                    <a:pt x="715416" y="97866"/>
                  </a:lnTo>
                  <a:lnTo>
                    <a:pt x="701065" y="48044"/>
                  </a:lnTo>
                  <a:lnTo>
                    <a:pt x="703618" y="46583"/>
                  </a:lnTo>
                  <a:lnTo>
                    <a:pt x="706780" y="45631"/>
                  </a:lnTo>
                  <a:lnTo>
                    <a:pt x="707631" y="45402"/>
                  </a:lnTo>
                  <a:lnTo>
                    <a:pt x="708545" y="45021"/>
                  </a:lnTo>
                  <a:lnTo>
                    <a:pt x="709333" y="44602"/>
                  </a:lnTo>
                  <a:lnTo>
                    <a:pt x="718553" y="40640"/>
                  </a:lnTo>
                  <a:lnTo>
                    <a:pt x="736663" y="35255"/>
                  </a:lnTo>
                  <a:lnTo>
                    <a:pt x="741273" y="33883"/>
                  </a:lnTo>
                  <a:lnTo>
                    <a:pt x="802271" y="40652"/>
                  </a:lnTo>
                  <a:lnTo>
                    <a:pt x="835964" y="78346"/>
                  </a:lnTo>
                  <a:lnTo>
                    <a:pt x="873988" y="149352"/>
                  </a:lnTo>
                  <a:lnTo>
                    <a:pt x="893851" y="194538"/>
                  </a:lnTo>
                  <a:lnTo>
                    <a:pt x="913853" y="244678"/>
                  </a:lnTo>
                  <a:lnTo>
                    <a:pt x="933704" y="298640"/>
                  </a:lnTo>
                  <a:lnTo>
                    <a:pt x="953084" y="355307"/>
                  </a:lnTo>
                  <a:lnTo>
                    <a:pt x="971677" y="413537"/>
                  </a:lnTo>
                  <a:lnTo>
                    <a:pt x="989177" y="472224"/>
                  </a:lnTo>
                  <a:lnTo>
                    <a:pt x="1005281" y="530237"/>
                  </a:lnTo>
                  <a:lnTo>
                    <a:pt x="1019670" y="586435"/>
                  </a:lnTo>
                  <a:lnTo>
                    <a:pt x="1032027" y="639711"/>
                  </a:lnTo>
                  <a:lnTo>
                    <a:pt x="1042060" y="688924"/>
                  </a:lnTo>
                  <a:lnTo>
                    <a:pt x="1049451" y="732967"/>
                  </a:lnTo>
                  <a:lnTo>
                    <a:pt x="1053884" y="770686"/>
                  </a:lnTo>
                  <a:lnTo>
                    <a:pt x="1053668" y="768019"/>
                  </a:lnTo>
                  <a:lnTo>
                    <a:pt x="1054531" y="765314"/>
                  </a:lnTo>
                  <a:lnTo>
                    <a:pt x="1058011" y="761199"/>
                  </a:lnTo>
                  <a:lnTo>
                    <a:pt x="1060551" y="759891"/>
                  </a:lnTo>
                  <a:lnTo>
                    <a:pt x="1063015" y="759701"/>
                  </a:lnTo>
                  <a:lnTo>
                    <a:pt x="1065301" y="784999"/>
                  </a:lnTo>
                  <a:lnTo>
                    <a:pt x="1069352" y="784669"/>
                  </a:lnTo>
                  <a:lnTo>
                    <a:pt x="1073035" y="782777"/>
                  </a:lnTo>
                  <a:lnTo>
                    <a:pt x="1078280" y="776566"/>
                  </a:lnTo>
                  <a:lnTo>
                    <a:pt x="1079550" y="772617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40" y="436584"/>
            <a:ext cx="1186074" cy="202093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730500" y="432013"/>
            <a:ext cx="706120" cy="172720"/>
            <a:chOff x="1730500" y="432013"/>
            <a:chExt cx="706120" cy="17272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0500" y="432013"/>
              <a:ext cx="493767" cy="1721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7477" y="481386"/>
              <a:ext cx="189048" cy="122758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1668902" y="3823397"/>
            <a:ext cx="401320" cy="913765"/>
          </a:xfrm>
          <a:custGeom>
            <a:avLst/>
            <a:gdLst/>
            <a:ahLst/>
            <a:cxnLst/>
            <a:rect l="l" t="t" r="r" b="b"/>
            <a:pathLst>
              <a:path w="401319" h="913764">
                <a:moveTo>
                  <a:pt x="385305" y="0"/>
                </a:moveTo>
                <a:lnTo>
                  <a:pt x="372363" y="0"/>
                </a:lnTo>
                <a:lnTo>
                  <a:pt x="367118" y="1663"/>
                </a:lnTo>
                <a:lnTo>
                  <a:pt x="356844" y="8356"/>
                </a:lnTo>
                <a:lnTo>
                  <a:pt x="353834" y="14960"/>
                </a:lnTo>
                <a:lnTo>
                  <a:pt x="352945" y="24777"/>
                </a:lnTo>
                <a:lnTo>
                  <a:pt x="287985" y="644271"/>
                </a:lnTo>
                <a:lnTo>
                  <a:pt x="280946" y="692829"/>
                </a:lnTo>
                <a:lnTo>
                  <a:pt x="270573" y="738035"/>
                </a:lnTo>
                <a:lnTo>
                  <a:pt x="255503" y="778219"/>
                </a:lnTo>
                <a:lnTo>
                  <a:pt x="234403" y="811707"/>
                </a:lnTo>
                <a:lnTo>
                  <a:pt x="194281" y="845544"/>
                </a:lnTo>
                <a:lnTo>
                  <a:pt x="139385" y="864366"/>
                </a:lnTo>
                <a:lnTo>
                  <a:pt x="93090" y="867968"/>
                </a:lnTo>
                <a:lnTo>
                  <a:pt x="81096" y="867675"/>
                </a:lnTo>
                <a:lnTo>
                  <a:pt x="69899" y="866795"/>
                </a:lnTo>
                <a:lnTo>
                  <a:pt x="59499" y="865327"/>
                </a:lnTo>
                <a:lnTo>
                  <a:pt x="41287" y="861219"/>
                </a:lnTo>
                <a:lnTo>
                  <a:pt x="33896" y="859755"/>
                </a:lnTo>
                <a:lnTo>
                  <a:pt x="0" y="877112"/>
                </a:lnTo>
                <a:lnTo>
                  <a:pt x="0" y="887387"/>
                </a:lnTo>
                <a:lnTo>
                  <a:pt x="44538" y="910475"/>
                </a:lnTo>
                <a:lnTo>
                  <a:pt x="94437" y="913498"/>
                </a:lnTo>
                <a:lnTo>
                  <a:pt x="123750" y="912473"/>
                </a:lnTo>
                <a:lnTo>
                  <a:pt x="175484" y="904272"/>
                </a:lnTo>
                <a:lnTo>
                  <a:pt x="218097" y="888114"/>
                </a:lnTo>
                <a:lnTo>
                  <a:pt x="252087" y="865516"/>
                </a:lnTo>
                <a:lnTo>
                  <a:pt x="281181" y="832361"/>
                </a:lnTo>
                <a:lnTo>
                  <a:pt x="305122" y="788655"/>
                </a:lnTo>
                <a:lnTo>
                  <a:pt x="320776" y="738721"/>
                </a:lnTo>
                <a:lnTo>
                  <a:pt x="331659" y="682300"/>
                </a:lnTo>
                <a:lnTo>
                  <a:pt x="400494" y="34150"/>
                </a:lnTo>
                <a:lnTo>
                  <a:pt x="400494" y="30810"/>
                </a:lnTo>
                <a:lnTo>
                  <a:pt x="401053" y="26670"/>
                </a:lnTo>
                <a:lnTo>
                  <a:pt x="401167" y="17640"/>
                </a:lnTo>
                <a:lnTo>
                  <a:pt x="399160" y="11709"/>
                </a:lnTo>
                <a:lnTo>
                  <a:pt x="391121" y="2324"/>
                </a:lnTo>
                <a:lnTo>
                  <a:pt x="38530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59173" y="3823397"/>
            <a:ext cx="401320" cy="913765"/>
          </a:xfrm>
          <a:custGeom>
            <a:avLst/>
            <a:gdLst/>
            <a:ahLst/>
            <a:cxnLst/>
            <a:rect l="l" t="t" r="r" b="b"/>
            <a:pathLst>
              <a:path w="401319" h="913764">
                <a:moveTo>
                  <a:pt x="385305" y="0"/>
                </a:moveTo>
                <a:lnTo>
                  <a:pt x="372363" y="0"/>
                </a:lnTo>
                <a:lnTo>
                  <a:pt x="367118" y="1663"/>
                </a:lnTo>
                <a:lnTo>
                  <a:pt x="356844" y="8356"/>
                </a:lnTo>
                <a:lnTo>
                  <a:pt x="353834" y="14960"/>
                </a:lnTo>
                <a:lnTo>
                  <a:pt x="352945" y="24777"/>
                </a:lnTo>
                <a:lnTo>
                  <a:pt x="287985" y="644271"/>
                </a:lnTo>
                <a:lnTo>
                  <a:pt x="280946" y="692829"/>
                </a:lnTo>
                <a:lnTo>
                  <a:pt x="270573" y="738035"/>
                </a:lnTo>
                <a:lnTo>
                  <a:pt x="255503" y="778219"/>
                </a:lnTo>
                <a:lnTo>
                  <a:pt x="234403" y="811707"/>
                </a:lnTo>
                <a:lnTo>
                  <a:pt x="194281" y="845544"/>
                </a:lnTo>
                <a:lnTo>
                  <a:pt x="139385" y="864366"/>
                </a:lnTo>
                <a:lnTo>
                  <a:pt x="93090" y="867968"/>
                </a:lnTo>
                <a:lnTo>
                  <a:pt x="81096" y="867675"/>
                </a:lnTo>
                <a:lnTo>
                  <a:pt x="69899" y="866795"/>
                </a:lnTo>
                <a:lnTo>
                  <a:pt x="59499" y="865327"/>
                </a:lnTo>
                <a:lnTo>
                  <a:pt x="41287" y="861219"/>
                </a:lnTo>
                <a:lnTo>
                  <a:pt x="33896" y="859755"/>
                </a:lnTo>
                <a:lnTo>
                  <a:pt x="0" y="877112"/>
                </a:lnTo>
                <a:lnTo>
                  <a:pt x="0" y="887387"/>
                </a:lnTo>
                <a:lnTo>
                  <a:pt x="44538" y="910475"/>
                </a:lnTo>
                <a:lnTo>
                  <a:pt x="94437" y="913498"/>
                </a:lnTo>
                <a:lnTo>
                  <a:pt x="123750" y="912473"/>
                </a:lnTo>
                <a:lnTo>
                  <a:pt x="175484" y="904272"/>
                </a:lnTo>
                <a:lnTo>
                  <a:pt x="218097" y="888114"/>
                </a:lnTo>
                <a:lnTo>
                  <a:pt x="252087" y="865516"/>
                </a:lnTo>
                <a:lnTo>
                  <a:pt x="281181" y="832361"/>
                </a:lnTo>
                <a:lnTo>
                  <a:pt x="305122" y="788655"/>
                </a:lnTo>
                <a:lnTo>
                  <a:pt x="320776" y="738721"/>
                </a:lnTo>
                <a:lnTo>
                  <a:pt x="331659" y="682300"/>
                </a:lnTo>
                <a:lnTo>
                  <a:pt x="400494" y="34150"/>
                </a:lnTo>
                <a:lnTo>
                  <a:pt x="400494" y="30810"/>
                </a:lnTo>
                <a:lnTo>
                  <a:pt x="401053" y="26670"/>
                </a:lnTo>
                <a:lnTo>
                  <a:pt x="401167" y="17640"/>
                </a:lnTo>
                <a:lnTo>
                  <a:pt x="399160" y="11709"/>
                </a:lnTo>
                <a:lnTo>
                  <a:pt x="391121" y="2324"/>
                </a:lnTo>
                <a:lnTo>
                  <a:pt x="38530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62144" y="3823397"/>
            <a:ext cx="401320" cy="913765"/>
          </a:xfrm>
          <a:custGeom>
            <a:avLst/>
            <a:gdLst/>
            <a:ahLst/>
            <a:cxnLst/>
            <a:rect l="l" t="t" r="r" b="b"/>
            <a:pathLst>
              <a:path w="401320" h="913764">
                <a:moveTo>
                  <a:pt x="385305" y="0"/>
                </a:moveTo>
                <a:lnTo>
                  <a:pt x="372363" y="0"/>
                </a:lnTo>
                <a:lnTo>
                  <a:pt x="367118" y="1663"/>
                </a:lnTo>
                <a:lnTo>
                  <a:pt x="356844" y="8356"/>
                </a:lnTo>
                <a:lnTo>
                  <a:pt x="353834" y="14960"/>
                </a:lnTo>
                <a:lnTo>
                  <a:pt x="352945" y="24777"/>
                </a:lnTo>
                <a:lnTo>
                  <a:pt x="287985" y="644271"/>
                </a:lnTo>
                <a:lnTo>
                  <a:pt x="280946" y="692829"/>
                </a:lnTo>
                <a:lnTo>
                  <a:pt x="270573" y="738035"/>
                </a:lnTo>
                <a:lnTo>
                  <a:pt x="255503" y="778219"/>
                </a:lnTo>
                <a:lnTo>
                  <a:pt x="234403" y="811707"/>
                </a:lnTo>
                <a:lnTo>
                  <a:pt x="194281" y="845544"/>
                </a:lnTo>
                <a:lnTo>
                  <a:pt x="139385" y="864366"/>
                </a:lnTo>
                <a:lnTo>
                  <a:pt x="93090" y="867968"/>
                </a:lnTo>
                <a:lnTo>
                  <a:pt x="81096" y="867675"/>
                </a:lnTo>
                <a:lnTo>
                  <a:pt x="69899" y="866795"/>
                </a:lnTo>
                <a:lnTo>
                  <a:pt x="59499" y="865327"/>
                </a:lnTo>
                <a:lnTo>
                  <a:pt x="41287" y="861219"/>
                </a:lnTo>
                <a:lnTo>
                  <a:pt x="33896" y="859755"/>
                </a:lnTo>
                <a:lnTo>
                  <a:pt x="0" y="877112"/>
                </a:lnTo>
                <a:lnTo>
                  <a:pt x="0" y="887387"/>
                </a:lnTo>
                <a:lnTo>
                  <a:pt x="44538" y="910475"/>
                </a:lnTo>
                <a:lnTo>
                  <a:pt x="94437" y="913498"/>
                </a:lnTo>
                <a:lnTo>
                  <a:pt x="123750" y="912473"/>
                </a:lnTo>
                <a:lnTo>
                  <a:pt x="175484" y="904272"/>
                </a:lnTo>
                <a:lnTo>
                  <a:pt x="218097" y="888114"/>
                </a:lnTo>
                <a:lnTo>
                  <a:pt x="252087" y="865516"/>
                </a:lnTo>
                <a:lnTo>
                  <a:pt x="281181" y="832361"/>
                </a:lnTo>
                <a:lnTo>
                  <a:pt x="305122" y="788655"/>
                </a:lnTo>
                <a:lnTo>
                  <a:pt x="320776" y="738721"/>
                </a:lnTo>
                <a:lnTo>
                  <a:pt x="331659" y="682300"/>
                </a:lnTo>
                <a:lnTo>
                  <a:pt x="400494" y="34150"/>
                </a:lnTo>
                <a:lnTo>
                  <a:pt x="400494" y="30810"/>
                </a:lnTo>
                <a:lnTo>
                  <a:pt x="401053" y="26670"/>
                </a:lnTo>
                <a:lnTo>
                  <a:pt x="401167" y="17640"/>
                </a:lnTo>
                <a:lnTo>
                  <a:pt x="399160" y="11709"/>
                </a:lnTo>
                <a:lnTo>
                  <a:pt x="391121" y="2324"/>
                </a:lnTo>
                <a:lnTo>
                  <a:pt x="38530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65115" y="3823397"/>
            <a:ext cx="401320" cy="913765"/>
          </a:xfrm>
          <a:custGeom>
            <a:avLst/>
            <a:gdLst/>
            <a:ahLst/>
            <a:cxnLst/>
            <a:rect l="l" t="t" r="r" b="b"/>
            <a:pathLst>
              <a:path w="401320" h="913764">
                <a:moveTo>
                  <a:pt x="385305" y="0"/>
                </a:moveTo>
                <a:lnTo>
                  <a:pt x="372363" y="0"/>
                </a:lnTo>
                <a:lnTo>
                  <a:pt x="367118" y="1663"/>
                </a:lnTo>
                <a:lnTo>
                  <a:pt x="356844" y="8356"/>
                </a:lnTo>
                <a:lnTo>
                  <a:pt x="353834" y="14960"/>
                </a:lnTo>
                <a:lnTo>
                  <a:pt x="352945" y="24777"/>
                </a:lnTo>
                <a:lnTo>
                  <a:pt x="287985" y="644271"/>
                </a:lnTo>
                <a:lnTo>
                  <a:pt x="280946" y="692829"/>
                </a:lnTo>
                <a:lnTo>
                  <a:pt x="270573" y="738035"/>
                </a:lnTo>
                <a:lnTo>
                  <a:pt x="255503" y="778219"/>
                </a:lnTo>
                <a:lnTo>
                  <a:pt x="234403" y="811707"/>
                </a:lnTo>
                <a:lnTo>
                  <a:pt x="194281" y="845544"/>
                </a:lnTo>
                <a:lnTo>
                  <a:pt x="139385" y="864366"/>
                </a:lnTo>
                <a:lnTo>
                  <a:pt x="93090" y="867968"/>
                </a:lnTo>
                <a:lnTo>
                  <a:pt x="81096" y="867675"/>
                </a:lnTo>
                <a:lnTo>
                  <a:pt x="69899" y="866795"/>
                </a:lnTo>
                <a:lnTo>
                  <a:pt x="59499" y="865327"/>
                </a:lnTo>
                <a:lnTo>
                  <a:pt x="41287" y="861219"/>
                </a:lnTo>
                <a:lnTo>
                  <a:pt x="33896" y="859755"/>
                </a:lnTo>
                <a:lnTo>
                  <a:pt x="0" y="877112"/>
                </a:lnTo>
                <a:lnTo>
                  <a:pt x="0" y="887387"/>
                </a:lnTo>
                <a:lnTo>
                  <a:pt x="44538" y="910475"/>
                </a:lnTo>
                <a:lnTo>
                  <a:pt x="94437" y="913498"/>
                </a:lnTo>
                <a:lnTo>
                  <a:pt x="123750" y="912473"/>
                </a:lnTo>
                <a:lnTo>
                  <a:pt x="175484" y="904272"/>
                </a:lnTo>
                <a:lnTo>
                  <a:pt x="218097" y="888114"/>
                </a:lnTo>
                <a:lnTo>
                  <a:pt x="252087" y="865516"/>
                </a:lnTo>
                <a:lnTo>
                  <a:pt x="281181" y="832361"/>
                </a:lnTo>
                <a:lnTo>
                  <a:pt x="305122" y="788655"/>
                </a:lnTo>
                <a:lnTo>
                  <a:pt x="320776" y="738721"/>
                </a:lnTo>
                <a:lnTo>
                  <a:pt x="331659" y="682300"/>
                </a:lnTo>
                <a:lnTo>
                  <a:pt x="400494" y="34150"/>
                </a:lnTo>
                <a:lnTo>
                  <a:pt x="400494" y="30810"/>
                </a:lnTo>
                <a:lnTo>
                  <a:pt x="401053" y="26670"/>
                </a:lnTo>
                <a:lnTo>
                  <a:pt x="401167" y="17640"/>
                </a:lnTo>
                <a:lnTo>
                  <a:pt x="399160" y="11709"/>
                </a:lnTo>
                <a:lnTo>
                  <a:pt x="391121" y="2324"/>
                </a:lnTo>
                <a:lnTo>
                  <a:pt x="38530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68080" y="3823397"/>
            <a:ext cx="401320" cy="913765"/>
          </a:xfrm>
          <a:custGeom>
            <a:avLst/>
            <a:gdLst/>
            <a:ahLst/>
            <a:cxnLst/>
            <a:rect l="l" t="t" r="r" b="b"/>
            <a:pathLst>
              <a:path w="401320" h="913764">
                <a:moveTo>
                  <a:pt x="385305" y="0"/>
                </a:moveTo>
                <a:lnTo>
                  <a:pt x="372363" y="0"/>
                </a:lnTo>
                <a:lnTo>
                  <a:pt x="367118" y="1663"/>
                </a:lnTo>
                <a:lnTo>
                  <a:pt x="356844" y="8356"/>
                </a:lnTo>
                <a:lnTo>
                  <a:pt x="353834" y="14960"/>
                </a:lnTo>
                <a:lnTo>
                  <a:pt x="352945" y="24777"/>
                </a:lnTo>
                <a:lnTo>
                  <a:pt x="287985" y="644271"/>
                </a:lnTo>
                <a:lnTo>
                  <a:pt x="280946" y="692829"/>
                </a:lnTo>
                <a:lnTo>
                  <a:pt x="270573" y="738035"/>
                </a:lnTo>
                <a:lnTo>
                  <a:pt x="255503" y="778219"/>
                </a:lnTo>
                <a:lnTo>
                  <a:pt x="234403" y="811707"/>
                </a:lnTo>
                <a:lnTo>
                  <a:pt x="194281" y="845544"/>
                </a:lnTo>
                <a:lnTo>
                  <a:pt x="139385" y="864366"/>
                </a:lnTo>
                <a:lnTo>
                  <a:pt x="93090" y="867968"/>
                </a:lnTo>
                <a:lnTo>
                  <a:pt x="81096" y="867675"/>
                </a:lnTo>
                <a:lnTo>
                  <a:pt x="69899" y="866795"/>
                </a:lnTo>
                <a:lnTo>
                  <a:pt x="59499" y="865327"/>
                </a:lnTo>
                <a:lnTo>
                  <a:pt x="41287" y="861219"/>
                </a:lnTo>
                <a:lnTo>
                  <a:pt x="33896" y="859755"/>
                </a:lnTo>
                <a:lnTo>
                  <a:pt x="0" y="877112"/>
                </a:lnTo>
                <a:lnTo>
                  <a:pt x="0" y="887387"/>
                </a:lnTo>
                <a:lnTo>
                  <a:pt x="44538" y="910475"/>
                </a:lnTo>
                <a:lnTo>
                  <a:pt x="94437" y="913498"/>
                </a:lnTo>
                <a:lnTo>
                  <a:pt x="123750" y="912473"/>
                </a:lnTo>
                <a:lnTo>
                  <a:pt x="175484" y="904272"/>
                </a:lnTo>
                <a:lnTo>
                  <a:pt x="218097" y="888114"/>
                </a:lnTo>
                <a:lnTo>
                  <a:pt x="252087" y="865516"/>
                </a:lnTo>
                <a:lnTo>
                  <a:pt x="281181" y="832361"/>
                </a:lnTo>
                <a:lnTo>
                  <a:pt x="305122" y="788655"/>
                </a:lnTo>
                <a:lnTo>
                  <a:pt x="320776" y="738721"/>
                </a:lnTo>
                <a:lnTo>
                  <a:pt x="331659" y="682300"/>
                </a:lnTo>
                <a:lnTo>
                  <a:pt x="400494" y="34150"/>
                </a:lnTo>
                <a:lnTo>
                  <a:pt x="400494" y="30810"/>
                </a:lnTo>
                <a:lnTo>
                  <a:pt x="401053" y="26670"/>
                </a:lnTo>
                <a:lnTo>
                  <a:pt x="401167" y="17640"/>
                </a:lnTo>
                <a:lnTo>
                  <a:pt x="399160" y="11709"/>
                </a:lnTo>
                <a:lnTo>
                  <a:pt x="391121" y="2324"/>
                </a:lnTo>
                <a:lnTo>
                  <a:pt x="38530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366013" y="793007"/>
            <a:ext cx="6828155" cy="8941435"/>
            <a:chOff x="366013" y="793007"/>
            <a:chExt cx="6828155" cy="8941435"/>
          </a:xfrm>
        </p:grpSpPr>
        <p:sp>
          <p:nvSpPr>
            <p:cNvPr id="23" name="object 23"/>
            <p:cNvSpPr/>
            <p:nvPr/>
          </p:nvSpPr>
          <p:spPr>
            <a:xfrm>
              <a:off x="6171051" y="3823397"/>
              <a:ext cx="401320" cy="913765"/>
            </a:xfrm>
            <a:custGeom>
              <a:avLst/>
              <a:gdLst/>
              <a:ahLst/>
              <a:cxnLst/>
              <a:rect l="l" t="t" r="r" b="b"/>
              <a:pathLst>
                <a:path w="401320" h="913764">
                  <a:moveTo>
                    <a:pt x="385305" y="0"/>
                  </a:moveTo>
                  <a:lnTo>
                    <a:pt x="372363" y="0"/>
                  </a:lnTo>
                  <a:lnTo>
                    <a:pt x="367118" y="1663"/>
                  </a:lnTo>
                  <a:lnTo>
                    <a:pt x="356844" y="8356"/>
                  </a:lnTo>
                  <a:lnTo>
                    <a:pt x="353834" y="14960"/>
                  </a:lnTo>
                  <a:lnTo>
                    <a:pt x="352945" y="24777"/>
                  </a:lnTo>
                  <a:lnTo>
                    <a:pt x="287985" y="644271"/>
                  </a:lnTo>
                  <a:lnTo>
                    <a:pt x="280946" y="692829"/>
                  </a:lnTo>
                  <a:lnTo>
                    <a:pt x="270573" y="738035"/>
                  </a:lnTo>
                  <a:lnTo>
                    <a:pt x="255503" y="778219"/>
                  </a:lnTo>
                  <a:lnTo>
                    <a:pt x="234403" y="811707"/>
                  </a:lnTo>
                  <a:lnTo>
                    <a:pt x="194281" y="845544"/>
                  </a:lnTo>
                  <a:lnTo>
                    <a:pt x="139385" y="864366"/>
                  </a:lnTo>
                  <a:lnTo>
                    <a:pt x="93090" y="867968"/>
                  </a:lnTo>
                  <a:lnTo>
                    <a:pt x="81096" y="867675"/>
                  </a:lnTo>
                  <a:lnTo>
                    <a:pt x="69899" y="866795"/>
                  </a:lnTo>
                  <a:lnTo>
                    <a:pt x="59499" y="865327"/>
                  </a:lnTo>
                  <a:lnTo>
                    <a:pt x="41287" y="861219"/>
                  </a:lnTo>
                  <a:lnTo>
                    <a:pt x="33896" y="859755"/>
                  </a:lnTo>
                  <a:lnTo>
                    <a:pt x="0" y="877112"/>
                  </a:lnTo>
                  <a:lnTo>
                    <a:pt x="0" y="887387"/>
                  </a:lnTo>
                  <a:lnTo>
                    <a:pt x="44538" y="910475"/>
                  </a:lnTo>
                  <a:lnTo>
                    <a:pt x="94437" y="913498"/>
                  </a:lnTo>
                  <a:lnTo>
                    <a:pt x="123750" y="912473"/>
                  </a:lnTo>
                  <a:lnTo>
                    <a:pt x="175484" y="904272"/>
                  </a:lnTo>
                  <a:lnTo>
                    <a:pt x="218097" y="888114"/>
                  </a:lnTo>
                  <a:lnTo>
                    <a:pt x="252087" y="865516"/>
                  </a:lnTo>
                  <a:lnTo>
                    <a:pt x="281181" y="832361"/>
                  </a:lnTo>
                  <a:lnTo>
                    <a:pt x="305122" y="788655"/>
                  </a:lnTo>
                  <a:lnTo>
                    <a:pt x="320776" y="738721"/>
                  </a:lnTo>
                  <a:lnTo>
                    <a:pt x="331659" y="682300"/>
                  </a:lnTo>
                  <a:lnTo>
                    <a:pt x="400494" y="34150"/>
                  </a:lnTo>
                  <a:lnTo>
                    <a:pt x="400494" y="30810"/>
                  </a:lnTo>
                  <a:lnTo>
                    <a:pt x="401053" y="26670"/>
                  </a:lnTo>
                  <a:lnTo>
                    <a:pt x="401167" y="17640"/>
                  </a:lnTo>
                  <a:lnTo>
                    <a:pt x="399160" y="11709"/>
                  </a:lnTo>
                  <a:lnTo>
                    <a:pt x="391121" y="2324"/>
                  </a:lnTo>
                  <a:lnTo>
                    <a:pt x="385305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6013" y="793007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75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75" y="8940901"/>
                  </a:lnTo>
                  <a:lnTo>
                    <a:pt x="6645306" y="8936247"/>
                  </a:lnTo>
                  <a:lnTo>
                    <a:pt x="6688205" y="8922901"/>
                  </a:lnTo>
                  <a:lnTo>
                    <a:pt x="6701821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21" y="25400"/>
                  </a:lnTo>
                  <a:lnTo>
                    <a:pt x="6688205" y="18000"/>
                  </a:lnTo>
                  <a:lnTo>
                    <a:pt x="6645306" y="4654"/>
                  </a:lnTo>
                  <a:lnTo>
                    <a:pt x="6599275" y="0"/>
                  </a:lnTo>
                  <a:close/>
                </a:path>
                <a:path w="6828155" h="8941435">
                  <a:moveTo>
                    <a:pt x="6701821" y="25400"/>
                  </a:moveTo>
                  <a:lnTo>
                    <a:pt x="6599275" y="25400"/>
                  </a:lnTo>
                  <a:lnTo>
                    <a:pt x="6645830" y="30778"/>
                  </a:lnTo>
                  <a:lnTo>
                    <a:pt x="6688596" y="46094"/>
                  </a:lnTo>
                  <a:lnTo>
                    <a:pt x="6726345" y="70118"/>
                  </a:lnTo>
                  <a:lnTo>
                    <a:pt x="6757846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6" y="8839280"/>
                  </a:lnTo>
                  <a:lnTo>
                    <a:pt x="6726345" y="8870782"/>
                  </a:lnTo>
                  <a:lnTo>
                    <a:pt x="6688596" y="8894806"/>
                  </a:lnTo>
                  <a:lnTo>
                    <a:pt x="6645830" y="8910122"/>
                  </a:lnTo>
                  <a:lnTo>
                    <a:pt x="6599275" y="8915501"/>
                  </a:lnTo>
                  <a:lnTo>
                    <a:pt x="6701821" y="8915501"/>
                  </a:lnTo>
                  <a:lnTo>
                    <a:pt x="6760906" y="8873842"/>
                  </a:lnTo>
                  <a:lnTo>
                    <a:pt x="6788854" y="8839982"/>
                  </a:lnTo>
                  <a:lnTo>
                    <a:pt x="6809964" y="8801137"/>
                  </a:lnTo>
                  <a:lnTo>
                    <a:pt x="6823310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10" y="182666"/>
                  </a:lnTo>
                  <a:lnTo>
                    <a:pt x="6809964" y="139763"/>
                  </a:lnTo>
                  <a:lnTo>
                    <a:pt x="6788854" y="100919"/>
                  </a:lnTo>
                  <a:lnTo>
                    <a:pt x="6760906" y="67059"/>
                  </a:lnTo>
                  <a:lnTo>
                    <a:pt x="6727048" y="39110"/>
                  </a:lnTo>
                  <a:lnTo>
                    <a:pt x="6701821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017" y="3818166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1017" y="4279137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017" y="521542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1017" y="2036266"/>
              <a:ext cx="3209290" cy="783590"/>
            </a:xfrm>
            <a:custGeom>
              <a:avLst/>
              <a:gdLst/>
              <a:ahLst/>
              <a:cxnLst/>
              <a:rect l="l" t="t" r="r" b="b"/>
              <a:pathLst>
                <a:path w="3209290" h="783589">
                  <a:moveTo>
                    <a:pt x="3208985" y="758050"/>
                  </a:moveTo>
                  <a:lnTo>
                    <a:pt x="0" y="758050"/>
                  </a:lnTo>
                  <a:lnTo>
                    <a:pt x="0" y="783450"/>
                  </a:lnTo>
                  <a:lnTo>
                    <a:pt x="3208985" y="783450"/>
                  </a:lnTo>
                  <a:lnTo>
                    <a:pt x="3208985" y="758050"/>
                  </a:lnTo>
                  <a:close/>
                </a:path>
                <a:path w="3209290" h="783589">
                  <a:moveTo>
                    <a:pt x="320898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85" y="9525"/>
                  </a:lnTo>
                  <a:lnTo>
                    <a:pt x="3208985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1017" y="5897727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1017" y="6358712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1017" y="937453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2028797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19066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22037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25006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27977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30947" y="38305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28797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1176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19066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22037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25006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27977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30947" y="591100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9533" y="3823397"/>
            <a:ext cx="401320" cy="913765"/>
          </a:xfrm>
          <a:custGeom>
            <a:avLst/>
            <a:gdLst/>
            <a:ahLst/>
            <a:cxnLst/>
            <a:rect l="l" t="t" r="r" b="b"/>
            <a:pathLst>
              <a:path w="401319" h="913764">
                <a:moveTo>
                  <a:pt x="385305" y="0"/>
                </a:moveTo>
                <a:lnTo>
                  <a:pt x="372363" y="0"/>
                </a:lnTo>
                <a:lnTo>
                  <a:pt x="367118" y="1663"/>
                </a:lnTo>
                <a:lnTo>
                  <a:pt x="356844" y="8356"/>
                </a:lnTo>
                <a:lnTo>
                  <a:pt x="353834" y="14960"/>
                </a:lnTo>
                <a:lnTo>
                  <a:pt x="352945" y="24777"/>
                </a:lnTo>
                <a:lnTo>
                  <a:pt x="287985" y="644271"/>
                </a:lnTo>
                <a:lnTo>
                  <a:pt x="280946" y="692829"/>
                </a:lnTo>
                <a:lnTo>
                  <a:pt x="270573" y="738035"/>
                </a:lnTo>
                <a:lnTo>
                  <a:pt x="255503" y="778219"/>
                </a:lnTo>
                <a:lnTo>
                  <a:pt x="234403" y="811707"/>
                </a:lnTo>
                <a:lnTo>
                  <a:pt x="194281" y="845544"/>
                </a:lnTo>
                <a:lnTo>
                  <a:pt x="139385" y="864366"/>
                </a:lnTo>
                <a:lnTo>
                  <a:pt x="93090" y="867968"/>
                </a:lnTo>
                <a:lnTo>
                  <a:pt x="81096" y="867675"/>
                </a:lnTo>
                <a:lnTo>
                  <a:pt x="69899" y="866795"/>
                </a:lnTo>
                <a:lnTo>
                  <a:pt x="59499" y="865327"/>
                </a:lnTo>
                <a:lnTo>
                  <a:pt x="41287" y="861219"/>
                </a:lnTo>
                <a:lnTo>
                  <a:pt x="33896" y="859755"/>
                </a:lnTo>
                <a:lnTo>
                  <a:pt x="0" y="877112"/>
                </a:lnTo>
                <a:lnTo>
                  <a:pt x="0" y="887387"/>
                </a:lnTo>
                <a:lnTo>
                  <a:pt x="44538" y="910475"/>
                </a:lnTo>
                <a:lnTo>
                  <a:pt x="94437" y="913498"/>
                </a:lnTo>
                <a:lnTo>
                  <a:pt x="123750" y="912473"/>
                </a:lnTo>
                <a:lnTo>
                  <a:pt x="175484" y="904272"/>
                </a:lnTo>
                <a:lnTo>
                  <a:pt x="218097" y="888114"/>
                </a:lnTo>
                <a:lnTo>
                  <a:pt x="252087" y="865516"/>
                </a:lnTo>
                <a:lnTo>
                  <a:pt x="281181" y="832361"/>
                </a:lnTo>
                <a:lnTo>
                  <a:pt x="305122" y="788655"/>
                </a:lnTo>
                <a:lnTo>
                  <a:pt x="320776" y="738721"/>
                </a:lnTo>
                <a:lnTo>
                  <a:pt x="331659" y="682300"/>
                </a:lnTo>
                <a:lnTo>
                  <a:pt x="400494" y="34150"/>
                </a:lnTo>
                <a:lnTo>
                  <a:pt x="400494" y="30810"/>
                </a:lnTo>
                <a:lnTo>
                  <a:pt x="401053" y="26670"/>
                </a:lnTo>
                <a:lnTo>
                  <a:pt x="401167" y="17640"/>
                </a:lnTo>
                <a:lnTo>
                  <a:pt x="399160" y="11709"/>
                </a:lnTo>
                <a:lnTo>
                  <a:pt x="391121" y="2324"/>
                </a:lnTo>
                <a:lnTo>
                  <a:pt x="3853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29307" y="1305579"/>
            <a:ext cx="654050" cy="1489075"/>
          </a:xfrm>
          <a:custGeom>
            <a:avLst/>
            <a:gdLst/>
            <a:ahLst/>
            <a:cxnLst/>
            <a:rect l="l" t="t" r="r" b="b"/>
            <a:pathLst>
              <a:path w="654050" h="1489075">
                <a:moveTo>
                  <a:pt x="615556" y="0"/>
                </a:moveTo>
                <a:lnTo>
                  <a:pt x="579940" y="20335"/>
                </a:lnTo>
                <a:lnTo>
                  <a:pt x="469303" y="1049934"/>
                </a:lnTo>
                <a:lnTo>
                  <a:pt x="464252" y="1090181"/>
                </a:lnTo>
                <a:lnTo>
                  <a:pt x="457841" y="1129064"/>
                </a:lnTo>
                <a:lnTo>
                  <a:pt x="450068" y="1166581"/>
                </a:lnTo>
                <a:lnTo>
                  <a:pt x="429876" y="1236840"/>
                </a:lnTo>
                <a:lnTo>
                  <a:pt x="400410" y="1296868"/>
                </a:lnTo>
                <a:lnTo>
                  <a:pt x="362718" y="1343837"/>
                </a:lnTo>
                <a:lnTo>
                  <a:pt x="316607" y="1377941"/>
                </a:lnTo>
                <a:lnTo>
                  <a:pt x="260054" y="1401271"/>
                </a:lnTo>
                <a:lnTo>
                  <a:pt x="191025" y="1412997"/>
                </a:lnTo>
                <a:lnTo>
                  <a:pt x="151701" y="1414462"/>
                </a:lnTo>
                <a:lnTo>
                  <a:pt x="132156" y="1413986"/>
                </a:lnTo>
                <a:lnTo>
                  <a:pt x="113907" y="1412555"/>
                </a:lnTo>
                <a:lnTo>
                  <a:pt x="96957" y="1410170"/>
                </a:lnTo>
                <a:lnTo>
                  <a:pt x="81305" y="1406829"/>
                </a:lnTo>
                <a:lnTo>
                  <a:pt x="67284" y="1403486"/>
                </a:lnTo>
                <a:lnTo>
                  <a:pt x="55245" y="1401097"/>
                </a:lnTo>
                <a:lnTo>
                  <a:pt x="14495" y="1406245"/>
                </a:lnTo>
                <a:lnTo>
                  <a:pt x="0" y="1439570"/>
                </a:lnTo>
                <a:lnTo>
                  <a:pt x="0" y="1446123"/>
                </a:lnTo>
                <a:lnTo>
                  <a:pt x="28371" y="1475587"/>
                </a:lnTo>
                <a:lnTo>
                  <a:pt x="72580" y="1483766"/>
                </a:lnTo>
                <a:lnTo>
                  <a:pt x="129566" y="1488374"/>
                </a:lnTo>
                <a:lnTo>
                  <a:pt x="153885" y="1488681"/>
                </a:lnTo>
                <a:lnTo>
                  <a:pt x="201665" y="1487011"/>
                </a:lnTo>
                <a:lnTo>
                  <a:pt x="245695" y="1482001"/>
                </a:lnTo>
                <a:lnTo>
                  <a:pt x="285975" y="1473647"/>
                </a:lnTo>
                <a:lnTo>
                  <a:pt x="322503" y="1461947"/>
                </a:lnTo>
                <a:lnTo>
                  <a:pt x="384848" y="1430159"/>
                </a:lnTo>
                <a:lnTo>
                  <a:pt x="433285" y="1388275"/>
                </a:lnTo>
                <a:lnTo>
                  <a:pt x="458217" y="1356456"/>
                </a:lnTo>
                <a:lnTo>
                  <a:pt x="479536" y="1322112"/>
                </a:lnTo>
                <a:lnTo>
                  <a:pt x="497240" y="1285242"/>
                </a:lnTo>
                <a:lnTo>
                  <a:pt x="511327" y="1245844"/>
                </a:lnTo>
                <a:lnTo>
                  <a:pt x="522750" y="1203860"/>
                </a:lnTo>
                <a:lnTo>
                  <a:pt x="532468" y="1159216"/>
                </a:lnTo>
                <a:lnTo>
                  <a:pt x="540482" y="1111911"/>
                </a:lnTo>
                <a:lnTo>
                  <a:pt x="546798" y="1061948"/>
                </a:lnTo>
                <a:lnTo>
                  <a:pt x="652665" y="55664"/>
                </a:lnTo>
                <a:lnTo>
                  <a:pt x="652665" y="48755"/>
                </a:lnTo>
                <a:lnTo>
                  <a:pt x="653745" y="41846"/>
                </a:lnTo>
                <a:lnTo>
                  <a:pt x="638468" y="6450"/>
                </a:lnTo>
                <a:lnTo>
                  <a:pt x="624281" y="716"/>
                </a:lnTo>
                <a:lnTo>
                  <a:pt x="6155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6241434" y="506934"/>
            <a:ext cx="857250" cy="139700"/>
            <a:chOff x="6241434" y="506934"/>
            <a:chExt cx="857250" cy="139700"/>
          </a:xfrm>
        </p:grpSpPr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1434" y="509980"/>
              <a:ext cx="86258" cy="11018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0327" y="539851"/>
              <a:ext cx="64617" cy="8183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0163" y="506934"/>
              <a:ext cx="368966" cy="11475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77"/>
                  </a:moveTo>
                  <a:lnTo>
                    <a:pt x="32359" y="100977"/>
                  </a:lnTo>
                  <a:lnTo>
                    <a:pt x="30264" y="100787"/>
                  </a:lnTo>
                  <a:lnTo>
                    <a:pt x="27266" y="100025"/>
                  </a:lnTo>
                  <a:lnTo>
                    <a:pt x="26225" y="99136"/>
                  </a:lnTo>
                  <a:lnTo>
                    <a:pt x="25057" y="96342"/>
                  </a:lnTo>
                  <a:lnTo>
                    <a:pt x="24765" y="94119"/>
                  </a:lnTo>
                  <a:lnTo>
                    <a:pt x="24765" y="40246"/>
                  </a:lnTo>
                  <a:lnTo>
                    <a:pt x="42595" y="40246"/>
                  </a:lnTo>
                  <a:lnTo>
                    <a:pt x="42595" y="31254"/>
                  </a:lnTo>
                  <a:lnTo>
                    <a:pt x="24765" y="31254"/>
                  </a:lnTo>
                  <a:lnTo>
                    <a:pt x="24765" y="8623"/>
                  </a:lnTo>
                  <a:lnTo>
                    <a:pt x="15925" y="8623"/>
                  </a:lnTo>
                  <a:lnTo>
                    <a:pt x="13106" y="31330"/>
                  </a:lnTo>
                  <a:lnTo>
                    <a:pt x="0" y="31330"/>
                  </a:lnTo>
                  <a:lnTo>
                    <a:pt x="0" y="40246"/>
                  </a:lnTo>
                  <a:lnTo>
                    <a:pt x="12801" y="40246"/>
                  </a:lnTo>
                  <a:lnTo>
                    <a:pt x="12801" y="95669"/>
                  </a:lnTo>
                  <a:lnTo>
                    <a:pt x="13360" y="99174"/>
                  </a:lnTo>
                  <a:lnTo>
                    <a:pt x="15595" y="104762"/>
                  </a:lnTo>
                  <a:lnTo>
                    <a:pt x="17538" y="106870"/>
                  </a:lnTo>
                  <a:lnTo>
                    <a:pt x="23075" y="109715"/>
                  </a:lnTo>
                  <a:lnTo>
                    <a:pt x="26974" y="110426"/>
                  </a:lnTo>
                  <a:lnTo>
                    <a:pt x="36918" y="110312"/>
                  </a:lnTo>
                  <a:lnTo>
                    <a:pt x="40728" y="109842"/>
                  </a:lnTo>
                  <a:lnTo>
                    <a:pt x="43129" y="109207"/>
                  </a:lnTo>
                  <a:lnTo>
                    <a:pt x="43129" y="100977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71" y="0"/>
                  </a:moveTo>
                  <a:lnTo>
                    <a:pt x="65062" y="0"/>
                  </a:lnTo>
                  <a:lnTo>
                    <a:pt x="65062" y="13106"/>
                  </a:lnTo>
                  <a:lnTo>
                    <a:pt x="77571" y="13106"/>
                  </a:lnTo>
                  <a:lnTo>
                    <a:pt x="775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5687" y="539088"/>
              <a:ext cx="162692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143" y="522898"/>
            <a:ext cx="1515110" cy="1515110"/>
          </a:xfrm>
          <a:custGeom>
            <a:avLst/>
            <a:gdLst/>
            <a:ahLst/>
            <a:cxnLst/>
            <a:rect l="l" t="t" r="r" b="b"/>
            <a:pathLst>
              <a:path w="1515109" h="1515110">
                <a:moveTo>
                  <a:pt x="1358404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358404"/>
                </a:lnTo>
                <a:lnTo>
                  <a:pt x="8001" y="1407877"/>
                </a:lnTo>
                <a:lnTo>
                  <a:pt x="30273" y="1450884"/>
                </a:lnTo>
                <a:lnTo>
                  <a:pt x="64215" y="1484824"/>
                </a:lnTo>
                <a:lnTo>
                  <a:pt x="107226" y="1507095"/>
                </a:lnTo>
                <a:lnTo>
                  <a:pt x="156705" y="1515097"/>
                </a:lnTo>
                <a:lnTo>
                  <a:pt x="1358404" y="1515097"/>
                </a:lnTo>
                <a:lnTo>
                  <a:pt x="1407877" y="1507095"/>
                </a:lnTo>
                <a:lnTo>
                  <a:pt x="1441474" y="1489697"/>
                </a:lnTo>
                <a:lnTo>
                  <a:pt x="156705" y="1489697"/>
                </a:lnTo>
                <a:lnTo>
                  <a:pt x="105643" y="1479362"/>
                </a:lnTo>
                <a:lnTo>
                  <a:pt x="63901" y="1451197"/>
                </a:lnTo>
                <a:lnTo>
                  <a:pt x="35734" y="1409458"/>
                </a:lnTo>
                <a:lnTo>
                  <a:pt x="25399" y="1358404"/>
                </a:lnTo>
                <a:lnTo>
                  <a:pt x="25399" y="156705"/>
                </a:lnTo>
                <a:lnTo>
                  <a:pt x="35734" y="105643"/>
                </a:lnTo>
                <a:lnTo>
                  <a:pt x="63901" y="63901"/>
                </a:lnTo>
                <a:lnTo>
                  <a:pt x="105643" y="35734"/>
                </a:lnTo>
                <a:lnTo>
                  <a:pt x="156705" y="25400"/>
                </a:lnTo>
                <a:lnTo>
                  <a:pt x="1441472" y="25399"/>
                </a:lnTo>
                <a:lnTo>
                  <a:pt x="1407877" y="8001"/>
                </a:lnTo>
                <a:lnTo>
                  <a:pt x="1358404" y="0"/>
                </a:lnTo>
                <a:close/>
              </a:path>
              <a:path w="1515109" h="1515110">
                <a:moveTo>
                  <a:pt x="1441472" y="25399"/>
                </a:moveTo>
                <a:lnTo>
                  <a:pt x="1358404" y="25400"/>
                </a:lnTo>
                <a:lnTo>
                  <a:pt x="1409458" y="35734"/>
                </a:lnTo>
                <a:lnTo>
                  <a:pt x="1451197" y="63901"/>
                </a:lnTo>
                <a:lnTo>
                  <a:pt x="1479362" y="105643"/>
                </a:lnTo>
                <a:lnTo>
                  <a:pt x="1489697" y="156705"/>
                </a:lnTo>
                <a:lnTo>
                  <a:pt x="1489697" y="1358404"/>
                </a:lnTo>
                <a:lnTo>
                  <a:pt x="1479362" y="1409458"/>
                </a:lnTo>
                <a:lnTo>
                  <a:pt x="1451197" y="1451197"/>
                </a:lnTo>
                <a:lnTo>
                  <a:pt x="1409458" y="1479362"/>
                </a:lnTo>
                <a:lnTo>
                  <a:pt x="1358404" y="1489697"/>
                </a:lnTo>
                <a:lnTo>
                  <a:pt x="1441474" y="1489697"/>
                </a:lnTo>
                <a:lnTo>
                  <a:pt x="1450884" y="1484824"/>
                </a:lnTo>
                <a:lnTo>
                  <a:pt x="1484824" y="1450884"/>
                </a:lnTo>
                <a:lnTo>
                  <a:pt x="1507095" y="1407877"/>
                </a:lnTo>
                <a:lnTo>
                  <a:pt x="1515097" y="1358404"/>
                </a:lnTo>
                <a:lnTo>
                  <a:pt x="1515097" y="156705"/>
                </a:lnTo>
                <a:lnTo>
                  <a:pt x="1507095" y="107226"/>
                </a:lnTo>
                <a:lnTo>
                  <a:pt x="1484824" y="64215"/>
                </a:lnTo>
                <a:lnTo>
                  <a:pt x="1450884" y="30273"/>
                </a:lnTo>
                <a:lnTo>
                  <a:pt x="1441472" y="25399"/>
                </a:lnTo>
                <a:close/>
              </a:path>
            </a:pathLst>
          </a:custGeom>
          <a:solidFill>
            <a:srgbClr val="95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3458" y="436616"/>
            <a:ext cx="1460500" cy="167640"/>
            <a:chOff x="473458" y="436616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58" y="436616"/>
              <a:ext cx="1263900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64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31" y="46977"/>
                  </a:moveTo>
                  <a:lnTo>
                    <a:pt x="228" y="46977"/>
                  </a:lnTo>
                  <a:lnTo>
                    <a:pt x="228" y="165163"/>
                  </a:lnTo>
                  <a:lnTo>
                    <a:pt x="32131" y="165163"/>
                  </a:lnTo>
                  <a:lnTo>
                    <a:pt x="32131" y="46977"/>
                  </a:lnTo>
                  <a:close/>
                </a:path>
                <a:path w="33019" h="165734">
                  <a:moveTo>
                    <a:pt x="32473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73" y="30060"/>
                  </a:lnTo>
                  <a:lnTo>
                    <a:pt x="32473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79" y="481411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165" y="481412"/>
            <a:ext cx="102882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5557" y="482673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59" y="481412"/>
            <a:ext cx="499109" cy="157480"/>
            <a:chOff x="2259359" y="481412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359" y="481415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330" y="481412"/>
              <a:ext cx="236597" cy="122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092706" y="1105564"/>
            <a:ext cx="476250" cy="151130"/>
            <a:chOff x="6092706" y="1105564"/>
            <a:chExt cx="476250" cy="15113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2706" y="1105564"/>
              <a:ext cx="433118" cy="13031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545639" y="1214372"/>
              <a:ext cx="22860" cy="42545"/>
            </a:xfrm>
            <a:custGeom>
              <a:avLst/>
              <a:gdLst/>
              <a:ahLst/>
              <a:cxnLst/>
              <a:rect l="l" t="t" r="r" b="b"/>
              <a:pathLst>
                <a:path w="22859" h="42544">
                  <a:moveTo>
                    <a:pt x="22771" y="0"/>
                  </a:moveTo>
                  <a:lnTo>
                    <a:pt x="2235" y="0"/>
                  </a:lnTo>
                  <a:lnTo>
                    <a:pt x="2235" y="19646"/>
                  </a:lnTo>
                  <a:lnTo>
                    <a:pt x="9969" y="20091"/>
                  </a:lnTo>
                  <a:lnTo>
                    <a:pt x="0" y="42049"/>
                  </a:lnTo>
                  <a:lnTo>
                    <a:pt x="7658" y="42049"/>
                  </a:lnTo>
                  <a:lnTo>
                    <a:pt x="22771" y="17068"/>
                  </a:lnTo>
                  <a:lnTo>
                    <a:pt x="22771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962209" y="1343605"/>
            <a:ext cx="479425" cy="116205"/>
            <a:chOff x="5962209" y="1343605"/>
            <a:chExt cx="479425" cy="116205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62209" y="1343610"/>
              <a:ext cx="79298" cy="9547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60812" y="1345383"/>
              <a:ext cx="77597" cy="937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65248" y="1343605"/>
              <a:ext cx="276212" cy="116017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6505833" y="1343608"/>
            <a:ext cx="188595" cy="122555"/>
            <a:chOff x="6505833" y="1343608"/>
            <a:chExt cx="188595" cy="12255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05833" y="1345383"/>
              <a:ext cx="77597" cy="9376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10281" y="1343608"/>
              <a:ext cx="84010" cy="122326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4355847" y="957517"/>
            <a:ext cx="673100" cy="803910"/>
          </a:xfrm>
          <a:custGeom>
            <a:avLst/>
            <a:gdLst/>
            <a:ahLst/>
            <a:cxnLst/>
            <a:rect l="l" t="t" r="r" b="b"/>
            <a:pathLst>
              <a:path w="673100" h="803910">
                <a:moveTo>
                  <a:pt x="260807" y="99364"/>
                </a:moveTo>
                <a:lnTo>
                  <a:pt x="251458" y="99364"/>
                </a:lnTo>
                <a:lnTo>
                  <a:pt x="242441" y="101904"/>
                </a:lnTo>
                <a:lnTo>
                  <a:pt x="212220" y="127304"/>
                </a:lnTo>
                <a:lnTo>
                  <a:pt x="170992" y="480364"/>
                </a:lnTo>
                <a:lnTo>
                  <a:pt x="170119" y="486714"/>
                </a:lnTo>
                <a:lnTo>
                  <a:pt x="166775" y="529894"/>
                </a:lnTo>
                <a:lnTo>
                  <a:pt x="165884" y="570534"/>
                </a:lnTo>
                <a:lnTo>
                  <a:pt x="165996" y="576884"/>
                </a:lnTo>
                <a:lnTo>
                  <a:pt x="171357" y="622604"/>
                </a:lnTo>
                <a:lnTo>
                  <a:pt x="188902" y="661974"/>
                </a:lnTo>
                <a:lnTo>
                  <a:pt x="225659" y="694994"/>
                </a:lnTo>
                <a:lnTo>
                  <a:pt x="276352" y="706424"/>
                </a:lnTo>
                <a:lnTo>
                  <a:pt x="299072" y="705154"/>
                </a:lnTo>
                <a:lnTo>
                  <a:pt x="320603" y="700074"/>
                </a:lnTo>
                <a:lnTo>
                  <a:pt x="340951" y="691184"/>
                </a:lnTo>
                <a:lnTo>
                  <a:pt x="342868" y="689914"/>
                </a:lnTo>
                <a:lnTo>
                  <a:pt x="276352" y="689914"/>
                </a:lnTo>
                <a:lnTo>
                  <a:pt x="246986" y="686104"/>
                </a:lnTo>
                <a:lnTo>
                  <a:pt x="203805" y="654354"/>
                </a:lnTo>
                <a:lnTo>
                  <a:pt x="187614" y="617524"/>
                </a:lnTo>
                <a:lnTo>
                  <a:pt x="181786" y="576884"/>
                </a:lnTo>
                <a:lnTo>
                  <a:pt x="181432" y="566724"/>
                </a:lnTo>
                <a:lnTo>
                  <a:pt x="181503" y="547674"/>
                </a:lnTo>
                <a:lnTo>
                  <a:pt x="183937" y="507034"/>
                </a:lnTo>
                <a:lnTo>
                  <a:pt x="221068" y="151434"/>
                </a:lnTo>
                <a:lnTo>
                  <a:pt x="247621" y="117144"/>
                </a:lnTo>
                <a:lnTo>
                  <a:pt x="254048" y="114604"/>
                </a:lnTo>
                <a:lnTo>
                  <a:pt x="303473" y="114604"/>
                </a:lnTo>
                <a:lnTo>
                  <a:pt x="296584" y="108254"/>
                </a:lnTo>
                <a:lnTo>
                  <a:pt x="286491" y="103174"/>
                </a:lnTo>
                <a:lnTo>
                  <a:pt x="274566" y="100634"/>
                </a:lnTo>
                <a:lnTo>
                  <a:pt x="260807" y="99364"/>
                </a:lnTo>
                <a:close/>
              </a:path>
              <a:path w="673100" h="803910">
                <a:moveTo>
                  <a:pt x="583082" y="114604"/>
                </a:moveTo>
                <a:lnTo>
                  <a:pt x="542340" y="114604"/>
                </a:lnTo>
                <a:lnTo>
                  <a:pt x="551398" y="115874"/>
                </a:lnTo>
                <a:lnTo>
                  <a:pt x="559598" y="118414"/>
                </a:lnTo>
                <a:lnTo>
                  <a:pt x="581847" y="152704"/>
                </a:lnTo>
                <a:lnTo>
                  <a:pt x="580339" y="162864"/>
                </a:lnTo>
                <a:lnTo>
                  <a:pt x="563003" y="232714"/>
                </a:lnTo>
                <a:lnTo>
                  <a:pt x="546588" y="293674"/>
                </a:lnTo>
                <a:lnTo>
                  <a:pt x="526299" y="355904"/>
                </a:lnTo>
                <a:lnTo>
                  <a:pt x="504069" y="415594"/>
                </a:lnTo>
                <a:lnTo>
                  <a:pt x="481178" y="471474"/>
                </a:lnTo>
                <a:lnTo>
                  <a:pt x="456134" y="524814"/>
                </a:lnTo>
                <a:lnTo>
                  <a:pt x="428929" y="574344"/>
                </a:lnTo>
                <a:lnTo>
                  <a:pt x="399508" y="616254"/>
                </a:lnTo>
                <a:lnTo>
                  <a:pt x="367564" y="649274"/>
                </a:lnTo>
                <a:lnTo>
                  <a:pt x="333016" y="674674"/>
                </a:lnTo>
                <a:lnTo>
                  <a:pt x="295886" y="688644"/>
                </a:lnTo>
                <a:lnTo>
                  <a:pt x="276352" y="689914"/>
                </a:lnTo>
                <a:lnTo>
                  <a:pt x="342868" y="689914"/>
                </a:lnTo>
                <a:lnTo>
                  <a:pt x="378308" y="663244"/>
                </a:lnTo>
                <a:lnTo>
                  <a:pt x="412417" y="626414"/>
                </a:lnTo>
                <a:lnTo>
                  <a:pt x="443506" y="581964"/>
                </a:lnTo>
                <a:lnTo>
                  <a:pt x="471572" y="531164"/>
                </a:lnTo>
                <a:lnTo>
                  <a:pt x="496717" y="476554"/>
                </a:lnTo>
                <a:lnTo>
                  <a:pt x="519614" y="420674"/>
                </a:lnTo>
                <a:lnTo>
                  <a:pt x="535432" y="377494"/>
                </a:lnTo>
                <a:lnTo>
                  <a:pt x="545795" y="344474"/>
                </a:lnTo>
                <a:lnTo>
                  <a:pt x="550976" y="329234"/>
                </a:lnTo>
                <a:lnTo>
                  <a:pt x="556102" y="312724"/>
                </a:lnTo>
                <a:lnTo>
                  <a:pt x="561117" y="296214"/>
                </a:lnTo>
                <a:lnTo>
                  <a:pt x="566028" y="280974"/>
                </a:lnTo>
                <a:lnTo>
                  <a:pt x="570839" y="264464"/>
                </a:lnTo>
                <a:lnTo>
                  <a:pt x="575359" y="249224"/>
                </a:lnTo>
                <a:lnTo>
                  <a:pt x="579454" y="235254"/>
                </a:lnTo>
                <a:lnTo>
                  <a:pt x="583128" y="221284"/>
                </a:lnTo>
                <a:lnTo>
                  <a:pt x="586384" y="207314"/>
                </a:lnTo>
                <a:lnTo>
                  <a:pt x="591772" y="184454"/>
                </a:lnTo>
                <a:lnTo>
                  <a:pt x="595884" y="166674"/>
                </a:lnTo>
                <a:lnTo>
                  <a:pt x="597762" y="151434"/>
                </a:lnTo>
                <a:lnTo>
                  <a:pt x="596519" y="137464"/>
                </a:lnTo>
                <a:lnTo>
                  <a:pt x="592151" y="126034"/>
                </a:lnTo>
                <a:lnTo>
                  <a:pt x="584657" y="115874"/>
                </a:lnTo>
                <a:lnTo>
                  <a:pt x="583082" y="114604"/>
                </a:lnTo>
                <a:close/>
              </a:path>
              <a:path w="673100" h="803910">
                <a:moveTo>
                  <a:pt x="303473" y="114604"/>
                </a:moveTo>
                <a:lnTo>
                  <a:pt x="260807" y="114604"/>
                </a:lnTo>
                <a:lnTo>
                  <a:pt x="271220" y="115874"/>
                </a:lnTo>
                <a:lnTo>
                  <a:pt x="280017" y="118414"/>
                </a:lnTo>
                <a:lnTo>
                  <a:pt x="300684" y="151434"/>
                </a:lnTo>
                <a:lnTo>
                  <a:pt x="300532" y="159054"/>
                </a:lnTo>
                <a:lnTo>
                  <a:pt x="265988" y="487984"/>
                </a:lnTo>
                <a:lnTo>
                  <a:pt x="264247" y="503224"/>
                </a:lnTo>
                <a:lnTo>
                  <a:pt x="262534" y="521004"/>
                </a:lnTo>
                <a:lnTo>
                  <a:pt x="260879" y="561644"/>
                </a:lnTo>
                <a:lnTo>
                  <a:pt x="261131" y="570534"/>
                </a:lnTo>
                <a:lnTo>
                  <a:pt x="262102" y="580694"/>
                </a:lnTo>
                <a:lnTo>
                  <a:pt x="263721" y="589584"/>
                </a:lnTo>
                <a:lnTo>
                  <a:pt x="265988" y="595934"/>
                </a:lnTo>
                <a:lnTo>
                  <a:pt x="269443" y="606094"/>
                </a:lnTo>
                <a:lnTo>
                  <a:pt x="276352" y="609904"/>
                </a:lnTo>
                <a:lnTo>
                  <a:pt x="286702" y="609904"/>
                </a:lnTo>
                <a:lnTo>
                  <a:pt x="297609" y="607364"/>
                </a:lnTo>
                <a:lnTo>
                  <a:pt x="309591" y="601014"/>
                </a:lnTo>
                <a:lnTo>
                  <a:pt x="317428" y="593394"/>
                </a:lnTo>
                <a:lnTo>
                  <a:pt x="282663" y="593394"/>
                </a:lnTo>
                <a:lnTo>
                  <a:pt x="279209" y="589584"/>
                </a:lnTo>
                <a:lnTo>
                  <a:pt x="276923" y="574344"/>
                </a:lnTo>
                <a:lnTo>
                  <a:pt x="276352" y="566724"/>
                </a:lnTo>
                <a:lnTo>
                  <a:pt x="276465" y="551484"/>
                </a:lnTo>
                <a:lnTo>
                  <a:pt x="278712" y="512114"/>
                </a:lnTo>
                <a:lnTo>
                  <a:pt x="281533" y="489254"/>
                </a:lnTo>
                <a:lnTo>
                  <a:pt x="316077" y="161594"/>
                </a:lnTo>
                <a:lnTo>
                  <a:pt x="316659" y="147624"/>
                </a:lnTo>
                <a:lnTo>
                  <a:pt x="314979" y="136194"/>
                </a:lnTo>
                <a:lnTo>
                  <a:pt x="311041" y="126034"/>
                </a:lnTo>
                <a:lnTo>
                  <a:pt x="304850" y="115874"/>
                </a:lnTo>
                <a:lnTo>
                  <a:pt x="303473" y="114604"/>
                </a:lnTo>
                <a:close/>
              </a:path>
              <a:path w="673100" h="803910">
                <a:moveTo>
                  <a:pt x="542340" y="99364"/>
                </a:moveTo>
                <a:lnTo>
                  <a:pt x="494402" y="123494"/>
                </a:lnTo>
                <a:lnTo>
                  <a:pt x="480206" y="169214"/>
                </a:lnTo>
                <a:lnTo>
                  <a:pt x="473460" y="195884"/>
                </a:lnTo>
                <a:lnTo>
                  <a:pt x="466826" y="221284"/>
                </a:lnTo>
                <a:lnTo>
                  <a:pt x="453330" y="270814"/>
                </a:lnTo>
                <a:lnTo>
                  <a:pt x="436494" y="322884"/>
                </a:lnTo>
                <a:lnTo>
                  <a:pt x="426618" y="349554"/>
                </a:lnTo>
                <a:lnTo>
                  <a:pt x="422077" y="362254"/>
                </a:lnTo>
                <a:lnTo>
                  <a:pt x="417107" y="374954"/>
                </a:lnTo>
                <a:lnTo>
                  <a:pt x="411711" y="387654"/>
                </a:lnTo>
                <a:lnTo>
                  <a:pt x="405892" y="401624"/>
                </a:lnTo>
                <a:lnTo>
                  <a:pt x="387264" y="444804"/>
                </a:lnTo>
                <a:lnTo>
                  <a:pt x="367445" y="486714"/>
                </a:lnTo>
                <a:lnTo>
                  <a:pt x="345910" y="527354"/>
                </a:lnTo>
                <a:lnTo>
                  <a:pt x="338731" y="538784"/>
                </a:lnTo>
                <a:lnTo>
                  <a:pt x="331661" y="550214"/>
                </a:lnTo>
                <a:lnTo>
                  <a:pt x="324700" y="560374"/>
                </a:lnTo>
                <a:lnTo>
                  <a:pt x="319577" y="566724"/>
                </a:lnTo>
                <a:lnTo>
                  <a:pt x="314556" y="573074"/>
                </a:lnTo>
                <a:lnTo>
                  <a:pt x="309645" y="578154"/>
                </a:lnTo>
                <a:lnTo>
                  <a:pt x="304850" y="583234"/>
                </a:lnTo>
                <a:lnTo>
                  <a:pt x="298513" y="589584"/>
                </a:lnTo>
                <a:lnTo>
                  <a:pt x="293027" y="593394"/>
                </a:lnTo>
                <a:lnTo>
                  <a:pt x="317428" y="593394"/>
                </a:lnTo>
                <a:lnTo>
                  <a:pt x="351313" y="548944"/>
                </a:lnTo>
                <a:lnTo>
                  <a:pt x="379378" y="499414"/>
                </a:lnTo>
                <a:lnTo>
                  <a:pt x="405944" y="442264"/>
                </a:lnTo>
                <a:lnTo>
                  <a:pt x="429694" y="385114"/>
                </a:lnTo>
                <a:lnTo>
                  <a:pt x="449767" y="333044"/>
                </a:lnTo>
                <a:lnTo>
                  <a:pt x="467462" y="278434"/>
                </a:lnTo>
                <a:lnTo>
                  <a:pt x="483667" y="222554"/>
                </a:lnTo>
                <a:lnTo>
                  <a:pt x="497049" y="169214"/>
                </a:lnTo>
                <a:lnTo>
                  <a:pt x="502602" y="145084"/>
                </a:lnTo>
                <a:lnTo>
                  <a:pt x="504874" y="137464"/>
                </a:lnTo>
                <a:lnTo>
                  <a:pt x="534263" y="114604"/>
                </a:lnTo>
                <a:lnTo>
                  <a:pt x="583082" y="114604"/>
                </a:lnTo>
                <a:lnTo>
                  <a:pt x="575209" y="108254"/>
                </a:lnTo>
                <a:lnTo>
                  <a:pt x="565003" y="103174"/>
                </a:lnTo>
                <a:lnTo>
                  <a:pt x="554046" y="100634"/>
                </a:lnTo>
                <a:lnTo>
                  <a:pt x="542340" y="99364"/>
                </a:lnTo>
                <a:close/>
              </a:path>
              <a:path w="673100" h="803910">
                <a:moveTo>
                  <a:pt x="666388" y="273354"/>
                </a:moveTo>
                <a:lnTo>
                  <a:pt x="637336" y="273354"/>
                </a:lnTo>
                <a:lnTo>
                  <a:pt x="627442" y="308914"/>
                </a:lnTo>
                <a:lnTo>
                  <a:pt x="616805" y="344474"/>
                </a:lnTo>
                <a:lnTo>
                  <a:pt x="593293" y="414324"/>
                </a:lnTo>
                <a:lnTo>
                  <a:pt x="566296" y="481634"/>
                </a:lnTo>
                <a:lnTo>
                  <a:pt x="535432" y="547674"/>
                </a:lnTo>
                <a:lnTo>
                  <a:pt x="533107" y="552754"/>
                </a:lnTo>
                <a:lnTo>
                  <a:pt x="533984" y="555294"/>
                </a:lnTo>
                <a:lnTo>
                  <a:pt x="542048" y="559104"/>
                </a:lnTo>
                <a:lnTo>
                  <a:pt x="545198" y="559104"/>
                </a:lnTo>
                <a:lnTo>
                  <a:pt x="564198" y="521004"/>
                </a:lnTo>
                <a:lnTo>
                  <a:pt x="579688" y="485444"/>
                </a:lnTo>
                <a:lnTo>
                  <a:pt x="607110" y="416864"/>
                </a:lnTo>
                <a:lnTo>
                  <a:pt x="630623" y="347014"/>
                </a:lnTo>
                <a:lnTo>
                  <a:pt x="651154" y="277164"/>
                </a:lnTo>
                <a:lnTo>
                  <a:pt x="666997" y="277164"/>
                </a:lnTo>
                <a:lnTo>
                  <a:pt x="666388" y="273354"/>
                </a:lnTo>
                <a:close/>
              </a:path>
              <a:path w="673100" h="803910">
                <a:moveTo>
                  <a:pt x="666997" y="277164"/>
                </a:moveTo>
                <a:lnTo>
                  <a:pt x="651154" y="277164"/>
                </a:lnTo>
                <a:lnTo>
                  <a:pt x="658050" y="307644"/>
                </a:lnTo>
                <a:lnTo>
                  <a:pt x="660361" y="315264"/>
                </a:lnTo>
                <a:lnTo>
                  <a:pt x="663511" y="317804"/>
                </a:lnTo>
                <a:lnTo>
                  <a:pt x="671576" y="313994"/>
                </a:lnTo>
                <a:lnTo>
                  <a:pt x="673011" y="311454"/>
                </a:lnTo>
                <a:lnTo>
                  <a:pt x="671868" y="307644"/>
                </a:lnTo>
                <a:lnTo>
                  <a:pt x="666997" y="277164"/>
                </a:lnTo>
                <a:close/>
              </a:path>
              <a:path w="673100" h="803910">
                <a:moveTo>
                  <a:pt x="651154" y="232714"/>
                </a:moveTo>
                <a:lnTo>
                  <a:pt x="647700" y="233984"/>
                </a:lnTo>
                <a:lnTo>
                  <a:pt x="644232" y="239064"/>
                </a:lnTo>
                <a:lnTo>
                  <a:pt x="604520" y="288594"/>
                </a:lnTo>
                <a:lnTo>
                  <a:pt x="601065" y="293674"/>
                </a:lnTo>
                <a:lnTo>
                  <a:pt x="601065" y="297484"/>
                </a:lnTo>
                <a:lnTo>
                  <a:pt x="607974" y="302564"/>
                </a:lnTo>
                <a:lnTo>
                  <a:pt x="611416" y="302564"/>
                </a:lnTo>
                <a:lnTo>
                  <a:pt x="614883" y="297484"/>
                </a:lnTo>
                <a:lnTo>
                  <a:pt x="637336" y="273354"/>
                </a:lnTo>
                <a:lnTo>
                  <a:pt x="666388" y="273354"/>
                </a:lnTo>
                <a:lnTo>
                  <a:pt x="661517" y="242874"/>
                </a:lnTo>
                <a:lnTo>
                  <a:pt x="660361" y="237794"/>
                </a:lnTo>
                <a:lnTo>
                  <a:pt x="658050" y="235254"/>
                </a:lnTo>
                <a:lnTo>
                  <a:pt x="651154" y="232714"/>
                </a:lnTo>
                <a:close/>
              </a:path>
              <a:path w="673100" h="803910">
                <a:moveTo>
                  <a:pt x="260807" y="133654"/>
                </a:moveTo>
                <a:lnTo>
                  <a:pt x="250976" y="134924"/>
                </a:lnTo>
                <a:lnTo>
                  <a:pt x="243960" y="138734"/>
                </a:lnTo>
                <a:lnTo>
                  <a:pt x="239754" y="146354"/>
                </a:lnTo>
                <a:lnTo>
                  <a:pt x="238353" y="156514"/>
                </a:lnTo>
                <a:lnTo>
                  <a:pt x="239754" y="165404"/>
                </a:lnTo>
                <a:lnTo>
                  <a:pt x="243960" y="173024"/>
                </a:lnTo>
                <a:lnTo>
                  <a:pt x="250976" y="176834"/>
                </a:lnTo>
                <a:lnTo>
                  <a:pt x="260807" y="178104"/>
                </a:lnTo>
                <a:lnTo>
                  <a:pt x="270627" y="176834"/>
                </a:lnTo>
                <a:lnTo>
                  <a:pt x="277644" y="173024"/>
                </a:lnTo>
                <a:lnTo>
                  <a:pt x="281856" y="165404"/>
                </a:lnTo>
                <a:lnTo>
                  <a:pt x="283260" y="156514"/>
                </a:lnTo>
                <a:lnTo>
                  <a:pt x="281856" y="146354"/>
                </a:lnTo>
                <a:lnTo>
                  <a:pt x="277644" y="138734"/>
                </a:lnTo>
                <a:lnTo>
                  <a:pt x="270627" y="134924"/>
                </a:lnTo>
                <a:lnTo>
                  <a:pt x="260807" y="133654"/>
                </a:lnTo>
                <a:close/>
              </a:path>
              <a:path w="673100" h="803910">
                <a:moveTo>
                  <a:pt x="540600" y="0"/>
                </a:moveTo>
                <a:lnTo>
                  <a:pt x="537159" y="0"/>
                </a:lnTo>
                <a:lnTo>
                  <a:pt x="530250" y="6908"/>
                </a:lnTo>
                <a:lnTo>
                  <a:pt x="530250" y="10363"/>
                </a:lnTo>
                <a:lnTo>
                  <a:pt x="533704" y="13817"/>
                </a:lnTo>
                <a:lnTo>
                  <a:pt x="549249" y="31089"/>
                </a:lnTo>
                <a:lnTo>
                  <a:pt x="527926" y="52412"/>
                </a:lnTo>
                <a:lnTo>
                  <a:pt x="528231" y="55562"/>
                </a:lnTo>
                <a:lnTo>
                  <a:pt x="533984" y="63626"/>
                </a:lnTo>
                <a:lnTo>
                  <a:pt x="537730" y="63334"/>
                </a:lnTo>
                <a:lnTo>
                  <a:pt x="559600" y="41440"/>
                </a:lnTo>
                <a:lnTo>
                  <a:pt x="579378" y="41440"/>
                </a:lnTo>
                <a:lnTo>
                  <a:pt x="569976" y="31089"/>
                </a:lnTo>
                <a:lnTo>
                  <a:pt x="580326" y="20739"/>
                </a:lnTo>
                <a:lnTo>
                  <a:pt x="559600" y="20739"/>
                </a:lnTo>
                <a:lnTo>
                  <a:pt x="544068" y="3441"/>
                </a:lnTo>
                <a:lnTo>
                  <a:pt x="540600" y="0"/>
                </a:lnTo>
                <a:close/>
              </a:path>
              <a:path w="673100" h="803910">
                <a:moveTo>
                  <a:pt x="579378" y="41440"/>
                </a:moveTo>
                <a:lnTo>
                  <a:pt x="559600" y="41440"/>
                </a:lnTo>
                <a:lnTo>
                  <a:pt x="575157" y="58724"/>
                </a:lnTo>
                <a:lnTo>
                  <a:pt x="578599" y="62179"/>
                </a:lnTo>
                <a:lnTo>
                  <a:pt x="582066" y="62483"/>
                </a:lnTo>
                <a:lnTo>
                  <a:pt x="588975" y="56718"/>
                </a:lnTo>
                <a:lnTo>
                  <a:pt x="589546" y="53543"/>
                </a:lnTo>
                <a:lnTo>
                  <a:pt x="587235" y="50088"/>
                </a:lnTo>
                <a:lnTo>
                  <a:pt x="579378" y="41440"/>
                </a:lnTo>
                <a:close/>
              </a:path>
              <a:path w="673100" h="803910">
                <a:moveTo>
                  <a:pt x="583793" y="0"/>
                </a:moveTo>
                <a:lnTo>
                  <a:pt x="580339" y="0"/>
                </a:lnTo>
                <a:lnTo>
                  <a:pt x="559600" y="20739"/>
                </a:lnTo>
                <a:lnTo>
                  <a:pt x="580326" y="20739"/>
                </a:lnTo>
                <a:lnTo>
                  <a:pt x="590702" y="10363"/>
                </a:lnTo>
                <a:lnTo>
                  <a:pt x="590702" y="6908"/>
                </a:lnTo>
                <a:lnTo>
                  <a:pt x="583793" y="0"/>
                </a:lnTo>
                <a:close/>
              </a:path>
              <a:path w="673100" h="803910">
                <a:moveTo>
                  <a:pt x="410340" y="761695"/>
                </a:moveTo>
                <a:lnTo>
                  <a:pt x="388620" y="761695"/>
                </a:lnTo>
                <a:lnTo>
                  <a:pt x="373075" y="791057"/>
                </a:lnTo>
                <a:lnTo>
                  <a:pt x="370751" y="795642"/>
                </a:lnTo>
                <a:lnTo>
                  <a:pt x="371335" y="799109"/>
                </a:lnTo>
                <a:lnTo>
                  <a:pt x="378256" y="803719"/>
                </a:lnTo>
                <a:lnTo>
                  <a:pt x="381114" y="802551"/>
                </a:lnTo>
                <a:lnTo>
                  <a:pt x="383438" y="797966"/>
                </a:lnTo>
                <a:lnTo>
                  <a:pt x="410340" y="761695"/>
                </a:lnTo>
                <a:close/>
              </a:path>
              <a:path w="673100" h="803910">
                <a:moveTo>
                  <a:pt x="151396" y="716775"/>
                </a:moveTo>
                <a:lnTo>
                  <a:pt x="146799" y="720255"/>
                </a:lnTo>
                <a:lnTo>
                  <a:pt x="142189" y="723696"/>
                </a:lnTo>
                <a:lnTo>
                  <a:pt x="141617" y="727709"/>
                </a:lnTo>
                <a:lnTo>
                  <a:pt x="172064" y="759536"/>
                </a:lnTo>
                <a:lnTo>
                  <a:pt x="222634" y="785768"/>
                </a:lnTo>
                <a:lnTo>
                  <a:pt x="260201" y="793540"/>
                </a:lnTo>
                <a:lnTo>
                  <a:pt x="279806" y="794511"/>
                </a:lnTo>
                <a:lnTo>
                  <a:pt x="308618" y="792457"/>
                </a:lnTo>
                <a:lnTo>
                  <a:pt x="336361" y="786299"/>
                </a:lnTo>
                <a:lnTo>
                  <a:pt x="355427" y="778967"/>
                </a:lnTo>
                <a:lnTo>
                  <a:pt x="279806" y="778967"/>
                </a:lnTo>
                <a:lnTo>
                  <a:pt x="262635" y="778157"/>
                </a:lnTo>
                <a:lnTo>
                  <a:pt x="212432" y="766013"/>
                </a:lnTo>
                <a:lnTo>
                  <a:pt x="170020" y="737350"/>
                </a:lnTo>
                <a:lnTo>
                  <a:pt x="155435" y="717918"/>
                </a:lnTo>
                <a:lnTo>
                  <a:pt x="151396" y="716775"/>
                </a:lnTo>
                <a:close/>
              </a:path>
              <a:path w="673100" h="803910">
                <a:moveTo>
                  <a:pt x="421995" y="723099"/>
                </a:moveTo>
                <a:lnTo>
                  <a:pt x="412800" y="725423"/>
                </a:lnTo>
                <a:lnTo>
                  <a:pt x="347167" y="734059"/>
                </a:lnTo>
                <a:lnTo>
                  <a:pt x="341401" y="735190"/>
                </a:lnTo>
                <a:lnTo>
                  <a:pt x="338797" y="737781"/>
                </a:lnTo>
                <a:lnTo>
                  <a:pt x="339953" y="745845"/>
                </a:lnTo>
                <a:lnTo>
                  <a:pt x="342544" y="747877"/>
                </a:lnTo>
                <a:lnTo>
                  <a:pt x="379984" y="747877"/>
                </a:lnTo>
                <a:lnTo>
                  <a:pt x="356232" y="761473"/>
                </a:lnTo>
                <a:lnTo>
                  <a:pt x="331614" y="771190"/>
                </a:lnTo>
                <a:lnTo>
                  <a:pt x="306137" y="777022"/>
                </a:lnTo>
                <a:lnTo>
                  <a:pt x="279806" y="778967"/>
                </a:lnTo>
                <a:lnTo>
                  <a:pt x="355427" y="778967"/>
                </a:lnTo>
                <a:lnTo>
                  <a:pt x="363029" y="776043"/>
                </a:lnTo>
                <a:lnTo>
                  <a:pt x="388620" y="761695"/>
                </a:lnTo>
                <a:lnTo>
                  <a:pt x="410340" y="761695"/>
                </a:lnTo>
                <a:lnTo>
                  <a:pt x="423151" y="744423"/>
                </a:lnTo>
                <a:lnTo>
                  <a:pt x="427748" y="738657"/>
                </a:lnTo>
                <a:lnTo>
                  <a:pt x="429475" y="733475"/>
                </a:lnTo>
                <a:lnTo>
                  <a:pt x="427189" y="724268"/>
                </a:lnTo>
                <a:lnTo>
                  <a:pt x="421995" y="723099"/>
                </a:lnTo>
                <a:close/>
              </a:path>
              <a:path w="673100" h="803910">
                <a:moveTo>
                  <a:pt x="67056" y="422300"/>
                </a:moveTo>
                <a:lnTo>
                  <a:pt x="58991" y="425742"/>
                </a:lnTo>
                <a:lnTo>
                  <a:pt x="58127" y="428942"/>
                </a:lnTo>
                <a:lnTo>
                  <a:pt x="60452" y="433527"/>
                </a:lnTo>
                <a:lnTo>
                  <a:pt x="81165" y="500875"/>
                </a:lnTo>
                <a:lnTo>
                  <a:pt x="83477" y="506653"/>
                </a:lnTo>
                <a:lnTo>
                  <a:pt x="86626" y="509816"/>
                </a:lnTo>
                <a:lnTo>
                  <a:pt x="94691" y="510971"/>
                </a:lnTo>
                <a:lnTo>
                  <a:pt x="98450" y="508393"/>
                </a:lnTo>
                <a:lnTo>
                  <a:pt x="101904" y="502615"/>
                </a:lnTo>
                <a:lnTo>
                  <a:pt x="121651" y="468058"/>
                </a:lnTo>
                <a:lnTo>
                  <a:pt x="101904" y="468058"/>
                </a:lnTo>
                <a:lnTo>
                  <a:pt x="102093" y="466343"/>
                </a:lnTo>
                <a:lnTo>
                  <a:pt x="88087" y="466343"/>
                </a:lnTo>
                <a:lnTo>
                  <a:pt x="72542" y="428345"/>
                </a:lnTo>
                <a:lnTo>
                  <a:pt x="70218" y="423760"/>
                </a:lnTo>
                <a:lnTo>
                  <a:pt x="67056" y="422300"/>
                </a:lnTo>
                <a:close/>
              </a:path>
              <a:path w="673100" h="803910">
                <a:moveTo>
                  <a:pt x="131521" y="429221"/>
                </a:moveTo>
                <a:lnTo>
                  <a:pt x="128371" y="430072"/>
                </a:lnTo>
                <a:lnTo>
                  <a:pt x="126085" y="433527"/>
                </a:lnTo>
                <a:lnTo>
                  <a:pt x="101904" y="468058"/>
                </a:lnTo>
                <a:lnTo>
                  <a:pt x="121651" y="468058"/>
                </a:lnTo>
                <a:lnTo>
                  <a:pt x="136448" y="442163"/>
                </a:lnTo>
                <a:lnTo>
                  <a:pt x="139903" y="436410"/>
                </a:lnTo>
                <a:lnTo>
                  <a:pt x="139611" y="432663"/>
                </a:lnTo>
                <a:lnTo>
                  <a:pt x="135585" y="430923"/>
                </a:lnTo>
                <a:lnTo>
                  <a:pt x="131521" y="429221"/>
                </a:lnTo>
                <a:close/>
              </a:path>
              <a:path w="673100" h="803910">
                <a:moveTo>
                  <a:pt x="129540" y="113995"/>
                </a:moveTo>
                <a:lnTo>
                  <a:pt x="117447" y="115725"/>
                </a:lnTo>
                <a:lnTo>
                  <a:pt x="108812" y="120911"/>
                </a:lnTo>
                <a:lnTo>
                  <a:pt x="103631" y="129548"/>
                </a:lnTo>
                <a:lnTo>
                  <a:pt x="101904" y="141630"/>
                </a:lnTo>
                <a:lnTo>
                  <a:pt x="102981" y="151022"/>
                </a:lnTo>
                <a:lnTo>
                  <a:pt x="106216" y="158470"/>
                </a:lnTo>
                <a:lnTo>
                  <a:pt x="111613" y="163976"/>
                </a:lnTo>
                <a:lnTo>
                  <a:pt x="119176" y="167538"/>
                </a:lnTo>
                <a:lnTo>
                  <a:pt x="88087" y="466343"/>
                </a:lnTo>
                <a:lnTo>
                  <a:pt x="102093" y="466343"/>
                </a:lnTo>
                <a:lnTo>
                  <a:pt x="134721" y="169265"/>
                </a:lnTo>
                <a:lnTo>
                  <a:pt x="144536" y="166247"/>
                </a:lnTo>
                <a:lnTo>
                  <a:pt x="151553" y="160639"/>
                </a:lnTo>
                <a:lnTo>
                  <a:pt x="155768" y="152434"/>
                </a:lnTo>
                <a:lnTo>
                  <a:pt x="157175" y="141630"/>
                </a:lnTo>
                <a:lnTo>
                  <a:pt x="155445" y="129548"/>
                </a:lnTo>
                <a:lnTo>
                  <a:pt x="150258" y="120911"/>
                </a:lnTo>
                <a:lnTo>
                  <a:pt x="141621" y="115725"/>
                </a:lnTo>
                <a:lnTo>
                  <a:pt x="129540" y="113995"/>
                </a:lnTo>
                <a:close/>
              </a:path>
              <a:path w="673100" h="803910">
                <a:moveTo>
                  <a:pt x="50088" y="167538"/>
                </a:moveTo>
                <a:lnTo>
                  <a:pt x="29349" y="167538"/>
                </a:lnTo>
                <a:lnTo>
                  <a:pt x="29349" y="173304"/>
                </a:lnTo>
                <a:lnTo>
                  <a:pt x="27635" y="178193"/>
                </a:lnTo>
                <a:lnTo>
                  <a:pt x="24168" y="182206"/>
                </a:lnTo>
                <a:lnTo>
                  <a:pt x="20726" y="186270"/>
                </a:lnTo>
                <a:lnTo>
                  <a:pt x="13220" y="188264"/>
                </a:lnTo>
                <a:lnTo>
                  <a:pt x="0" y="188264"/>
                </a:lnTo>
                <a:lnTo>
                  <a:pt x="0" y="202082"/>
                </a:lnTo>
                <a:lnTo>
                  <a:pt x="25908" y="202082"/>
                </a:lnTo>
                <a:lnTo>
                  <a:pt x="25908" y="278079"/>
                </a:lnTo>
                <a:lnTo>
                  <a:pt x="50088" y="278079"/>
                </a:lnTo>
                <a:lnTo>
                  <a:pt x="50088" y="167538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8713" y="1902424"/>
            <a:ext cx="871219" cy="1040130"/>
          </a:xfrm>
          <a:custGeom>
            <a:avLst/>
            <a:gdLst/>
            <a:ahLst/>
            <a:cxnLst/>
            <a:rect l="l" t="t" r="r" b="b"/>
            <a:pathLst>
              <a:path w="871219" h="1040130">
                <a:moveTo>
                  <a:pt x="337527" y="128054"/>
                </a:moveTo>
                <a:lnTo>
                  <a:pt x="291706" y="143294"/>
                </a:lnTo>
                <a:lnTo>
                  <a:pt x="269271" y="177584"/>
                </a:lnTo>
                <a:lnTo>
                  <a:pt x="221297" y="622084"/>
                </a:lnTo>
                <a:lnTo>
                  <a:pt x="220172" y="629704"/>
                </a:lnTo>
                <a:lnTo>
                  <a:pt x="216827" y="669074"/>
                </a:lnTo>
                <a:lnTo>
                  <a:pt x="214730" y="714794"/>
                </a:lnTo>
                <a:lnTo>
                  <a:pt x="214608" y="730034"/>
                </a:lnTo>
                <a:lnTo>
                  <a:pt x="214733" y="741464"/>
                </a:lnTo>
                <a:lnTo>
                  <a:pt x="216747" y="780834"/>
                </a:lnTo>
                <a:lnTo>
                  <a:pt x="225767" y="818934"/>
                </a:lnTo>
                <a:lnTo>
                  <a:pt x="244481" y="857034"/>
                </a:lnTo>
                <a:lnTo>
                  <a:pt x="273824" y="887514"/>
                </a:lnTo>
                <a:lnTo>
                  <a:pt x="312091" y="907834"/>
                </a:lnTo>
                <a:lnTo>
                  <a:pt x="357644" y="914184"/>
                </a:lnTo>
                <a:lnTo>
                  <a:pt x="387047" y="912914"/>
                </a:lnTo>
                <a:lnTo>
                  <a:pt x="414910" y="905294"/>
                </a:lnTo>
                <a:lnTo>
                  <a:pt x="441242" y="893864"/>
                </a:lnTo>
                <a:lnTo>
                  <a:pt x="443151" y="892594"/>
                </a:lnTo>
                <a:lnTo>
                  <a:pt x="357644" y="892594"/>
                </a:lnTo>
                <a:lnTo>
                  <a:pt x="319638" y="887514"/>
                </a:lnTo>
                <a:lnTo>
                  <a:pt x="263752" y="845604"/>
                </a:lnTo>
                <a:lnTo>
                  <a:pt x="245884" y="810044"/>
                </a:lnTo>
                <a:lnTo>
                  <a:pt x="236943" y="768134"/>
                </a:lnTo>
                <a:lnTo>
                  <a:pt x="234816" y="733844"/>
                </a:lnTo>
                <a:lnTo>
                  <a:pt x="234916" y="708444"/>
                </a:lnTo>
                <a:lnTo>
                  <a:pt x="236943" y="669074"/>
                </a:lnTo>
                <a:lnTo>
                  <a:pt x="241414" y="622084"/>
                </a:lnTo>
                <a:lnTo>
                  <a:pt x="286118" y="195364"/>
                </a:lnTo>
                <a:lnTo>
                  <a:pt x="305117" y="159804"/>
                </a:lnTo>
                <a:lnTo>
                  <a:pt x="328782" y="148374"/>
                </a:lnTo>
                <a:lnTo>
                  <a:pt x="391852" y="148374"/>
                </a:lnTo>
                <a:lnTo>
                  <a:pt x="383833" y="140754"/>
                </a:lnTo>
                <a:lnTo>
                  <a:pt x="370770" y="133134"/>
                </a:lnTo>
                <a:lnTo>
                  <a:pt x="355334" y="129324"/>
                </a:lnTo>
                <a:lnTo>
                  <a:pt x="337527" y="128054"/>
                </a:lnTo>
                <a:close/>
              </a:path>
              <a:path w="871219" h="1040130">
                <a:moveTo>
                  <a:pt x="753571" y="148374"/>
                </a:moveTo>
                <a:lnTo>
                  <a:pt x="701865" y="148374"/>
                </a:lnTo>
                <a:lnTo>
                  <a:pt x="713595" y="149644"/>
                </a:lnTo>
                <a:lnTo>
                  <a:pt x="724211" y="152184"/>
                </a:lnTo>
                <a:lnTo>
                  <a:pt x="752146" y="186474"/>
                </a:lnTo>
                <a:lnTo>
                  <a:pt x="752991" y="197904"/>
                </a:lnTo>
                <a:lnTo>
                  <a:pt x="751039" y="210604"/>
                </a:lnTo>
                <a:lnTo>
                  <a:pt x="737333" y="266484"/>
                </a:lnTo>
                <a:lnTo>
                  <a:pt x="718616" y="338874"/>
                </a:lnTo>
                <a:lnTo>
                  <a:pt x="707362" y="379514"/>
                </a:lnTo>
                <a:lnTo>
                  <a:pt x="694859" y="420154"/>
                </a:lnTo>
                <a:lnTo>
                  <a:pt x="681106" y="460794"/>
                </a:lnTo>
                <a:lnTo>
                  <a:pt x="666102" y="501434"/>
                </a:lnTo>
                <a:lnTo>
                  <a:pt x="652334" y="538264"/>
                </a:lnTo>
                <a:lnTo>
                  <a:pt x="637871" y="573824"/>
                </a:lnTo>
                <a:lnTo>
                  <a:pt x="622716" y="610654"/>
                </a:lnTo>
                <a:lnTo>
                  <a:pt x="590304" y="679234"/>
                </a:lnTo>
                <a:lnTo>
                  <a:pt x="555104" y="742734"/>
                </a:lnTo>
                <a:lnTo>
                  <a:pt x="517034" y="797344"/>
                </a:lnTo>
                <a:lnTo>
                  <a:pt x="475685" y="840524"/>
                </a:lnTo>
                <a:lnTo>
                  <a:pt x="430973" y="873544"/>
                </a:lnTo>
                <a:lnTo>
                  <a:pt x="382922" y="890054"/>
                </a:lnTo>
                <a:lnTo>
                  <a:pt x="357644" y="892594"/>
                </a:lnTo>
                <a:lnTo>
                  <a:pt x="443151" y="892594"/>
                </a:lnTo>
                <a:lnTo>
                  <a:pt x="489582" y="858304"/>
                </a:lnTo>
                <a:lnTo>
                  <a:pt x="533733" y="811314"/>
                </a:lnTo>
                <a:lnTo>
                  <a:pt x="573967" y="752894"/>
                </a:lnTo>
                <a:lnTo>
                  <a:pt x="610283" y="688124"/>
                </a:lnTo>
                <a:lnTo>
                  <a:pt x="626986" y="652564"/>
                </a:lnTo>
                <a:lnTo>
                  <a:pt x="642833" y="615734"/>
                </a:lnTo>
                <a:lnTo>
                  <a:pt x="657988" y="580174"/>
                </a:lnTo>
                <a:lnTo>
                  <a:pt x="672450" y="543344"/>
                </a:lnTo>
                <a:lnTo>
                  <a:pt x="686219" y="507784"/>
                </a:lnTo>
                <a:lnTo>
                  <a:pt x="706335" y="446824"/>
                </a:lnTo>
                <a:lnTo>
                  <a:pt x="719676" y="403644"/>
                </a:lnTo>
                <a:lnTo>
                  <a:pt x="726170" y="383324"/>
                </a:lnTo>
                <a:lnTo>
                  <a:pt x="732526" y="363004"/>
                </a:lnTo>
                <a:lnTo>
                  <a:pt x="738746" y="342684"/>
                </a:lnTo>
                <a:lnTo>
                  <a:pt x="744597" y="322364"/>
                </a:lnTo>
                <a:lnTo>
                  <a:pt x="749900" y="304584"/>
                </a:lnTo>
                <a:lnTo>
                  <a:pt x="754655" y="285534"/>
                </a:lnTo>
                <a:lnTo>
                  <a:pt x="758863" y="269024"/>
                </a:lnTo>
                <a:lnTo>
                  <a:pt x="762559" y="252514"/>
                </a:lnTo>
                <a:lnTo>
                  <a:pt x="765838" y="238544"/>
                </a:lnTo>
                <a:lnTo>
                  <a:pt x="768703" y="225844"/>
                </a:lnTo>
                <a:lnTo>
                  <a:pt x="771156" y="215684"/>
                </a:lnTo>
                <a:lnTo>
                  <a:pt x="773588" y="195364"/>
                </a:lnTo>
                <a:lnTo>
                  <a:pt x="771983" y="177584"/>
                </a:lnTo>
                <a:lnTo>
                  <a:pt x="766332" y="162344"/>
                </a:lnTo>
                <a:lnTo>
                  <a:pt x="756627" y="150914"/>
                </a:lnTo>
                <a:lnTo>
                  <a:pt x="753571" y="148374"/>
                </a:lnTo>
                <a:close/>
              </a:path>
              <a:path w="871219" h="1040130">
                <a:moveTo>
                  <a:pt x="391852" y="148374"/>
                </a:moveTo>
                <a:lnTo>
                  <a:pt x="337527" y="148374"/>
                </a:lnTo>
                <a:lnTo>
                  <a:pt x="350995" y="149644"/>
                </a:lnTo>
                <a:lnTo>
                  <a:pt x="362378" y="152184"/>
                </a:lnTo>
                <a:lnTo>
                  <a:pt x="387519" y="185204"/>
                </a:lnTo>
                <a:lnTo>
                  <a:pt x="389130" y="195364"/>
                </a:lnTo>
                <a:lnTo>
                  <a:pt x="388924" y="206794"/>
                </a:lnTo>
                <a:lnTo>
                  <a:pt x="344233" y="630974"/>
                </a:lnTo>
                <a:lnTo>
                  <a:pt x="343109" y="639864"/>
                </a:lnTo>
                <a:lnTo>
                  <a:pt x="339763" y="674154"/>
                </a:lnTo>
                <a:lnTo>
                  <a:pt x="337562" y="723684"/>
                </a:lnTo>
                <a:lnTo>
                  <a:pt x="337947" y="737654"/>
                </a:lnTo>
                <a:lnTo>
                  <a:pt x="348424" y="779564"/>
                </a:lnTo>
                <a:lnTo>
                  <a:pt x="371055" y="789724"/>
                </a:lnTo>
                <a:lnTo>
                  <a:pt x="385157" y="785914"/>
                </a:lnTo>
                <a:lnTo>
                  <a:pt x="400661" y="777024"/>
                </a:lnTo>
                <a:lnTo>
                  <a:pt x="411064" y="766864"/>
                </a:lnTo>
                <a:lnTo>
                  <a:pt x="365810" y="766864"/>
                </a:lnTo>
                <a:lnTo>
                  <a:pt x="361353" y="763054"/>
                </a:lnTo>
                <a:lnTo>
                  <a:pt x="357667" y="723684"/>
                </a:lnTo>
                <a:lnTo>
                  <a:pt x="357744" y="714794"/>
                </a:lnTo>
                <a:lnTo>
                  <a:pt x="359524" y="675424"/>
                </a:lnTo>
                <a:lnTo>
                  <a:pt x="364350" y="633514"/>
                </a:lnTo>
                <a:lnTo>
                  <a:pt x="409041" y="208064"/>
                </a:lnTo>
                <a:lnTo>
                  <a:pt x="409809" y="191554"/>
                </a:lnTo>
                <a:lnTo>
                  <a:pt x="407641" y="176314"/>
                </a:lnTo>
                <a:lnTo>
                  <a:pt x="402544" y="162344"/>
                </a:lnTo>
                <a:lnTo>
                  <a:pt x="394525" y="150914"/>
                </a:lnTo>
                <a:lnTo>
                  <a:pt x="391852" y="148374"/>
                </a:lnTo>
                <a:close/>
              </a:path>
              <a:path w="871219" h="1040130">
                <a:moveTo>
                  <a:pt x="701865" y="128054"/>
                </a:moveTo>
                <a:lnTo>
                  <a:pt x="654915" y="142024"/>
                </a:lnTo>
                <a:lnTo>
                  <a:pt x="630339" y="183934"/>
                </a:lnTo>
                <a:lnTo>
                  <a:pt x="621461" y="219494"/>
                </a:lnTo>
                <a:lnTo>
                  <a:pt x="612730" y="253784"/>
                </a:lnTo>
                <a:lnTo>
                  <a:pt x="595693" y="318554"/>
                </a:lnTo>
                <a:lnTo>
                  <a:pt x="576414" y="383324"/>
                </a:lnTo>
                <a:lnTo>
                  <a:pt x="552107" y="451904"/>
                </a:lnTo>
                <a:lnTo>
                  <a:pt x="546223" y="468414"/>
                </a:lnTo>
                <a:lnTo>
                  <a:pt x="539791" y="484924"/>
                </a:lnTo>
                <a:lnTo>
                  <a:pt x="532811" y="502704"/>
                </a:lnTo>
                <a:lnTo>
                  <a:pt x="525284" y="520484"/>
                </a:lnTo>
                <a:lnTo>
                  <a:pt x="517388" y="538264"/>
                </a:lnTo>
                <a:lnTo>
                  <a:pt x="509355" y="557314"/>
                </a:lnTo>
                <a:lnTo>
                  <a:pt x="501185" y="575094"/>
                </a:lnTo>
                <a:lnTo>
                  <a:pt x="492874" y="594144"/>
                </a:lnTo>
                <a:lnTo>
                  <a:pt x="484350" y="611924"/>
                </a:lnTo>
                <a:lnTo>
                  <a:pt x="475545" y="630974"/>
                </a:lnTo>
                <a:lnTo>
                  <a:pt x="466463" y="648754"/>
                </a:lnTo>
                <a:lnTo>
                  <a:pt x="457111" y="665264"/>
                </a:lnTo>
                <a:lnTo>
                  <a:pt x="447676" y="681774"/>
                </a:lnTo>
                <a:lnTo>
                  <a:pt x="438384" y="698284"/>
                </a:lnTo>
                <a:lnTo>
                  <a:pt x="429236" y="712254"/>
                </a:lnTo>
                <a:lnTo>
                  <a:pt x="420230" y="724954"/>
                </a:lnTo>
                <a:lnTo>
                  <a:pt x="413590" y="733844"/>
                </a:lnTo>
                <a:lnTo>
                  <a:pt x="407087" y="741464"/>
                </a:lnTo>
                <a:lnTo>
                  <a:pt x="400729" y="749084"/>
                </a:lnTo>
                <a:lnTo>
                  <a:pt x="394525" y="755434"/>
                </a:lnTo>
                <a:lnTo>
                  <a:pt x="386308" y="763054"/>
                </a:lnTo>
                <a:lnTo>
                  <a:pt x="379234" y="766864"/>
                </a:lnTo>
                <a:lnTo>
                  <a:pt x="411064" y="766864"/>
                </a:lnTo>
                <a:lnTo>
                  <a:pt x="435876" y="737654"/>
                </a:lnTo>
                <a:lnTo>
                  <a:pt x="473021" y="680504"/>
                </a:lnTo>
                <a:lnTo>
                  <a:pt x="490969" y="646214"/>
                </a:lnTo>
                <a:lnTo>
                  <a:pt x="508508" y="609384"/>
                </a:lnTo>
                <a:lnTo>
                  <a:pt x="525345" y="571284"/>
                </a:lnTo>
                <a:lnTo>
                  <a:pt x="541205" y="534454"/>
                </a:lnTo>
                <a:lnTo>
                  <a:pt x="556087" y="498894"/>
                </a:lnTo>
                <a:lnTo>
                  <a:pt x="569988" y="463334"/>
                </a:lnTo>
                <a:lnTo>
                  <a:pt x="593723" y="396024"/>
                </a:lnTo>
                <a:lnTo>
                  <a:pt x="615810" y="323634"/>
                </a:lnTo>
                <a:lnTo>
                  <a:pt x="625934" y="286804"/>
                </a:lnTo>
                <a:lnTo>
                  <a:pt x="643260" y="219494"/>
                </a:lnTo>
                <a:lnTo>
                  <a:pt x="650455" y="187744"/>
                </a:lnTo>
                <a:lnTo>
                  <a:pt x="653384" y="177584"/>
                </a:lnTo>
                <a:lnTo>
                  <a:pt x="694036" y="148374"/>
                </a:lnTo>
                <a:lnTo>
                  <a:pt x="753571" y="148374"/>
                </a:lnTo>
                <a:lnTo>
                  <a:pt x="744402" y="140754"/>
                </a:lnTo>
                <a:lnTo>
                  <a:pt x="731199" y="133134"/>
                </a:lnTo>
                <a:lnTo>
                  <a:pt x="717019" y="129324"/>
                </a:lnTo>
                <a:lnTo>
                  <a:pt x="701865" y="128054"/>
                </a:lnTo>
                <a:close/>
              </a:path>
              <a:path w="871219" h="1040130">
                <a:moveTo>
                  <a:pt x="862499" y="354114"/>
                </a:moveTo>
                <a:lnTo>
                  <a:pt x="824801" y="354114"/>
                </a:lnTo>
                <a:lnTo>
                  <a:pt x="812009" y="399834"/>
                </a:lnTo>
                <a:lnTo>
                  <a:pt x="798245" y="446824"/>
                </a:lnTo>
                <a:lnTo>
                  <a:pt x="783510" y="491274"/>
                </a:lnTo>
                <a:lnTo>
                  <a:pt x="767803" y="535724"/>
                </a:lnTo>
                <a:lnTo>
                  <a:pt x="750958" y="580174"/>
                </a:lnTo>
                <a:lnTo>
                  <a:pt x="732864" y="623354"/>
                </a:lnTo>
                <a:lnTo>
                  <a:pt x="713520" y="666534"/>
                </a:lnTo>
                <a:lnTo>
                  <a:pt x="692924" y="709714"/>
                </a:lnTo>
                <a:lnTo>
                  <a:pt x="689927" y="714794"/>
                </a:lnTo>
                <a:lnTo>
                  <a:pt x="691045" y="719874"/>
                </a:lnTo>
                <a:lnTo>
                  <a:pt x="701484" y="723684"/>
                </a:lnTo>
                <a:lnTo>
                  <a:pt x="705561" y="722414"/>
                </a:lnTo>
                <a:lnTo>
                  <a:pt x="708558" y="718604"/>
                </a:lnTo>
                <a:lnTo>
                  <a:pt x="730144" y="672884"/>
                </a:lnTo>
                <a:lnTo>
                  <a:pt x="750193" y="628434"/>
                </a:lnTo>
                <a:lnTo>
                  <a:pt x="768706" y="583984"/>
                </a:lnTo>
                <a:lnTo>
                  <a:pt x="785685" y="539534"/>
                </a:lnTo>
                <a:lnTo>
                  <a:pt x="801385" y="495084"/>
                </a:lnTo>
                <a:lnTo>
                  <a:pt x="816117" y="449364"/>
                </a:lnTo>
                <a:lnTo>
                  <a:pt x="829883" y="403644"/>
                </a:lnTo>
                <a:lnTo>
                  <a:pt x="842683" y="357924"/>
                </a:lnTo>
                <a:lnTo>
                  <a:pt x="863100" y="357924"/>
                </a:lnTo>
                <a:lnTo>
                  <a:pt x="862499" y="354114"/>
                </a:lnTo>
                <a:close/>
              </a:path>
              <a:path w="871219" h="1040130">
                <a:moveTo>
                  <a:pt x="863100" y="357924"/>
                </a:moveTo>
                <a:lnTo>
                  <a:pt x="842683" y="357924"/>
                </a:lnTo>
                <a:lnTo>
                  <a:pt x="851623" y="398564"/>
                </a:lnTo>
                <a:lnTo>
                  <a:pt x="854583" y="407454"/>
                </a:lnTo>
                <a:lnTo>
                  <a:pt x="858685" y="411264"/>
                </a:lnTo>
                <a:lnTo>
                  <a:pt x="869124" y="406184"/>
                </a:lnTo>
                <a:lnTo>
                  <a:pt x="870978" y="402374"/>
                </a:lnTo>
                <a:lnTo>
                  <a:pt x="869505" y="398564"/>
                </a:lnTo>
                <a:lnTo>
                  <a:pt x="863100" y="357924"/>
                </a:lnTo>
                <a:close/>
              </a:path>
              <a:path w="871219" h="1040130">
                <a:moveTo>
                  <a:pt x="842683" y="300774"/>
                </a:moveTo>
                <a:lnTo>
                  <a:pt x="838200" y="303314"/>
                </a:lnTo>
                <a:lnTo>
                  <a:pt x="833742" y="309664"/>
                </a:lnTo>
                <a:lnTo>
                  <a:pt x="782332" y="374434"/>
                </a:lnTo>
                <a:lnTo>
                  <a:pt x="777849" y="379514"/>
                </a:lnTo>
                <a:lnTo>
                  <a:pt x="777849" y="384594"/>
                </a:lnTo>
                <a:lnTo>
                  <a:pt x="786803" y="392214"/>
                </a:lnTo>
                <a:lnTo>
                  <a:pt x="791273" y="390944"/>
                </a:lnTo>
                <a:lnTo>
                  <a:pt x="795743" y="384594"/>
                </a:lnTo>
                <a:lnTo>
                  <a:pt x="824801" y="354114"/>
                </a:lnTo>
                <a:lnTo>
                  <a:pt x="862499" y="354114"/>
                </a:lnTo>
                <a:lnTo>
                  <a:pt x="856094" y="313474"/>
                </a:lnTo>
                <a:lnTo>
                  <a:pt x="854583" y="307124"/>
                </a:lnTo>
                <a:lnTo>
                  <a:pt x="851623" y="303314"/>
                </a:lnTo>
                <a:lnTo>
                  <a:pt x="842683" y="300774"/>
                </a:lnTo>
                <a:close/>
              </a:path>
              <a:path w="871219" h="1040130">
                <a:moveTo>
                  <a:pt x="337527" y="172504"/>
                </a:moveTo>
                <a:lnTo>
                  <a:pt x="324806" y="175044"/>
                </a:lnTo>
                <a:lnTo>
                  <a:pt x="315726" y="180124"/>
                </a:lnTo>
                <a:lnTo>
                  <a:pt x="310283" y="189014"/>
                </a:lnTo>
                <a:lnTo>
                  <a:pt x="308470" y="201714"/>
                </a:lnTo>
                <a:lnTo>
                  <a:pt x="310283" y="214414"/>
                </a:lnTo>
                <a:lnTo>
                  <a:pt x="315726" y="223304"/>
                </a:lnTo>
                <a:lnTo>
                  <a:pt x="324806" y="229654"/>
                </a:lnTo>
                <a:lnTo>
                  <a:pt x="337527" y="230924"/>
                </a:lnTo>
                <a:lnTo>
                  <a:pt x="350228" y="229654"/>
                </a:lnTo>
                <a:lnTo>
                  <a:pt x="359309" y="223304"/>
                </a:lnTo>
                <a:lnTo>
                  <a:pt x="364765" y="214414"/>
                </a:lnTo>
                <a:lnTo>
                  <a:pt x="366585" y="201714"/>
                </a:lnTo>
                <a:lnTo>
                  <a:pt x="364765" y="189014"/>
                </a:lnTo>
                <a:lnTo>
                  <a:pt x="359309" y="180124"/>
                </a:lnTo>
                <a:lnTo>
                  <a:pt x="350228" y="175044"/>
                </a:lnTo>
                <a:lnTo>
                  <a:pt x="337527" y="172504"/>
                </a:lnTo>
                <a:close/>
              </a:path>
              <a:path w="871219" h="1040130">
                <a:moveTo>
                  <a:pt x="699630" y="0"/>
                </a:moveTo>
                <a:lnTo>
                  <a:pt x="695159" y="0"/>
                </a:lnTo>
                <a:lnTo>
                  <a:pt x="686219" y="8928"/>
                </a:lnTo>
                <a:lnTo>
                  <a:pt x="686219" y="13411"/>
                </a:lnTo>
                <a:lnTo>
                  <a:pt x="690689" y="17881"/>
                </a:lnTo>
                <a:lnTo>
                  <a:pt x="710806" y="40233"/>
                </a:lnTo>
                <a:lnTo>
                  <a:pt x="683209" y="67817"/>
                </a:lnTo>
                <a:lnTo>
                  <a:pt x="683602" y="71907"/>
                </a:lnTo>
                <a:lnTo>
                  <a:pt x="687336" y="77114"/>
                </a:lnTo>
                <a:lnTo>
                  <a:pt x="691045" y="82346"/>
                </a:lnTo>
                <a:lnTo>
                  <a:pt x="695883" y="81965"/>
                </a:lnTo>
                <a:lnTo>
                  <a:pt x="724217" y="53644"/>
                </a:lnTo>
                <a:lnTo>
                  <a:pt x="749827" y="53644"/>
                </a:lnTo>
                <a:lnTo>
                  <a:pt x="737628" y="40233"/>
                </a:lnTo>
                <a:lnTo>
                  <a:pt x="751052" y="26809"/>
                </a:lnTo>
                <a:lnTo>
                  <a:pt x="724217" y="26809"/>
                </a:lnTo>
                <a:lnTo>
                  <a:pt x="704100" y="4470"/>
                </a:lnTo>
                <a:lnTo>
                  <a:pt x="699630" y="0"/>
                </a:lnTo>
                <a:close/>
              </a:path>
              <a:path w="871219" h="1040130">
                <a:moveTo>
                  <a:pt x="749827" y="53644"/>
                </a:moveTo>
                <a:lnTo>
                  <a:pt x="724217" y="53644"/>
                </a:lnTo>
                <a:lnTo>
                  <a:pt x="744334" y="75984"/>
                </a:lnTo>
                <a:lnTo>
                  <a:pt x="748804" y="80467"/>
                </a:lnTo>
                <a:lnTo>
                  <a:pt x="753275" y="80835"/>
                </a:lnTo>
                <a:lnTo>
                  <a:pt x="762215" y="73405"/>
                </a:lnTo>
                <a:lnTo>
                  <a:pt x="762952" y="69278"/>
                </a:lnTo>
                <a:lnTo>
                  <a:pt x="759980" y="64808"/>
                </a:lnTo>
                <a:lnTo>
                  <a:pt x="749827" y="53644"/>
                </a:lnTo>
                <a:close/>
              </a:path>
              <a:path w="871219" h="1040130">
                <a:moveTo>
                  <a:pt x="755510" y="0"/>
                </a:moveTo>
                <a:lnTo>
                  <a:pt x="751039" y="0"/>
                </a:lnTo>
                <a:lnTo>
                  <a:pt x="724217" y="26809"/>
                </a:lnTo>
                <a:lnTo>
                  <a:pt x="751052" y="26809"/>
                </a:lnTo>
                <a:lnTo>
                  <a:pt x="764451" y="13411"/>
                </a:lnTo>
                <a:lnTo>
                  <a:pt x="764451" y="8928"/>
                </a:lnTo>
                <a:lnTo>
                  <a:pt x="755510" y="0"/>
                </a:lnTo>
                <a:close/>
              </a:path>
              <a:path w="871219" h="1040130">
                <a:moveTo>
                  <a:pt x="531055" y="985710"/>
                </a:moveTo>
                <a:lnTo>
                  <a:pt x="502932" y="985710"/>
                </a:lnTo>
                <a:lnTo>
                  <a:pt x="482815" y="1023708"/>
                </a:lnTo>
                <a:lnTo>
                  <a:pt x="479818" y="1029652"/>
                </a:lnTo>
                <a:lnTo>
                  <a:pt x="480580" y="1034135"/>
                </a:lnTo>
                <a:lnTo>
                  <a:pt x="489521" y="1040091"/>
                </a:lnTo>
                <a:lnTo>
                  <a:pt x="493217" y="1038593"/>
                </a:lnTo>
                <a:lnTo>
                  <a:pt x="496227" y="1032662"/>
                </a:lnTo>
                <a:lnTo>
                  <a:pt x="531055" y="985710"/>
                </a:lnTo>
                <a:close/>
              </a:path>
              <a:path w="871219" h="1040130">
                <a:moveTo>
                  <a:pt x="195935" y="927595"/>
                </a:moveTo>
                <a:lnTo>
                  <a:pt x="184035" y="936548"/>
                </a:lnTo>
                <a:lnTo>
                  <a:pt x="183299" y="941743"/>
                </a:lnTo>
                <a:lnTo>
                  <a:pt x="187769" y="947712"/>
                </a:lnTo>
                <a:lnTo>
                  <a:pt x="222683" y="982926"/>
                </a:lnTo>
                <a:lnTo>
                  <a:pt x="264883" y="1008062"/>
                </a:lnTo>
                <a:lnTo>
                  <a:pt x="312080" y="1023154"/>
                </a:lnTo>
                <a:lnTo>
                  <a:pt x="362115" y="1028179"/>
                </a:lnTo>
                <a:lnTo>
                  <a:pt x="399400" y="1025524"/>
                </a:lnTo>
                <a:lnTo>
                  <a:pt x="435300" y="1017560"/>
                </a:lnTo>
                <a:lnTo>
                  <a:pt x="459999" y="1008062"/>
                </a:lnTo>
                <a:lnTo>
                  <a:pt x="362115" y="1008062"/>
                </a:lnTo>
                <a:lnTo>
                  <a:pt x="339891" y="1007016"/>
                </a:lnTo>
                <a:lnTo>
                  <a:pt x="296301" y="998643"/>
                </a:lnTo>
                <a:lnTo>
                  <a:pt x="254676" y="981599"/>
                </a:lnTo>
                <a:lnTo>
                  <a:pt x="220037" y="954211"/>
                </a:lnTo>
                <a:lnTo>
                  <a:pt x="201180" y="929068"/>
                </a:lnTo>
                <a:lnTo>
                  <a:pt x="195935" y="927595"/>
                </a:lnTo>
                <a:close/>
              </a:path>
              <a:path w="871219" h="1040130">
                <a:moveTo>
                  <a:pt x="546125" y="935786"/>
                </a:moveTo>
                <a:lnTo>
                  <a:pt x="534225" y="938783"/>
                </a:lnTo>
                <a:lnTo>
                  <a:pt x="449275" y="949959"/>
                </a:lnTo>
                <a:lnTo>
                  <a:pt x="441820" y="951420"/>
                </a:lnTo>
                <a:lnTo>
                  <a:pt x="438467" y="954785"/>
                </a:lnTo>
                <a:lnTo>
                  <a:pt x="439966" y="965225"/>
                </a:lnTo>
                <a:lnTo>
                  <a:pt x="443318" y="967828"/>
                </a:lnTo>
                <a:lnTo>
                  <a:pt x="491756" y="967828"/>
                </a:lnTo>
                <a:lnTo>
                  <a:pt x="461020" y="985436"/>
                </a:lnTo>
                <a:lnTo>
                  <a:pt x="429164" y="998008"/>
                </a:lnTo>
                <a:lnTo>
                  <a:pt x="396194" y="1005549"/>
                </a:lnTo>
                <a:lnTo>
                  <a:pt x="362115" y="1008062"/>
                </a:lnTo>
                <a:lnTo>
                  <a:pt x="459999" y="1008062"/>
                </a:lnTo>
                <a:lnTo>
                  <a:pt x="469812" y="1004288"/>
                </a:lnTo>
                <a:lnTo>
                  <a:pt x="502932" y="985710"/>
                </a:lnTo>
                <a:lnTo>
                  <a:pt x="531055" y="985710"/>
                </a:lnTo>
                <a:lnTo>
                  <a:pt x="547636" y="963358"/>
                </a:lnTo>
                <a:lnTo>
                  <a:pt x="553567" y="955903"/>
                </a:lnTo>
                <a:lnTo>
                  <a:pt x="555802" y="949185"/>
                </a:lnTo>
                <a:lnTo>
                  <a:pt x="554342" y="943241"/>
                </a:lnTo>
                <a:lnTo>
                  <a:pt x="552843" y="937272"/>
                </a:lnTo>
                <a:lnTo>
                  <a:pt x="546125" y="935786"/>
                </a:lnTo>
                <a:close/>
              </a:path>
              <a:path w="871219" h="1040130">
                <a:moveTo>
                  <a:pt x="86791" y="546493"/>
                </a:moveTo>
                <a:lnTo>
                  <a:pt x="76352" y="550976"/>
                </a:lnTo>
                <a:lnTo>
                  <a:pt x="75234" y="555091"/>
                </a:lnTo>
                <a:lnTo>
                  <a:pt x="78244" y="561035"/>
                </a:lnTo>
                <a:lnTo>
                  <a:pt x="105067" y="648195"/>
                </a:lnTo>
                <a:lnTo>
                  <a:pt x="108026" y="655675"/>
                </a:lnTo>
                <a:lnTo>
                  <a:pt x="112128" y="659752"/>
                </a:lnTo>
                <a:lnTo>
                  <a:pt x="122567" y="661263"/>
                </a:lnTo>
                <a:lnTo>
                  <a:pt x="127419" y="657923"/>
                </a:lnTo>
                <a:lnTo>
                  <a:pt x="131889" y="650443"/>
                </a:lnTo>
                <a:lnTo>
                  <a:pt x="157441" y="605726"/>
                </a:lnTo>
                <a:lnTo>
                  <a:pt x="131889" y="605726"/>
                </a:lnTo>
                <a:lnTo>
                  <a:pt x="132133" y="603503"/>
                </a:lnTo>
                <a:lnTo>
                  <a:pt x="114007" y="603503"/>
                </a:lnTo>
                <a:lnTo>
                  <a:pt x="93891" y="554316"/>
                </a:lnTo>
                <a:lnTo>
                  <a:pt x="90893" y="548385"/>
                </a:lnTo>
                <a:lnTo>
                  <a:pt x="86791" y="546493"/>
                </a:lnTo>
                <a:close/>
              </a:path>
              <a:path w="871219" h="1040130">
                <a:moveTo>
                  <a:pt x="170243" y="555447"/>
                </a:moveTo>
                <a:lnTo>
                  <a:pt x="166141" y="556564"/>
                </a:lnTo>
                <a:lnTo>
                  <a:pt x="163182" y="561035"/>
                </a:lnTo>
                <a:lnTo>
                  <a:pt x="131889" y="605726"/>
                </a:lnTo>
                <a:lnTo>
                  <a:pt x="157441" y="605726"/>
                </a:lnTo>
                <a:lnTo>
                  <a:pt x="176593" y="572211"/>
                </a:lnTo>
                <a:lnTo>
                  <a:pt x="181063" y="564768"/>
                </a:lnTo>
                <a:lnTo>
                  <a:pt x="180682" y="559917"/>
                </a:lnTo>
                <a:lnTo>
                  <a:pt x="170243" y="555447"/>
                </a:lnTo>
                <a:close/>
              </a:path>
              <a:path w="871219" h="1040130">
                <a:moveTo>
                  <a:pt x="167652" y="147510"/>
                </a:moveTo>
                <a:lnTo>
                  <a:pt x="152002" y="149751"/>
                </a:lnTo>
                <a:lnTo>
                  <a:pt x="140827" y="156468"/>
                </a:lnTo>
                <a:lnTo>
                  <a:pt x="134123" y="167650"/>
                </a:lnTo>
                <a:lnTo>
                  <a:pt x="131889" y="183286"/>
                </a:lnTo>
                <a:lnTo>
                  <a:pt x="133283" y="195440"/>
                </a:lnTo>
                <a:lnTo>
                  <a:pt x="137469" y="205079"/>
                </a:lnTo>
                <a:lnTo>
                  <a:pt x="144453" y="212204"/>
                </a:lnTo>
                <a:lnTo>
                  <a:pt x="154241" y="216814"/>
                </a:lnTo>
                <a:lnTo>
                  <a:pt x="114007" y="603503"/>
                </a:lnTo>
                <a:lnTo>
                  <a:pt x="132133" y="603503"/>
                </a:lnTo>
                <a:lnTo>
                  <a:pt x="174358" y="219049"/>
                </a:lnTo>
                <a:lnTo>
                  <a:pt x="187058" y="215143"/>
                </a:lnTo>
                <a:lnTo>
                  <a:pt x="196140" y="207883"/>
                </a:lnTo>
                <a:lnTo>
                  <a:pt x="201595" y="197264"/>
                </a:lnTo>
                <a:lnTo>
                  <a:pt x="203415" y="183286"/>
                </a:lnTo>
                <a:lnTo>
                  <a:pt x="201178" y="167650"/>
                </a:lnTo>
                <a:lnTo>
                  <a:pt x="194468" y="156468"/>
                </a:lnTo>
                <a:lnTo>
                  <a:pt x="183291" y="149751"/>
                </a:lnTo>
                <a:lnTo>
                  <a:pt x="167652" y="147510"/>
                </a:lnTo>
                <a:close/>
              </a:path>
              <a:path w="871219" h="1040130">
                <a:moveTo>
                  <a:pt x="64833" y="216814"/>
                </a:moveTo>
                <a:lnTo>
                  <a:pt x="38011" y="216814"/>
                </a:lnTo>
                <a:lnTo>
                  <a:pt x="38011" y="224281"/>
                </a:lnTo>
                <a:lnTo>
                  <a:pt x="35775" y="230606"/>
                </a:lnTo>
                <a:lnTo>
                  <a:pt x="2247" y="243636"/>
                </a:lnTo>
                <a:lnTo>
                  <a:pt x="0" y="243636"/>
                </a:lnTo>
                <a:lnTo>
                  <a:pt x="0" y="261518"/>
                </a:lnTo>
                <a:lnTo>
                  <a:pt x="33540" y="261518"/>
                </a:lnTo>
                <a:lnTo>
                  <a:pt x="33540" y="359867"/>
                </a:lnTo>
                <a:lnTo>
                  <a:pt x="64833" y="359867"/>
                </a:lnTo>
                <a:lnTo>
                  <a:pt x="64833" y="216814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3680" y="1079156"/>
            <a:ext cx="1825409" cy="18253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433" y="436590"/>
            <a:ext cx="1176252" cy="16756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20658" y="432016"/>
            <a:ext cx="706120" cy="172720"/>
            <a:chOff x="1720658" y="432016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0658" y="432016"/>
              <a:ext cx="493779" cy="1721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7642" y="481388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745794" y="4278738"/>
            <a:ext cx="312420" cy="457834"/>
          </a:xfrm>
          <a:custGeom>
            <a:avLst/>
            <a:gdLst/>
            <a:ahLst/>
            <a:cxnLst/>
            <a:rect l="l" t="t" r="r" b="b"/>
            <a:pathLst>
              <a:path w="312419" h="457835">
                <a:moveTo>
                  <a:pt x="295256" y="0"/>
                </a:moveTo>
                <a:lnTo>
                  <a:pt x="283648" y="0"/>
                </a:lnTo>
                <a:lnTo>
                  <a:pt x="278962" y="1562"/>
                </a:lnTo>
                <a:lnTo>
                  <a:pt x="270034" y="7810"/>
                </a:lnTo>
                <a:lnTo>
                  <a:pt x="266910" y="12496"/>
                </a:lnTo>
                <a:lnTo>
                  <a:pt x="265119" y="18745"/>
                </a:lnTo>
                <a:lnTo>
                  <a:pt x="253822" y="64201"/>
                </a:lnTo>
                <a:lnTo>
                  <a:pt x="241345" y="110820"/>
                </a:lnTo>
                <a:lnTo>
                  <a:pt x="227864" y="156624"/>
                </a:lnTo>
                <a:lnTo>
                  <a:pt x="213544" y="199580"/>
                </a:lnTo>
                <a:lnTo>
                  <a:pt x="195047" y="246795"/>
                </a:lnTo>
                <a:lnTo>
                  <a:pt x="174378" y="293344"/>
                </a:lnTo>
                <a:lnTo>
                  <a:pt x="151014" y="336870"/>
                </a:lnTo>
                <a:lnTo>
                  <a:pt x="124479" y="375043"/>
                </a:lnTo>
                <a:lnTo>
                  <a:pt x="86682" y="408321"/>
                </a:lnTo>
                <a:lnTo>
                  <a:pt x="75597" y="410540"/>
                </a:lnTo>
                <a:lnTo>
                  <a:pt x="67617" y="409682"/>
                </a:lnTo>
                <a:lnTo>
                  <a:pt x="47159" y="371129"/>
                </a:lnTo>
                <a:lnTo>
                  <a:pt x="46806" y="360311"/>
                </a:lnTo>
                <a:lnTo>
                  <a:pt x="46806" y="353174"/>
                </a:lnTo>
                <a:lnTo>
                  <a:pt x="47238" y="344792"/>
                </a:lnTo>
                <a:lnTo>
                  <a:pt x="50819" y="307403"/>
                </a:lnTo>
                <a:lnTo>
                  <a:pt x="80283" y="28346"/>
                </a:lnTo>
                <a:lnTo>
                  <a:pt x="80283" y="16078"/>
                </a:lnTo>
                <a:lnTo>
                  <a:pt x="77604" y="10159"/>
                </a:lnTo>
                <a:lnTo>
                  <a:pt x="66898" y="2565"/>
                </a:lnTo>
                <a:lnTo>
                  <a:pt x="61741" y="673"/>
                </a:lnTo>
                <a:lnTo>
                  <a:pt x="51492" y="673"/>
                </a:lnTo>
                <a:lnTo>
                  <a:pt x="4604" y="296024"/>
                </a:lnTo>
                <a:lnTo>
                  <a:pt x="855" y="337582"/>
                </a:lnTo>
                <a:lnTo>
                  <a:pt x="0" y="367195"/>
                </a:lnTo>
                <a:lnTo>
                  <a:pt x="668" y="380082"/>
                </a:lnTo>
                <a:lnTo>
                  <a:pt x="10881" y="420712"/>
                </a:lnTo>
                <a:lnTo>
                  <a:pt x="39470" y="450270"/>
                </a:lnTo>
                <a:lnTo>
                  <a:pt x="70238" y="457428"/>
                </a:lnTo>
                <a:lnTo>
                  <a:pt x="85409" y="456130"/>
                </a:lnTo>
                <a:lnTo>
                  <a:pt x="128162" y="436664"/>
                </a:lnTo>
                <a:lnTo>
                  <a:pt x="166587" y="398166"/>
                </a:lnTo>
                <a:lnTo>
                  <a:pt x="189714" y="364595"/>
                </a:lnTo>
                <a:lnTo>
                  <a:pt x="210979" y="326261"/>
                </a:lnTo>
                <a:lnTo>
                  <a:pt x="230422" y="283922"/>
                </a:lnTo>
                <a:lnTo>
                  <a:pt x="248166" y="240722"/>
                </a:lnTo>
                <a:lnTo>
                  <a:pt x="273831" y="167754"/>
                </a:lnTo>
                <a:lnTo>
                  <a:pt x="286129" y="128826"/>
                </a:lnTo>
                <a:lnTo>
                  <a:pt x="296850" y="91830"/>
                </a:lnTo>
                <a:lnTo>
                  <a:pt x="309803" y="38843"/>
                </a:lnTo>
                <a:lnTo>
                  <a:pt x="311995" y="26339"/>
                </a:lnTo>
                <a:lnTo>
                  <a:pt x="311995" y="16522"/>
                </a:lnTo>
                <a:lnTo>
                  <a:pt x="309772" y="11163"/>
                </a:lnTo>
                <a:lnTo>
                  <a:pt x="300844" y="2235"/>
                </a:lnTo>
                <a:lnTo>
                  <a:pt x="29525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45162" y="4278738"/>
            <a:ext cx="312420" cy="457834"/>
          </a:xfrm>
          <a:custGeom>
            <a:avLst/>
            <a:gdLst/>
            <a:ahLst/>
            <a:cxnLst/>
            <a:rect l="l" t="t" r="r" b="b"/>
            <a:pathLst>
              <a:path w="312419" h="457835">
                <a:moveTo>
                  <a:pt x="295256" y="0"/>
                </a:moveTo>
                <a:lnTo>
                  <a:pt x="283636" y="0"/>
                </a:lnTo>
                <a:lnTo>
                  <a:pt x="278949" y="1562"/>
                </a:lnTo>
                <a:lnTo>
                  <a:pt x="270021" y="7810"/>
                </a:lnTo>
                <a:lnTo>
                  <a:pt x="266897" y="12496"/>
                </a:lnTo>
                <a:lnTo>
                  <a:pt x="265119" y="18745"/>
                </a:lnTo>
                <a:lnTo>
                  <a:pt x="253818" y="64201"/>
                </a:lnTo>
                <a:lnTo>
                  <a:pt x="241345" y="110820"/>
                </a:lnTo>
                <a:lnTo>
                  <a:pt x="227859" y="156624"/>
                </a:lnTo>
                <a:lnTo>
                  <a:pt x="213544" y="199580"/>
                </a:lnTo>
                <a:lnTo>
                  <a:pt x="195042" y="246795"/>
                </a:lnTo>
                <a:lnTo>
                  <a:pt x="174378" y="293344"/>
                </a:lnTo>
                <a:lnTo>
                  <a:pt x="151014" y="336870"/>
                </a:lnTo>
                <a:lnTo>
                  <a:pt x="124479" y="375043"/>
                </a:lnTo>
                <a:lnTo>
                  <a:pt x="86680" y="408321"/>
                </a:lnTo>
                <a:lnTo>
                  <a:pt x="75597" y="410540"/>
                </a:lnTo>
                <a:lnTo>
                  <a:pt x="67617" y="409682"/>
                </a:lnTo>
                <a:lnTo>
                  <a:pt x="47159" y="371129"/>
                </a:lnTo>
                <a:lnTo>
                  <a:pt x="46806" y="360311"/>
                </a:lnTo>
                <a:lnTo>
                  <a:pt x="46806" y="353174"/>
                </a:lnTo>
                <a:lnTo>
                  <a:pt x="47238" y="344792"/>
                </a:lnTo>
                <a:lnTo>
                  <a:pt x="50819" y="307403"/>
                </a:lnTo>
                <a:lnTo>
                  <a:pt x="80283" y="28346"/>
                </a:lnTo>
                <a:lnTo>
                  <a:pt x="80283" y="16078"/>
                </a:lnTo>
                <a:lnTo>
                  <a:pt x="77604" y="10159"/>
                </a:lnTo>
                <a:lnTo>
                  <a:pt x="66898" y="2565"/>
                </a:lnTo>
                <a:lnTo>
                  <a:pt x="61741" y="673"/>
                </a:lnTo>
                <a:lnTo>
                  <a:pt x="51492" y="673"/>
                </a:lnTo>
                <a:lnTo>
                  <a:pt x="4604" y="296024"/>
                </a:lnTo>
                <a:lnTo>
                  <a:pt x="850" y="337582"/>
                </a:lnTo>
                <a:lnTo>
                  <a:pt x="0" y="367195"/>
                </a:lnTo>
                <a:lnTo>
                  <a:pt x="668" y="380082"/>
                </a:lnTo>
                <a:lnTo>
                  <a:pt x="10881" y="420712"/>
                </a:lnTo>
                <a:lnTo>
                  <a:pt x="39470" y="450270"/>
                </a:lnTo>
                <a:lnTo>
                  <a:pt x="70238" y="457428"/>
                </a:lnTo>
                <a:lnTo>
                  <a:pt x="85409" y="456130"/>
                </a:lnTo>
                <a:lnTo>
                  <a:pt x="128162" y="436664"/>
                </a:lnTo>
                <a:lnTo>
                  <a:pt x="166587" y="398166"/>
                </a:lnTo>
                <a:lnTo>
                  <a:pt x="189712" y="364595"/>
                </a:lnTo>
                <a:lnTo>
                  <a:pt x="210973" y="326261"/>
                </a:lnTo>
                <a:lnTo>
                  <a:pt x="230416" y="283922"/>
                </a:lnTo>
                <a:lnTo>
                  <a:pt x="248164" y="240722"/>
                </a:lnTo>
                <a:lnTo>
                  <a:pt x="278092" y="154614"/>
                </a:lnTo>
                <a:lnTo>
                  <a:pt x="289897" y="116179"/>
                </a:lnTo>
                <a:lnTo>
                  <a:pt x="305616" y="58265"/>
                </a:lnTo>
                <a:lnTo>
                  <a:pt x="311995" y="26339"/>
                </a:lnTo>
                <a:lnTo>
                  <a:pt x="311995" y="16522"/>
                </a:lnTo>
                <a:lnTo>
                  <a:pt x="309760" y="11163"/>
                </a:lnTo>
                <a:lnTo>
                  <a:pt x="300832" y="2235"/>
                </a:lnTo>
                <a:lnTo>
                  <a:pt x="29525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44530" y="4278738"/>
            <a:ext cx="312420" cy="457834"/>
          </a:xfrm>
          <a:custGeom>
            <a:avLst/>
            <a:gdLst/>
            <a:ahLst/>
            <a:cxnLst/>
            <a:rect l="l" t="t" r="r" b="b"/>
            <a:pathLst>
              <a:path w="312420" h="457835">
                <a:moveTo>
                  <a:pt x="295256" y="0"/>
                </a:moveTo>
                <a:lnTo>
                  <a:pt x="283648" y="0"/>
                </a:lnTo>
                <a:lnTo>
                  <a:pt x="278962" y="1562"/>
                </a:lnTo>
                <a:lnTo>
                  <a:pt x="270034" y="7810"/>
                </a:lnTo>
                <a:lnTo>
                  <a:pt x="266910" y="12496"/>
                </a:lnTo>
                <a:lnTo>
                  <a:pt x="265119" y="18745"/>
                </a:lnTo>
                <a:lnTo>
                  <a:pt x="253822" y="64201"/>
                </a:lnTo>
                <a:lnTo>
                  <a:pt x="241345" y="110820"/>
                </a:lnTo>
                <a:lnTo>
                  <a:pt x="227864" y="156624"/>
                </a:lnTo>
                <a:lnTo>
                  <a:pt x="213544" y="199580"/>
                </a:lnTo>
                <a:lnTo>
                  <a:pt x="195047" y="246795"/>
                </a:lnTo>
                <a:lnTo>
                  <a:pt x="174378" y="293344"/>
                </a:lnTo>
                <a:lnTo>
                  <a:pt x="151014" y="336870"/>
                </a:lnTo>
                <a:lnTo>
                  <a:pt x="124479" y="375043"/>
                </a:lnTo>
                <a:lnTo>
                  <a:pt x="86682" y="408321"/>
                </a:lnTo>
                <a:lnTo>
                  <a:pt x="75597" y="410540"/>
                </a:lnTo>
                <a:lnTo>
                  <a:pt x="67617" y="409682"/>
                </a:lnTo>
                <a:lnTo>
                  <a:pt x="47159" y="371129"/>
                </a:lnTo>
                <a:lnTo>
                  <a:pt x="46806" y="360311"/>
                </a:lnTo>
                <a:lnTo>
                  <a:pt x="46806" y="353174"/>
                </a:lnTo>
                <a:lnTo>
                  <a:pt x="47238" y="344792"/>
                </a:lnTo>
                <a:lnTo>
                  <a:pt x="50819" y="307403"/>
                </a:lnTo>
                <a:lnTo>
                  <a:pt x="80283" y="28346"/>
                </a:lnTo>
                <a:lnTo>
                  <a:pt x="80283" y="16078"/>
                </a:lnTo>
                <a:lnTo>
                  <a:pt x="77604" y="10159"/>
                </a:lnTo>
                <a:lnTo>
                  <a:pt x="66898" y="2565"/>
                </a:lnTo>
                <a:lnTo>
                  <a:pt x="61741" y="673"/>
                </a:lnTo>
                <a:lnTo>
                  <a:pt x="51492" y="673"/>
                </a:lnTo>
                <a:lnTo>
                  <a:pt x="4604" y="296024"/>
                </a:lnTo>
                <a:lnTo>
                  <a:pt x="855" y="337582"/>
                </a:lnTo>
                <a:lnTo>
                  <a:pt x="0" y="367195"/>
                </a:lnTo>
                <a:lnTo>
                  <a:pt x="668" y="380082"/>
                </a:lnTo>
                <a:lnTo>
                  <a:pt x="10881" y="420712"/>
                </a:lnTo>
                <a:lnTo>
                  <a:pt x="39470" y="450270"/>
                </a:lnTo>
                <a:lnTo>
                  <a:pt x="70238" y="457428"/>
                </a:lnTo>
                <a:lnTo>
                  <a:pt x="85409" y="456130"/>
                </a:lnTo>
                <a:lnTo>
                  <a:pt x="128162" y="436664"/>
                </a:lnTo>
                <a:lnTo>
                  <a:pt x="166587" y="398166"/>
                </a:lnTo>
                <a:lnTo>
                  <a:pt x="189714" y="364595"/>
                </a:lnTo>
                <a:lnTo>
                  <a:pt x="210979" y="326261"/>
                </a:lnTo>
                <a:lnTo>
                  <a:pt x="230422" y="283922"/>
                </a:lnTo>
                <a:lnTo>
                  <a:pt x="248166" y="240722"/>
                </a:lnTo>
                <a:lnTo>
                  <a:pt x="273831" y="167754"/>
                </a:lnTo>
                <a:lnTo>
                  <a:pt x="286129" y="128826"/>
                </a:lnTo>
                <a:lnTo>
                  <a:pt x="296850" y="91830"/>
                </a:lnTo>
                <a:lnTo>
                  <a:pt x="309803" y="38843"/>
                </a:lnTo>
                <a:lnTo>
                  <a:pt x="311995" y="26339"/>
                </a:lnTo>
                <a:lnTo>
                  <a:pt x="311995" y="16522"/>
                </a:lnTo>
                <a:lnTo>
                  <a:pt x="309772" y="11163"/>
                </a:lnTo>
                <a:lnTo>
                  <a:pt x="300844" y="2235"/>
                </a:lnTo>
                <a:lnTo>
                  <a:pt x="29525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43899" y="4278738"/>
            <a:ext cx="312420" cy="457834"/>
          </a:xfrm>
          <a:custGeom>
            <a:avLst/>
            <a:gdLst/>
            <a:ahLst/>
            <a:cxnLst/>
            <a:rect l="l" t="t" r="r" b="b"/>
            <a:pathLst>
              <a:path w="312420" h="457835">
                <a:moveTo>
                  <a:pt x="295256" y="0"/>
                </a:moveTo>
                <a:lnTo>
                  <a:pt x="283648" y="0"/>
                </a:lnTo>
                <a:lnTo>
                  <a:pt x="278962" y="1562"/>
                </a:lnTo>
                <a:lnTo>
                  <a:pt x="270034" y="7810"/>
                </a:lnTo>
                <a:lnTo>
                  <a:pt x="266910" y="12496"/>
                </a:lnTo>
                <a:lnTo>
                  <a:pt x="265119" y="18745"/>
                </a:lnTo>
                <a:lnTo>
                  <a:pt x="253822" y="64201"/>
                </a:lnTo>
                <a:lnTo>
                  <a:pt x="241345" y="110820"/>
                </a:lnTo>
                <a:lnTo>
                  <a:pt x="227864" y="156624"/>
                </a:lnTo>
                <a:lnTo>
                  <a:pt x="213544" y="199580"/>
                </a:lnTo>
                <a:lnTo>
                  <a:pt x="195047" y="246795"/>
                </a:lnTo>
                <a:lnTo>
                  <a:pt x="174378" y="293344"/>
                </a:lnTo>
                <a:lnTo>
                  <a:pt x="151014" y="336870"/>
                </a:lnTo>
                <a:lnTo>
                  <a:pt x="124479" y="375043"/>
                </a:lnTo>
                <a:lnTo>
                  <a:pt x="86682" y="408321"/>
                </a:lnTo>
                <a:lnTo>
                  <a:pt x="75597" y="410540"/>
                </a:lnTo>
                <a:lnTo>
                  <a:pt x="67617" y="409682"/>
                </a:lnTo>
                <a:lnTo>
                  <a:pt x="47159" y="371129"/>
                </a:lnTo>
                <a:lnTo>
                  <a:pt x="46806" y="360311"/>
                </a:lnTo>
                <a:lnTo>
                  <a:pt x="46806" y="353174"/>
                </a:lnTo>
                <a:lnTo>
                  <a:pt x="47238" y="344792"/>
                </a:lnTo>
                <a:lnTo>
                  <a:pt x="50819" y="307403"/>
                </a:lnTo>
                <a:lnTo>
                  <a:pt x="80283" y="28346"/>
                </a:lnTo>
                <a:lnTo>
                  <a:pt x="80283" y="16078"/>
                </a:lnTo>
                <a:lnTo>
                  <a:pt x="77604" y="10159"/>
                </a:lnTo>
                <a:lnTo>
                  <a:pt x="66898" y="2565"/>
                </a:lnTo>
                <a:lnTo>
                  <a:pt x="61741" y="673"/>
                </a:lnTo>
                <a:lnTo>
                  <a:pt x="51492" y="673"/>
                </a:lnTo>
                <a:lnTo>
                  <a:pt x="4604" y="296024"/>
                </a:lnTo>
                <a:lnTo>
                  <a:pt x="855" y="337582"/>
                </a:lnTo>
                <a:lnTo>
                  <a:pt x="0" y="367195"/>
                </a:lnTo>
                <a:lnTo>
                  <a:pt x="668" y="380082"/>
                </a:lnTo>
                <a:lnTo>
                  <a:pt x="10881" y="420712"/>
                </a:lnTo>
                <a:lnTo>
                  <a:pt x="39470" y="450270"/>
                </a:lnTo>
                <a:lnTo>
                  <a:pt x="70238" y="457428"/>
                </a:lnTo>
                <a:lnTo>
                  <a:pt x="85409" y="456130"/>
                </a:lnTo>
                <a:lnTo>
                  <a:pt x="128162" y="436664"/>
                </a:lnTo>
                <a:lnTo>
                  <a:pt x="166587" y="398166"/>
                </a:lnTo>
                <a:lnTo>
                  <a:pt x="189714" y="364595"/>
                </a:lnTo>
                <a:lnTo>
                  <a:pt x="210979" y="326261"/>
                </a:lnTo>
                <a:lnTo>
                  <a:pt x="230422" y="283922"/>
                </a:lnTo>
                <a:lnTo>
                  <a:pt x="248166" y="240722"/>
                </a:lnTo>
                <a:lnTo>
                  <a:pt x="273831" y="167754"/>
                </a:lnTo>
                <a:lnTo>
                  <a:pt x="286129" y="128826"/>
                </a:lnTo>
                <a:lnTo>
                  <a:pt x="296850" y="91830"/>
                </a:lnTo>
                <a:lnTo>
                  <a:pt x="309803" y="38843"/>
                </a:lnTo>
                <a:lnTo>
                  <a:pt x="311995" y="26339"/>
                </a:lnTo>
                <a:lnTo>
                  <a:pt x="311995" y="16522"/>
                </a:lnTo>
                <a:lnTo>
                  <a:pt x="309772" y="11163"/>
                </a:lnTo>
                <a:lnTo>
                  <a:pt x="300844" y="2235"/>
                </a:lnTo>
                <a:lnTo>
                  <a:pt x="29525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43256" y="4278738"/>
            <a:ext cx="312420" cy="457834"/>
          </a:xfrm>
          <a:custGeom>
            <a:avLst/>
            <a:gdLst/>
            <a:ahLst/>
            <a:cxnLst/>
            <a:rect l="l" t="t" r="r" b="b"/>
            <a:pathLst>
              <a:path w="312420" h="457835">
                <a:moveTo>
                  <a:pt x="295267" y="0"/>
                </a:moveTo>
                <a:lnTo>
                  <a:pt x="283647" y="0"/>
                </a:lnTo>
                <a:lnTo>
                  <a:pt x="278960" y="1562"/>
                </a:lnTo>
                <a:lnTo>
                  <a:pt x="270032" y="7810"/>
                </a:lnTo>
                <a:lnTo>
                  <a:pt x="266908" y="12496"/>
                </a:lnTo>
                <a:lnTo>
                  <a:pt x="265130" y="18745"/>
                </a:lnTo>
                <a:lnTo>
                  <a:pt x="253824" y="64201"/>
                </a:lnTo>
                <a:lnTo>
                  <a:pt x="241356" y="110820"/>
                </a:lnTo>
                <a:lnTo>
                  <a:pt x="227870" y="156624"/>
                </a:lnTo>
                <a:lnTo>
                  <a:pt x="213555" y="199580"/>
                </a:lnTo>
                <a:lnTo>
                  <a:pt x="195047" y="246795"/>
                </a:lnTo>
                <a:lnTo>
                  <a:pt x="174376" y="293344"/>
                </a:lnTo>
                <a:lnTo>
                  <a:pt x="151019" y="336870"/>
                </a:lnTo>
                <a:lnTo>
                  <a:pt x="124490" y="375043"/>
                </a:lnTo>
                <a:lnTo>
                  <a:pt x="86686" y="408321"/>
                </a:lnTo>
                <a:lnTo>
                  <a:pt x="75595" y="410540"/>
                </a:lnTo>
                <a:lnTo>
                  <a:pt x="67623" y="409682"/>
                </a:lnTo>
                <a:lnTo>
                  <a:pt x="47159" y="371129"/>
                </a:lnTo>
                <a:lnTo>
                  <a:pt x="46804" y="360311"/>
                </a:lnTo>
                <a:lnTo>
                  <a:pt x="46804" y="353174"/>
                </a:lnTo>
                <a:lnTo>
                  <a:pt x="47249" y="344792"/>
                </a:lnTo>
                <a:lnTo>
                  <a:pt x="50818" y="307403"/>
                </a:lnTo>
                <a:lnTo>
                  <a:pt x="80282" y="28346"/>
                </a:lnTo>
                <a:lnTo>
                  <a:pt x="80282" y="16078"/>
                </a:lnTo>
                <a:lnTo>
                  <a:pt x="77602" y="10159"/>
                </a:lnTo>
                <a:lnTo>
                  <a:pt x="66896" y="2565"/>
                </a:lnTo>
                <a:lnTo>
                  <a:pt x="61752" y="673"/>
                </a:lnTo>
                <a:lnTo>
                  <a:pt x="51491" y="673"/>
                </a:lnTo>
                <a:lnTo>
                  <a:pt x="4602" y="296024"/>
                </a:lnTo>
                <a:lnTo>
                  <a:pt x="859" y="337582"/>
                </a:lnTo>
                <a:lnTo>
                  <a:pt x="0" y="367195"/>
                </a:lnTo>
                <a:lnTo>
                  <a:pt x="671" y="380082"/>
                </a:lnTo>
                <a:lnTo>
                  <a:pt x="10886" y="420712"/>
                </a:lnTo>
                <a:lnTo>
                  <a:pt x="39475" y="450270"/>
                </a:lnTo>
                <a:lnTo>
                  <a:pt x="70236" y="457428"/>
                </a:lnTo>
                <a:lnTo>
                  <a:pt x="85409" y="456130"/>
                </a:lnTo>
                <a:lnTo>
                  <a:pt x="128173" y="436664"/>
                </a:lnTo>
                <a:lnTo>
                  <a:pt x="166598" y="398166"/>
                </a:lnTo>
                <a:lnTo>
                  <a:pt x="189723" y="364595"/>
                </a:lnTo>
                <a:lnTo>
                  <a:pt x="210984" y="326261"/>
                </a:lnTo>
                <a:lnTo>
                  <a:pt x="230427" y="283922"/>
                </a:lnTo>
                <a:lnTo>
                  <a:pt x="248175" y="240722"/>
                </a:lnTo>
                <a:lnTo>
                  <a:pt x="273842" y="167754"/>
                </a:lnTo>
                <a:lnTo>
                  <a:pt x="286133" y="128826"/>
                </a:lnTo>
                <a:lnTo>
                  <a:pt x="296850" y="91830"/>
                </a:lnTo>
                <a:lnTo>
                  <a:pt x="309807" y="38843"/>
                </a:lnTo>
                <a:lnTo>
                  <a:pt x="312006" y="26339"/>
                </a:lnTo>
                <a:lnTo>
                  <a:pt x="312006" y="16522"/>
                </a:lnTo>
                <a:lnTo>
                  <a:pt x="309771" y="11163"/>
                </a:lnTo>
                <a:lnTo>
                  <a:pt x="300842" y="2235"/>
                </a:lnTo>
                <a:lnTo>
                  <a:pt x="29526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42626" y="4278738"/>
            <a:ext cx="312420" cy="457834"/>
          </a:xfrm>
          <a:custGeom>
            <a:avLst/>
            <a:gdLst/>
            <a:ahLst/>
            <a:cxnLst/>
            <a:rect l="l" t="t" r="r" b="b"/>
            <a:pathLst>
              <a:path w="312420" h="457835">
                <a:moveTo>
                  <a:pt x="295267" y="0"/>
                </a:moveTo>
                <a:lnTo>
                  <a:pt x="283647" y="0"/>
                </a:lnTo>
                <a:lnTo>
                  <a:pt x="278960" y="1562"/>
                </a:lnTo>
                <a:lnTo>
                  <a:pt x="270032" y="7810"/>
                </a:lnTo>
                <a:lnTo>
                  <a:pt x="266908" y="12496"/>
                </a:lnTo>
                <a:lnTo>
                  <a:pt x="265130" y="18745"/>
                </a:lnTo>
                <a:lnTo>
                  <a:pt x="253824" y="64201"/>
                </a:lnTo>
                <a:lnTo>
                  <a:pt x="241356" y="110820"/>
                </a:lnTo>
                <a:lnTo>
                  <a:pt x="227870" y="156624"/>
                </a:lnTo>
                <a:lnTo>
                  <a:pt x="213555" y="199580"/>
                </a:lnTo>
                <a:lnTo>
                  <a:pt x="195047" y="246795"/>
                </a:lnTo>
                <a:lnTo>
                  <a:pt x="174376" y="293344"/>
                </a:lnTo>
                <a:lnTo>
                  <a:pt x="151019" y="336870"/>
                </a:lnTo>
                <a:lnTo>
                  <a:pt x="124490" y="375043"/>
                </a:lnTo>
                <a:lnTo>
                  <a:pt x="86686" y="408321"/>
                </a:lnTo>
                <a:lnTo>
                  <a:pt x="75595" y="410540"/>
                </a:lnTo>
                <a:lnTo>
                  <a:pt x="67623" y="409682"/>
                </a:lnTo>
                <a:lnTo>
                  <a:pt x="47159" y="371129"/>
                </a:lnTo>
                <a:lnTo>
                  <a:pt x="46804" y="360311"/>
                </a:lnTo>
                <a:lnTo>
                  <a:pt x="46804" y="353174"/>
                </a:lnTo>
                <a:lnTo>
                  <a:pt x="47249" y="344792"/>
                </a:lnTo>
                <a:lnTo>
                  <a:pt x="50818" y="307403"/>
                </a:lnTo>
                <a:lnTo>
                  <a:pt x="80282" y="28346"/>
                </a:lnTo>
                <a:lnTo>
                  <a:pt x="80282" y="16078"/>
                </a:lnTo>
                <a:lnTo>
                  <a:pt x="77602" y="10159"/>
                </a:lnTo>
                <a:lnTo>
                  <a:pt x="66896" y="2565"/>
                </a:lnTo>
                <a:lnTo>
                  <a:pt x="61752" y="673"/>
                </a:lnTo>
                <a:lnTo>
                  <a:pt x="51491" y="673"/>
                </a:lnTo>
                <a:lnTo>
                  <a:pt x="4602" y="296024"/>
                </a:lnTo>
                <a:lnTo>
                  <a:pt x="859" y="337582"/>
                </a:lnTo>
                <a:lnTo>
                  <a:pt x="0" y="367195"/>
                </a:lnTo>
                <a:lnTo>
                  <a:pt x="671" y="380082"/>
                </a:lnTo>
                <a:lnTo>
                  <a:pt x="10886" y="420712"/>
                </a:lnTo>
                <a:lnTo>
                  <a:pt x="39475" y="450270"/>
                </a:lnTo>
                <a:lnTo>
                  <a:pt x="70236" y="457428"/>
                </a:lnTo>
                <a:lnTo>
                  <a:pt x="85409" y="456130"/>
                </a:lnTo>
                <a:lnTo>
                  <a:pt x="128173" y="436664"/>
                </a:lnTo>
                <a:lnTo>
                  <a:pt x="166598" y="398166"/>
                </a:lnTo>
                <a:lnTo>
                  <a:pt x="189723" y="364595"/>
                </a:lnTo>
                <a:lnTo>
                  <a:pt x="210984" y="326261"/>
                </a:lnTo>
                <a:lnTo>
                  <a:pt x="230427" y="283922"/>
                </a:lnTo>
                <a:lnTo>
                  <a:pt x="248175" y="240722"/>
                </a:lnTo>
                <a:lnTo>
                  <a:pt x="273842" y="167754"/>
                </a:lnTo>
                <a:lnTo>
                  <a:pt x="286133" y="128826"/>
                </a:lnTo>
                <a:lnTo>
                  <a:pt x="296850" y="91830"/>
                </a:lnTo>
                <a:lnTo>
                  <a:pt x="309807" y="38843"/>
                </a:lnTo>
                <a:lnTo>
                  <a:pt x="312006" y="26339"/>
                </a:lnTo>
                <a:lnTo>
                  <a:pt x="312006" y="16522"/>
                </a:lnTo>
                <a:lnTo>
                  <a:pt x="309771" y="11163"/>
                </a:lnTo>
                <a:lnTo>
                  <a:pt x="300842" y="2235"/>
                </a:lnTo>
                <a:lnTo>
                  <a:pt x="29526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017" y="3818166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017" y="4279150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1017" y="4736973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017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85" y="0"/>
                </a:moveTo>
                <a:lnTo>
                  <a:pt x="0" y="0"/>
                </a:lnTo>
                <a:lnTo>
                  <a:pt x="0" y="9525"/>
                </a:lnTo>
                <a:lnTo>
                  <a:pt x="3208985" y="9525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017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85" y="0"/>
                </a:moveTo>
                <a:lnTo>
                  <a:pt x="0" y="0"/>
                </a:lnTo>
                <a:lnTo>
                  <a:pt x="0" y="25400"/>
                </a:lnTo>
                <a:lnTo>
                  <a:pt x="3208985" y="25400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17" y="5897715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366013" y="792997"/>
            <a:ext cx="6828155" cy="8941435"/>
            <a:chOff x="366013" y="792997"/>
            <a:chExt cx="6828155" cy="8941435"/>
          </a:xfrm>
        </p:grpSpPr>
        <p:sp>
          <p:nvSpPr>
            <p:cNvPr id="23" name="object 23"/>
            <p:cNvSpPr/>
            <p:nvPr/>
          </p:nvSpPr>
          <p:spPr>
            <a:xfrm>
              <a:off x="571017" y="6816534"/>
              <a:ext cx="6365875" cy="25400"/>
            </a:xfrm>
            <a:custGeom>
              <a:avLst/>
              <a:gdLst/>
              <a:ahLst/>
              <a:cxnLst/>
              <a:rect l="l" t="t" r="r" b="b"/>
              <a:pathLst>
                <a:path w="6365875" h="25400">
                  <a:moveTo>
                    <a:pt x="636560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6365608" y="25400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6013" y="792997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12"/>
                  </a:lnTo>
                  <a:lnTo>
                    <a:pt x="4654" y="8758247"/>
                  </a:lnTo>
                  <a:lnTo>
                    <a:pt x="18000" y="8801150"/>
                  </a:lnTo>
                  <a:lnTo>
                    <a:pt x="39110" y="8839995"/>
                  </a:lnTo>
                  <a:lnTo>
                    <a:pt x="67059" y="8873855"/>
                  </a:lnTo>
                  <a:lnTo>
                    <a:pt x="100919" y="8901803"/>
                  </a:lnTo>
                  <a:lnTo>
                    <a:pt x="139763" y="8922914"/>
                  </a:lnTo>
                  <a:lnTo>
                    <a:pt x="182666" y="8936259"/>
                  </a:lnTo>
                  <a:lnTo>
                    <a:pt x="228701" y="8940914"/>
                  </a:lnTo>
                  <a:lnTo>
                    <a:pt x="6599262" y="8940914"/>
                  </a:lnTo>
                  <a:lnTo>
                    <a:pt x="6645297" y="8936259"/>
                  </a:lnTo>
                  <a:lnTo>
                    <a:pt x="6688200" y="8922914"/>
                  </a:lnTo>
                  <a:lnTo>
                    <a:pt x="6701816" y="8915514"/>
                  </a:lnTo>
                  <a:lnTo>
                    <a:pt x="228701" y="8915514"/>
                  </a:lnTo>
                  <a:lnTo>
                    <a:pt x="182142" y="8910135"/>
                  </a:lnTo>
                  <a:lnTo>
                    <a:pt x="139372" y="8894819"/>
                  </a:lnTo>
                  <a:lnTo>
                    <a:pt x="101621" y="8870795"/>
                  </a:lnTo>
                  <a:lnTo>
                    <a:pt x="70118" y="8839292"/>
                  </a:lnTo>
                  <a:lnTo>
                    <a:pt x="46094" y="8801541"/>
                  </a:lnTo>
                  <a:lnTo>
                    <a:pt x="30778" y="8758772"/>
                  </a:lnTo>
                  <a:lnTo>
                    <a:pt x="25400" y="8712212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12"/>
                  </a:lnTo>
                  <a:lnTo>
                    <a:pt x="6797185" y="8758772"/>
                  </a:lnTo>
                  <a:lnTo>
                    <a:pt x="6781869" y="8801541"/>
                  </a:lnTo>
                  <a:lnTo>
                    <a:pt x="6757845" y="8839292"/>
                  </a:lnTo>
                  <a:lnTo>
                    <a:pt x="6726343" y="8870795"/>
                  </a:lnTo>
                  <a:lnTo>
                    <a:pt x="6688592" y="8894819"/>
                  </a:lnTo>
                  <a:lnTo>
                    <a:pt x="6645822" y="8910135"/>
                  </a:lnTo>
                  <a:lnTo>
                    <a:pt x="6599262" y="8915514"/>
                  </a:lnTo>
                  <a:lnTo>
                    <a:pt x="6701816" y="8915514"/>
                  </a:lnTo>
                  <a:lnTo>
                    <a:pt x="6760905" y="8873855"/>
                  </a:lnTo>
                  <a:lnTo>
                    <a:pt x="6788853" y="8839995"/>
                  </a:lnTo>
                  <a:lnTo>
                    <a:pt x="6809964" y="8801150"/>
                  </a:lnTo>
                  <a:lnTo>
                    <a:pt x="6823309" y="8758247"/>
                  </a:lnTo>
                  <a:lnTo>
                    <a:pt x="6827964" y="8712212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017" y="7294969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307"/>
                  </a:moveTo>
                  <a:lnTo>
                    <a:pt x="6365608" y="682307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846428" y="4278738"/>
            <a:ext cx="312420" cy="457834"/>
          </a:xfrm>
          <a:custGeom>
            <a:avLst/>
            <a:gdLst/>
            <a:ahLst/>
            <a:cxnLst/>
            <a:rect l="l" t="t" r="r" b="b"/>
            <a:pathLst>
              <a:path w="312419" h="457835">
                <a:moveTo>
                  <a:pt x="295267" y="0"/>
                </a:moveTo>
                <a:lnTo>
                  <a:pt x="283647" y="0"/>
                </a:lnTo>
                <a:lnTo>
                  <a:pt x="278960" y="1562"/>
                </a:lnTo>
                <a:lnTo>
                  <a:pt x="270032" y="7810"/>
                </a:lnTo>
                <a:lnTo>
                  <a:pt x="266908" y="12496"/>
                </a:lnTo>
                <a:lnTo>
                  <a:pt x="265130" y="18745"/>
                </a:lnTo>
                <a:lnTo>
                  <a:pt x="253822" y="64201"/>
                </a:lnTo>
                <a:lnTo>
                  <a:pt x="241343" y="110820"/>
                </a:lnTo>
                <a:lnTo>
                  <a:pt x="227863" y="156624"/>
                </a:lnTo>
                <a:lnTo>
                  <a:pt x="213555" y="199580"/>
                </a:lnTo>
                <a:lnTo>
                  <a:pt x="195047" y="246795"/>
                </a:lnTo>
                <a:lnTo>
                  <a:pt x="174376" y="293344"/>
                </a:lnTo>
                <a:lnTo>
                  <a:pt x="151019" y="336870"/>
                </a:lnTo>
                <a:lnTo>
                  <a:pt x="124490" y="375043"/>
                </a:lnTo>
                <a:lnTo>
                  <a:pt x="86686" y="408321"/>
                </a:lnTo>
                <a:lnTo>
                  <a:pt x="75595" y="410540"/>
                </a:lnTo>
                <a:lnTo>
                  <a:pt x="67621" y="409682"/>
                </a:lnTo>
                <a:lnTo>
                  <a:pt x="47158" y="371129"/>
                </a:lnTo>
                <a:lnTo>
                  <a:pt x="46804" y="360311"/>
                </a:lnTo>
                <a:lnTo>
                  <a:pt x="46804" y="353174"/>
                </a:lnTo>
                <a:lnTo>
                  <a:pt x="47249" y="344792"/>
                </a:lnTo>
                <a:lnTo>
                  <a:pt x="50818" y="307403"/>
                </a:lnTo>
                <a:lnTo>
                  <a:pt x="80282" y="28346"/>
                </a:lnTo>
                <a:lnTo>
                  <a:pt x="80282" y="16078"/>
                </a:lnTo>
                <a:lnTo>
                  <a:pt x="77602" y="10159"/>
                </a:lnTo>
                <a:lnTo>
                  <a:pt x="66896" y="2565"/>
                </a:lnTo>
                <a:lnTo>
                  <a:pt x="61752" y="673"/>
                </a:lnTo>
                <a:lnTo>
                  <a:pt x="51491" y="673"/>
                </a:lnTo>
                <a:lnTo>
                  <a:pt x="4602" y="296024"/>
                </a:lnTo>
                <a:lnTo>
                  <a:pt x="854" y="337582"/>
                </a:lnTo>
                <a:lnTo>
                  <a:pt x="0" y="367195"/>
                </a:lnTo>
                <a:lnTo>
                  <a:pt x="671" y="380082"/>
                </a:lnTo>
                <a:lnTo>
                  <a:pt x="10886" y="420712"/>
                </a:lnTo>
                <a:lnTo>
                  <a:pt x="39475" y="450270"/>
                </a:lnTo>
                <a:lnTo>
                  <a:pt x="70236" y="457428"/>
                </a:lnTo>
                <a:lnTo>
                  <a:pt x="85407" y="456130"/>
                </a:lnTo>
                <a:lnTo>
                  <a:pt x="128161" y="436664"/>
                </a:lnTo>
                <a:lnTo>
                  <a:pt x="166585" y="398166"/>
                </a:lnTo>
                <a:lnTo>
                  <a:pt x="189712" y="364595"/>
                </a:lnTo>
                <a:lnTo>
                  <a:pt x="210982" y="326261"/>
                </a:lnTo>
                <a:lnTo>
                  <a:pt x="230427" y="283922"/>
                </a:lnTo>
                <a:lnTo>
                  <a:pt x="248175" y="240722"/>
                </a:lnTo>
                <a:lnTo>
                  <a:pt x="273842" y="167754"/>
                </a:lnTo>
                <a:lnTo>
                  <a:pt x="286133" y="128826"/>
                </a:lnTo>
                <a:lnTo>
                  <a:pt x="296850" y="91830"/>
                </a:lnTo>
                <a:lnTo>
                  <a:pt x="309807" y="38843"/>
                </a:lnTo>
                <a:lnTo>
                  <a:pt x="312006" y="26339"/>
                </a:lnTo>
                <a:lnTo>
                  <a:pt x="312006" y="16522"/>
                </a:lnTo>
                <a:lnTo>
                  <a:pt x="309771" y="11163"/>
                </a:lnTo>
                <a:lnTo>
                  <a:pt x="300842" y="2235"/>
                </a:lnTo>
                <a:lnTo>
                  <a:pt x="29526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63143" y="2048837"/>
            <a:ext cx="508634" cy="745490"/>
          </a:xfrm>
          <a:custGeom>
            <a:avLst/>
            <a:gdLst/>
            <a:ahLst/>
            <a:cxnLst/>
            <a:rect l="l" t="t" r="r" b="b"/>
            <a:pathLst>
              <a:path w="508634" h="745489">
                <a:moveTo>
                  <a:pt x="470395" y="0"/>
                </a:moveTo>
                <a:lnTo>
                  <a:pt x="462381" y="0"/>
                </a:lnTo>
                <a:lnTo>
                  <a:pt x="454736" y="2552"/>
                </a:lnTo>
                <a:lnTo>
                  <a:pt x="423221" y="67358"/>
                </a:lnTo>
                <a:lnTo>
                  <a:pt x="413772" y="104635"/>
                </a:lnTo>
                <a:lnTo>
                  <a:pt x="403847" y="142388"/>
                </a:lnTo>
                <a:lnTo>
                  <a:pt x="393446" y="180619"/>
                </a:lnTo>
                <a:lnTo>
                  <a:pt x="382635" y="218512"/>
                </a:lnTo>
                <a:lnTo>
                  <a:pt x="371482" y="255246"/>
                </a:lnTo>
                <a:lnTo>
                  <a:pt x="348157" y="325234"/>
                </a:lnTo>
                <a:lnTo>
                  <a:pt x="333522" y="363844"/>
                </a:lnTo>
                <a:lnTo>
                  <a:pt x="318001" y="402178"/>
                </a:lnTo>
                <a:lnTo>
                  <a:pt x="301594" y="440239"/>
                </a:lnTo>
                <a:lnTo>
                  <a:pt x="284302" y="478028"/>
                </a:lnTo>
                <a:lnTo>
                  <a:pt x="265918" y="514591"/>
                </a:lnTo>
                <a:lnTo>
                  <a:pt x="246240" y="548974"/>
                </a:lnTo>
                <a:lnTo>
                  <a:pt x="225266" y="581174"/>
                </a:lnTo>
                <a:lnTo>
                  <a:pt x="181236" y="636496"/>
                </a:lnTo>
                <a:lnTo>
                  <a:pt x="141403" y="665410"/>
                </a:lnTo>
                <a:lnTo>
                  <a:pt x="123329" y="669023"/>
                </a:lnTo>
                <a:lnTo>
                  <a:pt x="110325" y="667625"/>
                </a:lnTo>
                <a:lnTo>
                  <a:pt x="81614" y="634552"/>
                </a:lnTo>
                <a:lnTo>
                  <a:pt x="76390" y="587171"/>
                </a:lnTo>
                <a:lnTo>
                  <a:pt x="76526" y="578070"/>
                </a:lnTo>
                <a:lnTo>
                  <a:pt x="77617" y="557605"/>
                </a:lnTo>
                <a:lnTo>
                  <a:pt x="82943" y="500951"/>
                </a:lnTo>
                <a:lnTo>
                  <a:pt x="130962" y="46202"/>
                </a:lnTo>
                <a:lnTo>
                  <a:pt x="130962" y="39281"/>
                </a:lnTo>
                <a:lnTo>
                  <a:pt x="111389" y="6310"/>
                </a:lnTo>
                <a:lnTo>
                  <a:pt x="68211" y="9817"/>
                </a:lnTo>
                <a:lnTo>
                  <a:pt x="7632" y="482396"/>
                </a:lnTo>
                <a:lnTo>
                  <a:pt x="1532" y="550135"/>
                </a:lnTo>
                <a:lnTo>
                  <a:pt x="0" y="587171"/>
                </a:lnTo>
                <a:lnTo>
                  <a:pt x="134" y="598394"/>
                </a:lnTo>
                <a:lnTo>
                  <a:pt x="3544" y="638849"/>
                </a:lnTo>
                <a:lnTo>
                  <a:pt x="17865" y="685603"/>
                </a:lnTo>
                <a:lnTo>
                  <a:pt x="50203" y="724687"/>
                </a:lnTo>
                <a:lnTo>
                  <a:pt x="96651" y="744130"/>
                </a:lnTo>
                <a:lnTo>
                  <a:pt x="114592" y="745426"/>
                </a:lnTo>
                <a:lnTo>
                  <a:pt x="139316" y="743311"/>
                </a:lnTo>
                <a:lnTo>
                  <a:pt x="186522" y="726395"/>
                </a:lnTo>
                <a:lnTo>
                  <a:pt x="230694" y="693353"/>
                </a:lnTo>
                <a:lnTo>
                  <a:pt x="271622" y="648876"/>
                </a:lnTo>
                <a:lnTo>
                  <a:pt x="309308" y="594165"/>
                </a:lnTo>
                <a:lnTo>
                  <a:pt x="343956" y="531681"/>
                </a:lnTo>
                <a:lnTo>
                  <a:pt x="375641" y="462686"/>
                </a:lnTo>
                <a:lnTo>
                  <a:pt x="390445" y="427559"/>
                </a:lnTo>
                <a:lnTo>
                  <a:pt x="418007" y="356882"/>
                </a:lnTo>
                <a:lnTo>
                  <a:pt x="432188" y="315828"/>
                </a:lnTo>
                <a:lnTo>
                  <a:pt x="453332" y="251973"/>
                </a:lnTo>
                <a:lnTo>
                  <a:pt x="466433" y="209954"/>
                </a:lnTo>
                <a:lnTo>
                  <a:pt x="478409" y="169196"/>
                </a:lnTo>
                <a:lnTo>
                  <a:pt x="489044" y="130724"/>
                </a:lnTo>
                <a:lnTo>
                  <a:pt x="501902" y="78578"/>
                </a:lnTo>
                <a:lnTo>
                  <a:pt x="508596" y="42938"/>
                </a:lnTo>
                <a:lnTo>
                  <a:pt x="508596" y="37109"/>
                </a:lnTo>
                <a:lnTo>
                  <a:pt x="485397" y="2730"/>
                </a:lnTo>
                <a:lnTo>
                  <a:pt x="478236" y="683"/>
                </a:lnTo>
                <a:lnTo>
                  <a:pt x="4703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83617" y="42899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82981" y="42899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82347" y="42899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81711" y="42899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81076" y="42899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80440" y="428993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83617" y="63707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82981" y="63707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4252" y="63707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82347" y="63707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81711" y="63707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81076" y="63707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80440" y="637074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6241446" y="506937"/>
            <a:ext cx="857250" cy="139700"/>
            <a:chOff x="6241446" y="506937"/>
            <a:chExt cx="857250" cy="139700"/>
          </a:xfrm>
        </p:grpSpPr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1446" y="509982"/>
              <a:ext cx="86258" cy="11018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0332" y="539855"/>
              <a:ext cx="64617" cy="8183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0163" y="506937"/>
              <a:ext cx="368966" cy="11475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831368" y="510069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65" y="94107"/>
                  </a:lnTo>
                  <a:lnTo>
                    <a:pt x="24765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65" y="31242"/>
                  </a:lnTo>
                  <a:lnTo>
                    <a:pt x="24765" y="8610"/>
                  </a:lnTo>
                  <a:lnTo>
                    <a:pt x="15925" y="8610"/>
                  </a:lnTo>
                  <a:lnTo>
                    <a:pt x="13106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75" y="109702"/>
                  </a:lnTo>
                  <a:lnTo>
                    <a:pt x="26974" y="110413"/>
                  </a:lnTo>
                  <a:lnTo>
                    <a:pt x="36918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05"/>
                  </a:moveTo>
                  <a:lnTo>
                    <a:pt x="65608" y="31305"/>
                  </a:lnTo>
                  <a:lnTo>
                    <a:pt x="65608" y="110096"/>
                  </a:lnTo>
                  <a:lnTo>
                    <a:pt x="77190" y="110096"/>
                  </a:lnTo>
                  <a:lnTo>
                    <a:pt x="77190" y="31305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074" y="0"/>
                  </a:lnTo>
                  <a:lnTo>
                    <a:pt x="65074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5687" y="539092"/>
              <a:ext cx="162690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147" y="522898"/>
            <a:ext cx="1515110" cy="1515110"/>
          </a:xfrm>
          <a:custGeom>
            <a:avLst/>
            <a:gdLst/>
            <a:ahLst/>
            <a:cxnLst/>
            <a:rect l="l" t="t" r="r" b="b"/>
            <a:pathLst>
              <a:path w="1515109" h="1515110">
                <a:moveTo>
                  <a:pt x="1358392" y="0"/>
                </a:moveTo>
                <a:lnTo>
                  <a:pt x="156705" y="0"/>
                </a:lnTo>
                <a:lnTo>
                  <a:pt x="107226" y="8001"/>
                </a:lnTo>
                <a:lnTo>
                  <a:pt x="64215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358404"/>
                </a:lnTo>
                <a:lnTo>
                  <a:pt x="8001" y="1407877"/>
                </a:lnTo>
                <a:lnTo>
                  <a:pt x="30273" y="1450884"/>
                </a:lnTo>
                <a:lnTo>
                  <a:pt x="64215" y="1484824"/>
                </a:lnTo>
                <a:lnTo>
                  <a:pt x="107226" y="1507095"/>
                </a:lnTo>
                <a:lnTo>
                  <a:pt x="156705" y="1515097"/>
                </a:lnTo>
                <a:lnTo>
                  <a:pt x="1358392" y="1515097"/>
                </a:lnTo>
                <a:lnTo>
                  <a:pt x="1407871" y="1507095"/>
                </a:lnTo>
                <a:lnTo>
                  <a:pt x="1441470" y="1489697"/>
                </a:lnTo>
                <a:lnTo>
                  <a:pt x="156705" y="1489697"/>
                </a:lnTo>
                <a:lnTo>
                  <a:pt x="105643" y="1479362"/>
                </a:lnTo>
                <a:lnTo>
                  <a:pt x="63901" y="1451197"/>
                </a:lnTo>
                <a:lnTo>
                  <a:pt x="35734" y="1409458"/>
                </a:lnTo>
                <a:lnTo>
                  <a:pt x="25399" y="1358404"/>
                </a:lnTo>
                <a:lnTo>
                  <a:pt x="25399" y="156705"/>
                </a:lnTo>
                <a:lnTo>
                  <a:pt x="35734" y="105643"/>
                </a:lnTo>
                <a:lnTo>
                  <a:pt x="63901" y="63901"/>
                </a:lnTo>
                <a:lnTo>
                  <a:pt x="105643" y="35734"/>
                </a:lnTo>
                <a:lnTo>
                  <a:pt x="156705" y="25400"/>
                </a:lnTo>
                <a:lnTo>
                  <a:pt x="1441469" y="25399"/>
                </a:lnTo>
                <a:lnTo>
                  <a:pt x="1407871" y="8001"/>
                </a:lnTo>
                <a:lnTo>
                  <a:pt x="1358392" y="0"/>
                </a:lnTo>
                <a:close/>
              </a:path>
              <a:path w="1515109" h="1515110">
                <a:moveTo>
                  <a:pt x="1441469" y="25399"/>
                </a:moveTo>
                <a:lnTo>
                  <a:pt x="1358392" y="25400"/>
                </a:lnTo>
                <a:lnTo>
                  <a:pt x="1409453" y="35734"/>
                </a:lnTo>
                <a:lnTo>
                  <a:pt x="1451195" y="63901"/>
                </a:lnTo>
                <a:lnTo>
                  <a:pt x="1479362" y="105643"/>
                </a:lnTo>
                <a:lnTo>
                  <a:pt x="1489697" y="156705"/>
                </a:lnTo>
                <a:lnTo>
                  <a:pt x="1489697" y="1358404"/>
                </a:lnTo>
                <a:lnTo>
                  <a:pt x="1479362" y="1409458"/>
                </a:lnTo>
                <a:lnTo>
                  <a:pt x="1451195" y="1451197"/>
                </a:lnTo>
                <a:lnTo>
                  <a:pt x="1409453" y="1479362"/>
                </a:lnTo>
                <a:lnTo>
                  <a:pt x="1358392" y="1489697"/>
                </a:lnTo>
                <a:lnTo>
                  <a:pt x="1441470" y="1489697"/>
                </a:lnTo>
                <a:lnTo>
                  <a:pt x="1450881" y="1484824"/>
                </a:lnTo>
                <a:lnTo>
                  <a:pt x="1484823" y="1450884"/>
                </a:lnTo>
                <a:lnTo>
                  <a:pt x="1507095" y="1407877"/>
                </a:lnTo>
                <a:lnTo>
                  <a:pt x="1515097" y="1358404"/>
                </a:lnTo>
                <a:lnTo>
                  <a:pt x="1515097" y="156705"/>
                </a:lnTo>
                <a:lnTo>
                  <a:pt x="1507095" y="107226"/>
                </a:lnTo>
                <a:lnTo>
                  <a:pt x="1484823" y="64215"/>
                </a:lnTo>
                <a:lnTo>
                  <a:pt x="1450881" y="30273"/>
                </a:lnTo>
                <a:lnTo>
                  <a:pt x="1441469" y="25399"/>
                </a:lnTo>
                <a:close/>
              </a:path>
            </a:pathLst>
          </a:custGeom>
          <a:solidFill>
            <a:srgbClr val="95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3436" y="436616"/>
            <a:ext cx="1460500" cy="167640"/>
            <a:chOff x="473436" y="436616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36" y="436616"/>
              <a:ext cx="1263898" cy="1675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52" y="436727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18" y="46977"/>
                  </a:moveTo>
                  <a:lnTo>
                    <a:pt x="215" y="46977"/>
                  </a:lnTo>
                  <a:lnTo>
                    <a:pt x="215" y="165163"/>
                  </a:lnTo>
                  <a:lnTo>
                    <a:pt x="32118" y="165163"/>
                  </a:lnTo>
                  <a:lnTo>
                    <a:pt x="32118" y="46977"/>
                  </a:lnTo>
                  <a:close/>
                </a:path>
                <a:path w="33019" h="165734">
                  <a:moveTo>
                    <a:pt x="32473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73" y="30060"/>
                  </a:lnTo>
                  <a:lnTo>
                    <a:pt x="32473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56" y="481411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144" y="481412"/>
            <a:ext cx="102882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5535" y="482673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37" y="481412"/>
            <a:ext cx="499109" cy="157480"/>
            <a:chOff x="2259337" y="481412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337" y="481415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1308" y="481412"/>
              <a:ext cx="236598" cy="122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968513" y="1207151"/>
            <a:ext cx="476250" cy="151130"/>
            <a:chOff x="5968513" y="1207151"/>
            <a:chExt cx="476250" cy="15113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68513" y="1207151"/>
              <a:ext cx="433116" cy="13031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421457" y="1315960"/>
              <a:ext cx="22860" cy="42545"/>
            </a:xfrm>
            <a:custGeom>
              <a:avLst/>
              <a:gdLst/>
              <a:ahLst/>
              <a:cxnLst/>
              <a:rect l="l" t="t" r="r" b="b"/>
              <a:pathLst>
                <a:path w="22860" h="42544">
                  <a:moveTo>
                    <a:pt x="22758" y="0"/>
                  </a:moveTo>
                  <a:lnTo>
                    <a:pt x="2222" y="0"/>
                  </a:lnTo>
                  <a:lnTo>
                    <a:pt x="2222" y="19646"/>
                  </a:lnTo>
                  <a:lnTo>
                    <a:pt x="9956" y="20091"/>
                  </a:lnTo>
                  <a:lnTo>
                    <a:pt x="0" y="42049"/>
                  </a:lnTo>
                  <a:lnTo>
                    <a:pt x="7658" y="42049"/>
                  </a:lnTo>
                  <a:lnTo>
                    <a:pt x="22758" y="17068"/>
                  </a:lnTo>
                  <a:lnTo>
                    <a:pt x="22758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508588" y="1241995"/>
            <a:ext cx="188595" cy="122555"/>
            <a:chOff x="6508588" y="1241995"/>
            <a:chExt cx="188595" cy="122555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08588" y="1243770"/>
              <a:ext cx="77597" cy="9376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13037" y="1241995"/>
              <a:ext cx="84010" cy="122326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4287618" y="549181"/>
            <a:ext cx="860425" cy="1280160"/>
          </a:xfrm>
          <a:custGeom>
            <a:avLst/>
            <a:gdLst/>
            <a:ahLst/>
            <a:cxnLst/>
            <a:rect l="l" t="t" r="r" b="b"/>
            <a:pathLst>
              <a:path w="860425" h="1280160">
                <a:moveTo>
                  <a:pt x="810056" y="0"/>
                </a:moveTo>
                <a:lnTo>
                  <a:pt x="806602" y="0"/>
                </a:lnTo>
                <a:lnTo>
                  <a:pt x="799706" y="6921"/>
                </a:lnTo>
                <a:lnTo>
                  <a:pt x="799706" y="10363"/>
                </a:lnTo>
                <a:lnTo>
                  <a:pt x="803160" y="13817"/>
                </a:lnTo>
                <a:lnTo>
                  <a:pt x="818705" y="31102"/>
                </a:lnTo>
                <a:lnTo>
                  <a:pt x="797369" y="52412"/>
                </a:lnTo>
                <a:lnTo>
                  <a:pt x="797674" y="55575"/>
                </a:lnTo>
                <a:lnTo>
                  <a:pt x="800557" y="59588"/>
                </a:lnTo>
                <a:lnTo>
                  <a:pt x="803427" y="63652"/>
                </a:lnTo>
                <a:lnTo>
                  <a:pt x="807173" y="63347"/>
                </a:lnTo>
                <a:lnTo>
                  <a:pt x="829068" y="41452"/>
                </a:lnTo>
                <a:lnTo>
                  <a:pt x="848835" y="41452"/>
                </a:lnTo>
                <a:lnTo>
                  <a:pt x="839419" y="31102"/>
                </a:lnTo>
                <a:lnTo>
                  <a:pt x="849782" y="20739"/>
                </a:lnTo>
                <a:lnTo>
                  <a:pt x="829068" y="20739"/>
                </a:lnTo>
                <a:lnTo>
                  <a:pt x="813523" y="3454"/>
                </a:lnTo>
                <a:lnTo>
                  <a:pt x="810056" y="0"/>
                </a:lnTo>
                <a:close/>
              </a:path>
              <a:path w="860425" h="1280160">
                <a:moveTo>
                  <a:pt x="848835" y="41452"/>
                </a:moveTo>
                <a:lnTo>
                  <a:pt x="829068" y="41452"/>
                </a:lnTo>
                <a:lnTo>
                  <a:pt x="844600" y="58737"/>
                </a:lnTo>
                <a:lnTo>
                  <a:pt x="848067" y="62179"/>
                </a:lnTo>
                <a:lnTo>
                  <a:pt x="851522" y="62483"/>
                </a:lnTo>
                <a:lnTo>
                  <a:pt x="858418" y="56730"/>
                </a:lnTo>
                <a:lnTo>
                  <a:pt x="858989" y="53555"/>
                </a:lnTo>
                <a:lnTo>
                  <a:pt x="856691" y="50088"/>
                </a:lnTo>
                <a:lnTo>
                  <a:pt x="848835" y="41452"/>
                </a:lnTo>
                <a:close/>
              </a:path>
              <a:path w="860425" h="1280160">
                <a:moveTo>
                  <a:pt x="853236" y="0"/>
                </a:moveTo>
                <a:lnTo>
                  <a:pt x="849782" y="0"/>
                </a:lnTo>
                <a:lnTo>
                  <a:pt x="829068" y="20739"/>
                </a:lnTo>
                <a:lnTo>
                  <a:pt x="849782" y="20739"/>
                </a:lnTo>
                <a:lnTo>
                  <a:pt x="860158" y="10363"/>
                </a:lnTo>
                <a:lnTo>
                  <a:pt x="860158" y="6921"/>
                </a:lnTo>
                <a:lnTo>
                  <a:pt x="853236" y="0"/>
                </a:lnTo>
                <a:close/>
              </a:path>
              <a:path w="860425" h="1280160">
                <a:moveTo>
                  <a:pt x="226275" y="96735"/>
                </a:moveTo>
                <a:lnTo>
                  <a:pt x="183083" y="114871"/>
                </a:lnTo>
                <a:lnTo>
                  <a:pt x="170553" y="152001"/>
                </a:lnTo>
                <a:lnTo>
                  <a:pt x="171005" y="164083"/>
                </a:lnTo>
                <a:lnTo>
                  <a:pt x="321271" y="1221130"/>
                </a:lnTo>
                <a:lnTo>
                  <a:pt x="334868" y="1260328"/>
                </a:lnTo>
                <a:lnTo>
                  <a:pt x="368222" y="1279096"/>
                </a:lnTo>
                <a:lnTo>
                  <a:pt x="378256" y="1279855"/>
                </a:lnTo>
                <a:lnTo>
                  <a:pt x="385273" y="1279369"/>
                </a:lnTo>
                <a:lnTo>
                  <a:pt x="419230" y="1262583"/>
                </a:lnTo>
                <a:lnTo>
                  <a:pt x="378256" y="1262583"/>
                </a:lnTo>
                <a:lnTo>
                  <a:pt x="362816" y="1260210"/>
                </a:lnTo>
                <a:lnTo>
                  <a:pt x="338543" y="1224584"/>
                </a:lnTo>
                <a:lnTo>
                  <a:pt x="186550" y="158902"/>
                </a:lnTo>
                <a:lnTo>
                  <a:pt x="185875" y="148334"/>
                </a:lnTo>
                <a:lnTo>
                  <a:pt x="186936" y="140344"/>
                </a:lnTo>
                <a:lnTo>
                  <a:pt x="217195" y="113077"/>
                </a:lnTo>
                <a:lnTo>
                  <a:pt x="226275" y="112267"/>
                </a:lnTo>
                <a:lnTo>
                  <a:pt x="267901" y="112267"/>
                </a:lnTo>
                <a:lnTo>
                  <a:pt x="261683" y="107086"/>
                </a:lnTo>
                <a:lnTo>
                  <a:pt x="253306" y="102554"/>
                </a:lnTo>
                <a:lnTo>
                  <a:pt x="244613" y="99320"/>
                </a:lnTo>
                <a:lnTo>
                  <a:pt x="235603" y="97381"/>
                </a:lnTo>
                <a:lnTo>
                  <a:pt x="226275" y="96735"/>
                </a:lnTo>
                <a:close/>
              </a:path>
              <a:path w="860425" h="1280160">
                <a:moveTo>
                  <a:pt x="840383" y="112267"/>
                </a:moveTo>
                <a:lnTo>
                  <a:pt x="799706" y="112267"/>
                </a:lnTo>
                <a:lnTo>
                  <a:pt x="807255" y="112915"/>
                </a:lnTo>
                <a:lnTo>
                  <a:pt x="814402" y="114871"/>
                </a:lnTo>
                <a:lnTo>
                  <a:pt x="839304" y="149026"/>
                </a:lnTo>
                <a:lnTo>
                  <a:pt x="839419" y="161226"/>
                </a:lnTo>
                <a:lnTo>
                  <a:pt x="838263" y="165252"/>
                </a:lnTo>
                <a:lnTo>
                  <a:pt x="835977" y="171005"/>
                </a:lnTo>
                <a:lnTo>
                  <a:pt x="416267" y="1234947"/>
                </a:lnTo>
                <a:lnTo>
                  <a:pt x="409351" y="1247040"/>
                </a:lnTo>
                <a:lnTo>
                  <a:pt x="400715" y="1255675"/>
                </a:lnTo>
                <a:lnTo>
                  <a:pt x="390352" y="1260856"/>
                </a:lnTo>
                <a:lnTo>
                  <a:pt x="378256" y="1262583"/>
                </a:lnTo>
                <a:lnTo>
                  <a:pt x="419230" y="1262583"/>
                </a:lnTo>
                <a:lnTo>
                  <a:pt x="849782" y="177901"/>
                </a:lnTo>
                <a:lnTo>
                  <a:pt x="856259" y="148334"/>
                </a:lnTo>
                <a:lnTo>
                  <a:pt x="853997" y="134676"/>
                </a:lnTo>
                <a:lnTo>
                  <a:pt x="848067" y="121767"/>
                </a:lnTo>
                <a:lnTo>
                  <a:pt x="840383" y="112267"/>
                </a:lnTo>
                <a:close/>
              </a:path>
              <a:path w="860425" h="1280160">
                <a:moveTo>
                  <a:pt x="267901" y="112267"/>
                </a:moveTo>
                <a:lnTo>
                  <a:pt x="226275" y="112267"/>
                </a:lnTo>
                <a:lnTo>
                  <a:pt x="233012" y="112810"/>
                </a:lnTo>
                <a:lnTo>
                  <a:pt x="239429" y="114433"/>
                </a:lnTo>
                <a:lnTo>
                  <a:pt x="266001" y="146811"/>
                </a:lnTo>
                <a:lnTo>
                  <a:pt x="395541" y="1074318"/>
                </a:lnTo>
                <a:lnTo>
                  <a:pt x="418548" y="1015606"/>
                </a:lnTo>
                <a:lnTo>
                  <a:pt x="402450" y="1015606"/>
                </a:lnTo>
                <a:lnTo>
                  <a:pt x="281533" y="143370"/>
                </a:lnTo>
                <a:lnTo>
                  <a:pt x="278992" y="131380"/>
                </a:lnTo>
                <a:lnTo>
                  <a:pt x="274837" y="121337"/>
                </a:lnTo>
                <a:lnTo>
                  <a:pt x="269067" y="113239"/>
                </a:lnTo>
                <a:lnTo>
                  <a:pt x="267901" y="112267"/>
                </a:lnTo>
                <a:close/>
              </a:path>
              <a:path w="860425" h="1280160">
                <a:moveTo>
                  <a:pt x="799706" y="96735"/>
                </a:moveTo>
                <a:lnTo>
                  <a:pt x="762502" y="109409"/>
                </a:lnTo>
                <a:lnTo>
                  <a:pt x="402450" y="1015606"/>
                </a:lnTo>
                <a:lnTo>
                  <a:pt x="418548" y="1015606"/>
                </a:lnTo>
                <a:lnTo>
                  <a:pt x="761707" y="139903"/>
                </a:lnTo>
                <a:lnTo>
                  <a:pt x="767963" y="127821"/>
                </a:lnTo>
                <a:lnTo>
                  <a:pt x="776382" y="119184"/>
                </a:lnTo>
                <a:lnTo>
                  <a:pt x="786964" y="113998"/>
                </a:lnTo>
                <a:lnTo>
                  <a:pt x="799706" y="112267"/>
                </a:lnTo>
                <a:lnTo>
                  <a:pt x="840383" y="112267"/>
                </a:lnTo>
                <a:lnTo>
                  <a:pt x="839213" y="110821"/>
                </a:lnTo>
                <a:lnTo>
                  <a:pt x="828197" y="102998"/>
                </a:lnTo>
                <a:lnTo>
                  <a:pt x="815026" y="98302"/>
                </a:lnTo>
                <a:lnTo>
                  <a:pt x="799706" y="96735"/>
                </a:lnTo>
                <a:close/>
              </a:path>
              <a:path w="860425" h="1280160">
                <a:moveTo>
                  <a:pt x="162064" y="871677"/>
                </a:moveTo>
                <a:lnTo>
                  <a:pt x="153987" y="876287"/>
                </a:lnTo>
                <a:lnTo>
                  <a:pt x="153136" y="879741"/>
                </a:lnTo>
                <a:lnTo>
                  <a:pt x="155460" y="884339"/>
                </a:lnTo>
                <a:lnTo>
                  <a:pt x="196900" y="948232"/>
                </a:lnTo>
                <a:lnTo>
                  <a:pt x="200367" y="954011"/>
                </a:lnTo>
                <a:lnTo>
                  <a:pt x="204089" y="956309"/>
                </a:lnTo>
                <a:lnTo>
                  <a:pt x="212153" y="954011"/>
                </a:lnTo>
                <a:lnTo>
                  <a:pt x="215303" y="950556"/>
                </a:lnTo>
                <a:lnTo>
                  <a:pt x="217639" y="944778"/>
                </a:lnTo>
                <a:lnTo>
                  <a:pt x="225844" y="911961"/>
                </a:lnTo>
                <a:lnTo>
                  <a:pt x="195173" y="911961"/>
                </a:lnTo>
                <a:lnTo>
                  <a:pt x="167551" y="877417"/>
                </a:lnTo>
                <a:lnTo>
                  <a:pt x="165227" y="872820"/>
                </a:lnTo>
                <a:lnTo>
                  <a:pt x="162064" y="871677"/>
                </a:lnTo>
                <a:close/>
              </a:path>
              <a:path w="860425" h="1280160">
                <a:moveTo>
                  <a:pt x="98450" y="145084"/>
                </a:moveTo>
                <a:lnTo>
                  <a:pt x="86358" y="146814"/>
                </a:lnTo>
                <a:lnTo>
                  <a:pt x="77722" y="152001"/>
                </a:lnTo>
                <a:lnTo>
                  <a:pt x="72541" y="160638"/>
                </a:lnTo>
                <a:lnTo>
                  <a:pt x="70815" y="172719"/>
                </a:lnTo>
                <a:lnTo>
                  <a:pt x="72217" y="183524"/>
                </a:lnTo>
                <a:lnTo>
                  <a:pt x="76427" y="191728"/>
                </a:lnTo>
                <a:lnTo>
                  <a:pt x="83443" y="197337"/>
                </a:lnTo>
                <a:lnTo>
                  <a:pt x="93268" y="200355"/>
                </a:lnTo>
                <a:lnTo>
                  <a:pt x="195173" y="911961"/>
                </a:lnTo>
                <a:lnTo>
                  <a:pt x="225844" y="911961"/>
                </a:lnTo>
                <a:lnTo>
                  <a:pt x="226704" y="908519"/>
                </a:lnTo>
                <a:lnTo>
                  <a:pt x="208991" y="908519"/>
                </a:lnTo>
                <a:lnTo>
                  <a:pt x="107086" y="198627"/>
                </a:lnTo>
                <a:lnTo>
                  <a:pt x="115396" y="195071"/>
                </a:lnTo>
                <a:lnTo>
                  <a:pt x="121334" y="189564"/>
                </a:lnTo>
                <a:lnTo>
                  <a:pt x="124897" y="182113"/>
                </a:lnTo>
                <a:lnTo>
                  <a:pt x="126085" y="172719"/>
                </a:lnTo>
                <a:lnTo>
                  <a:pt x="124355" y="160638"/>
                </a:lnTo>
                <a:lnTo>
                  <a:pt x="119168" y="152001"/>
                </a:lnTo>
                <a:lnTo>
                  <a:pt x="110511" y="146811"/>
                </a:lnTo>
                <a:lnTo>
                  <a:pt x="98450" y="145084"/>
                </a:lnTo>
                <a:close/>
              </a:path>
              <a:path w="860425" h="1280160">
                <a:moveTo>
                  <a:pt x="228269" y="859281"/>
                </a:moveTo>
                <a:lnTo>
                  <a:pt x="225107" y="861313"/>
                </a:lnTo>
                <a:lnTo>
                  <a:pt x="222821" y="867054"/>
                </a:lnTo>
                <a:lnTo>
                  <a:pt x="208991" y="908519"/>
                </a:lnTo>
                <a:lnTo>
                  <a:pt x="226704" y="908519"/>
                </a:lnTo>
                <a:lnTo>
                  <a:pt x="236639" y="868781"/>
                </a:lnTo>
                <a:lnTo>
                  <a:pt x="237769" y="865339"/>
                </a:lnTo>
                <a:lnTo>
                  <a:pt x="236347" y="862736"/>
                </a:lnTo>
                <a:lnTo>
                  <a:pt x="228269" y="859281"/>
                </a:lnTo>
                <a:close/>
              </a:path>
              <a:path w="860425" h="1280160">
                <a:moveTo>
                  <a:pt x="629363" y="293636"/>
                </a:moveTo>
                <a:lnTo>
                  <a:pt x="599351" y="293636"/>
                </a:lnTo>
                <a:lnTo>
                  <a:pt x="416267" y="758253"/>
                </a:lnTo>
                <a:lnTo>
                  <a:pt x="413943" y="764019"/>
                </a:lnTo>
                <a:lnTo>
                  <a:pt x="415112" y="767753"/>
                </a:lnTo>
                <a:lnTo>
                  <a:pt x="424307" y="771194"/>
                </a:lnTo>
                <a:lnTo>
                  <a:pt x="427761" y="769200"/>
                </a:lnTo>
                <a:lnTo>
                  <a:pt x="430085" y="763422"/>
                </a:lnTo>
                <a:lnTo>
                  <a:pt x="613168" y="298805"/>
                </a:lnTo>
                <a:lnTo>
                  <a:pt x="629487" y="298805"/>
                </a:lnTo>
                <a:lnTo>
                  <a:pt x="629363" y="293636"/>
                </a:lnTo>
                <a:close/>
              </a:path>
              <a:path w="860425" h="1280160">
                <a:moveTo>
                  <a:pt x="629487" y="298805"/>
                </a:moveTo>
                <a:lnTo>
                  <a:pt x="613168" y="298805"/>
                </a:lnTo>
                <a:lnTo>
                  <a:pt x="616623" y="338531"/>
                </a:lnTo>
                <a:lnTo>
                  <a:pt x="617753" y="345452"/>
                </a:lnTo>
                <a:lnTo>
                  <a:pt x="620344" y="348627"/>
                </a:lnTo>
                <a:lnTo>
                  <a:pt x="628408" y="347459"/>
                </a:lnTo>
                <a:lnTo>
                  <a:pt x="630440" y="344309"/>
                </a:lnTo>
                <a:lnTo>
                  <a:pt x="630440" y="338531"/>
                </a:lnTo>
                <a:lnTo>
                  <a:pt x="629487" y="298805"/>
                </a:lnTo>
                <a:close/>
              </a:path>
              <a:path w="860425" h="1280160">
                <a:moveTo>
                  <a:pt x="618604" y="251320"/>
                </a:moveTo>
                <a:lnTo>
                  <a:pt x="613727" y="253326"/>
                </a:lnTo>
                <a:lnTo>
                  <a:pt x="607974" y="259079"/>
                </a:lnTo>
                <a:lnTo>
                  <a:pt x="557885" y="312635"/>
                </a:lnTo>
                <a:lnTo>
                  <a:pt x="554443" y="316077"/>
                </a:lnTo>
                <a:lnTo>
                  <a:pt x="554139" y="319531"/>
                </a:lnTo>
                <a:lnTo>
                  <a:pt x="557034" y="322986"/>
                </a:lnTo>
                <a:lnTo>
                  <a:pt x="559892" y="326453"/>
                </a:lnTo>
                <a:lnTo>
                  <a:pt x="563638" y="325881"/>
                </a:lnTo>
                <a:lnTo>
                  <a:pt x="568248" y="321271"/>
                </a:lnTo>
                <a:lnTo>
                  <a:pt x="599351" y="293636"/>
                </a:lnTo>
                <a:lnTo>
                  <a:pt x="629363" y="293636"/>
                </a:lnTo>
                <a:lnTo>
                  <a:pt x="628700" y="265988"/>
                </a:lnTo>
                <a:lnTo>
                  <a:pt x="628700" y="259079"/>
                </a:lnTo>
                <a:lnTo>
                  <a:pt x="626681" y="254761"/>
                </a:lnTo>
                <a:lnTo>
                  <a:pt x="618604" y="251320"/>
                </a:lnTo>
                <a:close/>
              </a:path>
              <a:path w="860425" h="1280160">
                <a:moveTo>
                  <a:pt x="226275" y="134721"/>
                </a:moveTo>
                <a:lnTo>
                  <a:pt x="216445" y="136128"/>
                </a:lnTo>
                <a:lnTo>
                  <a:pt x="209429" y="140344"/>
                </a:lnTo>
                <a:lnTo>
                  <a:pt x="205223" y="147366"/>
                </a:lnTo>
                <a:lnTo>
                  <a:pt x="203822" y="157187"/>
                </a:lnTo>
                <a:lnTo>
                  <a:pt x="205223" y="167005"/>
                </a:lnTo>
                <a:lnTo>
                  <a:pt x="209429" y="174018"/>
                </a:lnTo>
                <a:lnTo>
                  <a:pt x="216445" y="178226"/>
                </a:lnTo>
                <a:lnTo>
                  <a:pt x="226275" y="179628"/>
                </a:lnTo>
                <a:lnTo>
                  <a:pt x="236088" y="178226"/>
                </a:lnTo>
                <a:lnTo>
                  <a:pt x="243101" y="174018"/>
                </a:lnTo>
                <a:lnTo>
                  <a:pt x="247312" y="167005"/>
                </a:lnTo>
                <a:lnTo>
                  <a:pt x="248716" y="157187"/>
                </a:lnTo>
                <a:lnTo>
                  <a:pt x="247312" y="147366"/>
                </a:lnTo>
                <a:lnTo>
                  <a:pt x="243101" y="140344"/>
                </a:lnTo>
                <a:lnTo>
                  <a:pt x="236088" y="136128"/>
                </a:lnTo>
                <a:lnTo>
                  <a:pt x="226275" y="134721"/>
                </a:lnTo>
                <a:close/>
              </a:path>
              <a:path w="860425" h="1280160">
                <a:moveTo>
                  <a:pt x="50101" y="259079"/>
                </a:moveTo>
                <a:lnTo>
                  <a:pt x="29375" y="259079"/>
                </a:lnTo>
                <a:lnTo>
                  <a:pt x="29375" y="264858"/>
                </a:lnTo>
                <a:lnTo>
                  <a:pt x="27635" y="269747"/>
                </a:lnTo>
                <a:lnTo>
                  <a:pt x="20739" y="277812"/>
                </a:lnTo>
                <a:lnTo>
                  <a:pt x="13220" y="279819"/>
                </a:lnTo>
                <a:lnTo>
                  <a:pt x="0" y="279819"/>
                </a:lnTo>
                <a:lnTo>
                  <a:pt x="0" y="293636"/>
                </a:lnTo>
                <a:lnTo>
                  <a:pt x="25908" y="293636"/>
                </a:lnTo>
                <a:lnTo>
                  <a:pt x="25908" y="369620"/>
                </a:lnTo>
                <a:lnTo>
                  <a:pt x="50101" y="369620"/>
                </a:lnTo>
                <a:lnTo>
                  <a:pt x="50101" y="259079"/>
                </a:lnTo>
                <a:close/>
              </a:path>
            </a:pathLst>
          </a:custGeom>
          <a:solidFill>
            <a:srgbClr val="1F2E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4438" y="1160329"/>
            <a:ext cx="1113155" cy="1656714"/>
          </a:xfrm>
          <a:custGeom>
            <a:avLst/>
            <a:gdLst/>
            <a:ahLst/>
            <a:cxnLst/>
            <a:rect l="l" t="t" r="r" b="b"/>
            <a:pathLst>
              <a:path w="1113154" h="1656714">
                <a:moveTo>
                  <a:pt x="1048308" y="0"/>
                </a:moveTo>
                <a:lnTo>
                  <a:pt x="1043838" y="0"/>
                </a:lnTo>
                <a:lnTo>
                  <a:pt x="1034897" y="8940"/>
                </a:lnTo>
                <a:lnTo>
                  <a:pt x="1034897" y="13411"/>
                </a:lnTo>
                <a:lnTo>
                  <a:pt x="1039368" y="17881"/>
                </a:lnTo>
                <a:lnTo>
                  <a:pt x="1059484" y="40246"/>
                </a:lnTo>
                <a:lnTo>
                  <a:pt x="1031887" y="67830"/>
                </a:lnTo>
                <a:lnTo>
                  <a:pt x="1032281" y="71920"/>
                </a:lnTo>
                <a:lnTo>
                  <a:pt x="1036015" y="77114"/>
                </a:lnTo>
                <a:lnTo>
                  <a:pt x="1039723" y="82359"/>
                </a:lnTo>
                <a:lnTo>
                  <a:pt x="1044575" y="81965"/>
                </a:lnTo>
                <a:lnTo>
                  <a:pt x="1072896" y="53644"/>
                </a:lnTo>
                <a:lnTo>
                  <a:pt x="1098487" y="53644"/>
                </a:lnTo>
                <a:lnTo>
                  <a:pt x="1086307" y="40246"/>
                </a:lnTo>
                <a:lnTo>
                  <a:pt x="1099724" y="26822"/>
                </a:lnTo>
                <a:lnTo>
                  <a:pt x="1072896" y="26822"/>
                </a:lnTo>
                <a:lnTo>
                  <a:pt x="1052779" y="4483"/>
                </a:lnTo>
                <a:lnTo>
                  <a:pt x="1048308" y="0"/>
                </a:lnTo>
                <a:close/>
              </a:path>
              <a:path w="1113154" h="1656714">
                <a:moveTo>
                  <a:pt x="1098487" y="53644"/>
                </a:moveTo>
                <a:lnTo>
                  <a:pt x="1072896" y="53644"/>
                </a:lnTo>
                <a:lnTo>
                  <a:pt x="1093012" y="75996"/>
                </a:lnTo>
                <a:lnTo>
                  <a:pt x="1097483" y="80479"/>
                </a:lnTo>
                <a:lnTo>
                  <a:pt x="1101953" y="80848"/>
                </a:lnTo>
                <a:lnTo>
                  <a:pt x="1110894" y="73405"/>
                </a:lnTo>
                <a:lnTo>
                  <a:pt x="1111631" y="69291"/>
                </a:lnTo>
                <a:lnTo>
                  <a:pt x="1108659" y="64833"/>
                </a:lnTo>
                <a:lnTo>
                  <a:pt x="1098487" y="53644"/>
                </a:lnTo>
                <a:close/>
              </a:path>
              <a:path w="1113154" h="1656714">
                <a:moveTo>
                  <a:pt x="1104188" y="0"/>
                </a:moveTo>
                <a:lnTo>
                  <a:pt x="1099718" y="0"/>
                </a:lnTo>
                <a:lnTo>
                  <a:pt x="1072896" y="26822"/>
                </a:lnTo>
                <a:lnTo>
                  <a:pt x="1099724" y="26822"/>
                </a:lnTo>
                <a:lnTo>
                  <a:pt x="1113129" y="13411"/>
                </a:lnTo>
                <a:lnTo>
                  <a:pt x="1113129" y="8940"/>
                </a:lnTo>
                <a:lnTo>
                  <a:pt x="1104188" y="0"/>
                </a:lnTo>
                <a:close/>
              </a:path>
              <a:path w="1113154" h="1656714">
                <a:moveTo>
                  <a:pt x="292811" y="125171"/>
                </a:moveTo>
                <a:lnTo>
                  <a:pt x="247966" y="138372"/>
                </a:lnTo>
                <a:lnTo>
                  <a:pt x="223001" y="176166"/>
                </a:lnTo>
                <a:lnTo>
                  <a:pt x="220618" y="194462"/>
                </a:lnTo>
                <a:lnTo>
                  <a:pt x="221284" y="212343"/>
                </a:lnTo>
                <a:lnTo>
                  <a:pt x="415747" y="1580299"/>
                </a:lnTo>
                <a:lnTo>
                  <a:pt x="425805" y="1617741"/>
                </a:lnTo>
                <a:lnTo>
                  <a:pt x="453047" y="1647480"/>
                </a:lnTo>
                <a:lnTo>
                  <a:pt x="489508" y="1656283"/>
                </a:lnTo>
                <a:lnTo>
                  <a:pt x="498585" y="1655654"/>
                </a:lnTo>
                <a:lnTo>
                  <a:pt x="537002" y="1639877"/>
                </a:lnTo>
                <a:lnTo>
                  <a:pt x="542533" y="1633931"/>
                </a:lnTo>
                <a:lnTo>
                  <a:pt x="489508" y="1633931"/>
                </a:lnTo>
                <a:lnTo>
                  <a:pt x="469524" y="1630858"/>
                </a:lnTo>
                <a:lnTo>
                  <a:pt x="438099" y="1584756"/>
                </a:lnTo>
                <a:lnTo>
                  <a:pt x="241401" y="205638"/>
                </a:lnTo>
                <a:lnTo>
                  <a:pt x="240530" y="191955"/>
                </a:lnTo>
                <a:lnTo>
                  <a:pt x="241946" y="181332"/>
                </a:lnTo>
                <a:lnTo>
                  <a:pt x="270441" y="149480"/>
                </a:lnTo>
                <a:lnTo>
                  <a:pt x="292811" y="145287"/>
                </a:lnTo>
                <a:lnTo>
                  <a:pt x="346684" y="145287"/>
                </a:lnTo>
                <a:lnTo>
                  <a:pt x="338632" y="138582"/>
                </a:lnTo>
                <a:lnTo>
                  <a:pt x="327792" y="132714"/>
                </a:lnTo>
                <a:lnTo>
                  <a:pt x="316545" y="128523"/>
                </a:lnTo>
                <a:lnTo>
                  <a:pt x="304887" y="126009"/>
                </a:lnTo>
                <a:lnTo>
                  <a:pt x="292811" y="125171"/>
                </a:lnTo>
                <a:close/>
              </a:path>
              <a:path w="1113154" h="1656714">
                <a:moveTo>
                  <a:pt x="1087540" y="145287"/>
                </a:moveTo>
                <a:lnTo>
                  <a:pt x="1034897" y="145287"/>
                </a:lnTo>
                <a:lnTo>
                  <a:pt x="1044675" y="146126"/>
                </a:lnTo>
                <a:lnTo>
                  <a:pt x="1053893" y="148640"/>
                </a:lnTo>
                <a:lnTo>
                  <a:pt x="1082384" y="174356"/>
                </a:lnTo>
                <a:lnTo>
                  <a:pt x="1086307" y="208648"/>
                </a:lnTo>
                <a:lnTo>
                  <a:pt x="1084808" y="213855"/>
                </a:lnTo>
                <a:lnTo>
                  <a:pt x="1081836" y="221297"/>
                </a:lnTo>
                <a:lnTo>
                  <a:pt x="538683" y="1598180"/>
                </a:lnTo>
                <a:lnTo>
                  <a:pt x="529738" y="1613823"/>
                </a:lnTo>
                <a:lnTo>
                  <a:pt x="518563" y="1624995"/>
                </a:lnTo>
                <a:lnTo>
                  <a:pt x="505154" y="1631697"/>
                </a:lnTo>
                <a:lnTo>
                  <a:pt x="489508" y="1633931"/>
                </a:lnTo>
                <a:lnTo>
                  <a:pt x="542533" y="1633931"/>
                </a:lnTo>
                <a:lnTo>
                  <a:pt x="1099718" y="230225"/>
                </a:lnTo>
                <a:lnTo>
                  <a:pt x="1108097" y="191955"/>
                </a:lnTo>
                <a:lnTo>
                  <a:pt x="1105165" y="174281"/>
                </a:lnTo>
                <a:lnTo>
                  <a:pt x="1097483" y="157581"/>
                </a:lnTo>
                <a:lnTo>
                  <a:pt x="1087540" y="145287"/>
                </a:lnTo>
                <a:close/>
              </a:path>
              <a:path w="1113154" h="1656714">
                <a:moveTo>
                  <a:pt x="346684" y="145287"/>
                </a:moveTo>
                <a:lnTo>
                  <a:pt x="292811" y="145287"/>
                </a:lnTo>
                <a:lnTo>
                  <a:pt x="301536" y="145987"/>
                </a:lnTo>
                <a:lnTo>
                  <a:pt x="309845" y="148085"/>
                </a:lnTo>
                <a:lnTo>
                  <a:pt x="341346" y="179525"/>
                </a:lnTo>
                <a:lnTo>
                  <a:pt x="511860" y="1390294"/>
                </a:lnTo>
                <a:lnTo>
                  <a:pt x="541641" y="1314297"/>
                </a:lnTo>
                <a:lnTo>
                  <a:pt x="520801" y="1314297"/>
                </a:lnTo>
                <a:lnTo>
                  <a:pt x="364337" y="185521"/>
                </a:lnTo>
                <a:lnTo>
                  <a:pt x="361046" y="170020"/>
                </a:lnTo>
                <a:lnTo>
                  <a:pt x="355666" y="157027"/>
                </a:lnTo>
                <a:lnTo>
                  <a:pt x="348196" y="146547"/>
                </a:lnTo>
                <a:lnTo>
                  <a:pt x="346684" y="145287"/>
                </a:lnTo>
                <a:close/>
              </a:path>
              <a:path w="1113154" h="1656714">
                <a:moveTo>
                  <a:pt x="1034897" y="125171"/>
                </a:moveTo>
                <a:lnTo>
                  <a:pt x="995781" y="135229"/>
                </a:lnTo>
                <a:lnTo>
                  <a:pt x="965606" y="176580"/>
                </a:lnTo>
                <a:lnTo>
                  <a:pt x="520801" y="1314297"/>
                </a:lnTo>
                <a:lnTo>
                  <a:pt x="541641" y="1314297"/>
                </a:lnTo>
                <a:lnTo>
                  <a:pt x="985723" y="181063"/>
                </a:lnTo>
                <a:lnTo>
                  <a:pt x="993824" y="165422"/>
                </a:lnTo>
                <a:lnTo>
                  <a:pt x="1004719" y="154241"/>
                </a:lnTo>
                <a:lnTo>
                  <a:pt x="1018409" y="147527"/>
                </a:lnTo>
                <a:lnTo>
                  <a:pt x="1034897" y="145287"/>
                </a:lnTo>
                <a:lnTo>
                  <a:pt x="1087540" y="145287"/>
                </a:lnTo>
                <a:lnTo>
                  <a:pt x="1086025" y="143414"/>
                </a:lnTo>
                <a:lnTo>
                  <a:pt x="1071772" y="133284"/>
                </a:lnTo>
                <a:lnTo>
                  <a:pt x="1054727" y="127201"/>
                </a:lnTo>
                <a:lnTo>
                  <a:pt x="1034897" y="125171"/>
                </a:lnTo>
                <a:close/>
              </a:path>
              <a:path w="1113154" h="1656714">
                <a:moveTo>
                  <a:pt x="209727" y="1128039"/>
                </a:moveTo>
                <a:lnTo>
                  <a:pt x="199275" y="1134021"/>
                </a:lnTo>
                <a:lnTo>
                  <a:pt x="198158" y="1138491"/>
                </a:lnTo>
                <a:lnTo>
                  <a:pt x="201168" y="1144422"/>
                </a:lnTo>
                <a:lnTo>
                  <a:pt x="254812" y="1227124"/>
                </a:lnTo>
                <a:lnTo>
                  <a:pt x="259283" y="1234605"/>
                </a:lnTo>
                <a:lnTo>
                  <a:pt x="264096" y="1237564"/>
                </a:lnTo>
                <a:lnTo>
                  <a:pt x="274548" y="1234605"/>
                </a:lnTo>
                <a:lnTo>
                  <a:pt x="278625" y="1230121"/>
                </a:lnTo>
                <a:lnTo>
                  <a:pt x="281635" y="1222667"/>
                </a:lnTo>
                <a:lnTo>
                  <a:pt x="292251" y="1180198"/>
                </a:lnTo>
                <a:lnTo>
                  <a:pt x="252577" y="1180198"/>
                </a:lnTo>
                <a:lnTo>
                  <a:pt x="216814" y="1135481"/>
                </a:lnTo>
                <a:lnTo>
                  <a:pt x="213804" y="1129537"/>
                </a:lnTo>
                <a:lnTo>
                  <a:pt x="209727" y="1128039"/>
                </a:lnTo>
                <a:close/>
              </a:path>
              <a:path w="1113154" h="1656714">
                <a:moveTo>
                  <a:pt x="127406" y="187756"/>
                </a:moveTo>
                <a:lnTo>
                  <a:pt x="111756" y="189996"/>
                </a:lnTo>
                <a:lnTo>
                  <a:pt x="100580" y="196710"/>
                </a:lnTo>
                <a:lnTo>
                  <a:pt x="93877" y="207891"/>
                </a:lnTo>
                <a:lnTo>
                  <a:pt x="91643" y="223532"/>
                </a:lnTo>
                <a:lnTo>
                  <a:pt x="93458" y="237510"/>
                </a:lnTo>
                <a:lnTo>
                  <a:pt x="98904" y="248127"/>
                </a:lnTo>
                <a:lnTo>
                  <a:pt x="107984" y="255384"/>
                </a:lnTo>
                <a:lnTo>
                  <a:pt x="120700" y="259283"/>
                </a:lnTo>
                <a:lnTo>
                  <a:pt x="252577" y="1180198"/>
                </a:lnTo>
                <a:lnTo>
                  <a:pt x="292251" y="1180198"/>
                </a:lnTo>
                <a:lnTo>
                  <a:pt x="293371" y="1175715"/>
                </a:lnTo>
                <a:lnTo>
                  <a:pt x="270459" y="1175715"/>
                </a:lnTo>
                <a:lnTo>
                  <a:pt x="138582" y="257047"/>
                </a:lnTo>
                <a:lnTo>
                  <a:pt x="149335" y="252439"/>
                </a:lnTo>
                <a:lnTo>
                  <a:pt x="157019" y="245319"/>
                </a:lnTo>
                <a:lnTo>
                  <a:pt x="161631" y="235684"/>
                </a:lnTo>
                <a:lnTo>
                  <a:pt x="163169" y="223532"/>
                </a:lnTo>
                <a:lnTo>
                  <a:pt x="160932" y="207891"/>
                </a:lnTo>
                <a:lnTo>
                  <a:pt x="154222" y="196710"/>
                </a:lnTo>
                <a:lnTo>
                  <a:pt x="143015" y="189991"/>
                </a:lnTo>
                <a:lnTo>
                  <a:pt x="127406" y="187756"/>
                </a:lnTo>
                <a:close/>
              </a:path>
              <a:path w="1113154" h="1656714">
                <a:moveTo>
                  <a:pt x="295402" y="1112011"/>
                </a:moveTo>
                <a:lnTo>
                  <a:pt x="291312" y="1114640"/>
                </a:lnTo>
                <a:lnTo>
                  <a:pt x="288340" y="1122083"/>
                </a:lnTo>
                <a:lnTo>
                  <a:pt x="270459" y="1175715"/>
                </a:lnTo>
                <a:lnTo>
                  <a:pt x="293371" y="1175715"/>
                </a:lnTo>
                <a:lnTo>
                  <a:pt x="306222" y="1124305"/>
                </a:lnTo>
                <a:lnTo>
                  <a:pt x="307682" y="1119847"/>
                </a:lnTo>
                <a:lnTo>
                  <a:pt x="305841" y="1116482"/>
                </a:lnTo>
                <a:lnTo>
                  <a:pt x="295402" y="1112011"/>
                </a:lnTo>
                <a:close/>
              </a:path>
              <a:path w="1113154" h="1656714">
                <a:moveTo>
                  <a:pt x="814464" y="379996"/>
                </a:moveTo>
                <a:lnTo>
                  <a:pt x="775614" y="379996"/>
                </a:lnTo>
                <a:lnTo>
                  <a:pt x="538683" y="981265"/>
                </a:lnTo>
                <a:lnTo>
                  <a:pt x="535686" y="988733"/>
                </a:lnTo>
                <a:lnTo>
                  <a:pt x="537184" y="993546"/>
                </a:lnTo>
                <a:lnTo>
                  <a:pt x="549084" y="998029"/>
                </a:lnTo>
                <a:lnTo>
                  <a:pt x="553554" y="995438"/>
                </a:lnTo>
                <a:lnTo>
                  <a:pt x="556564" y="987958"/>
                </a:lnTo>
                <a:lnTo>
                  <a:pt x="793496" y="386689"/>
                </a:lnTo>
                <a:lnTo>
                  <a:pt x="814623" y="386689"/>
                </a:lnTo>
                <a:lnTo>
                  <a:pt x="814464" y="379996"/>
                </a:lnTo>
                <a:close/>
              </a:path>
              <a:path w="1113154" h="1656714">
                <a:moveTo>
                  <a:pt x="814623" y="386689"/>
                </a:moveTo>
                <a:lnTo>
                  <a:pt x="793496" y="386689"/>
                </a:lnTo>
                <a:lnTo>
                  <a:pt x="797966" y="438099"/>
                </a:lnTo>
                <a:lnTo>
                  <a:pt x="799439" y="447039"/>
                </a:lnTo>
                <a:lnTo>
                  <a:pt x="802779" y="451154"/>
                </a:lnTo>
                <a:lnTo>
                  <a:pt x="813231" y="449668"/>
                </a:lnTo>
                <a:lnTo>
                  <a:pt x="815848" y="445579"/>
                </a:lnTo>
                <a:lnTo>
                  <a:pt x="815848" y="438099"/>
                </a:lnTo>
                <a:lnTo>
                  <a:pt x="814623" y="386689"/>
                </a:lnTo>
                <a:close/>
              </a:path>
              <a:path w="1113154" h="1656714">
                <a:moveTo>
                  <a:pt x="800557" y="325221"/>
                </a:moveTo>
                <a:lnTo>
                  <a:pt x="794232" y="327850"/>
                </a:lnTo>
                <a:lnTo>
                  <a:pt x="786790" y="335279"/>
                </a:lnTo>
                <a:lnTo>
                  <a:pt x="721969" y="404571"/>
                </a:lnTo>
                <a:lnTo>
                  <a:pt x="717499" y="409041"/>
                </a:lnTo>
                <a:lnTo>
                  <a:pt x="717118" y="413511"/>
                </a:lnTo>
                <a:lnTo>
                  <a:pt x="720852" y="417982"/>
                </a:lnTo>
                <a:lnTo>
                  <a:pt x="724560" y="422465"/>
                </a:lnTo>
                <a:lnTo>
                  <a:pt x="729411" y="421716"/>
                </a:lnTo>
                <a:lnTo>
                  <a:pt x="735380" y="415747"/>
                </a:lnTo>
                <a:lnTo>
                  <a:pt x="775614" y="379996"/>
                </a:lnTo>
                <a:lnTo>
                  <a:pt x="814464" y="379996"/>
                </a:lnTo>
                <a:lnTo>
                  <a:pt x="813612" y="344233"/>
                </a:lnTo>
                <a:lnTo>
                  <a:pt x="813612" y="335279"/>
                </a:lnTo>
                <a:lnTo>
                  <a:pt x="810996" y="329691"/>
                </a:lnTo>
                <a:lnTo>
                  <a:pt x="800557" y="325221"/>
                </a:lnTo>
                <a:close/>
              </a:path>
              <a:path w="1113154" h="1656714">
                <a:moveTo>
                  <a:pt x="292811" y="174345"/>
                </a:moveTo>
                <a:lnTo>
                  <a:pt x="280094" y="176166"/>
                </a:lnTo>
                <a:lnTo>
                  <a:pt x="271014" y="181622"/>
                </a:lnTo>
                <a:lnTo>
                  <a:pt x="265568" y="190708"/>
                </a:lnTo>
                <a:lnTo>
                  <a:pt x="263753" y="203415"/>
                </a:lnTo>
                <a:lnTo>
                  <a:pt x="265568" y="216124"/>
                </a:lnTo>
                <a:lnTo>
                  <a:pt x="271014" y="225201"/>
                </a:lnTo>
                <a:lnTo>
                  <a:pt x="280094" y="230646"/>
                </a:lnTo>
                <a:lnTo>
                  <a:pt x="292811" y="232460"/>
                </a:lnTo>
                <a:lnTo>
                  <a:pt x="305511" y="230646"/>
                </a:lnTo>
                <a:lnTo>
                  <a:pt x="314593" y="225201"/>
                </a:lnTo>
                <a:lnTo>
                  <a:pt x="320048" y="216124"/>
                </a:lnTo>
                <a:lnTo>
                  <a:pt x="321868" y="203415"/>
                </a:lnTo>
                <a:lnTo>
                  <a:pt x="320048" y="190708"/>
                </a:lnTo>
                <a:lnTo>
                  <a:pt x="314593" y="181622"/>
                </a:lnTo>
                <a:lnTo>
                  <a:pt x="305511" y="176166"/>
                </a:lnTo>
                <a:lnTo>
                  <a:pt x="292811" y="174345"/>
                </a:lnTo>
                <a:close/>
              </a:path>
              <a:path w="1113154" h="1656714">
                <a:moveTo>
                  <a:pt x="64820" y="335279"/>
                </a:moveTo>
                <a:lnTo>
                  <a:pt x="37998" y="335279"/>
                </a:lnTo>
                <a:lnTo>
                  <a:pt x="37998" y="342760"/>
                </a:lnTo>
                <a:lnTo>
                  <a:pt x="35763" y="349072"/>
                </a:lnTo>
                <a:lnTo>
                  <a:pt x="2235" y="362115"/>
                </a:lnTo>
                <a:lnTo>
                  <a:pt x="0" y="362115"/>
                </a:lnTo>
                <a:lnTo>
                  <a:pt x="0" y="379996"/>
                </a:lnTo>
                <a:lnTo>
                  <a:pt x="33528" y="379996"/>
                </a:lnTo>
                <a:lnTo>
                  <a:pt x="33528" y="478332"/>
                </a:lnTo>
                <a:lnTo>
                  <a:pt x="64820" y="478332"/>
                </a:lnTo>
                <a:lnTo>
                  <a:pt x="64820" y="33527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3689" y="1079156"/>
            <a:ext cx="1825625" cy="1825625"/>
          </a:xfrm>
          <a:custGeom>
            <a:avLst/>
            <a:gdLst/>
            <a:ahLst/>
            <a:cxnLst/>
            <a:rect l="l" t="t" r="r" b="b"/>
            <a:pathLst>
              <a:path w="1825625" h="1825625">
                <a:moveTo>
                  <a:pt x="1668703" y="0"/>
                </a:moveTo>
                <a:lnTo>
                  <a:pt x="156692" y="0"/>
                </a:lnTo>
                <a:lnTo>
                  <a:pt x="107219" y="8001"/>
                </a:lnTo>
                <a:lnTo>
                  <a:pt x="64212" y="30273"/>
                </a:lnTo>
                <a:lnTo>
                  <a:pt x="30273" y="64215"/>
                </a:lnTo>
                <a:lnTo>
                  <a:pt x="8001" y="107226"/>
                </a:lnTo>
                <a:lnTo>
                  <a:pt x="0" y="156705"/>
                </a:lnTo>
                <a:lnTo>
                  <a:pt x="0" y="1668703"/>
                </a:lnTo>
                <a:lnTo>
                  <a:pt x="8001" y="1718176"/>
                </a:lnTo>
                <a:lnTo>
                  <a:pt x="30273" y="1761183"/>
                </a:lnTo>
                <a:lnTo>
                  <a:pt x="64212" y="1795123"/>
                </a:lnTo>
                <a:lnTo>
                  <a:pt x="107219" y="1817394"/>
                </a:lnTo>
                <a:lnTo>
                  <a:pt x="156692" y="1825396"/>
                </a:lnTo>
                <a:lnTo>
                  <a:pt x="1668703" y="1825396"/>
                </a:lnTo>
                <a:lnTo>
                  <a:pt x="1718171" y="1817394"/>
                </a:lnTo>
                <a:lnTo>
                  <a:pt x="1751767" y="1799996"/>
                </a:lnTo>
                <a:lnTo>
                  <a:pt x="156692" y="1799996"/>
                </a:lnTo>
                <a:lnTo>
                  <a:pt x="105633" y="1789663"/>
                </a:lnTo>
                <a:lnTo>
                  <a:pt x="63895" y="1761501"/>
                </a:lnTo>
                <a:lnTo>
                  <a:pt x="35732" y="1719763"/>
                </a:lnTo>
                <a:lnTo>
                  <a:pt x="25400" y="1668703"/>
                </a:lnTo>
                <a:lnTo>
                  <a:pt x="25400" y="156705"/>
                </a:lnTo>
                <a:lnTo>
                  <a:pt x="35732" y="105643"/>
                </a:lnTo>
                <a:lnTo>
                  <a:pt x="63895" y="63901"/>
                </a:lnTo>
                <a:lnTo>
                  <a:pt x="105633" y="35734"/>
                </a:lnTo>
                <a:lnTo>
                  <a:pt x="156692" y="25400"/>
                </a:lnTo>
                <a:lnTo>
                  <a:pt x="1751766" y="25400"/>
                </a:lnTo>
                <a:lnTo>
                  <a:pt x="1718171" y="8001"/>
                </a:lnTo>
                <a:lnTo>
                  <a:pt x="1668703" y="0"/>
                </a:lnTo>
                <a:close/>
              </a:path>
              <a:path w="1825625" h="1825625">
                <a:moveTo>
                  <a:pt x="1751766" y="25400"/>
                </a:moveTo>
                <a:lnTo>
                  <a:pt x="1668703" y="25400"/>
                </a:lnTo>
                <a:lnTo>
                  <a:pt x="1719757" y="35734"/>
                </a:lnTo>
                <a:lnTo>
                  <a:pt x="1761496" y="63901"/>
                </a:lnTo>
                <a:lnTo>
                  <a:pt x="1789661" y="105643"/>
                </a:lnTo>
                <a:lnTo>
                  <a:pt x="1799996" y="156705"/>
                </a:lnTo>
                <a:lnTo>
                  <a:pt x="1799996" y="1668703"/>
                </a:lnTo>
                <a:lnTo>
                  <a:pt x="1789661" y="1719763"/>
                </a:lnTo>
                <a:lnTo>
                  <a:pt x="1761496" y="1761501"/>
                </a:lnTo>
                <a:lnTo>
                  <a:pt x="1719757" y="1789663"/>
                </a:lnTo>
                <a:lnTo>
                  <a:pt x="1668703" y="1799996"/>
                </a:lnTo>
                <a:lnTo>
                  <a:pt x="1751767" y="1799996"/>
                </a:lnTo>
                <a:lnTo>
                  <a:pt x="1761178" y="1795123"/>
                </a:lnTo>
                <a:lnTo>
                  <a:pt x="1795119" y="1761183"/>
                </a:lnTo>
                <a:lnTo>
                  <a:pt x="1817393" y="1718176"/>
                </a:lnTo>
                <a:lnTo>
                  <a:pt x="1825396" y="1668703"/>
                </a:lnTo>
                <a:lnTo>
                  <a:pt x="1825396" y="156705"/>
                </a:lnTo>
                <a:lnTo>
                  <a:pt x="1817393" y="107226"/>
                </a:lnTo>
                <a:lnTo>
                  <a:pt x="1795119" y="64215"/>
                </a:lnTo>
                <a:lnTo>
                  <a:pt x="1761178" y="30273"/>
                </a:lnTo>
                <a:lnTo>
                  <a:pt x="1751766" y="2540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43" y="436586"/>
            <a:ext cx="1186074" cy="20209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30503" y="432016"/>
            <a:ext cx="706120" cy="172720"/>
            <a:chOff x="1730503" y="432016"/>
            <a:chExt cx="706120" cy="1727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0503" y="432016"/>
              <a:ext cx="493767" cy="1721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7479" y="481388"/>
              <a:ext cx="189048" cy="12275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664557" y="3822033"/>
            <a:ext cx="511809" cy="915035"/>
          </a:xfrm>
          <a:custGeom>
            <a:avLst/>
            <a:gdLst/>
            <a:ahLst/>
            <a:cxnLst/>
            <a:rect l="l" t="t" r="r" b="b"/>
            <a:pathLst>
              <a:path w="511810" h="915035">
                <a:moveTo>
                  <a:pt x="493128" y="0"/>
                </a:moveTo>
                <a:lnTo>
                  <a:pt x="486879" y="0"/>
                </a:lnTo>
                <a:lnTo>
                  <a:pt x="479136" y="1130"/>
                </a:lnTo>
                <a:lnTo>
                  <a:pt x="472649" y="4522"/>
                </a:lnTo>
                <a:lnTo>
                  <a:pt x="467420" y="10174"/>
                </a:lnTo>
                <a:lnTo>
                  <a:pt x="463448" y="18084"/>
                </a:lnTo>
                <a:lnTo>
                  <a:pt x="156705" y="803008"/>
                </a:lnTo>
                <a:lnTo>
                  <a:pt x="44869" y="13855"/>
                </a:lnTo>
                <a:lnTo>
                  <a:pt x="42189" y="7823"/>
                </a:lnTo>
                <a:lnTo>
                  <a:pt x="34150" y="1574"/>
                </a:lnTo>
                <a:lnTo>
                  <a:pt x="29006" y="0"/>
                </a:lnTo>
                <a:lnTo>
                  <a:pt x="16954" y="0"/>
                </a:lnTo>
                <a:lnTo>
                  <a:pt x="11709" y="1904"/>
                </a:lnTo>
                <a:lnTo>
                  <a:pt x="2336" y="9499"/>
                </a:lnTo>
                <a:lnTo>
                  <a:pt x="0" y="15405"/>
                </a:lnTo>
                <a:lnTo>
                  <a:pt x="0" y="23444"/>
                </a:lnTo>
                <a:lnTo>
                  <a:pt x="121881" y="890066"/>
                </a:lnTo>
                <a:lnTo>
                  <a:pt x="139509" y="914844"/>
                </a:lnTo>
                <a:lnTo>
                  <a:pt x="150228" y="914844"/>
                </a:lnTo>
                <a:lnTo>
                  <a:pt x="154800" y="913637"/>
                </a:lnTo>
                <a:lnTo>
                  <a:pt x="163283" y="908723"/>
                </a:lnTo>
                <a:lnTo>
                  <a:pt x="166522" y="904366"/>
                </a:lnTo>
                <a:lnTo>
                  <a:pt x="168770" y="898105"/>
                </a:lnTo>
                <a:lnTo>
                  <a:pt x="508990" y="35496"/>
                </a:lnTo>
                <a:lnTo>
                  <a:pt x="510768" y="30594"/>
                </a:lnTo>
                <a:lnTo>
                  <a:pt x="511670" y="26581"/>
                </a:lnTo>
                <a:lnTo>
                  <a:pt x="511670" y="16306"/>
                </a:lnTo>
                <a:lnTo>
                  <a:pt x="509092" y="10617"/>
                </a:lnTo>
                <a:lnTo>
                  <a:pt x="498817" y="2133"/>
                </a:lnTo>
                <a:lnTo>
                  <a:pt x="49312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54828" y="3822033"/>
            <a:ext cx="511809" cy="915035"/>
          </a:xfrm>
          <a:custGeom>
            <a:avLst/>
            <a:gdLst/>
            <a:ahLst/>
            <a:cxnLst/>
            <a:rect l="l" t="t" r="r" b="b"/>
            <a:pathLst>
              <a:path w="511810" h="915035">
                <a:moveTo>
                  <a:pt x="493128" y="0"/>
                </a:moveTo>
                <a:lnTo>
                  <a:pt x="486879" y="0"/>
                </a:lnTo>
                <a:lnTo>
                  <a:pt x="479136" y="1130"/>
                </a:lnTo>
                <a:lnTo>
                  <a:pt x="472649" y="4522"/>
                </a:lnTo>
                <a:lnTo>
                  <a:pt x="467420" y="10174"/>
                </a:lnTo>
                <a:lnTo>
                  <a:pt x="463448" y="18084"/>
                </a:lnTo>
                <a:lnTo>
                  <a:pt x="156705" y="803008"/>
                </a:lnTo>
                <a:lnTo>
                  <a:pt x="44869" y="13855"/>
                </a:lnTo>
                <a:lnTo>
                  <a:pt x="42189" y="7823"/>
                </a:lnTo>
                <a:lnTo>
                  <a:pt x="34150" y="1574"/>
                </a:lnTo>
                <a:lnTo>
                  <a:pt x="29006" y="0"/>
                </a:lnTo>
                <a:lnTo>
                  <a:pt x="16954" y="0"/>
                </a:lnTo>
                <a:lnTo>
                  <a:pt x="11709" y="1904"/>
                </a:lnTo>
                <a:lnTo>
                  <a:pt x="2336" y="9499"/>
                </a:lnTo>
                <a:lnTo>
                  <a:pt x="0" y="15405"/>
                </a:lnTo>
                <a:lnTo>
                  <a:pt x="0" y="23444"/>
                </a:lnTo>
                <a:lnTo>
                  <a:pt x="121881" y="890066"/>
                </a:lnTo>
                <a:lnTo>
                  <a:pt x="139509" y="914844"/>
                </a:lnTo>
                <a:lnTo>
                  <a:pt x="150228" y="914844"/>
                </a:lnTo>
                <a:lnTo>
                  <a:pt x="154800" y="913637"/>
                </a:lnTo>
                <a:lnTo>
                  <a:pt x="163283" y="908723"/>
                </a:lnTo>
                <a:lnTo>
                  <a:pt x="166522" y="904366"/>
                </a:lnTo>
                <a:lnTo>
                  <a:pt x="168770" y="898105"/>
                </a:lnTo>
                <a:lnTo>
                  <a:pt x="508990" y="35496"/>
                </a:lnTo>
                <a:lnTo>
                  <a:pt x="510768" y="30594"/>
                </a:lnTo>
                <a:lnTo>
                  <a:pt x="511670" y="26581"/>
                </a:lnTo>
                <a:lnTo>
                  <a:pt x="511670" y="16306"/>
                </a:lnTo>
                <a:lnTo>
                  <a:pt x="509092" y="10617"/>
                </a:lnTo>
                <a:lnTo>
                  <a:pt x="498817" y="2133"/>
                </a:lnTo>
                <a:lnTo>
                  <a:pt x="49312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57793" y="3822033"/>
            <a:ext cx="511809" cy="915035"/>
          </a:xfrm>
          <a:custGeom>
            <a:avLst/>
            <a:gdLst/>
            <a:ahLst/>
            <a:cxnLst/>
            <a:rect l="l" t="t" r="r" b="b"/>
            <a:pathLst>
              <a:path w="511810" h="915035">
                <a:moveTo>
                  <a:pt x="493128" y="0"/>
                </a:moveTo>
                <a:lnTo>
                  <a:pt x="486879" y="0"/>
                </a:lnTo>
                <a:lnTo>
                  <a:pt x="479136" y="1130"/>
                </a:lnTo>
                <a:lnTo>
                  <a:pt x="472649" y="4522"/>
                </a:lnTo>
                <a:lnTo>
                  <a:pt x="467420" y="10174"/>
                </a:lnTo>
                <a:lnTo>
                  <a:pt x="463448" y="18084"/>
                </a:lnTo>
                <a:lnTo>
                  <a:pt x="156705" y="803008"/>
                </a:lnTo>
                <a:lnTo>
                  <a:pt x="44869" y="13855"/>
                </a:lnTo>
                <a:lnTo>
                  <a:pt x="42189" y="7823"/>
                </a:lnTo>
                <a:lnTo>
                  <a:pt x="34150" y="1574"/>
                </a:lnTo>
                <a:lnTo>
                  <a:pt x="29006" y="0"/>
                </a:lnTo>
                <a:lnTo>
                  <a:pt x="16954" y="0"/>
                </a:lnTo>
                <a:lnTo>
                  <a:pt x="11709" y="1904"/>
                </a:lnTo>
                <a:lnTo>
                  <a:pt x="2336" y="9499"/>
                </a:lnTo>
                <a:lnTo>
                  <a:pt x="0" y="15405"/>
                </a:lnTo>
                <a:lnTo>
                  <a:pt x="0" y="23444"/>
                </a:lnTo>
                <a:lnTo>
                  <a:pt x="121881" y="890066"/>
                </a:lnTo>
                <a:lnTo>
                  <a:pt x="139509" y="914844"/>
                </a:lnTo>
                <a:lnTo>
                  <a:pt x="150228" y="914844"/>
                </a:lnTo>
                <a:lnTo>
                  <a:pt x="154800" y="913637"/>
                </a:lnTo>
                <a:lnTo>
                  <a:pt x="163283" y="908723"/>
                </a:lnTo>
                <a:lnTo>
                  <a:pt x="166522" y="904366"/>
                </a:lnTo>
                <a:lnTo>
                  <a:pt x="168770" y="898105"/>
                </a:lnTo>
                <a:lnTo>
                  <a:pt x="508990" y="35496"/>
                </a:lnTo>
                <a:lnTo>
                  <a:pt x="510768" y="30594"/>
                </a:lnTo>
                <a:lnTo>
                  <a:pt x="511670" y="26581"/>
                </a:lnTo>
                <a:lnTo>
                  <a:pt x="511670" y="16306"/>
                </a:lnTo>
                <a:lnTo>
                  <a:pt x="509092" y="10617"/>
                </a:lnTo>
                <a:lnTo>
                  <a:pt x="498817" y="2133"/>
                </a:lnTo>
                <a:lnTo>
                  <a:pt x="49312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0764" y="3822033"/>
            <a:ext cx="511809" cy="915035"/>
          </a:xfrm>
          <a:custGeom>
            <a:avLst/>
            <a:gdLst/>
            <a:ahLst/>
            <a:cxnLst/>
            <a:rect l="l" t="t" r="r" b="b"/>
            <a:pathLst>
              <a:path w="511810" h="915035">
                <a:moveTo>
                  <a:pt x="493128" y="0"/>
                </a:moveTo>
                <a:lnTo>
                  <a:pt x="486879" y="0"/>
                </a:lnTo>
                <a:lnTo>
                  <a:pt x="479136" y="1130"/>
                </a:lnTo>
                <a:lnTo>
                  <a:pt x="472649" y="4522"/>
                </a:lnTo>
                <a:lnTo>
                  <a:pt x="467420" y="10174"/>
                </a:lnTo>
                <a:lnTo>
                  <a:pt x="463448" y="18084"/>
                </a:lnTo>
                <a:lnTo>
                  <a:pt x="156705" y="803008"/>
                </a:lnTo>
                <a:lnTo>
                  <a:pt x="44869" y="13855"/>
                </a:lnTo>
                <a:lnTo>
                  <a:pt x="42189" y="7823"/>
                </a:lnTo>
                <a:lnTo>
                  <a:pt x="34150" y="1574"/>
                </a:lnTo>
                <a:lnTo>
                  <a:pt x="29006" y="0"/>
                </a:lnTo>
                <a:lnTo>
                  <a:pt x="16954" y="0"/>
                </a:lnTo>
                <a:lnTo>
                  <a:pt x="11709" y="1904"/>
                </a:lnTo>
                <a:lnTo>
                  <a:pt x="2336" y="9499"/>
                </a:lnTo>
                <a:lnTo>
                  <a:pt x="0" y="15405"/>
                </a:lnTo>
                <a:lnTo>
                  <a:pt x="0" y="23444"/>
                </a:lnTo>
                <a:lnTo>
                  <a:pt x="121881" y="890066"/>
                </a:lnTo>
                <a:lnTo>
                  <a:pt x="139509" y="914844"/>
                </a:lnTo>
                <a:lnTo>
                  <a:pt x="150228" y="914844"/>
                </a:lnTo>
                <a:lnTo>
                  <a:pt x="154800" y="913637"/>
                </a:lnTo>
                <a:lnTo>
                  <a:pt x="163283" y="908723"/>
                </a:lnTo>
                <a:lnTo>
                  <a:pt x="166522" y="904366"/>
                </a:lnTo>
                <a:lnTo>
                  <a:pt x="168770" y="898105"/>
                </a:lnTo>
                <a:lnTo>
                  <a:pt x="508990" y="35496"/>
                </a:lnTo>
                <a:lnTo>
                  <a:pt x="510768" y="30594"/>
                </a:lnTo>
                <a:lnTo>
                  <a:pt x="511670" y="26581"/>
                </a:lnTo>
                <a:lnTo>
                  <a:pt x="511670" y="16306"/>
                </a:lnTo>
                <a:lnTo>
                  <a:pt x="509092" y="10617"/>
                </a:lnTo>
                <a:lnTo>
                  <a:pt x="498817" y="2133"/>
                </a:lnTo>
                <a:lnTo>
                  <a:pt x="49312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63736" y="3822033"/>
            <a:ext cx="511809" cy="915035"/>
          </a:xfrm>
          <a:custGeom>
            <a:avLst/>
            <a:gdLst/>
            <a:ahLst/>
            <a:cxnLst/>
            <a:rect l="l" t="t" r="r" b="b"/>
            <a:pathLst>
              <a:path w="511810" h="915035">
                <a:moveTo>
                  <a:pt x="493128" y="0"/>
                </a:moveTo>
                <a:lnTo>
                  <a:pt x="486879" y="0"/>
                </a:lnTo>
                <a:lnTo>
                  <a:pt x="479136" y="1130"/>
                </a:lnTo>
                <a:lnTo>
                  <a:pt x="472649" y="4522"/>
                </a:lnTo>
                <a:lnTo>
                  <a:pt x="467420" y="10174"/>
                </a:lnTo>
                <a:lnTo>
                  <a:pt x="463448" y="18084"/>
                </a:lnTo>
                <a:lnTo>
                  <a:pt x="156705" y="803008"/>
                </a:lnTo>
                <a:lnTo>
                  <a:pt x="44869" y="13855"/>
                </a:lnTo>
                <a:lnTo>
                  <a:pt x="42189" y="7823"/>
                </a:lnTo>
                <a:lnTo>
                  <a:pt x="34150" y="1574"/>
                </a:lnTo>
                <a:lnTo>
                  <a:pt x="29006" y="0"/>
                </a:lnTo>
                <a:lnTo>
                  <a:pt x="16954" y="0"/>
                </a:lnTo>
                <a:lnTo>
                  <a:pt x="11709" y="1904"/>
                </a:lnTo>
                <a:lnTo>
                  <a:pt x="2336" y="9499"/>
                </a:lnTo>
                <a:lnTo>
                  <a:pt x="0" y="15405"/>
                </a:lnTo>
                <a:lnTo>
                  <a:pt x="0" y="23444"/>
                </a:lnTo>
                <a:lnTo>
                  <a:pt x="121881" y="890066"/>
                </a:lnTo>
                <a:lnTo>
                  <a:pt x="139509" y="914844"/>
                </a:lnTo>
                <a:lnTo>
                  <a:pt x="150228" y="914844"/>
                </a:lnTo>
                <a:lnTo>
                  <a:pt x="154800" y="913637"/>
                </a:lnTo>
                <a:lnTo>
                  <a:pt x="163283" y="908723"/>
                </a:lnTo>
                <a:lnTo>
                  <a:pt x="166522" y="904366"/>
                </a:lnTo>
                <a:lnTo>
                  <a:pt x="168770" y="898105"/>
                </a:lnTo>
                <a:lnTo>
                  <a:pt x="508990" y="35496"/>
                </a:lnTo>
                <a:lnTo>
                  <a:pt x="510768" y="30594"/>
                </a:lnTo>
                <a:lnTo>
                  <a:pt x="511670" y="26581"/>
                </a:lnTo>
                <a:lnTo>
                  <a:pt x="511670" y="16306"/>
                </a:lnTo>
                <a:lnTo>
                  <a:pt x="509092" y="10617"/>
                </a:lnTo>
                <a:lnTo>
                  <a:pt x="498817" y="2133"/>
                </a:lnTo>
                <a:lnTo>
                  <a:pt x="49312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66016" y="792997"/>
            <a:ext cx="6828155" cy="8941435"/>
            <a:chOff x="366016" y="792997"/>
            <a:chExt cx="6828155" cy="8941435"/>
          </a:xfrm>
        </p:grpSpPr>
        <p:sp>
          <p:nvSpPr>
            <p:cNvPr id="14" name="object 14"/>
            <p:cNvSpPr/>
            <p:nvPr/>
          </p:nvSpPr>
          <p:spPr>
            <a:xfrm>
              <a:off x="6166707" y="3822033"/>
              <a:ext cx="511809" cy="915035"/>
            </a:xfrm>
            <a:custGeom>
              <a:avLst/>
              <a:gdLst/>
              <a:ahLst/>
              <a:cxnLst/>
              <a:rect l="l" t="t" r="r" b="b"/>
              <a:pathLst>
                <a:path w="511809" h="915035">
                  <a:moveTo>
                    <a:pt x="493128" y="0"/>
                  </a:moveTo>
                  <a:lnTo>
                    <a:pt x="486879" y="0"/>
                  </a:lnTo>
                  <a:lnTo>
                    <a:pt x="479134" y="1130"/>
                  </a:lnTo>
                  <a:lnTo>
                    <a:pt x="472644" y="4522"/>
                  </a:lnTo>
                  <a:lnTo>
                    <a:pt x="467414" y="10174"/>
                  </a:lnTo>
                  <a:lnTo>
                    <a:pt x="463448" y="18084"/>
                  </a:lnTo>
                  <a:lnTo>
                    <a:pt x="156705" y="803008"/>
                  </a:lnTo>
                  <a:lnTo>
                    <a:pt x="44869" y="13855"/>
                  </a:lnTo>
                  <a:lnTo>
                    <a:pt x="42189" y="7823"/>
                  </a:lnTo>
                  <a:lnTo>
                    <a:pt x="34150" y="1574"/>
                  </a:lnTo>
                  <a:lnTo>
                    <a:pt x="29006" y="0"/>
                  </a:lnTo>
                  <a:lnTo>
                    <a:pt x="16941" y="0"/>
                  </a:lnTo>
                  <a:lnTo>
                    <a:pt x="11709" y="1904"/>
                  </a:lnTo>
                  <a:lnTo>
                    <a:pt x="2336" y="9499"/>
                  </a:lnTo>
                  <a:lnTo>
                    <a:pt x="0" y="15405"/>
                  </a:lnTo>
                  <a:lnTo>
                    <a:pt x="0" y="23444"/>
                  </a:lnTo>
                  <a:lnTo>
                    <a:pt x="121881" y="890066"/>
                  </a:lnTo>
                  <a:lnTo>
                    <a:pt x="139509" y="914844"/>
                  </a:lnTo>
                  <a:lnTo>
                    <a:pt x="150228" y="914844"/>
                  </a:lnTo>
                  <a:lnTo>
                    <a:pt x="154800" y="913637"/>
                  </a:lnTo>
                  <a:lnTo>
                    <a:pt x="163283" y="908723"/>
                  </a:lnTo>
                  <a:lnTo>
                    <a:pt x="166522" y="904366"/>
                  </a:lnTo>
                  <a:lnTo>
                    <a:pt x="168770" y="898105"/>
                  </a:lnTo>
                  <a:lnTo>
                    <a:pt x="508990" y="35496"/>
                  </a:lnTo>
                  <a:lnTo>
                    <a:pt x="510755" y="30594"/>
                  </a:lnTo>
                  <a:lnTo>
                    <a:pt x="511670" y="26581"/>
                  </a:lnTo>
                  <a:lnTo>
                    <a:pt x="511670" y="16306"/>
                  </a:lnTo>
                  <a:lnTo>
                    <a:pt x="509079" y="10617"/>
                  </a:lnTo>
                  <a:lnTo>
                    <a:pt x="498817" y="2133"/>
                  </a:lnTo>
                  <a:lnTo>
                    <a:pt x="493128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6016" y="792997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75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12"/>
                  </a:lnTo>
                  <a:lnTo>
                    <a:pt x="4654" y="8758247"/>
                  </a:lnTo>
                  <a:lnTo>
                    <a:pt x="18000" y="8801150"/>
                  </a:lnTo>
                  <a:lnTo>
                    <a:pt x="39110" y="8839995"/>
                  </a:lnTo>
                  <a:lnTo>
                    <a:pt x="67059" y="8873855"/>
                  </a:lnTo>
                  <a:lnTo>
                    <a:pt x="100919" y="8901803"/>
                  </a:lnTo>
                  <a:lnTo>
                    <a:pt x="139763" y="8922914"/>
                  </a:lnTo>
                  <a:lnTo>
                    <a:pt x="182666" y="8936259"/>
                  </a:lnTo>
                  <a:lnTo>
                    <a:pt x="228701" y="8940914"/>
                  </a:lnTo>
                  <a:lnTo>
                    <a:pt x="6599275" y="8940914"/>
                  </a:lnTo>
                  <a:lnTo>
                    <a:pt x="6645306" y="8936259"/>
                  </a:lnTo>
                  <a:lnTo>
                    <a:pt x="6688205" y="8922914"/>
                  </a:lnTo>
                  <a:lnTo>
                    <a:pt x="6701821" y="8915514"/>
                  </a:lnTo>
                  <a:lnTo>
                    <a:pt x="228701" y="8915514"/>
                  </a:lnTo>
                  <a:lnTo>
                    <a:pt x="182142" y="8910135"/>
                  </a:lnTo>
                  <a:lnTo>
                    <a:pt x="139372" y="8894819"/>
                  </a:lnTo>
                  <a:lnTo>
                    <a:pt x="101621" y="8870795"/>
                  </a:lnTo>
                  <a:lnTo>
                    <a:pt x="70118" y="8839292"/>
                  </a:lnTo>
                  <a:lnTo>
                    <a:pt x="46094" y="8801541"/>
                  </a:lnTo>
                  <a:lnTo>
                    <a:pt x="30778" y="8758772"/>
                  </a:lnTo>
                  <a:lnTo>
                    <a:pt x="25400" y="8712212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21" y="25400"/>
                  </a:lnTo>
                  <a:lnTo>
                    <a:pt x="6688205" y="18000"/>
                  </a:lnTo>
                  <a:lnTo>
                    <a:pt x="6645306" y="4654"/>
                  </a:lnTo>
                  <a:lnTo>
                    <a:pt x="6599275" y="0"/>
                  </a:lnTo>
                  <a:close/>
                </a:path>
                <a:path w="6828155" h="8941435">
                  <a:moveTo>
                    <a:pt x="6701821" y="25400"/>
                  </a:moveTo>
                  <a:lnTo>
                    <a:pt x="6599275" y="25400"/>
                  </a:lnTo>
                  <a:lnTo>
                    <a:pt x="6645834" y="30778"/>
                  </a:lnTo>
                  <a:lnTo>
                    <a:pt x="6688602" y="46094"/>
                  </a:lnTo>
                  <a:lnTo>
                    <a:pt x="6726350" y="70118"/>
                  </a:lnTo>
                  <a:lnTo>
                    <a:pt x="6757850" y="101621"/>
                  </a:lnTo>
                  <a:lnTo>
                    <a:pt x="6781872" y="139372"/>
                  </a:lnTo>
                  <a:lnTo>
                    <a:pt x="6797186" y="182142"/>
                  </a:lnTo>
                  <a:lnTo>
                    <a:pt x="6802564" y="228701"/>
                  </a:lnTo>
                  <a:lnTo>
                    <a:pt x="6802564" y="8712212"/>
                  </a:lnTo>
                  <a:lnTo>
                    <a:pt x="6797186" y="8758772"/>
                  </a:lnTo>
                  <a:lnTo>
                    <a:pt x="6781872" y="8801541"/>
                  </a:lnTo>
                  <a:lnTo>
                    <a:pt x="6757850" y="8839292"/>
                  </a:lnTo>
                  <a:lnTo>
                    <a:pt x="6726350" y="8870795"/>
                  </a:lnTo>
                  <a:lnTo>
                    <a:pt x="6688602" y="8894819"/>
                  </a:lnTo>
                  <a:lnTo>
                    <a:pt x="6645834" y="8910135"/>
                  </a:lnTo>
                  <a:lnTo>
                    <a:pt x="6599275" y="8915514"/>
                  </a:lnTo>
                  <a:lnTo>
                    <a:pt x="6701821" y="8915514"/>
                  </a:lnTo>
                  <a:lnTo>
                    <a:pt x="6760906" y="8873855"/>
                  </a:lnTo>
                  <a:lnTo>
                    <a:pt x="6788854" y="8839995"/>
                  </a:lnTo>
                  <a:lnTo>
                    <a:pt x="6809964" y="8801150"/>
                  </a:lnTo>
                  <a:lnTo>
                    <a:pt x="6823310" y="8758247"/>
                  </a:lnTo>
                  <a:lnTo>
                    <a:pt x="6827964" y="8712212"/>
                  </a:lnTo>
                  <a:lnTo>
                    <a:pt x="6827964" y="228701"/>
                  </a:lnTo>
                  <a:lnTo>
                    <a:pt x="6823310" y="182666"/>
                  </a:lnTo>
                  <a:lnTo>
                    <a:pt x="6809964" y="139763"/>
                  </a:lnTo>
                  <a:lnTo>
                    <a:pt x="6788854" y="100919"/>
                  </a:lnTo>
                  <a:lnTo>
                    <a:pt x="6760906" y="67059"/>
                  </a:lnTo>
                  <a:lnTo>
                    <a:pt x="6727048" y="39110"/>
                  </a:lnTo>
                  <a:lnTo>
                    <a:pt x="6701821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017" y="3818166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1017" y="4279150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5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5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1017" y="521542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1004" y="2036267"/>
              <a:ext cx="3209290" cy="783590"/>
            </a:xfrm>
            <a:custGeom>
              <a:avLst/>
              <a:gdLst/>
              <a:ahLst/>
              <a:cxnLst/>
              <a:rect l="l" t="t" r="r" b="b"/>
              <a:pathLst>
                <a:path w="3209290" h="783589">
                  <a:moveTo>
                    <a:pt x="3208998" y="758050"/>
                  </a:moveTo>
                  <a:lnTo>
                    <a:pt x="0" y="758050"/>
                  </a:lnTo>
                  <a:lnTo>
                    <a:pt x="0" y="783450"/>
                  </a:lnTo>
                  <a:lnTo>
                    <a:pt x="3208998" y="783450"/>
                  </a:lnTo>
                  <a:lnTo>
                    <a:pt x="3208998" y="758050"/>
                  </a:lnTo>
                  <a:close/>
                </a:path>
                <a:path w="3209290" h="783589">
                  <a:moveTo>
                    <a:pt x="320899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8998" y="9525"/>
                  </a:lnTo>
                  <a:lnTo>
                    <a:pt x="320899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1017" y="5897714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1017" y="6358712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1017" y="7294969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307"/>
                  </a:moveTo>
                  <a:lnTo>
                    <a:pt x="6365608" y="682307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09"/>
                  </a:moveTo>
                  <a:lnTo>
                    <a:pt x="0" y="457809"/>
                  </a:lnTo>
                  <a:lnTo>
                    <a:pt x="0" y="483209"/>
                  </a:lnTo>
                  <a:lnTo>
                    <a:pt x="6365608" y="483209"/>
                  </a:lnTo>
                  <a:lnTo>
                    <a:pt x="6365608" y="457809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1017" y="9374543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765188" y="3822033"/>
            <a:ext cx="511809" cy="915035"/>
          </a:xfrm>
          <a:custGeom>
            <a:avLst/>
            <a:gdLst/>
            <a:ahLst/>
            <a:cxnLst/>
            <a:rect l="l" t="t" r="r" b="b"/>
            <a:pathLst>
              <a:path w="511809" h="915035">
                <a:moveTo>
                  <a:pt x="493128" y="0"/>
                </a:moveTo>
                <a:lnTo>
                  <a:pt x="486879" y="0"/>
                </a:lnTo>
                <a:lnTo>
                  <a:pt x="479136" y="1130"/>
                </a:lnTo>
                <a:lnTo>
                  <a:pt x="472649" y="4522"/>
                </a:lnTo>
                <a:lnTo>
                  <a:pt x="467420" y="10174"/>
                </a:lnTo>
                <a:lnTo>
                  <a:pt x="463448" y="18084"/>
                </a:lnTo>
                <a:lnTo>
                  <a:pt x="156705" y="803008"/>
                </a:lnTo>
                <a:lnTo>
                  <a:pt x="44869" y="13855"/>
                </a:lnTo>
                <a:lnTo>
                  <a:pt x="42189" y="7823"/>
                </a:lnTo>
                <a:lnTo>
                  <a:pt x="34150" y="1574"/>
                </a:lnTo>
                <a:lnTo>
                  <a:pt x="29006" y="0"/>
                </a:lnTo>
                <a:lnTo>
                  <a:pt x="16954" y="0"/>
                </a:lnTo>
                <a:lnTo>
                  <a:pt x="11709" y="1904"/>
                </a:lnTo>
                <a:lnTo>
                  <a:pt x="2336" y="9499"/>
                </a:lnTo>
                <a:lnTo>
                  <a:pt x="0" y="15405"/>
                </a:lnTo>
                <a:lnTo>
                  <a:pt x="0" y="23444"/>
                </a:lnTo>
                <a:lnTo>
                  <a:pt x="121881" y="890066"/>
                </a:lnTo>
                <a:lnTo>
                  <a:pt x="139509" y="914844"/>
                </a:lnTo>
                <a:lnTo>
                  <a:pt x="150228" y="914844"/>
                </a:lnTo>
                <a:lnTo>
                  <a:pt x="154800" y="913637"/>
                </a:lnTo>
                <a:lnTo>
                  <a:pt x="163283" y="908723"/>
                </a:lnTo>
                <a:lnTo>
                  <a:pt x="166522" y="904366"/>
                </a:lnTo>
                <a:lnTo>
                  <a:pt x="168770" y="898105"/>
                </a:lnTo>
                <a:lnTo>
                  <a:pt x="508990" y="35496"/>
                </a:lnTo>
                <a:lnTo>
                  <a:pt x="510768" y="30594"/>
                </a:lnTo>
                <a:lnTo>
                  <a:pt x="511670" y="26581"/>
                </a:lnTo>
                <a:lnTo>
                  <a:pt x="511670" y="16306"/>
                </a:lnTo>
                <a:lnTo>
                  <a:pt x="509092" y="10617"/>
                </a:lnTo>
                <a:lnTo>
                  <a:pt x="498817" y="2133"/>
                </a:lnTo>
                <a:lnTo>
                  <a:pt x="4931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7390" y="1303399"/>
            <a:ext cx="834390" cy="1490980"/>
          </a:xfrm>
          <a:custGeom>
            <a:avLst/>
            <a:gdLst/>
            <a:ahLst/>
            <a:cxnLst/>
            <a:rect l="l" t="t" r="r" b="b"/>
            <a:pathLst>
              <a:path w="834389" h="1490980">
                <a:moveTo>
                  <a:pt x="793457" y="0"/>
                </a:moveTo>
                <a:lnTo>
                  <a:pt x="755256" y="29476"/>
                </a:lnTo>
                <a:lnTo>
                  <a:pt x="255384" y="1308595"/>
                </a:lnTo>
                <a:lnTo>
                  <a:pt x="75310" y="37109"/>
                </a:lnTo>
                <a:lnTo>
                  <a:pt x="51025" y="1912"/>
                </a:lnTo>
                <a:lnTo>
                  <a:pt x="37109" y="0"/>
                </a:lnTo>
                <a:lnTo>
                  <a:pt x="30184" y="580"/>
                </a:lnTo>
                <a:lnTo>
                  <a:pt x="716" y="29029"/>
                </a:lnTo>
                <a:lnTo>
                  <a:pt x="0" y="38201"/>
                </a:lnTo>
                <a:lnTo>
                  <a:pt x="901" y="49491"/>
                </a:lnTo>
                <a:lnTo>
                  <a:pt x="2184" y="57848"/>
                </a:lnTo>
                <a:lnTo>
                  <a:pt x="198640" y="1450479"/>
                </a:lnTo>
                <a:lnTo>
                  <a:pt x="217700" y="1485341"/>
                </a:lnTo>
                <a:lnTo>
                  <a:pt x="236842" y="1490865"/>
                </a:lnTo>
                <a:lnTo>
                  <a:pt x="244830" y="1490865"/>
                </a:lnTo>
                <a:lnTo>
                  <a:pt x="275031" y="1463586"/>
                </a:lnTo>
                <a:lnTo>
                  <a:pt x="829475" y="57848"/>
                </a:lnTo>
                <a:lnTo>
                  <a:pt x="833831" y="43294"/>
                </a:lnTo>
                <a:lnTo>
                  <a:pt x="833831" y="38201"/>
                </a:lnTo>
                <a:lnTo>
                  <a:pt x="808047" y="2597"/>
                </a:lnTo>
                <a:lnTo>
                  <a:pt x="800920" y="649"/>
                </a:lnTo>
                <a:lnTo>
                  <a:pt x="7934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70258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60528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63498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66468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69438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72408" y="38323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70258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2638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60528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63498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66468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69438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2408" y="59127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15151" y="1276254"/>
            <a:ext cx="1349611" cy="1452593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6025443" y="506937"/>
            <a:ext cx="857250" cy="139700"/>
            <a:chOff x="6025443" y="506937"/>
            <a:chExt cx="857250" cy="139700"/>
          </a:xfrm>
        </p:grpSpPr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25443" y="509982"/>
              <a:ext cx="86258" cy="11018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34331" y="539855"/>
              <a:ext cx="64617" cy="8183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4173" y="506937"/>
              <a:ext cx="368955" cy="11475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615366" y="510069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65"/>
                  </a:moveTo>
                  <a:lnTo>
                    <a:pt x="32359" y="100965"/>
                  </a:lnTo>
                  <a:lnTo>
                    <a:pt x="30264" y="100774"/>
                  </a:lnTo>
                  <a:lnTo>
                    <a:pt x="27266" y="100012"/>
                  </a:lnTo>
                  <a:lnTo>
                    <a:pt x="26225" y="99123"/>
                  </a:lnTo>
                  <a:lnTo>
                    <a:pt x="25057" y="96329"/>
                  </a:lnTo>
                  <a:lnTo>
                    <a:pt x="24777" y="94107"/>
                  </a:lnTo>
                  <a:lnTo>
                    <a:pt x="24777" y="40233"/>
                  </a:lnTo>
                  <a:lnTo>
                    <a:pt x="42595" y="40233"/>
                  </a:lnTo>
                  <a:lnTo>
                    <a:pt x="42595" y="31242"/>
                  </a:lnTo>
                  <a:lnTo>
                    <a:pt x="24777" y="31242"/>
                  </a:lnTo>
                  <a:lnTo>
                    <a:pt x="24777" y="8610"/>
                  </a:lnTo>
                  <a:lnTo>
                    <a:pt x="15925" y="8610"/>
                  </a:lnTo>
                  <a:lnTo>
                    <a:pt x="13119" y="31318"/>
                  </a:lnTo>
                  <a:lnTo>
                    <a:pt x="0" y="31318"/>
                  </a:lnTo>
                  <a:lnTo>
                    <a:pt x="0" y="40233"/>
                  </a:lnTo>
                  <a:lnTo>
                    <a:pt x="12801" y="40233"/>
                  </a:lnTo>
                  <a:lnTo>
                    <a:pt x="12801" y="95656"/>
                  </a:lnTo>
                  <a:lnTo>
                    <a:pt x="13360" y="99161"/>
                  </a:lnTo>
                  <a:lnTo>
                    <a:pt x="15595" y="104749"/>
                  </a:lnTo>
                  <a:lnTo>
                    <a:pt x="17538" y="106857"/>
                  </a:lnTo>
                  <a:lnTo>
                    <a:pt x="23088" y="109702"/>
                  </a:lnTo>
                  <a:lnTo>
                    <a:pt x="26987" y="110413"/>
                  </a:lnTo>
                  <a:lnTo>
                    <a:pt x="36931" y="110299"/>
                  </a:lnTo>
                  <a:lnTo>
                    <a:pt x="40728" y="109829"/>
                  </a:lnTo>
                  <a:lnTo>
                    <a:pt x="43129" y="109194"/>
                  </a:lnTo>
                  <a:lnTo>
                    <a:pt x="43129" y="100965"/>
                  </a:lnTo>
                  <a:close/>
                </a:path>
                <a:path w="78104" h="110490">
                  <a:moveTo>
                    <a:pt x="77190" y="31305"/>
                  </a:moveTo>
                  <a:lnTo>
                    <a:pt x="65595" y="31305"/>
                  </a:lnTo>
                  <a:lnTo>
                    <a:pt x="65595" y="110096"/>
                  </a:lnTo>
                  <a:lnTo>
                    <a:pt x="77190" y="110096"/>
                  </a:lnTo>
                  <a:lnTo>
                    <a:pt x="77190" y="31305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100" y="0"/>
                  </a:lnTo>
                  <a:lnTo>
                    <a:pt x="65100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19696" y="539092"/>
              <a:ext cx="162678" cy="107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143" y="522908"/>
            <a:ext cx="1515097" cy="15150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3458" y="436626"/>
            <a:ext cx="1460500" cy="167640"/>
            <a:chOff x="473458" y="436626"/>
            <a:chExt cx="1460500" cy="167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58" y="436626"/>
              <a:ext cx="1263900" cy="1675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3064" y="436740"/>
              <a:ext cx="33020" cy="165735"/>
            </a:xfrm>
            <a:custGeom>
              <a:avLst/>
              <a:gdLst/>
              <a:ahLst/>
              <a:cxnLst/>
              <a:rect l="l" t="t" r="r" b="b"/>
              <a:pathLst>
                <a:path w="33019" h="165734">
                  <a:moveTo>
                    <a:pt x="32131" y="46977"/>
                  </a:moveTo>
                  <a:lnTo>
                    <a:pt x="228" y="46977"/>
                  </a:lnTo>
                  <a:lnTo>
                    <a:pt x="228" y="165163"/>
                  </a:lnTo>
                  <a:lnTo>
                    <a:pt x="32131" y="165163"/>
                  </a:lnTo>
                  <a:lnTo>
                    <a:pt x="32131" y="46977"/>
                  </a:lnTo>
                  <a:close/>
                </a:path>
                <a:path w="33019" h="165734">
                  <a:moveTo>
                    <a:pt x="32473" y="0"/>
                  </a:moveTo>
                  <a:lnTo>
                    <a:pt x="0" y="0"/>
                  </a:lnTo>
                  <a:lnTo>
                    <a:pt x="0" y="30060"/>
                  </a:lnTo>
                  <a:lnTo>
                    <a:pt x="32473" y="30060"/>
                  </a:lnTo>
                  <a:lnTo>
                    <a:pt x="32473" y="0"/>
                  </a:lnTo>
                  <a:close/>
                </a:path>
              </a:pathLst>
            </a:custGeom>
            <a:solidFill>
              <a:srgbClr val="1F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079" y="481421"/>
              <a:ext cx="114300" cy="122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3165" y="481422"/>
            <a:ext cx="102882" cy="1227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5557" y="482684"/>
            <a:ext cx="108470" cy="119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59359" y="481422"/>
            <a:ext cx="499109" cy="157480"/>
            <a:chOff x="2259359" y="481422"/>
            <a:chExt cx="499109" cy="15748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9359" y="481425"/>
              <a:ext cx="238773" cy="157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1330" y="481422"/>
              <a:ext cx="236597" cy="122759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15939" y="944815"/>
            <a:ext cx="952817" cy="803719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1172" y="1902420"/>
            <a:ext cx="1233068" cy="10400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3680" y="1079153"/>
            <a:ext cx="1825409" cy="18253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241446" y="506934"/>
            <a:ext cx="857250" cy="139700"/>
            <a:chOff x="6241446" y="506934"/>
            <a:chExt cx="857250" cy="1397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0332" y="539851"/>
              <a:ext cx="64617" cy="818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41446" y="509980"/>
              <a:ext cx="86258" cy="1101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40163" y="506934"/>
              <a:ext cx="368966" cy="11475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31368" y="510057"/>
              <a:ext cx="78105" cy="110489"/>
            </a:xfrm>
            <a:custGeom>
              <a:avLst/>
              <a:gdLst/>
              <a:ahLst/>
              <a:cxnLst/>
              <a:rect l="l" t="t" r="r" b="b"/>
              <a:pathLst>
                <a:path w="78104" h="110490">
                  <a:moveTo>
                    <a:pt x="43129" y="100977"/>
                  </a:moveTo>
                  <a:lnTo>
                    <a:pt x="32359" y="100977"/>
                  </a:lnTo>
                  <a:lnTo>
                    <a:pt x="30264" y="100787"/>
                  </a:lnTo>
                  <a:lnTo>
                    <a:pt x="27266" y="100025"/>
                  </a:lnTo>
                  <a:lnTo>
                    <a:pt x="26225" y="99136"/>
                  </a:lnTo>
                  <a:lnTo>
                    <a:pt x="25057" y="96342"/>
                  </a:lnTo>
                  <a:lnTo>
                    <a:pt x="24765" y="94119"/>
                  </a:lnTo>
                  <a:lnTo>
                    <a:pt x="24765" y="40246"/>
                  </a:lnTo>
                  <a:lnTo>
                    <a:pt x="42595" y="40246"/>
                  </a:lnTo>
                  <a:lnTo>
                    <a:pt x="42595" y="31254"/>
                  </a:lnTo>
                  <a:lnTo>
                    <a:pt x="24765" y="31254"/>
                  </a:lnTo>
                  <a:lnTo>
                    <a:pt x="24765" y="8623"/>
                  </a:lnTo>
                  <a:lnTo>
                    <a:pt x="15925" y="8623"/>
                  </a:lnTo>
                  <a:lnTo>
                    <a:pt x="13106" y="31330"/>
                  </a:lnTo>
                  <a:lnTo>
                    <a:pt x="0" y="31330"/>
                  </a:lnTo>
                  <a:lnTo>
                    <a:pt x="0" y="40246"/>
                  </a:lnTo>
                  <a:lnTo>
                    <a:pt x="12801" y="40246"/>
                  </a:lnTo>
                  <a:lnTo>
                    <a:pt x="12801" y="95669"/>
                  </a:lnTo>
                  <a:lnTo>
                    <a:pt x="13360" y="99174"/>
                  </a:lnTo>
                  <a:lnTo>
                    <a:pt x="15595" y="104762"/>
                  </a:lnTo>
                  <a:lnTo>
                    <a:pt x="17538" y="106870"/>
                  </a:lnTo>
                  <a:lnTo>
                    <a:pt x="23075" y="109715"/>
                  </a:lnTo>
                  <a:lnTo>
                    <a:pt x="26974" y="110426"/>
                  </a:lnTo>
                  <a:lnTo>
                    <a:pt x="36918" y="110312"/>
                  </a:lnTo>
                  <a:lnTo>
                    <a:pt x="40728" y="109842"/>
                  </a:lnTo>
                  <a:lnTo>
                    <a:pt x="43129" y="109207"/>
                  </a:lnTo>
                  <a:lnTo>
                    <a:pt x="43129" y="100977"/>
                  </a:lnTo>
                  <a:close/>
                </a:path>
                <a:path w="78104" h="110490">
                  <a:moveTo>
                    <a:pt x="77190" y="31318"/>
                  </a:moveTo>
                  <a:lnTo>
                    <a:pt x="65608" y="31318"/>
                  </a:lnTo>
                  <a:lnTo>
                    <a:pt x="65608" y="110109"/>
                  </a:lnTo>
                  <a:lnTo>
                    <a:pt x="77190" y="110109"/>
                  </a:lnTo>
                  <a:lnTo>
                    <a:pt x="77190" y="31318"/>
                  </a:lnTo>
                  <a:close/>
                </a:path>
                <a:path w="78104" h="110490">
                  <a:moveTo>
                    <a:pt x="77584" y="0"/>
                  </a:moveTo>
                  <a:lnTo>
                    <a:pt x="65074" y="0"/>
                  </a:lnTo>
                  <a:lnTo>
                    <a:pt x="65074" y="13106"/>
                  </a:lnTo>
                  <a:lnTo>
                    <a:pt x="77584" y="13106"/>
                  </a:lnTo>
                  <a:lnTo>
                    <a:pt x="7758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35687" y="539088"/>
              <a:ext cx="162690" cy="107137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3433" y="436588"/>
            <a:ext cx="1176252" cy="167561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720658" y="432013"/>
            <a:ext cx="706120" cy="172720"/>
            <a:chOff x="1720658" y="432013"/>
            <a:chExt cx="706120" cy="172720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0658" y="432013"/>
              <a:ext cx="493779" cy="1721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7642" y="481386"/>
              <a:ext cx="189048" cy="122758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1634292" y="4278735"/>
            <a:ext cx="535305" cy="457834"/>
          </a:xfrm>
          <a:custGeom>
            <a:avLst/>
            <a:gdLst/>
            <a:ahLst/>
            <a:cxnLst/>
            <a:rect l="l" t="t" r="r" b="b"/>
            <a:pathLst>
              <a:path w="535305" h="457835">
                <a:moveTo>
                  <a:pt x="518268" y="0"/>
                </a:moveTo>
                <a:lnTo>
                  <a:pt x="506661" y="0"/>
                </a:lnTo>
                <a:lnTo>
                  <a:pt x="501974" y="1562"/>
                </a:lnTo>
                <a:lnTo>
                  <a:pt x="493046" y="7810"/>
                </a:lnTo>
                <a:lnTo>
                  <a:pt x="489922" y="12496"/>
                </a:lnTo>
                <a:lnTo>
                  <a:pt x="488131" y="18745"/>
                </a:lnTo>
                <a:lnTo>
                  <a:pt x="476825" y="64201"/>
                </a:lnTo>
                <a:lnTo>
                  <a:pt x="464357" y="110820"/>
                </a:lnTo>
                <a:lnTo>
                  <a:pt x="450876" y="156624"/>
                </a:lnTo>
                <a:lnTo>
                  <a:pt x="436557" y="199580"/>
                </a:lnTo>
                <a:lnTo>
                  <a:pt x="418058" y="246795"/>
                </a:lnTo>
                <a:lnTo>
                  <a:pt x="397377" y="293344"/>
                </a:lnTo>
                <a:lnTo>
                  <a:pt x="374025" y="336870"/>
                </a:lnTo>
                <a:lnTo>
                  <a:pt x="347492" y="375043"/>
                </a:lnTo>
                <a:lnTo>
                  <a:pt x="309689" y="408321"/>
                </a:lnTo>
                <a:lnTo>
                  <a:pt x="298597" y="410540"/>
                </a:lnTo>
                <a:lnTo>
                  <a:pt x="290060" y="409513"/>
                </a:lnTo>
                <a:lnTo>
                  <a:pt x="270469" y="374959"/>
                </a:lnTo>
                <a:lnTo>
                  <a:pt x="269133" y="350265"/>
                </a:lnTo>
                <a:lnTo>
                  <a:pt x="269404" y="336221"/>
                </a:lnTo>
                <a:lnTo>
                  <a:pt x="273489" y="286296"/>
                </a:lnTo>
                <a:lnTo>
                  <a:pt x="281140" y="227728"/>
                </a:lnTo>
                <a:lnTo>
                  <a:pt x="303623" y="77019"/>
                </a:lnTo>
                <a:lnTo>
                  <a:pt x="309988" y="29463"/>
                </a:lnTo>
                <a:lnTo>
                  <a:pt x="309988" y="15620"/>
                </a:lnTo>
                <a:lnTo>
                  <a:pt x="307309" y="9601"/>
                </a:lnTo>
                <a:lnTo>
                  <a:pt x="296590" y="2451"/>
                </a:lnTo>
                <a:lnTo>
                  <a:pt x="291459" y="673"/>
                </a:lnTo>
                <a:lnTo>
                  <a:pt x="280740" y="673"/>
                </a:lnTo>
                <a:lnTo>
                  <a:pt x="275711" y="2451"/>
                </a:lnTo>
                <a:lnTo>
                  <a:pt x="267228" y="9601"/>
                </a:lnTo>
                <a:lnTo>
                  <a:pt x="264218" y="15176"/>
                </a:lnTo>
                <a:lnTo>
                  <a:pt x="257510" y="43910"/>
                </a:lnTo>
                <a:lnTo>
                  <a:pt x="252132" y="65800"/>
                </a:lnTo>
                <a:lnTo>
                  <a:pt x="239999" y="111848"/>
                </a:lnTo>
                <a:lnTo>
                  <a:pt x="226349" y="157891"/>
                </a:lnTo>
                <a:lnTo>
                  <a:pt x="211538" y="200913"/>
                </a:lnTo>
                <a:lnTo>
                  <a:pt x="193120" y="248802"/>
                </a:lnTo>
                <a:lnTo>
                  <a:pt x="172701" y="296024"/>
                </a:lnTo>
                <a:lnTo>
                  <a:pt x="150094" y="339215"/>
                </a:lnTo>
                <a:lnTo>
                  <a:pt x="125153" y="375043"/>
                </a:lnTo>
                <a:lnTo>
                  <a:pt x="86223" y="408321"/>
                </a:lnTo>
                <a:lnTo>
                  <a:pt x="75597" y="410540"/>
                </a:lnTo>
                <a:lnTo>
                  <a:pt x="67615" y="409682"/>
                </a:lnTo>
                <a:lnTo>
                  <a:pt x="47147" y="371129"/>
                </a:lnTo>
                <a:lnTo>
                  <a:pt x="46794" y="360311"/>
                </a:lnTo>
                <a:lnTo>
                  <a:pt x="46794" y="353174"/>
                </a:lnTo>
                <a:lnTo>
                  <a:pt x="47225" y="344792"/>
                </a:lnTo>
                <a:lnTo>
                  <a:pt x="80284" y="28346"/>
                </a:lnTo>
                <a:lnTo>
                  <a:pt x="80284" y="16078"/>
                </a:lnTo>
                <a:lnTo>
                  <a:pt x="77604" y="10159"/>
                </a:lnTo>
                <a:lnTo>
                  <a:pt x="66885" y="2565"/>
                </a:lnTo>
                <a:lnTo>
                  <a:pt x="61742" y="673"/>
                </a:lnTo>
                <a:lnTo>
                  <a:pt x="51480" y="673"/>
                </a:lnTo>
                <a:lnTo>
                  <a:pt x="4604" y="296024"/>
                </a:lnTo>
                <a:lnTo>
                  <a:pt x="850" y="337582"/>
                </a:lnTo>
                <a:lnTo>
                  <a:pt x="0" y="367195"/>
                </a:lnTo>
                <a:lnTo>
                  <a:pt x="663" y="380082"/>
                </a:lnTo>
                <a:lnTo>
                  <a:pt x="10874" y="420712"/>
                </a:lnTo>
                <a:lnTo>
                  <a:pt x="39457" y="450263"/>
                </a:lnTo>
                <a:lnTo>
                  <a:pt x="70238" y="457415"/>
                </a:lnTo>
                <a:lnTo>
                  <a:pt x="87898" y="455679"/>
                </a:lnTo>
                <a:lnTo>
                  <a:pt x="135871" y="429615"/>
                </a:lnTo>
                <a:lnTo>
                  <a:pt x="164997" y="396557"/>
                </a:lnTo>
                <a:lnTo>
                  <a:pt x="193466" y="352945"/>
                </a:lnTo>
                <a:lnTo>
                  <a:pt x="211284" y="317533"/>
                </a:lnTo>
                <a:lnTo>
                  <a:pt x="228277" y="275475"/>
                </a:lnTo>
                <a:lnTo>
                  <a:pt x="231629" y="265214"/>
                </a:lnTo>
                <a:lnTo>
                  <a:pt x="230728" y="270573"/>
                </a:lnTo>
                <a:lnTo>
                  <a:pt x="228950" y="285622"/>
                </a:lnTo>
                <a:lnTo>
                  <a:pt x="222917" y="354063"/>
                </a:lnTo>
                <a:lnTo>
                  <a:pt x="223001" y="367195"/>
                </a:lnTo>
                <a:lnTo>
                  <a:pt x="229623" y="410540"/>
                </a:lnTo>
                <a:lnTo>
                  <a:pt x="253727" y="444703"/>
                </a:lnTo>
                <a:lnTo>
                  <a:pt x="293237" y="457415"/>
                </a:lnTo>
                <a:lnTo>
                  <a:pt x="308410" y="456120"/>
                </a:lnTo>
                <a:lnTo>
                  <a:pt x="351175" y="436664"/>
                </a:lnTo>
                <a:lnTo>
                  <a:pt x="389599" y="398166"/>
                </a:lnTo>
                <a:lnTo>
                  <a:pt x="412726" y="364595"/>
                </a:lnTo>
                <a:lnTo>
                  <a:pt x="433991" y="326261"/>
                </a:lnTo>
                <a:lnTo>
                  <a:pt x="453434" y="283922"/>
                </a:lnTo>
                <a:lnTo>
                  <a:pt x="471178" y="240722"/>
                </a:lnTo>
                <a:lnTo>
                  <a:pt x="496844" y="167754"/>
                </a:lnTo>
                <a:lnTo>
                  <a:pt x="509142" y="128826"/>
                </a:lnTo>
                <a:lnTo>
                  <a:pt x="519861" y="91830"/>
                </a:lnTo>
                <a:lnTo>
                  <a:pt x="532815" y="38843"/>
                </a:lnTo>
                <a:lnTo>
                  <a:pt x="535007" y="26339"/>
                </a:lnTo>
                <a:lnTo>
                  <a:pt x="535007" y="16522"/>
                </a:lnTo>
                <a:lnTo>
                  <a:pt x="532785" y="11163"/>
                </a:lnTo>
                <a:lnTo>
                  <a:pt x="523844" y="2235"/>
                </a:lnTo>
                <a:lnTo>
                  <a:pt x="51826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33649" y="4278735"/>
            <a:ext cx="535305" cy="457834"/>
          </a:xfrm>
          <a:custGeom>
            <a:avLst/>
            <a:gdLst/>
            <a:ahLst/>
            <a:cxnLst/>
            <a:rect l="l" t="t" r="r" b="b"/>
            <a:pathLst>
              <a:path w="535305" h="457835">
                <a:moveTo>
                  <a:pt x="518279" y="0"/>
                </a:moveTo>
                <a:lnTo>
                  <a:pt x="506672" y="0"/>
                </a:lnTo>
                <a:lnTo>
                  <a:pt x="501985" y="1562"/>
                </a:lnTo>
                <a:lnTo>
                  <a:pt x="493057" y="7810"/>
                </a:lnTo>
                <a:lnTo>
                  <a:pt x="489933" y="12496"/>
                </a:lnTo>
                <a:lnTo>
                  <a:pt x="488142" y="18745"/>
                </a:lnTo>
                <a:lnTo>
                  <a:pt x="476836" y="64201"/>
                </a:lnTo>
                <a:lnTo>
                  <a:pt x="464368" y="110820"/>
                </a:lnTo>
                <a:lnTo>
                  <a:pt x="450887" y="156624"/>
                </a:lnTo>
                <a:lnTo>
                  <a:pt x="436568" y="199580"/>
                </a:lnTo>
                <a:lnTo>
                  <a:pt x="418064" y="246795"/>
                </a:lnTo>
                <a:lnTo>
                  <a:pt x="397388" y="293344"/>
                </a:lnTo>
                <a:lnTo>
                  <a:pt x="374031" y="336870"/>
                </a:lnTo>
                <a:lnTo>
                  <a:pt x="347502" y="375043"/>
                </a:lnTo>
                <a:lnTo>
                  <a:pt x="309700" y="408321"/>
                </a:lnTo>
                <a:lnTo>
                  <a:pt x="298607" y="410540"/>
                </a:lnTo>
                <a:lnTo>
                  <a:pt x="290071" y="409513"/>
                </a:lnTo>
                <a:lnTo>
                  <a:pt x="270480" y="374959"/>
                </a:lnTo>
                <a:lnTo>
                  <a:pt x="269143" y="350265"/>
                </a:lnTo>
                <a:lnTo>
                  <a:pt x="269413" y="336221"/>
                </a:lnTo>
                <a:lnTo>
                  <a:pt x="273500" y="286296"/>
                </a:lnTo>
                <a:lnTo>
                  <a:pt x="281143" y="227728"/>
                </a:lnTo>
                <a:lnTo>
                  <a:pt x="303633" y="77019"/>
                </a:lnTo>
                <a:lnTo>
                  <a:pt x="309999" y="29463"/>
                </a:lnTo>
                <a:lnTo>
                  <a:pt x="309999" y="15620"/>
                </a:lnTo>
                <a:lnTo>
                  <a:pt x="307320" y="9601"/>
                </a:lnTo>
                <a:lnTo>
                  <a:pt x="296601" y="2451"/>
                </a:lnTo>
                <a:lnTo>
                  <a:pt x="291470" y="673"/>
                </a:lnTo>
                <a:lnTo>
                  <a:pt x="280751" y="673"/>
                </a:lnTo>
                <a:lnTo>
                  <a:pt x="275709" y="2451"/>
                </a:lnTo>
                <a:lnTo>
                  <a:pt x="267226" y="9601"/>
                </a:lnTo>
                <a:lnTo>
                  <a:pt x="264229" y="15176"/>
                </a:lnTo>
                <a:lnTo>
                  <a:pt x="257521" y="43910"/>
                </a:lnTo>
                <a:lnTo>
                  <a:pt x="252143" y="65800"/>
                </a:lnTo>
                <a:lnTo>
                  <a:pt x="240010" y="111848"/>
                </a:lnTo>
                <a:lnTo>
                  <a:pt x="226360" y="157891"/>
                </a:lnTo>
                <a:lnTo>
                  <a:pt x="211549" y="200913"/>
                </a:lnTo>
                <a:lnTo>
                  <a:pt x="193129" y="248802"/>
                </a:lnTo>
                <a:lnTo>
                  <a:pt x="172700" y="296024"/>
                </a:lnTo>
                <a:lnTo>
                  <a:pt x="150097" y="339215"/>
                </a:lnTo>
                <a:lnTo>
                  <a:pt x="125151" y="375043"/>
                </a:lnTo>
                <a:lnTo>
                  <a:pt x="86223" y="408321"/>
                </a:lnTo>
                <a:lnTo>
                  <a:pt x="75595" y="410540"/>
                </a:lnTo>
                <a:lnTo>
                  <a:pt x="67621" y="409682"/>
                </a:lnTo>
                <a:lnTo>
                  <a:pt x="47147" y="371129"/>
                </a:lnTo>
                <a:lnTo>
                  <a:pt x="46792" y="360311"/>
                </a:lnTo>
                <a:lnTo>
                  <a:pt x="46792" y="353174"/>
                </a:lnTo>
                <a:lnTo>
                  <a:pt x="47236" y="344792"/>
                </a:lnTo>
                <a:lnTo>
                  <a:pt x="80282" y="28346"/>
                </a:lnTo>
                <a:lnTo>
                  <a:pt x="80282" y="16078"/>
                </a:lnTo>
                <a:lnTo>
                  <a:pt x="77602" y="10159"/>
                </a:lnTo>
                <a:lnTo>
                  <a:pt x="66883" y="2565"/>
                </a:lnTo>
                <a:lnTo>
                  <a:pt x="61752" y="673"/>
                </a:lnTo>
                <a:lnTo>
                  <a:pt x="51478" y="673"/>
                </a:lnTo>
                <a:lnTo>
                  <a:pt x="4602" y="296024"/>
                </a:lnTo>
                <a:lnTo>
                  <a:pt x="859" y="337582"/>
                </a:lnTo>
                <a:lnTo>
                  <a:pt x="0" y="367195"/>
                </a:lnTo>
                <a:lnTo>
                  <a:pt x="666" y="380082"/>
                </a:lnTo>
                <a:lnTo>
                  <a:pt x="10879" y="420712"/>
                </a:lnTo>
                <a:lnTo>
                  <a:pt x="39463" y="450263"/>
                </a:lnTo>
                <a:lnTo>
                  <a:pt x="70236" y="457415"/>
                </a:lnTo>
                <a:lnTo>
                  <a:pt x="87898" y="455679"/>
                </a:lnTo>
                <a:lnTo>
                  <a:pt x="135870" y="429615"/>
                </a:lnTo>
                <a:lnTo>
                  <a:pt x="165000" y="396557"/>
                </a:lnTo>
                <a:lnTo>
                  <a:pt x="193464" y="352945"/>
                </a:lnTo>
                <a:lnTo>
                  <a:pt x="211289" y="317533"/>
                </a:lnTo>
                <a:lnTo>
                  <a:pt x="228288" y="275475"/>
                </a:lnTo>
                <a:lnTo>
                  <a:pt x="231640" y="265214"/>
                </a:lnTo>
                <a:lnTo>
                  <a:pt x="230739" y="270573"/>
                </a:lnTo>
                <a:lnTo>
                  <a:pt x="228961" y="285622"/>
                </a:lnTo>
                <a:lnTo>
                  <a:pt x="222928" y="354063"/>
                </a:lnTo>
                <a:lnTo>
                  <a:pt x="223012" y="367195"/>
                </a:lnTo>
                <a:lnTo>
                  <a:pt x="229621" y="410540"/>
                </a:lnTo>
                <a:lnTo>
                  <a:pt x="253738" y="444703"/>
                </a:lnTo>
                <a:lnTo>
                  <a:pt x="293248" y="457415"/>
                </a:lnTo>
                <a:lnTo>
                  <a:pt x="308421" y="456120"/>
                </a:lnTo>
                <a:lnTo>
                  <a:pt x="351185" y="436664"/>
                </a:lnTo>
                <a:lnTo>
                  <a:pt x="389610" y="398166"/>
                </a:lnTo>
                <a:lnTo>
                  <a:pt x="412737" y="364595"/>
                </a:lnTo>
                <a:lnTo>
                  <a:pt x="433997" y="326261"/>
                </a:lnTo>
                <a:lnTo>
                  <a:pt x="453439" y="283922"/>
                </a:lnTo>
                <a:lnTo>
                  <a:pt x="471189" y="240722"/>
                </a:lnTo>
                <a:lnTo>
                  <a:pt x="496854" y="167754"/>
                </a:lnTo>
                <a:lnTo>
                  <a:pt x="509152" y="128826"/>
                </a:lnTo>
                <a:lnTo>
                  <a:pt x="519867" y="91830"/>
                </a:lnTo>
                <a:lnTo>
                  <a:pt x="532825" y="38843"/>
                </a:lnTo>
                <a:lnTo>
                  <a:pt x="535018" y="26339"/>
                </a:lnTo>
                <a:lnTo>
                  <a:pt x="535018" y="16522"/>
                </a:lnTo>
                <a:lnTo>
                  <a:pt x="532795" y="11163"/>
                </a:lnTo>
                <a:lnTo>
                  <a:pt x="523855" y="2235"/>
                </a:lnTo>
                <a:lnTo>
                  <a:pt x="51827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33028" y="4278735"/>
            <a:ext cx="535305" cy="457834"/>
          </a:xfrm>
          <a:custGeom>
            <a:avLst/>
            <a:gdLst/>
            <a:ahLst/>
            <a:cxnLst/>
            <a:rect l="l" t="t" r="r" b="b"/>
            <a:pathLst>
              <a:path w="535304" h="457835">
                <a:moveTo>
                  <a:pt x="518268" y="0"/>
                </a:moveTo>
                <a:lnTo>
                  <a:pt x="506661" y="0"/>
                </a:lnTo>
                <a:lnTo>
                  <a:pt x="501974" y="1562"/>
                </a:lnTo>
                <a:lnTo>
                  <a:pt x="493046" y="7810"/>
                </a:lnTo>
                <a:lnTo>
                  <a:pt x="489922" y="12496"/>
                </a:lnTo>
                <a:lnTo>
                  <a:pt x="488131" y="18745"/>
                </a:lnTo>
                <a:lnTo>
                  <a:pt x="476825" y="64201"/>
                </a:lnTo>
                <a:lnTo>
                  <a:pt x="464357" y="110820"/>
                </a:lnTo>
                <a:lnTo>
                  <a:pt x="450876" y="156624"/>
                </a:lnTo>
                <a:lnTo>
                  <a:pt x="436557" y="199580"/>
                </a:lnTo>
                <a:lnTo>
                  <a:pt x="418058" y="246795"/>
                </a:lnTo>
                <a:lnTo>
                  <a:pt x="397377" y="293344"/>
                </a:lnTo>
                <a:lnTo>
                  <a:pt x="374025" y="336870"/>
                </a:lnTo>
                <a:lnTo>
                  <a:pt x="347492" y="375043"/>
                </a:lnTo>
                <a:lnTo>
                  <a:pt x="309689" y="408321"/>
                </a:lnTo>
                <a:lnTo>
                  <a:pt x="298597" y="410540"/>
                </a:lnTo>
                <a:lnTo>
                  <a:pt x="290060" y="409513"/>
                </a:lnTo>
                <a:lnTo>
                  <a:pt x="270469" y="374959"/>
                </a:lnTo>
                <a:lnTo>
                  <a:pt x="269133" y="350265"/>
                </a:lnTo>
                <a:lnTo>
                  <a:pt x="269404" y="336221"/>
                </a:lnTo>
                <a:lnTo>
                  <a:pt x="273489" y="286296"/>
                </a:lnTo>
                <a:lnTo>
                  <a:pt x="281140" y="227728"/>
                </a:lnTo>
                <a:lnTo>
                  <a:pt x="303623" y="77019"/>
                </a:lnTo>
                <a:lnTo>
                  <a:pt x="309988" y="29463"/>
                </a:lnTo>
                <a:lnTo>
                  <a:pt x="309988" y="15620"/>
                </a:lnTo>
                <a:lnTo>
                  <a:pt x="307309" y="9601"/>
                </a:lnTo>
                <a:lnTo>
                  <a:pt x="296590" y="2451"/>
                </a:lnTo>
                <a:lnTo>
                  <a:pt x="291459" y="673"/>
                </a:lnTo>
                <a:lnTo>
                  <a:pt x="280740" y="673"/>
                </a:lnTo>
                <a:lnTo>
                  <a:pt x="275711" y="2451"/>
                </a:lnTo>
                <a:lnTo>
                  <a:pt x="267228" y="9601"/>
                </a:lnTo>
                <a:lnTo>
                  <a:pt x="264218" y="15176"/>
                </a:lnTo>
                <a:lnTo>
                  <a:pt x="257510" y="43910"/>
                </a:lnTo>
                <a:lnTo>
                  <a:pt x="252132" y="65800"/>
                </a:lnTo>
                <a:lnTo>
                  <a:pt x="239999" y="111848"/>
                </a:lnTo>
                <a:lnTo>
                  <a:pt x="226349" y="157891"/>
                </a:lnTo>
                <a:lnTo>
                  <a:pt x="211538" y="200913"/>
                </a:lnTo>
                <a:lnTo>
                  <a:pt x="193120" y="248802"/>
                </a:lnTo>
                <a:lnTo>
                  <a:pt x="172701" y="296024"/>
                </a:lnTo>
                <a:lnTo>
                  <a:pt x="150094" y="339215"/>
                </a:lnTo>
                <a:lnTo>
                  <a:pt x="125153" y="375043"/>
                </a:lnTo>
                <a:lnTo>
                  <a:pt x="86223" y="408321"/>
                </a:lnTo>
                <a:lnTo>
                  <a:pt x="75597" y="410540"/>
                </a:lnTo>
                <a:lnTo>
                  <a:pt x="67615" y="409682"/>
                </a:lnTo>
                <a:lnTo>
                  <a:pt x="47147" y="371129"/>
                </a:lnTo>
                <a:lnTo>
                  <a:pt x="46794" y="360311"/>
                </a:lnTo>
                <a:lnTo>
                  <a:pt x="46794" y="353174"/>
                </a:lnTo>
                <a:lnTo>
                  <a:pt x="47225" y="344792"/>
                </a:lnTo>
                <a:lnTo>
                  <a:pt x="80284" y="28346"/>
                </a:lnTo>
                <a:lnTo>
                  <a:pt x="80284" y="16078"/>
                </a:lnTo>
                <a:lnTo>
                  <a:pt x="77604" y="10159"/>
                </a:lnTo>
                <a:lnTo>
                  <a:pt x="66885" y="2565"/>
                </a:lnTo>
                <a:lnTo>
                  <a:pt x="61742" y="673"/>
                </a:lnTo>
                <a:lnTo>
                  <a:pt x="51480" y="673"/>
                </a:lnTo>
                <a:lnTo>
                  <a:pt x="4604" y="296024"/>
                </a:lnTo>
                <a:lnTo>
                  <a:pt x="850" y="337582"/>
                </a:lnTo>
                <a:lnTo>
                  <a:pt x="0" y="367195"/>
                </a:lnTo>
                <a:lnTo>
                  <a:pt x="663" y="380082"/>
                </a:lnTo>
                <a:lnTo>
                  <a:pt x="10874" y="420712"/>
                </a:lnTo>
                <a:lnTo>
                  <a:pt x="39457" y="450263"/>
                </a:lnTo>
                <a:lnTo>
                  <a:pt x="70238" y="457415"/>
                </a:lnTo>
                <a:lnTo>
                  <a:pt x="87898" y="455679"/>
                </a:lnTo>
                <a:lnTo>
                  <a:pt x="135871" y="429615"/>
                </a:lnTo>
                <a:lnTo>
                  <a:pt x="164997" y="396557"/>
                </a:lnTo>
                <a:lnTo>
                  <a:pt x="193466" y="352945"/>
                </a:lnTo>
                <a:lnTo>
                  <a:pt x="211284" y="317533"/>
                </a:lnTo>
                <a:lnTo>
                  <a:pt x="228277" y="275475"/>
                </a:lnTo>
                <a:lnTo>
                  <a:pt x="231629" y="265214"/>
                </a:lnTo>
                <a:lnTo>
                  <a:pt x="230728" y="270573"/>
                </a:lnTo>
                <a:lnTo>
                  <a:pt x="228950" y="285622"/>
                </a:lnTo>
                <a:lnTo>
                  <a:pt x="222917" y="354063"/>
                </a:lnTo>
                <a:lnTo>
                  <a:pt x="223001" y="367195"/>
                </a:lnTo>
                <a:lnTo>
                  <a:pt x="229623" y="410540"/>
                </a:lnTo>
                <a:lnTo>
                  <a:pt x="253727" y="444703"/>
                </a:lnTo>
                <a:lnTo>
                  <a:pt x="293237" y="457415"/>
                </a:lnTo>
                <a:lnTo>
                  <a:pt x="308410" y="456120"/>
                </a:lnTo>
                <a:lnTo>
                  <a:pt x="351175" y="436664"/>
                </a:lnTo>
                <a:lnTo>
                  <a:pt x="389599" y="398166"/>
                </a:lnTo>
                <a:lnTo>
                  <a:pt x="412726" y="364595"/>
                </a:lnTo>
                <a:lnTo>
                  <a:pt x="433991" y="326261"/>
                </a:lnTo>
                <a:lnTo>
                  <a:pt x="453434" y="283922"/>
                </a:lnTo>
                <a:lnTo>
                  <a:pt x="471178" y="240722"/>
                </a:lnTo>
                <a:lnTo>
                  <a:pt x="496844" y="167754"/>
                </a:lnTo>
                <a:lnTo>
                  <a:pt x="509142" y="128826"/>
                </a:lnTo>
                <a:lnTo>
                  <a:pt x="519861" y="91830"/>
                </a:lnTo>
                <a:lnTo>
                  <a:pt x="532815" y="38843"/>
                </a:lnTo>
                <a:lnTo>
                  <a:pt x="535007" y="26339"/>
                </a:lnTo>
                <a:lnTo>
                  <a:pt x="535007" y="16522"/>
                </a:lnTo>
                <a:lnTo>
                  <a:pt x="532785" y="11163"/>
                </a:lnTo>
                <a:lnTo>
                  <a:pt x="523844" y="2235"/>
                </a:lnTo>
                <a:lnTo>
                  <a:pt x="51826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32397" y="4278735"/>
            <a:ext cx="535305" cy="457834"/>
          </a:xfrm>
          <a:custGeom>
            <a:avLst/>
            <a:gdLst/>
            <a:ahLst/>
            <a:cxnLst/>
            <a:rect l="l" t="t" r="r" b="b"/>
            <a:pathLst>
              <a:path w="535304" h="457835">
                <a:moveTo>
                  <a:pt x="518268" y="0"/>
                </a:moveTo>
                <a:lnTo>
                  <a:pt x="506661" y="0"/>
                </a:lnTo>
                <a:lnTo>
                  <a:pt x="501974" y="1562"/>
                </a:lnTo>
                <a:lnTo>
                  <a:pt x="493046" y="7810"/>
                </a:lnTo>
                <a:lnTo>
                  <a:pt x="489922" y="12496"/>
                </a:lnTo>
                <a:lnTo>
                  <a:pt x="488131" y="18745"/>
                </a:lnTo>
                <a:lnTo>
                  <a:pt x="476825" y="64201"/>
                </a:lnTo>
                <a:lnTo>
                  <a:pt x="464357" y="110820"/>
                </a:lnTo>
                <a:lnTo>
                  <a:pt x="450876" y="156624"/>
                </a:lnTo>
                <a:lnTo>
                  <a:pt x="436557" y="199580"/>
                </a:lnTo>
                <a:lnTo>
                  <a:pt x="418058" y="246795"/>
                </a:lnTo>
                <a:lnTo>
                  <a:pt x="397377" y="293344"/>
                </a:lnTo>
                <a:lnTo>
                  <a:pt x="374025" y="336870"/>
                </a:lnTo>
                <a:lnTo>
                  <a:pt x="347492" y="375043"/>
                </a:lnTo>
                <a:lnTo>
                  <a:pt x="309689" y="408321"/>
                </a:lnTo>
                <a:lnTo>
                  <a:pt x="298597" y="410540"/>
                </a:lnTo>
                <a:lnTo>
                  <a:pt x="290060" y="409513"/>
                </a:lnTo>
                <a:lnTo>
                  <a:pt x="270469" y="374959"/>
                </a:lnTo>
                <a:lnTo>
                  <a:pt x="269133" y="350265"/>
                </a:lnTo>
                <a:lnTo>
                  <a:pt x="269404" y="336221"/>
                </a:lnTo>
                <a:lnTo>
                  <a:pt x="273489" y="286296"/>
                </a:lnTo>
                <a:lnTo>
                  <a:pt x="281140" y="227728"/>
                </a:lnTo>
                <a:lnTo>
                  <a:pt x="303623" y="77019"/>
                </a:lnTo>
                <a:lnTo>
                  <a:pt x="309988" y="29463"/>
                </a:lnTo>
                <a:lnTo>
                  <a:pt x="309988" y="15620"/>
                </a:lnTo>
                <a:lnTo>
                  <a:pt x="307309" y="9601"/>
                </a:lnTo>
                <a:lnTo>
                  <a:pt x="296590" y="2451"/>
                </a:lnTo>
                <a:lnTo>
                  <a:pt x="291459" y="673"/>
                </a:lnTo>
                <a:lnTo>
                  <a:pt x="280740" y="673"/>
                </a:lnTo>
                <a:lnTo>
                  <a:pt x="275711" y="2451"/>
                </a:lnTo>
                <a:lnTo>
                  <a:pt x="267228" y="9601"/>
                </a:lnTo>
                <a:lnTo>
                  <a:pt x="264218" y="15176"/>
                </a:lnTo>
                <a:lnTo>
                  <a:pt x="257510" y="43910"/>
                </a:lnTo>
                <a:lnTo>
                  <a:pt x="252132" y="65800"/>
                </a:lnTo>
                <a:lnTo>
                  <a:pt x="239999" y="111848"/>
                </a:lnTo>
                <a:lnTo>
                  <a:pt x="226349" y="157891"/>
                </a:lnTo>
                <a:lnTo>
                  <a:pt x="211538" y="200913"/>
                </a:lnTo>
                <a:lnTo>
                  <a:pt x="193120" y="248802"/>
                </a:lnTo>
                <a:lnTo>
                  <a:pt x="172701" y="296024"/>
                </a:lnTo>
                <a:lnTo>
                  <a:pt x="150094" y="339215"/>
                </a:lnTo>
                <a:lnTo>
                  <a:pt x="125153" y="375043"/>
                </a:lnTo>
                <a:lnTo>
                  <a:pt x="86223" y="408321"/>
                </a:lnTo>
                <a:lnTo>
                  <a:pt x="75597" y="410540"/>
                </a:lnTo>
                <a:lnTo>
                  <a:pt x="67615" y="409682"/>
                </a:lnTo>
                <a:lnTo>
                  <a:pt x="47147" y="371129"/>
                </a:lnTo>
                <a:lnTo>
                  <a:pt x="46794" y="360311"/>
                </a:lnTo>
                <a:lnTo>
                  <a:pt x="46794" y="353174"/>
                </a:lnTo>
                <a:lnTo>
                  <a:pt x="47225" y="344792"/>
                </a:lnTo>
                <a:lnTo>
                  <a:pt x="80284" y="28346"/>
                </a:lnTo>
                <a:lnTo>
                  <a:pt x="80284" y="16078"/>
                </a:lnTo>
                <a:lnTo>
                  <a:pt x="77604" y="10159"/>
                </a:lnTo>
                <a:lnTo>
                  <a:pt x="66885" y="2565"/>
                </a:lnTo>
                <a:lnTo>
                  <a:pt x="61742" y="673"/>
                </a:lnTo>
                <a:lnTo>
                  <a:pt x="51480" y="673"/>
                </a:lnTo>
                <a:lnTo>
                  <a:pt x="4604" y="296024"/>
                </a:lnTo>
                <a:lnTo>
                  <a:pt x="850" y="337582"/>
                </a:lnTo>
                <a:lnTo>
                  <a:pt x="0" y="367195"/>
                </a:lnTo>
                <a:lnTo>
                  <a:pt x="663" y="380082"/>
                </a:lnTo>
                <a:lnTo>
                  <a:pt x="10874" y="420712"/>
                </a:lnTo>
                <a:lnTo>
                  <a:pt x="39457" y="450263"/>
                </a:lnTo>
                <a:lnTo>
                  <a:pt x="70238" y="457415"/>
                </a:lnTo>
                <a:lnTo>
                  <a:pt x="87898" y="455679"/>
                </a:lnTo>
                <a:lnTo>
                  <a:pt x="135871" y="429615"/>
                </a:lnTo>
                <a:lnTo>
                  <a:pt x="164997" y="396557"/>
                </a:lnTo>
                <a:lnTo>
                  <a:pt x="193466" y="352945"/>
                </a:lnTo>
                <a:lnTo>
                  <a:pt x="211284" y="317533"/>
                </a:lnTo>
                <a:lnTo>
                  <a:pt x="228277" y="275475"/>
                </a:lnTo>
                <a:lnTo>
                  <a:pt x="231629" y="265214"/>
                </a:lnTo>
                <a:lnTo>
                  <a:pt x="230728" y="270573"/>
                </a:lnTo>
                <a:lnTo>
                  <a:pt x="228950" y="285622"/>
                </a:lnTo>
                <a:lnTo>
                  <a:pt x="222917" y="354063"/>
                </a:lnTo>
                <a:lnTo>
                  <a:pt x="223001" y="367195"/>
                </a:lnTo>
                <a:lnTo>
                  <a:pt x="229623" y="410540"/>
                </a:lnTo>
                <a:lnTo>
                  <a:pt x="253727" y="444703"/>
                </a:lnTo>
                <a:lnTo>
                  <a:pt x="293237" y="457415"/>
                </a:lnTo>
                <a:lnTo>
                  <a:pt x="308410" y="456120"/>
                </a:lnTo>
                <a:lnTo>
                  <a:pt x="351175" y="436664"/>
                </a:lnTo>
                <a:lnTo>
                  <a:pt x="389599" y="398166"/>
                </a:lnTo>
                <a:lnTo>
                  <a:pt x="412726" y="364595"/>
                </a:lnTo>
                <a:lnTo>
                  <a:pt x="433991" y="326261"/>
                </a:lnTo>
                <a:lnTo>
                  <a:pt x="453434" y="283922"/>
                </a:lnTo>
                <a:lnTo>
                  <a:pt x="471178" y="240722"/>
                </a:lnTo>
                <a:lnTo>
                  <a:pt x="496844" y="167754"/>
                </a:lnTo>
                <a:lnTo>
                  <a:pt x="509142" y="128826"/>
                </a:lnTo>
                <a:lnTo>
                  <a:pt x="519861" y="91830"/>
                </a:lnTo>
                <a:lnTo>
                  <a:pt x="532815" y="38843"/>
                </a:lnTo>
                <a:lnTo>
                  <a:pt x="535007" y="26339"/>
                </a:lnTo>
                <a:lnTo>
                  <a:pt x="535007" y="16522"/>
                </a:lnTo>
                <a:lnTo>
                  <a:pt x="532785" y="11163"/>
                </a:lnTo>
                <a:lnTo>
                  <a:pt x="523844" y="2235"/>
                </a:lnTo>
                <a:lnTo>
                  <a:pt x="51826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31755" y="4278735"/>
            <a:ext cx="535305" cy="457834"/>
          </a:xfrm>
          <a:custGeom>
            <a:avLst/>
            <a:gdLst/>
            <a:ahLst/>
            <a:cxnLst/>
            <a:rect l="l" t="t" r="r" b="b"/>
            <a:pathLst>
              <a:path w="535304" h="457835">
                <a:moveTo>
                  <a:pt x="518279" y="0"/>
                </a:moveTo>
                <a:lnTo>
                  <a:pt x="506659" y="0"/>
                </a:lnTo>
                <a:lnTo>
                  <a:pt x="501973" y="1562"/>
                </a:lnTo>
                <a:lnTo>
                  <a:pt x="493044" y="7810"/>
                </a:lnTo>
                <a:lnTo>
                  <a:pt x="489920" y="12496"/>
                </a:lnTo>
                <a:lnTo>
                  <a:pt x="488142" y="18745"/>
                </a:lnTo>
                <a:lnTo>
                  <a:pt x="476831" y="64201"/>
                </a:lnTo>
                <a:lnTo>
                  <a:pt x="464368" y="110820"/>
                </a:lnTo>
                <a:lnTo>
                  <a:pt x="450882" y="156624"/>
                </a:lnTo>
                <a:lnTo>
                  <a:pt x="436568" y="199580"/>
                </a:lnTo>
                <a:lnTo>
                  <a:pt x="418059" y="246795"/>
                </a:lnTo>
                <a:lnTo>
                  <a:pt x="397388" y="293344"/>
                </a:lnTo>
                <a:lnTo>
                  <a:pt x="374031" y="336870"/>
                </a:lnTo>
                <a:lnTo>
                  <a:pt x="347502" y="375043"/>
                </a:lnTo>
                <a:lnTo>
                  <a:pt x="309692" y="408321"/>
                </a:lnTo>
                <a:lnTo>
                  <a:pt x="298607" y="410540"/>
                </a:lnTo>
                <a:lnTo>
                  <a:pt x="290064" y="409513"/>
                </a:lnTo>
                <a:lnTo>
                  <a:pt x="270475" y="374959"/>
                </a:lnTo>
                <a:lnTo>
                  <a:pt x="269143" y="350265"/>
                </a:lnTo>
                <a:lnTo>
                  <a:pt x="269413" y="336221"/>
                </a:lnTo>
                <a:lnTo>
                  <a:pt x="273500" y="286296"/>
                </a:lnTo>
                <a:lnTo>
                  <a:pt x="281143" y="227728"/>
                </a:lnTo>
                <a:lnTo>
                  <a:pt x="303624" y="77019"/>
                </a:lnTo>
                <a:lnTo>
                  <a:pt x="309999" y="29463"/>
                </a:lnTo>
                <a:lnTo>
                  <a:pt x="309999" y="15620"/>
                </a:lnTo>
                <a:lnTo>
                  <a:pt x="307320" y="9601"/>
                </a:lnTo>
                <a:lnTo>
                  <a:pt x="296601" y="2451"/>
                </a:lnTo>
                <a:lnTo>
                  <a:pt x="291457" y="673"/>
                </a:lnTo>
                <a:lnTo>
                  <a:pt x="280739" y="673"/>
                </a:lnTo>
                <a:lnTo>
                  <a:pt x="275709" y="2451"/>
                </a:lnTo>
                <a:lnTo>
                  <a:pt x="267226" y="9601"/>
                </a:lnTo>
                <a:lnTo>
                  <a:pt x="264216" y="15176"/>
                </a:lnTo>
                <a:lnTo>
                  <a:pt x="257515" y="43910"/>
                </a:lnTo>
                <a:lnTo>
                  <a:pt x="252138" y="65800"/>
                </a:lnTo>
                <a:lnTo>
                  <a:pt x="240010" y="111848"/>
                </a:lnTo>
                <a:lnTo>
                  <a:pt x="226356" y="157891"/>
                </a:lnTo>
                <a:lnTo>
                  <a:pt x="211549" y="200913"/>
                </a:lnTo>
                <a:lnTo>
                  <a:pt x="193129" y="248802"/>
                </a:lnTo>
                <a:lnTo>
                  <a:pt x="172700" y="296024"/>
                </a:lnTo>
                <a:lnTo>
                  <a:pt x="150097" y="339215"/>
                </a:lnTo>
                <a:lnTo>
                  <a:pt x="125151" y="375043"/>
                </a:lnTo>
                <a:lnTo>
                  <a:pt x="86223" y="408321"/>
                </a:lnTo>
                <a:lnTo>
                  <a:pt x="75595" y="410540"/>
                </a:lnTo>
                <a:lnTo>
                  <a:pt x="67621" y="409682"/>
                </a:lnTo>
                <a:lnTo>
                  <a:pt x="47147" y="371129"/>
                </a:lnTo>
                <a:lnTo>
                  <a:pt x="46792" y="360311"/>
                </a:lnTo>
                <a:lnTo>
                  <a:pt x="46792" y="353174"/>
                </a:lnTo>
                <a:lnTo>
                  <a:pt x="47236" y="344792"/>
                </a:lnTo>
                <a:lnTo>
                  <a:pt x="80282" y="28346"/>
                </a:lnTo>
                <a:lnTo>
                  <a:pt x="80282" y="16078"/>
                </a:lnTo>
                <a:lnTo>
                  <a:pt x="77602" y="10159"/>
                </a:lnTo>
                <a:lnTo>
                  <a:pt x="66883" y="2565"/>
                </a:lnTo>
                <a:lnTo>
                  <a:pt x="61752" y="673"/>
                </a:lnTo>
                <a:lnTo>
                  <a:pt x="51478" y="673"/>
                </a:lnTo>
                <a:lnTo>
                  <a:pt x="4602" y="296024"/>
                </a:lnTo>
                <a:lnTo>
                  <a:pt x="854" y="337582"/>
                </a:lnTo>
                <a:lnTo>
                  <a:pt x="0" y="367195"/>
                </a:lnTo>
                <a:lnTo>
                  <a:pt x="666" y="380082"/>
                </a:lnTo>
                <a:lnTo>
                  <a:pt x="10879" y="420712"/>
                </a:lnTo>
                <a:lnTo>
                  <a:pt x="39463" y="450263"/>
                </a:lnTo>
                <a:lnTo>
                  <a:pt x="70236" y="457415"/>
                </a:lnTo>
                <a:lnTo>
                  <a:pt x="87898" y="455679"/>
                </a:lnTo>
                <a:lnTo>
                  <a:pt x="135870" y="429615"/>
                </a:lnTo>
                <a:lnTo>
                  <a:pt x="165000" y="396557"/>
                </a:lnTo>
                <a:lnTo>
                  <a:pt x="193464" y="352945"/>
                </a:lnTo>
                <a:lnTo>
                  <a:pt x="211289" y="317533"/>
                </a:lnTo>
                <a:lnTo>
                  <a:pt x="228288" y="275475"/>
                </a:lnTo>
                <a:lnTo>
                  <a:pt x="231640" y="265214"/>
                </a:lnTo>
                <a:lnTo>
                  <a:pt x="229837" y="277380"/>
                </a:lnTo>
                <a:lnTo>
                  <a:pt x="225628" y="318096"/>
                </a:lnTo>
                <a:lnTo>
                  <a:pt x="222928" y="354063"/>
                </a:lnTo>
                <a:lnTo>
                  <a:pt x="223010" y="367195"/>
                </a:lnTo>
                <a:lnTo>
                  <a:pt x="229621" y="410540"/>
                </a:lnTo>
                <a:lnTo>
                  <a:pt x="253738" y="444703"/>
                </a:lnTo>
                <a:lnTo>
                  <a:pt x="293248" y="457415"/>
                </a:lnTo>
                <a:lnTo>
                  <a:pt x="308416" y="456120"/>
                </a:lnTo>
                <a:lnTo>
                  <a:pt x="351185" y="436664"/>
                </a:lnTo>
                <a:lnTo>
                  <a:pt x="389610" y="398166"/>
                </a:lnTo>
                <a:lnTo>
                  <a:pt x="412735" y="364595"/>
                </a:lnTo>
                <a:lnTo>
                  <a:pt x="433991" y="326261"/>
                </a:lnTo>
                <a:lnTo>
                  <a:pt x="453434" y="283922"/>
                </a:lnTo>
                <a:lnTo>
                  <a:pt x="471187" y="240722"/>
                </a:lnTo>
                <a:lnTo>
                  <a:pt x="496854" y="167754"/>
                </a:lnTo>
                <a:lnTo>
                  <a:pt x="509145" y="128826"/>
                </a:lnTo>
                <a:lnTo>
                  <a:pt x="519862" y="91830"/>
                </a:lnTo>
                <a:lnTo>
                  <a:pt x="532819" y="38843"/>
                </a:lnTo>
                <a:lnTo>
                  <a:pt x="535018" y="26339"/>
                </a:lnTo>
                <a:lnTo>
                  <a:pt x="535018" y="16522"/>
                </a:lnTo>
                <a:lnTo>
                  <a:pt x="532783" y="11163"/>
                </a:lnTo>
                <a:lnTo>
                  <a:pt x="523842" y="2235"/>
                </a:lnTo>
                <a:lnTo>
                  <a:pt x="51827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31123" y="4278735"/>
            <a:ext cx="535305" cy="457834"/>
          </a:xfrm>
          <a:custGeom>
            <a:avLst/>
            <a:gdLst/>
            <a:ahLst/>
            <a:cxnLst/>
            <a:rect l="l" t="t" r="r" b="b"/>
            <a:pathLst>
              <a:path w="535304" h="457835">
                <a:moveTo>
                  <a:pt x="518279" y="0"/>
                </a:moveTo>
                <a:lnTo>
                  <a:pt x="506659" y="0"/>
                </a:lnTo>
                <a:lnTo>
                  <a:pt x="501973" y="1562"/>
                </a:lnTo>
                <a:lnTo>
                  <a:pt x="493044" y="7810"/>
                </a:lnTo>
                <a:lnTo>
                  <a:pt x="489920" y="12496"/>
                </a:lnTo>
                <a:lnTo>
                  <a:pt x="488142" y="18745"/>
                </a:lnTo>
                <a:lnTo>
                  <a:pt x="476831" y="64201"/>
                </a:lnTo>
                <a:lnTo>
                  <a:pt x="464368" y="110820"/>
                </a:lnTo>
                <a:lnTo>
                  <a:pt x="450882" y="156624"/>
                </a:lnTo>
                <a:lnTo>
                  <a:pt x="436568" y="199580"/>
                </a:lnTo>
                <a:lnTo>
                  <a:pt x="418059" y="246795"/>
                </a:lnTo>
                <a:lnTo>
                  <a:pt x="397388" y="293344"/>
                </a:lnTo>
                <a:lnTo>
                  <a:pt x="374031" y="336870"/>
                </a:lnTo>
                <a:lnTo>
                  <a:pt x="347502" y="375043"/>
                </a:lnTo>
                <a:lnTo>
                  <a:pt x="309692" y="408321"/>
                </a:lnTo>
                <a:lnTo>
                  <a:pt x="298607" y="410540"/>
                </a:lnTo>
                <a:lnTo>
                  <a:pt x="290064" y="409513"/>
                </a:lnTo>
                <a:lnTo>
                  <a:pt x="270475" y="374959"/>
                </a:lnTo>
                <a:lnTo>
                  <a:pt x="269143" y="350265"/>
                </a:lnTo>
                <a:lnTo>
                  <a:pt x="269413" y="336221"/>
                </a:lnTo>
                <a:lnTo>
                  <a:pt x="273500" y="286296"/>
                </a:lnTo>
                <a:lnTo>
                  <a:pt x="281143" y="227728"/>
                </a:lnTo>
                <a:lnTo>
                  <a:pt x="303624" y="77019"/>
                </a:lnTo>
                <a:lnTo>
                  <a:pt x="309999" y="29463"/>
                </a:lnTo>
                <a:lnTo>
                  <a:pt x="309999" y="15620"/>
                </a:lnTo>
                <a:lnTo>
                  <a:pt x="307320" y="9601"/>
                </a:lnTo>
                <a:lnTo>
                  <a:pt x="296601" y="2451"/>
                </a:lnTo>
                <a:lnTo>
                  <a:pt x="291457" y="673"/>
                </a:lnTo>
                <a:lnTo>
                  <a:pt x="280739" y="673"/>
                </a:lnTo>
                <a:lnTo>
                  <a:pt x="275709" y="2451"/>
                </a:lnTo>
                <a:lnTo>
                  <a:pt x="267226" y="9601"/>
                </a:lnTo>
                <a:lnTo>
                  <a:pt x="264216" y="15176"/>
                </a:lnTo>
                <a:lnTo>
                  <a:pt x="257515" y="43910"/>
                </a:lnTo>
                <a:lnTo>
                  <a:pt x="252138" y="65800"/>
                </a:lnTo>
                <a:lnTo>
                  <a:pt x="240010" y="111848"/>
                </a:lnTo>
                <a:lnTo>
                  <a:pt x="226356" y="157891"/>
                </a:lnTo>
                <a:lnTo>
                  <a:pt x="211549" y="200913"/>
                </a:lnTo>
                <a:lnTo>
                  <a:pt x="193129" y="248802"/>
                </a:lnTo>
                <a:lnTo>
                  <a:pt x="172700" y="296024"/>
                </a:lnTo>
                <a:lnTo>
                  <a:pt x="150097" y="339215"/>
                </a:lnTo>
                <a:lnTo>
                  <a:pt x="125151" y="375043"/>
                </a:lnTo>
                <a:lnTo>
                  <a:pt x="86223" y="408321"/>
                </a:lnTo>
                <a:lnTo>
                  <a:pt x="75595" y="410540"/>
                </a:lnTo>
                <a:lnTo>
                  <a:pt x="67621" y="409682"/>
                </a:lnTo>
                <a:lnTo>
                  <a:pt x="47147" y="371129"/>
                </a:lnTo>
                <a:lnTo>
                  <a:pt x="46792" y="360311"/>
                </a:lnTo>
                <a:lnTo>
                  <a:pt x="46792" y="353174"/>
                </a:lnTo>
                <a:lnTo>
                  <a:pt x="47236" y="344792"/>
                </a:lnTo>
                <a:lnTo>
                  <a:pt x="80282" y="28346"/>
                </a:lnTo>
                <a:lnTo>
                  <a:pt x="80282" y="16078"/>
                </a:lnTo>
                <a:lnTo>
                  <a:pt x="77602" y="10159"/>
                </a:lnTo>
                <a:lnTo>
                  <a:pt x="66883" y="2565"/>
                </a:lnTo>
                <a:lnTo>
                  <a:pt x="61752" y="673"/>
                </a:lnTo>
                <a:lnTo>
                  <a:pt x="51478" y="673"/>
                </a:lnTo>
                <a:lnTo>
                  <a:pt x="4602" y="296024"/>
                </a:lnTo>
                <a:lnTo>
                  <a:pt x="854" y="337582"/>
                </a:lnTo>
                <a:lnTo>
                  <a:pt x="0" y="367195"/>
                </a:lnTo>
                <a:lnTo>
                  <a:pt x="666" y="380082"/>
                </a:lnTo>
                <a:lnTo>
                  <a:pt x="10879" y="420712"/>
                </a:lnTo>
                <a:lnTo>
                  <a:pt x="39463" y="450263"/>
                </a:lnTo>
                <a:lnTo>
                  <a:pt x="70236" y="457415"/>
                </a:lnTo>
                <a:lnTo>
                  <a:pt x="87898" y="455679"/>
                </a:lnTo>
                <a:lnTo>
                  <a:pt x="135870" y="429615"/>
                </a:lnTo>
                <a:lnTo>
                  <a:pt x="165000" y="396557"/>
                </a:lnTo>
                <a:lnTo>
                  <a:pt x="193464" y="352945"/>
                </a:lnTo>
                <a:lnTo>
                  <a:pt x="211289" y="317533"/>
                </a:lnTo>
                <a:lnTo>
                  <a:pt x="228288" y="275475"/>
                </a:lnTo>
                <a:lnTo>
                  <a:pt x="231640" y="265214"/>
                </a:lnTo>
                <a:lnTo>
                  <a:pt x="229837" y="277380"/>
                </a:lnTo>
                <a:lnTo>
                  <a:pt x="225628" y="318096"/>
                </a:lnTo>
                <a:lnTo>
                  <a:pt x="222928" y="354063"/>
                </a:lnTo>
                <a:lnTo>
                  <a:pt x="223010" y="367195"/>
                </a:lnTo>
                <a:lnTo>
                  <a:pt x="229621" y="410540"/>
                </a:lnTo>
                <a:lnTo>
                  <a:pt x="253738" y="444703"/>
                </a:lnTo>
                <a:lnTo>
                  <a:pt x="293248" y="457415"/>
                </a:lnTo>
                <a:lnTo>
                  <a:pt x="308416" y="456120"/>
                </a:lnTo>
                <a:lnTo>
                  <a:pt x="351185" y="436664"/>
                </a:lnTo>
                <a:lnTo>
                  <a:pt x="389610" y="398166"/>
                </a:lnTo>
                <a:lnTo>
                  <a:pt x="412735" y="364595"/>
                </a:lnTo>
                <a:lnTo>
                  <a:pt x="433991" y="326261"/>
                </a:lnTo>
                <a:lnTo>
                  <a:pt x="453434" y="283922"/>
                </a:lnTo>
                <a:lnTo>
                  <a:pt x="471187" y="240722"/>
                </a:lnTo>
                <a:lnTo>
                  <a:pt x="496854" y="167754"/>
                </a:lnTo>
                <a:lnTo>
                  <a:pt x="509145" y="128826"/>
                </a:lnTo>
                <a:lnTo>
                  <a:pt x="519862" y="91830"/>
                </a:lnTo>
                <a:lnTo>
                  <a:pt x="532819" y="38843"/>
                </a:lnTo>
                <a:lnTo>
                  <a:pt x="535018" y="26339"/>
                </a:lnTo>
                <a:lnTo>
                  <a:pt x="535018" y="16522"/>
                </a:lnTo>
                <a:lnTo>
                  <a:pt x="532783" y="11163"/>
                </a:lnTo>
                <a:lnTo>
                  <a:pt x="523842" y="2235"/>
                </a:lnTo>
                <a:lnTo>
                  <a:pt x="51827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17" y="3818166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1017" y="4279138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017" y="4736960"/>
            <a:ext cx="6365875" cy="25400"/>
          </a:xfrm>
          <a:custGeom>
            <a:avLst/>
            <a:gdLst/>
            <a:ahLst/>
            <a:cxnLst/>
            <a:rect l="l" t="t" r="r" b="b"/>
            <a:pathLst>
              <a:path w="6365875" h="25400">
                <a:moveTo>
                  <a:pt x="6365608" y="0"/>
                </a:moveTo>
                <a:lnTo>
                  <a:pt x="0" y="0"/>
                </a:lnTo>
                <a:lnTo>
                  <a:pt x="0" y="25400"/>
                </a:lnTo>
                <a:lnTo>
                  <a:pt x="6365608" y="25400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017" y="5215420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017" y="2036267"/>
            <a:ext cx="3209290" cy="9525"/>
          </a:xfrm>
          <a:custGeom>
            <a:avLst/>
            <a:gdLst/>
            <a:ahLst/>
            <a:cxnLst/>
            <a:rect l="l" t="t" r="r" b="b"/>
            <a:pathLst>
              <a:path w="3209290" h="9525">
                <a:moveTo>
                  <a:pt x="3208985" y="0"/>
                </a:moveTo>
                <a:lnTo>
                  <a:pt x="0" y="0"/>
                </a:lnTo>
                <a:lnTo>
                  <a:pt x="0" y="9525"/>
                </a:lnTo>
                <a:lnTo>
                  <a:pt x="3208985" y="9525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1017" y="2794317"/>
            <a:ext cx="3209290" cy="25400"/>
          </a:xfrm>
          <a:custGeom>
            <a:avLst/>
            <a:gdLst/>
            <a:ahLst/>
            <a:cxnLst/>
            <a:rect l="l" t="t" r="r" b="b"/>
            <a:pathLst>
              <a:path w="3209290" h="25400">
                <a:moveTo>
                  <a:pt x="3208985" y="0"/>
                </a:moveTo>
                <a:lnTo>
                  <a:pt x="0" y="0"/>
                </a:lnTo>
                <a:lnTo>
                  <a:pt x="0" y="25400"/>
                </a:lnTo>
                <a:lnTo>
                  <a:pt x="3208985" y="25400"/>
                </a:lnTo>
                <a:lnTo>
                  <a:pt x="320898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017" y="5897727"/>
            <a:ext cx="6365875" cy="0"/>
          </a:xfrm>
          <a:custGeom>
            <a:avLst/>
            <a:gdLst/>
            <a:ahLst/>
            <a:cxnLst/>
            <a:rect l="l" t="t" r="r" b="b"/>
            <a:pathLst>
              <a:path w="6365875">
                <a:moveTo>
                  <a:pt x="0" y="0"/>
                </a:moveTo>
                <a:lnTo>
                  <a:pt x="6365608" y="0"/>
                </a:lnTo>
              </a:path>
            </a:pathLst>
          </a:custGeom>
          <a:ln w="6350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1017" y="6358712"/>
            <a:ext cx="6365875" cy="9525"/>
          </a:xfrm>
          <a:custGeom>
            <a:avLst/>
            <a:gdLst/>
            <a:ahLst/>
            <a:cxnLst/>
            <a:rect l="l" t="t" r="r" b="b"/>
            <a:pathLst>
              <a:path w="6365875" h="9525">
                <a:moveTo>
                  <a:pt x="6365608" y="0"/>
                </a:moveTo>
                <a:lnTo>
                  <a:pt x="0" y="0"/>
                </a:lnTo>
                <a:lnTo>
                  <a:pt x="0" y="9525"/>
                </a:lnTo>
                <a:lnTo>
                  <a:pt x="6365608" y="9525"/>
                </a:lnTo>
                <a:lnTo>
                  <a:pt x="63656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366013" y="793007"/>
            <a:ext cx="6828155" cy="8941435"/>
            <a:chOff x="366013" y="793007"/>
            <a:chExt cx="6828155" cy="8941435"/>
          </a:xfrm>
        </p:grpSpPr>
        <p:sp>
          <p:nvSpPr>
            <p:cNvPr id="29" name="object 29"/>
            <p:cNvSpPr/>
            <p:nvPr/>
          </p:nvSpPr>
          <p:spPr>
            <a:xfrm>
              <a:off x="571017" y="6816522"/>
              <a:ext cx="6365875" cy="25400"/>
            </a:xfrm>
            <a:custGeom>
              <a:avLst/>
              <a:gdLst/>
              <a:ahLst/>
              <a:cxnLst/>
              <a:rect l="l" t="t" r="r" b="b"/>
              <a:pathLst>
                <a:path w="6365875" h="25400">
                  <a:moveTo>
                    <a:pt x="6365608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6365608" y="25399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6013" y="793007"/>
              <a:ext cx="6828155" cy="8941435"/>
            </a:xfrm>
            <a:custGeom>
              <a:avLst/>
              <a:gdLst/>
              <a:ahLst/>
              <a:cxnLst/>
              <a:rect l="l" t="t" r="r" b="b"/>
              <a:pathLst>
                <a:path w="6828155" h="8941435">
                  <a:moveTo>
                    <a:pt x="6599262" y="0"/>
                  </a:moveTo>
                  <a:lnTo>
                    <a:pt x="228701" y="0"/>
                  </a:lnTo>
                  <a:lnTo>
                    <a:pt x="182666" y="4654"/>
                  </a:lnTo>
                  <a:lnTo>
                    <a:pt x="139763" y="18000"/>
                  </a:lnTo>
                  <a:lnTo>
                    <a:pt x="100919" y="39110"/>
                  </a:lnTo>
                  <a:lnTo>
                    <a:pt x="67059" y="67059"/>
                  </a:lnTo>
                  <a:lnTo>
                    <a:pt x="39110" y="100919"/>
                  </a:lnTo>
                  <a:lnTo>
                    <a:pt x="18000" y="139763"/>
                  </a:lnTo>
                  <a:lnTo>
                    <a:pt x="4654" y="182666"/>
                  </a:lnTo>
                  <a:lnTo>
                    <a:pt x="0" y="228701"/>
                  </a:lnTo>
                  <a:lnTo>
                    <a:pt x="0" y="8712200"/>
                  </a:lnTo>
                  <a:lnTo>
                    <a:pt x="4654" y="8758234"/>
                  </a:lnTo>
                  <a:lnTo>
                    <a:pt x="18000" y="8801137"/>
                  </a:lnTo>
                  <a:lnTo>
                    <a:pt x="39110" y="8839982"/>
                  </a:lnTo>
                  <a:lnTo>
                    <a:pt x="67059" y="8873842"/>
                  </a:lnTo>
                  <a:lnTo>
                    <a:pt x="100919" y="8901790"/>
                  </a:lnTo>
                  <a:lnTo>
                    <a:pt x="139763" y="8922901"/>
                  </a:lnTo>
                  <a:lnTo>
                    <a:pt x="182666" y="8936247"/>
                  </a:lnTo>
                  <a:lnTo>
                    <a:pt x="228701" y="8940901"/>
                  </a:lnTo>
                  <a:lnTo>
                    <a:pt x="6599262" y="8940901"/>
                  </a:lnTo>
                  <a:lnTo>
                    <a:pt x="6645297" y="8936247"/>
                  </a:lnTo>
                  <a:lnTo>
                    <a:pt x="6688200" y="8922901"/>
                  </a:lnTo>
                  <a:lnTo>
                    <a:pt x="6701816" y="8915501"/>
                  </a:lnTo>
                  <a:lnTo>
                    <a:pt x="228701" y="8915501"/>
                  </a:lnTo>
                  <a:lnTo>
                    <a:pt x="182142" y="8910122"/>
                  </a:lnTo>
                  <a:lnTo>
                    <a:pt x="139372" y="8894806"/>
                  </a:lnTo>
                  <a:lnTo>
                    <a:pt x="101621" y="8870782"/>
                  </a:lnTo>
                  <a:lnTo>
                    <a:pt x="70118" y="8839280"/>
                  </a:lnTo>
                  <a:lnTo>
                    <a:pt x="46094" y="8801529"/>
                  </a:lnTo>
                  <a:lnTo>
                    <a:pt x="30778" y="8758759"/>
                  </a:lnTo>
                  <a:lnTo>
                    <a:pt x="25400" y="8712200"/>
                  </a:lnTo>
                  <a:lnTo>
                    <a:pt x="25400" y="228701"/>
                  </a:lnTo>
                  <a:lnTo>
                    <a:pt x="30778" y="182142"/>
                  </a:lnTo>
                  <a:lnTo>
                    <a:pt x="46094" y="139372"/>
                  </a:lnTo>
                  <a:lnTo>
                    <a:pt x="70118" y="101621"/>
                  </a:lnTo>
                  <a:lnTo>
                    <a:pt x="101621" y="70118"/>
                  </a:lnTo>
                  <a:lnTo>
                    <a:pt x="139372" y="46094"/>
                  </a:lnTo>
                  <a:lnTo>
                    <a:pt x="182142" y="30778"/>
                  </a:lnTo>
                  <a:lnTo>
                    <a:pt x="228701" y="25400"/>
                  </a:lnTo>
                  <a:lnTo>
                    <a:pt x="6701816" y="25400"/>
                  </a:lnTo>
                  <a:lnTo>
                    <a:pt x="6688200" y="18000"/>
                  </a:lnTo>
                  <a:lnTo>
                    <a:pt x="6645297" y="4654"/>
                  </a:lnTo>
                  <a:lnTo>
                    <a:pt x="6599262" y="0"/>
                  </a:lnTo>
                  <a:close/>
                </a:path>
                <a:path w="6828155" h="8941435">
                  <a:moveTo>
                    <a:pt x="6701816" y="25400"/>
                  </a:moveTo>
                  <a:lnTo>
                    <a:pt x="6599262" y="25400"/>
                  </a:lnTo>
                  <a:lnTo>
                    <a:pt x="6645822" y="30778"/>
                  </a:lnTo>
                  <a:lnTo>
                    <a:pt x="6688592" y="46094"/>
                  </a:lnTo>
                  <a:lnTo>
                    <a:pt x="6726343" y="70118"/>
                  </a:lnTo>
                  <a:lnTo>
                    <a:pt x="6757845" y="101621"/>
                  </a:lnTo>
                  <a:lnTo>
                    <a:pt x="6781869" y="139372"/>
                  </a:lnTo>
                  <a:lnTo>
                    <a:pt x="6797185" y="182142"/>
                  </a:lnTo>
                  <a:lnTo>
                    <a:pt x="6802564" y="228701"/>
                  </a:lnTo>
                  <a:lnTo>
                    <a:pt x="6802564" y="8712200"/>
                  </a:lnTo>
                  <a:lnTo>
                    <a:pt x="6797185" y="8758759"/>
                  </a:lnTo>
                  <a:lnTo>
                    <a:pt x="6781869" y="8801529"/>
                  </a:lnTo>
                  <a:lnTo>
                    <a:pt x="6757845" y="8839280"/>
                  </a:lnTo>
                  <a:lnTo>
                    <a:pt x="6726343" y="8870782"/>
                  </a:lnTo>
                  <a:lnTo>
                    <a:pt x="6688592" y="8894806"/>
                  </a:lnTo>
                  <a:lnTo>
                    <a:pt x="6645822" y="8910122"/>
                  </a:lnTo>
                  <a:lnTo>
                    <a:pt x="6599262" y="8915501"/>
                  </a:lnTo>
                  <a:lnTo>
                    <a:pt x="6701816" y="8915501"/>
                  </a:lnTo>
                  <a:lnTo>
                    <a:pt x="6760905" y="8873842"/>
                  </a:lnTo>
                  <a:lnTo>
                    <a:pt x="6788853" y="8839982"/>
                  </a:lnTo>
                  <a:lnTo>
                    <a:pt x="6809964" y="8801137"/>
                  </a:lnTo>
                  <a:lnTo>
                    <a:pt x="6823309" y="8758234"/>
                  </a:lnTo>
                  <a:lnTo>
                    <a:pt x="6827964" y="8712200"/>
                  </a:lnTo>
                  <a:lnTo>
                    <a:pt x="6827964" y="228701"/>
                  </a:lnTo>
                  <a:lnTo>
                    <a:pt x="6823309" y="182666"/>
                  </a:lnTo>
                  <a:lnTo>
                    <a:pt x="6809964" y="139763"/>
                  </a:lnTo>
                  <a:lnTo>
                    <a:pt x="6788853" y="100919"/>
                  </a:lnTo>
                  <a:lnTo>
                    <a:pt x="6760905" y="67059"/>
                  </a:lnTo>
                  <a:lnTo>
                    <a:pt x="6727045" y="39110"/>
                  </a:lnTo>
                  <a:lnTo>
                    <a:pt x="6701816" y="25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1017" y="7294981"/>
              <a:ext cx="6365875" cy="682625"/>
            </a:xfrm>
            <a:custGeom>
              <a:avLst/>
              <a:gdLst/>
              <a:ahLst/>
              <a:cxnLst/>
              <a:rect l="l" t="t" r="r" b="b"/>
              <a:pathLst>
                <a:path w="6365875" h="682625">
                  <a:moveTo>
                    <a:pt x="0" y="0"/>
                  </a:moveTo>
                  <a:lnTo>
                    <a:pt x="6365608" y="0"/>
                  </a:lnTo>
                </a:path>
                <a:path w="6365875" h="682625">
                  <a:moveTo>
                    <a:pt x="0" y="682294"/>
                  </a:moveTo>
                  <a:lnTo>
                    <a:pt x="6365608" y="682294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1017" y="8438273"/>
              <a:ext cx="6365875" cy="483234"/>
            </a:xfrm>
            <a:custGeom>
              <a:avLst/>
              <a:gdLst/>
              <a:ahLst/>
              <a:cxnLst/>
              <a:rect l="l" t="t" r="r" b="b"/>
              <a:pathLst>
                <a:path w="6365875" h="483234">
                  <a:moveTo>
                    <a:pt x="6365608" y="457822"/>
                  </a:moveTo>
                  <a:lnTo>
                    <a:pt x="0" y="457822"/>
                  </a:lnTo>
                  <a:lnTo>
                    <a:pt x="0" y="483222"/>
                  </a:lnTo>
                  <a:lnTo>
                    <a:pt x="6365608" y="483222"/>
                  </a:lnTo>
                  <a:lnTo>
                    <a:pt x="6365608" y="457822"/>
                  </a:lnTo>
                  <a:close/>
                </a:path>
                <a:path w="6365875" h="483234">
                  <a:moveTo>
                    <a:pt x="6365608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65608" y="9525"/>
                  </a:lnTo>
                  <a:lnTo>
                    <a:pt x="63656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1017" y="9374530"/>
              <a:ext cx="6365875" cy="0"/>
            </a:xfrm>
            <a:custGeom>
              <a:avLst/>
              <a:gdLst/>
              <a:ahLst/>
              <a:cxnLst/>
              <a:rect l="l" t="t" r="r" b="b"/>
              <a:pathLst>
                <a:path w="6365875">
                  <a:moveTo>
                    <a:pt x="0" y="0"/>
                  </a:moveTo>
                  <a:lnTo>
                    <a:pt x="6365608" y="0"/>
                  </a:lnTo>
                </a:path>
              </a:pathLst>
            </a:custGeom>
            <a:ln w="6350">
              <a:solidFill>
                <a:srgbClr val="A7A9A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36218" y="9839549"/>
            <a:ext cx="544943" cy="576002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734923" y="4278735"/>
            <a:ext cx="535305" cy="457834"/>
          </a:xfrm>
          <a:custGeom>
            <a:avLst/>
            <a:gdLst/>
            <a:ahLst/>
            <a:cxnLst/>
            <a:rect l="l" t="t" r="r" b="b"/>
            <a:pathLst>
              <a:path w="535305" h="457835">
                <a:moveTo>
                  <a:pt x="518268" y="0"/>
                </a:moveTo>
                <a:lnTo>
                  <a:pt x="506661" y="0"/>
                </a:lnTo>
                <a:lnTo>
                  <a:pt x="501974" y="1562"/>
                </a:lnTo>
                <a:lnTo>
                  <a:pt x="493046" y="7810"/>
                </a:lnTo>
                <a:lnTo>
                  <a:pt x="489922" y="12496"/>
                </a:lnTo>
                <a:lnTo>
                  <a:pt x="488131" y="18745"/>
                </a:lnTo>
                <a:lnTo>
                  <a:pt x="476832" y="64201"/>
                </a:lnTo>
                <a:lnTo>
                  <a:pt x="464370" y="110820"/>
                </a:lnTo>
                <a:lnTo>
                  <a:pt x="450882" y="156624"/>
                </a:lnTo>
                <a:lnTo>
                  <a:pt x="436557" y="199580"/>
                </a:lnTo>
                <a:lnTo>
                  <a:pt x="418059" y="246795"/>
                </a:lnTo>
                <a:lnTo>
                  <a:pt x="397390" y="293344"/>
                </a:lnTo>
                <a:lnTo>
                  <a:pt x="374027" y="336870"/>
                </a:lnTo>
                <a:lnTo>
                  <a:pt x="347492" y="375043"/>
                </a:lnTo>
                <a:lnTo>
                  <a:pt x="309689" y="408321"/>
                </a:lnTo>
                <a:lnTo>
                  <a:pt x="298597" y="410540"/>
                </a:lnTo>
                <a:lnTo>
                  <a:pt x="290060" y="409513"/>
                </a:lnTo>
                <a:lnTo>
                  <a:pt x="270469" y="374959"/>
                </a:lnTo>
                <a:lnTo>
                  <a:pt x="269133" y="350265"/>
                </a:lnTo>
                <a:lnTo>
                  <a:pt x="269404" y="336221"/>
                </a:lnTo>
                <a:lnTo>
                  <a:pt x="273501" y="286296"/>
                </a:lnTo>
                <a:lnTo>
                  <a:pt x="281145" y="227728"/>
                </a:lnTo>
                <a:lnTo>
                  <a:pt x="303623" y="77019"/>
                </a:lnTo>
                <a:lnTo>
                  <a:pt x="309988" y="29463"/>
                </a:lnTo>
                <a:lnTo>
                  <a:pt x="309988" y="15620"/>
                </a:lnTo>
                <a:lnTo>
                  <a:pt x="307309" y="9601"/>
                </a:lnTo>
                <a:lnTo>
                  <a:pt x="296590" y="2451"/>
                </a:lnTo>
                <a:lnTo>
                  <a:pt x="291459" y="673"/>
                </a:lnTo>
                <a:lnTo>
                  <a:pt x="280740" y="673"/>
                </a:lnTo>
                <a:lnTo>
                  <a:pt x="275711" y="2451"/>
                </a:lnTo>
                <a:lnTo>
                  <a:pt x="267228" y="9601"/>
                </a:lnTo>
                <a:lnTo>
                  <a:pt x="264218" y="15176"/>
                </a:lnTo>
                <a:lnTo>
                  <a:pt x="257512" y="43910"/>
                </a:lnTo>
                <a:lnTo>
                  <a:pt x="252138" y="65800"/>
                </a:lnTo>
                <a:lnTo>
                  <a:pt x="240011" y="111848"/>
                </a:lnTo>
                <a:lnTo>
                  <a:pt x="226356" y="157891"/>
                </a:lnTo>
                <a:lnTo>
                  <a:pt x="211538" y="200913"/>
                </a:lnTo>
                <a:lnTo>
                  <a:pt x="193120" y="248802"/>
                </a:lnTo>
                <a:lnTo>
                  <a:pt x="172701" y="296024"/>
                </a:lnTo>
                <a:lnTo>
                  <a:pt x="150094" y="339215"/>
                </a:lnTo>
                <a:lnTo>
                  <a:pt x="125153" y="375043"/>
                </a:lnTo>
                <a:lnTo>
                  <a:pt x="86223" y="408321"/>
                </a:lnTo>
                <a:lnTo>
                  <a:pt x="75597" y="410540"/>
                </a:lnTo>
                <a:lnTo>
                  <a:pt x="67617" y="409682"/>
                </a:lnTo>
                <a:lnTo>
                  <a:pt x="47149" y="371129"/>
                </a:lnTo>
                <a:lnTo>
                  <a:pt x="46794" y="360311"/>
                </a:lnTo>
                <a:lnTo>
                  <a:pt x="46794" y="353174"/>
                </a:lnTo>
                <a:lnTo>
                  <a:pt x="47225" y="344792"/>
                </a:lnTo>
                <a:lnTo>
                  <a:pt x="80284" y="28346"/>
                </a:lnTo>
                <a:lnTo>
                  <a:pt x="80284" y="16078"/>
                </a:lnTo>
                <a:lnTo>
                  <a:pt x="77604" y="10159"/>
                </a:lnTo>
                <a:lnTo>
                  <a:pt x="66885" y="2565"/>
                </a:lnTo>
                <a:lnTo>
                  <a:pt x="61742" y="673"/>
                </a:lnTo>
                <a:lnTo>
                  <a:pt x="51480" y="673"/>
                </a:lnTo>
                <a:lnTo>
                  <a:pt x="4604" y="296024"/>
                </a:lnTo>
                <a:lnTo>
                  <a:pt x="856" y="337582"/>
                </a:lnTo>
                <a:lnTo>
                  <a:pt x="0" y="367195"/>
                </a:lnTo>
                <a:lnTo>
                  <a:pt x="663" y="380082"/>
                </a:lnTo>
                <a:lnTo>
                  <a:pt x="10874" y="420712"/>
                </a:lnTo>
                <a:lnTo>
                  <a:pt x="39457" y="450263"/>
                </a:lnTo>
                <a:lnTo>
                  <a:pt x="70238" y="457415"/>
                </a:lnTo>
                <a:lnTo>
                  <a:pt x="87898" y="455679"/>
                </a:lnTo>
                <a:lnTo>
                  <a:pt x="135871" y="429615"/>
                </a:lnTo>
                <a:lnTo>
                  <a:pt x="164997" y="396557"/>
                </a:lnTo>
                <a:lnTo>
                  <a:pt x="193466" y="352945"/>
                </a:lnTo>
                <a:lnTo>
                  <a:pt x="211286" y="317533"/>
                </a:lnTo>
                <a:lnTo>
                  <a:pt x="228277" y="275475"/>
                </a:lnTo>
                <a:lnTo>
                  <a:pt x="231629" y="265214"/>
                </a:lnTo>
                <a:lnTo>
                  <a:pt x="230728" y="270573"/>
                </a:lnTo>
                <a:lnTo>
                  <a:pt x="228950" y="285622"/>
                </a:lnTo>
                <a:lnTo>
                  <a:pt x="222917" y="354063"/>
                </a:lnTo>
                <a:lnTo>
                  <a:pt x="223001" y="367195"/>
                </a:lnTo>
                <a:lnTo>
                  <a:pt x="229623" y="410540"/>
                </a:lnTo>
                <a:lnTo>
                  <a:pt x="253727" y="444703"/>
                </a:lnTo>
                <a:lnTo>
                  <a:pt x="293237" y="457415"/>
                </a:lnTo>
                <a:lnTo>
                  <a:pt x="308412" y="456120"/>
                </a:lnTo>
                <a:lnTo>
                  <a:pt x="351187" y="436664"/>
                </a:lnTo>
                <a:lnTo>
                  <a:pt x="389612" y="398166"/>
                </a:lnTo>
                <a:lnTo>
                  <a:pt x="412737" y="364595"/>
                </a:lnTo>
                <a:lnTo>
                  <a:pt x="433993" y="326261"/>
                </a:lnTo>
                <a:lnTo>
                  <a:pt x="453434" y="283922"/>
                </a:lnTo>
                <a:lnTo>
                  <a:pt x="471178" y="240722"/>
                </a:lnTo>
                <a:lnTo>
                  <a:pt x="496844" y="167754"/>
                </a:lnTo>
                <a:lnTo>
                  <a:pt x="509142" y="128826"/>
                </a:lnTo>
                <a:lnTo>
                  <a:pt x="519862" y="91830"/>
                </a:lnTo>
                <a:lnTo>
                  <a:pt x="532816" y="38843"/>
                </a:lnTo>
                <a:lnTo>
                  <a:pt x="535007" y="26339"/>
                </a:lnTo>
                <a:lnTo>
                  <a:pt x="535007" y="16522"/>
                </a:lnTo>
                <a:lnTo>
                  <a:pt x="532785" y="11163"/>
                </a:lnTo>
                <a:lnTo>
                  <a:pt x="523844" y="2235"/>
                </a:lnTo>
                <a:lnTo>
                  <a:pt x="5182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8573" y="2048835"/>
            <a:ext cx="872490" cy="745490"/>
          </a:xfrm>
          <a:custGeom>
            <a:avLst/>
            <a:gdLst/>
            <a:ahLst/>
            <a:cxnLst/>
            <a:rect l="l" t="t" r="r" b="b"/>
            <a:pathLst>
              <a:path w="872489" h="745489">
                <a:moveTo>
                  <a:pt x="833843" y="0"/>
                </a:moveTo>
                <a:lnTo>
                  <a:pt x="825830" y="0"/>
                </a:lnTo>
                <a:lnTo>
                  <a:pt x="818184" y="2552"/>
                </a:lnTo>
                <a:lnTo>
                  <a:pt x="786669" y="67358"/>
                </a:lnTo>
                <a:lnTo>
                  <a:pt x="777220" y="104635"/>
                </a:lnTo>
                <a:lnTo>
                  <a:pt x="767295" y="142388"/>
                </a:lnTo>
                <a:lnTo>
                  <a:pt x="756894" y="180619"/>
                </a:lnTo>
                <a:lnTo>
                  <a:pt x="746082" y="218512"/>
                </a:lnTo>
                <a:lnTo>
                  <a:pt x="734926" y="255246"/>
                </a:lnTo>
                <a:lnTo>
                  <a:pt x="711606" y="325234"/>
                </a:lnTo>
                <a:lnTo>
                  <a:pt x="696965" y="363844"/>
                </a:lnTo>
                <a:lnTo>
                  <a:pt x="681445" y="402178"/>
                </a:lnTo>
                <a:lnTo>
                  <a:pt x="665041" y="440239"/>
                </a:lnTo>
                <a:lnTo>
                  <a:pt x="647750" y="478028"/>
                </a:lnTo>
                <a:lnTo>
                  <a:pt x="629367" y="514589"/>
                </a:lnTo>
                <a:lnTo>
                  <a:pt x="609688" y="548970"/>
                </a:lnTo>
                <a:lnTo>
                  <a:pt x="588714" y="581169"/>
                </a:lnTo>
                <a:lnTo>
                  <a:pt x="544680" y="636496"/>
                </a:lnTo>
                <a:lnTo>
                  <a:pt x="504850" y="665410"/>
                </a:lnTo>
                <a:lnTo>
                  <a:pt x="486778" y="669023"/>
                </a:lnTo>
                <a:lnTo>
                  <a:pt x="472857" y="667353"/>
                </a:lnTo>
                <a:lnTo>
                  <a:pt x="443660" y="627799"/>
                </a:lnTo>
                <a:lnTo>
                  <a:pt x="438746" y="570801"/>
                </a:lnTo>
                <a:lnTo>
                  <a:pt x="439190" y="547920"/>
                </a:lnTo>
                <a:lnTo>
                  <a:pt x="442738" y="495804"/>
                </a:lnTo>
                <a:lnTo>
                  <a:pt x="449594" y="435773"/>
                </a:lnTo>
                <a:lnTo>
                  <a:pt x="458324" y="371107"/>
                </a:lnTo>
                <a:lnTo>
                  <a:pt x="489908" y="160703"/>
                </a:lnTo>
                <a:lnTo>
                  <a:pt x="499733" y="90855"/>
                </a:lnTo>
                <a:lnTo>
                  <a:pt x="505320" y="48018"/>
                </a:lnTo>
                <a:lnTo>
                  <a:pt x="505320" y="39281"/>
                </a:lnTo>
                <a:lnTo>
                  <a:pt x="485749" y="5999"/>
                </a:lnTo>
                <a:lnTo>
                  <a:pt x="467131" y="1092"/>
                </a:lnTo>
                <a:lnTo>
                  <a:pt x="460273" y="1637"/>
                </a:lnTo>
                <a:lnTo>
                  <a:pt x="430387" y="28440"/>
                </a:lnTo>
                <a:lnTo>
                  <a:pt x="419817" y="71551"/>
                </a:lnTo>
                <a:lnTo>
                  <a:pt x="411051" y="107229"/>
                </a:lnTo>
                <a:lnTo>
                  <a:pt x="401537" y="144131"/>
                </a:lnTo>
                <a:lnTo>
                  <a:pt x="391274" y="182257"/>
                </a:lnTo>
                <a:lnTo>
                  <a:pt x="380394" y="220396"/>
                </a:lnTo>
                <a:lnTo>
                  <a:pt x="369036" y="257300"/>
                </a:lnTo>
                <a:lnTo>
                  <a:pt x="344893" y="327418"/>
                </a:lnTo>
                <a:lnTo>
                  <a:pt x="330286" y="366573"/>
                </a:lnTo>
                <a:lnTo>
                  <a:pt x="314867" y="405455"/>
                </a:lnTo>
                <a:lnTo>
                  <a:pt x="298634" y="444063"/>
                </a:lnTo>
                <a:lnTo>
                  <a:pt x="281584" y="482396"/>
                </a:lnTo>
                <a:lnTo>
                  <a:pt x="263641" y="519099"/>
                </a:lnTo>
                <a:lnTo>
                  <a:pt x="244748" y="552797"/>
                </a:lnTo>
                <a:lnTo>
                  <a:pt x="204101" y="611187"/>
                </a:lnTo>
                <a:lnTo>
                  <a:pt x="159891" y="654569"/>
                </a:lnTo>
                <a:lnTo>
                  <a:pt x="123329" y="669023"/>
                </a:lnTo>
                <a:lnTo>
                  <a:pt x="110332" y="667625"/>
                </a:lnTo>
                <a:lnTo>
                  <a:pt x="81616" y="634552"/>
                </a:lnTo>
                <a:lnTo>
                  <a:pt x="76403" y="587171"/>
                </a:lnTo>
                <a:lnTo>
                  <a:pt x="76539" y="578070"/>
                </a:lnTo>
                <a:lnTo>
                  <a:pt x="77630" y="557605"/>
                </a:lnTo>
                <a:lnTo>
                  <a:pt x="79673" y="534614"/>
                </a:lnTo>
                <a:lnTo>
                  <a:pt x="130975" y="46202"/>
                </a:lnTo>
                <a:lnTo>
                  <a:pt x="130975" y="39281"/>
                </a:lnTo>
                <a:lnTo>
                  <a:pt x="111397" y="6310"/>
                </a:lnTo>
                <a:lnTo>
                  <a:pt x="92773" y="1092"/>
                </a:lnTo>
                <a:lnTo>
                  <a:pt x="86330" y="1637"/>
                </a:lnTo>
                <a:lnTo>
                  <a:pt x="56245" y="28440"/>
                </a:lnTo>
                <a:lnTo>
                  <a:pt x="7645" y="482396"/>
                </a:lnTo>
                <a:lnTo>
                  <a:pt x="1537" y="550133"/>
                </a:lnTo>
                <a:lnTo>
                  <a:pt x="0" y="587171"/>
                </a:lnTo>
                <a:lnTo>
                  <a:pt x="135" y="598394"/>
                </a:lnTo>
                <a:lnTo>
                  <a:pt x="3551" y="638849"/>
                </a:lnTo>
                <a:lnTo>
                  <a:pt x="17877" y="685603"/>
                </a:lnTo>
                <a:lnTo>
                  <a:pt x="50203" y="724687"/>
                </a:lnTo>
                <a:lnTo>
                  <a:pt x="96662" y="744130"/>
                </a:lnTo>
                <a:lnTo>
                  <a:pt x="114604" y="745426"/>
                </a:lnTo>
                <a:lnTo>
                  <a:pt x="143390" y="742595"/>
                </a:lnTo>
                <a:lnTo>
                  <a:pt x="196865" y="719950"/>
                </a:lnTo>
                <a:lnTo>
                  <a:pt x="245433" y="675345"/>
                </a:lnTo>
                <a:lnTo>
                  <a:pt x="292362" y="612857"/>
                </a:lnTo>
                <a:lnTo>
                  <a:pt x="315417" y="575170"/>
                </a:lnTo>
                <a:lnTo>
                  <a:pt x="335064" y="537514"/>
                </a:lnTo>
                <a:lnTo>
                  <a:pt x="353072" y="497674"/>
                </a:lnTo>
                <a:lnTo>
                  <a:pt x="373538" y="444746"/>
                </a:lnTo>
                <a:lnTo>
                  <a:pt x="377634" y="432193"/>
                </a:lnTo>
                <a:lnTo>
                  <a:pt x="374353" y="455827"/>
                </a:lnTo>
                <a:lnTo>
                  <a:pt x="367837" y="518384"/>
                </a:lnTo>
                <a:lnTo>
                  <a:pt x="364364" y="560873"/>
                </a:lnTo>
                <a:lnTo>
                  <a:pt x="363550" y="579156"/>
                </a:lnTo>
                <a:lnTo>
                  <a:pt x="363582" y="598394"/>
                </a:lnTo>
                <a:lnTo>
                  <a:pt x="366987" y="638849"/>
                </a:lnTo>
                <a:lnTo>
                  <a:pt x="381313" y="685603"/>
                </a:lnTo>
                <a:lnTo>
                  <a:pt x="413651" y="724687"/>
                </a:lnTo>
                <a:lnTo>
                  <a:pt x="460098" y="744130"/>
                </a:lnTo>
                <a:lnTo>
                  <a:pt x="478040" y="745426"/>
                </a:lnTo>
                <a:lnTo>
                  <a:pt x="502765" y="743311"/>
                </a:lnTo>
                <a:lnTo>
                  <a:pt x="549971" y="726395"/>
                </a:lnTo>
                <a:lnTo>
                  <a:pt x="594141" y="693348"/>
                </a:lnTo>
                <a:lnTo>
                  <a:pt x="635065" y="648875"/>
                </a:lnTo>
                <a:lnTo>
                  <a:pt x="672751" y="594165"/>
                </a:lnTo>
                <a:lnTo>
                  <a:pt x="707403" y="531681"/>
                </a:lnTo>
                <a:lnTo>
                  <a:pt x="739090" y="462686"/>
                </a:lnTo>
                <a:lnTo>
                  <a:pt x="753894" y="427559"/>
                </a:lnTo>
                <a:lnTo>
                  <a:pt x="781456" y="356882"/>
                </a:lnTo>
                <a:lnTo>
                  <a:pt x="795637" y="315828"/>
                </a:lnTo>
                <a:lnTo>
                  <a:pt x="816781" y="251973"/>
                </a:lnTo>
                <a:lnTo>
                  <a:pt x="829877" y="209954"/>
                </a:lnTo>
                <a:lnTo>
                  <a:pt x="841847" y="169196"/>
                </a:lnTo>
                <a:lnTo>
                  <a:pt x="852490" y="130724"/>
                </a:lnTo>
                <a:lnTo>
                  <a:pt x="865349" y="78578"/>
                </a:lnTo>
                <a:lnTo>
                  <a:pt x="872032" y="42926"/>
                </a:lnTo>
                <a:lnTo>
                  <a:pt x="872032" y="37096"/>
                </a:lnTo>
                <a:lnTo>
                  <a:pt x="848845" y="2730"/>
                </a:lnTo>
                <a:lnTo>
                  <a:pt x="841685" y="683"/>
                </a:lnTo>
                <a:lnTo>
                  <a:pt x="83384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72802" y="429347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72166" y="429347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71531" y="429347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70895" y="429347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70261" y="429347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69625" y="429347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72802" y="6374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72166" y="6374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3436" y="6374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71531" y="6374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70895" y="6374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70261" y="6374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69625" y="63742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9705" y="0"/>
                </a:moveTo>
                <a:lnTo>
                  <a:pt x="5930" y="0"/>
                </a:lnTo>
                <a:lnTo>
                  <a:pt x="0" y="5956"/>
                </a:lnTo>
                <a:lnTo>
                  <a:pt x="0" y="17830"/>
                </a:lnTo>
                <a:lnTo>
                  <a:pt x="0" y="29730"/>
                </a:lnTo>
                <a:lnTo>
                  <a:pt x="5930" y="35661"/>
                </a:lnTo>
                <a:lnTo>
                  <a:pt x="29705" y="35661"/>
                </a:lnTo>
                <a:lnTo>
                  <a:pt x="35661" y="29730"/>
                </a:lnTo>
                <a:lnTo>
                  <a:pt x="35661" y="5956"/>
                </a:lnTo>
                <a:lnTo>
                  <a:pt x="29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8E00C6AFAD03408071B752D1E33322" ma:contentTypeVersion="15" ma:contentTypeDescription="Create a new document." ma:contentTypeScope="" ma:versionID="9dea1ef59f31d61437e74ebbed676779">
  <xsd:schema xmlns:xsd="http://www.w3.org/2001/XMLSchema" xmlns:xs="http://www.w3.org/2001/XMLSchema" xmlns:p="http://schemas.microsoft.com/office/2006/metadata/properties" xmlns:ns2="d4eb0e3e-7b24-471b-8a03-5c499a9a5580" xmlns:ns3="6c91c2ee-c101-4bca-987d-6f9df44d0547" targetNamespace="http://schemas.microsoft.com/office/2006/metadata/properties" ma:root="true" ma:fieldsID="1890440927d0eb477d0c83096274032d" ns2:_="" ns3:_="">
    <xsd:import namespace="d4eb0e3e-7b24-471b-8a03-5c499a9a5580"/>
    <xsd:import namespace="6c91c2ee-c101-4bca-987d-6f9df44d05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b0e3e-7b24-471b-8a03-5c499a9a55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280ef27-e2c6-4316-a668-c8fd401972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91c2ee-c101-4bca-987d-6f9df44d054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02b6e05-0908-4168-b0dc-1fb5b294a99d}" ma:internalName="TaxCatchAll" ma:showField="CatchAllData" ma:web="6c91c2ee-c101-4bca-987d-6f9df44d05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91c2ee-c101-4bca-987d-6f9df44d0547" xsi:nil="true"/>
    <lcf76f155ced4ddcb4097134ff3c332f xmlns="d4eb0e3e-7b24-471b-8a03-5c499a9a55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08FB9D8-E93F-49D1-8E6E-DF41E9258F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eb0e3e-7b24-471b-8a03-5c499a9a5580"/>
    <ds:schemaRef ds:uri="6c91c2ee-c101-4bca-987d-6f9df44d05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FE4096-C540-45A1-9069-4F4B559D17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42FB48-EFC1-4143-A85C-7B749C322CCD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c91c2ee-c101-4bca-987d-6f9df44d0547"/>
    <ds:schemaRef ds:uri="http://purl.org/dc/dcmitype/"/>
    <ds:schemaRef ds:uri="d4eb0e3e-7b24-471b-8a03-5c499a9a55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0</Words>
  <Application>Microsoft Office PowerPoint</Application>
  <PresentationFormat>Custom</PresentationFormat>
  <Paragraphs>0</Paragraphs>
  <Slides>124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26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NSW Handwriting teaching resource</dc:title>
  <dc:creator>NSW Education Standards Authority</dc:creator>
  <cp:lastModifiedBy>Joanna Pramudia</cp:lastModifiedBy>
  <cp:revision>2</cp:revision>
  <dcterms:created xsi:type="dcterms:W3CDTF">2023-11-02T03:34:46Z</dcterms:created>
  <dcterms:modified xsi:type="dcterms:W3CDTF">2023-11-13T02:08:41Z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2023-11-02T00:00:00Z</vt:filetime>
  </property>
  <property fmtid="{D5CDD505-2E9C-101B-9397-08002B2CF9AE}" pid="3" name="Creator">
    <vt:lpwstr>Adobe Illustrator 28.0 (Macintosh)</vt:lpwstr>
  </property>
  <property fmtid="{D5CDD505-2E9C-101B-9397-08002B2CF9AE}" pid="4" name="LastSaved">
    <vt:filetime>2023-11-02T00:00:00Z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0x010100798E00C6AFAD03408071B752D1E33322</vt:lpwstr>
  </property>
</Properties>
</file>